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142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B7A27-1D41-4140-BF29-E58AE5C25BA4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89822-413F-41C5-AA6A-15B74365D7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B7A27-1D41-4140-BF29-E58AE5C25BA4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89822-413F-41C5-AA6A-15B74365D7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B7A27-1D41-4140-BF29-E58AE5C25BA4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89822-413F-41C5-AA6A-15B74365D7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B7A27-1D41-4140-BF29-E58AE5C25BA4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89822-413F-41C5-AA6A-15B74365D7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B7A27-1D41-4140-BF29-E58AE5C25BA4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89822-413F-41C5-AA6A-15B74365D7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B7A27-1D41-4140-BF29-E58AE5C25BA4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89822-413F-41C5-AA6A-15B74365D7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B7A27-1D41-4140-BF29-E58AE5C25BA4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89822-413F-41C5-AA6A-15B74365D7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B7A27-1D41-4140-BF29-E58AE5C25BA4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89822-413F-41C5-AA6A-15B74365D7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B7A27-1D41-4140-BF29-E58AE5C25BA4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89822-413F-41C5-AA6A-15B74365D7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B7A27-1D41-4140-BF29-E58AE5C25BA4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89822-413F-41C5-AA6A-15B74365D7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B7A27-1D41-4140-BF29-E58AE5C25BA4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89822-413F-41C5-AA6A-15B74365D7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4B7A27-1D41-4140-BF29-E58AE5C25BA4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89822-413F-41C5-AA6A-15B74365D7B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Pekerjaan</a:t>
            </a:r>
            <a:r>
              <a:rPr lang="en-US" dirty="0" smtClean="0"/>
              <a:t> </a:t>
            </a:r>
            <a:r>
              <a:rPr lang="en-US" dirty="0" err="1" smtClean="0"/>
              <a:t>Rumah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Buatlah</a:t>
            </a:r>
            <a:r>
              <a:rPr lang="en-US" sz="2400" dirty="0" smtClean="0"/>
              <a:t> </a:t>
            </a:r>
            <a:r>
              <a:rPr lang="en-US" sz="2400" dirty="0" err="1" smtClean="0"/>
              <a:t>laporan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berisi</a:t>
            </a:r>
            <a:r>
              <a:rPr lang="en-US" sz="2400" dirty="0" smtClean="0"/>
              <a:t> </a:t>
            </a:r>
            <a:r>
              <a:rPr lang="en-US" sz="2400" dirty="0" err="1" smtClean="0"/>
              <a:t>segala</a:t>
            </a:r>
            <a:r>
              <a:rPr lang="en-US" sz="2400" dirty="0" smtClean="0"/>
              <a:t> </a:t>
            </a:r>
            <a:r>
              <a:rPr lang="en-US" sz="2400" dirty="0" err="1" smtClean="0"/>
              <a:t>hal</a:t>
            </a:r>
            <a:r>
              <a:rPr lang="en-US" sz="2400" dirty="0" smtClean="0"/>
              <a:t> </a:t>
            </a:r>
            <a:r>
              <a:rPr lang="en-US" sz="2400" dirty="0" err="1" smtClean="0"/>
              <a:t>tentang</a:t>
            </a:r>
            <a:r>
              <a:rPr lang="en-US" sz="2400" dirty="0" smtClean="0"/>
              <a:t> </a:t>
            </a:r>
            <a:r>
              <a:rPr lang="en-US" sz="2400" smtClean="0"/>
              <a:t>tiga </a:t>
            </a:r>
            <a:r>
              <a:rPr lang="en-US" sz="2400" dirty="0" err="1" smtClean="0"/>
              <a:t>varian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yang lain, </a:t>
            </a:r>
            <a:r>
              <a:rPr lang="en-US" sz="2400" dirty="0" err="1" smtClean="0"/>
              <a:t>yaitu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berpita</a:t>
            </a:r>
            <a:r>
              <a:rPr lang="en-US" sz="2400" dirty="0" smtClean="0"/>
              <a:t> </a:t>
            </a:r>
            <a:r>
              <a:rPr lang="en-US" sz="2400" dirty="0" err="1" smtClean="0"/>
              <a:t>banyak</a:t>
            </a:r>
            <a:r>
              <a:rPr lang="en-US" sz="2400" dirty="0" smtClean="0"/>
              <a:t>,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multi </a:t>
            </a:r>
            <a:r>
              <a:rPr lang="en-US" sz="2400" dirty="0" err="1" smtClean="0"/>
              <a:t>dimensi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i="1" dirty="0" err="1" smtClean="0"/>
              <a:t>multihead</a:t>
            </a:r>
            <a:r>
              <a:rPr lang="en-US" sz="2400" dirty="0" smtClean="0"/>
              <a:t>. </a:t>
            </a:r>
            <a:r>
              <a:rPr lang="en-US" sz="2400" dirty="0" err="1" smtClean="0"/>
              <a:t>Laporan</a:t>
            </a:r>
            <a:r>
              <a:rPr lang="en-US" sz="2400" dirty="0" smtClean="0"/>
              <a:t> </a:t>
            </a:r>
            <a:r>
              <a:rPr lang="en-US" sz="2400" dirty="0" err="1" smtClean="0"/>
              <a:t>berisi</a:t>
            </a:r>
            <a:r>
              <a:rPr lang="en-US" sz="2400" dirty="0" smtClean="0"/>
              <a:t>: </a:t>
            </a:r>
          </a:p>
          <a:p>
            <a:pPr>
              <a:buNone/>
            </a:pPr>
            <a:r>
              <a:rPr lang="en-US" sz="2400" dirty="0" smtClean="0"/>
              <a:t>	 - </a:t>
            </a:r>
            <a:r>
              <a:rPr lang="en-US" sz="2400" dirty="0" err="1" smtClean="0"/>
              <a:t>deskripsi</a:t>
            </a:r>
            <a:r>
              <a:rPr lang="en-US" sz="2400" dirty="0" smtClean="0"/>
              <a:t>/</a:t>
            </a:r>
            <a:r>
              <a:rPr lang="en-US" sz="2400" dirty="0" err="1" smtClean="0"/>
              <a:t>spesifikasi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tersebut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-  </a:t>
            </a:r>
            <a:r>
              <a:rPr lang="en-US" sz="2400" dirty="0" err="1" smtClean="0"/>
              <a:t>ekivalennya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biasa</a:t>
            </a:r>
            <a:r>
              <a:rPr lang="en-US" sz="2400" dirty="0" smtClean="0"/>
              <a:t> (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biasa</a:t>
            </a:r>
            <a:r>
              <a:rPr lang="en-US" sz="2400" dirty="0" smtClean="0"/>
              <a:t> </a:t>
            </a:r>
            <a:r>
              <a:rPr lang="en-US" sz="2400" dirty="0" err="1" smtClean="0"/>
              <a:t>mensimulasikan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varian</a:t>
            </a:r>
            <a:r>
              <a:rPr lang="en-US" sz="2400" dirty="0" smtClean="0"/>
              <a:t>,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varian</a:t>
            </a:r>
            <a:r>
              <a:rPr lang="en-US" sz="2400" dirty="0" smtClean="0"/>
              <a:t> </a:t>
            </a:r>
            <a:r>
              <a:rPr lang="en-US" sz="2400" dirty="0" err="1" smtClean="0"/>
              <a:t>mensimulasikan</a:t>
            </a:r>
            <a:r>
              <a:rPr lang="en-US" sz="2400" dirty="0" smtClean="0"/>
              <a:t> </a:t>
            </a:r>
            <a:r>
              <a:rPr lang="en-US" sz="2400" dirty="0" err="1" smtClean="0"/>
              <a:t>mesin</a:t>
            </a:r>
            <a:r>
              <a:rPr lang="en-US" sz="2400" dirty="0" smtClean="0"/>
              <a:t> Turing </a:t>
            </a:r>
            <a:r>
              <a:rPr lang="en-US" sz="2400" dirty="0" err="1" smtClean="0"/>
              <a:t>biasa</a:t>
            </a:r>
            <a:r>
              <a:rPr lang="en-US" sz="2400" dirty="0" smtClean="0"/>
              <a:t>).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4A6E5-497F-4741-B2D8-450B701B7E4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Pekerjaan Rumah 2</vt:lpstr>
    </vt:vector>
  </TitlesOfParts>
  <Company>stei-itb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Pekerjaan Rumah 2</dc:title>
  <dc:creator>rn</dc:creator>
  <cp:lastModifiedBy>rn</cp:lastModifiedBy>
  <cp:revision>1</cp:revision>
  <dcterms:created xsi:type="dcterms:W3CDTF">2014-10-07T06:33:14Z</dcterms:created>
  <dcterms:modified xsi:type="dcterms:W3CDTF">2014-10-07T06:33:26Z</dcterms:modified>
</cp:coreProperties>
</file>