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4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17D9-75F1-4A24-BC16-8BA5605BE277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8EBE8-8993-4BE7-9019-34BC769470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17D9-75F1-4A24-BC16-8BA5605BE277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8EBE8-8993-4BE7-9019-34BC769470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17D9-75F1-4A24-BC16-8BA5605BE277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8EBE8-8993-4BE7-9019-34BC769470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17D9-75F1-4A24-BC16-8BA5605BE277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8EBE8-8993-4BE7-9019-34BC769470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17D9-75F1-4A24-BC16-8BA5605BE277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8EBE8-8993-4BE7-9019-34BC769470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17D9-75F1-4A24-BC16-8BA5605BE277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8EBE8-8993-4BE7-9019-34BC769470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17D9-75F1-4A24-BC16-8BA5605BE277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8EBE8-8993-4BE7-9019-34BC769470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17D9-75F1-4A24-BC16-8BA5605BE277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8EBE8-8993-4BE7-9019-34BC769470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17D9-75F1-4A24-BC16-8BA5605BE277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8EBE8-8993-4BE7-9019-34BC769470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17D9-75F1-4A24-BC16-8BA5605BE277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8EBE8-8993-4BE7-9019-34BC769470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17D9-75F1-4A24-BC16-8BA5605BE277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8EBE8-8993-4BE7-9019-34BC769470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D17D9-75F1-4A24-BC16-8BA5605BE277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8EBE8-8993-4BE7-9019-34BC769470C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Rancanglah</a:t>
            </a:r>
            <a:r>
              <a:rPr lang="en-US" sz="2800" dirty="0" smtClean="0"/>
              <a:t> </a:t>
            </a:r>
            <a:r>
              <a:rPr lang="en-US" sz="2800" dirty="0" err="1" smtClean="0"/>
              <a:t>mesin</a:t>
            </a:r>
            <a:r>
              <a:rPr lang="en-US" sz="2800" dirty="0" smtClean="0"/>
              <a:t> Turing yang </a:t>
            </a:r>
            <a:r>
              <a:rPr lang="en-US" sz="2800" dirty="0" err="1" smtClean="0"/>
              <a:t>menerima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string bit ‘0’ </a:t>
            </a:r>
            <a:r>
              <a:rPr lang="en-US" sz="2800" dirty="0" err="1" smtClean="0"/>
              <a:t>dan</a:t>
            </a:r>
            <a:r>
              <a:rPr lang="en-US" sz="2800" dirty="0" smtClean="0"/>
              <a:t> ‘1’ yang </a:t>
            </a:r>
            <a:r>
              <a:rPr lang="en-US" sz="2800" dirty="0" err="1" smtClean="0"/>
              <a:t>sama</a:t>
            </a:r>
            <a:r>
              <a:rPr lang="en-US" sz="2800" dirty="0" smtClean="0"/>
              <a:t> </a:t>
            </a:r>
            <a:r>
              <a:rPr lang="en-US" sz="2800" dirty="0" err="1" smtClean="0"/>
              <a:t>banyaknya</a:t>
            </a:r>
            <a:r>
              <a:rPr lang="en-US" sz="2800" dirty="0" smtClean="0"/>
              <a:t>.</a:t>
            </a:r>
          </a:p>
          <a:p>
            <a:pPr>
              <a:buNone/>
            </a:pPr>
            <a:r>
              <a:rPr lang="en-US" sz="2800" dirty="0" smtClean="0"/>
              <a:t>	(a) </a:t>
            </a:r>
            <a:r>
              <a:rPr lang="en-US" sz="2800" dirty="0" err="1" smtClean="0"/>
              <a:t>Tuliskan</a:t>
            </a:r>
            <a:r>
              <a:rPr lang="en-US" sz="2800" dirty="0" smtClean="0"/>
              <a:t> </a:t>
            </a:r>
            <a:r>
              <a:rPr lang="en-US" sz="2800" dirty="0" err="1" smtClean="0"/>
              <a:t>algoritma</a:t>
            </a:r>
            <a:r>
              <a:rPr lang="en-US" sz="2800" dirty="0" smtClean="0"/>
              <a:t> </a:t>
            </a:r>
            <a:r>
              <a:rPr lang="en-US" sz="2800" dirty="0" err="1" smtClean="0"/>
              <a:t>pengenalan</a:t>
            </a:r>
            <a:r>
              <a:rPr lang="en-US" sz="2800" dirty="0" smtClean="0"/>
              <a:t> </a:t>
            </a:r>
            <a:r>
              <a:rPr lang="en-US" sz="2800" i="1" dirty="0" smtClean="0"/>
              <a:t>string</a:t>
            </a:r>
            <a:r>
              <a:rPr lang="en-US" sz="2800" dirty="0" smtClean="0"/>
              <a:t> input</a:t>
            </a:r>
          </a:p>
          <a:p>
            <a:pPr>
              <a:buNone/>
            </a:pPr>
            <a:r>
              <a:rPr lang="en-US" sz="2800" dirty="0" smtClean="0"/>
              <a:t>	(b) </a:t>
            </a:r>
            <a:r>
              <a:rPr lang="en-US" sz="2800" dirty="0" err="1" smtClean="0"/>
              <a:t>Tuliskan</a:t>
            </a:r>
            <a:r>
              <a:rPr lang="en-US" sz="2800" dirty="0" smtClean="0"/>
              <a:t>  </a:t>
            </a:r>
            <a:r>
              <a:rPr lang="en-US" sz="2800" i="1" dirty="0" smtClean="0"/>
              <a:t>M</a:t>
            </a:r>
            <a:r>
              <a:rPr lang="en-US" sz="2800" dirty="0" smtClean="0"/>
              <a:t> = (Q, </a:t>
            </a:r>
            <a:r>
              <a:rPr lang="en-US" sz="2800" dirty="0" smtClean="0">
                <a:sym typeface="Symbol"/>
              </a:rPr>
              <a:t>, , , </a:t>
            </a:r>
            <a:r>
              <a:rPr lang="en-US" sz="2800" i="1" dirty="0" smtClean="0">
                <a:sym typeface="Symbol"/>
              </a:rPr>
              <a:t>q</a:t>
            </a:r>
            <a:r>
              <a:rPr lang="en-US" sz="2800" baseline="-25000" dirty="0" smtClean="0">
                <a:sym typeface="Symbol"/>
              </a:rPr>
              <a:t>0</a:t>
            </a:r>
            <a:r>
              <a:rPr lang="en-US" sz="2800" dirty="0" smtClean="0">
                <a:sym typeface="Symbol"/>
              </a:rPr>
              <a:t>, </a:t>
            </a:r>
            <a:r>
              <a:rPr lang="en-US" sz="2800" i="1" dirty="0" smtClean="0">
                <a:sym typeface="Symbol"/>
              </a:rPr>
              <a:t>B</a:t>
            </a:r>
            <a:r>
              <a:rPr lang="en-US" sz="2800" dirty="0" smtClean="0">
                <a:sym typeface="Symbol"/>
              </a:rPr>
              <a:t>,  </a:t>
            </a:r>
            <a:r>
              <a:rPr lang="en-US" sz="2800" i="1" dirty="0" smtClean="0">
                <a:sym typeface="Symbol"/>
              </a:rPr>
              <a:t>F</a:t>
            </a:r>
            <a:r>
              <a:rPr lang="en-US" sz="2800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800" dirty="0" smtClean="0">
                <a:sym typeface="Symbol"/>
              </a:rPr>
              <a:t>	(c) </a:t>
            </a:r>
            <a:r>
              <a:rPr lang="en-US" sz="2800" dirty="0" err="1" smtClean="0">
                <a:sym typeface="Symbol"/>
              </a:rPr>
              <a:t>Tuliskan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rangkaian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deskripsi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sesaat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untuk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string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masukan</a:t>
            </a:r>
            <a:r>
              <a:rPr lang="en-US" sz="2800" dirty="0" smtClean="0">
                <a:sym typeface="Symbol"/>
              </a:rPr>
              <a:t> 010101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Pekerjaan Rumah 1</vt:lpstr>
    </vt:vector>
  </TitlesOfParts>
  <Company>stei-itb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Pekerjaan Rumah 1</dc:title>
  <dc:creator>rn</dc:creator>
  <cp:lastModifiedBy>rn</cp:lastModifiedBy>
  <cp:revision>1</cp:revision>
  <dcterms:created xsi:type="dcterms:W3CDTF">2014-10-07T06:30:43Z</dcterms:created>
  <dcterms:modified xsi:type="dcterms:W3CDTF">2014-10-07T06:31:20Z</dcterms:modified>
</cp:coreProperties>
</file>