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08" r:id="rId2"/>
    <p:sldId id="315" r:id="rId3"/>
    <p:sldId id="316" r:id="rId4"/>
    <p:sldId id="365" r:id="rId5"/>
    <p:sldId id="366" r:id="rId6"/>
    <p:sldId id="364" r:id="rId7"/>
    <p:sldId id="317" r:id="rId8"/>
    <p:sldId id="367" r:id="rId9"/>
    <p:sldId id="368" r:id="rId10"/>
    <p:sldId id="369" r:id="rId11"/>
    <p:sldId id="370" r:id="rId12"/>
    <p:sldId id="373" r:id="rId13"/>
    <p:sldId id="318" r:id="rId14"/>
    <p:sldId id="319" r:id="rId15"/>
    <p:sldId id="362" r:id="rId16"/>
    <p:sldId id="378" r:id="rId17"/>
    <p:sldId id="377" r:id="rId18"/>
    <p:sldId id="322" r:id="rId19"/>
    <p:sldId id="353" r:id="rId20"/>
    <p:sldId id="354" r:id="rId21"/>
    <p:sldId id="389" r:id="rId22"/>
    <p:sldId id="390" r:id="rId23"/>
    <p:sldId id="391" r:id="rId24"/>
    <p:sldId id="392" r:id="rId25"/>
    <p:sldId id="382" r:id="rId26"/>
    <p:sldId id="383" r:id="rId27"/>
    <p:sldId id="384" r:id="rId28"/>
    <p:sldId id="355" r:id="rId29"/>
    <p:sldId id="356" r:id="rId30"/>
    <p:sldId id="358" r:id="rId31"/>
    <p:sldId id="256" r:id="rId32"/>
    <p:sldId id="417" r:id="rId33"/>
    <p:sldId id="422" r:id="rId34"/>
    <p:sldId id="423" r:id="rId35"/>
    <p:sldId id="424" r:id="rId36"/>
    <p:sldId id="425" r:id="rId37"/>
    <p:sldId id="426" r:id="rId38"/>
    <p:sldId id="418" r:id="rId39"/>
    <p:sldId id="419" r:id="rId40"/>
    <p:sldId id="420" r:id="rId41"/>
    <p:sldId id="421" r:id="rId42"/>
    <p:sldId id="4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6" d="100"/>
          <a:sy n="66"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241F2-07B7-4211-99D3-B1A6DCF46C29}"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ABF5-FB9A-44DD-AD19-6C807918B9E4}" type="slidenum">
              <a:rPr lang="en-US" smtClean="0"/>
              <a:t>‹#›</a:t>
            </a:fld>
            <a:endParaRPr lang="en-US"/>
          </a:p>
        </p:txBody>
      </p:sp>
    </p:spTree>
    <p:extLst>
      <p:ext uri="{BB962C8B-B14F-4D97-AF65-F5344CB8AC3E}">
        <p14:creationId xmlns:p14="http://schemas.microsoft.com/office/powerpoint/2010/main" val="20600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AB11607-AD8A-4B18-A405-761F5A5FF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54FD1E-49F1-4E0C-9157-AB0F4BBFB732}" type="slidenum">
              <a:rPr lang="en-GB" altLang="en-US"/>
              <a:pPr/>
              <a:t>4</a:t>
            </a:fld>
            <a:endParaRPr lang="en-GB" altLang="en-US"/>
          </a:p>
        </p:txBody>
      </p:sp>
      <p:sp>
        <p:nvSpPr>
          <p:cNvPr id="68611" name="Rectangle 2">
            <a:extLst>
              <a:ext uri="{FF2B5EF4-FFF2-40B4-BE49-F238E27FC236}">
                <a16:creationId xmlns:a16="http://schemas.microsoft.com/office/drawing/2014/main" id="{376E9AC7-5F54-4818-B3A5-ADBAAE6764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E67AF0AA-C232-417C-A015-E10AB23B1F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1738C71-C8F0-4DF6-B211-A4CECE9A9F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27B6BA-6FD3-43E2-8691-C62767DCE074}" type="slidenum">
              <a:rPr lang="en-GB" altLang="en-US"/>
              <a:pPr/>
              <a:t>5</a:t>
            </a:fld>
            <a:endParaRPr lang="en-GB" altLang="en-US"/>
          </a:p>
        </p:txBody>
      </p:sp>
      <p:sp>
        <p:nvSpPr>
          <p:cNvPr id="70659" name="Rectangle 2">
            <a:extLst>
              <a:ext uri="{FF2B5EF4-FFF2-40B4-BE49-F238E27FC236}">
                <a16:creationId xmlns:a16="http://schemas.microsoft.com/office/drawing/2014/main" id="{3D25C6CE-7815-4FB8-A35B-26E9510B6C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D1824BC3-6854-4FB1-8D54-002DE81AE9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4FCF4A18-1D62-4ED6-B521-320D51AA4B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48E8B2-E791-4391-B2B9-A04E9267BC66}" type="slidenum">
              <a:rPr lang="en-GB" altLang="en-US"/>
              <a:pPr/>
              <a:t>6</a:t>
            </a:fld>
            <a:endParaRPr lang="en-GB" altLang="en-US"/>
          </a:p>
        </p:txBody>
      </p:sp>
      <p:sp>
        <p:nvSpPr>
          <p:cNvPr id="72707" name="Rectangle 2">
            <a:extLst>
              <a:ext uri="{FF2B5EF4-FFF2-40B4-BE49-F238E27FC236}">
                <a16:creationId xmlns:a16="http://schemas.microsoft.com/office/drawing/2014/main" id="{F26ED673-592F-40F2-A771-02448C6481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A18464D6-7034-4E9A-84AB-723F5D3F7C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9B33194-5D52-46F2-A49F-AC9A425B6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51D297-9162-4727-8D22-FCA5C2202026}" type="slidenum">
              <a:rPr lang="en-GB" altLang="en-US"/>
              <a:pPr/>
              <a:t>8</a:t>
            </a:fld>
            <a:endParaRPr lang="en-GB" altLang="en-US"/>
          </a:p>
        </p:txBody>
      </p:sp>
      <p:sp>
        <p:nvSpPr>
          <p:cNvPr id="75779" name="Rectangle 2">
            <a:extLst>
              <a:ext uri="{FF2B5EF4-FFF2-40B4-BE49-F238E27FC236}">
                <a16:creationId xmlns:a16="http://schemas.microsoft.com/office/drawing/2014/main" id="{D6D193A7-EA5A-4A3C-A74E-CC92108617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E52D75F3-759C-4020-9427-B24EFF6880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F2FDFE0-FA66-4D1F-90A0-39730E363F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E7021-E161-4740-A2BA-F2AA438F38F6}" type="slidenum">
              <a:rPr lang="en-GB" altLang="en-US"/>
              <a:pPr/>
              <a:t>9</a:t>
            </a:fld>
            <a:endParaRPr lang="en-GB" altLang="en-US"/>
          </a:p>
        </p:txBody>
      </p:sp>
      <p:sp>
        <p:nvSpPr>
          <p:cNvPr id="77827" name="Rectangle 2">
            <a:extLst>
              <a:ext uri="{FF2B5EF4-FFF2-40B4-BE49-F238E27FC236}">
                <a16:creationId xmlns:a16="http://schemas.microsoft.com/office/drawing/2014/main" id="{196DF8DA-7A99-47EF-B3DF-633153038A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A42F21C8-7E81-456A-9C91-31307E2CD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08A9-AE26-49DF-91CD-5765338CD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6955E-FA34-49F9-93A1-8D417DCD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F0B68-ECF8-4429-B881-021E333FDD43}"/>
              </a:ext>
            </a:extLst>
          </p:cNvPr>
          <p:cNvSpPr>
            <a:spLocks noGrp="1"/>
          </p:cNvSpPr>
          <p:nvPr>
            <p:ph type="dt" sz="half" idx="10"/>
          </p:nvPr>
        </p:nvSpPr>
        <p:spPr/>
        <p:txBody>
          <a:bodyPr/>
          <a:lstStyle/>
          <a:p>
            <a:fld id="{9F4BE365-74C0-483F-AFF2-F1B78B23B92C}" type="datetime1">
              <a:rPr lang="en-US" smtClean="0"/>
              <a:t>3/3/2025</a:t>
            </a:fld>
            <a:endParaRPr lang="en-US"/>
          </a:p>
        </p:txBody>
      </p:sp>
      <p:sp>
        <p:nvSpPr>
          <p:cNvPr id="5" name="Footer Placeholder 4">
            <a:extLst>
              <a:ext uri="{FF2B5EF4-FFF2-40B4-BE49-F238E27FC236}">
                <a16:creationId xmlns:a16="http://schemas.microsoft.com/office/drawing/2014/main" id="{7A5158C6-D23C-480F-A2B0-9CA450CD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E30FA-1745-48C4-96D3-DC2946B499EC}"/>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75907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0E94-8C49-4AEB-9660-B672619F4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0E119-98A0-464B-AFE0-63EF2A898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1E46B-5DD3-41F5-9678-23A84880D1ED}"/>
              </a:ext>
            </a:extLst>
          </p:cNvPr>
          <p:cNvSpPr>
            <a:spLocks noGrp="1"/>
          </p:cNvSpPr>
          <p:nvPr>
            <p:ph type="dt" sz="half" idx="10"/>
          </p:nvPr>
        </p:nvSpPr>
        <p:spPr/>
        <p:txBody>
          <a:bodyPr/>
          <a:lstStyle/>
          <a:p>
            <a:fld id="{F1FAE5BF-610D-4FF4-B466-0E3F862EBB6E}" type="datetime1">
              <a:rPr lang="en-US" smtClean="0"/>
              <a:t>3/3/2025</a:t>
            </a:fld>
            <a:endParaRPr lang="en-US"/>
          </a:p>
        </p:txBody>
      </p:sp>
      <p:sp>
        <p:nvSpPr>
          <p:cNvPr id="5" name="Footer Placeholder 4">
            <a:extLst>
              <a:ext uri="{FF2B5EF4-FFF2-40B4-BE49-F238E27FC236}">
                <a16:creationId xmlns:a16="http://schemas.microsoft.com/office/drawing/2014/main" id="{89A9C778-49D5-4020-AF07-00E743563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F9FBD-E3C0-42A3-A041-EE1BEF8D47A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7894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E9E5-41A3-414B-B9FA-8B6C0D3DE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188BF-A5F7-4753-864F-4442C8542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51BE2-3526-4352-B1D7-B224BD2127C7}"/>
              </a:ext>
            </a:extLst>
          </p:cNvPr>
          <p:cNvSpPr>
            <a:spLocks noGrp="1"/>
          </p:cNvSpPr>
          <p:nvPr>
            <p:ph type="dt" sz="half" idx="10"/>
          </p:nvPr>
        </p:nvSpPr>
        <p:spPr/>
        <p:txBody>
          <a:bodyPr/>
          <a:lstStyle/>
          <a:p>
            <a:fld id="{D0B3B5FA-F616-4C20-8830-D3321FBFAC48}" type="datetime1">
              <a:rPr lang="en-US" smtClean="0"/>
              <a:t>3/3/2025</a:t>
            </a:fld>
            <a:endParaRPr lang="en-US"/>
          </a:p>
        </p:txBody>
      </p:sp>
      <p:sp>
        <p:nvSpPr>
          <p:cNvPr id="5" name="Footer Placeholder 4">
            <a:extLst>
              <a:ext uri="{FF2B5EF4-FFF2-40B4-BE49-F238E27FC236}">
                <a16:creationId xmlns:a16="http://schemas.microsoft.com/office/drawing/2014/main" id="{5EBE0CD9-A936-47A2-B3EE-E3F657996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65939-4B84-465C-8836-8C8A72BCCE3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52407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3A0707D3-FFA2-4C64-B35A-91A350C02BB6}"/>
              </a:ext>
            </a:extLst>
          </p:cNvPr>
          <p:cNvSpPr>
            <a:spLocks noGrp="1" noChangeArrowheads="1"/>
          </p:cNvSpPr>
          <p:nvPr>
            <p:ph type="dt" sz="half" idx="10"/>
          </p:nvPr>
        </p:nvSpPr>
        <p:spPr>
          <a:ln/>
        </p:spPr>
        <p:txBody>
          <a:bodyPr/>
          <a:lstStyle>
            <a:lvl1pPr>
              <a:defRPr/>
            </a:lvl1pPr>
          </a:lstStyle>
          <a:p>
            <a:pPr>
              <a:defRPr/>
            </a:pPr>
            <a:fld id="{0D6D020E-64D7-44FD-B098-3574613D6CD9}" type="datetime1">
              <a:rPr lang="en-US" smtClean="0"/>
              <a:t>3/3/2025</a:t>
            </a:fld>
            <a:endParaRPr lang="en-US"/>
          </a:p>
        </p:txBody>
      </p:sp>
      <p:sp>
        <p:nvSpPr>
          <p:cNvPr id="6" name="Rectangle 25">
            <a:extLst>
              <a:ext uri="{FF2B5EF4-FFF2-40B4-BE49-F238E27FC236}">
                <a16:creationId xmlns:a16="http://schemas.microsoft.com/office/drawing/2014/main" id="{B7CAE0BF-FBA9-4965-8FE5-B967DE2F8F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414A2192-327C-45B0-9704-B74762D94047}"/>
              </a:ext>
            </a:extLst>
          </p:cNvPr>
          <p:cNvSpPr>
            <a:spLocks noGrp="1" noChangeArrowheads="1"/>
          </p:cNvSpPr>
          <p:nvPr>
            <p:ph type="sldNum" sz="quarter" idx="12"/>
          </p:nvPr>
        </p:nvSpPr>
        <p:spPr>
          <a:ln/>
        </p:spPr>
        <p:txBody>
          <a:bodyPr/>
          <a:lstStyle>
            <a:lvl1pPr>
              <a:defRPr/>
            </a:lvl1pPr>
          </a:lstStyle>
          <a:p>
            <a:fld id="{7D7EBD8F-251A-4E14-9599-38549B0D6BDF}" type="slidenum">
              <a:rPr lang="en-US" altLang="en-US"/>
              <a:pPr/>
              <a:t>‹#›</a:t>
            </a:fld>
            <a:endParaRPr lang="en-US" altLang="en-US"/>
          </a:p>
        </p:txBody>
      </p:sp>
    </p:spTree>
    <p:extLst>
      <p:ext uri="{BB962C8B-B14F-4D97-AF65-F5344CB8AC3E}">
        <p14:creationId xmlns:p14="http://schemas.microsoft.com/office/powerpoint/2010/main" val="273862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2D188B15-65D2-4052-A483-FDDF4C23BD4E}"/>
              </a:ext>
            </a:extLst>
          </p:cNvPr>
          <p:cNvSpPr>
            <a:spLocks noGrp="1" noChangeArrowheads="1"/>
          </p:cNvSpPr>
          <p:nvPr>
            <p:ph type="dt" sz="half" idx="10"/>
          </p:nvPr>
        </p:nvSpPr>
        <p:spPr>
          <a:ln/>
        </p:spPr>
        <p:txBody>
          <a:bodyPr/>
          <a:lstStyle>
            <a:lvl1pPr>
              <a:defRPr/>
            </a:lvl1pPr>
          </a:lstStyle>
          <a:p>
            <a:pPr>
              <a:defRPr/>
            </a:pPr>
            <a:fld id="{82AB9D69-CEE7-4CB3-8D29-5629AA02C15B}" type="datetime1">
              <a:rPr lang="en-US" smtClean="0"/>
              <a:t>3/3/2025</a:t>
            </a:fld>
            <a:endParaRPr lang="en-US"/>
          </a:p>
        </p:txBody>
      </p:sp>
      <p:sp>
        <p:nvSpPr>
          <p:cNvPr id="4" name="Rectangle 25">
            <a:extLst>
              <a:ext uri="{FF2B5EF4-FFF2-40B4-BE49-F238E27FC236}">
                <a16:creationId xmlns:a16="http://schemas.microsoft.com/office/drawing/2014/main" id="{4CF642CA-642F-4885-B3EA-2249DFEEC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D9D99CBD-13A2-4DD7-80A7-5FBC6FA42E83}"/>
              </a:ext>
            </a:extLst>
          </p:cNvPr>
          <p:cNvSpPr>
            <a:spLocks noGrp="1" noChangeArrowheads="1"/>
          </p:cNvSpPr>
          <p:nvPr>
            <p:ph type="sldNum" sz="quarter" idx="12"/>
          </p:nvPr>
        </p:nvSpPr>
        <p:spPr>
          <a:ln/>
        </p:spPr>
        <p:txBody>
          <a:bodyPr/>
          <a:lstStyle>
            <a:lvl1pPr>
              <a:defRPr/>
            </a:lvl1pPr>
          </a:lstStyle>
          <a:p>
            <a:fld id="{14C58AE1-C7F0-44E2-A9CF-570E922BD0F3}" type="slidenum">
              <a:rPr lang="en-US" altLang="en-US"/>
              <a:pPr/>
              <a:t>‹#›</a:t>
            </a:fld>
            <a:endParaRPr lang="en-US" altLang="en-US"/>
          </a:p>
        </p:txBody>
      </p:sp>
    </p:spTree>
    <p:extLst>
      <p:ext uri="{BB962C8B-B14F-4D97-AF65-F5344CB8AC3E}">
        <p14:creationId xmlns:p14="http://schemas.microsoft.com/office/powerpoint/2010/main" val="157045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a:extLst>
              <a:ext uri="{FF2B5EF4-FFF2-40B4-BE49-F238E27FC236}">
                <a16:creationId xmlns:a16="http://schemas.microsoft.com/office/drawing/2014/main" id="{8B2F74B6-097B-4260-8006-B2084758BD51}"/>
              </a:ext>
            </a:extLst>
          </p:cNvPr>
          <p:cNvSpPr>
            <a:spLocks noGrp="1" noChangeArrowheads="1"/>
          </p:cNvSpPr>
          <p:nvPr>
            <p:ph type="dt" sz="half" idx="10"/>
          </p:nvPr>
        </p:nvSpPr>
        <p:spPr>
          <a:ln/>
        </p:spPr>
        <p:txBody>
          <a:bodyPr/>
          <a:lstStyle>
            <a:lvl1pPr>
              <a:defRPr/>
            </a:lvl1pPr>
          </a:lstStyle>
          <a:p>
            <a:pPr>
              <a:defRPr/>
            </a:pPr>
            <a:fld id="{EA45099A-9822-4A62-8701-53178653165A}" type="datetime1">
              <a:rPr lang="en-US" smtClean="0"/>
              <a:t>3/3/2025</a:t>
            </a:fld>
            <a:endParaRPr lang="en-US"/>
          </a:p>
        </p:txBody>
      </p:sp>
      <p:sp>
        <p:nvSpPr>
          <p:cNvPr id="7" name="Rectangle 25">
            <a:extLst>
              <a:ext uri="{FF2B5EF4-FFF2-40B4-BE49-F238E27FC236}">
                <a16:creationId xmlns:a16="http://schemas.microsoft.com/office/drawing/2014/main" id="{EC4AE9FD-A32C-4229-B98E-F219C9D2B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6">
            <a:extLst>
              <a:ext uri="{FF2B5EF4-FFF2-40B4-BE49-F238E27FC236}">
                <a16:creationId xmlns:a16="http://schemas.microsoft.com/office/drawing/2014/main" id="{2DDFF4CD-118C-488D-B9F9-CB375C8D29C9}"/>
              </a:ext>
            </a:extLst>
          </p:cNvPr>
          <p:cNvSpPr>
            <a:spLocks noGrp="1" noChangeArrowheads="1"/>
          </p:cNvSpPr>
          <p:nvPr>
            <p:ph type="sldNum" sz="quarter" idx="12"/>
          </p:nvPr>
        </p:nvSpPr>
        <p:spPr>
          <a:ln/>
        </p:spPr>
        <p:txBody>
          <a:bodyPr/>
          <a:lstStyle>
            <a:lvl1pPr>
              <a:defRPr/>
            </a:lvl1pPr>
          </a:lstStyle>
          <a:p>
            <a:fld id="{F103AEBA-8DE4-4254-9113-0CBBAD10B625}" type="slidenum">
              <a:rPr lang="en-US" altLang="en-US"/>
              <a:pPr/>
              <a:t>‹#›</a:t>
            </a:fld>
            <a:endParaRPr lang="en-US" altLang="en-US"/>
          </a:p>
        </p:txBody>
      </p:sp>
    </p:spTree>
    <p:extLst>
      <p:ext uri="{BB962C8B-B14F-4D97-AF65-F5344CB8AC3E}">
        <p14:creationId xmlns:p14="http://schemas.microsoft.com/office/powerpoint/2010/main" val="240330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030E-F92B-4DA9-8C96-A33736C6F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A49AA-43D0-42BD-B264-826D35339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995B-6E6E-436A-87EA-A36C45589D02}"/>
              </a:ext>
            </a:extLst>
          </p:cNvPr>
          <p:cNvSpPr>
            <a:spLocks noGrp="1"/>
          </p:cNvSpPr>
          <p:nvPr>
            <p:ph type="dt" sz="half" idx="10"/>
          </p:nvPr>
        </p:nvSpPr>
        <p:spPr/>
        <p:txBody>
          <a:bodyPr/>
          <a:lstStyle/>
          <a:p>
            <a:fld id="{A037D8A2-B391-4179-A8FB-8BCEA84980D3}" type="datetime1">
              <a:rPr lang="en-US" smtClean="0"/>
              <a:t>3/3/2025</a:t>
            </a:fld>
            <a:endParaRPr lang="en-US"/>
          </a:p>
        </p:txBody>
      </p:sp>
      <p:sp>
        <p:nvSpPr>
          <p:cNvPr id="5" name="Footer Placeholder 4">
            <a:extLst>
              <a:ext uri="{FF2B5EF4-FFF2-40B4-BE49-F238E27FC236}">
                <a16:creationId xmlns:a16="http://schemas.microsoft.com/office/drawing/2014/main" id="{BFC38621-8FB2-421E-B6B0-370BE982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C44A3-5228-4986-A322-CDAA97B65352}"/>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6368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FF80-BB51-4BF8-A379-F7C64A328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B2B98-7F9C-41B2-8378-B7EF21721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18CA4-D89C-4DCF-97F4-F443AA3597FD}"/>
              </a:ext>
            </a:extLst>
          </p:cNvPr>
          <p:cNvSpPr>
            <a:spLocks noGrp="1"/>
          </p:cNvSpPr>
          <p:nvPr>
            <p:ph type="dt" sz="half" idx="10"/>
          </p:nvPr>
        </p:nvSpPr>
        <p:spPr/>
        <p:txBody>
          <a:bodyPr/>
          <a:lstStyle/>
          <a:p>
            <a:fld id="{D2524827-7793-4B11-A615-8898C4F718EF}" type="datetime1">
              <a:rPr lang="en-US" smtClean="0"/>
              <a:t>3/3/2025</a:t>
            </a:fld>
            <a:endParaRPr lang="en-US"/>
          </a:p>
        </p:txBody>
      </p:sp>
      <p:sp>
        <p:nvSpPr>
          <p:cNvPr id="5" name="Footer Placeholder 4">
            <a:extLst>
              <a:ext uri="{FF2B5EF4-FFF2-40B4-BE49-F238E27FC236}">
                <a16:creationId xmlns:a16="http://schemas.microsoft.com/office/drawing/2014/main" id="{9420A81B-D58F-42F8-80E5-83AF1496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1EB0-434D-49AC-B21B-099AAF1565C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5556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0FC-7700-4856-A3AD-6E2BF60CA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A02B3-8347-425D-AAA1-2C1EABE7E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DF02A-AE25-4507-9E8C-6B88DDDF9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1E97F-BC5A-4AA9-A717-109F564D24D3}"/>
              </a:ext>
            </a:extLst>
          </p:cNvPr>
          <p:cNvSpPr>
            <a:spLocks noGrp="1"/>
          </p:cNvSpPr>
          <p:nvPr>
            <p:ph type="dt" sz="half" idx="10"/>
          </p:nvPr>
        </p:nvSpPr>
        <p:spPr/>
        <p:txBody>
          <a:bodyPr/>
          <a:lstStyle/>
          <a:p>
            <a:fld id="{2F68A8E5-10DE-4AEE-B136-1F67C5EA6B2C}" type="datetime1">
              <a:rPr lang="en-US" smtClean="0"/>
              <a:t>3/3/2025</a:t>
            </a:fld>
            <a:endParaRPr lang="en-US"/>
          </a:p>
        </p:txBody>
      </p:sp>
      <p:sp>
        <p:nvSpPr>
          <p:cNvPr id="6" name="Footer Placeholder 5">
            <a:extLst>
              <a:ext uri="{FF2B5EF4-FFF2-40B4-BE49-F238E27FC236}">
                <a16:creationId xmlns:a16="http://schemas.microsoft.com/office/drawing/2014/main" id="{3CBB8884-DD66-4A3D-BD9A-1D6338BC1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78E0A-98DC-417E-A5AE-0A94D4D8CB69}"/>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022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5E3E-DD02-4464-808C-0D9AF9890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7D714-11E7-41A2-A974-B5E03E954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99A33-8D4F-4352-9427-E89FABDDD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47951-558A-47C9-83C1-77DEE0A6A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102F8-A862-4682-B385-B5BE4F486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5A7A-6330-418A-8451-DC21261DE59B}"/>
              </a:ext>
            </a:extLst>
          </p:cNvPr>
          <p:cNvSpPr>
            <a:spLocks noGrp="1"/>
          </p:cNvSpPr>
          <p:nvPr>
            <p:ph type="dt" sz="half" idx="10"/>
          </p:nvPr>
        </p:nvSpPr>
        <p:spPr/>
        <p:txBody>
          <a:bodyPr/>
          <a:lstStyle/>
          <a:p>
            <a:fld id="{ABC871EC-84AF-453F-9C19-E44BB6F52501}" type="datetime1">
              <a:rPr lang="en-US" smtClean="0"/>
              <a:t>3/3/2025</a:t>
            </a:fld>
            <a:endParaRPr lang="en-US"/>
          </a:p>
        </p:txBody>
      </p:sp>
      <p:sp>
        <p:nvSpPr>
          <p:cNvPr id="8" name="Footer Placeholder 7">
            <a:extLst>
              <a:ext uri="{FF2B5EF4-FFF2-40B4-BE49-F238E27FC236}">
                <a16:creationId xmlns:a16="http://schemas.microsoft.com/office/drawing/2014/main" id="{18EE1F74-9EF8-4EB4-B499-11EC5ACE7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E31C0-A5E5-435E-9C13-655560D50D03}"/>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50766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D937-106A-4B4B-94B4-C3B54800C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E3573-7E4D-4C76-BE2F-D921CBE3D980}"/>
              </a:ext>
            </a:extLst>
          </p:cNvPr>
          <p:cNvSpPr>
            <a:spLocks noGrp="1"/>
          </p:cNvSpPr>
          <p:nvPr>
            <p:ph type="dt" sz="half" idx="10"/>
          </p:nvPr>
        </p:nvSpPr>
        <p:spPr/>
        <p:txBody>
          <a:bodyPr/>
          <a:lstStyle/>
          <a:p>
            <a:fld id="{6FA239F8-7B2C-4550-8C53-62BFF74ABC7F}" type="datetime1">
              <a:rPr lang="en-US" smtClean="0"/>
              <a:t>3/3/2025</a:t>
            </a:fld>
            <a:endParaRPr lang="en-US"/>
          </a:p>
        </p:txBody>
      </p:sp>
      <p:sp>
        <p:nvSpPr>
          <p:cNvPr id="4" name="Footer Placeholder 3">
            <a:extLst>
              <a:ext uri="{FF2B5EF4-FFF2-40B4-BE49-F238E27FC236}">
                <a16:creationId xmlns:a16="http://schemas.microsoft.com/office/drawing/2014/main" id="{E6186EF3-A4D3-4FBB-9F44-B3153F612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E5F03-1425-43EC-B78C-C2A94E28905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547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EB01A-8837-47E4-AEF6-426FA432C28A}"/>
              </a:ext>
            </a:extLst>
          </p:cNvPr>
          <p:cNvSpPr>
            <a:spLocks noGrp="1"/>
          </p:cNvSpPr>
          <p:nvPr>
            <p:ph type="dt" sz="half" idx="10"/>
          </p:nvPr>
        </p:nvSpPr>
        <p:spPr/>
        <p:txBody>
          <a:bodyPr/>
          <a:lstStyle/>
          <a:p>
            <a:fld id="{26CF8946-9EFF-496A-9F5B-D063FC51BFF7}" type="datetime1">
              <a:rPr lang="en-US" smtClean="0"/>
              <a:t>3/3/2025</a:t>
            </a:fld>
            <a:endParaRPr lang="en-US"/>
          </a:p>
        </p:txBody>
      </p:sp>
      <p:sp>
        <p:nvSpPr>
          <p:cNvPr id="3" name="Footer Placeholder 2">
            <a:extLst>
              <a:ext uri="{FF2B5EF4-FFF2-40B4-BE49-F238E27FC236}">
                <a16:creationId xmlns:a16="http://schemas.microsoft.com/office/drawing/2014/main" id="{5C0D8EBF-1FBA-4B08-8ABD-65C847E2A5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F97B7-1118-4505-9205-1AEF959507F5}"/>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4140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E6F3-C5ED-41D3-B0A9-2D590D112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7AAC0-D1BE-4101-9B44-C44890942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E1FE9-C01C-41DC-89F4-ADF26B27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245BD-47D1-4BDC-BE07-4869B5C7C351}"/>
              </a:ext>
            </a:extLst>
          </p:cNvPr>
          <p:cNvSpPr>
            <a:spLocks noGrp="1"/>
          </p:cNvSpPr>
          <p:nvPr>
            <p:ph type="dt" sz="half" idx="10"/>
          </p:nvPr>
        </p:nvSpPr>
        <p:spPr/>
        <p:txBody>
          <a:bodyPr/>
          <a:lstStyle/>
          <a:p>
            <a:fld id="{DE876ED9-41DB-476D-AD5D-7754571B6340}" type="datetime1">
              <a:rPr lang="en-US" smtClean="0"/>
              <a:t>3/3/2025</a:t>
            </a:fld>
            <a:endParaRPr lang="en-US"/>
          </a:p>
        </p:txBody>
      </p:sp>
      <p:sp>
        <p:nvSpPr>
          <p:cNvPr id="6" name="Footer Placeholder 5">
            <a:extLst>
              <a:ext uri="{FF2B5EF4-FFF2-40B4-BE49-F238E27FC236}">
                <a16:creationId xmlns:a16="http://schemas.microsoft.com/office/drawing/2014/main" id="{99A700AE-20D1-4376-BCEF-9641893B8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5BA21-E3AE-4A1A-B0F5-CDA67908645A}"/>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3121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9C0C-896D-4D94-9424-A90CF936C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F3D9C-D965-4990-B7FD-1705D6A57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5FF75-4C1E-4FB7-9B98-40E6FE55B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19DE8-B749-41E8-8C40-F3A74F92CB04}"/>
              </a:ext>
            </a:extLst>
          </p:cNvPr>
          <p:cNvSpPr>
            <a:spLocks noGrp="1"/>
          </p:cNvSpPr>
          <p:nvPr>
            <p:ph type="dt" sz="half" idx="10"/>
          </p:nvPr>
        </p:nvSpPr>
        <p:spPr/>
        <p:txBody>
          <a:bodyPr/>
          <a:lstStyle/>
          <a:p>
            <a:fld id="{8F742FDB-D97D-4F6C-B5B4-92B090362996}" type="datetime1">
              <a:rPr lang="en-US" smtClean="0"/>
              <a:t>3/3/2025</a:t>
            </a:fld>
            <a:endParaRPr lang="en-US"/>
          </a:p>
        </p:txBody>
      </p:sp>
      <p:sp>
        <p:nvSpPr>
          <p:cNvPr id="6" name="Footer Placeholder 5">
            <a:extLst>
              <a:ext uri="{FF2B5EF4-FFF2-40B4-BE49-F238E27FC236}">
                <a16:creationId xmlns:a16="http://schemas.microsoft.com/office/drawing/2014/main" id="{E07879BE-456F-4CE6-B337-084431A80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9986-97BE-4EE3-91AB-50E6B66F63B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45134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48B8F-7E07-4345-B704-81FCD3F97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4ADB0-ACB1-4874-993F-3DC4E3FF9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6DA07-129D-401F-B993-377E9B527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FEDE2-7B66-4286-BE85-FFD616DCC986}" type="datetime1">
              <a:rPr lang="en-US" smtClean="0"/>
              <a:t>3/3/2025</a:t>
            </a:fld>
            <a:endParaRPr lang="en-US"/>
          </a:p>
        </p:txBody>
      </p:sp>
      <p:sp>
        <p:nvSpPr>
          <p:cNvPr id="5" name="Footer Placeholder 4">
            <a:extLst>
              <a:ext uri="{FF2B5EF4-FFF2-40B4-BE49-F238E27FC236}">
                <a16:creationId xmlns:a16="http://schemas.microsoft.com/office/drawing/2014/main" id="{008DA9AB-2535-45A2-AA9B-DD42DC4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A0343-7BBE-44AC-88D6-A94FFA710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AFDA1-7767-47B4-AAB6-AD5DBCB858AC}" type="slidenum">
              <a:rPr lang="en-US" smtClean="0"/>
              <a:t>‹#›</a:t>
            </a:fld>
            <a:endParaRPr lang="en-US"/>
          </a:p>
        </p:txBody>
      </p:sp>
    </p:spTree>
    <p:extLst>
      <p:ext uri="{BB962C8B-B14F-4D97-AF65-F5344CB8AC3E}">
        <p14:creationId xmlns:p14="http://schemas.microsoft.com/office/powerpoint/2010/main" val="326508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9.bin"/><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8C05F1-CE4F-4210-8BD9-E2DBC98D869E}"/>
              </a:ext>
            </a:extLst>
          </p:cNvPr>
          <p:cNvSpPr>
            <a:spLocks noGrp="1" noChangeArrowheads="1"/>
          </p:cNvSpPr>
          <p:nvPr>
            <p:ph type="ctrTitle"/>
          </p:nvPr>
        </p:nvSpPr>
        <p:spPr>
          <a:xfrm>
            <a:off x="1767840" y="1143477"/>
            <a:ext cx="8229600" cy="1357312"/>
          </a:xfrm>
        </p:spPr>
        <p:txBody>
          <a:bodyPr>
            <a:normAutofit fontScale="90000"/>
          </a:bodyPr>
          <a:lstStyle/>
          <a:p>
            <a:pPr eaLnBrk="1" hangingPunct="1">
              <a:defRPr/>
            </a:pPr>
            <a:r>
              <a:rPr lang="en-US" b="1" dirty="0" err="1">
                <a:latin typeface="+mn-lt"/>
              </a:rPr>
              <a:t>Algoritma</a:t>
            </a:r>
            <a:r>
              <a:rPr lang="en-US" b="1" dirty="0">
                <a:latin typeface="+mn-lt"/>
              </a:rPr>
              <a:t> </a:t>
            </a:r>
            <a:r>
              <a:rPr lang="en-US" b="1" i="1" dirty="0">
                <a:latin typeface="+mn-lt"/>
              </a:rPr>
              <a:t>Greedy</a:t>
            </a:r>
            <a:r>
              <a:rPr lang="en-US" dirty="0">
                <a:latin typeface="+mn-lt"/>
              </a:rPr>
              <a:t> </a:t>
            </a:r>
            <a:br>
              <a:rPr lang="en-US" dirty="0">
                <a:latin typeface="+mn-lt"/>
              </a:rPr>
            </a:br>
            <a:r>
              <a:rPr lang="en-US" sz="3600" dirty="0">
                <a:latin typeface="+mn-lt"/>
              </a:rPr>
              <a:t>(Bagian 2)</a:t>
            </a:r>
          </a:p>
        </p:txBody>
      </p:sp>
      <p:sp>
        <p:nvSpPr>
          <p:cNvPr id="2051" name="Rectangle 3">
            <a:extLst>
              <a:ext uri="{FF2B5EF4-FFF2-40B4-BE49-F238E27FC236}">
                <a16:creationId xmlns:a16="http://schemas.microsoft.com/office/drawing/2014/main" id="{3856D391-6EE5-4FE7-B9D8-F24E3E13C2DF}"/>
              </a:ext>
            </a:extLst>
          </p:cNvPr>
          <p:cNvSpPr>
            <a:spLocks noGrp="1" noChangeArrowheads="1"/>
          </p:cNvSpPr>
          <p:nvPr>
            <p:ph type="subTitle" idx="1"/>
          </p:nvPr>
        </p:nvSpPr>
        <p:spPr>
          <a:xfrm>
            <a:off x="2682240" y="523718"/>
            <a:ext cx="6400800" cy="984093"/>
          </a:xfrm>
        </p:spPr>
        <p:txBody>
          <a:bodyPr/>
          <a:lstStyle/>
          <a:p>
            <a:pPr eaLnBrk="1" hangingPunct="1">
              <a:defRPr/>
            </a:pPr>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p:txBody>
      </p:sp>
      <p:pic>
        <p:nvPicPr>
          <p:cNvPr id="4100" name="Picture 4">
            <a:extLst>
              <a:ext uri="{FF2B5EF4-FFF2-40B4-BE49-F238E27FC236}">
                <a16:creationId xmlns:a16="http://schemas.microsoft.com/office/drawing/2014/main" id="{5524ED1B-353A-4D39-A7E1-4AEE4BAF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867" y="2260277"/>
            <a:ext cx="4115691" cy="289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a:extLst>
              <a:ext uri="{FF2B5EF4-FFF2-40B4-BE49-F238E27FC236}">
                <a16:creationId xmlns:a16="http://schemas.microsoft.com/office/drawing/2014/main" id="{1C87F1BE-3276-4407-A608-6E1EF920F539}"/>
              </a:ext>
            </a:extLst>
          </p:cNvPr>
          <p:cNvSpPr txBox="1">
            <a:spLocks noChangeArrowheads="1"/>
          </p:cNvSpPr>
          <p:nvPr/>
        </p:nvSpPr>
        <p:spPr bwMode="auto">
          <a:xfrm>
            <a:off x="3104051" y="3309328"/>
            <a:ext cx="3817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3600" dirty="0">
                <a:latin typeface="+mn-lt"/>
              </a:rPr>
              <a:t>Oleh: Rinaldi Munir</a:t>
            </a:r>
          </a:p>
        </p:txBody>
      </p:sp>
      <p:sp>
        <p:nvSpPr>
          <p:cNvPr id="4102" name="TextBox 5">
            <a:extLst>
              <a:ext uri="{FF2B5EF4-FFF2-40B4-BE49-F238E27FC236}">
                <a16:creationId xmlns:a16="http://schemas.microsoft.com/office/drawing/2014/main" id="{0ED5F560-907E-4831-B394-555D1F65A495}"/>
              </a:ext>
            </a:extLst>
          </p:cNvPr>
          <p:cNvSpPr txBox="1">
            <a:spLocks noChangeArrowheads="1"/>
          </p:cNvSpPr>
          <p:nvPr/>
        </p:nvSpPr>
        <p:spPr bwMode="auto">
          <a:xfrm>
            <a:off x="2535248" y="5306995"/>
            <a:ext cx="6064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a:t>Program </a:t>
            </a:r>
            <a:r>
              <a:rPr lang="en-US" altLang="en-US" sz="2400" dirty="0" err="1"/>
              <a:t>Studi</a:t>
            </a:r>
            <a:r>
              <a:rPr lang="en-US" altLang="en-US" sz="2400" dirty="0"/>
              <a:t> Teknik </a:t>
            </a:r>
            <a:r>
              <a:rPr lang="en-US" altLang="en-US" sz="2400" dirty="0" err="1"/>
              <a:t>Informatika</a:t>
            </a:r>
            <a:endParaRPr lang="en-US" altLang="en-US" sz="2400" dirty="0"/>
          </a:p>
          <a:p>
            <a:pPr algn="ctr">
              <a:spcBef>
                <a:spcPct val="0"/>
              </a:spcBef>
              <a:buClrTx/>
              <a:buFontTx/>
              <a:buNone/>
            </a:pPr>
            <a:r>
              <a:rPr lang="en-US" altLang="en-US" sz="2400" dirty="0" err="1"/>
              <a:t>Sekolah</a:t>
            </a:r>
            <a:r>
              <a:rPr lang="en-US" altLang="en-US" sz="2400" dirty="0"/>
              <a:t> Teknik </a:t>
            </a:r>
            <a:r>
              <a:rPr lang="en-US" altLang="en-US" sz="2400" dirty="0" err="1"/>
              <a:t>Elektro</a:t>
            </a:r>
            <a:r>
              <a:rPr lang="en-US" altLang="en-US" sz="2400" dirty="0"/>
              <a:t> dan </a:t>
            </a:r>
            <a:r>
              <a:rPr lang="en-US" altLang="en-US" sz="2400" dirty="0" err="1"/>
              <a:t>Informatika</a:t>
            </a:r>
            <a:r>
              <a:rPr lang="en-US" altLang="en-US" sz="2400" dirty="0"/>
              <a:t> ITB</a:t>
            </a:r>
          </a:p>
          <a:p>
            <a:pPr algn="ctr">
              <a:spcBef>
                <a:spcPct val="0"/>
              </a:spcBef>
              <a:buClrTx/>
              <a:buFontTx/>
              <a:buNone/>
            </a:pPr>
            <a:r>
              <a:rPr lang="en-US" altLang="en-US" sz="2400" dirty="0"/>
              <a:t>2025</a:t>
            </a:r>
          </a:p>
        </p:txBody>
      </p:sp>
      <p:sp>
        <p:nvSpPr>
          <p:cNvPr id="2" name="Slide Number Placeholder 1">
            <a:extLst>
              <a:ext uri="{FF2B5EF4-FFF2-40B4-BE49-F238E27FC236}">
                <a16:creationId xmlns:a16="http://schemas.microsoft.com/office/drawing/2014/main" id="{B5FB1F60-B5C8-C2BB-4F94-7B8C498503C7}"/>
              </a:ext>
            </a:extLst>
          </p:cNvPr>
          <p:cNvSpPr>
            <a:spLocks noGrp="1"/>
          </p:cNvSpPr>
          <p:nvPr>
            <p:ph type="sldNum" sz="quarter" idx="12"/>
          </p:nvPr>
        </p:nvSpPr>
        <p:spPr/>
        <p:txBody>
          <a:bodyPr/>
          <a:lstStyle/>
          <a:p>
            <a:fld id="{047AFDA1-7767-47B4-AAB6-AD5DBCB858AC}"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2792F6-53D2-4CB3-8F4D-2749D184BCE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C1109F16-DBF6-4043-84F9-44449035B416}" type="slidenum">
              <a:rPr lang="en-US" altLang="en-US" sz="1200"/>
              <a:pPr>
                <a:spcBef>
                  <a:spcPct val="0"/>
                </a:spcBef>
                <a:buClrTx/>
                <a:buFontTx/>
                <a:buNone/>
              </a:pPr>
              <a:t>10</a:t>
            </a:fld>
            <a:endParaRPr lang="en-US" altLang="en-US" sz="1200"/>
          </a:p>
        </p:txBody>
      </p:sp>
      <p:graphicFrame>
        <p:nvGraphicFramePr>
          <p:cNvPr id="78851" name="Object 2">
            <a:extLst>
              <a:ext uri="{FF2B5EF4-FFF2-40B4-BE49-F238E27FC236}">
                <a16:creationId xmlns:a16="http://schemas.microsoft.com/office/drawing/2014/main" id="{478307CB-C4A7-46FA-AEE7-7BC3E6F0596A}"/>
              </a:ext>
            </a:extLst>
          </p:cNvPr>
          <p:cNvGraphicFramePr>
            <a:graphicFrameLocks noChangeAspect="1"/>
          </p:cNvGraphicFramePr>
          <p:nvPr>
            <p:extLst>
              <p:ext uri="{D42A27DB-BD31-4B8C-83A1-F6EECF244321}">
                <p14:modId xmlns:p14="http://schemas.microsoft.com/office/powerpoint/2010/main" val="45136758"/>
              </p:ext>
            </p:extLst>
          </p:nvPr>
        </p:nvGraphicFramePr>
        <p:xfrm>
          <a:off x="4223680" y="323596"/>
          <a:ext cx="6580954" cy="6357464"/>
        </p:xfrm>
        <a:graphic>
          <a:graphicData uri="http://schemas.openxmlformats.org/presentationml/2006/ole">
            <mc:AlternateContent xmlns:mc="http://schemas.openxmlformats.org/markup-compatibility/2006">
              <mc:Choice xmlns:v="urn:schemas-microsoft-com:vml" Requires="v">
                <p:oleObj name="Document" r:id="rId2" imgW="5656326" imgH="5463540" progId="Word.Document.8">
                  <p:embed/>
                </p:oleObj>
              </mc:Choice>
              <mc:Fallback>
                <p:oleObj name="Document" r:id="rId2" imgW="5656326" imgH="5463540" progId="Word.Document.8">
                  <p:embed/>
                  <p:pic>
                    <p:nvPicPr>
                      <p:cNvPr id="78851" name="Object 2">
                        <a:extLst>
                          <a:ext uri="{FF2B5EF4-FFF2-40B4-BE49-F238E27FC236}">
                            <a16:creationId xmlns:a16="http://schemas.microsoft.com/office/drawing/2014/main" id="{478307CB-C4A7-46FA-AEE7-7BC3E6F05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680" y="323596"/>
                        <a:ext cx="6580954" cy="6357464"/>
                      </a:xfrm>
                      <a:prstGeom prst="rect">
                        <a:avLst/>
                      </a:prstGeom>
                      <a:solidFill>
                        <a:schemeClr val="bg2">
                          <a:lumMod val="90000"/>
                        </a:schemeClr>
                      </a:solidFill>
                      <a:ln>
                        <a:noFill/>
                      </a:ln>
                      <a:effectLst/>
                    </p:spPr>
                  </p:pic>
                </p:oleObj>
              </mc:Fallback>
            </mc:AlternateContent>
          </a:graphicData>
        </a:graphic>
      </p:graphicFrame>
      <p:graphicFrame>
        <p:nvGraphicFramePr>
          <p:cNvPr id="78852" name="Object 4">
            <a:extLst>
              <a:ext uri="{FF2B5EF4-FFF2-40B4-BE49-F238E27FC236}">
                <a16:creationId xmlns:a16="http://schemas.microsoft.com/office/drawing/2014/main" id="{7237A687-C3A4-4D1B-BC62-730701AEF213}"/>
              </a:ext>
            </a:extLst>
          </p:cNvPr>
          <p:cNvGraphicFramePr>
            <a:graphicFrameLocks noChangeAspect="1"/>
          </p:cNvGraphicFramePr>
          <p:nvPr>
            <p:extLst>
              <p:ext uri="{D42A27DB-BD31-4B8C-83A1-F6EECF244321}">
                <p14:modId xmlns:p14="http://schemas.microsoft.com/office/powerpoint/2010/main" val="4222704908"/>
              </p:ext>
            </p:extLst>
          </p:nvPr>
        </p:nvGraphicFramePr>
        <p:xfrm>
          <a:off x="277109" y="886416"/>
          <a:ext cx="3250260" cy="2216259"/>
        </p:xfrm>
        <a:graphic>
          <a:graphicData uri="http://schemas.openxmlformats.org/presentationml/2006/ole">
            <mc:AlternateContent xmlns:mc="http://schemas.openxmlformats.org/markup-compatibility/2006">
              <mc:Choice xmlns:v="urn:schemas-microsoft-com:vml" Requires="v">
                <p:oleObj name="Visio" r:id="rId4" imgW="2465451" imgH="1690878" progId="Visio.Drawing.11">
                  <p:embed/>
                </p:oleObj>
              </mc:Choice>
              <mc:Fallback>
                <p:oleObj name="Visio" r:id="rId4" imgW="2465451" imgH="1690878" progId="Visio.Drawing.11">
                  <p:embed/>
                  <p:pic>
                    <p:nvPicPr>
                      <p:cNvPr id="78852" name="Object 4">
                        <a:extLst>
                          <a:ext uri="{FF2B5EF4-FFF2-40B4-BE49-F238E27FC236}">
                            <a16:creationId xmlns:a16="http://schemas.microsoft.com/office/drawing/2014/main" id="{7237A687-C3A4-4D1B-BC62-730701AEF2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09" y="886416"/>
                        <a:ext cx="3250260" cy="2216259"/>
                      </a:xfrm>
                      <a:prstGeom prst="rect">
                        <a:avLst/>
                      </a:prstGeom>
                      <a:noFill/>
                      <a:ln>
                        <a:noFill/>
                      </a:ln>
                      <a:effectLst/>
                    </p:spPr>
                  </p:pic>
                </p:oleObj>
              </mc:Fallback>
            </mc:AlternateContent>
          </a:graphicData>
        </a:graphic>
      </p:graphicFrame>
      <p:sp>
        <p:nvSpPr>
          <p:cNvPr id="78853" name="TextBox 6">
            <a:extLst>
              <a:ext uri="{FF2B5EF4-FFF2-40B4-BE49-F238E27FC236}">
                <a16:creationId xmlns:a16="http://schemas.microsoft.com/office/drawing/2014/main" id="{EA4CFC0B-F578-4CD8-B8A8-2AC2D7944C09}"/>
              </a:ext>
            </a:extLst>
          </p:cNvPr>
          <p:cNvSpPr txBox="1">
            <a:spLocks noChangeArrowheads="1"/>
          </p:cNvSpPr>
          <p:nvPr/>
        </p:nvSpPr>
        <p:spPr bwMode="auto">
          <a:xfrm>
            <a:off x="896720" y="323596"/>
            <a:ext cx="1574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err="1">
                <a:latin typeface="+mn-lt"/>
              </a:rPr>
              <a:t>Contoh</a:t>
            </a:r>
            <a:r>
              <a:rPr lang="en-US" altLang="en-US" sz="2400" b="1" dirty="0">
                <a:latin typeface="+mn-lt"/>
              </a:rPr>
              <a:t> 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0B414D-3CE3-47B7-9AA5-CA192AD6E17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A33C794-EA4D-41B0-B898-8A2F2117FB34}" type="slidenum">
              <a:rPr lang="en-US" altLang="en-US" sz="1200"/>
              <a:pPr>
                <a:spcBef>
                  <a:spcPct val="0"/>
                </a:spcBef>
                <a:buClrTx/>
                <a:buFontTx/>
                <a:buNone/>
              </a:pPr>
              <a:t>11</a:t>
            </a:fld>
            <a:endParaRPr lang="en-US" altLang="en-US" sz="1200"/>
          </a:p>
        </p:txBody>
      </p:sp>
      <p:graphicFrame>
        <p:nvGraphicFramePr>
          <p:cNvPr id="79875" name="Object 2">
            <a:extLst>
              <a:ext uri="{FF2B5EF4-FFF2-40B4-BE49-F238E27FC236}">
                <a16:creationId xmlns:a16="http://schemas.microsoft.com/office/drawing/2014/main" id="{7C4C1FBA-EB10-4CA4-BE7B-F731F2E52539}"/>
              </a:ext>
            </a:extLst>
          </p:cNvPr>
          <p:cNvGraphicFramePr>
            <a:graphicFrameLocks noChangeAspect="1"/>
          </p:cNvGraphicFramePr>
          <p:nvPr>
            <p:extLst>
              <p:ext uri="{D42A27DB-BD31-4B8C-83A1-F6EECF244321}">
                <p14:modId xmlns:p14="http://schemas.microsoft.com/office/powerpoint/2010/main" val="1083670796"/>
              </p:ext>
            </p:extLst>
          </p:nvPr>
        </p:nvGraphicFramePr>
        <p:xfrm>
          <a:off x="2809876" y="571500"/>
          <a:ext cx="6797675" cy="5786438"/>
        </p:xfrm>
        <a:graphic>
          <a:graphicData uri="http://schemas.openxmlformats.org/presentationml/2006/ole">
            <mc:AlternateContent xmlns:mc="http://schemas.openxmlformats.org/markup-compatibility/2006">
              <mc:Choice xmlns:v="urn:schemas-microsoft-com:vml" Requires="v">
                <p:oleObj name="Document" r:id="rId2" imgW="5483860" imgH="4677697" progId="Word.Document.8">
                  <p:embed/>
                </p:oleObj>
              </mc:Choice>
              <mc:Fallback>
                <p:oleObj name="Document" r:id="rId2" imgW="5483860" imgH="4677697" progId="Word.Document.8">
                  <p:embed/>
                  <p:pic>
                    <p:nvPicPr>
                      <p:cNvPr id="79875" name="Object 2">
                        <a:extLst>
                          <a:ext uri="{FF2B5EF4-FFF2-40B4-BE49-F238E27FC236}">
                            <a16:creationId xmlns:a16="http://schemas.microsoft.com/office/drawing/2014/main" id="{7C4C1FBA-EB10-4CA4-BE7B-F731F2E52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6" y="571500"/>
                        <a:ext cx="6797675" cy="5786438"/>
                      </a:xfrm>
                      <a:prstGeom prst="rect">
                        <a:avLst/>
                      </a:prstGeom>
                      <a:solidFill>
                        <a:schemeClr val="bg2">
                          <a:lumMod val="90000"/>
                        </a:schemeClr>
                      </a:solidFill>
                      <a:ln>
                        <a:noFill/>
                      </a:ln>
                      <a:effectLst/>
                    </p:spPr>
                  </p:pic>
                </p:oleObj>
              </mc:Fallback>
            </mc:AlternateContent>
          </a:graphicData>
        </a:graphic>
      </p:graphicFrame>
      <p:cxnSp>
        <p:nvCxnSpPr>
          <p:cNvPr id="3" name="Straight Connector 2">
            <a:extLst>
              <a:ext uri="{FF2B5EF4-FFF2-40B4-BE49-F238E27FC236}">
                <a16:creationId xmlns:a16="http://schemas.microsoft.com/office/drawing/2014/main" id="{5ED9BE0E-8773-4B6B-85A7-06A7E702678F}"/>
              </a:ext>
            </a:extLst>
          </p:cNvPr>
          <p:cNvCxnSpPr/>
          <p:nvPr/>
        </p:nvCxnSpPr>
        <p:spPr>
          <a:xfrm>
            <a:off x="3132083" y="2984938"/>
            <a:ext cx="6285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71303CE-CB0A-4209-8E26-DBB5F3E39614}"/>
              </a:ext>
            </a:extLst>
          </p:cNvPr>
          <p:cNvSpPr/>
          <p:nvPr/>
        </p:nvSpPr>
        <p:spPr>
          <a:xfrm>
            <a:off x="5034337" y="4253501"/>
            <a:ext cx="380144" cy="2671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091718-EDEB-4438-B478-AA84666B9673}"/>
              </a:ext>
            </a:extLst>
          </p:cNvPr>
          <p:cNvSpPr/>
          <p:nvPr/>
        </p:nvSpPr>
        <p:spPr>
          <a:xfrm>
            <a:off x="5609690" y="4849402"/>
            <a:ext cx="486310" cy="3595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286F5-5750-404C-A3EF-C65FC0899CE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C2606-0AEE-4F60-8F82-8B46157FEFBC}" type="slidenum">
              <a:rPr lang="en-US" altLang="en-US"/>
              <a:pPr/>
              <a:t>12</a:t>
            </a:fld>
            <a:endParaRPr lang="en-US" altLang="en-US"/>
          </a:p>
        </p:txBody>
      </p:sp>
      <p:pic>
        <p:nvPicPr>
          <p:cNvPr id="80899" name="Picture 2">
            <a:extLst>
              <a:ext uri="{FF2B5EF4-FFF2-40B4-BE49-F238E27FC236}">
                <a16:creationId xmlns:a16="http://schemas.microsoft.com/office/drawing/2014/main" id="{6678B8AB-D295-42B0-B571-B03E6A08D8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60350"/>
            <a:ext cx="85121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a:extLst>
              <a:ext uri="{FF2B5EF4-FFF2-40B4-BE49-F238E27FC236}">
                <a16:creationId xmlns:a16="http://schemas.microsoft.com/office/drawing/2014/main" id="{52945E3B-AF76-46E7-855F-27421356F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862014"/>
            <a:ext cx="782955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4">
            <a:extLst>
              <a:ext uri="{FF2B5EF4-FFF2-40B4-BE49-F238E27FC236}">
                <a16:creationId xmlns:a16="http://schemas.microsoft.com/office/drawing/2014/main" id="{67C8DA57-55AA-4614-8025-7A84C9856019}"/>
              </a:ext>
            </a:extLst>
          </p:cNvPr>
          <p:cNvSpPr txBox="1">
            <a:spLocks noChangeArrowheads="1"/>
          </p:cNvSpPr>
          <p:nvPr/>
        </p:nvSpPr>
        <p:spPr bwMode="auto">
          <a:xfrm>
            <a:off x="1631950" y="6477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t>(</a:t>
            </a:r>
            <a:r>
              <a:rPr lang="en-US" altLang="en-US" sz="1800" dirty="0" err="1"/>
              <a:t>Sumber</a:t>
            </a:r>
            <a:r>
              <a:rPr lang="en-US" altLang="en-US" sz="1800" dirty="0"/>
              <a:t>: Ellis </a:t>
            </a:r>
            <a:r>
              <a:rPr lang="en-US" altLang="en-US" sz="1800" dirty="0" err="1"/>
              <a:t>Horrowitz</a:t>
            </a:r>
            <a:r>
              <a:rPr lang="en-US" altLang="en-US" sz="1800" dirty="0"/>
              <a:t> &amp; Sartaj </a:t>
            </a:r>
            <a:r>
              <a:rPr lang="en-US" altLang="en-US" sz="1800" dirty="0" err="1"/>
              <a:t>Sahni</a:t>
            </a:r>
            <a:r>
              <a:rPr lang="en-US" altLang="en-US" sz="1800" dirty="0"/>
              <a:t>, </a:t>
            </a:r>
            <a:r>
              <a:rPr lang="en-US" altLang="en-US" sz="1800" i="1" dirty="0"/>
              <a:t>Computer  Algorithms</a:t>
            </a:r>
            <a:r>
              <a:rPr lang="en-US" altLang="en-US" sz="1800" dirty="0"/>
              <a:t>, 1998)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566F902-9C98-484E-89F3-75A0B527389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D8A24B54-7304-4014-B3BB-C6C74CE58172}" type="slidenum">
              <a:rPr lang="en-US" altLang="en-US" sz="1200"/>
              <a:pPr>
                <a:spcBef>
                  <a:spcPct val="0"/>
                </a:spcBef>
                <a:buClrTx/>
                <a:buFontTx/>
                <a:buNone/>
              </a:pPr>
              <a:t>13</a:t>
            </a:fld>
            <a:endParaRPr lang="en-US" altLang="en-US" sz="1200"/>
          </a:p>
        </p:txBody>
      </p:sp>
      <p:sp>
        <p:nvSpPr>
          <p:cNvPr id="81923" name="Rectangle 3">
            <a:extLst>
              <a:ext uri="{FF2B5EF4-FFF2-40B4-BE49-F238E27FC236}">
                <a16:creationId xmlns:a16="http://schemas.microsoft.com/office/drawing/2014/main" id="{22EAED94-3EA2-4683-8B33-6D67ED08A733}"/>
              </a:ext>
            </a:extLst>
          </p:cNvPr>
          <p:cNvSpPr>
            <a:spLocks noGrp="1" noChangeArrowheads="1"/>
          </p:cNvSpPr>
          <p:nvPr>
            <p:ph type="body" idx="1"/>
          </p:nvPr>
        </p:nvSpPr>
        <p:spPr>
          <a:xfrm>
            <a:off x="1132839" y="1462088"/>
            <a:ext cx="10000139" cy="4894262"/>
          </a:xfrm>
        </p:spPr>
        <p:txBody>
          <a:bodyPr/>
          <a:lstStyle/>
          <a:p>
            <a:pPr marL="609600" indent="-609600">
              <a:buNone/>
            </a:pPr>
            <a:r>
              <a:rPr lang="en-US" altLang="en-US" dirty="0" err="1"/>
              <a:t>Beberapa</a:t>
            </a:r>
            <a:r>
              <a:rPr lang="en-US" altLang="en-US" dirty="0"/>
              <a:t> </a:t>
            </a:r>
            <a:r>
              <a:rPr lang="en-US" altLang="en-US" dirty="0" err="1"/>
              <a:t>macam</a:t>
            </a:r>
            <a:r>
              <a:rPr lang="en-US" altLang="en-US" dirty="0"/>
              <a:t> </a:t>
            </a:r>
            <a:r>
              <a:rPr lang="en-US" altLang="en-US" dirty="0" err="1"/>
              <a:t>persoalan</a:t>
            </a:r>
            <a:r>
              <a:rPr lang="en-US" altLang="en-US" dirty="0"/>
              <a:t> </a:t>
            </a:r>
            <a:r>
              <a:rPr lang="en-US" altLang="en-US" dirty="0" err="1"/>
              <a:t>lintasan</a:t>
            </a:r>
            <a:r>
              <a:rPr lang="en-US" altLang="en-US" dirty="0"/>
              <a:t> </a:t>
            </a:r>
            <a:r>
              <a:rPr lang="en-US" altLang="en-US" dirty="0" err="1"/>
              <a:t>terpendek</a:t>
            </a:r>
            <a:r>
              <a:rPr lang="en-US" altLang="en-US" dirty="0"/>
              <a:t>: </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antara</a:t>
            </a:r>
            <a:r>
              <a:rPr lang="en-US" altLang="en-US" dirty="0"/>
              <a:t> </a:t>
            </a:r>
            <a:r>
              <a:rPr lang="en-US" altLang="en-US" dirty="0" err="1"/>
              <a:t>dua</a:t>
            </a:r>
            <a:r>
              <a:rPr lang="en-US" altLang="en-US" dirty="0"/>
              <a:t> </a:t>
            </a:r>
            <a:r>
              <a:rPr lang="en-US" altLang="en-US" dirty="0" err="1"/>
              <a:t>buah</a:t>
            </a:r>
            <a:r>
              <a:rPr lang="en-US" altLang="en-US" dirty="0"/>
              <a:t> </a:t>
            </a:r>
            <a:r>
              <a:rPr lang="en-US" altLang="en-US" dirty="0" err="1"/>
              <a:t>simpul</a:t>
            </a:r>
            <a:r>
              <a:rPr lang="en-US" altLang="en-US" dirty="0"/>
              <a:t> </a:t>
            </a:r>
            <a:r>
              <a:rPr lang="en-US" altLang="en-US" dirty="0" err="1"/>
              <a:t>tertentu</a:t>
            </a:r>
            <a:r>
              <a:rPr lang="en-US" altLang="en-US" dirty="0"/>
              <a:t> (</a:t>
            </a:r>
            <a:r>
              <a:rPr lang="en-US" altLang="en-US" i="1" dirty="0"/>
              <a:t>a pair shortest path</a:t>
            </a:r>
            <a:r>
              <a:rPr lang="en-US" altLang="en-US" dirty="0"/>
              <a:t>).</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antara</a:t>
            </a:r>
            <a:r>
              <a:rPr lang="en-US" altLang="en-US" dirty="0"/>
              <a:t> </a:t>
            </a:r>
            <a:r>
              <a:rPr lang="en-US" altLang="en-US" dirty="0" err="1"/>
              <a:t>semua</a:t>
            </a:r>
            <a:r>
              <a:rPr lang="en-US" altLang="en-US" dirty="0"/>
              <a:t> </a:t>
            </a:r>
            <a:r>
              <a:rPr lang="en-US" altLang="en-US" dirty="0" err="1"/>
              <a:t>pasangan</a:t>
            </a:r>
            <a:r>
              <a:rPr lang="en-US" altLang="en-US" dirty="0"/>
              <a:t> </a:t>
            </a:r>
            <a:r>
              <a:rPr lang="en-US" altLang="en-US" dirty="0" err="1"/>
              <a:t>simpul</a:t>
            </a:r>
            <a:r>
              <a:rPr lang="en-US" altLang="en-US" dirty="0"/>
              <a:t> (</a:t>
            </a:r>
            <a:r>
              <a:rPr lang="en-US" altLang="en-US" i="1" dirty="0"/>
              <a:t>all pairs shortest path</a:t>
            </a:r>
            <a:r>
              <a:rPr lang="en-US" altLang="en-US" dirty="0"/>
              <a:t>).</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dirty="0" err="1"/>
              <a:t>simpul</a:t>
            </a:r>
            <a:r>
              <a:rPr lang="en-US" altLang="en-US" dirty="0"/>
              <a:t> </a:t>
            </a:r>
            <a:r>
              <a:rPr lang="en-US" altLang="en-US" dirty="0" err="1"/>
              <a:t>tertentu</a:t>
            </a:r>
            <a:r>
              <a:rPr lang="en-US" altLang="en-US" dirty="0"/>
              <a:t> </a:t>
            </a:r>
            <a:r>
              <a:rPr lang="en-US" altLang="en-US" dirty="0" err="1"/>
              <a:t>ke</a:t>
            </a:r>
            <a:r>
              <a:rPr lang="en-US" altLang="en-US" dirty="0"/>
              <a:t> </a:t>
            </a:r>
            <a:r>
              <a:rPr lang="en-US" altLang="en-US" dirty="0" err="1"/>
              <a:t>semua</a:t>
            </a:r>
            <a:r>
              <a:rPr lang="en-US" altLang="en-US" dirty="0"/>
              <a:t> </a:t>
            </a:r>
            <a:r>
              <a:rPr lang="en-US" altLang="en-US" dirty="0" err="1"/>
              <a:t>simpul</a:t>
            </a:r>
            <a:r>
              <a:rPr lang="en-US" altLang="en-US" dirty="0"/>
              <a:t> yang lain (</a:t>
            </a:r>
            <a:r>
              <a:rPr lang="en-US" altLang="en-US" i="1" dirty="0"/>
              <a:t>single-source shortest path</a:t>
            </a:r>
            <a:r>
              <a:rPr lang="en-US" altLang="en-US" dirty="0"/>
              <a:t>).</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antara</a:t>
            </a:r>
            <a:r>
              <a:rPr lang="en-US" altLang="en-US" dirty="0"/>
              <a:t> </a:t>
            </a:r>
            <a:r>
              <a:rPr lang="en-US" altLang="en-US" dirty="0" err="1"/>
              <a:t>dua</a:t>
            </a:r>
            <a:r>
              <a:rPr lang="en-US" altLang="en-US" dirty="0"/>
              <a:t> </a:t>
            </a:r>
            <a:r>
              <a:rPr lang="en-US" altLang="en-US" dirty="0" err="1"/>
              <a:t>buah</a:t>
            </a:r>
            <a:r>
              <a:rPr lang="en-US" altLang="en-US" dirty="0"/>
              <a:t> </a:t>
            </a:r>
            <a:r>
              <a:rPr lang="en-US" altLang="en-US" dirty="0" err="1"/>
              <a:t>simpul</a:t>
            </a:r>
            <a:r>
              <a:rPr lang="en-US" altLang="en-US" dirty="0"/>
              <a:t> yang </a:t>
            </a:r>
            <a:r>
              <a:rPr lang="en-US" altLang="en-US" dirty="0" err="1"/>
              <a:t>melalui</a:t>
            </a:r>
            <a:r>
              <a:rPr lang="en-US" altLang="en-US" dirty="0"/>
              <a:t> </a:t>
            </a:r>
            <a:r>
              <a:rPr lang="en-US" altLang="en-US" dirty="0" err="1"/>
              <a:t>beberapa</a:t>
            </a:r>
            <a:r>
              <a:rPr lang="en-US" altLang="en-US" dirty="0"/>
              <a:t> </a:t>
            </a:r>
            <a:r>
              <a:rPr lang="en-US" altLang="en-US" dirty="0" err="1"/>
              <a:t>simpul</a:t>
            </a:r>
            <a:r>
              <a:rPr lang="en-US" altLang="en-US" dirty="0"/>
              <a:t> </a:t>
            </a:r>
            <a:r>
              <a:rPr lang="en-US" altLang="en-US" dirty="0" err="1"/>
              <a:t>tertentu</a:t>
            </a:r>
            <a:r>
              <a:rPr lang="en-US" altLang="en-US" dirty="0"/>
              <a:t> (</a:t>
            </a:r>
            <a:r>
              <a:rPr lang="en-US" altLang="en-US" i="1" dirty="0"/>
              <a:t>intermediate shortest path</a:t>
            </a:r>
            <a:r>
              <a:rPr lang="en-US" altLang="en-US" dirty="0"/>
              <a:t>).</a:t>
            </a:r>
          </a:p>
        </p:txBody>
      </p:sp>
      <p:sp>
        <p:nvSpPr>
          <p:cNvPr id="81924" name="TextBox 3">
            <a:extLst>
              <a:ext uri="{FF2B5EF4-FFF2-40B4-BE49-F238E27FC236}">
                <a16:creationId xmlns:a16="http://schemas.microsoft.com/office/drawing/2014/main" id="{B934F783-BADD-46AC-96FF-C8E2B10C1AED}"/>
              </a:ext>
            </a:extLst>
          </p:cNvPr>
          <p:cNvSpPr txBox="1">
            <a:spLocks noChangeArrowheads="1"/>
          </p:cNvSpPr>
          <p:nvPr/>
        </p:nvSpPr>
        <p:spPr bwMode="auto">
          <a:xfrm>
            <a:off x="2217421" y="5849303"/>
            <a:ext cx="5402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dirty="0">
                <a:latin typeface="+mn-lt"/>
                <a:sym typeface="Wingdings" panose="05000000000000000000" pitchFamily="2" charset="2"/>
              </a:rPr>
              <a:t>  </a:t>
            </a:r>
            <a:r>
              <a:rPr lang="en-US" altLang="en-US" sz="2400" dirty="0">
                <a:latin typeface="+mn-lt"/>
              </a:rPr>
              <a:t>Yang </a:t>
            </a:r>
            <a:r>
              <a:rPr lang="en-US" altLang="en-US" sz="2400" dirty="0" err="1">
                <a:latin typeface="+mn-lt"/>
              </a:rPr>
              <a:t>akan</a:t>
            </a:r>
            <a:r>
              <a:rPr lang="en-US" altLang="en-US" sz="2400" dirty="0">
                <a:latin typeface="+mn-lt"/>
              </a:rPr>
              <a:t> </a:t>
            </a:r>
            <a:r>
              <a:rPr lang="en-US" altLang="en-US" sz="2400" dirty="0" err="1">
                <a:latin typeface="+mn-lt"/>
              </a:rPr>
              <a:t>dibahas</a:t>
            </a:r>
            <a:r>
              <a:rPr lang="en-US" altLang="en-US" sz="2400" dirty="0">
                <a:latin typeface="+mn-lt"/>
              </a:rPr>
              <a:t> </a:t>
            </a:r>
            <a:r>
              <a:rPr lang="en-US" altLang="en-US" sz="2400" dirty="0" err="1">
                <a:latin typeface="+mn-lt"/>
              </a:rPr>
              <a:t>adalah</a:t>
            </a:r>
            <a:r>
              <a:rPr lang="en-US" altLang="en-US" sz="2400" dirty="0">
                <a:latin typeface="+mn-lt"/>
              </a:rPr>
              <a:t> </a:t>
            </a:r>
            <a:r>
              <a:rPr lang="en-US" altLang="en-US" sz="2400" dirty="0" err="1">
                <a:latin typeface="+mn-lt"/>
              </a:rPr>
              <a:t>persoalan</a:t>
            </a:r>
            <a:r>
              <a:rPr lang="en-US" altLang="en-US" sz="2400" dirty="0">
                <a:latin typeface="+mn-lt"/>
              </a:rPr>
              <a:t> c)</a:t>
            </a:r>
          </a:p>
        </p:txBody>
      </p:sp>
      <p:sp>
        <p:nvSpPr>
          <p:cNvPr id="6" name="Rectangle 2">
            <a:extLst>
              <a:ext uri="{FF2B5EF4-FFF2-40B4-BE49-F238E27FC236}">
                <a16:creationId xmlns:a16="http://schemas.microsoft.com/office/drawing/2014/main" id="{937DB902-3E97-405C-922B-CA288FD77B93}"/>
              </a:ext>
            </a:extLst>
          </p:cNvPr>
          <p:cNvSpPr>
            <a:spLocks noGrp="1" noChangeArrowheads="1"/>
          </p:cNvSpPr>
          <p:nvPr>
            <p:ph type="title"/>
          </p:nvPr>
        </p:nvSpPr>
        <p:spPr>
          <a:xfrm>
            <a:off x="617379" y="136525"/>
            <a:ext cx="10515600" cy="1325563"/>
          </a:xfrm>
        </p:spPr>
        <p:txBody>
          <a:bodyPr>
            <a:normAutofit fontScale="90000"/>
          </a:bodyPr>
          <a:lstStyle/>
          <a:p>
            <a:br>
              <a:rPr lang="en-US" sz="4000" b="1" dirty="0">
                <a:latin typeface="+mn-lt"/>
              </a:rPr>
            </a:br>
            <a:r>
              <a:rPr lang="en-US" b="1" dirty="0">
                <a:latin typeface="+mn-lt"/>
              </a:rPr>
              <a:t>8. </a:t>
            </a:r>
            <a:r>
              <a:rPr lang="en-US" altLang="en-US" b="1" dirty="0" err="1">
                <a:latin typeface="+mn-lt"/>
              </a:rPr>
              <a:t>Lintasan</a:t>
            </a:r>
            <a:r>
              <a:rPr lang="en-US" altLang="en-US" b="1" dirty="0">
                <a:latin typeface="+mn-lt"/>
              </a:rPr>
              <a:t> </a:t>
            </a:r>
            <a:r>
              <a:rPr lang="en-US" altLang="en-US" b="1" dirty="0" err="1">
                <a:latin typeface="+mn-lt"/>
              </a:rPr>
              <a:t>Terpendek</a:t>
            </a:r>
            <a:r>
              <a:rPr lang="en-US" altLang="en-US" b="1" dirty="0">
                <a:latin typeface="+mn-lt"/>
              </a:rPr>
              <a:t> (</a:t>
            </a:r>
            <a:r>
              <a:rPr lang="en-US" altLang="en-US" b="1" i="1" dirty="0">
                <a:latin typeface="+mn-lt"/>
              </a:rPr>
              <a:t>Shortest Path)</a:t>
            </a:r>
            <a:br>
              <a:rPr lang="en-US" altLang="en-US" b="1" i="1" dirty="0">
                <a:latin typeface="+mn-lt"/>
              </a:rPr>
            </a:br>
            <a:endParaRPr lang="en-US" b="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C26C4-BC1D-4D21-AE44-93CFDBE3373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95E3629-B861-4171-BB32-24FF3FFB3877}" type="slidenum">
              <a:rPr lang="en-US" altLang="en-US" sz="1200"/>
              <a:pPr>
                <a:spcBef>
                  <a:spcPct val="0"/>
                </a:spcBef>
                <a:buClrTx/>
                <a:buFontTx/>
                <a:buNone/>
              </a:pPr>
              <a:t>14</a:t>
            </a:fld>
            <a:endParaRPr lang="en-US" altLang="en-US" sz="1200"/>
          </a:p>
        </p:txBody>
      </p:sp>
      <p:sp>
        <p:nvSpPr>
          <p:cNvPr id="82947" name="Rectangle 3">
            <a:extLst>
              <a:ext uri="{FF2B5EF4-FFF2-40B4-BE49-F238E27FC236}">
                <a16:creationId xmlns:a16="http://schemas.microsoft.com/office/drawing/2014/main" id="{CDD77E3D-4F41-431A-AF63-72358E441797}"/>
              </a:ext>
            </a:extLst>
          </p:cNvPr>
          <p:cNvSpPr>
            <a:spLocks noGrp="1" noChangeArrowheads="1"/>
          </p:cNvSpPr>
          <p:nvPr>
            <p:ph type="body" idx="1"/>
          </p:nvPr>
        </p:nvSpPr>
        <p:spPr>
          <a:xfrm>
            <a:off x="1127760" y="566737"/>
            <a:ext cx="9936480" cy="5546725"/>
          </a:xfrm>
        </p:spPr>
        <p:txBody>
          <a:bodyPr/>
          <a:lstStyle/>
          <a:p>
            <a:pPr eaLnBrk="1" hangingPunct="1">
              <a:buFontTx/>
              <a:buNone/>
            </a:pPr>
            <a:r>
              <a:rPr lang="en-US" altLang="en-US" dirty="0" err="1"/>
              <a:t>Persoalan</a:t>
            </a:r>
            <a:r>
              <a:rPr lang="en-US" altLang="en-US" dirty="0"/>
              <a:t> </a:t>
            </a:r>
            <a:r>
              <a:rPr lang="en-US" altLang="en-US" dirty="0" err="1"/>
              <a:t>lintasan</a:t>
            </a:r>
            <a:r>
              <a:rPr lang="en-US" altLang="en-US" dirty="0"/>
              <a:t> </a:t>
            </a:r>
            <a:r>
              <a:rPr lang="en-US" altLang="en-US" dirty="0" err="1"/>
              <a:t>terpendek</a:t>
            </a:r>
            <a:r>
              <a:rPr lang="en-US" altLang="en-US" dirty="0"/>
              <a:t>:</a:t>
            </a:r>
          </a:p>
          <a:p>
            <a:pPr eaLnBrk="1" hangingPunct="1">
              <a:buFontTx/>
              <a:buNone/>
            </a:pPr>
            <a:r>
              <a:rPr lang="en-US" altLang="en-US" dirty="0"/>
              <a:t>	</a:t>
            </a:r>
            <a:r>
              <a:rPr lang="en-US" altLang="en-US" dirty="0" err="1"/>
              <a:t>Diberikan</a:t>
            </a:r>
            <a:r>
              <a:rPr lang="en-US" altLang="en-US" dirty="0"/>
              <a:t> </a:t>
            </a:r>
            <a:r>
              <a:rPr lang="en-US" altLang="en-US" dirty="0" err="1"/>
              <a:t>graf</a:t>
            </a:r>
            <a:r>
              <a:rPr lang="en-US" altLang="en-US" dirty="0"/>
              <a:t> </a:t>
            </a:r>
            <a:r>
              <a:rPr lang="en-US" altLang="en-US" dirty="0" err="1"/>
              <a:t>berbobot</a:t>
            </a:r>
            <a:r>
              <a:rPr lang="en-US" altLang="en-US" dirty="0"/>
              <a:t> </a:t>
            </a:r>
            <a:r>
              <a:rPr lang="en-US" altLang="en-US" i="1" dirty="0"/>
              <a:t>G</a:t>
            </a:r>
            <a:r>
              <a:rPr lang="en-US" altLang="en-US" dirty="0"/>
              <a:t> = (</a:t>
            </a:r>
            <a:r>
              <a:rPr lang="en-US" altLang="en-US" i="1" dirty="0"/>
              <a:t>V</a:t>
            </a:r>
            <a:r>
              <a:rPr lang="en-US" altLang="en-US" dirty="0"/>
              <a:t>, </a:t>
            </a:r>
            <a:r>
              <a:rPr lang="en-US" altLang="en-US" i="1" dirty="0"/>
              <a:t>E</a:t>
            </a:r>
            <a:r>
              <a:rPr lang="en-US" altLang="en-US" dirty="0"/>
              <a:t>). </a:t>
            </a:r>
            <a:r>
              <a:rPr lang="en-US" altLang="en-US" dirty="0" err="1"/>
              <a:t>Tentukan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dirty="0" err="1"/>
              <a:t>sebuah</a:t>
            </a:r>
            <a:r>
              <a:rPr lang="en-US" altLang="en-US" dirty="0"/>
              <a:t> </a:t>
            </a:r>
            <a:r>
              <a:rPr lang="en-US" altLang="en-US" dirty="0" err="1"/>
              <a:t>simpul</a:t>
            </a:r>
            <a:r>
              <a:rPr lang="en-US" altLang="en-US" dirty="0"/>
              <a:t> </a:t>
            </a:r>
            <a:r>
              <a:rPr lang="en-US" altLang="en-US" dirty="0" err="1"/>
              <a:t>asal</a:t>
            </a:r>
            <a:r>
              <a:rPr lang="en-US" altLang="en-US" dirty="0"/>
              <a:t> </a:t>
            </a:r>
            <a:r>
              <a:rPr lang="en-US" altLang="en-US" i="1" dirty="0"/>
              <a:t>a</a:t>
            </a:r>
            <a:r>
              <a:rPr lang="en-US" altLang="en-US" dirty="0"/>
              <a:t> </a:t>
            </a:r>
            <a:r>
              <a:rPr lang="en-US" altLang="en-US" dirty="0" err="1"/>
              <a:t>ke</a:t>
            </a:r>
            <a:r>
              <a:rPr lang="en-US" altLang="en-US" dirty="0"/>
              <a:t> </a:t>
            </a:r>
            <a:r>
              <a:rPr lang="en-US" altLang="en-US" dirty="0" err="1"/>
              <a:t>setiap</a:t>
            </a:r>
            <a:r>
              <a:rPr lang="en-US" altLang="en-US" dirty="0"/>
              <a:t> </a:t>
            </a:r>
            <a:r>
              <a:rPr lang="en-US" altLang="en-US" dirty="0" err="1"/>
              <a:t>simpul</a:t>
            </a:r>
            <a:r>
              <a:rPr lang="en-US" altLang="en-US" dirty="0"/>
              <a:t> </a:t>
            </a:r>
            <a:r>
              <a:rPr lang="en-US" altLang="en-US" dirty="0" err="1"/>
              <a:t>lainnya</a:t>
            </a:r>
            <a:r>
              <a:rPr lang="en-US" altLang="en-US" dirty="0"/>
              <a:t> di </a:t>
            </a:r>
            <a:r>
              <a:rPr lang="en-US" altLang="en-US" i="1" dirty="0"/>
              <a:t>G</a:t>
            </a:r>
            <a:r>
              <a:rPr lang="en-US" altLang="en-US" dirty="0"/>
              <a:t>. </a:t>
            </a:r>
          </a:p>
          <a:p>
            <a:pPr eaLnBrk="1" hangingPunct="1">
              <a:buFontTx/>
              <a:buNone/>
            </a:pPr>
            <a:endParaRPr lang="en-US" altLang="en-US" dirty="0"/>
          </a:p>
          <a:p>
            <a:pPr eaLnBrk="1" hangingPunct="1">
              <a:buFontTx/>
              <a:buNone/>
            </a:pPr>
            <a:r>
              <a:rPr lang="en-US" altLang="en-US" dirty="0"/>
              <a:t>	</a:t>
            </a:r>
            <a:r>
              <a:rPr lang="en-US" altLang="en-US" dirty="0" err="1"/>
              <a:t>Asumsikan</a:t>
            </a:r>
            <a:r>
              <a:rPr lang="en-US" altLang="en-US" dirty="0"/>
              <a:t> </a:t>
            </a:r>
            <a:r>
              <a:rPr lang="en-US" altLang="en-US" dirty="0" err="1"/>
              <a:t>semua</a:t>
            </a:r>
            <a:r>
              <a:rPr lang="en-US" altLang="en-US" dirty="0"/>
              <a:t> </a:t>
            </a:r>
            <a:r>
              <a:rPr lang="en-US" altLang="en-US" dirty="0" err="1"/>
              <a:t>sisi</a:t>
            </a:r>
            <a:r>
              <a:rPr lang="en-US" altLang="en-US" dirty="0"/>
              <a:t> di </a:t>
            </a:r>
            <a:r>
              <a:rPr lang="en-US" altLang="en-US" dirty="0" err="1"/>
              <a:t>dalam</a:t>
            </a:r>
            <a:r>
              <a:rPr lang="en-US" altLang="en-US" dirty="0"/>
              <a:t> </a:t>
            </a:r>
            <a:r>
              <a:rPr lang="en-US" altLang="en-US" dirty="0" err="1"/>
              <a:t>graf</a:t>
            </a:r>
            <a:r>
              <a:rPr lang="en-US" altLang="en-US" dirty="0"/>
              <a:t> </a:t>
            </a:r>
            <a:r>
              <a:rPr lang="en-US" altLang="en-US" dirty="0" err="1"/>
              <a:t>berbobot</a:t>
            </a:r>
            <a:r>
              <a:rPr lang="en-US" altLang="en-US" dirty="0"/>
              <a:t> </a:t>
            </a:r>
            <a:r>
              <a:rPr lang="en-US" altLang="en-US" dirty="0" err="1"/>
              <a:t>positif</a:t>
            </a:r>
            <a:r>
              <a:rPr lang="en-US" altLang="en-US" dirty="0"/>
              <a:t>. </a:t>
            </a:r>
          </a:p>
        </p:txBody>
      </p:sp>
      <p:pic>
        <p:nvPicPr>
          <p:cNvPr id="82948" name="Picture 5">
            <a:extLst>
              <a:ext uri="{FF2B5EF4-FFF2-40B4-BE49-F238E27FC236}">
                <a16:creationId xmlns:a16="http://schemas.microsoft.com/office/drawing/2014/main" id="{C514FA55-77D5-4EC1-9834-D14C5CE4A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57" y="3453375"/>
            <a:ext cx="4250074" cy="245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5">
            <a:extLst>
              <a:ext uri="{FF2B5EF4-FFF2-40B4-BE49-F238E27FC236}">
                <a16:creationId xmlns:a16="http://schemas.microsoft.com/office/drawing/2014/main" id="{3D7183D4-D22D-4400-8676-6B955399BD4C}"/>
              </a:ext>
            </a:extLst>
          </p:cNvPr>
          <p:cNvSpPr txBox="1">
            <a:spLocks noChangeArrowheads="1"/>
          </p:cNvSpPr>
          <p:nvPr/>
        </p:nvSpPr>
        <p:spPr bwMode="auto">
          <a:xfrm>
            <a:off x="5993130" y="3340098"/>
            <a:ext cx="37198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dirty="0" err="1">
                <a:latin typeface="+mn-lt"/>
                <a:cs typeface="Times New Roman" panose="02020603050405020304" pitchFamily="18" charset="0"/>
              </a:rPr>
              <a:t>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jarak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terpendek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berikut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lintasannya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b?</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c?</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d?</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e?</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a:extLst>
              <a:ext uri="{FF2B5EF4-FFF2-40B4-BE49-F238E27FC236}">
                <a16:creationId xmlns:a16="http://schemas.microsoft.com/office/drawing/2014/main" id="{0A06BC0A-2CF5-413F-9D37-60A0DBE9AD73}"/>
              </a:ext>
            </a:extLst>
          </p:cNvPr>
          <p:cNvSpPr>
            <a:spLocks noGrp="1" noChangeArrowheads="1"/>
          </p:cNvSpPr>
          <p:nvPr>
            <p:ph idx="1"/>
          </p:nvPr>
        </p:nvSpPr>
        <p:spPr>
          <a:xfrm>
            <a:off x="1127760" y="773906"/>
            <a:ext cx="9692640" cy="5310187"/>
          </a:xfrm>
        </p:spPr>
        <p:txBody>
          <a:bodyPr/>
          <a:lstStyle/>
          <a:p>
            <a:pPr>
              <a:buFontTx/>
              <a:buNone/>
            </a:pPr>
            <a:r>
              <a:rPr lang="en-US" altLang="en-US" b="1" dirty="0" err="1"/>
              <a:t>Penyelesaian</a:t>
            </a:r>
            <a:r>
              <a:rPr lang="en-US" altLang="en-US" b="1" dirty="0"/>
              <a:t> </a:t>
            </a:r>
            <a:r>
              <a:rPr lang="en-US" altLang="en-US" b="1" dirty="0" err="1"/>
              <a:t>dengan</a:t>
            </a:r>
            <a:r>
              <a:rPr lang="en-US" altLang="en-US" b="1" dirty="0"/>
              <a:t> </a:t>
            </a:r>
            <a:r>
              <a:rPr lang="en-US" altLang="en-US" b="1" dirty="0" err="1"/>
              <a:t>Algoritma</a:t>
            </a:r>
            <a:r>
              <a:rPr lang="en-US" altLang="en-US" b="1" dirty="0"/>
              <a:t> </a:t>
            </a:r>
            <a:r>
              <a:rPr lang="en-US" altLang="en-US" b="1" i="1" dirty="0"/>
              <a:t>Brute Force</a:t>
            </a:r>
          </a:p>
          <a:p>
            <a:endParaRPr lang="en-US" altLang="en-US" dirty="0"/>
          </a:p>
          <a:p>
            <a:r>
              <a:rPr lang="en-US" altLang="en-US" dirty="0" err="1"/>
              <a:t>Misalkan</a:t>
            </a:r>
            <a:r>
              <a:rPr lang="en-US" altLang="en-US" dirty="0"/>
              <a:t> </a:t>
            </a:r>
            <a:r>
              <a:rPr lang="en-US" altLang="en-US" dirty="0" err="1"/>
              <a:t>ingin</a:t>
            </a:r>
            <a:r>
              <a:rPr lang="en-US" altLang="en-US" dirty="0"/>
              <a:t> </a:t>
            </a:r>
            <a:r>
              <a:rPr lang="en-US" altLang="en-US" dirty="0" err="1"/>
              <a:t>menentukan</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b</a:t>
            </a:r>
          </a:p>
          <a:p>
            <a:r>
              <a:rPr lang="en-US" altLang="en-US" dirty="0" err="1"/>
              <a:t>Enumerasi</a:t>
            </a:r>
            <a:r>
              <a:rPr lang="en-US" altLang="en-US" dirty="0"/>
              <a:t> </a:t>
            </a:r>
            <a:r>
              <a:rPr lang="en-US" altLang="en-US" dirty="0" err="1"/>
              <a:t>semua</a:t>
            </a:r>
            <a:r>
              <a:rPr lang="en-US" altLang="en-US" dirty="0"/>
              <a:t> </a:t>
            </a:r>
            <a:r>
              <a:rPr lang="en-US" altLang="en-US" dirty="0" err="1"/>
              <a:t>lintasan</a:t>
            </a:r>
            <a:r>
              <a:rPr lang="en-US" altLang="en-US" dirty="0"/>
              <a:t> yang </a:t>
            </a:r>
            <a:r>
              <a:rPr lang="en-US" altLang="en-US" dirty="0" err="1"/>
              <a:t>mungkin</a:t>
            </a:r>
            <a:r>
              <a:rPr lang="en-US" altLang="en-US" dirty="0"/>
              <a:t> </a:t>
            </a:r>
            <a:r>
              <a:rPr lang="en-US" altLang="en-US" dirty="0" err="1"/>
              <a:t>dibentuk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b</a:t>
            </a:r>
            <a:r>
              <a:rPr lang="en-US" altLang="en-US" dirty="0"/>
              <a:t>, </a:t>
            </a:r>
            <a:r>
              <a:rPr lang="en-US" altLang="en-US" dirty="0" err="1"/>
              <a:t>hitung</a:t>
            </a:r>
            <a:r>
              <a:rPr lang="en-US" altLang="en-US" dirty="0"/>
              <a:t> total </a:t>
            </a:r>
            <a:r>
              <a:rPr lang="en-US" altLang="en-US" dirty="0" err="1"/>
              <a:t>bobotnya</a:t>
            </a:r>
            <a:endParaRPr lang="en-US" altLang="en-US" dirty="0"/>
          </a:p>
          <a:p>
            <a:r>
              <a:rPr lang="en-US" altLang="en-US" dirty="0" err="1"/>
              <a:t>Lintasan</a:t>
            </a:r>
            <a:r>
              <a:rPr lang="en-US" altLang="en-US" dirty="0"/>
              <a:t> yang </a:t>
            </a:r>
            <a:r>
              <a:rPr lang="en-US" altLang="en-US" dirty="0" err="1"/>
              <a:t>memiliki</a:t>
            </a:r>
            <a:r>
              <a:rPr lang="en-US" altLang="en-US" dirty="0"/>
              <a:t> </a:t>
            </a:r>
            <a:r>
              <a:rPr lang="en-US" altLang="en-US" dirty="0" err="1"/>
              <a:t>bobot</a:t>
            </a:r>
            <a:r>
              <a:rPr lang="en-US" altLang="en-US" dirty="0"/>
              <a:t> </a:t>
            </a:r>
            <a:r>
              <a:rPr lang="en-US" altLang="en-US" dirty="0" err="1"/>
              <a:t>terkecil</a:t>
            </a:r>
            <a:r>
              <a:rPr lang="en-US" altLang="en-US" dirty="0"/>
              <a:t> </a:t>
            </a:r>
            <a:r>
              <a:rPr lang="en-US" altLang="en-US" dirty="0" err="1"/>
              <a:t>adalah</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 </a:t>
            </a:r>
            <a:r>
              <a:rPr lang="en-US" altLang="en-US" dirty="0" err="1"/>
              <a:t>ke</a:t>
            </a:r>
            <a:r>
              <a:rPr lang="en-US" altLang="en-US" dirty="0"/>
              <a:t> </a:t>
            </a:r>
            <a:r>
              <a:rPr lang="en-US" altLang="en-US" i="1" dirty="0"/>
              <a:t>b</a:t>
            </a:r>
          </a:p>
          <a:p>
            <a:r>
              <a:rPr lang="en-US" altLang="en-US" dirty="0" err="1"/>
              <a:t>Ulangi</a:t>
            </a:r>
            <a:r>
              <a:rPr lang="en-US" altLang="en-US" dirty="0"/>
              <a:t> </a:t>
            </a:r>
            <a:r>
              <a:rPr lang="en-US" altLang="en-US" dirty="0" err="1"/>
              <a:t>cara</a:t>
            </a:r>
            <a:r>
              <a:rPr lang="en-US" altLang="en-US" dirty="0"/>
              <a:t> yang </a:t>
            </a:r>
            <a:r>
              <a:rPr lang="en-US" altLang="en-US" dirty="0" err="1"/>
              <a:t>sama</a:t>
            </a:r>
            <a:r>
              <a:rPr lang="en-US" altLang="en-US" dirty="0"/>
              <a:t> </a:t>
            </a:r>
            <a:r>
              <a:rPr lang="en-US" altLang="en-US" dirty="0" err="1"/>
              <a:t>untuk</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c</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d</a:t>
            </a:r>
            <a:r>
              <a:rPr lang="en-US" altLang="en-US" dirty="0"/>
              <a:t>, dan </a:t>
            </a:r>
            <a:r>
              <a:rPr lang="en-US" altLang="en-US" dirty="0" err="1"/>
              <a:t>seterusnya</a:t>
            </a:r>
            <a:r>
              <a:rPr lang="en-US" altLang="en-US" dirty="0"/>
              <a:t>.</a:t>
            </a:r>
          </a:p>
        </p:txBody>
      </p:sp>
      <p:sp>
        <p:nvSpPr>
          <p:cNvPr id="4" name="Slide Number Placeholder 3">
            <a:extLst>
              <a:ext uri="{FF2B5EF4-FFF2-40B4-BE49-F238E27FC236}">
                <a16:creationId xmlns:a16="http://schemas.microsoft.com/office/drawing/2014/main" id="{63AE47E6-9BE8-42AB-A263-93916F38BC7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484CDF5-0109-4C05-9772-40416AAA6CA2}" type="slidenum">
              <a:rPr lang="en-US" altLang="en-US" sz="1200"/>
              <a:pPr>
                <a:spcBef>
                  <a:spcPct val="0"/>
                </a:spcBef>
                <a:buClrTx/>
                <a:buFontTx/>
                <a:buNone/>
              </a:pPr>
              <a:t>15</a:t>
            </a:fld>
            <a:endParaRPr lang="en-US" alt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6847F-03B6-446E-9256-2B5690D5B062}"/>
              </a:ext>
            </a:extLst>
          </p:cNvPr>
          <p:cNvSpPr>
            <a:spLocks noGrp="1"/>
          </p:cNvSpPr>
          <p:nvPr>
            <p:ph idx="1"/>
          </p:nvPr>
        </p:nvSpPr>
        <p:spPr>
          <a:xfrm>
            <a:off x="1280160" y="763587"/>
            <a:ext cx="9489440" cy="5330825"/>
          </a:xfrm>
        </p:spPr>
        <p:txBody>
          <a:bodyPr/>
          <a:lstStyle/>
          <a:p>
            <a:pPr marL="0" indent="0">
              <a:buNone/>
              <a:defRPr/>
            </a:pPr>
            <a:r>
              <a:rPr lang="en-US" b="1" dirty="0" err="1"/>
              <a:t>Penyelesaian</a:t>
            </a:r>
            <a:r>
              <a:rPr lang="en-US" b="1" dirty="0"/>
              <a:t> </a:t>
            </a:r>
            <a:r>
              <a:rPr lang="en-US" b="1" dirty="0" err="1"/>
              <a:t>dengan</a:t>
            </a:r>
            <a:r>
              <a:rPr lang="en-US" b="1" dirty="0"/>
              <a:t> </a:t>
            </a:r>
            <a:r>
              <a:rPr lang="en-US" b="1" dirty="0" err="1"/>
              <a:t>Algoritma</a:t>
            </a:r>
            <a:r>
              <a:rPr lang="en-US" b="1" dirty="0"/>
              <a:t> Greedy</a:t>
            </a:r>
          </a:p>
          <a:p>
            <a:pPr marL="0" indent="0">
              <a:buNone/>
              <a:defRPr/>
            </a:pPr>
            <a:endParaRPr lang="en-US" b="1" dirty="0"/>
          </a:p>
          <a:p>
            <a:pPr>
              <a:defRPr/>
            </a:pPr>
            <a:r>
              <a:rPr lang="en-US" altLang="en-US" dirty="0" err="1"/>
              <a:t>Misalkan</a:t>
            </a:r>
            <a:r>
              <a:rPr lang="en-US" altLang="en-US" dirty="0"/>
              <a:t> </a:t>
            </a:r>
            <a:r>
              <a:rPr lang="en-US" altLang="en-US" dirty="0" err="1"/>
              <a:t>ingin</a:t>
            </a:r>
            <a:r>
              <a:rPr lang="en-US" altLang="en-US" dirty="0"/>
              <a:t> </a:t>
            </a:r>
            <a:r>
              <a:rPr lang="en-US" altLang="en-US" dirty="0" err="1"/>
              <a:t>menentukan</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b</a:t>
            </a:r>
          </a:p>
          <a:p>
            <a:pPr>
              <a:defRPr/>
            </a:pPr>
            <a:endParaRPr lang="en-US" altLang="en-US" dirty="0"/>
          </a:p>
          <a:p>
            <a:pPr>
              <a:defRPr/>
            </a:pPr>
            <a:r>
              <a:rPr lang="en-US" altLang="en-US" dirty="0" err="1"/>
              <a:t>Strategi</a:t>
            </a:r>
            <a:r>
              <a:rPr lang="en-US" altLang="en-US" dirty="0"/>
              <a:t> </a:t>
            </a:r>
            <a:r>
              <a:rPr lang="en-US" altLang="en-US" i="1" dirty="0"/>
              <a:t>greedy</a:t>
            </a:r>
            <a:r>
              <a:rPr lang="en-US" altLang="en-US" dirty="0"/>
              <a:t>: </a:t>
            </a:r>
            <a:r>
              <a:rPr lang="en-US" altLang="en-US" dirty="0" err="1"/>
              <a:t>pada</a:t>
            </a:r>
            <a:r>
              <a:rPr lang="en-US" altLang="en-US" dirty="0"/>
              <a:t> </a:t>
            </a:r>
            <a:r>
              <a:rPr lang="en-US" altLang="en-US" dirty="0" err="1"/>
              <a:t>setiap</a:t>
            </a:r>
            <a:r>
              <a:rPr lang="en-US" altLang="en-US" dirty="0"/>
              <a:t> </a:t>
            </a:r>
            <a:r>
              <a:rPr lang="en-US" altLang="en-US" dirty="0" err="1"/>
              <a:t>langkah</a:t>
            </a:r>
            <a:r>
              <a:rPr lang="en-US" altLang="en-US" dirty="0"/>
              <a:t>, </a:t>
            </a:r>
            <a:r>
              <a:rPr lang="en-US" altLang="en-US" dirty="0" err="1"/>
              <a:t>pilih</a:t>
            </a:r>
            <a:r>
              <a:rPr lang="en-US" altLang="en-US" dirty="0"/>
              <a:t> </a:t>
            </a:r>
            <a:r>
              <a:rPr lang="en-US" altLang="en-US" dirty="0" err="1"/>
              <a:t>sisi</a:t>
            </a:r>
            <a:r>
              <a:rPr lang="en-US" altLang="en-US" dirty="0"/>
              <a:t> (</a:t>
            </a:r>
            <a:r>
              <a:rPr lang="en-US" altLang="en-US" i="1" dirty="0"/>
              <a:t>u</a:t>
            </a:r>
            <a:r>
              <a:rPr lang="en-US" altLang="en-US" dirty="0"/>
              <a:t>, </a:t>
            </a:r>
            <a:r>
              <a:rPr lang="en-US" altLang="en-US" i="1" dirty="0"/>
              <a:t>v</a:t>
            </a:r>
            <a:r>
              <a:rPr lang="en-US" altLang="en-US" dirty="0"/>
              <a:t>) </a:t>
            </a:r>
            <a:r>
              <a:rPr lang="en-US" altLang="en-US" dirty="0" err="1"/>
              <a:t>dengan</a:t>
            </a:r>
            <a:r>
              <a:rPr lang="en-US" altLang="en-US" dirty="0"/>
              <a:t> </a:t>
            </a:r>
            <a:r>
              <a:rPr lang="en-US" altLang="en-US" dirty="0" err="1"/>
              <a:t>bobot</a:t>
            </a:r>
            <a:r>
              <a:rPr lang="en-US" altLang="en-US" dirty="0"/>
              <a:t> </a:t>
            </a:r>
            <a:r>
              <a:rPr lang="en-US" altLang="en-US" dirty="0" err="1"/>
              <a:t>terkecil</a:t>
            </a:r>
            <a:endParaRPr lang="en-US" altLang="en-US" dirty="0"/>
          </a:p>
          <a:p>
            <a:pPr>
              <a:defRPr/>
            </a:pPr>
            <a:endParaRPr lang="en-US" altLang="en-US" dirty="0"/>
          </a:p>
          <a:p>
            <a:pPr>
              <a:defRPr/>
            </a:pPr>
            <a:r>
              <a:rPr lang="en-US" altLang="en-US" dirty="0" err="1"/>
              <a:t>Ulangi</a:t>
            </a:r>
            <a:r>
              <a:rPr lang="en-US" altLang="en-US" dirty="0"/>
              <a:t> </a:t>
            </a:r>
            <a:r>
              <a:rPr lang="en-US" altLang="en-US" dirty="0" err="1"/>
              <a:t>cara</a:t>
            </a:r>
            <a:r>
              <a:rPr lang="en-US" altLang="en-US" dirty="0"/>
              <a:t> yang </a:t>
            </a:r>
            <a:r>
              <a:rPr lang="en-US" altLang="en-US" dirty="0" err="1"/>
              <a:t>sama</a:t>
            </a:r>
            <a:r>
              <a:rPr lang="en-US" altLang="en-US" dirty="0"/>
              <a:t> </a:t>
            </a:r>
            <a:r>
              <a:rPr lang="en-US" altLang="en-US" dirty="0" err="1"/>
              <a:t>untuk</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c</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d</a:t>
            </a:r>
            <a:r>
              <a:rPr lang="en-US" altLang="en-US" dirty="0"/>
              <a:t>, </a:t>
            </a:r>
            <a:r>
              <a:rPr lang="en-US" altLang="en-US" dirty="0" err="1"/>
              <a:t>dan</a:t>
            </a:r>
            <a:r>
              <a:rPr lang="en-US" altLang="en-US" dirty="0"/>
              <a:t> </a:t>
            </a:r>
            <a:r>
              <a:rPr lang="en-US" altLang="en-US" dirty="0" err="1"/>
              <a:t>seterusnya</a:t>
            </a:r>
            <a:r>
              <a:rPr lang="en-US" altLang="en-US" dirty="0"/>
              <a:t>.</a:t>
            </a:r>
          </a:p>
          <a:p>
            <a:pPr>
              <a:defRPr/>
            </a:pPr>
            <a:endParaRPr lang="en-US" altLang="en-US" dirty="0"/>
          </a:p>
        </p:txBody>
      </p:sp>
      <p:sp>
        <p:nvSpPr>
          <p:cNvPr id="4" name="Slide Number Placeholder 3">
            <a:extLst>
              <a:ext uri="{FF2B5EF4-FFF2-40B4-BE49-F238E27FC236}">
                <a16:creationId xmlns:a16="http://schemas.microsoft.com/office/drawing/2014/main" id="{CB078424-1D6C-4079-978E-1ED6AE3B49C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7CCEE5-9BAE-4002-9C65-6C7C84771988}"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8A5D592E-0DAA-4C02-81A7-450530DAF4E8}"/>
              </a:ext>
            </a:extLst>
          </p:cNvPr>
          <p:cNvSpPr>
            <a:spLocks noGrp="1" noChangeArrowheads="1"/>
          </p:cNvSpPr>
          <p:nvPr>
            <p:ph idx="1"/>
          </p:nvPr>
        </p:nvSpPr>
        <p:spPr>
          <a:xfrm>
            <a:off x="1310640" y="613569"/>
            <a:ext cx="10241280" cy="5403850"/>
          </a:xfrm>
        </p:spPr>
        <p:txBody>
          <a:bodyPr/>
          <a:lstStyle/>
          <a:p>
            <a:r>
              <a:rPr lang="en-US" altLang="en-US" dirty="0" err="1"/>
              <a:t>Namun</a:t>
            </a:r>
            <a:r>
              <a:rPr lang="en-US" altLang="en-US" dirty="0"/>
              <a:t>, strategi </a:t>
            </a:r>
            <a:r>
              <a:rPr lang="en-US" altLang="en-US" i="1" dirty="0"/>
              <a:t>greedy</a:t>
            </a:r>
            <a:r>
              <a:rPr lang="en-US" altLang="en-US" dirty="0"/>
              <a:t> di </a:t>
            </a:r>
            <a:r>
              <a:rPr lang="en-US" altLang="en-US" dirty="0" err="1"/>
              <a:t>atas</a:t>
            </a:r>
            <a:r>
              <a:rPr lang="en-US" altLang="en-US" dirty="0"/>
              <a:t> </a:t>
            </a:r>
            <a:r>
              <a:rPr lang="en-US" altLang="en-US" dirty="0" err="1"/>
              <a:t>tidak</a:t>
            </a:r>
            <a:r>
              <a:rPr lang="en-US" altLang="en-US" dirty="0"/>
              <a:t> </a:t>
            </a:r>
            <a:r>
              <a:rPr lang="en-US" altLang="en-US" dirty="0" err="1"/>
              <a:t>selalu</a:t>
            </a:r>
            <a:r>
              <a:rPr lang="en-US" altLang="en-US" dirty="0"/>
              <a:t> </a:t>
            </a:r>
            <a:r>
              <a:rPr lang="en-US" altLang="en-US" dirty="0" err="1"/>
              <a:t>menjamin</a:t>
            </a:r>
            <a:r>
              <a:rPr lang="en-US" altLang="en-US" dirty="0"/>
              <a:t> solusi optimal</a:t>
            </a:r>
          </a:p>
          <a:p>
            <a:r>
              <a:rPr lang="en-US" altLang="en-US" dirty="0" err="1"/>
              <a:t>Contoh</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1 </a:t>
            </a:r>
            <a:r>
              <a:rPr lang="en-US" altLang="en-US" dirty="0" err="1"/>
              <a:t>ke</a:t>
            </a:r>
            <a:r>
              <a:rPr lang="en-US" altLang="en-US" dirty="0"/>
              <a:t> 10 pada </a:t>
            </a:r>
            <a:r>
              <a:rPr lang="en-US" altLang="en-US" dirty="0" err="1"/>
              <a:t>graf</a:t>
            </a:r>
            <a:r>
              <a:rPr lang="en-US" altLang="en-US" dirty="0"/>
              <a:t> di </a:t>
            </a:r>
            <a:r>
              <a:rPr lang="en-US" altLang="en-US" dirty="0" err="1"/>
              <a:t>bawah</a:t>
            </a:r>
            <a:r>
              <a:rPr lang="en-US" altLang="en-US" dirty="0"/>
              <a:t> </a:t>
            </a:r>
            <a:r>
              <a:rPr lang="en-US" altLang="en-US" dirty="0" err="1"/>
              <a:t>ini</a:t>
            </a:r>
            <a:r>
              <a:rPr lang="en-US" altLang="en-US" dirty="0"/>
              <a:t>!</a:t>
            </a:r>
          </a:p>
        </p:txBody>
      </p:sp>
      <p:sp>
        <p:nvSpPr>
          <p:cNvPr id="4" name="Slide Number Placeholder 3">
            <a:extLst>
              <a:ext uri="{FF2B5EF4-FFF2-40B4-BE49-F238E27FC236}">
                <a16:creationId xmlns:a16="http://schemas.microsoft.com/office/drawing/2014/main" id="{BB103488-2A03-41FE-AEF8-8CB1875FFDD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9CC7F5-4DB9-43C3-9E2C-4EF1A61A9267}" type="slidenum">
              <a:rPr lang="en-US" altLang="en-US"/>
              <a:pPr/>
              <a:t>17</a:t>
            </a:fld>
            <a:endParaRPr lang="en-US" altLang="en-US"/>
          </a:p>
        </p:txBody>
      </p:sp>
      <p:graphicFrame>
        <p:nvGraphicFramePr>
          <p:cNvPr id="86020" name="Object 3">
            <a:extLst>
              <a:ext uri="{FF2B5EF4-FFF2-40B4-BE49-F238E27FC236}">
                <a16:creationId xmlns:a16="http://schemas.microsoft.com/office/drawing/2014/main" id="{CFAFACBB-763F-4EF8-B04B-753BA77F8640}"/>
              </a:ext>
            </a:extLst>
          </p:cNvPr>
          <p:cNvGraphicFramePr>
            <a:graphicFrameLocks noChangeAspect="1"/>
          </p:cNvGraphicFramePr>
          <p:nvPr>
            <p:extLst>
              <p:ext uri="{D42A27DB-BD31-4B8C-83A1-F6EECF244321}">
                <p14:modId xmlns:p14="http://schemas.microsoft.com/office/powerpoint/2010/main" val="2202450242"/>
              </p:ext>
            </p:extLst>
          </p:nvPr>
        </p:nvGraphicFramePr>
        <p:xfrm>
          <a:off x="1810068" y="1920400"/>
          <a:ext cx="8101012" cy="3271837"/>
        </p:xfrm>
        <a:graphic>
          <a:graphicData uri="http://schemas.openxmlformats.org/presentationml/2006/ole">
            <mc:AlternateContent xmlns:mc="http://schemas.openxmlformats.org/markup-compatibility/2006">
              <mc:Choice xmlns:v="urn:schemas-microsoft-com:vml" Requires="v">
                <p:oleObj name="VISIO" r:id="rId2" imgW="5255773" imgH="2124267" progId="Visio.Drawing.5">
                  <p:embed/>
                </p:oleObj>
              </mc:Choice>
              <mc:Fallback>
                <p:oleObj name="VISIO" r:id="rId2" imgW="5255773" imgH="2124267" progId="Visio.Drawing.5">
                  <p:embed/>
                  <p:pic>
                    <p:nvPicPr>
                      <p:cNvPr id="86020" name="Object 3">
                        <a:extLst>
                          <a:ext uri="{FF2B5EF4-FFF2-40B4-BE49-F238E27FC236}">
                            <a16:creationId xmlns:a16="http://schemas.microsoft.com/office/drawing/2014/main" id="{CFAFACBB-763F-4EF8-B04B-753BA77F8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68" y="1920400"/>
                        <a:ext cx="8101012" cy="3271837"/>
                      </a:xfrm>
                      <a:prstGeom prst="rect">
                        <a:avLst/>
                      </a:prstGeom>
                      <a:solidFill>
                        <a:schemeClr val="bg2">
                          <a:lumMod val="90000"/>
                        </a:schemeClr>
                      </a:solidFill>
                      <a:ln>
                        <a:noFill/>
                      </a:ln>
                    </p:spPr>
                  </p:pic>
                </p:oleObj>
              </mc:Fallback>
            </mc:AlternateContent>
          </a:graphicData>
        </a:graphic>
      </p:graphicFrame>
      <p:sp>
        <p:nvSpPr>
          <p:cNvPr id="86021" name="Rectangle 6">
            <a:extLst>
              <a:ext uri="{FF2B5EF4-FFF2-40B4-BE49-F238E27FC236}">
                <a16:creationId xmlns:a16="http://schemas.microsoft.com/office/drawing/2014/main" id="{AE780CBF-1605-4ABD-A0F9-99366F86DA74}"/>
              </a:ext>
            </a:extLst>
          </p:cNvPr>
          <p:cNvSpPr>
            <a:spLocks noChangeArrowheads="1"/>
          </p:cNvSpPr>
          <p:nvPr/>
        </p:nvSpPr>
        <p:spPr bwMode="auto">
          <a:xfrm>
            <a:off x="1974056" y="5542440"/>
            <a:ext cx="9379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i="1" dirty="0"/>
              <a:t>Greedy</a:t>
            </a:r>
            <a:r>
              <a:rPr lang="en-US" altLang="en-US" sz="2000" dirty="0"/>
              <a:t>: 1 – 2 – 6 – 9 – 10  </a:t>
            </a:r>
            <a:r>
              <a:rPr lang="en-US" altLang="en-US" sz="2000" dirty="0" err="1"/>
              <a:t>dengan</a:t>
            </a:r>
            <a:r>
              <a:rPr lang="en-US" altLang="en-US" sz="2000" dirty="0"/>
              <a:t> </a:t>
            </a:r>
            <a:r>
              <a:rPr lang="en-US" altLang="en-US" sz="2000" dirty="0" err="1"/>
              <a:t>bobot</a:t>
            </a:r>
            <a:r>
              <a:rPr lang="en-US" altLang="en-US" sz="2000" dirty="0"/>
              <a:t> = 2 + 4 + 3 + 4 = 13 </a:t>
            </a:r>
            <a:r>
              <a:rPr lang="en-US" altLang="en-US" sz="2000" dirty="0">
                <a:sym typeface="Wingdings" panose="05000000000000000000" pitchFamily="2" charset="2"/>
              </a:rPr>
              <a:t> </a:t>
            </a:r>
            <a:r>
              <a:rPr lang="en-US" altLang="en-US" sz="2000" dirty="0" err="1">
                <a:sym typeface="Wingdings" panose="05000000000000000000" pitchFamily="2" charset="2"/>
              </a:rPr>
              <a:t>Tidak</a:t>
            </a:r>
            <a:r>
              <a:rPr lang="en-US" altLang="en-US" sz="2000" dirty="0">
                <a:sym typeface="Wingdings" panose="05000000000000000000" pitchFamily="2" charset="2"/>
              </a:rPr>
              <a:t> optimal</a:t>
            </a:r>
            <a:endParaRPr lang="en-US" altLang="en-US" sz="2000" dirty="0"/>
          </a:p>
        </p:txBody>
      </p:sp>
      <p:sp>
        <p:nvSpPr>
          <p:cNvPr id="86022" name="Rectangle 7">
            <a:extLst>
              <a:ext uri="{FF2B5EF4-FFF2-40B4-BE49-F238E27FC236}">
                <a16:creationId xmlns:a16="http://schemas.microsoft.com/office/drawing/2014/main" id="{569ECE22-27CE-4E56-8BBE-0C9052CF2E28}"/>
              </a:ext>
            </a:extLst>
          </p:cNvPr>
          <p:cNvSpPr>
            <a:spLocks noChangeArrowheads="1"/>
          </p:cNvSpPr>
          <p:nvPr/>
        </p:nvSpPr>
        <p:spPr bwMode="auto">
          <a:xfrm>
            <a:off x="1974056" y="6002842"/>
            <a:ext cx="8243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i="1" dirty="0"/>
              <a:t>Solusi optimal: </a:t>
            </a:r>
            <a:r>
              <a:rPr lang="en-US" altLang="en-US" sz="2000" dirty="0"/>
              <a:t>1 – 3 – 5 – 8 – 10  </a:t>
            </a:r>
            <a:r>
              <a:rPr lang="en-US" altLang="en-US" sz="2000" dirty="0" err="1"/>
              <a:t>dengan</a:t>
            </a:r>
            <a:r>
              <a:rPr lang="en-US" altLang="en-US" sz="2000" dirty="0"/>
              <a:t> </a:t>
            </a:r>
            <a:r>
              <a:rPr lang="en-US" altLang="en-US" sz="2000" dirty="0" err="1"/>
              <a:t>bobot</a:t>
            </a:r>
            <a:r>
              <a:rPr lang="en-US" altLang="en-US" sz="2000" dirty="0"/>
              <a:t> = 4 + 3 + 1 + 2 = 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CE5BCF-4E12-472F-8939-DDEAABD7F217}"/>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7651369-1166-42EF-8821-42C3E2164649}" type="slidenum">
              <a:rPr lang="en-US" altLang="en-US" sz="1200"/>
              <a:pPr>
                <a:spcBef>
                  <a:spcPct val="0"/>
                </a:spcBef>
                <a:buClrTx/>
                <a:buFontTx/>
                <a:buNone/>
              </a:pPr>
              <a:t>18</a:t>
            </a:fld>
            <a:endParaRPr lang="en-US" altLang="en-US" sz="1200"/>
          </a:p>
        </p:txBody>
      </p:sp>
      <p:sp>
        <p:nvSpPr>
          <p:cNvPr id="87043" name="Rectangle 3">
            <a:extLst>
              <a:ext uri="{FF2B5EF4-FFF2-40B4-BE49-F238E27FC236}">
                <a16:creationId xmlns:a16="http://schemas.microsoft.com/office/drawing/2014/main" id="{3C371304-D3D1-46B2-B8CE-63591A7F571F}"/>
              </a:ext>
            </a:extLst>
          </p:cNvPr>
          <p:cNvSpPr>
            <a:spLocks noGrp="1" noChangeArrowheads="1"/>
          </p:cNvSpPr>
          <p:nvPr>
            <p:ph type="body" idx="1"/>
          </p:nvPr>
        </p:nvSpPr>
        <p:spPr>
          <a:xfrm>
            <a:off x="922283" y="619124"/>
            <a:ext cx="10431517" cy="5737225"/>
          </a:xfrm>
        </p:spPr>
        <p:txBody>
          <a:bodyPr>
            <a:normAutofit fontScale="92500"/>
          </a:bodyPr>
          <a:lstStyle/>
          <a:p>
            <a:pPr eaLnBrk="1" hangingPunct="1">
              <a:lnSpc>
                <a:spcPct val="90000"/>
              </a:lnSpc>
              <a:buFontTx/>
              <a:buNone/>
            </a:pPr>
            <a:r>
              <a:rPr lang="en-US" altLang="en-US" sz="3600" b="1" dirty="0" err="1"/>
              <a:t>Algoritma</a:t>
            </a:r>
            <a:r>
              <a:rPr lang="en-US" altLang="en-US" sz="3600" b="1" dirty="0"/>
              <a:t> Dijkstra</a:t>
            </a:r>
          </a:p>
          <a:p>
            <a:pPr eaLnBrk="1" hangingPunct="1">
              <a:lnSpc>
                <a:spcPct val="90000"/>
              </a:lnSpc>
            </a:pPr>
            <a:endParaRPr lang="en-US" altLang="en-US" dirty="0"/>
          </a:p>
          <a:p>
            <a:pPr eaLnBrk="1" hangingPunct="1">
              <a:lnSpc>
                <a:spcPct val="90000"/>
              </a:lnSpc>
            </a:pPr>
            <a:r>
              <a:rPr lang="en-US" altLang="en-US" dirty="0" err="1"/>
              <a:t>Merupakan</a:t>
            </a:r>
            <a:r>
              <a:rPr lang="en-US" altLang="en-US" dirty="0"/>
              <a:t> </a:t>
            </a:r>
            <a:r>
              <a:rPr lang="en-US" altLang="en-US" dirty="0" err="1"/>
              <a:t>algoritma</a:t>
            </a:r>
            <a:r>
              <a:rPr lang="en-US" altLang="en-US" dirty="0"/>
              <a:t> yang optimal </a:t>
            </a:r>
            <a:r>
              <a:rPr lang="en-US" altLang="en-US" dirty="0" err="1"/>
              <a:t>untuk</a:t>
            </a:r>
            <a:r>
              <a:rPr lang="en-US" altLang="en-US" dirty="0"/>
              <a:t> </a:t>
            </a:r>
            <a:r>
              <a:rPr lang="en-US" altLang="en-US" dirty="0" err="1"/>
              <a:t>menentukan</a:t>
            </a:r>
            <a:r>
              <a:rPr lang="en-US" altLang="en-US" dirty="0"/>
              <a:t> </a:t>
            </a:r>
            <a:r>
              <a:rPr lang="en-US" altLang="en-US" dirty="0" err="1"/>
              <a:t>lintasan</a:t>
            </a:r>
            <a:r>
              <a:rPr lang="en-US" altLang="en-US" dirty="0"/>
              <a:t> </a:t>
            </a:r>
            <a:r>
              <a:rPr lang="en-US" altLang="en-US" dirty="0" err="1"/>
              <a:t>terpendek</a:t>
            </a:r>
            <a:r>
              <a:rPr lang="en-US" altLang="en-US" dirty="0"/>
              <a:t>.</a:t>
            </a:r>
          </a:p>
          <a:p>
            <a:pPr eaLnBrk="1" hangingPunct="1">
              <a:lnSpc>
                <a:spcPct val="90000"/>
              </a:lnSpc>
            </a:pPr>
            <a:endParaRPr lang="en-US" altLang="en-US" dirty="0"/>
          </a:p>
          <a:p>
            <a:pPr eaLnBrk="1" hangingPunct="1">
              <a:lnSpc>
                <a:spcPct val="90000"/>
              </a:lnSpc>
            </a:pPr>
            <a:r>
              <a:rPr lang="en-US" altLang="en-US" dirty="0" err="1"/>
              <a:t>Lintasan</a:t>
            </a:r>
            <a:r>
              <a:rPr lang="en-US" altLang="en-US" dirty="0"/>
              <a:t> </a:t>
            </a:r>
            <a:r>
              <a:rPr lang="en-US" altLang="en-US" dirty="0" err="1"/>
              <a:t>terpendek</a:t>
            </a:r>
            <a:r>
              <a:rPr lang="en-US" altLang="en-US" dirty="0"/>
              <a:t> </a:t>
            </a:r>
            <a:r>
              <a:rPr lang="en-US" altLang="en-US" dirty="0" err="1"/>
              <a:t>dibangun</a:t>
            </a:r>
            <a:r>
              <a:rPr lang="en-US" altLang="en-US" dirty="0"/>
              <a:t> </a:t>
            </a:r>
            <a:r>
              <a:rPr lang="en-US" altLang="en-US" dirty="0" err="1"/>
              <a:t>langkah</a:t>
            </a:r>
            <a:r>
              <a:rPr lang="en-US" altLang="en-US" dirty="0"/>
              <a:t> per </a:t>
            </a:r>
            <a:r>
              <a:rPr lang="en-US" altLang="en-US" dirty="0" err="1"/>
              <a:t>langkah</a:t>
            </a:r>
            <a:r>
              <a:rPr lang="en-US" altLang="en-US" dirty="0"/>
              <a:t>. Pada </a:t>
            </a:r>
            <a:r>
              <a:rPr lang="en-US" altLang="en-US" dirty="0" err="1"/>
              <a:t>langkah</a:t>
            </a:r>
            <a:r>
              <a:rPr lang="en-US" altLang="en-US" dirty="0"/>
              <a:t> </a:t>
            </a:r>
            <a:r>
              <a:rPr lang="en-US" altLang="en-US" dirty="0" err="1"/>
              <a:t>pertama</a:t>
            </a:r>
            <a:r>
              <a:rPr lang="en-US" altLang="en-US" dirty="0"/>
              <a:t>  </a:t>
            </a:r>
            <a:r>
              <a:rPr lang="en-US" altLang="en-US" dirty="0" err="1"/>
              <a:t>bangun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pertama</a:t>
            </a:r>
            <a:r>
              <a:rPr lang="en-US" altLang="en-US" dirty="0"/>
              <a:t>, pada </a:t>
            </a:r>
            <a:r>
              <a:rPr lang="en-US" altLang="en-US" dirty="0" err="1"/>
              <a:t>langkah</a:t>
            </a:r>
            <a:r>
              <a:rPr lang="en-US" altLang="en-US" dirty="0"/>
              <a:t> </a:t>
            </a:r>
            <a:r>
              <a:rPr lang="en-US" altLang="en-US" dirty="0" err="1"/>
              <a:t>kedua</a:t>
            </a:r>
            <a:r>
              <a:rPr lang="en-US" altLang="en-US" dirty="0"/>
              <a:t> </a:t>
            </a:r>
            <a:r>
              <a:rPr lang="en-US" altLang="en-US" dirty="0" err="1"/>
              <a:t>bangun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kedua</a:t>
            </a:r>
            <a:r>
              <a:rPr lang="en-US" altLang="en-US" dirty="0"/>
              <a:t>, </a:t>
            </a:r>
            <a:r>
              <a:rPr lang="en-US" altLang="en-US" dirty="0" err="1"/>
              <a:t>demikian</a:t>
            </a:r>
            <a:r>
              <a:rPr lang="en-US" altLang="en-US" dirty="0"/>
              <a:t> </a:t>
            </a:r>
            <a:r>
              <a:rPr lang="en-US" altLang="en-US" dirty="0" err="1"/>
              <a:t>seterusnya</a:t>
            </a:r>
            <a:r>
              <a:rPr lang="en-US" altLang="en-US" dirty="0"/>
              <a:t>.</a:t>
            </a:r>
          </a:p>
          <a:p>
            <a:pPr eaLnBrk="1" hangingPunct="1">
              <a:lnSpc>
                <a:spcPct val="90000"/>
              </a:lnSpc>
            </a:pPr>
            <a:endParaRPr lang="en-US" altLang="en-US" dirty="0"/>
          </a:p>
          <a:p>
            <a:pPr eaLnBrk="1" hangingPunct="1">
              <a:lnSpc>
                <a:spcPct val="90000"/>
              </a:lnSpc>
            </a:pPr>
            <a:r>
              <a:rPr lang="en-US" altLang="en-US" dirty="0"/>
              <a:t>Strategi </a:t>
            </a:r>
            <a:r>
              <a:rPr lang="en-US" altLang="en-US" i="1" dirty="0"/>
              <a:t>greedy</a:t>
            </a:r>
            <a:r>
              <a:rPr lang="en-US" altLang="en-US" dirty="0"/>
              <a:t> yang </a:t>
            </a:r>
            <a:r>
              <a:rPr lang="en-US" altLang="en-US" dirty="0" err="1"/>
              <a:t>digunakan</a:t>
            </a:r>
            <a:r>
              <a:rPr lang="en-US" altLang="en-US" dirty="0"/>
              <a:t>:</a:t>
            </a:r>
          </a:p>
          <a:p>
            <a:pPr eaLnBrk="1" hangingPunct="1">
              <a:lnSpc>
                <a:spcPct val="90000"/>
              </a:lnSpc>
              <a:buFontTx/>
              <a:buNone/>
            </a:pPr>
            <a:r>
              <a:rPr lang="en-US" altLang="en-US" dirty="0"/>
              <a:t>	“</a:t>
            </a:r>
            <a:r>
              <a:rPr lang="en-US" altLang="en-US" sz="2600" dirty="0"/>
              <a:t>Pada </a:t>
            </a:r>
            <a:r>
              <a:rPr lang="en-US" altLang="en-US" sz="2600" dirty="0" err="1"/>
              <a:t>setiap</a:t>
            </a:r>
            <a:r>
              <a:rPr lang="en-US" altLang="en-US" sz="2600" dirty="0"/>
              <a:t> </a:t>
            </a:r>
            <a:r>
              <a:rPr lang="en-US" altLang="en-US" sz="2600" dirty="0" err="1"/>
              <a:t>langkah</a:t>
            </a:r>
            <a:r>
              <a:rPr lang="en-US" altLang="en-US" sz="2600" dirty="0"/>
              <a:t>, </a:t>
            </a:r>
            <a:r>
              <a:rPr lang="en-US" altLang="en-US" sz="2600" dirty="0" err="1"/>
              <a:t>pilih</a:t>
            </a:r>
            <a:r>
              <a:rPr lang="en-US" altLang="en-US" sz="2600" dirty="0"/>
              <a:t> </a:t>
            </a:r>
            <a:r>
              <a:rPr lang="en-US" altLang="en-US" sz="2600" dirty="0" err="1"/>
              <a:t>lintasan</a:t>
            </a:r>
            <a:r>
              <a:rPr lang="en-US" altLang="en-US" sz="2600" dirty="0"/>
              <a:t> </a:t>
            </a:r>
            <a:r>
              <a:rPr lang="en-US" altLang="en-US" sz="2600" dirty="0" err="1"/>
              <a:t>berbobot</a:t>
            </a:r>
            <a:r>
              <a:rPr lang="en-US" altLang="en-US" sz="2600" dirty="0"/>
              <a:t> minimum yang </a:t>
            </a:r>
            <a:r>
              <a:rPr lang="en-US" altLang="en-US" sz="2600" dirty="0" err="1"/>
              <a:t>menghubungkan</a:t>
            </a:r>
            <a:r>
              <a:rPr lang="en-US" altLang="en-US" sz="2600" dirty="0"/>
              <a:t> </a:t>
            </a:r>
            <a:r>
              <a:rPr lang="en-US" altLang="en-US" sz="2600" dirty="0" err="1"/>
              <a:t>simpul</a:t>
            </a:r>
            <a:r>
              <a:rPr lang="en-US" altLang="en-US" sz="2600" dirty="0"/>
              <a:t> yang </a:t>
            </a:r>
            <a:r>
              <a:rPr lang="en-US" altLang="en-US" sz="2600" dirty="0" err="1"/>
              <a:t>sudah</a:t>
            </a:r>
            <a:r>
              <a:rPr lang="en-US" altLang="en-US" sz="2600" dirty="0"/>
              <a:t> </a:t>
            </a:r>
            <a:r>
              <a:rPr lang="en-US" altLang="en-US" sz="2600" dirty="0" err="1"/>
              <a:t>terpilih</a:t>
            </a:r>
            <a:r>
              <a:rPr lang="en-US" altLang="en-US" sz="2600" dirty="0"/>
              <a:t> </a:t>
            </a:r>
            <a:r>
              <a:rPr lang="en-US" altLang="en-US" sz="2600" dirty="0" err="1"/>
              <a:t>dengan</a:t>
            </a:r>
            <a:r>
              <a:rPr lang="en-US" altLang="en-US" sz="2600" dirty="0"/>
              <a:t> </a:t>
            </a:r>
            <a:r>
              <a:rPr lang="en-US" altLang="en-US" sz="2600" dirty="0" err="1"/>
              <a:t>sebuah</a:t>
            </a:r>
            <a:r>
              <a:rPr lang="en-US" altLang="en-US" sz="2600" dirty="0"/>
              <a:t> </a:t>
            </a:r>
            <a:r>
              <a:rPr lang="en-US" altLang="en-US" sz="2600" dirty="0" err="1"/>
              <a:t>simpul</a:t>
            </a:r>
            <a:r>
              <a:rPr lang="en-US" altLang="en-US" sz="2600" dirty="0"/>
              <a:t> lain yang </a:t>
            </a:r>
            <a:r>
              <a:rPr lang="en-US" altLang="en-US" sz="2600" dirty="0" err="1"/>
              <a:t>belum</a:t>
            </a:r>
            <a:r>
              <a:rPr lang="en-US" altLang="en-US" sz="2600" dirty="0"/>
              <a:t> </a:t>
            </a:r>
            <a:r>
              <a:rPr lang="en-US" altLang="en-US" sz="2600" dirty="0" err="1"/>
              <a:t>terpilih</a:t>
            </a:r>
            <a:r>
              <a:rPr lang="en-US" altLang="en-US" sz="2600" dirty="0"/>
              <a:t>.  </a:t>
            </a:r>
            <a:r>
              <a:rPr lang="en-US" altLang="en-US" sz="2600" dirty="0" err="1"/>
              <a:t>Lintasan</a:t>
            </a:r>
            <a:r>
              <a:rPr lang="en-US" altLang="en-US" sz="2600" dirty="0"/>
              <a:t> </a:t>
            </a:r>
            <a:r>
              <a:rPr lang="en-US" altLang="en-US" sz="2600" dirty="0" err="1"/>
              <a:t>dari</a:t>
            </a:r>
            <a:r>
              <a:rPr lang="en-US" altLang="en-US" sz="2600" dirty="0"/>
              <a:t> </a:t>
            </a:r>
            <a:r>
              <a:rPr lang="en-US" altLang="en-US" sz="2600" dirty="0" err="1"/>
              <a:t>simpul</a:t>
            </a:r>
            <a:r>
              <a:rPr lang="en-US" altLang="en-US" sz="2600" dirty="0"/>
              <a:t> </a:t>
            </a:r>
            <a:r>
              <a:rPr lang="en-US" altLang="en-US" sz="2600" dirty="0" err="1"/>
              <a:t>asal</a:t>
            </a:r>
            <a:r>
              <a:rPr lang="en-US" altLang="en-US" sz="2600" dirty="0"/>
              <a:t> </a:t>
            </a:r>
            <a:r>
              <a:rPr lang="en-US" altLang="en-US" sz="2600" dirty="0" err="1"/>
              <a:t>ke</a:t>
            </a:r>
            <a:r>
              <a:rPr lang="en-US" altLang="en-US" sz="2600" dirty="0"/>
              <a:t> </a:t>
            </a:r>
            <a:r>
              <a:rPr lang="en-US" altLang="en-US" sz="2600" dirty="0" err="1"/>
              <a:t>simpul</a:t>
            </a:r>
            <a:r>
              <a:rPr lang="en-US" altLang="en-US" sz="2600" dirty="0"/>
              <a:t> yang </a:t>
            </a:r>
            <a:r>
              <a:rPr lang="en-US" altLang="en-US" sz="2600" dirty="0" err="1"/>
              <a:t>baru</a:t>
            </a:r>
            <a:r>
              <a:rPr lang="en-US" altLang="en-US" sz="2600" dirty="0"/>
              <a:t> </a:t>
            </a:r>
            <a:r>
              <a:rPr lang="en-US" altLang="en-US" sz="2600" dirty="0" err="1"/>
              <a:t>haruslah</a:t>
            </a:r>
            <a:r>
              <a:rPr lang="en-US" altLang="en-US" sz="2600" dirty="0"/>
              <a:t> </a:t>
            </a:r>
            <a:r>
              <a:rPr lang="en-US" altLang="en-US" sz="2600" dirty="0" err="1"/>
              <a:t>merupakan</a:t>
            </a:r>
            <a:r>
              <a:rPr lang="en-US" altLang="en-US" sz="2600" dirty="0"/>
              <a:t> </a:t>
            </a:r>
            <a:r>
              <a:rPr lang="en-US" altLang="en-US" sz="2600" dirty="0" err="1"/>
              <a:t>lintasan</a:t>
            </a:r>
            <a:r>
              <a:rPr lang="en-US" altLang="en-US" sz="2600" dirty="0"/>
              <a:t> yang </a:t>
            </a:r>
            <a:r>
              <a:rPr lang="en-US" altLang="en-US" sz="2600" dirty="0" err="1"/>
              <a:t>terpendek</a:t>
            </a:r>
            <a:r>
              <a:rPr lang="en-US" altLang="en-US" sz="2600" dirty="0"/>
              <a:t> </a:t>
            </a:r>
            <a:r>
              <a:rPr lang="en-US" altLang="en-US" sz="2600" dirty="0" err="1"/>
              <a:t>diantara</a:t>
            </a:r>
            <a:r>
              <a:rPr lang="en-US" altLang="en-US" sz="2600" dirty="0"/>
              <a:t> </a:t>
            </a:r>
            <a:r>
              <a:rPr lang="en-US" altLang="en-US" sz="2600" dirty="0" err="1"/>
              <a:t>semua</a:t>
            </a:r>
            <a:r>
              <a:rPr lang="en-US" altLang="en-US" sz="2600" dirty="0"/>
              <a:t> </a:t>
            </a:r>
            <a:r>
              <a:rPr lang="en-US" altLang="en-US" sz="2600" dirty="0" err="1"/>
              <a:t>lintasannya</a:t>
            </a:r>
            <a:r>
              <a:rPr lang="en-US" altLang="en-US" sz="2600" dirty="0"/>
              <a:t> </a:t>
            </a:r>
            <a:r>
              <a:rPr lang="en-US" altLang="en-US" sz="2600" dirty="0" err="1"/>
              <a:t>ke</a:t>
            </a:r>
            <a:r>
              <a:rPr lang="en-US" altLang="en-US" sz="2600" dirty="0"/>
              <a:t> </a:t>
            </a:r>
            <a:r>
              <a:rPr lang="en-US" altLang="en-US" sz="2600" dirty="0" err="1"/>
              <a:t>simpul-simpul</a:t>
            </a:r>
            <a:r>
              <a:rPr lang="en-US" altLang="en-US" sz="2600" dirty="0"/>
              <a:t> yang </a:t>
            </a:r>
            <a:r>
              <a:rPr lang="en-US" altLang="en-US" sz="2600" dirty="0" err="1"/>
              <a:t>belum</a:t>
            </a:r>
            <a:r>
              <a:rPr lang="en-US" altLang="en-US" sz="2600" dirty="0"/>
              <a:t> </a:t>
            </a:r>
            <a:r>
              <a:rPr lang="en-US" altLang="en-US" sz="2600" dirty="0" err="1"/>
              <a:t>terpilih</a:t>
            </a:r>
            <a:r>
              <a:rPr lang="en-US" altLang="en-US" sz="26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a:extLst>
              <a:ext uri="{FF2B5EF4-FFF2-40B4-BE49-F238E27FC236}">
                <a16:creationId xmlns:a16="http://schemas.microsoft.com/office/drawing/2014/main" id="{D2957245-DC00-41D8-B0B7-18061C326FA5}"/>
              </a:ext>
            </a:extLst>
          </p:cNvPr>
          <p:cNvSpPr>
            <a:spLocks noGrp="1" noChangeArrowheads="1"/>
          </p:cNvSpPr>
          <p:nvPr>
            <p:ph idx="1"/>
          </p:nvPr>
        </p:nvSpPr>
        <p:spPr>
          <a:xfrm>
            <a:off x="4095750" y="331788"/>
            <a:ext cx="6286500" cy="4143375"/>
          </a:xfrm>
        </p:spPr>
        <p:txBody>
          <a:bodyPr/>
          <a:lstStyle/>
          <a:p>
            <a:pPr>
              <a:buFontTx/>
              <a:buNone/>
            </a:pPr>
            <a:r>
              <a:rPr lang="en-US" altLang="en-US" b="1" dirty="0" err="1"/>
              <a:t>Edsger</a:t>
            </a:r>
            <a:r>
              <a:rPr lang="en-US" altLang="en-US" b="1" dirty="0"/>
              <a:t> W. Dijkstra (1930–2002)</a:t>
            </a:r>
          </a:p>
          <a:p>
            <a:r>
              <a:rPr lang="en-US" altLang="en-US" sz="2200" dirty="0" err="1"/>
              <a:t>Edsger</a:t>
            </a:r>
            <a:r>
              <a:rPr lang="en-US" altLang="en-US" sz="2200" dirty="0"/>
              <a:t> </a:t>
            </a:r>
            <a:r>
              <a:rPr lang="en-US" altLang="en-US" sz="2200" dirty="0" err="1"/>
              <a:t>Wybe</a:t>
            </a:r>
            <a:r>
              <a:rPr lang="en-US" altLang="en-US" sz="2200" dirty="0"/>
              <a:t> Dijkstra was one of the most influential members of computing science's founding generation. Among the domains in which his scientific contributions are fundamental are </a:t>
            </a:r>
          </a:p>
          <a:p>
            <a:r>
              <a:rPr lang="en-US" altLang="en-US" sz="2200" dirty="0"/>
              <a:t>algorithm design </a:t>
            </a:r>
          </a:p>
          <a:p>
            <a:r>
              <a:rPr lang="en-US" altLang="en-US" sz="2200" dirty="0"/>
              <a:t>programming languages </a:t>
            </a:r>
          </a:p>
          <a:p>
            <a:r>
              <a:rPr lang="en-US" altLang="en-US" sz="2200" dirty="0"/>
              <a:t>program design </a:t>
            </a:r>
          </a:p>
          <a:p>
            <a:r>
              <a:rPr lang="en-US" altLang="en-US" sz="2200" dirty="0"/>
              <a:t>operating systems </a:t>
            </a:r>
          </a:p>
          <a:p>
            <a:r>
              <a:rPr lang="en-US" altLang="en-US" sz="2200" dirty="0"/>
              <a:t>distributed processing </a:t>
            </a:r>
          </a:p>
        </p:txBody>
      </p:sp>
      <p:pic>
        <p:nvPicPr>
          <p:cNvPr id="88067" name="Picture 2">
            <a:extLst>
              <a:ext uri="{FF2B5EF4-FFF2-40B4-BE49-F238E27FC236}">
                <a16:creationId xmlns:a16="http://schemas.microsoft.com/office/drawing/2014/main" id="{FEADD29D-254D-41BD-A97E-E9A87EAA4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236" y="331788"/>
            <a:ext cx="2890084" cy="38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4">
            <a:extLst>
              <a:ext uri="{FF2B5EF4-FFF2-40B4-BE49-F238E27FC236}">
                <a16:creationId xmlns:a16="http://schemas.microsoft.com/office/drawing/2014/main" id="{A9F3D7B3-442B-4750-91ED-25EDC477BF4E}"/>
              </a:ext>
            </a:extLst>
          </p:cNvPr>
          <p:cNvSpPr txBox="1">
            <a:spLocks noChangeArrowheads="1"/>
          </p:cNvSpPr>
          <p:nvPr/>
        </p:nvSpPr>
        <p:spPr bwMode="auto">
          <a:xfrm>
            <a:off x="838200" y="4475163"/>
            <a:ext cx="88820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dirty="0"/>
              <a:t>In addition, Dijkstra was intensely interested in teaching, and in the </a:t>
            </a:r>
          </a:p>
          <a:p>
            <a:pPr>
              <a:spcBef>
                <a:spcPct val="0"/>
              </a:spcBef>
              <a:buClrTx/>
              <a:buFontTx/>
              <a:buNone/>
            </a:pPr>
            <a:r>
              <a:rPr lang="en-US" altLang="en-US" sz="2000" dirty="0"/>
              <a:t>relationships  between academic computing science and the software </a:t>
            </a:r>
          </a:p>
          <a:p>
            <a:pPr>
              <a:spcBef>
                <a:spcPct val="0"/>
              </a:spcBef>
              <a:buClrTx/>
              <a:buFontTx/>
              <a:buNone/>
            </a:pPr>
            <a:r>
              <a:rPr lang="en-US" altLang="en-US" sz="2000" dirty="0"/>
              <a:t>industry. During his forty-plus years as a computing scientist, which included </a:t>
            </a:r>
          </a:p>
          <a:p>
            <a:pPr>
              <a:spcBef>
                <a:spcPct val="0"/>
              </a:spcBef>
              <a:buClrTx/>
              <a:buFontTx/>
              <a:buNone/>
            </a:pPr>
            <a:r>
              <a:rPr lang="en-US" altLang="en-US" sz="2000" dirty="0"/>
              <a:t>positions in  both academia and industry, Dijkstra's contributions brought </a:t>
            </a:r>
          </a:p>
          <a:p>
            <a:pPr>
              <a:spcBef>
                <a:spcPct val="0"/>
              </a:spcBef>
              <a:buClrTx/>
              <a:buFontTx/>
              <a:buNone/>
            </a:pPr>
            <a:r>
              <a:rPr lang="en-US" altLang="en-US" sz="2000" dirty="0"/>
              <a:t>him many prizes and  awards, including computing science's highest honor, </a:t>
            </a:r>
          </a:p>
          <a:p>
            <a:pPr>
              <a:spcBef>
                <a:spcPct val="0"/>
              </a:spcBef>
              <a:buClrTx/>
              <a:buFontTx/>
              <a:buNone/>
            </a:pPr>
            <a:r>
              <a:rPr lang="en-US" altLang="en-US" sz="2000" dirty="0"/>
              <a:t>the ACM Turing Award. </a:t>
            </a:r>
          </a:p>
          <a:p>
            <a:pPr>
              <a:spcBef>
                <a:spcPct val="0"/>
              </a:spcBef>
              <a:buClrTx/>
              <a:buFontTx/>
              <a:buNone/>
            </a:pPr>
            <a:r>
              <a:rPr lang="en-US" altLang="en-US" sz="2000" dirty="0" err="1"/>
              <a:t>Sumber</a:t>
            </a:r>
            <a:r>
              <a:rPr lang="en-US" altLang="en-US" sz="2000" dirty="0"/>
              <a:t>: http://www.cs.utexas.edu/users/EWD/</a:t>
            </a:r>
            <a:endParaRPr lang="en-US" altLang="en-US" sz="1800" dirty="0"/>
          </a:p>
        </p:txBody>
      </p:sp>
      <p:sp>
        <p:nvSpPr>
          <p:cNvPr id="5" name="Slide Number Placeholder 4">
            <a:extLst>
              <a:ext uri="{FF2B5EF4-FFF2-40B4-BE49-F238E27FC236}">
                <a16:creationId xmlns:a16="http://schemas.microsoft.com/office/drawing/2014/main" id="{24E25265-61FA-4434-8646-92C59555AE8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14EEE6FC-AC7A-422A-8557-560F2A91650F}" type="slidenum">
              <a:rPr lang="en-US" altLang="en-US" sz="1200"/>
              <a:pPr>
                <a:spcBef>
                  <a:spcPct val="0"/>
                </a:spcBef>
                <a:buClrTx/>
                <a:buFontTx/>
                <a:buNone/>
              </a:pPr>
              <a:t>19</a:t>
            </a:fld>
            <a:endParaRPr lang="en-US" alt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372CE34-67D9-4F08-BDB8-4A20AAD4789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7C2BC40D-7B20-4E0C-A2A5-C5E094511162}" type="slidenum">
              <a:rPr lang="en-US" altLang="en-US" sz="1200"/>
              <a:pPr>
                <a:spcBef>
                  <a:spcPct val="0"/>
                </a:spcBef>
                <a:buClrTx/>
                <a:buFontTx/>
                <a:buNone/>
              </a:pPr>
              <a:t>2</a:t>
            </a:fld>
            <a:endParaRPr lang="en-US" altLang="en-US" sz="1200"/>
          </a:p>
        </p:txBody>
      </p:sp>
      <p:sp>
        <p:nvSpPr>
          <p:cNvPr id="65539" name="Rectangle 3">
            <a:extLst>
              <a:ext uri="{FF2B5EF4-FFF2-40B4-BE49-F238E27FC236}">
                <a16:creationId xmlns:a16="http://schemas.microsoft.com/office/drawing/2014/main" id="{51DC210D-866A-457F-AAC8-D42E42754B10}"/>
              </a:ext>
            </a:extLst>
          </p:cNvPr>
          <p:cNvSpPr>
            <a:spLocks noGrp="1" noChangeArrowheads="1"/>
          </p:cNvSpPr>
          <p:nvPr>
            <p:ph type="body" sz="half" idx="1"/>
          </p:nvPr>
        </p:nvSpPr>
        <p:spPr>
          <a:xfrm>
            <a:off x="1019503" y="765175"/>
            <a:ext cx="9335760" cy="5334000"/>
          </a:xfrm>
        </p:spPr>
        <p:txBody>
          <a:bodyPr/>
          <a:lstStyle/>
          <a:p>
            <a:pPr eaLnBrk="1" hangingPunct="1">
              <a:buFontTx/>
              <a:buNone/>
            </a:pPr>
            <a:r>
              <a:rPr lang="en-US" altLang="en-US" sz="4000" b="1" dirty="0"/>
              <a:t>7. </a:t>
            </a:r>
            <a:r>
              <a:rPr lang="en-US" altLang="en-US" sz="4000" b="1" dirty="0" err="1"/>
              <a:t>Pohon</a:t>
            </a:r>
            <a:r>
              <a:rPr lang="en-US" altLang="en-US" sz="4000" b="1" dirty="0"/>
              <a:t> </a:t>
            </a:r>
            <a:r>
              <a:rPr lang="en-US" altLang="en-US" sz="4000" b="1" dirty="0" err="1"/>
              <a:t>Merentang</a:t>
            </a:r>
            <a:r>
              <a:rPr lang="en-US" altLang="en-US" sz="4000" b="1" dirty="0"/>
              <a:t> Minimum</a:t>
            </a:r>
          </a:p>
          <a:p>
            <a:pPr eaLnBrk="1" hangingPunct="1">
              <a:buFontTx/>
              <a:buNone/>
            </a:pPr>
            <a:endParaRPr lang="en-US" altLang="en-US" b="1" dirty="0"/>
          </a:p>
          <a:p>
            <a:pPr eaLnBrk="1" hangingPunct="1">
              <a:buFontTx/>
              <a:buNone/>
            </a:pPr>
            <a:endParaRPr lang="en-US" altLang="en-US" b="1" dirty="0"/>
          </a:p>
        </p:txBody>
      </p:sp>
      <p:graphicFrame>
        <p:nvGraphicFramePr>
          <p:cNvPr id="65540" name="Object 4">
            <a:extLst>
              <a:ext uri="{FF2B5EF4-FFF2-40B4-BE49-F238E27FC236}">
                <a16:creationId xmlns:a16="http://schemas.microsoft.com/office/drawing/2014/main" id="{9A929493-4B65-41BB-882E-526117F5B483}"/>
              </a:ext>
            </a:extLst>
          </p:cNvPr>
          <p:cNvGraphicFramePr>
            <a:graphicFrameLocks noGrp="1" noChangeAspect="1"/>
          </p:cNvGraphicFramePr>
          <p:nvPr>
            <p:ph sz="quarter" idx="2"/>
            <p:extLst>
              <p:ext uri="{D42A27DB-BD31-4B8C-83A1-F6EECF244321}">
                <p14:modId xmlns:p14="http://schemas.microsoft.com/office/powerpoint/2010/main" val="1069806365"/>
              </p:ext>
            </p:extLst>
          </p:nvPr>
        </p:nvGraphicFramePr>
        <p:xfrm>
          <a:off x="1197086" y="2007202"/>
          <a:ext cx="4558648" cy="3109311"/>
        </p:xfrm>
        <a:graphic>
          <a:graphicData uri="http://schemas.openxmlformats.org/presentationml/2006/ole">
            <mc:AlternateContent xmlns:mc="http://schemas.openxmlformats.org/markup-compatibility/2006">
              <mc:Choice xmlns:v="urn:schemas-microsoft-com:vml" Requires="v">
                <p:oleObj name="VISIO" r:id="rId2" imgW="2267347" imgH="1540242" progId="Visio.Drawing.5">
                  <p:embed/>
                </p:oleObj>
              </mc:Choice>
              <mc:Fallback>
                <p:oleObj name="VISIO" r:id="rId2" imgW="2267347" imgH="1540242" progId="Visio.Drawing.5">
                  <p:embed/>
                  <p:pic>
                    <p:nvPicPr>
                      <p:cNvPr id="65540" name="Object 4">
                        <a:extLst>
                          <a:ext uri="{FF2B5EF4-FFF2-40B4-BE49-F238E27FC236}">
                            <a16:creationId xmlns:a16="http://schemas.microsoft.com/office/drawing/2014/main" id="{9A929493-4B65-41BB-882E-526117F5B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086" y="2007202"/>
                        <a:ext cx="4558648" cy="3109311"/>
                      </a:xfrm>
                      <a:prstGeom prst="rect">
                        <a:avLst/>
                      </a:prstGeom>
                      <a:noFill/>
                      <a:ln>
                        <a:noFill/>
                      </a:ln>
                      <a:effectLst/>
                    </p:spPr>
                  </p:pic>
                </p:oleObj>
              </mc:Fallback>
            </mc:AlternateContent>
          </a:graphicData>
        </a:graphic>
      </p:graphicFrame>
      <p:sp>
        <p:nvSpPr>
          <p:cNvPr id="65542" name="Rectangle 10">
            <a:extLst>
              <a:ext uri="{FF2B5EF4-FFF2-40B4-BE49-F238E27FC236}">
                <a16:creationId xmlns:a16="http://schemas.microsoft.com/office/drawing/2014/main" id="{FCFD185C-F011-4FF2-81FF-9E06561275FE}"/>
              </a:ext>
            </a:extLst>
          </p:cNvPr>
          <p:cNvSpPr>
            <a:spLocks noChangeArrowheads="1"/>
          </p:cNvSpPr>
          <p:nvPr/>
        </p:nvSpPr>
        <p:spPr bwMode="auto">
          <a:xfrm>
            <a:off x="1298630" y="5266679"/>
            <a:ext cx="10225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      </a:t>
            </a:r>
            <a:r>
              <a:rPr lang="en-US" altLang="en-US" sz="2400" dirty="0"/>
              <a:t>(a) Graf </a:t>
            </a:r>
            <a:r>
              <a:rPr lang="en-US" altLang="en-US" sz="2400" i="1" dirty="0"/>
              <a:t>G = (V, E)</a:t>
            </a:r>
            <a:r>
              <a:rPr lang="en-US" altLang="en-US" sz="2400" dirty="0"/>
              <a:t>	  		 (b)  </a:t>
            </a:r>
            <a:r>
              <a:rPr lang="en-US" altLang="en-US" sz="2400" dirty="0" err="1"/>
              <a:t>Pohon</a:t>
            </a:r>
            <a:r>
              <a:rPr lang="en-US" altLang="en-US" sz="2400" dirty="0"/>
              <a:t> </a:t>
            </a:r>
            <a:r>
              <a:rPr lang="en-US" altLang="en-US" sz="2400" dirty="0" err="1"/>
              <a:t>merentang</a:t>
            </a:r>
            <a:r>
              <a:rPr lang="en-US" altLang="en-US" sz="2400" dirty="0"/>
              <a:t> minimum </a:t>
            </a:r>
          </a:p>
        </p:txBody>
      </p:sp>
      <p:pic>
        <p:nvPicPr>
          <p:cNvPr id="5" name="Picture 4">
            <a:extLst>
              <a:ext uri="{FF2B5EF4-FFF2-40B4-BE49-F238E27FC236}">
                <a16:creationId xmlns:a16="http://schemas.microsoft.com/office/drawing/2014/main" id="{B73ADA93-E014-4DD7-BE20-70E718BCC1B3}"/>
              </a:ext>
            </a:extLst>
          </p:cNvPr>
          <p:cNvPicPr>
            <a:picLocks noChangeAspect="1"/>
          </p:cNvPicPr>
          <p:nvPr/>
        </p:nvPicPr>
        <p:blipFill>
          <a:blip r:embed="rId4"/>
          <a:stretch>
            <a:fillRect/>
          </a:stretch>
        </p:blipFill>
        <p:spPr>
          <a:xfrm>
            <a:off x="6867525" y="1933251"/>
            <a:ext cx="4486275" cy="30194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B10079C5-93AB-42D9-85F1-EE7523750B70}"/>
              </a:ext>
            </a:extLst>
          </p:cNvPr>
          <p:cNvSpPr>
            <a:spLocks noGrp="1" noChangeArrowheads="1"/>
          </p:cNvSpPr>
          <p:nvPr>
            <p:ph idx="1"/>
          </p:nvPr>
        </p:nvSpPr>
        <p:spPr>
          <a:xfrm>
            <a:off x="1138874" y="322897"/>
            <a:ext cx="10474006" cy="6216015"/>
          </a:xfrm>
        </p:spPr>
        <p:txBody>
          <a:bodyPr>
            <a:normAutofit fontScale="85000" lnSpcReduction="20000"/>
          </a:bodyPr>
          <a:lstStyle/>
          <a:p>
            <a:pPr>
              <a:spcBef>
                <a:spcPts val="600"/>
              </a:spcBef>
              <a:buFontTx/>
              <a:buNone/>
            </a:pPr>
            <a:r>
              <a:rPr lang="en-US" altLang="en-US" sz="1900" b="1" dirty="0">
                <a:latin typeface="Times New Roman" panose="02020603050405020304" pitchFamily="18" charset="0"/>
                <a:cs typeface="Times New Roman" panose="02020603050405020304" pitchFamily="18" charset="0"/>
              </a:rPr>
              <a:t>procedure</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Dijkstra</a:t>
            </a: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input</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G</a:t>
            </a:r>
            <a:r>
              <a:rPr lang="en-US" altLang="en-US" sz="1900"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weighted_graph</a:t>
            </a: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input</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a</a:t>
            </a:r>
            <a:r>
              <a:rPr lang="en-US" altLang="en-US" sz="1900"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intial_vertex</a:t>
            </a: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output</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L</a:t>
            </a:r>
            <a:r>
              <a:rPr lang="en-US" altLang="en-US" sz="1900" dirty="0">
                <a:latin typeface="Times New Roman" panose="02020603050405020304" pitchFamily="18" charset="0"/>
                <a:cs typeface="Times New Roman" panose="02020603050405020304" pitchFamily="18" charset="0"/>
              </a:rPr>
              <a:t> : </a:t>
            </a:r>
            <a:r>
              <a:rPr lang="en-US" altLang="en-US" sz="1900" b="1" dirty="0">
                <a:latin typeface="Times New Roman" panose="02020603050405020304" pitchFamily="18" charset="0"/>
                <a:cs typeface="Times New Roman" panose="02020603050405020304" pitchFamily="18" charset="0"/>
              </a:rPr>
              <a:t>array</a:t>
            </a:r>
            <a:r>
              <a:rPr lang="en-US" altLang="en-US" sz="1900" dirty="0">
                <a:latin typeface="Times New Roman" panose="02020603050405020304" pitchFamily="18" charset="0"/>
                <a:cs typeface="Times New Roman" panose="02020603050405020304" pitchFamily="18" charset="0"/>
              </a:rPr>
              <a:t> [1..</a:t>
            </a:r>
            <a:r>
              <a:rPr lang="en-US" altLang="en-US" sz="1900" i="1" dirty="0">
                <a:latin typeface="Times New Roman" panose="02020603050405020304" pitchFamily="18" charset="0"/>
                <a:cs typeface="Times New Roman" panose="02020603050405020304" pitchFamily="18" charset="0"/>
              </a:rPr>
              <a:t>n</a:t>
            </a:r>
            <a:r>
              <a:rPr lang="en-US" altLang="en-US" sz="1900" dirty="0">
                <a:latin typeface="Times New Roman" panose="02020603050405020304" pitchFamily="18" charset="0"/>
                <a:cs typeface="Times New Roman" panose="02020603050405020304" pitchFamily="18" charset="0"/>
              </a:rPr>
              <a:t>] of </a:t>
            </a:r>
            <a:r>
              <a:rPr lang="en-US" altLang="en-US" sz="1900" b="1" dirty="0">
                <a:latin typeface="Times New Roman" panose="02020603050405020304" pitchFamily="18" charset="0"/>
                <a:cs typeface="Times New Roman" panose="02020603050405020304" pitchFamily="18" charset="0"/>
              </a:rPr>
              <a:t>real</a:t>
            </a:r>
            <a:r>
              <a:rPr lang="en-US" altLang="en-US" sz="1900" dirty="0">
                <a:latin typeface="Times New Roman" panose="02020603050405020304" pitchFamily="18" charset="0"/>
                <a:cs typeface="Times New Roman" panose="02020603050405020304" pitchFamily="18" charset="0"/>
              </a:rPr>
              <a:t>)</a:t>
            </a:r>
          </a:p>
          <a:p>
            <a:pPr marL="0" marR="0" indent="0" algn="just">
              <a:spcBef>
                <a:spcPts val="600"/>
              </a:spcBef>
              <a:buNone/>
            </a:pP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Mencari</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lintasan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terpendek</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lain di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G.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600"/>
              </a:spcBef>
              <a:buNone/>
            </a:pP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graf-berbobot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G = (V, E)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n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buNone/>
            </a:pP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L[1..n], L[</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berisi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panjang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terpendek</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dari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ke</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v</a:t>
            </a:r>
            <a:r>
              <a:rPr lang="en-US" sz="1900" i="1"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Bef>
                <a:spcPts val="600"/>
              </a:spcBef>
              <a:buFontTx/>
              <a:buNone/>
            </a:pPr>
            <a:endParaRPr lang="en-US" altLang="en-US" sz="1900" dirty="0">
              <a:latin typeface="Times New Roman" panose="02020603050405020304" pitchFamily="18" charset="0"/>
              <a:cs typeface="Times New Roman" panose="02020603050405020304" pitchFamily="18" charset="0"/>
            </a:endParaRPr>
          </a:p>
          <a:p>
            <a:pPr>
              <a:spcBef>
                <a:spcPts val="600"/>
              </a:spcBef>
              <a:buFontTx/>
              <a:buNone/>
            </a:pPr>
            <a:r>
              <a:rPr lang="en-US" altLang="en-US" sz="1900" b="1" dirty="0" err="1">
                <a:latin typeface="Times New Roman" panose="02020603050405020304" pitchFamily="18" charset="0"/>
                <a:cs typeface="Times New Roman" panose="02020603050405020304" pitchFamily="18" charset="0"/>
              </a:rPr>
              <a:t>Deklarasi</a:t>
            </a:r>
            <a:r>
              <a:rPr lang="en-US" altLang="en-US" sz="1900" dirty="0">
                <a:latin typeface="Times New Roman" panose="02020603050405020304" pitchFamily="18" charset="0"/>
                <a:cs typeface="Times New Roman" panose="02020603050405020304" pitchFamily="18" charset="0"/>
              </a:rPr>
              <a:t>:</a:t>
            </a:r>
          </a:p>
          <a:p>
            <a:pPr>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i</a:t>
            </a:r>
            <a:r>
              <a:rPr lang="en-US" altLang="en-US" sz="1900" dirty="0">
                <a:latin typeface="Times New Roman" panose="02020603050405020304" pitchFamily="18" charset="0"/>
                <a:cs typeface="Times New Roman" panose="02020603050405020304" pitchFamily="18" charset="0"/>
              </a:rPr>
              <a:t> : </a:t>
            </a:r>
            <a:r>
              <a:rPr lang="en-US" altLang="en-US" sz="1900" b="1" dirty="0">
                <a:latin typeface="Times New Roman" panose="02020603050405020304" pitchFamily="18" charset="0"/>
                <a:cs typeface="Times New Roman" panose="02020603050405020304" pitchFamily="18" charset="0"/>
              </a:rPr>
              <a:t>integer</a:t>
            </a:r>
            <a:endParaRPr lang="en-US" altLang="en-US" sz="1900" b="1" i="1" dirty="0">
              <a:latin typeface="Times New Roman" panose="02020603050405020304" pitchFamily="18" charset="0"/>
              <a:cs typeface="Times New Roman" panose="02020603050405020304" pitchFamily="18" charset="0"/>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u</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v</a:t>
            </a:r>
            <a:r>
              <a:rPr lang="en-US" altLang="en-US" sz="1900" dirty="0">
                <a:latin typeface="Times New Roman" panose="02020603050405020304" pitchFamily="18" charset="0"/>
                <a:cs typeface="Times New Roman" panose="02020603050405020304" pitchFamily="18" charset="0"/>
              </a:rPr>
              <a:t> : </a:t>
            </a:r>
            <a:r>
              <a:rPr lang="en-US" altLang="en-US" sz="1900" i="1" dirty="0">
                <a:latin typeface="Times New Roman" panose="02020603050405020304" pitchFamily="18" charset="0"/>
                <a:cs typeface="Times New Roman" panose="02020603050405020304" pitchFamily="18" charset="0"/>
              </a:rPr>
              <a:t>vertex</a:t>
            </a:r>
          </a:p>
          <a:p>
            <a:pPr>
              <a:spcBef>
                <a:spcPts val="600"/>
              </a:spcBef>
              <a:buFontTx/>
              <a:buNone/>
            </a:pPr>
            <a:r>
              <a:rPr lang="en-US" altLang="en-US" sz="1900" i="1" dirty="0">
                <a:latin typeface="Times New Roman" panose="02020603050405020304" pitchFamily="18" charset="0"/>
                <a:cs typeface="Times New Roman" panose="02020603050405020304" pitchFamily="18" charset="0"/>
              </a:rPr>
              <a:t>     S</a:t>
            </a:r>
            <a:r>
              <a:rPr lang="en-US" altLang="en-US" sz="1900" b="1" dirty="0">
                <a:latin typeface="Times New Roman" panose="02020603050405020304" pitchFamily="18" charset="0"/>
                <a:cs typeface="Times New Roman" panose="02020603050405020304" pitchFamily="18" charset="0"/>
              </a:rPr>
              <a:t> : set of </a:t>
            </a:r>
            <a:r>
              <a:rPr lang="en-US" altLang="en-US" sz="1900" i="1" dirty="0">
                <a:latin typeface="Times New Roman" panose="02020603050405020304" pitchFamily="18" charset="0"/>
                <a:cs typeface="Times New Roman" panose="02020603050405020304" pitchFamily="18" charset="0"/>
              </a:rPr>
              <a:t>vertex</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himpunan</a:t>
            </a:r>
            <a:r>
              <a:rPr lang="en-US" altLang="en-US" sz="1900" i="1" dirty="0">
                <a:latin typeface="Times New Roman" panose="02020603050405020304" pitchFamily="18" charset="0"/>
                <a:cs typeface="Times New Roman" panose="02020603050405020304" pitchFamily="18" charset="0"/>
              </a:rPr>
              <a:t> solusi </a:t>
            </a:r>
            <a:r>
              <a:rPr lang="en-US" altLang="en-US" sz="1900" i="1" dirty="0" err="1">
                <a:latin typeface="Times New Roman" panose="02020603050405020304" pitchFamily="18" charset="0"/>
                <a:cs typeface="Times New Roman" panose="02020603050405020304" pitchFamily="18" charset="0"/>
              </a:rPr>
              <a:t>untuk</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mencatat</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simpul-simpul</a:t>
            </a:r>
            <a:r>
              <a:rPr lang="en-US" altLang="en-US" sz="1900" i="1" dirty="0">
                <a:latin typeface="Times New Roman" panose="02020603050405020304" pitchFamily="18" charset="0"/>
                <a:cs typeface="Times New Roman" panose="02020603050405020304" pitchFamily="18" charset="0"/>
              </a:rPr>
              <a:t> yang </a:t>
            </a:r>
            <a:r>
              <a:rPr lang="en-US" altLang="en-US" sz="1900" i="1" dirty="0" err="1">
                <a:latin typeface="Times New Roman" panose="02020603050405020304" pitchFamily="18" charset="0"/>
                <a:cs typeface="Times New Roman" panose="02020603050405020304" pitchFamily="18" charset="0"/>
              </a:rPr>
              <a:t>sudah</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dipilih</a:t>
            </a:r>
            <a:r>
              <a:rPr lang="en-US" altLang="en-US" sz="1900" i="1" dirty="0">
                <a:latin typeface="Times New Roman" panose="02020603050405020304" pitchFamily="18" charset="0"/>
                <a:cs typeface="Times New Roman" panose="02020603050405020304" pitchFamily="18" charset="0"/>
              </a:rPr>
              <a:t> di </a:t>
            </a:r>
            <a:r>
              <a:rPr lang="en-US" altLang="en-US" sz="1900" i="1" dirty="0" err="1">
                <a:latin typeface="Times New Roman" panose="02020603050405020304" pitchFamily="18" charset="0"/>
                <a:cs typeface="Times New Roman" panose="02020603050405020304" pitchFamily="18" charset="0"/>
              </a:rPr>
              <a:t>dalam</a:t>
            </a:r>
            <a:r>
              <a:rPr lang="en-US" altLang="en-US" sz="1900" i="1" dirty="0">
                <a:latin typeface="Times New Roman" panose="02020603050405020304" pitchFamily="18" charset="0"/>
                <a:cs typeface="Times New Roman" panose="02020603050405020304" pitchFamily="18" charset="0"/>
              </a:rPr>
              <a:t> tur }</a:t>
            </a:r>
          </a:p>
          <a:p>
            <a:pPr>
              <a:spcBef>
                <a:spcPts val="600"/>
              </a:spcBef>
              <a:buFontTx/>
              <a:buNone/>
            </a:pPr>
            <a:r>
              <a:rPr lang="en-US" altLang="en-US" sz="1900" b="1" dirty="0" err="1">
                <a:latin typeface="Times New Roman" panose="02020603050405020304" pitchFamily="18" charset="0"/>
                <a:cs typeface="Times New Roman" panose="02020603050405020304" pitchFamily="18" charset="0"/>
              </a:rPr>
              <a:t>Algoritma</a:t>
            </a:r>
            <a:endParaRPr lang="en-US" altLang="en-US" sz="1900" b="1" dirty="0">
              <a:latin typeface="Times New Roman" panose="02020603050405020304" pitchFamily="18" charset="0"/>
              <a:cs typeface="Times New Roman" panose="02020603050405020304" pitchFamily="18" charset="0"/>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for</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i</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1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to</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n</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i="1" baseline="-25000" dirty="0">
                <a:latin typeface="Times New Roman" panose="02020603050405020304" pitchFamily="18" charset="0"/>
                <a:cs typeface="Times New Roman" panose="02020603050405020304" pitchFamily="18" charset="0"/>
                <a:sym typeface="Symbol" panose="05050102010706020507" pitchFamily="18" charset="2"/>
              </a:rPr>
              <a:t>i</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err="1">
                <a:latin typeface="Times New Roman" panose="02020603050405020304" pitchFamily="18" charset="0"/>
                <a:cs typeface="Times New Roman" panose="02020603050405020304" pitchFamily="18" charset="0"/>
                <a:sym typeface="Symbol" panose="05050102010706020507" pitchFamily="18" charset="2"/>
              </a:rPr>
              <a:t>endfor</a:t>
            </a:r>
            <a:endParaRPr lang="en-US" altLang="en-US" sz="1900" b="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a</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0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adalah</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0 }</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endParaRPr lang="en-US" altLang="en-US" sz="1900" i="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for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k</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1 to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n</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do    </a:t>
            </a:r>
            <a:endParaRPr lang="en-US" altLang="en-US" sz="1900" i="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pilih</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belum</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dan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memiliki</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minimum</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masukkan</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S }</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for</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semua</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tidak</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p>
          <a:p>
            <a:pPr>
              <a:spcBef>
                <a:spcPts val="600"/>
              </a:spcBef>
              <a:buFontTx/>
              <a:buNone/>
            </a:pP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 update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baru</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a:t>
            </a:r>
          </a:p>
          <a:p>
            <a:pPr>
              <a:spcBef>
                <a:spcPts val="600"/>
              </a:spcBef>
              <a:buFontTx/>
              <a:buNone/>
            </a:pP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                if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&lt;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then   </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ditambah</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bobot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sisi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lebih</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kecil</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a:t>
            </a:r>
            <a:endParaRPr lang="en-US" altLang="en-US" sz="1900" b="1" i="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yang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baru</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diganti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dengan</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L(u) + G(u, v)  }</a:t>
            </a:r>
          </a:p>
          <a:p>
            <a:pPr>
              <a:spcBef>
                <a:spcPts val="600"/>
              </a:spcBef>
              <a:buFontTx/>
              <a:buNone/>
            </a:pP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                endif</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err="1">
                <a:latin typeface="Times New Roman" panose="02020603050405020304" pitchFamily="18" charset="0"/>
                <a:cs typeface="Times New Roman" panose="02020603050405020304" pitchFamily="18" charset="0"/>
                <a:sym typeface="Symbol" panose="05050102010706020507" pitchFamily="18" charset="2"/>
              </a:rPr>
              <a:t>endfor</a:t>
            </a:r>
            <a:endParaRPr lang="en-US" altLang="en-US" sz="1900" b="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err="1">
                <a:latin typeface="Times New Roman" panose="02020603050405020304" pitchFamily="18" charset="0"/>
                <a:cs typeface="Times New Roman" panose="02020603050405020304" pitchFamily="18" charset="0"/>
                <a:sym typeface="Symbol" panose="05050102010706020507" pitchFamily="18" charset="2"/>
              </a:rPr>
              <a:t>enfor</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endParaRPr lang="en-US" altLang="en-US" sz="1900" dirty="0">
              <a:latin typeface="Times New Roman" panose="02020603050405020304" pitchFamily="18" charset="0"/>
              <a:cs typeface="Times New Roman" panose="02020603050405020304" pitchFamily="18" charset="0"/>
            </a:endParaRPr>
          </a:p>
          <a:p>
            <a:pPr>
              <a:buFontTx/>
              <a:buNone/>
            </a:pPr>
            <a:endParaRPr lang="en-US" altLang="en-US" sz="2000" dirty="0"/>
          </a:p>
        </p:txBody>
      </p:sp>
      <p:sp>
        <p:nvSpPr>
          <p:cNvPr id="3" name="Slide Number Placeholder 2">
            <a:extLst>
              <a:ext uri="{FF2B5EF4-FFF2-40B4-BE49-F238E27FC236}">
                <a16:creationId xmlns:a16="http://schemas.microsoft.com/office/drawing/2014/main" id="{EC0700F1-FF6A-4E04-80ED-220E571250C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CE018D09-49C0-41D9-8B3E-CD6EC5CD26AB}" type="slidenum">
              <a:rPr lang="en-US" altLang="en-US" sz="1200"/>
              <a:pPr>
                <a:spcBef>
                  <a:spcPct val="0"/>
                </a:spcBef>
                <a:buClrTx/>
                <a:buFontTx/>
                <a:buNone/>
              </a:pPr>
              <a:t>20</a:t>
            </a:fld>
            <a:endParaRPr lang="en-US" altLang="en-US" sz="1200"/>
          </a:p>
        </p:txBody>
      </p:sp>
      <p:sp>
        <p:nvSpPr>
          <p:cNvPr id="4" name="Rectangle 3">
            <a:extLst>
              <a:ext uri="{FF2B5EF4-FFF2-40B4-BE49-F238E27FC236}">
                <a16:creationId xmlns:a16="http://schemas.microsoft.com/office/drawing/2014/main" id="{D891A057-B35A-421E-83B2-1D5D8CBE0532}"/>
              </a:ext>
            </a:extLst>
          </p:cNvPr>
          <p:cNvSpPr/>
          <p:nvPr/>
        </p:nvSpPr>
        <p:spPr>
          <a:xfrm>
            <a:off x="1016000" y="226501"/>
            <a:ext cx="10759440" cy="630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CACAD-EBD1-46D7-B409-DB85B3D3AD2D}"/>
              </a:ext>
            </a:extLst>
          </p:cNvPr>
          <p:cNvSpPr>
            <a:spLocks noGrp="1"/>
          </p:cNvSpPr>
          <p:nvPr>
            <p:ph idx="1"/>
          </p:nvPr>
        </p:nvSpPr>
        <p:spPr>
          <a:xfrm>
            <a:off x="838200" y="589280"/>
            <a:ext cx="10515600" cy="5587683"/>
          </a:xfrm>
        </p:spPr>
        <p:txBody>
          <a:bodyPr/>
          <a:lstStyle/>
          <a:p>
            <a:pPr marL="0" indent="0">
              <a:buNone/>
            </a:pPr>
            <a:r>
              <a:rPr lang="en-US" sz="2400" b="1" dirty="0" err="1"/>
              <a:t>Contoh</a:t>
            </a:r>
            <a:r>
              <a:rPr lang="en-US" sz="2400" b="1" dirty="0"/>
              <a:t> 14:  </a:t>
            </a:r>
            <a:r>
              <a:rPr lang="en-US" sz="2400" dirty="0" err="1"/>
              <a:t>Diberikan</a:t>
            </a:r>
            <a:r>
              <a:rPr lang="en-US" sz="2400" dirty="0"/>
              <a:t> </a:t>
            </a:r>
            <a:r>
              <a:rPr lang="en-US" sz="2400" dirty="0" err="1"/>
              <a:t>graf</a:t>
            </a:r>
            <a:r>
              <a:rPr lang="en-US" sz="2400" dirty="0"/>
              <a:t> G di </a:t>
            </a:r>
            <a:r>
              <a:rPr lang="en-US" sz="2400" dirty="0" err="1"/>
              <a:t>bawah</a:t>
            </a:r>
            <a:r>
              <a:rPr lang="en-US" sz="2400" dirty="0"/>
              <a:t> </a:t>
            </a:r>
            <a:r>
              <a:rPr lang="en-US" sz="2400" dirty="0" err="1"/>
              <a:t>ini</a:t>
            </a:r>
            <a:r>
              <a:rPr lang="en-US" sz="2400" dirty="0"/>
              <a:t>. </a:t>
            </a:r>
            <a:r>
              <a:rPr lang="en-US" sz="2400" dirty="0" err="1"/>
              <a:t>Carilah</a:t>
            </a:r>
            <a:r>
              <a:rPr lang="en-US" sz="2400" dirty="0"/>
              <a:t> </a:t>
            </a:r>
            <a:r>
              <a:rPr lang="en-US" sz="2400" dirty="0" err="1"/>
              <a:t>lintasan</a:t>
            </a:r>
            <a:r>
              <a:rPr lang="en-US" sz="2400" dirty="0"/>
              <a:t> </a:t>
            </a:r>
            <a:r>
              <a:rPr lang="en-US" sz="2400" dirty="0" err="1"/>
              <a:t>terpendek</a:t>
            </a:r>
            <a:r>
              <a:rPr lang="en-US" sz="2400" dirty="0"/>
              <a:t> </a:t>
            </a:r>
            <a:r>
              <a:rPr lang="en-US" sz="2400" dirty="0" err="1"/>
              <a:t>dari</a:t>
            </a:r>
            <a:r>
              <a:rPr lang="en-US" sz="2400" dirty="0"/>
              <a:t> </a:t>
            </a:r>
            <a:r>
              <a:rPr lang="en-US" sz="2400" dirty="0" err="1"/>
              <a:t>simpula</a:t>
            </a:r>
            <a:r>
              <a:rPr lang="en-US" sz="2400" dirty="0"/>
              <a:t> a </a:t>
            </a:r>
            <a:r>
              <a:rPr lang="en-US" sz="2400" dirty="0" err="1"/>
              <a:t>ke</a:t>
            </a:r>
            <a:r>
              <a:rPr lang="en-US" sz="2400" dirty="0"/>
              <a:t> </a:t>
            </a:r>
            <a:r>
              <a:rPr lang="en-US" sz="2400" dirty="0" err="1"/>
              <a:t>semua</a:t>
            </a:r>
            <a:r>
              <a:rPr lang="en-US" sz="2400" dirty="0"/>
              <a:t> </a:t>
            </a:r>
            <a:r>
              <a:rPr lang="en-US" sz="2400" dirty="0" err="1"/>
              <a:t>simpul</a:t>
            </a:r>
            <a:r>
              <a:rPr lang="en-US" sz="2400" dirty="0"/>
              <a:t> </a:t>
            </a:r>
            <a:r>
              <a:rPr lang="en-US" sz="2400" dirty="0" err="1"/>
              <a:t>lainnya</a:t>
            </a:r>
            <a:r>
              <a:rPr lang="en-US" sz="2400" dirty="0"/>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t>
            </a:r>
            <a:r>
              <a:rPr lang="en-US" sz="2400" dirty="0" err="1"/>
              <a:t>Sumber</a:t>
            </a:r>
            <a:r>
              <a:rPr lang="en-US" sz="2400" dirty="0"/>
              <a:t>: Rosen, </a:t>
            </a:r>
            <a:r>
              <a:rPr lang="en-US" sz="2400" i="1" dirty="0"/>
              <a:t>Discrete Mathematics and Its Application</a:t>
            </a:r>
            <a:r>
              <a:rPr lang="en-US" sz="2400" dirty="0"/>
              <a:t>, 7</a:t>
            </a:r>
            <a:r>
              <a:rPr lang="en-US" sz="2400" baseline="30000" dirty="0"/>
              <a:t>th</a:t>
            </a:r>
            <a:r>
              <a:rPr lang="en-US" sz="2400" dirty="0"/>
              <a:t> Edition)</a:t>
            </a:r>
          </a:p>
        </p:txBody>
      </p:sp>
      <p:pic>
        <p:nvPicPr>
          <p:cNvPr id="5" name="Picture 4">
            <a:extLst>
              <a:ext uri="{FF2B5EF4-FFF2-40B4-BE49-F238E27FC236}">
                <a16:creationId xmlns:a16="http://schemas.microsoft.com/office/drawing/2014/main" id="{D396B80A-354D-4BA2-AFC1-DC9818D0C726}"/>
              </a:ext>
            </a:extLst>
          </p:cNvPr>
          <p:cNvPicPr>
            <a:picLocks noChangeAspect="1"/>
          </p:cNvPicPr>
          <p:nvPr/>
        </p:nvPicPr>
        <p:blipFill>
          <a:blip r:embed="rId2"/>
          <a:stretch>
            <a:fillRect/>
          </a:stretch>
        </p:blipFill>
        <p:spPr>
          <a:xfrm>
            <a:off x="3009265" y="1906904"/>
            <a:ext cx="3910368" cy="2207895"/>
          </a:xfrm>
          <a:prstGeom prst="rect">
            <a:avLst/>
          </a:prstGeom>
        </p:spPr>
      </p:pic>
      <p:sp>
        <p:nvSpPr>
          <p:cNvPr id="2" name="Slide Number Placeholder 1">
            <a:extLst>
              <a:ext uri="{FF2B5EF4-FFF2-40B4-BE49-F238E27FC236}">
                <a16:creationId xmlns:a16="http://schemas.microsoft.com/office/drawing/2014/main" id="{B80EACBB-DF2F-4B21-2557-AB4F53959807}"/>
              </a:ext>
            </a:extLst>
          </p:cNvPr>
          <p:cNvSpPr>
            <a:spLocks noGrp="1"/>
          </p:cNvSpPr>
          <p:nvPr>
            <p:ph type="sldNum" sz="quarter" idx="12"/>
          </p:nvPr>
        </p:nvSpPr>
        <p:spPr/>
        <p:txBody>
          <a:bodyPr/>
          <a:lstStyle/>
          <a:p>
            <a:fld id="{047AFDA1-7767-47B4-AAB6-AD5DBCB858AC}" type="slidenum">
              <a:rPr lang="en-US" smtClean="0"/>
              <a:t>21</a:t>
            </a:fld>
            <a:endParaRPr lang="en-US"/>
          </a:p>
        </p:txBody>
      </p:sp>
    </p:spTree>
    <p:extLst>
      <p:ext uri="{BB962C8B-B14F-4D97-AF65-F5344CB8AC3E}">
        <p14:creationId xmlns:p14="http://schemas.microsoft.com/office/powerpoint/2010/main" val="193383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F6BD7-23F1-4C14-8B0B-6DAC53FFE9AE}"/>
              </a:ext>
            </a:extLst>
          </p:cNvPr>
          <p:cNvSpPr>
            <a:spLocks noGrp="1"/>
          </p:cNvSpPr>
          <p:nvPr>
            <p:ph idx="1"/>
          </p:nvPr>
        </p:nvSpPr>
        <p:spPr>
          <a:xfrm>
            <a:off x="569474" y="312296"/>
            <a:ext cx="10515600" cy="5689283"/>
          </a:xfrm>
        </p:spPr>
        <p:txBody>
          <a:bodyPr>
            <a:normAutofit/>
          </a:bodyPr>
          <a:lstStyle/>
          <a:p>
            <a:pPr marL="0" indent="0">
              <a:buNone/>
            </a:pPr>
            <a:r>
              <a:rPr lang="en-US" sz="2400" u="sng" dirty="0" err="1"/>
              <a:t>Penyelesaian</a:t>
            </a:r>
            <a:r>
              <a:rPr lang="en-US" sz="2400" dirty="0"/>
              <a:t>:</a:t>
            </a:r>
          </a:p>
        </p:txBody>
      </p:sp>
      <p:sp>
        <p:nvSpPr>
          <p:cNvPr id="13" name="TextBox 12">
            <a:extLst>
              <a:ext uri="{FF2B5EF4-FFF2-40B4-BE49-F238E27FC236}">
                <a16:creationId xmlns:a16="http://schemas.microsoft.com/office/drawing/2014/main" id="{7EB7EE56-8711-49C8-AA10-C9035D7AE979}"/>
              </a:ext>
            </a:extLst>
          </p:cNvPr>
          <p:cNvSpPr txBox="1"/>
          <p:nvPr/>
        </p:nvSpPr>
        <p:spPr>
          <a:xfrm>
            <a:off x="5274430" y="259174"/>
            <a:ext cx="7781170" cy="369332"/>
          </a:xfrm>
          <a:prstGeom prst="rect">
            <a:avLst/>
          </a:prstGeom>
          <a:noFill/>
        </p:spPr>
        <p:txBody>
          <a:bodyPr wrap="square">
            <a:spAutoFit/>
          </a:bodyPr>
          <a:lstStyle/>
          <a:p>
            <a:pPr marL="0" indent="0">
              <a:buNone/>
            </a:pPr>
            <a:r>
              <a:rPr lang="en-US" sz="1800" dirty="0"/>
              <a:t>(</a:t>
            </a:r>
            <a:r>
              <a:rPr lang="en-US" sz="1800" dirty="0" err="1"/>
              <a:t>Sumber</a:t>
            </a:r>
            <a:r>
              <a:rPr lang="en-US" sz="1800" dirty="0"/>
              <a:t>: Rosen, </a:t>
            </a:r>
            <a:r>
              <a:rPr lang="en-US" sz="1800" i="1" dirty="0"/>
              <a:t>Discrete Mathematics and Its Application</a:t>
            </a:r>
            <a:r>
              <a:rPr lang="en-US" sz="1800" dirty="0"/>
              <a:t>, 7</a:t>
            </a:r>
            <a:r>
              <a:rPr lang="en-US" sz="1800" baseline="30000" dirty="0"/>
              <a:t>th</a:t>
            </a:r>
            <a:r>
              <a:rPr lang="en-US" sz="1800" dirty="0"/>
              <a:t> Edition)</a:t>
            </a:r>
          </a:p>
        </p:txBody>
      </p:sp>
      <p:pic>
        <p:nvPicPr>
          <p:cNvPr id="15" name="Picture 14">
            <a:extLst>
              <a:ext uri="{FF2B5EF4-FFF2-40B4-BE49-F238E27FC236}">
                <a16:creationId xmlns:a16="http://schemas.microsoft.com/office/drawing/2014/main" id="{400AF8C4-41CF-444B-BC95-49FC393C71EF}"/>
              </a:ext>
            </a:extLst>
          </p:cNvPr>
          <p:cNvPicPr>
            <a:picLocks noChangeAspect="1"/>
          </p:cNvPicPr>
          <p:nvPr/>
        </p:nvPicPr>
        <p:blipFill>
          <a:blip r:embed="rId2"/>
          <a:stretch>
            <a:fillRect/>
          </a:stretch>
        </p:blipFill>
        <p:spPr>
          <a:xfrm>
            <a:off x="536211" y="1070826"/>
            <a:ext cx="11119578" cy="4983875"/>
          </a:xfrm>
          <a:prstGeom prst="rect">
            <a:avLst/>
          </a:prstGeom>
        </p:spPr>
      </p:pic>
      <p:sp>
        <p:nvSpPr>
          <p:cNvPr id="2" name="Slide Number Placeholder 1">
            <a:extLst>
              <a:ext uri="{FF2B5EF4-FFF2-40B4-BE49-F238E27FC236}">
                <a16:creationId xmlns:a16="http://schemas.microsoft.com/office/drawing/2014/main" id="{AD7F01F4-22EB-60FB-FBAE-9867A3971199}"/>
              </a:ext>
            </a:extLst>
          </p:cNvPr>
          <p:cNvSpPr>
            <a:spLocks noGrp="1"/>
          </p:cNvSpPr>
          <p:nvPr>
            <p:ph type="sldNum" sz="quarter" idx="12"/>
          </p:nvPr>
        </p:nvSpPr>
        <p:spPr/>
        <p:txBody>
          <a:bodyPr/>
          <a:lstStyle/>
          <a:p>
            <a:fld id="{047AFDA1-7767-47B4-AAB6-AD5DBCB858AC}" type="slidenum">
              <a:rPr lang="en-US" smtClean="0"/>
              <a:t>22</a:t>
            </a:fld>
            <a:endParaRPr lang="en-US"/>
          </a:p>
        </p:txBody>
      </p:sp>
    </p:spTree>
    <p:extLst>
      <p:ext uri="{BB962C8B-B14F-4D97-AF65-F5344CB8AC3E}">
        <p14:creationId xmlns:p14="http://schemas.microsoft.com/office/powerpoint/2010/main" val="356790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2AFE0-F649-4E21-AE6F-AE1F4E92262B}"/>
              </a:ext>
            </a:extLst>
          </p:cNvPr>
          <p:cNvPicPr>
            <a:picLocks noChangeAspect="1"/>
          </p:cNvPicPr>
          <p:nvPr/>
        </p:nvPicPr>
        <p:blipFill>
          <a:blip r:embed="rId2"/>
          <a:stretch>
            <a:fillRect/>
          </a:stretch>
        </p:blipFill>
        <p:spPr>
          <a:xfrm>
            <a:off x="480735" y="542788"/>
            <a:ext cx="11230530" cy="2564451"/>
          </a:xfrm>
          <a:prstGeom prst="rect">
            <a:avLst/>
          </a:prstGeom>
        </p:spPr>
      </p:pic>
      <p:sp>
        <p:nvSpPr>
          <p:cNvPr id="6" name="TextBox 5">
            <a:extLst>
              <a:ext uri="{FF2B5EF4-FFF2-40B4-BE49-F238E27FC236}">
                <a16:creationId xmlns:a16="http://schemas.microsoft.com/office/drawing/2014/main" id="{73D3F28B-E9F1-4C1E-8D21-6C89501701DF}"/>
              </a:ext>
            </a:extLst>
          </p:cNvPr>
          <p:cNvSpPr txBox="1"/>
          <p:nvPr/>
        </p:nvSpPr>
        <p:spPr>
          <a:xfrm>
            <a:off x="1905000" y="3612156"/>
            <a:ext cx="9494520" cy="2677656"/>
          </a:xfrm>
          <a:prstGeom prst="rect">
            <a:avLst/>
          </a:prstGeom>
          <a:noFill/>
        </p:spPr>
        <p:txBody>
          <a:bodyPr wrap="square">
            <a:spAutoFit/>
          </a:bodyPr>
          <a:lstStyle/>
          <a:p>
            <a:pPr marL="0" marR="0" algn="just">
              <a:spcBef>
                <a:spcPts val="0"/>
              </a:spcBef>
              <a:spcAft>
                <a:spcPts val="0"/>
              </a:spcAft>
            </a:pPr>
            <a:r>
              <a:rPr lang="en-US" sz="2400" dirty="0">
                <a:effectLst/>
                <a:ea typeface="Times New Roman" panose="02020603050405020304" pitchFamily="18" charset="0"/>
              </a:rPr>
              <a:t>Jadi, </a:t>
            </a:r>
            <a:r>
              <a:rPr lang="en-US" sz="2400" dirty="0" err="1">
                <a:effectLst/>
                <a:ea typeface="Times New Roman" panose="02020603050405020304" pitchFamily="18" charset="0"/>
              </a:rPr>
              <a:t>lintasan</a:t>
            </a:r>
            <a:r>
              <a:rPr lang="en-US" sz="2400" dirty="0">
                <a:effectLst/>
                <a:ea typeface="Times New Roman" panose="02020603050405020304" pitchFamily="18" charset="0"/>
              </a:rPr>
              <a:t> </a:t>
            </a:r>
            <a:r>
              <a:rPr lang="en-US" sz="2400" dirty="0" err="1">
                <a:effectLst/>
                <a:ea typeface="Times New Roman" panose="02020603050405020304" pitchFamily="18" charset="0"/>
              </a:rPr>
              <a:t>terpendek</a:t>
            </a:r>
            <a:r>
              <a:rPr lang="en-US" sz="2400" dirty="0">
                <a:effectLst/>
                <a:ea typeface="Times New Roman" panose="02020603050405020304" pitchFamily="18" charset="0"/>
              </a:rPr>
              <a:t> (</a:t>
            </a:r>
            <a:r>
              <a:rPr lang="en-US" sz="2400" dirty="0" err="1">
                <a:effectLst/>
                <a:ea typeface="Times New Roman" panose="02020603050405020304" pitchFamily="18" charset="0"/>
              </a:rPr>
              <a:t>dimulai</a:t>
            </a:r>
            <a:r>
              <a:rPr lang="en-US" sz="2400" dirty="0">
                <a:effectLst/>
                <a:ea typeface="Times New Roman" panose="02020603050405020304" pitchFamily="18" charset="0"/>
              </a:rPr>
              <a:t> </a:t>
            </a:r>
            <a:r>
              <a:rPr lang="en-US" sz="2400" dirty="0" err="1">
                <a:effectLst/>
                <a:ea typeface="Times New Roman" panose="02020603050405020304" pitchFamily="18" charset="0"/>
              </a:rPr>
              <a:t>dari</a:t>
            </a:r>
            <a:r>
              <a:rPr lang="en-US" sz="2400" dirty="0">
                <a:effectLst/>
                <a:ea typeface="Times New Roman" panose="02020603050405020304" pitchFamily="18" charset="0"/>
              </a:rPr>
              <a:t> </a:t>
            </a:r>
            <a:r>
              <a:rPr lang="en-US" sz="2400" dirty="0" err="1">
                <a:effectLst/>
                <a:ea typeface="Times New Roman" panose="02020603050405020304" pitchFamily="18" charset="0"/>
              </a:rPr>
              <a:t>lintasan</a:t>
            </a:r>
            <a:r>
              <a:rPr lang="en-US" sz="2400" dirty="0">
                <a:effectLst/>
                <a:ea typeface="Times New Roman" panose="02020603050405020304" pitchFamily="18" charset="0"/>
              </a:rPr>
              <a:t> yang </a:t>
            </a:r>
            <a:r>
              <a:rPr lang="en-US" sz="2400" dirty="0" err="1">
                <a:ea typeface="Times New Roman" panose="02020603050405020304" pitchFamily="18" charset="0"/>
              </a:rPr>
              <a:t>bobot</a:t>
            </a:r>
            <a:r>
              <a:rPr lang="en-US" sz="2400" dirty="0">
                <a:ea typeface="Times New Roman" panose="02020603050405020304" pitchFamily="18" charset="0"/>
              </a:rPr>
              <a:t> </a:t>
            </a:r>
            <a:r>
              <a:rPr lang="en-US" sz="2400" dirty="0" err="1">
                <a:ea typeface="Times New Roman" panose="02020603050405020304" pitchFamily="18" charset="0"/>
              </a:rPr>
              <a:t>terkecil</a:t>
            </a:r>
            <a:r>
              <a:rPr lang="en-US" sz="2400" dirty="0">
                <a:ea typeface="Times New Roman" panose="02020603050405020304" pitchFamily="18" charset="0"/>
              </a:rPr>
              <a:t>) </a:t>
            </a:r>
            <a:r>
              <a:rPr lang="en-US" sz="2400" dirty="0" err="1">
                <a:effectLst/>
                <a:ea typeface="Times New Roman" panose="02020603050405020304" pitchFamily="18" charset="0"/>
              </a:rPr>
              <a:t>dari</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2</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3</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8</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e</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i="1" dirty="0">
                <a:effectLst/>
                <a:ea typeface="Times New Roman" panose="02020603050405020304" pitchFamily="18" charset="0"/>
              </a:rPr>
              <a:t>e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10</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z</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i="1" dirty="0">
                <a:effectLst/>
                <a:ea typeface="Times New Roman" panose="02020603050405020304" pitchFamily="18" charset="0"/>
              </a:rPr>
              <a:t>e, </a:t>
            </a:r>
            <a:r>
              <a:rPr lang="en-US" sz="2400" i="1" dirty="0">
                <a:ea typeface="Times New Roman" panose="02020603050405020304" pitchFamily="18" charset="0"/>
              </a:rPr>
              <a:t>z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13</a:t>
            </a:r>
          </a:p>
          <a:p>
            <a:pPr marL="0" marR="0" algn="just">
              <a:spcBef>
                <a:spcPts val="0"/>
              </a:spcBef>
              <a:spcAft>
                <a:spcPts val="0"/>
              </a:spcAft>
            </a:pPr>
            <a:r>
              <a:rPr lang="en-US" sz="2400" dirty="0">
                <a:effectLst/>
                <a:ea typeface="Times New Roman" panose="02020603050405020304" pitchFamily="18" charset="0"/>
              </a:rPr>
              <a:t> </a:t>
            </a:r>
          </a:p>
        </p:txBody>
      </p:sp>
      <p:sp>
        <p:nvSpPr>
          <p:cNvPr id="2" name="Slide Number Placeholder 1">
            <a:extLst>
              <a:ext uri="{FF2B5EF4-FFF2-40B4-BE49-F238E27FC236}">
                <a16:creationId xmlns:a16="http://schemas.microsoft.com/office/drawing/2014/main" id="{3A46B103-2D80-C10B-81E8-2CE804D1399F}"/>
              </a:ext>
            </a:extLst>
          </p:cNvPr>
          <p:cNvSpPr>
            <a:spLocks noGrp="1"/>
          </p:cNvSpPr>
          <p:nvPr>
            <p:ph type="sldNum" sz="quarter" idx="12"/>
          </p:nvPr>
        </p:nvSpPr>
        <p:spPr/>
        <p:txBody>
          <a:bodyPr/>
          <a:lstStyle/>
          <a:p>
            <a:fld id="{047AFDA1-7767-47B4-AAB6-AD5DBCB858AC}" type="slidenum">
              <a:rPr lang="en-US" smtClean="0"/>
              <a:t>23</a:t>
            </a:fld>
            <a:endParaRPr lang="en-US"/>
          </a:p>
        </p:txBody>
      </p:sp>
    </p:spTree>
    <p:extLst>
      <p:ext uri="{BB962C8B-B14F-4D97-AF65-F5344CB8AC3E}">
        <p14:creationId xmlns:p14="http://schemas.microsoft.com/office/powerpoint/2010/main" val="352091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9E9F4-A1BD-4424-BB8C-882DBFD9F930}"/>
              </a:ext>
            </a:extLst>
          </p:cNvPr>
          <p:cNvSpPr>
            <a:spLocks noGrp="1"/>
          </p:cNvSpPr>
          <p:nvPr>
            <p:ph idx="1"/>
          </p:nvPr>
        </p:nvSpPr>
        <p:spPr>
          <a:xfrm>
            <a:off x="721360" y="152400"/>
            <a:ext cx="10515600" cy="5282883"/>
          </a:xfrm>
        </p:spPr>
        <p:txBody>
          <a:bodyPr>
            <a:normAutofit/>
          </a:bodyPr>
          <a:lstStyle/>
          <a:p>
            <a:r>
              <a:rPr lang="en-US" sz="2400" dirty="0" err="1"/>
              <a:t>Kompleksitas</a:t>
            </a:r>
            <a:r>
              <a:rPr lang="en-US" sz="2400" dirty="0"/>
              <a:t> </a:t>
            </a:r>
            <a:r>
              <a:rPr lang="en-US" sz="2400" dirty="0" err="1"/>
              <a:t>Algoritma</a:t>
            </a:r>
            <a:r>
              <a:rPr lang="en-US" sz="2400" dirty="0"/>
              <a:t> Dijkstra </a:t>
            </a:r>
            <a:r>
              <a:rPr lang="en-US" sz="2400" dirty="0" err="1"/>
              <a:t>ditentukan</a:t>
            </a:r>
            <a:r>
              <a:rPr lang="en-US" sz="2400" dirty="0"/>
              <a:t> oleh </a:t>
            </a:r>
            <a:r>
              <a:rPr lang="en-US" sz="2400" dirty="0" err="1"/>
              <a:t>kalang</a:t>
            </a:r>
            <a:r>
              <a:rPr lang="en-US" sz="2400" dirty="0"/>
              <a:t> (</a:t>
            </a:r>
            <a:r>
              <a:rPr lang="en-US" sz="2400" i="1" dirty="0"/>
              <a:t>loop</a:t>
            </a:r>
            <a:r>
              <a:rPr lang="en-US" sz="2400" dirty="0"/>
              <a:t>) </a:t>
            </a:r>
            <a:r>
              <a:rPr lang="en-US" sz="2400" dirty="0" err="1"/>
              <a:t>berikut</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9509CB11-CC18-4A5A-8730-9BA9450BA040}"/>
              </a:ext>
            </a:extLst>
          </p:cNvPr>
          <p:cNvSpPr txBox="1"/>
          <p:nvPr/>
        </p:nvSpPr>
        <p:spPr>
          <a:xfrm>
            <a:off x="1579880" y="642055"/>
            <a:ext cx="7320280" cy="2585323"/>
          </a:xfrm>
          <a:prstGeom prst="rect">
            <a:avLst/>
          </a:prstGeom>
          <a:noFill/>
        </p:spPr>
        <p:txBody>
          <a:bodyPr wrap="square">
            <a:spAutoFit/>
          </a:bodyPr>
          <a:lstStyle/>
          <a:p>
            <a:pPr>
              <a:buFontTx/>
              <a:buNone/>
            </a:pP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for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k</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1 to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n</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do    </a:t>
            </a:r>
            <a:endParaRPr lang="en-US" altLang="en-US" sz="1600" i="1" dirty="0">
              <a:latin typeface="Times New Roman" panose="02020603050405020304" pitchFamily="18" charset="0"/>
              <a:cs typeface="Times New Roman" panose="02020603050405020304" pitchFamily="18" charset="0"/>
              <a:sym typeface="Symbol" panose="05050102010706020507" pitchFamily="18" charset="2"/>
            </a:endParaRP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pilih</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belum</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dan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memiliki</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minimum</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masukkan</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S }</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for</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semua</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tidak</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p>
          <a:p>
            <a:pPr>
              <a:buFontTx/>
              <a:buNone/>
            </a:pP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 update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baru</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v }</a:t>
            </a:r>
          </a:p>
          <a:p>
            <a:pPr>
              <a:buFontTx/>
              <a:buNone/>
            </a:pP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                if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&lt;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then</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p>
          <a:p>
            <a:pPr>
              <a:buFontTx/>
              <a:buNone/>
            </a:pP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                endif</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err="1">
                <a:latin typeface="Times New Roman" panose="02020603050405020304" pitchFamily="18" charset="0"/>
                <a:cs typeface="Times New Roman" panose="02020603050405020304" pitchFamily="18" charset="0"/>
                <a:sym typeface="Symbol" panose="05050102010706020507" pitchFamily="18" charset="2"/>
              </a:rPr>
              <a:t>endfor</a:t>
            </a:r>
            <a:endParaRPr lang="en-US" altLang="en-US" sz="1600" b="1" dirty="0">
              <a:latin typeface="Times New Roman" panose="02020603050405020304" pitchFamily="18" charset="0"/>
              <a:cs typeface="Times New Roman" panose="02020603050405020304" pitchFamily="18" charset="0"/>
              <a:sym typeface="Symbol" panose="05050102010706020507" pitchFamily="18" charset="2"/>
            </a:endParaRPr>
          </a:p>
          <a:p>
            <a:pPr>
              <a:buFontTx/>
              <a:buNone/>
            </a:pP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err="1">
                <a:latin typeface="Times New Roman" panose="02020603050405020304" pitchFamily="18" charset="0"/>
                <a:cs typeface="Times New Roman" panose="02020603050405020304" pitchFamily="18" charset="0"/>
                <a:sym typeface="Symbol" panose="05050102010706020507" pitchFamily="18" charset="2"/>
              </a:rPr>
              <a:t>endfor</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endParaRPr lang="en-US" sz="1600" dirty="0"/>
          </a:p>
        </p:txBody>
      </p:sp>
      <p:sp>
        <p:nvSpPr>
          <p:cNvPr id="6" name="Rectangle 5">
            <a:extLst>
              <a:ext uri="{FF2B5EF4-FFF2-40B4-BE49-F238E27FC236}">
                <a16:creationId xmlns:a16="http://schemas.microsoft.com/office/drawing/2014/main" id="{DD5CB8D9-B826-42A0-A0D6-1FE3783F41F9}"/>
              </a:ext>
            </a:extLst>
          </p:cNvPr>
          <p:cNvSpPr/>
          <p:nvPr/>
        </p:nvSpPr>
        <p:spPr>
          <a:xfrm>
            <a:off x="1579880" y="642055"/>
            <a:ext cx="7147560" cy="26615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20D04B-D8D6-4BEE-ACF0-A240AF32CC82}"/>
              </a:ext>
            </a:extLst>
          </p:cNvPr>
          <p:cNvSpPr txBox="1"/>
          <p:nvPr/>
        </p:nvSpPr>
        <p:spPr>
          <a:xfrm>
            <a:off x="955040" y="3546480"/>
            <a:ext cx="9499332" cy="2954655"/>
          </a:xfrm>
          <a:prstGeom prst="rect">
            <a:avLst/>
          </a:prstGeom>
          <a:noFill/>
        </p:spPr>
        <p:txBody>
          <a:bodyPr wrap="none" rtlCol="0">
            <a:spAutoFit/>
          </a:bodyPr>
          <a:lstStyle/>
          <a:p>
            <a:r>
              <a:rPr lang="en-US" sz="2200" dirty="0"/>
              <a:t>(</a:t>
            </a:r>
            <a:r>
              <a:rPr lang="en-US" sz="2200" dirty="0" err="1"/>
              <a:t>i</a:t>
            </a:r>
            <a:r>
              <a:rPr lang="en-US" sz="2200" dirty="0"/>
              <a:t>) </a:t>
            </a:r>
            <a:r>
              <a:rPr lang="en-US" sz="2200" dirty="0" err="1"/>
              <a:t>Memilih</a:t>
            </a:r>
            <a:r>
              <a:rPr lang="en-US" sz="2200" dirty="0"/>
              <a:t> </a:t>
            </a:r>
            <a:r>
              <a:rPr lang="en-US" sz="2200" dirty="0" err="1"/>
              <a:t>simpul</a:t>
            </a:r>
            <a:r>
              <a:rPr lang="en-US" sz="2200" dirty="0"/>
              <a:t> </a:t>
            </a:r>
            <a:r>
              <a:rPr lang="en-US" sz="2200" i="1" dirty="0"/>
              <a:t>u</a:t>
            </a:r>
            <a:r>
              <a:rPr lang="en-US" sz="2200" dirty="0"/>
              <a:t> yang </a:t>
            </a:r>
            <a:r>
              <a:rPr lang="en-US" sz="2200" dirty="0" err="1"/>
              <a:t>bukan</a:t>
            </a:r>
            <a:r>
              <a:rPr lang="en-US" sz="2200" dirty="0"/>
              <a:t> di </a:t>
            </a:r>
            <a:r>
              <a:rPr lang="en-US" sz="2200" dirty="0" err="1"/>
              <a:t>dalam</a:t>
            </a:r>
            <a:r>
              <a:rPr lang="en-US" sz="2200" dirty="0"/>
              <a:t> </a:t>
            </a:r>
            <a:r>
              <a:rPr lang="en-US" sz="2200" i="1" dirty="0"/>
              <a:t>S</a:t>
            </a:r>
            <a:r>
              <a:rPr lang="en-US" sz="2200" dirty="0"/>
              <a:t> dan </a:t>
            </a:r>
            <a:r>
              <a:rPr lang="en-US" sz="2200" dirty="0" err="1"/>
              <a:t>memiliki</a:t>
            </a:r>
            <a:r>
              <a:rPr lang="en-US" sz="2200" dirty="0"/>
              <a:t> </a:t>
            </a:r>
            <a:r>
              <a:rPr lang="en-US" sz="2200" i="1" dirty="0"/>
              <a:t>L</a:t>
            </a:r>
            <a:r>
              <a:rPr lang="en-US" sz="2200" dirty="0"/>
              <a:t>(</a:t>
            </a:r>
            <a:r>
              <a:rPr lang="en-US" sz="2200" i="1" dirty="0"/>
              <a:t>u</a:t>
            </a:r>
            <a:r>
              <a:rPr lang="en-US" sz="2200" dirty="0"/>
              <a:t>) minimum</a:t>
            </a:r>
          </a:p>
          <a:p>
            <a:r>
              <a:rPr lang="en-US" sz="2200" dirty="0"/>
              <a:t>  </a:t>
            </a:r>
            <a:r>
              <a:rPr lang="en-US" sz="2200" dirty="0">
                <a:sym typeface="Symbol" panose="05050102010706020507" pitchFamily="18" charset="2"/>
              </a:rPr>
              <a:t> </a:t>
            </a:r>
            <a:r>
              <a:rPr lang="en-US" sz="2200" dirty="0" err="1">
                <a:sym typeface="Symbol" panose="05050102010706020507" pitchFamily="18" charset="2"/>
              </a:rPr>
              <a:t>membutuhkan</a:t>
            </a:r>
            <a:r>
              <a:rPr lang="en-US" sz="2200" dirty="0">
                <a:sym typeface="Symbol" panose="05050102010706020507" pitchFamily="18" charset="2"/>
              </a:rPr>
              <a:t> paling </a:t>
            </a:r>
            <a:r>
              <a:rPr lang="en-US" sz="2200" dirty="0" err="1">
                <a:sym typeface="Symbol" panose="05050102010706020507" pitchFamily="18" charset="2"/>
              </a:rPr>
              <a:t>banyak</a:t>
            </a:r>
            <a:r>
              <a:rPr lang="en-US" sz="2200" dirty="0">
                <a:sym typeface="Symbol" panose="05050102010706020507" pitchFamily="18" charset="2"/>
              </a:rPr>
              <a:t> </a:t>
            </a:r>
            <a:r>
              <a:rPr lang="en-US" sz="2200" i="1" dirty="0">
                <a:sym typeface="Symbol" panose="05050102010706020507" pitchFamily="18" charset="2"/>
              </a:rPr>
              <a:t>n</a:t>
            </a:r>
            <a:r>
              <a:rPr lang="en-US" sz="2200" dirty="0">
                <a:sym typeface="Symbol" panose="05050102010706020507" pitchFamily="18" charset="2"/>
              </a:rPr>
              <a:t> – 1 </a:t>
            </a:r>
            <a:r>
              <a:rPr lang="en-US" sz="2200" dirty="0" err="1">
                <a:sym typeface="Symbol" panose="05050102010706020507" pitchFamily="18" charset="2"/>
              </a:rPr>
              <a:t>perbandingan</a:t>
            </a:r>
            <a:r>
              <a:rPr lang="en-US" sz="2200" dirty="0"/>
              <a:t>: </a:t>
            </a:r>
            <a:r>
              <a:rPr lang="en-US" sz="2200" i="1" dirty="0"/>
              <a:t>O</a:t>
            </a:r>
            <a:r>
              <a:rPr lang="en-US" sz="2200" dirty="0"/>
              <a:t>(</a:t>
            </a:r>
            <a:r>
              <a:rPr lang="en-US" sz="2200" i="1" dirty="0"/>
              <a:t>n</a:t>
            </a:r>
            <a:r>
              <a:rPr lang="en-US" sz="2200" dirty="0"/>
              <a:t>)</a:t>
            </a:r>
          </a:p>
          <a:p>
            <a:pPr>
              <a:spcBef>
                <a:spcPts val="1200"/>
              </a:spcBef>
            </a:pPr>
            <a:r>
              <a:rPr lang="en-US" sz="2200" dirty="0"/>
              <a:t>(ii) </a:t>
            </a:r>
            <a:r>
              <a:rPr lang="en-US" sz="2200" dirty="0" err="1"/>
              <a:t>Memperbarui</a:t>
            </a:r>
            <a:r>
              <a:rPr lang="en-US" sz="2200" dirty="0"/>
              <a:t> (</a:t>
            </a:r>
            <a:r>
              <a:rPr lang="en-US" sz="2200" i="1" dirty="0"/>
              <a:t>update</a:t>
            </a:r>
            <a:r>
              <a:rPr lang="en-US" sz="2200" dirty="0"/>
              <a:t>) </a:t>
            </a:r>
            <a:r>
              <a:rPr lang="en-US" sz="2200" dirty="0" err="1"/>
              <a:t>jarak</a:t>
            </a:r>
            <a:r>
              <a:rPr lang="en-US" sz="2200" dirty="0"/>
              <a:t> yang </a:t>
            </a:r>
            <a:r>
              <a:rPr lang="en-US" sz="2200" dirty="0" err="1"/>
              <a:t>baru</a:t>
            </a:r>
            <a:r>
              <a:rPr lang="en-US" sz="2200" dirty="0"/>
              <a:t> </a:t>
            </a:r>
            <a:r>
              <a:rPr lang="en-US" sz="2200" dirty="0" err="1"/>
              <a:t>dari</a:t>
            </a:r>
            <a:r>
              <a:rPr lang="en-US" sz="2200" dirty="0"/>
              <a:t> </a:t>
            </a:r>
            <a:r>
              <a:rPr lang="en-US" sz="2200" i="1" dirty="0"/>
              <a:t>a</a:t>
            </a:r>
            <a:r>
              <a:rPr lang="en-US" sz="2200" dirty="0"/>
              <a:t> </a:t>
            </a:r>
            <a:r>
              <a:rPr lang="en-US" sz="2200" dirty="0" err="1"/>
              <a:t>ke</a:t>
            </a:r>
            <a:r>
              <a:rPr lang="en-US" sz="2200" dirty="0"/>
              <a:t> </a:t>
            </a:r>
            <a:r>
              <a:rPr lang="en-US" sz="2200" i="1" dirty="0"/>
              <a:t>v</a:t>
            </a:r>
            <a:r>
              <a:rPr lang="en-US" sz="2200" dirty="0"/>
              <a:t>:</a:t>
            </a:r>
          </a:p>
          <a:p>
            <a:r>
              <a:rPr lang="en-US" sz="2200" dirty="0">
                <a:sym typeface="Symbol" panose="05050102010706020507" pitchFamily="18" charset="2"/>
              </a:rPr>
              <a:t> </a:t>
            </a:r>
            <a:r>
              <a:rPr lang="en-US" sz="2200" dirty="0" err="1">
                <a:sym typeface="Symbol" panose="05050102010706020507" pitchFamily="18" charset="2"/>
              </a:rPr>
              <a:t>membutuhkan</a:t>
            </a:r>
            <a:r>
              <a:rPr lang="en-US" sz="2200" dirty="0">
                <a:sym typeface="Symbol" panose="05050102010706020507" pitchFamily="18" charset="2"/>
              </a:rPr>
              <a:t> paling </a:t>
            </a:r>
            <a:r>
              <a:rPr lang="en-US" sz="2200" dirty="0" err="1">
                <a:sym typeface="Symbol" panose="05050102010706020507" pitchFamily="18" charset="2"/>
              </a:rPr>
              <a:t>banyak</a:t>
            </a:r>
            <a:r>
              <a:rPr lang="en-US" sz="2200" dirty="0">
                <a:sym typeface="Symbol" panose="05050102010706020507" pitchFamily="18" charset="2"/>
              </a:rPr>
              <a:t> </a:t>
            </a:r>
            <a:r>
              <a:rPr lang="en-US" sz="2200" i="1" dirty="0">
                <a:sym typeface="Symbol" panose="05050102010706020507" pitchFamily="18" charset="2"/>
              </a:rPr>
              <a:t>n</a:t>
            </a:r>
            <a:r>
              <a:rPr lang="en-US" sz="2200" dirty="0">
                <a:sym typeface="Symbol" panose="05050102010706020507" pitchFamily="18" charset="2"/>
              </a:rPr>
              <a:t> – 1  </a:t>
            </a:r>
            <a:r>
              <a:rPr lang="en-US" sz="2200" dirty="0" err="1">
                <a:sym typeface="Symbol" panose="05050102010706020507" pitchFamily="18" charset="2"/>
              </a:rPr>
              <a:t>perbandingan</a:t>
            </a:r>
            <a:r>
              <a:rPr lang="en-US" sz="2200" dirty="0">
                <a:sym typeface="Symbol" panose="05050102010706020507" pitchFamily="18" charset="2"/>
              </a:rPr>
              <a:t> dan n – 1 </a:t>
            </a:r>
            <a:r>
              <a:rPr lang="en-US" sz="2200" dirty="0" err="1">
                <a:sym typeface="Symbol" panose="05050102010706020507" pitchFamily="18" charset="2"/>
              </a:rPr>
              <a:t>penjumlahan</a:t>
            </a:r>
            <a:r>
              <a:rPr lang="en-US" sz="2200" dirty="0"/>
              <a:t>: </a:t>
            </a:r>
            <a:r>
              <a:rPr lang="en-US" sz="2200" i="1" dirty="0"/>
              <a:t>O</a:t>
            </a:r>
            <a:r>
              <a:rPr lang="en-US" sz="2200" dirty="0"/>
              <a:t>(</a:t>
            </a:r>
            <a:r>
              <a:rPr lang="en-US" sz="2200" i="1" dirty="0"/>
              <a:t>n</a:t>
            </a:r>
            <a:r>
              <a:rPr lang="en-US" sz="2200" dirty="0"/>
              <a:t>)</a:t>
            </a:r>
          </a:p>
          <a:p>
            <a:endParaRPr lang="en-US" sz="2200" dirty="0"/>
          </a:p>
          <a:p>
            <a:r>
              <a:rPr lang="en-US" sz="2200" dirty="0"/>
              <a:t>(ii) </a:t>
            </a:r>
            <a:r>
              <a:rPr lang="en-US" sz="2200" dirty="0" err="1"/>
              <a:t>Pengulangan</a:t>
            </a:r>
            <a:r>
              <a:rPr lang="en-US" sz="2200" dirty="0"/>
              <a:t> </a:t>
            </a:r>
            <a:r>
              <a:rPr lang="en-US" sz="2200" b="1" dirty="0"/>
              <a:t>for</a:t>
            </a:r>
            <a:r>
              <a:rPr lang="en-US" sz="2200" dirty="0"/>
              <a:t> </a:t>
            </a:r>
            <a:r>
              <a:rPr lang="en-US" sz="2200" i="1" dirty="0"/>
              <a:t>k</a:t>
            </a:r>
            <a:r>
              <a:rPr lang="en-US" sz="2200" dirty="0"/>
              <a:t> </a:t>
            </a:r>
            <a:r>
              <a:rPr lang="en-US" sz="2200" dirty="0" err="1"/>
              <a:t>dari</a:t>
            </a:r>
            <a:r>
              <a:rPr lang="en-US" sz="2200" dirty="0"/>
              <a:t> 1 </a:t>
            </a:r>
            <a:r>
              <a:rPr lang="en-US" sz="2200" dirty="0" err="1"/>
              <a:t>sampai</a:t>
            </a:r>
            <a:r>
              <a:rPr lang="en-US" sz="2200" dirty="0"/>
              <a:t> </a:t>
            </a:r>
            <a:r>
              <a:rPr lang="en-US" sz="2200" i="1" dirty="0"/>
              <a:t>n</a:t>
            </a:r>
            <a:r>
              <a:rPr lang="en-US" sz="2200" dirty="0"/>
              <a:t> </a:t>
            </a:r>
            <a:r>
              <a:rPr lang="en-US" sz="2200" dirty="0" err="1"/>
              <a:t>dilakukan</a:t>
            </a:r>
            <a:r>
              <a:rPr lang="en-US" sz="2200" dirty="0"/>
              <a:t> </a:t>
            </a:r>
            <a:r>
              <a:rPr lang="en-US" sz="2200" dirty="0" err="1"/>
              <a:t>sebanyak</a:t>
            </a:r>
            <a:r>
              <a:rPr lang="en-US" sz="2200" dirty="0"/>
              <a:t> </a:t>
            </a:r>
            <a:r>
              <a:rPr lang="en-US" sz="2200" i="1" dirty="0"/>
              <a:t>n</a:t>
            </a:r>
            <a:r>
              <a:rPr lang="en-US" sz="2200" dirty="0"/>
              <a:t> kali</a:t>
            </a:r>
          </a:p>
          <a:p>
            <a:endParaRPr lang="en-US" sz="2200" dirty="0"/>
          </a:p>
          <a:p>
            <a:r>
              <a:rPr lang="en-US" sz="2200" dirty="0" err="1"/>
              <a:t>Kompleksitas</a:t>
            </a:r>
            <a:r>
              <a:rPr lang="en-US" sz="2200" dirty="0"/>
              <a:t> </a:t>
            </a:r>
            <a:r>
              <a:rPr lang="en-US" sz="2200" dirty="0" err="1"/>
              <a:t>waktu</a:t>
            </a:r>
            <a:r>
              <a:rPr lang="en-US" sz="2200" dirty="0"/>
              <a:t> </a:t>
            </a:r>
            <a:r>
              <a:rPr lang="en-US" sz="2200" dirty="0" err="1"/>
              <a:t>algoritma</a:t>
            </a:r>
            <a:r>
              <a:rPr lang="en-US" sz="2200" dirty="0"/>
              <a:t> Dijkstra: T(</a:t>
            </a:r>
            <a:r>
              <a:rPr lang="en-US" sz="2200" i="1" dirty="0"/>
              <a:t>n</a:t>
            </a:r>
            <a:r>
              <a:rPr lang="en-US" sz="2200" dirty="0"/>
              <a:t>) = </a:t>
            </a:r>
            <a:r>
              <a:rPr lang="en-US" sz="2200" i="1" dirty="0"/>
              <a:t>n</a:t>
            </a:r>
            <a:r>
              <a:rPr lang="en-US" sz="2200" dirty="0"/>
              <a:t> { O(</a:t>
            </a:r>
            <a:r>
              <a:rPr lang="en-US" sz="2200" i="1" dirty="0"/>
              <a:t>n</a:t>
            </a:r>
            <a:r>
              <a:rPr lang="en-US" sz="2200" dirty="0"/>
              <a:t>) + O(</a:t>
            </a:r>
            <a:r>
              <a:rPr lang="en-US" sz="2200" i="1" dirty="0"/>
              <a:t>n</a:t>
            </a:r>
            <a:r>
              <a:rPr lang="en-US" sz="2200" dirty="0"/>
              <a:t>) } = O(</a:t>
            </a:r>
            <a:r>
              <a:rPr lang="en-US" sz="2200" i="1" dirty="0"/>
              <a:t>n</a:t>
            </a:r>
            <a:r>
              <a:rPr lang="en-US" sz="2200" baseline="30000" dirty="0"/>
              <a:t>2</a:t>
            </a:r>
            <a:r>
              <a:rPr lang="en-US" sz="2200" dirty="0"/>
              <a:t>)</a:t>
            </a:r>
          </a:p>
        </p:txBody>
      </p:sp>
      <p:sp>
        <p:nvSpPr>
          <p:cNvPr id="2" name="Slide Number Placeholder 1">
            <a:extLst>
              <a:ext uri="{FF2B5EF4-FFF2-40B4-BE49-F238E27FC236}">
                <a16:creationId xmlns:a16="http://schemas.microsoft.com/office/drawing/2014/main" id="{7E4738E5-5F2A-964F-E8CD-7C4A5ECD8F2E}"/>
              </a:ext>
            </a:extLst>
          </p:cNvPr>
          <p:cNvSpPr>
            <a:spLocks noGrp="1"/>
          </p:cNvSpPr>
          <p:nvPr>
            <p:ph type="sldNum" sz="quarter" idx="12"/>
          </p:nvPr>
        </p:nvSpPr>
        <p:spPr/>
        <p:txBody>
          <a:bodyPr/>
          <a:lstStyle/>
          <a:p>
            <a:fld id="{047AFDA1-7767-47B4-AAB6-AD5DBCB858AC}" type="slidenum">
              <a:rPr lang="en-US" smtClean="0"/>
              <a:t>24</a:t>
            </a:fld>
            <a:endParaRPr lang="en-US"/>
          </a:p>
        </p:txBody>
      </p:sp>
    </p:spTree>
    <p:extLst>
      <p:ext uri="{BB962C8B-B14F-4D97-AF65-F5344CB8AC3E}">
        <p14:creationId xmlns:p14="http://schemas.microsoft.com/office/powerpoint/2010/main" val="313509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67AA4-F7FF-456C-91A0-0307FF887EC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40CEFE-6D51-4DA1-B5B8-D8F47C59A96A}" type="slidenum">
              <a:rPr lang="en-US" altLang="en-US"/>
              <a:pPr/>
              <a:t>25</a:t>
            </a:fld>
            <a:endParaRPr lang="en-US" altLang="en-US"/>
          </a:p>
        </p:txBody>
      </p:sp>
      <p:pic>
        <p:nvPicPr>
          <p:cNvPr id="93187" name="Picture 2">
            <a:extLst>
              <a:ext uri="{FF2B5EF4-FFF2-40B4-BE49-F238E27FC236}">
                <a16:creationId xmlns:a16="http://schemas.microsoft.com/office/drawing/2014/main" id="{63E6C943-092F-4D29-ABEB-8A6DF473E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384" y="1693545"/>
            <a:ext cx="7127875"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6FF01FD-1865-4C35-81B0-765D182243C4}"/>
              </a:ext>
            </a:extLst>
          </p:cNvPr>
          <p:cNvSpPr txBox="1">
            <a:spLocks noChangeArrowheads="1"/>
          </p:cNvSpPr>
          <p:nvPr/>
        </p:nvSpPr>
        <p:spPr>
          <a:xfrm>
            <a:off x="1126491" y="313373"/>
            <a:ext cx="8291513" cy="5691188"/>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buFontTx/>
              <a:buNone/>
              <a:defRPr/>
            </a:pPr>
            <a:r>
              <a:rPr lang="en-US" altLang="en-US" sz="2800" kern="0" dirty="0" err="1"/>
              <a:t>Aplikasi</a:t>
            </a:r>
            <a:r>
              <a:rPr lang="en-US" altLang="en-US" sz="2800" kern="0" dirty="0"/>
              <a:t> </a:t>
            </a:r>
            <a:r>
              <a:rPr lang="en-US" altLang="en-US" sz="2800" kern="0" dirty="0" err="1"/>
              <a:t>algoritma</a:t>
            </a:r>
            <a:r>
              <a:rPr lang="en-US" altLang="en-US" sz="2800" kern="0" dirty="0"/>
              <a:t> Dijkstra: </a:t>
            </a:r>
          </a:p>
          <a:p>
            <a:pPr eaLnBrk="1" hangingPunct="1">
              <a:buFont typeface="Wingdings" panose="05000000000000000000" pitchFamily="2" charset="2"/>
              <a:buChar char="à"/>
              <a:defRPr/>
            </a:pPr>
            <a:r>
              <a:rPr lang="en-US" altLang="en-US" sz="2800" i="1" kern="0" dirty="0">
                <a:sym typeface="Wingdings" panose="05000000000000000000" pitchFamily="2" charset="2"/>
              </a:rPr>
              <a:t>Routing</a:t>
            </a:r>
            <a:r>
              <a:rPr lang="en-US" altLang="en-US" sz="2800" kern="0" dirty="0">
                <a:sym typeface="Wingdings" panose="05000000000000000000" pitchFamily="2" charset="2"/>
              </a:rPr>
              <a:t> pada </a:t>
            </a:r>
            <a:r>
              <a:rPr lang="en-US" altLang="en-US" sz="2800" kern="0" dirty="0" err="1">
                <a:sym typeface="Wingdings" panose="05000000000000000000" pitchFamily="2" charset="2"/>
              </a:rPr>
              <a:t>jaringan</a:t>
            </a:r>
            <a:r>
              <a:rPr lang="en-US" altLang="en-US" sz="2800" kern="0" dirty="0">
                <a:sym typeface="Wingdings" panose="05000000000000000000" pitchFamily="2" charset="2"/>
              </a:rPr>
              <a:t> </a:t>
            </a:r>
            <a:r>
              <a:rPr lang="en-US" altLang="en-US" sz="2800" kern="0" dirty="0" err="1">
                <a:sym typeface="Wingdings" panose="05000000000000000000" pitchFamily="2" charset="2"/>
              </a:rPr>
              <a:t>komputer</a:t>
            </a:r>
            <a:endParaRPr lang="en-US" altLang="en-US" sz="2800" kern="0" dirty="0">
              <a:sym typeface="Wingdings" panose="05000000000000000000" pitchFamily="2" charset="2"/>
            </a:endParaRPr>
          </a:p>
          <a:p>
            <a:pPr eaLnBrk="1" hangingPunct="1">
              <a:buFont typeface="Wingdings" panose="05000000000000000000" pitchFamily="2" charset="2"/>
              <a:buNone/>
              <a:defRPr/>
            </a:pPr>
            <a:endParaRPr lang="en-US" altLang="en-US" sz="2800" kern="0" dirty="0"/>
          </a:p>
          <a:p>
            <a:pPr eaLnBrk="1" hangingPunct="1">
              <a:buFont typeface="Wingdings" panose="05000000000000000000" pitchFamily="2" charset="2"/>
              <a:buNone/>
              <a:defRPr/>
            </a:pPr>
            <a:endParaRPr lang="en-US" altLang="en-US" sz="2800" kern="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a:extLst>
              <a:ext uri="{FF2B5EF4-FFF2-40B4-BE49-F238E27FC236}">
                <a16:creationId xmlns:a16="http://schemas.microsoft.com/office/drawing/2014/main" id="{506BC9CE-D5F6-4DB2-B108-EDC9BA5A0DB9}"/>
              </a:ext>
            </a:extLst>
          </p:cNvPr>
          <p:cNvSpPr>
            <a:spLocks noGrp="1" noChangeArrowheads="1"/>
          </p:cNvSpPr>
          <p:nvPr>
            <p:ph idx="1"/>
          </p:nvPr>
        </p:nvSpPr>
        <p:spPr>
          <a:xfrm>
            <a:off x="1019492" y="901066"/>
            <a:ext cx="10153015" cy="5387339"/>
          </a:xfrm>
        </p:spPr>
        <p:txBody>
          <a:bodyPr/>
          <a:lstStyle/>
          <a:p>
            <a:r>
              <a:rPr lang="id-ID" altLang="en-US" sz="2600" dirty="0"/>
              <a:t>Pesan yang dikirim dari satu komputer ke komputer lainnya umumnya dipecah menjadi sejumlah paket (</a:t>
            </a:r>
            <a:r>
              <a:rPr lang="id-ID" altLang="en-US" sz="2600" i="1" dirty="0"/>
              <a:t>packet</a:t>
            </a:r>
            <a:r>
              <a:rPr lang="id-ID" altLang="en-US" sz="2600" dirty="0"/>
              <a:t>) data yang berukuran lebih kecil.</a:t>
            </a:r>
            <a:endParaRPr lang="en-US" altLang="en-US" sz="2600" dirty="0"/>
          </a:p>
          <a:p>
            <a:endParaRPr lang="en-US" altLang="en-US" sz="2600" dirty="0"/>
          </a:p>
          <a:p>
            <a:r>
              <a:rPr lang="id-ID" altLang="en-US" sz="2600" dirty="0"/>
              <a:t>Untuk menyampaikan paket data dari dari satu komputer ke komputer lainnya, sistem jaringan komputer harus dapat melakukan pemilihan rute yang tepat agar paket dapat sampai ke  komputer tujuan dalam waktu yang cepat. </a:t>
            </a:r>
            <a:endParaRPr lang="en-US" altLang="en-US" sz="2600" dirty="0"/>
          </a:p>
          <a:p>
            <a:endParaRPr lang="en-US" altLang="en-US" sz="2600" dirty="0"/>
          </a:p>
          <a:p>
            <a:r>
              <a:rPr lang="id-ID" altLang="en-US" sz="2600" dirty="0"/>
              <a:t>Yang dimaksud dengan </a:t>
            </a:r>
            <a:r>
              <a:rPr lang="id-ID" altLang="en-US" sz="2600" b="1" dirty="0"/>
              <a:t>perutean</a:t>
            </a:r>
            <a:r>
              <a:rPr lang="id-ID" altLang="en-US" sz="2600" dirty="0"/>
              <a:t> (</a:t>
            </a:r>
            <a:r>
              <a:rPr lang="id-ID" altLang="en-US" sz="2600" i="1" dirty="0"/>
              <a:t>routing</a:t>
            </a:r>
            <a:r>
              <a:rPr lang="id-ID" altLang="en-US" sz="2600" dirty="0"/>
              <a:t>) adalah menentukan lintasan yang dilalui oleh paket dari komputer pengirim (asal) ke komputer penerima (tujuan). </a:t>
            </a:r>
            <a:endParaRPr lang="en-US" altLang="en-US" sz="2600" dirty="0"/>
          </a:p>
        </p:txBody>
      </p:sp>
      <p:sp>
        <p:nvSpPr>
          <p:cNvPr id="4" name="Slide Number Placeholder 3">
            <a:extLst>
              <a:ext uri="{FF2B5EF4-FFF2-40B4-BE49-F238E27FC236}">
                <a16:creationId xmlns:a16="http://schemas.microsoft.com/office/drawing/2014/main" id="{A620FBEE-3B66-438D-8200-8F5E2A0477F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968EB9-6222-49BF-A434-A63D98C3E808}" type="slidenum">
              <a:rPr lang="en-US" altLang="en-US"/>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0D74E3B2-B38E-4A38-A936-EAB7A3F84A03}"/>
              </a:ext>
            </a:extLst>
          </p:cNvPr>
          <p:cNvSpPr>
            <a:spLocks noGrp="1" noChangeArrowheads="1"/>
          </p:cNvSpPr>
          <p:nvPr>
            <p:ph idx="1"/>
          </p:nvPr>
        </p:nvSpPr>
        <p:spPr>
          <a:xfrm>
            <a:off x="945198" y="762000"/>
            <a:ext cx="10012362" cy="5776912"/>
          </a:xfrm>
        </p:spPr>
        <p:txBody>
          <a:bodyPr/>
          <a:lstStyle/>
          <a:p>
            <a:r>
              <a:rPr lang="id-ID" altLang="en-US" sz="2600" i="1" dirty="0"/>
              <a:t>Router</a:t>
            </a:r>
            <a:r>
              <a:rPr lang="id-ID" altLang="en-US" sz="2600" dirty="0"/>
              <a:t> adalah komputer yang didedikasikan untuk mengarahkan pesan</a:t>
            </a:r>
            <a:r>
              <a:rPr lang="en-US" altLang="en-US" sz="2600" dirty="0"/>
              <a:t> </a:t>
            </a:r>
            <a:r>
              <a:rPr lang="en-US" altLang="en-US" sz="2600" dirty="0" err="1"/>
              <a:t>dari</a:t>
            </a:r>
            <a:r>
              <a:rPr lang="en-US" altLang="en-US" sz="2600" dirty="0"/>
              <a:t> </a:t>
            </a:r>
            <a:r>
              <a:rPr lang="en-US" altLang="en-US" sz="2600" dirty="0" err="1"/>
              <a:t>suatu</a:t>
            </a:r>
            <a:r>
              <a:rPr lang="en-US" altLang="en-US" sz="2600" dirty="0"/>
              <a:t> </a:t>
            </a:r>
            <a:r>
              <a:rPr lang="en-US" altLang="en-US" sz="2600" dirty="0" err="1"/>
              <a:t>simpul</a:t>
            </a:r>
            <a:r>
              <a:rPr lang="en-US" altLang="en-US" sz="2600" dirty="0"/>
              <a:t> </a:t>
            </a:r>
            <a:r>
              <a:rPr lang="en-US" altLang="en-US" sz="2600" dirty="0" err="1"/>
              <a:t>ke</a:t>
            </a:r>
            <a:r>
              <a:rPr lang="en-US" altLang="en-US" sz="2600" dirty="0"/>
              <a:t> </a:t>
            </a:r>
            <a:r>
              <a:rPr lang="en-US" altLang="en-US" sz="2600" dirty="0" err="1"/>
              <a:t>simpul</a:t>
            </a:r>
            <a:r>
              <a:rPr lang="en-US" altLang="en-US" sz="2600" dirty="0"/>
              <a:t> </a:t>
            </a:r>
            <a:r>
              <a:rPr lang="en-US" altLang="en-US" sz="2600" dirty="0" err="1"/>
              <a:t>lainnya</a:t>
            </a:r>
            <a:r>
              <a:rPr lang="id-ID" altLang="en-US" sz="2600" dirty="0"/>
              <a:t>. </a:t>
            </a:r>
            <a:endParaRPr lang="en-US" altLang="en-US" sz="2600" dirty="0"/>
          </a:p>
          <a:p>
            <a:endParaRPr lang="en-US" altLang="en-US" sz="2600" dirty="0"/>
          </a:p>
          <a:p>
            <a:endParaRPr lang="en-US" altLang="en-US" sz="2600" dirty="0"/>
          </a:p>
          <a:p>
            <a:endParaRPr lang="en-US" altLang="en-US" sz="2600" dirty="0"/>
          </a:p>
          <a:p>
            <a:endParaRPr lang="en-US" altLang="en-US" sz="2600" dirty="0"/>
          </a:p>
          <a:p>
            <a:endParaRPr lang="en-US" altLang="en-US" sz="2600" dirty="0"/>
          </a:p>
          <a:p>
            <a:endParaRPr lang="en-US" altLang="en-US" sz="2600" dirty="0"/>
          </a:p>
          <a:p>
            <a:endParaRPr lang="en-US" altLang="en-US" sz="2600" dirty="0"/>
          </a:p>
          <a:p>
            <a:r>
              <a:rPr lang="id-ID" altLang="en-US" sz="2600" dirty="0"/>
              <a:t>Setiap </a:t>
            </a:r>
            <a:r>
              <a:rPr lang="id-ID" altLang="en-US" sz="2600" i="1" dirty="0"/>
              <a:t>router</a:t>
            </a:r>
            <a:r>
              <a:rPr lang="id-ID" altLang="en-US" sz="2600" dirty="0"/>
              <a:t> memelihara sebuah tabel yang disebut tabel rute (</a:t>
            </a:r>
            <a:r>
              <a:rPr lang="id-ID" altLang="en-US" sz="2600" i="1" dirty="0"/>
              <a:t>routing table</a:t>
            </a:r>
            <a:r>
              <a:rPr lang="id-ID" altLang="en-US" sz="2600" dirty="0"/>
              <a:t>). Tabel rute berisi </a:t>
            </a:r>
            <a:r>
              <a:rPr lang="en-US" altLang="en-US" sz="2600" dirty="0" err="1"/>
              <a:t>alamat</a:t>
            </a:r>
            <a:r>
              <a:rPr lang="en-US" altLang="en-US" sz="2600" dirty="0"/>
              <a:t> </a:t>
            </a:r>
            <a:r>
              <a:rPr lang="en-US" altLang="en-US" sz="2600" dirty="0" err="1"/>
              <a:t>komputer</a:t>
            </a:r>
            <a:r>
              <a:rPr lang="id-ID" altLang="en-US" sz="2600" dirty="0"/>
              <a:t> asal, </a:t>
            </a:r>
            <a:r>
              <a:rPr lang="en-US" altLang="en-US" sz="2600" dirty="0" err="1"/>
              <a:t>alamat</a:t>
            </a:r>
            <a:r>
              <a:rPr lang="en-US" altLang="en-US" sz="2600" dirty="0"/>
              <a:t> </a:t>
            </a:r>
            <a:r>
              <a:rPr lang="en-US" altLang="en-US" sz="2600" dirty="0" err="1"/>
              <a:t>komputer</a:t>
            </a:r>
            <a:r>
              <a:rPr lang="id-ID" altLang="en-US" sz="2600" dirty="0"/>
              <a:t> tujuan, dan simpul antara (via) yang dilalui</a:t>
            </a:r>
            <a:r>
              <a:rPr lang="en-US" altLang="en-US" sz="2600" dirty="0"/>
              <a:t>.</a:t>
            </a:r>
            <a:r>
              <a:rPr lang="id-ID" altLang="en-US" sz="2600" dirty="0"/>
              <a:t> </a:t>
            </a:r>
            <a:endParaRPr lang="en-US" altLang="en-US" sz="2600" dirty="0"/>
          </a:p>
        </p:txBody>
      </p:sp>
      <p:sp>
        <p:nvSpPr>
          <p:cNvPr id="4" name="Slide Number Placeholder 3">
            <a:extLst>
              <a:ext uri="{FF2B5EF4-FFF2-40B4-BE49-F238E27FC236}">
                <a16:creationId xmlns:a16="http://schemas.microsoft.com/office/drawing/2014/main" id="{91EAC4B0-9E5F-48BC-BC88-C03AE3068C9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1E5470-DE6B-4C56-A7D6-010386667FDE}" type="slidenum">
              <a:rPr lang="en-US" altLang="en-US"/>
              <a:pPr/>
              <a:t>27</a:t>
            </a:fld>
            <a:endParaRPr lang="en-US" altLang="en-US"/>
          </a:p>
        </p:txBody>
      </p:sp>
      <p:pic>
        <p:nvPicPr>
          <p:cNvPr id="95236" name="Picture 4">
            <a:extLst>
              <a:ext uri="{FF2B5EF4-FFF2-40B4-BE49-F238E27FC236}">
                <a16:creationId xmlns:a16="http://schemas.microsoft.com/office/drawing/2014/main" id="{69F07755-05AA-40E6-A1C8-A71E68760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892" y="1870710"/>
            <a:ext cx="56657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B0AFC64-AFE7-42EF-8DF3-7E72A8AF407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831498D-5171-43F4-90E5-015B096D179B}" type="slidenum">
              <a:rPr lang="en-US" altLang="en-US" sz="1200"/>
              <a:pPr>
                <a:spcBef>
                  <a:spcPct val="0"/>
                </a:spcBef>
                <a:buClrTx/>
                <a:buFontTx/>
                <a:buNone/>
              </a:pPr>
              <a:t>28</a:t>
            </a:fld>
            <a:endParaRPr lang="en-US" altLang="en-US" sz="1200"/>
          </a:p>
        </p:txBody>
      </p:sp>
      <p:sp>
        <p:nvSpPr>
          <p:cNvPr id="93187" name="Rectangle 3">
            <a:extLst>
              <a:ext uri="{FF2B5EF4-FFF2-40B4-BE49-F238E27FC236}">
                <a16:creationId xmlns:a16="http://schemas.microsoft.com/office/drawing/2014/main" id="{E40DFF19-8E90-4632-8631-737F64A57F82}"/>
              </a:ext>
            </a:extLst>
          </p:cNvPr>
          <p:cNvSpPr>
            <a:spLocks noGrp="1" noChangeArrowheads="1"/>
          </p:cNvSpPr>
          <p:nvPr>
            <p:ph type="body" sz="half" idx="1"/>
          </p:nvPr>
        </p:nvSpPr>
        <p:spPr>
          <a:xfrm>
            <a:off x="1402080" y="583406"/>
            <a:ext cx="9773919" cy="5888514"/>
          </a:xfrm>
        </p:spPr>
        <p:txBody>
          <a:bodyPr>
            <a:normAutofit lnSpcReduction="10000"/>
          </a:bodyPr>
          <a:lstStyle/>
          <a:p>
            <a:pPr eaLnBrk="1" hangingPunct="1">
              <a:buFontTx/>
              <a:buNone/>
              <a:defRPr/>
            </a:pPr>
            <a:r>
              <a:rPr lang="en-US" altLang="en-US" dirty="0" err="1"/>
              <a:t>Contoh</a:t>
            </a:r>
            <a:r>
              <a:rPr lang="en-US" altLang="en-US" dirty="0"/>
              <a:t> </a:t>
            </a:r>
            <a:r>
              <a:rPr lang="en-US" altLang="en-US" dirty="0" err="1"/>
              <a:t>sebuah</a:t>
            </a:r>
            <a:r>
              <a:rPr lang="en-US" altLang="en-US" dirty="0"/>
              <a:t> </a:t>
            </a:r>
            <a:r>
              <a:rPr lang="en-US" altLang="en-US" dirty="0" err="1"/>
              <a:t>jaringan</a:t>
            </a:r>
            <a:r>
              <a:rPr lang="en-US" altLang="en-US" dirty="0"/>
              <a:t> router:</a:t>
            </a:r>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marL="0" indent="0">
              <a:buNone/>
              <a:defRPr/>
            </a:pPr>
            <a:r>
              <a:rPr lang="id-ID" sz="2400" dirty="0"/>
              <a:t>Mencari lintasan terpendek dari </a:t>
            </a:r>
            <a:r>
              <a:rPr lang="id-ID" sz="2400" i="1" dirty="0"/>
              <a:t>router</a:t>
            </a:r>
            <a:r>
              <a:rPr lang="id-ID" sz="2400" dirty="0"/>
              <a:t> asal ke </a:t>
            </a:r>
            <a:r>
              <a:rPr lang="id-ID" sz="2400" i="1" dirty="0"/>
              <a:t>router</a:t>
            </a:r>
            <a:r>
              <a:rPr lang="id-ID" sz="2400" dirty="0"/>
              <a:t> tujuan dapat diartikan sebagai menentukan lintasan terpendek dari simpul asal ke simpul tujuan di dalam jaringan komputer. </a:t>
            </a:r>
            <a:endParaRPr lang="en-US" sz="2400" dirty="0"/>
          </a:p>
          <a:p>
            <a:pPr eaLnBrk="1" hangingPunct="1">
              <a:buFontTx/>
              <a:buNone/>
              <a:defRPr/>
            </a:pPr>
            <a:endParaRPr lang="en-US" altLang="en-US" dirty="0"/>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 typeface="Wingdings" panose="05000000000000000000" pitchFamily="2" charset="2"/>
              <a:buNone/>
              <a:defRPr/>
            </a:pPr>
            <a:endParaRPr lang="en-US" altLang="en-US" dirty="0"/>
          </a:p>
          <a:p>
            <a:pPr eaLnBrk="1" hangingPunct="1">
              <a:buFont typeface="Wingdings" panose="05000000000000000000" pitchFamily="2" charset="2"/>
              <a:buNone/>
              <a:defRPr/>
            </a:pPr>
            <a:endParaRPr lang="en-US" altLang="en-US" dirty="0"/>
          </a:p>
        </p:txBody>
      </p:sp>
      <p:pic>
        <p:nvPicPr>
          <p:cNvPr id="96260" name="Picture 2">
            <a:extLst>
              <a:ext uri="{FF2B5EF4-FFF2-40B4-BE49-F238E27FC236}">
                <a16:creationId xmlns:a16="http://schemas.microsoft.com/office/drawing/2014/main" id="{EC852933-EB5D-49AB-94DB-0EA2707E6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0911" y="1139826"/>
            <a:ext cx="74898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85DE4A7-7746-4236-A729-8C86287E14D5}"/>
              </a:ext>
            </a:extLst>
          </p:cNvPr>
          <p:cNvSpPr txBox="1"/>
          <p:nvPr/>
        </p:nvSpPr>
        <p:spPr>
          <a:xfrm>
            <a:off x="1572505" y="2519680"/>
            <a:ext cx="901209" cy="338554"/>
          </a:xfrm>
          <a:prstGeom prst="rect">
            <a:avLst/>
          </a:prstGeom>
          <a:noFill/>
        </p:spPr>
        <p:txBody>
          <a:bodyPr wrap="none" rtlCol="0">
            <a:spAutoFit/>
          </a:bodyPr>
          <a:lstStyle/>
          <a:p>
            <a:r>
              <a:rPr lang="en-US" sz="1600" dirty="0"/>
              <a:t>Router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6C652D82-E21E-4330-BD32-4B0E7025246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E919AC72-9649-450E-A80A-4F801C700453}" type="slidenum">
              <a:rPr lang="en-US" altLang="en-US" sz="1200"/>
              <a:pPr>
                <a:spcBef>
                  <a:spcPct val="0"/>
                </a:spcBef>
                <a:buClrTx/>
                <a:buFontTx/>
                <a:buNone/>
              </a:pPr>
              <a:t>29</a:t>
            </a:fld>
            <a:endParaRPr lang="en-US" altLang="en-US" sz="1200"/>
          </a:p>
        </p:txBody>
      </p:sp>
      <p:sp>
        <p:nvSpPr>
          <p:cNvPr id="90116" name="Rectangle 4">
            <a:extLst>
              <a:ext uri="{FF2B5EF4-FFF2-40B4-BE49-F238E27FC236}">
                <a16:creationId xmlns:a16="http://schemas.microsoft.com/office/drawing/2014/main" id="{82AA7C3F-0E52-4098-BA95-8CC51C4BCA04}"/>
              </a:ext>
            </a:extLst>
          </p:cNvPr>
          <p:cNvSpPr>
            <a:spLocks noGrp="1" noChangeArrowheads="1"/>
          </p:cNvSpPr>
          <p:nvPr>
            <p:ph type="title"/>
          </p:nvPr>
        </p:nvSpPr>
        <p:spPr>
          <a:xfrm>
            <a:off x="1981200" y="228601"/>
            <a:ext cx="8229600" cy="752475"/>
          </a:xfrm>
        </p:spPr>
        <p:txBody>
          <a:bodyPr/>
          <a:lstStyle/>
          <a:p>
            <a:pPr eaLnBrk="1" hangingPunct="1">
              <a:defRPr/>
            </a:pPr>
            <a:r>
              <a:rPr lang="en-US" sz="2800" dirty="0" err="1"/>
              <a:t>Lintasan</a:t>
            </a:r>
            <a:r>
              <a:rPr lang="en-US" sz="2800" dirty="0"/>
              <a:t> </a:t>
            </a:r>
            <a:r>
              <a:rPr lang="en-US" sz="2800" dirty="0" err="1"/>
              <a:t>terpendek</a:t>
            </a:r>
            <a:r>
              <a:rPr lang="en-US" sz="2800" dirty="0"/>
              <a:t> (</a:t>
            </a:r>
            <a:r>
              <a:rPr lang="en-US" sz="2800" dirty="0" err="1"/>
              <a:t>berdasarkan</a:t>
            </a:r>
            <a:r>
              <a:rPr lang="en-US" sz="2800" dirty="0"/>
              <a:t> </a:t>
            </a:r>
            <a:r>
              <a:rPr lang="en-US" sz="2800" i="1" dirty="0"/>
              <a:t>delay time</a:t>
            </a:r>
            <a:r>
              <a:rPr lang="en-US" sz="2800" dirty="0"/>
              <a:t>):</a:t>
            </a:r>
          </a:p>
        </p:txBody>
      </p:sp>
      <p:sp>
        <p:nvSpPr>
          <p:cNvPr id="97284" name="Rectangle 3">
            <a:extLst>
              <a:ext uri="{FF2B5EF4-FFF2-40B4-BE49-F238E27FC236}">
                <a16:creationId xmlns:a16="http://schemas.microsoft.com/office/drawing/2014/main" id="{166A7F48-C952-45B2-AC3B-F59A720D8C2C}"/>
              </a:ext>
            </a:extLst>
          </p:cNvPr>
          <p:cNvSpPr>
            <a:spLocks noGrp="1" noChangeArrowheads="1"/>
          </p:cNvSpPr>
          <p:nvPr>
            <p:ph type="body" sz="half" idx="1"/>
          </p:nvPr>
        </p:nvSpPr>
        <p:spPr/>
        <p:txBody>
          <a:bodyPr/>
          <a:lstStyle/>
          <a:p>
            <a:pPr eaLnBrk="1" hangingPunct="1">
              <a:buFontTx/>
              <a:buNone/>
            </a:pPr>
            <a:r>
              <a:rPr lang="en-US" altLang="en-US"/>
              <a:t>   </a:t>
            </a:r>
          </a:p>
        </p:txBody>
      </p:sp>
      <p:graphicFrame>
        <p:nvGraphicFramePr>
          <p:cNvPr id="97285" name="Object 12">
            <a:extLst>
              <a:ext uri="{FF2B5EF4-FFF2-40B4-BE49-F238E27FC236}">
                <a16:creationId xmlns:a16="http://schemas.microsoft.com/office/drawing/2014/main" id="{4A7FF098-4399-4B6E-8D6E-D10595D37516}"/>
              </a:ext>
            </a:extLst>
          </p:cNvPr>
          <p:cNvGraphicFramePr>
            <a:graphicFrameLocks noGrp="1" noChangeAspect="1"/>
          </p:cNvGraphicFramePr>
          <p:nvPr>
            <p:ph sz="quarter" idx="2"/>
          </p:nvPr>
        </p:nvGraphicFramePr>
        <p:xfrm>
          <a:off x="2208213" y="981076"/>
          <a:ext cx="7200900" cy="5483225"/>
        </p:xfrm>
        <a:graphic>
          <a:graphicData uri="http://schemas.openxmlformats.org/presentationml/2006/ole">
            <mc:AlternateContent xmlns:mc="http://schemas.openxmlformats.org/markup-compatibility/2006">
              <mc:Choice xmlns:v="urn:schemas-microsoft-com:vml" Requires="v">
                <p:oleObj name="Document" r:id="rId2" imgW="5549462" imgH="4224439" progId="Word.Document.8">
                  <p:embed/>
                </p:oleObj>
              </mc:Choice>
              <mc:Fallback>
                <p:oleObj name="Document" r:id="rId2" imgW="5549462" imgH="4224439" progId="Word.Document.8">
                  <p:embed/>
                  <p:pic>
                    <p:nvPicPr>
                      <p:cNvPr id="97285" name="Object 12">
                        <a:extLst>
                          <a:ext uri="{FF2B5EF4-FFF2-40B4-BE49-F238E27FC236}">
                            <a16:creationId xmlns:a16="http://schemas.microsoft.com/office/drawing/2014/main" id="{4A7FF098-4399-4B6E-8D6E-D10595D37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6"/>
                        <a:ext cx="7200900" cy="5483225"/>
                      </a:xfrm>
                      <a:prstGeom prst="rect">
                        <a:avLst/>
                      </a:prstGeom>
                      <a:solidFill>
                        <a:srgbClr val="FFCC00"/>
                      </a:solidFill>
                      <a:ln>
                        <a:noFill/>
                      </a:ln>
                      <a:effec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EFF8FA3-8B43-4AA4-9FD6-E29EC8AFF40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352785B-5144-40D0-B3DF-A888C2B01939}" type="slidenum">
              <a:rPr lang="en-US" altLang="en-US" sz="1200"/>
              <a:pPr>
                <a:spcBef>
                  <a:spcPct val="0"/>
                </a:spcBef>
                <a:buClrTx/>
                <a:buFontTx/>
                <a:buNone/>
              </a:pPr>
              <a:t>3</a:t>
            </a:fld>
            <a:endParaRPr lang="en-US" altLang="en-US" sz="1200"/>
          </a:p>
        </p:txBody>
      </p:sp>
      <p:sp>
        <p:nvSpPr>
          <p:cNvPr id="66563" name="Rectangle 3">
            <a:extLst>
              <a:ext uri="{FF2B5EF4-FFF2-40B4-BE49-F238E27FC236}">
                <a16:creationId xmlns:a16="http://schemas.microsoft.com/office/drawing/2014/main" id="{B8B30DB0-DD17-410F-A38A-75BFED80A107}"/>
              </a:ext>
            </a:extLst>
          </p:cNvPr>
          <p:cNvSpPr>
            <a:spLocks noGrp="1" noChangeArrowheads="1"/>
          </p:cNvSpPr>
          <p:nvPr>
            <p:ph type="body" idx="1"/>
          </p:nvPr>
        </p:nvSpPr>
        <p:spPr>
          <a:xfrm>
            <a:off x="1087820" y="691356"/>
            <a:ext cx="9758855" cy="5475287"/>
          </a:xfrm>
        </p:spPr>
        <p:txBody>
          <a:bodyPr>
            <a:normAutofit/>
          </a:bodyPr>
          <a:lstStyle/>
          <a:p>
            <a:pPr eaLnBrk="1" hangingPunct="1">
              <a:lnSpc>
                <a:spcPct val="90000"/>
              </a:lnSpc>
              <a:buFontTx/>
              <a:buNone/>
            </a:pPr>
            <a:r>
              <a:rPr lang="en-US" altLang="en-US" b="1" i="1" dirty="0"/>
              <a:t>(a) </a:t>
            </a:r>
            <a:r>
              <a:rPr lang="en-US" altLang="en-US" b="1" i="1" dirty="0" err="1"/>
              <a:t>Algoritma</a:t>
            </a:r>
            <a:r>
              <a:rPr lang="en-US" altLang="en-US" b="1" i="1" dirty="0"/>
              <a:t> Prim</a:t>
            </a:r>
            <a:endParaRPr lang="en-US" altLang="en-US" dirty="0"/>
          </a:p>
          <a:p>
            <a:pPr eaLnBrk="1" hangingPunct="1">
              <a:lnSpc>
                <a:spcPct val="90000"/>
              </a:lnSpc>
            </a:pPr>
            <a:endParaRPr lang="en-US" altLang="en-US" dirty="0"/>
          </a:p>
          <a:p>
            <a:pPr eaLnBrk="1" hangingPunct="1">
              <a:lnSpc>
                <a:spcPct val="90000"/>
              </a:lnSpc>
            </a:pPr>
            <a:r>
              <a:rPr lang="en-US" altLang="en-US" dirty="0" err="1"/>
              <a:t>Misalkan</a:t>
            </a:r>
            <a:r>
              <a:rPr lang="en-US" altLang="en-US" dirty="0"/>
              <a:t> </a:t>
            </a:r>
            <a:r>
              <a:rPr lang="en-US" altLang="en-US" dirty="0" err="1"/>
              <a:t>pohon</a:t>
            </a:r>
            <a:r>
              <a:rPr lang="en-US" altLang="en-US" dirty="0"/>
              <a:t> </a:t>
            </a:r>
            <a:r>
              <a:rPr lang="en-US" altLang="en-US" dirty="0" err="1"/>
              <a:t>merentang</a:t>
            </a:r>
            <a:r>
              <a:rPr lang="en-US" altLang="en-US" dirty="0"/>
              <a:t> minimum yang </a:t>
            </a:r>
            <a:r>
              <a:rPr lang="en-US" altLang="en-US" dirty="0" err="1"/>
              <a:t>dibangun</a:t>
            </a:r>
            <a:r>
              <a:rPr lang="en-US" altLang="en-US" dirty="0"/>
              <a:t> </a:t>
            </a:r>
            <a:r>
              <a:rPr lang="en-US" altLang="en-US" dirty="0" err="1"/>
              <a:t>adalah</a:t>
            </a:r>
            <a:r>
              <a:rPr lang="en-US" altLang="en-US" dirty="0"/>
              <a:t> </a:t>
            </a:r>
            <a:r>
              <a:rPr lang="en-US" altLang="en-US" dirty="0" err="1"/>
              <a:t>himpunan</a:t>
            </a:r>
            <a:r>
              <a:rPr lang="en-US" altLang="en-US" dirty="0"/>
              <a:t> </a:t>
            </a:r>
            <a:r>
              <a:rPr lang="en-US" altLang="en-US" i="1" dirty="0"/>
              <a:t>T</a:t>
            </a:r>
            <a:r>
              <a:rPr lang="en-US" altLang="en-US" dirty="0"/>
              <a:t>.</a:t>
            </a:r>
          </a:p>
          <a:p>
            <a:pPr eaLnBrk="1" hangingPunct="1">
              <a:lnSpc>
                <a:spcPct val="90000"/>
              </a:lnSpc>
            </a:pPr>
            <a:endParaRPr lang="en-US" altLang="en-US" dirty="0"/>
          </a:p>
          <a:p>
            <a:pPr eaLnBrk="1" hangingPunct="1">
              <a:lnSpc>
                <a:spcPct val="90000"/>
              </a:lnSpc>
            </a:pPr>
            <a:r>
              <a:rPr lang="en-US" altLang="en-US" dirty="0"/>
              <a:t>Strategi </a:t>
            </a:r>
            <a:r>
              <a:rPr lang="en-US" altLang="en-US" i="1" dirty="0"/>
              <a:t>greedy</a:t>
            </a:r>
            <a:r>
              <a:rPr lang="en-US" altLang="en-US" dirty="0"/>
              <a:t> yang </a:t>
            </a:r>
            <a:r>
              <a:rPr lang="en-US" altLang="en-US" dirty="0" err="1"/>
              <a:t>digunakan</a:t>
            </a:r>
            <a:r>
              <a:rPr lang="en-US" altLang="en-US" dirty="0"/>
              <a:t> di </a:t>
            </a:r>
            <a:r>
              <a:rPr lang="en-US" altLang="en-US" dirty="0" err="1"/>
              <a:t>dalam</a:t>
            </a:r>
            <a:r>
              <a:rPr lang="en-US" altLang="en-US" dirty="0"/>
              <a:t> </a:t>
            </a:r>
            <a:r>
              <a:rPr lang="en-US" altLang="en-US" dirty="0" err="1"/>
              <a:t>Algoritma</a:t>
            </a:r>
            <a:r>
              <a:rPr lang="en-US" altLang="en-US" dirty="0"/>
              <a:t> Prim:</a:t>
            </a:r>
          </a:p>
          <a:p>
            <a:pPr eaLnBrk="1" hangingPunct="1">
              <a:lnSpc>
                <a:spcPct val="90000"/>
              </a:lnSpc>
              <a:buFontTx/>
              <a:buNone/>
            </a:pPr>
            <a:r>
              <a:rPr lang="en-US" altLang="en-US" dirty="0"/>
              <a:t>		</a:t>
            </a:r>
          </a:p>
          <a:p>
            <a:pPr eaLnBrk="1" hangingPunct="1">
              <a:lnSpc>
                <a:spcPct val="90000"/>
              </a:lnSpc>
              <a:buFontTx/>
              <a:buNone/>
            </a:pPr>
            <a:r>
              <a:rPr lang="en-US" altLang="en-US" dirty="0"/>
              <a:t>		“Pada </a:t>
            </a:r>
            <a:r>
              <a:rPr lang="en-US" altLang="en-US" dirty="0" err="1"/>
              <a:t>setiap</a:t>
            </a:r>
            <a:r>
              <a:rPr lang="en-US" altLang="en-US" dirty="0"/>
              <a:t> </a:t>
            </a:r>
            <a:r>
              <a:rPr lang="en-US" altLang="en-US" dirty="0" err="1"/>
              <a:t>langkah</a:t>
            </a:r>
            <a:r>
              <a:rPr lang="en-US" altLang="en-US" dirty="0"/>
              <a:t>, </a:t>
            </a:r>
            <a:r>
              <a:rPr lang="en-US" altLang="en-US" dirty="0" err="1"/>
              <a:t>pilih</a:t>
            </a:r>
            <a:r>
              <a:rPr lang="en-US" altLang="en-US" dirty="0"/>
              <a:t> </a:t>
            </a:r>
            <a:r>
              <a:rPr lang="en-US" altLang="en-US" dirty="0" err="1"/>
              <a:t>sisi</a:t>
            </a:r>
            <a:r>
              <a:rPr lang="en-US" altLang="en-US" dirty="0"/>
              <a:t> </a:t>
            </a:r>
            <a:r>
              <a:rPr lang="en-US" altLang="en-US" i="1" dirty="0"/>
              <a:t>e</a:t>
            </a:r>
            <a:r>
              <a:rPr lang="en-US" altLang="en-US" dirty="0"/>
              <a:t> = (</a:t>
            </a:r>
            <a:r>
              <a:rPr lang="en-US" altLang="en-US" i="1" dirty="0"/>
              <a:t>v</a:t>
            </a:r>
            <a:r>
              <a:rPr lang="en-US" altLang="en-US" baseline="-25000" dirty="0"/>
              <a:t>1</a:t>
            </a:r>
            <a:r>
              <a:rPr lang="en-US" altLang="en-US" dirty="0"/>
              <a:t>, </a:t>
            </a:r>
            <a:r>
              <a:rPr lang="en-US" altLang="en-US" i="1" dirty="0"/>
              <a:t>v</a:t>
            </a:r>
            <a:r>
              <a:rPr lang="en-US" altLang="en-US" baseline="-25000" dirty="0"/>
              <a:t>2</a:t>
            </a:r>
            <a:r>
              <a:rPr lang="en-US" altLang="en-US" dirty="0"/>
              <a:t>) </a:t>
            </a:r>
            <a:r>
              <a:rPr lang="en-US" altLang="en-US" dirty="0" err="1"/>
              <a:t>dari</a:t>
            </a:r>
            <a:r>
              <a:rPr lang="en-US" altLang="en-US" dirty="0"/>
              <a:t>  </a:t>
            </a:r>
            <a:r>
              <a:rPr lang="en-US" altLang="en-US" dirty="0" err="1"/>
              <a:t>graf</a:t>
            </a:r>
            <a:r>
              <a:rPr lang="en-US" altLang="en-US" dirty="0"/>
              <a:t> </a:t>
            </a:r>
            <a:r>
              <a:rPr lang="en-US" altLang="en-US" i="1" dirty="0"/>
              <a:t>G</a:t>
            </a:r>
            <a:r>
              <a:rPr lang="en-US" altLang="en-US" dirty="0"/>
              <a:t>(</a:t>
            </a:r>
            <a:r>
              <a:rPr lang="en-US" altLang="en-US" i="1" dirty="0"/>
              <a:t>V</a:t>
            </a:r>
            <a:r>
              <a:rPr lang="en-US" altLang="en-US" dirty="0"/>
              <a:t>, </a:t>
            </a:r>
            <a:r>
              <a:rPr lang="en-US" altLang="en-US" i="1" dirty="0"/>
              <a:t>E</a:t>
            </a:r>
            <a:r>
              <a:rPr lang="en-US" altLang="en-US" dirty="0"/>
              <a:t>) 	yang </a:t>
            </a:r>
            <a:r>
              <a:rPr lang="en-US" altLang="en-US" dirty="0" err="1"/>
              <a:t>memiliki</a:t>
            </a:r>
            <a:r>
              <a:rPr lang="en-US" altLang="en-US" dirty="0"/>
              <a:t> </a:t>
            </a:r>
            <a:r>
              <a:rPr lang="en-US" altLang="en-US" dirty="0" err="1"/>
              <a:t>bobot</a:t>
            </a:r>
            <a:r>
              <a:rPr lang="en-US" altLang="en-US" dirty="0"/>
              <a:t> </a:t>
            </a:r>
            <a:r>
              <a:rPr lang="en-US" altLang="en-US" dirty="0" err="1"/>
              <a:t>terkecil</a:t>
            </a:r>
            <a:r>
              <a:rPr lang="en-US" altLang="en-US" dirty="0"/>
              <a:t> dan </a:t>
            </a:r>
            <a:r>
              <a:rPr lang="en-US" altLang="en-US" dirty="0" err="1"/>
              <a:t>bersisian</a:t>
            </a:r>
            <a:r>
              <a:rPr lang="en-US" altLang="en-US" dirty="0"/>
              <a:t> (</a:t>
            </a:r>
            <a:r>
              <a:rPr lang="en-US" altLang="en-US" i="1" dirty="0" err="1"/>
              <a:t>incidency</a:t>
            </a:r>
            <a:r>
              <a:rPr lang="en-US" altLang="en-US" dirty="0"/>
              <a:t>)</a:t>
            </a:r>
          </a:p>
          <a:p>
            <a:pPr eaLnBrk="1" hangingPunct="1">
              <a:lnSpc>
                <a:spcPct val="90000"/>
              </a:lnSpc>
              <a:spcBef>
                <a:spcPts val="0"/>
              </a:spcBef>
              <a:buFontTx/>
              <a:buNone/>
            </a:pPr>
            <a:r>
              <a:rPr lang="en-US" altLang="en-US" dirty="0"/>
              <a:t>           </a:t>
            </a:r>
            <a:r>
              <a:rPr lang="en-US" altLang="en-US" dirty="0" err="1"/>
              <a:t>dengan</a:t>
            </a:r>
            <a:r>
              <a:rPr lang="en-US" altLang="en-US" dirty="0"/>
              <a:t> </a:t>
            </a:r>
            <a:r>
              <a:rPr lang="en-US" altLang="en-US" dirty="0" err="1"/>
              <a:t>simpul-simpul</a:t>
            </a:r>
            <a:r>
              <a:rPr lang="en-US" altLang="en-US" dirty="0"/>
              <a:t> di </a:t>
            </a:r>
            <a:r>
              <a:rPr lang="en-US" altLang="en-US" i="1" dirty="0"/>
              <a:t>T </a:t>
            </a:r>
            <a:r>
              <a:rPr lang="en-US" altLang="en-US" dirty="0"/>
              <a:t> </a:t>
            </a:r>
            <a:r>
              <a:rPr lang="en-US" altLang="en-US" dirty="0" err="1"/>
              <a:t>tetapi</a:t>
            </a:r>
            <a:r>
              <a:rPr lang="en-US" altLang="en-US" dirty="0"/>
              <a:t> </a:t>
            </a:r>
            <a:r>
              <a:rPr lang="en-US" altLang="en-US" i="1" dirty="0"/>
              <a:t>e</a:t>
            </a:r>
            <a:r>
              <a:rPr lang="en-US" altLang="en-US" dirty="0"/>
              <a:t> </a:t>
            </a:r>
            <a:r>
              <a:rPr lang="en-US" altLang="en-US" dirty="0" err="1"/>
              <a:t>tidak</a:t>
            </a:r>
            <a:r>
              <a:rPr lang="en-US" altLang="en-US" dirty="0"/>
              <a:t> </a:t>
            </a:r>
            <a:r>
              <a:rPr lang="en-US" altLang="en-US" dirty="0" err="1"/>
              <a:t>membentuk</a:t>
            </a:r>
            <a:endParaRPr lang="en-US" altLang="en-US" dirty="0"/>
          </a:p>
          <a:p>
            <a:pPr eaLnBrk="1" hangingPunct="1">
              <a:lnSpc>
                <a:spcPct val="90000"/>
              </a:lnSpc>
              <a:spcBef>
                <a:spcPts val="0"/>
              </a:spcBef>
              <a:buFontTx/>
              <a:buNone/>
            </a:pPr>
            <a:r>
              <a:rPr lang="en-US" altLang="en-US" dirty="0"/>
              <a:t>		</a:t>
            </a:r>
            <a:r>
              <a:rPr lang="en-US" altLang="en-US" dirty="0" err="1"/>
              <a:t>sirkuit</a:t>
            </a:r>
            <a:r>
              <a:rPr lang="en-US" altLang="en-US" dirty="0"/>
              <a:t> di </a:t>
            </a:r>
            <a:r>
              <a:rPr lang="en-US" altLang="en-US" i="1" dirty="0"/>
              <a:t>T</a:t>
            </a:r>
            <a:r>
              <a:rPr lang="en-US" altLang="en-US" dirty="0"/>
              <a:t>.  Masukkan </a:t>
            </a:r>
            <a:r>
              <a:rPr lang="en-US" altLang="en-US" i="1" dirty="0"/>
              <a:t>e</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T</a:t>
            </a:r>
            <a:r>
              <a:rPr lang="en-US" altLang="en-US" dirty="0"/>
              <a:t>. “</a:t>
            </a:r>
          </a:p>
          <a:p>
            <a:pPr eaLnBrk="1" hangingPunct="1">
              <a:lnSpc>
                <a:spcPct val="90000"/>
              </a:lnSpc>
              <a:buFontTx/>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3AFAEF-03B3-4AC9-96FB-438DED142BA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594EBC87-FF85-4AF7-92A3-84F8EC87713C}" type="slidenum">
              <a:rPr lang="en-US" altLang="en-US" sz="1200"/>
              <a:pPr>
                <a:spcBef>
                  <a:spcPct val="0"/>
                </a:spcBef>
                <a:buClrTx/>
                <a:buFontTx/>
                <a:buNone/>
              </a:pPr>
              <a:t>30</a:t>
            </a:fld>
            <a:endParaRPr lang="en-US" altLang="en-US" sz="1200"/>
          </a:p>
        </p:txBody>
      </p:sp>
      <p:pic>
        <p:nvPicPr>
          <p:cNvPr id="98307" name="Picture 2">
            <a:extLst>
              <a:ext uri="{FF2B5EF4-FFF2-40B4-BE49-F238E27FC236}">
                <a16:creationId xmlns:a16="http://schemas.microsoft.com/office/drawing/2014/main" id="{25CCBA07-4A3C-4662-BABF-D7C1F5AE4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5489" y="442914"/>
            <a:ext cx="820102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38D221-D2F2-4B43-B599-FC13CC8AC974}"/>
              </a:ext>
            </a:extLst>
          </p:cNvPr>
          <p:cNvSpPr txBox="1"/>
          <p:nvPr/>
        </p:nvSpPr>
        <p:spPr>
          <a:xfrm>
            <a:off x="3066025" y="3429000"/>
            <a:ext cx="810671" cy="307777"/>
          </a:xfrm>
          <a:prstGeom prst="rect">
            <a:avLst/>
          </a:prstGeom>
          <a:noFill/>
        </p:spPr>
        <p:txBody>
          <a:bodyPr wrap="none" rtlCol="0">
            <a:spAutoFit/>
          </a:bodyPr>
          <a:lstStyle/>
          <a:p>
            <a:r>
              <a:rPr lang="en-US" sz="1400" dirty="0"/>
              <a:t>Router 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ED39-FF57-1838-A3DC-219601DC0825}"/>
              </a:ext>
            </a:extLst>
          </p:cNvPr>
          <p:cNvSpPr>
            <a:spLocks noGrp="1"/>
          </p:cNvSpPr>
          <p:nvPr>
            <p:ph type="ctrTitle"/>
          </p:nvPr>
        </p:nvSpPr>
        <p:spPr/>
        <p:txBody>
          <a:bodyPr>
            <a:normAutofit/>
          </a:bodyPr>
          <a:lstStyle/>
          <a:p>
            <a:r>
              <a:rPr lang="en-US" dirty="0" err="1"/>
              <a:t>Soal</a:t>
            </a:r>
            <a:r>
              <a:rPr lang="en-US" dirty="0"/>
              <a:t> Latihan </a:t>
            </a:r>
            <a:br>
              <a:rPr lang="en-US" dirty="0"/>
            </a:br>
            <a:r>
              <a:rPr lang="en-US" dirty="0" err="1"/>
              <a:t>Algoritma</a:t>
            </a:r>
            <a:r>
              <a:rPr lang="en-US" dirty="0"/>
              <a:t> Greedy</a:t>
            </a:r>
            <a:br>
              <a:rPr lang="en-US" dirty="0"/>
            </a:br>
            <a:r>
              <a:rPr lang="en-US" sz="3600" dirty="0"/>
              <a:t>(</a:t>
            </a:r>
            <a:r>
              <a:rPr lang="en-US" sz="3600" dirty="0" err="1"/>
              <a:t>Diambil</a:t>
            </a:r>
            <a:r>
              <a:rPr lang="en-US" sz="3600" dirty="0"/>
              <a:t> </a:t>
            </a:r>
            <a:r>
              <a:rPr lang="en-US" sz="3600" dirty="0" err="1"/>
              <a:t>dari</a:t>
            </a:r>
            <a:r>
              <a:rPr lang="en-US" sz="3600" dirty="0"/>
              <a:t> </a:t>
            </a:r>
            <a:r>
              <a:rPr lang="en-US" sz="3600" dirty="0" err="1"/>
              <a:t>soal-soal</a:t>
            </a:r>
            <a:r>
              <a:rPr lang="en-US" sz="3600" dirty="0"/>
              <a:t> UTS)</a:t>
            </a:r>
          </a:p>
        </p:txBody>
      </p:sp>
      <p:sp>
        <p:nvSpPr>
          <p:cNvPr id="3" name="Subtitle 2">
            <a:extLst>
              <a:ext uri="{FF2B5EF4-FFF2-40B4-BE49-F238E27FC236}">
                <a16:creationId xmlns:a16="http://schemas.microsoft.com/office/drawing/2014/main" id="{E44B3658-AA0D-7088-93CB-D2EE148D4F2A}"/>
              </a:ext>
            </a:extLst>
          </p:cNvPr>
          <p:cNvSpPr>
            <a:spLocks noGrp="1"/>
          </p:cNvSpPr>
          <p:nvPr>
            <p:ph type="subTitle" idx="1"/>
          </p:nvPr>
        </p:nvSpPr>
        <p:spPr>
          <a:xfrm>
            <a:off x="1524000" y="3805238"/>
            <a:ext cx="9144000" cy="1655762"/>
          </a:xfrm>
        </p:spPr>
        <p:txBody>
          <a:bodyPr/>
          <a:lstStyle/>
          <a:p>
            <a:r>
              <a:rPr lang="en-US" dirty="0"/>
              <a:t>IF2211 Strategi </a:t>
            </a:r>
            <a:r>
              <a:rPr lang="en-US" dirty="0" err="1"/>
              <a:t>Algoritma</a:t>
            </a:r>
            <a:endParaRPr lang="en-US" dirty="0"/>
          </a:p>
          <a:p>
            <a:endParaRPr lang="en-US" dirty="0"/>
          </a:p>
          <a:p>
            <a:r>
              <a:rPr lang="en-US" dirty="0"/>
              <a:t>2025</a:t>
            </a:r>
          </a:p>
        </p:txBody>
      </p:sp>
      <p:sp>
        <p:nvSpPr>
          <p:cNvPr id="4" name="Slide Number Placeholder 3">
            <a:extLst>
              <a:ext uri="{FF2B5EF4-FFF2-40B4-BE49-F238E27FC236}">
                <a16:creationId xmlns:a16="http://schemas.microsoft.com/office/drawing/2014/main" id="{79049CCF-D557-04F2-1D30-DC1E47F809D9}"/>
              </a:ext>
            </a:extLst>
          </p:cNvPr>
          <p:cNvSpPr>
            <a:spLocks noGrp="1"/>
          </p:cNvSpPr>
          <p:nvPr>
            <p:ph type="sldNum" sz="quarter" idx="12"/>
          </p:nvPr>
        </p:nvSpPr>
        <p:spPr/>
        <p:txBody>
          <a:bodyPr/>
          <a:lstStyle/>
          <a:p>
            <a:fld id="{047AFDA1-7767-47B4-AAB6-AD5DBCB858AC}" type="slidenum">
              <a:rPr lang="en-US" smtClean="0"/>
              <a:t>31</a:t>
            </a:fld>
            <a:endParaRPr lang="en-US"/>
          </a:p>
        </p:txBody>
      </p:sp>
    </p:spTree>
    <p:extLst>
      <p:ext uri="{BB962C8B-B14F-4D97-AF65-F5344CB8AC3E}">
        <p14:creationId xmlns:p14="http://schemas.microsoft.com/office/powerpoint/2010/main" val="3038619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4E83B-43AC-48B1-9C34-5C42D4DBBC7F}"/>
              </a:ext>
            </a:extLst>
          </p:cNvPr>
          <p:cNvSpPr>
            <a:spLocks noGrp="1"/>
          </p:cNvSpPr>
          <p:nvPr>
            <p:ph idx="1"/>
          </p:nvPr>
        </p:nvSpPr>
        <p:spPr>
          <a:xfrm>
            <a:off x="838200" y="680720"/>
            <a:ext cx="10855960" cy="5496243"/>
          </a:xfrm>
        </p:spPr>
        <p:txBody>
          <a:bodyPr>
            <a:normAutofit lnSpcReduction="10000"/>
          </a:bodyPr>
          <a:lstStyle/>
          <a:p>
            <a:pPr marL="0" indent="0">
              <a:buNone/>
            </a:pPr>
            <a:r>
              <a:rPr lang="en-US" b="1" dirty="0" err="1"/>
              <a:t>Soal</a:t>
            </a:r>
            <a:r>
              <a:rPr lang="en-US" b="1" dirty="0"/>
              <a:t> Latihan 1</a:t>
            </a:r>
          </a:p>
          <a:p>
            <a:pPr marL="0" indent="0">
              <a:buNone/>
            </a:pPr>
            <a:r>
              <a:rPr lang="en-US" dirty="0" err="1"/>
              <a:t>Misalkan</a:t>
            </a:r>
            <a:r>
              <a:rPr lang="en-US" dirty="0"/>
              <a:t> </a:t>
            </a:r>
            <a:r>
              <a:rPr lang="en-US" dirty="0" err="1"/>
              <a:t>terdapat</a:t>
            </a:r>
            <a:r>
              <a:rPr lang="en-US" dirty="0"/>
              <a:t> 9 </a:t>
            </a:r>
            <a:r>
              <a:rPr lang="en-US" dirty="0" err="1"/>
              <a:t>buah</a:t>
            </a:r>
            <a:r>
              <a:rPr lang="en-US" dirty="0"/>
              <a:t> job </a:t>
            </a:r>
            <a:r>
              <a:rPr lang="en-US" dirty="0" err="1"/>
              <a:t>dengan</a:t>
            </a:r>
            <a:r>
              <a:rPr lang="en-US" dirty="0"/>
              <a:t> </a:t>
            </a:r>
            <a:r>
              <a:rPr lang="en-US" dirty="0" err="1"/>
              <a:t>waktu</a:t>
            </a:r>
            <a:r>
              <a:rPr lang="en-US" dirty="0"/>
              <a:t> </a:t>
            </a:r>
            <a:r>
              <a:rPr lang="en-US" dirty="0" err="1"/>
              <a:t>pengerjaan</a:t>
            </a:r>
            <a:r>
              <a:rPr lang="en-US" dirty="0"/>
              <a:t> </a:t>
            </a:r>
            <a:r>
              <a:rPr lang="en-US" dirty="0" err="1"/>
              <a:t>adalah</a:t>
            </a:r>
            <a:r>
              <a:rPr lang="en-US" dirty="0"/>
              <a:t> 3, 5, 6, 10, 11, 14, 15, 18, dan 20 </a:t>
            </a:r>
            <a:r>
              <a:rPr lang="en-US" dirty="0" err="1"/>
              <a:t>menit</a:t>
            </a:r>
            <a:r>
              <a:rPr lang="en-US" dirty="0"/>
              <a:t>. Anda </a:t>
            </a:r>
            <a:r>
              <a:rPr lang="en-US" dirty="0" err="1"/>
              <a:t>memiliki</a:t>
            </a:r>
            <a:r>
              <a:rPr lang="en-US" dirty="0"/>
              <a:t> </a:t>
            </a:r>
            <a:r>
              <a:rPr lang="en-US" dirty="0" err="1"/>
              <a:t>tiga</a:t>
            </a:r>
            <a:r>
              <a:rPr lang="en-US" dirty="0"/>
              <a:t> </a:t>
            </a:r>
            <a:r>
              <a:rPr lang="en-US" dirty="0" err="1"/>
              <a:t>buah</a:t>
            </a:r>
            <a:r>
              <a:rPr lang="en-US" dirty="0"/>
              <a:t> </a:t>
            </a:r>
            <a:r>
              <a:rPr lang="en-US" dirty="0" err="1"/>
              <a:t>prosesor</a:t>
            </a:r>
            <a:r>
              <a:rPr lang="en-US" dirty="0"/>
              <a:t> </a:t>
            </a:r>
            <a:r>
              <a:rPr lang="en-US" dirty="0" err="1"/>
              <a:t>untuk</a:t>
            </a:r>
            <a:r>
              <a:rPr lang="en-US" dirty="0"/>
              <a:t> </a:t>
            </a:r>
            <a:r>
              <a:rPr lang="en-US" dirty="0" err="1"/>
              <a:t>menjalankan</a:t>
            </a:r>
            <a:r>
              <a:rPr lang="en-US" dirty="0"/>
              <a:t> job-job </a:t>
            </a:r>
            <a:r>
              <a:rPr lang="en-US" dirty="0" err="1"/>
              <a:t>tersebut</a:t>
            </a:r>
            <a:r>
              <a:rPr lang="en-US" dirty="0"/>
              <a:t>. </a:t>
            </a:r>
            <a:r>
              <a:rPr lang="en-US" dirty="0" err="1"/>
              <a:t>Bagaimana</a:t>
            </a:r>
            <a:r>
              <a:rPr lang="en-US" dirty="0"/>
              <a:t> </a:t>
            </a:r>
            <a:r>
              <a:rPr lang="en-US" dirty="0" err="1"/>
              <a:t>cara</a:t>
            </a:r>
            <a:r>
              <a:rPr lang="en-US" dirty="0"/>
              <a:t> </a:t>
            </a:r>
            <a:r>
              <a:rPr lang="en-US" dirty="0" err="1"/>
              <a:t>pengaturan</a:t>
            </a:r>
            <a:r>
              <a:rPr lang="en-US" dirty="0"/>
              <a:t> job pada </a:t>
            </a:r>
            <a:r>
              <a:rPr lang="en-US" dirty="0" err="1"/>
              <a:t>setiap</a:t>
            </a:r>
            <a:r>
              <a:rPr lang="en-US" dirty="0"/>
              <a:t> </a:t>
            </a:r>
            <a:r>
              <a:rPr lang="en-US" dirty="0" err="1"/>
              <a:t>prosesor</a:t>
            </a:r>
            <a:r>
              <a:rPr lang="en-US" dirty="0"/>
              <a:t> </a:t>
            </a:r>
            <a:r>
              <a:rPr lang="en-US" dirty="0" err="1"/>
              <a:t>sehingga</a:t>
            </a:r>
            <a:r>
              <a:rPr lang="en-US" dirty="0"/>
              <a:t> </a:t>
            </a:r>
            <a:r>
              <a:rPr lang="en-US" dirty="0" err="1"/>
              <a:t>waktu</a:t>
            </a:r>
            <a:r>
              <a:rPr lang="en-US" dirty="0"/>
              <a:t> </a:t>
            </a:r>
            <a:r>
              <a:rPr lang="en-US" dirty="0" err="1"/>
              <a:t>penyelesaian</a:t>
            </a:r>
            <a:r>
              <a:rPr lang="en-US" dirty="0"/>
              <a:t> </a:t>
            </a:r>
            <a:r>
              <a:rPr lang="en-US" dirty="0" err="1"/>
              <a:t>semua</a:t>
            </a:r>
            <a:r>
              <a:rPr lang="en-US" dirty="0"/>
              <a:t> job </a:t>
            </a:r>
            <a:r>
              <a:rPr lang="en-US" dirty="0" err="1"/>
              <a:t>adalah</a:t>
            </a:r>
            <a:r>
              <a:rPr lang="en-US" dirty="0"/>
              <a:t> minimal? Waktu </a:t>
            </a:r>
            <a:r>
              <a:rPr lang="en-US" dirty="0" err="1"/>
              <a:t>penyelesaian</a:t>
            </a:r>
            <a:r>
              <a:rPr lang="en-US" dirty="0"/>
              <a:t> job </a:t>
            </a:r>
            <a:r>
              <a:rPr lang="en-US" dirty="0" err="1"/>
              <a:t>dihitung</a:t>
            </a:r>
            <a:r>
              <a:rPr lang="en-US" dirty="0"/>
              <a:t> </a:t>
            </a:r>
            <a:r>
              <a:rPr lang="en-US" dirty="0" err="1"/>
              <a:t>dari</a:t>
            </a:r>
            <a:r>
              <a:rPr lang="en-US" dirty="0"/>
              <a:t> </a:t>
            </a:r>
            <a:r>
              <a:rPr lang="en-US" dirty="0" err="1"/>
              <a:t>prosesor</a:t>
            </a:r>
            <a:r>
              <a:rPr lang="en-US" dirty="0"/>
              <a:t> yang </a:t>
            </a:r>
            <a:r>
              <a:rPr lang="en-US" dirty="0" err="1"/>
              <a:t>terlama</a:t>
            </a:r>
            <a:r>
              <a:rPr lang="en-US" dirty="0"/>
              <a:t> </a:t>
            </a:r>
            <a:r>
              <a:rPr lang="en-US" dirty="0" err="1"/>
              <a:t>menyelesaikan</a:t>
            </a:r>
            <a:r>
              <a:rPr lang="en-US" dirty="0"/>
              <a:t> job. </a:t>
            </a:r>
            <a:r>
              <a:rPr lang="en-US" dirty="0" err="1"/>
              <a:t>Misalkan</a:t>
            </a:r>
            <a:r>
              <a:rPr lang="en-US" dirty="0"/>
              <a:t> </a:t>
            </a:r>
            <a:r>
              <a:rPr lang="en-US" dirty="0" err="1"/>
              <a:t>cara</a:t>
            </a:r>
            <a:r>
              <a:rPr lang="en-US" dirty="0"/>
              <a:t> </a:t>
            </a:r>
            <a:r>
              <a:rPr lang="en-US" dirty="0" err="1"/>
              <a:t>pengaturan</a:t>
            </a:r>
            <a:r>
              <a:rPr lang="en-US" dirty="0"/>
              <a:t> job </a:t>
            </a:r>
            <a:r>
              <a:rPr lang="en-US" dirty="0" err="1"/>
              <a:t>adalah</a:t>
            </a:r>
            <a:r>
              <a:rPr lang="en-US" dirty="0"/>
              <a:t> </a:t>
            </a:r>
            <a:r>
              <a:rPr lang="en-US" dirty="0" err="1"/>
              <a:t>sbb</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Waktu </a:t>
            </a:r>
            <a:r>
              <a:rPr lang="en-US" dirty="0" err="1"/>
              <a:t>penyelesaian</a:t>
            </a:r>
            <a:r>
              <a:rPr lang="en-US" dirty="0"/>
              <a:t> job = 18 + 11 + 6 = 35 </a:t>
            </a:r>
            <a:r>
              <a:rPr lang="en-US" dirty="0" err="1"/>
              <a:t>menit</a:t>
            </a:r>
            <a:r>
              <a:rPr lang="en-US" dirty="0"/>
              <a:t>.</a:t>
            </a:r>
          </a:p>
        </p:txBody>
      </p:sp>
      <p:grpSp>
        <p:nvGrpSpPr>
          <p:cNvPr id="4" name="Group 8">
            <a:extLst>
              <a:ext uri="{FF2B5EF4-FFF2-40B4-BE49-F238E27FC236}">
                <a16:creationId xmlns:a16="http://schemas.microsoft.com/office/drawing/2014/main" id="{FA8C0661-04A5-4B7C-87C6-0E607EC4A7F8}"/>
              </a:ext>
            </a:extLst>
          </p:cNvPr>
          <p:cNvGrpSpPr>
            <a:grpSpLocks/>
          </p:cNvGrpSpPr>
          <p:nvPr/>
        </p:nvGrpSpPr>
        <p:grpSpPr bwMode="auto">
          <a:xfrm>
            <a:off x="2438400" y="3503612"/>
            <a:ext cx="3802063" cy="382588"/>
            <a:chOff x="768" y="2304"/>
            <a:chExt cx="2395" cy="241"/>
          </a:xfrm>
          <a:solidFill>
            <a:schemeClr val="accent1"/>
          </a:solidFill>
        </p:grpSpPr>
        <p:sp>
          <p:nvSpPr>
            <p:cNvPr id="5" name="Freeform 6">
              <a:extLst>
                <a:ext uri="{FF2B5EF4-FFF2-40B4-BE49-F238E27FC236}">
                  <a16:creationId xmlns:a16="http://schemas.microsoft.com/office/drawing/2014/main" id="{A15BCECA-107D-4612-87D4-1FFAD5629C47}"/>
                </a:ext>
              </a:extLst>
            </p:cNvPr>
            <p:cNvSpPr>
              <a:spLocks/>
            </p:cNvSpPr>
            <p:nvPr/>
          </p:nvSpPr>
          <p:spPr bwMode="auto">
            <a:xfrm>
              <a:off x="768" y="2304"/>
              <a:ext cx="2395" cy="241"/>
            </a:xfrm>
            <a:custGeom>
              <a:avLst/>
              <a:gdLst>
                <a:gd name="T0" fmla="*/ 0 w 2395"/>
                <a:gd name="T1" fmla="*/ 0 h 241"/>
                <a:gd name="T2" fmla="*/ 0 w 2395"/>
                <a:gd name="T3" fmla="*/ 240 h 241"/>
                <a:gd name="T4" fmla="*/ 2394 w 2395"/>
                <a:gd name="T5" fmla="*/ 240 h 241"/>
                <a:gd name="T6" fmla="*/ 2394 w 2395"/>
                <a:gd name="T7" fmla="*/ 0 h 241"/>
                <a:gd name="T8" fmla="*/ 0 w 2395"/>
                <a:gd name="T9" fmla="*/ 0 h 241"/>
              </a:gdLst>
              <a:ahLst/>
              <a:cxnLst>
                <a:cxn ang="0">
                  <a:pos x="T0" y="T1"/>
                </a:cxn>
                <a:cxn ang="0">
                  <a:pos x="T2" y="T3"/>
                </a:cxn>
                <a:cxn ang="0">
                  <a:pos x="T4" y="T5"/>
                </a:cxn>
                <a:cxn ang="0">
                  <a:pos x="T6" y="T7"/>
                </a:cxn>
                <a:cxn ang="0">
                  <a:pos x="T8" y="T9"/>
                </a:cxn>
              </a:cxnLst>
              <a:rect l="0" t="0" r="r" b="b"/>
              <a:pathLst>
                <a:path w="2395" h="241">
                  <a:moveTo>
                    <a:pt x="0" y="0"/>
                  </a:moveTo>
                  <a:lnTo>
                    <a:pt x="0" y="240"/>
                  </a:lnTo>
                  <a:lnTo>
                    <a:pt x="2394" y="240"/>
                  </a:lnTo>
                  <a:lnTo>
                    <a:pt x="239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7">
              <a:extLst>
                <a:ext uri="{FF2B5EF4-FFF2-40B4-BE49-F238E27FC236}">
                  <a16:creationId xmlns:a16="http://schemas.microsoft.com/office/drawing/2014/main" id="{048E5DE9-DC06-4E78-A4EB-6334AC0995D3}"/>
                </a:ext>
              </a:extLst>
            </p:cNvPr>
            <p:cNvSpPr>
              <a:spLocks noChangeArrowheads="1"/>
            </p:cNvSpPr>
            <p:nvPr/>
          </p:nvSpPr>
          <p:spPr bwMode="auto">
            <a:xfrm>
              <a:off x="829" y="2336"/>
              <a:ext cx="227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20</a:t>
              </a:r>
            </a:p>
          </p:txBody>
        </p:sp>
      </p:grpSp>
      <p:grpSp>
        <p:nvGrpSpPr>
          <p:cNvPr id="7" name="Group 11">
            <a:extLst>
              <a:ext uri="{FF2B5EF4-FFF2-40B4-BE49-F238E27FC236}">
                <a16:creationId xmlns:a16="http://schemas.microsoft.com/office/drawing/2014/main" id="{6B9BAC08-847C-47D9-A7EB-0132395EF6EF}"/>
              </a:ext>
            </a:extLst>
          </p:cNvPr>
          <p:cNvGrpSpPr>
            <a:grpSpLocks/>
          </p:cNvGrpSpPr>
          <p:nvPr/>
        </p:nvGrpSpPr>
        <p:grpSpPr bwMode="auto">
          <a:xfrm>
            <a:off x="2438400" y="4113212"/>
            <a:ext cx="3468688" cy="382588"/>
            <a:chOff x="768" y="2688"/>
            <a:chExt cx="2185" cy="241"/>
          </a:xfrm>
          <a:solidFill>
            <a:srgbClr val="FF0000"/>
          </a:solidFill>
        </p:grpSpPr>
        <p:sp>
          <p:nvSpPr>
            <p:cNvPr id="8" name="Freeform 9">
              <a:extLst>
                <a:ext uri="{FF2B5EF4-FFF2-40B4-BE49-F238E27FC236}">
                  <a16:creationId xmlns:a16="http://schemas.microsoft.com/office/drawing/2014/main" id="{1AA1CFBD-75E5-45C3-9384-FAA5F1008BF6}"/>
                </a:ext>
              </a:extLst>
            </p:cNvPr>
            <p:cNvSpPr>
              <a:spLocks/>
            </p:cNvSpPr>
            <p:nvPr/>
          </p:nvSpPr>
          <p:spPr bwMode="auto">
            <a:xfrm>
              <a:off x="768" y="2688"/>
              <a:ext cx="2185" cy="241"/>
            </a:xfrm>
            <a:custGeom>
              <a:avLst/>
              <a:gdLst>
                <a:gd name="T0" fmla="*/ 0 w 2185"/>
                <a:gd name="T1" fmla="*/ 0 h 241"/>
                <a:gd name="T2" fmla="*/ 0 w 2185"/>
                <a:gd name="T3" fmla="*/ 240 h 241"/>
                <a:gd name="T4" fmla="*/ 2184 w 2185"/>
                <a:gd name="T5" fmla="*/ 240 h 241"/>
                <a:gd name="T6" fmla="*/ 2184 w 2185"/>
                <a:gd name="T7" fmla="*/ 0 h 241"/>
                <a:gd name="T8" fmla="*/ 0 w 2185"/>
                <a:gd name="T9" fmla="*/ 0 h 241"/>
              </a:gdLst>
              <a:ahLst/>
              <a:cxnLst>
                <a:cxn ang="0">
                  <a:pos x="T0" y="T1"/>
                </a:cxn>
                <a:cxn ang="0">
                  <a:pos x="T2" y="T3"/>
                </a:cxn>
                <a:cxn ang="0">
                  <a:pos x="T4" y="T5"/>
                </a:cxn>
                <a:cxn ang="0">
                  <a:pos x="T6" y="T7"/>
                </a:cxn>
                <a:cxn ang="0">
                  <a:pos x="T8" y="T9"/>
                </a:cxn>
              </a:cxnLst>
              <a:rect l="0" t="0" r="r" b="b"/>
              <a:pathLst>
                <a:path w="2185" h="241">
                  <a:moveTo>
                    <a:pt x="0" y="0"/>
                  </a:moveTo>
                  <a:lnTo>
                    <a:pt x="0" y="240"/>
                  </a:lnTo>
                  <a:lnTo>
                    <a:pt x="2184" y="240"/>
                  </a:lnTo>
                  <a:lnTo>
                    <a:pt x="218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
              <a:extLst>
                <a:ext uri="{FF2B5EF4-FFF2-40B4-BE49-F238E27FC236}">
                  <a16:creationId xmlns:a16="http://schemas.microsoft.com/office/drawing/2014/main" id="{B6AF21B6-2696-4BFE-9125-E98FE4A2B206}"/>
                </a:ext>
              </a:extLst>
            </p:cNvPr>
            <p:cNvSpPr>
              <a:spLocks noChangeArrowheads="1"/>
            </p:cNvSpPr>
            <p:nvPr/>
          </p:nvSpPr>
          <p:spPr bwMode="auto">
            <a:xfrm>
              <a:off x="829" y="2720"/>
              <a:ext cx="206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18</a:t>
              </a:r>
            </a:p>
          </p:txBody>
        </p:sp>
      </p:grpSp>
      <p:grpSp>
        <p:nvGrpSpPr>
          <p:cNvPr id="10" name="Group 14">
            <a:extLst>
              <a:ext uri="{FF2B5EF4-FFF2-40B4-BE49-F238E27FC236}">
                <a16:creationId xmlns:a16="http://schemas.microsoft.com/office/drawing/2014/main" id="{3BDA81EF-72FE-438C-B826-1A2C2691C825}"/>
              </a:ext>
            </a:extLst>
          </p:cNvPr>
          <p:cNvGrpSpPr>
            <a:grpSpLocks/>
          </p:cNvGrpSpPr>
          <p:nvPr/>
        </p:nvGrpSpPr>
        <p:grpSpPr bwMode="auto">
          <a:xfrm>
            <a:off x="2438400" y="4799012"/>
            <a:ext cx="2868613" cy="382588"/>
            <a:chOff x="768" y="3120"/>
            <a:chExt cx="1807" cy="241"/>
          </a:xfrm>
          <a:solidFill>
            <a:schemeClr val="accent6"/>
          </a:solidFill>
        </p:grpSpPr>
        <p:sp>
          <p:nvSpPr>
            <p:cNvPr id="11" name="Freeform 12">
              <a:extLst>
                <a:ext uri="{FF2B5EF4-FFF2-40B4-BE49-F238E27FC236}">
                  <a16:creationId xmlns:a16="http://schemas.microsoft.com/office/drawing/2014/main" id="{8350AAA9-7E85-4196-89CC-0D6BDD5C92A3}"/>
                </a:ext>
              </a:extLst>
            </p:cNvPr>
            <p:cNvSpPr>
              <a:spLocks/>
            </p:cNvSpPr>
            <p:nvPr/>
          </p:nvSpPr>
          <p:spPr bwMode="auto">
            <a:xfrm>
              <a:off x="768" y="3120"/>
              <a:ext cx="1807" cy="241"/>
            </a:xfrm>
            <a:custGeom>
              <a:avLst/>
              <a:gdLst>
                <a:gd name="T0" fmla="*/ 0 w 1807"/>
                <a:gd name="T1" fmla="*/ 0 h 241"/>
                <a:gd name="T2" fmla="*/ 0 w 1807"/>
                <a:gd name="T3" fmla="*/ 240 h 241"/>
                <a:gd name="T4" fmla="*/ 1806 w 1807"/>
                <a:gd name="T5" fmla="*/ 240 h 241"/>
                <a:gd name="T6" fmla="*/ 1806 w 1807"/>
                <a:gd name="T7" fmla="*/ 0 h 241"/>
                <a:gd name="T8" fmla="*/ 0 w 1807"/>
                <a:gd name="T9" fmla="*/ 0 h 241"/>
              </a:gdLst>
              <a:ahLst/>
              <a:cxnLst>
                <a:cxn ang="0">
                  <a:pos x="T0" y="T1"/>
                </a:cxn>
                <a:cxn ang="0">
                  <a:pos x="T2" y="T3"/>
                </a:cxn>
                <a:cxn ang="0">
                  <a:pos x="T4" y="T5"/>
                </a:cxn>
                <a:cxn ang="0">
                  <a:pos x="T6" y="T7"/>
                </a:cxn>
                <a:cxn ang="0">
                  <a:pos x="T8" y="T9"/>
                </a:cxn>
              </a:cxnLst>
              <a:rect l="0" t="0" r="r" b="b"/>
              <a:pathLst>
                <a:path w="1807" h="241">
                  <a:moveTo>
                    <a:pt x="0" y="0"/>
                  </a:moveTo>
                  <a:lnTo>
                    <a:pt x="0" y="240"/>
                  </a:lnTo>
                  <a:lnTo>
                    <a:pt x="1806" y="240"/>
                  </a:lnTo>
                  <a:lnTo>
                    <a:pt x="1806"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3">
              <a:extLst>
                <a:ext uri="{FF2B5EF4-FFF2-40B4-BE49-F238E27FC236}">
                  <a16:creationId xmlns:a16="http://schemas.microsoft.com/office/drawing/2014/main" id="{9F916194-5D7A-4F45-8B31-267F8CDBB20D}"/>
                </a:ext>
              </a:extLst>
            </p:cNvPr>
            <p:cNvSpPr>
              <a:spLocks noChangeArrowheads="1"/>
            </p:cNvSpPr>
            <p:nvPr/>
          </p:nvSpPr>
          <p:spPr bwMode="auto">
            <a:xfrm>
              <a:off x="829" y="3152"/>
              <a:ext cx="1684"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15</a:t>
              </a:r>
            </a:p>
          </p:txBody>
        </p:sp>
      </p:grpSp>
      <p:grpSp>
        <p:nvGrpSpPr>
          <p:cNvPr id="13" name="Group 17">
            <a:extLst>
              <a:ext uri="{FF2B5EF4-FFF2-40B4-BE49-F238E27FC236}">
                <a16:creationId xmlns:a16="http://schemas.microsoft.com/office/drawing/2014/main" id="{65C4F22D-E665-49DC-96EA-D100CD56D331}"/>
              </a:ext>
            </a:extLst>
          </p:cNvPr>
          <p:cNvGrpSpPr>
            <a:grpSpLocks/>
          </p:cNvGrpSpPr>
          <p:nvPr/>
        </p:nvGrpSpPr>
        <p:grpSpPr bwMode="auto">
          <a:xfrm>
            <a:off x="5302250" y="4799012"/>
            <a:ext cx="2735263" cy="382588"/>
            <a:chOff x="2572" y="3120"/>
            <a:chExt cx="1723" cy="241"/>
          </a:xfrm>
          <a:solidFill>
            <a:schemeClr val="accent6"/>
          </a:solidFill>
        </p:grpSpPr>
        <p:sp>
          <p:nvSpPr>
            <p:cNvPr id="14" name="Freeform 15">
              <a:extLst>
                <a:ext uri="{FF2B5EF4-FFF2-40B4-BE49-F238E27FC236}">
                  <a16:creationId xmlns:a16="http://schemas.microsoft.com/office/drawing/2014/main" id="{C1480AE6-2842-4AF9-9694-C4EAEB1C49C5}"/>
                </a:ext>
              </a:extLst>
            </p:cNvPr>
            <p:cNvSpPr>
              <a:spLocks/>
            </p:cNvSpPr>
            <p:nvPr/>
          </p:nvSpPr>
          <p:spPr bwMode="auto">
            <a:xfrm>
              <a:off x="2572" y="3120"/>
              <a:ext cx="1723" cy="241"/>
            </a:xfrm>
            <a:custGeom>
              <a:avLst/>
              <a:gdLst>
                <a:gd name="T0" fmla="*/ 0 w 1723"/>
                <a:gd name="T1" fmla="*/ 0 h 241"/>
                <a:gd name="T2" fmla="*/ 0 w 1723"/>
                <a:gd name="T3" fmla="*/ 240 h 241"/>
                <a:gd name="T4" fmla="*/ 1722 w 1723"/>
                <a:gd name="T5" fmla="*/ 240 h 241"/>
                <a:gd name="T6" fmla="*/ 1722 w 1723"/>
                <a:gd name="T7" fmla="*/ 0 h 241"/>
                <a:gd name="T8" fmla="*/ 0 w 1723"/>
                <a:gd name="T9" fmla="*/ 0 h 241"/>
              </a:gdLst>
              <a:ahLst/>
              <a:cxnLst>
                <a:cxn ang="0">
                  <a:pos x="T0" y="T1"/>
                </a:cxn>
                <a:cxn ang="0">
                  <a:pos x="T2" y="T3"/>
                </a:cxn>
                <a:cxn ang="0">
                  <a:pos x="T4" y="T5"/>
                </a:cxn>
                <a:cxn ang="0">
                  <a:pos x="T6" y="T7"/>
                </a:cxn>
                <a:cxn ang="0">
                  <a:pos x="T8" y="T9"/>
                </a:cxn>
              </a:cxnLst>
              <a:rect l="0" t="0" r="r" b="b"/>
              <a:pathLst>
                <a:path w="1723" h="241">
                  <a:moveTo>
                    <a:pt x="0" y="0"/>
                  </a:moveTo>
                  <a:lnTo>
                    <a:pt x="0" y="240"/>
                  </a:lnTo>
                  <a:lnTo>
                    <a:pt x="1722" y="240"/>
                  </a:lnTo>
                  <a:lnTo>
                    <a:pt x="1722"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6">
              <a:extLst>
                <a:ext uri="{FF2B5EF4-FFF2-40B4-BE49-F238E27FC236}">
                  <a16:creationId xmlns:a16="http://schemas.microsoft.com/office/drawing/2014/main" id="{E19EA3F6-0E80-405D-9465-813A97FB5E34}"/>
                </a:ext>
              </a:extLst>
            </p:cNvPr>
            <p:cNvSpPr>
              <a:spLocks noChangeArrowheads="1"/>
            </p:cNvSpPr>
            <p:nvPr/>
          </p:nvSpPr>
          <p:spPr bwMode="auto">
            <a:xfrm>
              <a:off x="2633" y="3152"/>
              <a:ext cx="1600"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14</a:t>
              </a:r>
            </a:p>
          </p:txBody>
        </p:sp>
      </p:grpSp>
      <p:grpSp>
        <p:nvGrpSpPr>
          <p:cNvPr id="16" name="Group 20">
            <a:extLst>
              <a:ext uri="{FF2B5EF4-FFF2-40B4-BE49-F238E27FC236}">
                <a16:creationId xmlns:a16="http://schemas.microsoft.com/office/drawing/2014/main" id="{FCD3172B-CE6F-463F-B4C2-E1DBEB9C6D0E}"/>
              </a:ext>
            </a:extLst>
          </p:cNvPr>
          <p:cNvGrpSpPr>
            <a:grpSpLocks/>
          </p:cNvGrpSpPr>
          <p:nvPr/>
        </p:nvGrpSpPr>
        <p:grpSpPr bwMode="auto">
          <a:xfrm>
            <a:off x="5899150" y="4113212"/>
            <a:ext cx="2135188" cy="382588"/>
            <a:chOff x="2948" y="2688"/>
            <a:chExt cx="1345" cy="241"/>
          </a:xfrm>
          <a:solidFill>
            <a:srgbClr val="FF0000"/>
          </a:solidFill>
        </p:grpSpPr>
        <p:sp>
          <p:nvSpPr>
            <p:cNvPr id="17" name="Freeform 18">
              <a:extLst>
                <a:ext uri="{FF2B5EF4-FFF2-40B4-BE49-F238E27FC236}">
                  <a16:creationId xmlns:a16="http://schemas.microsoft.com/office/drawing/2014/main" id="{DEE5B945-8673-4CA3-BAE0-9B0CEA844A59}"/>
                </a:ext>
              </a:extLst>
            </p:cNvPr>
            <p:cNvSpPr>
              <a:spLocks/>
            </p:cNvSpPr>
            <p:nvPr/>
          </p:nvSpPr>
          <p:spPr bwMode="auto">
            <a:xfrm>
              <a:off x="2948" y="2688"/>
              <a:ext cx="1345" cy="241"/>
            </a:xfrm>
            <a:custGeom>
              <a:avLst/>
              <a:gdLst>
                <a:gd name="T0" fmla="*/ 0 w 1345"/>
                <a:gd name="T1" fmla="*/ 0 h 241"/>
                <a:gd name="T2" fmla="*/ 0 w 1345"/>
                <a:gd name="T3" fmla="*/ 240 h 241"/>
                <a:gd name="T4" fmla="*/ 1344 w 1345"/>
                <a:gd name="T5" fmla="*/ 240 h 241"/>
                <a:gd name="T6" fmla="*/ 1344 w 1345"/>
                <a:gd name="T7" fmla="*/ 0 h 241"/>
                <a:gd name="T8" fmla="*/ 0 w 1345"/>
                <a:gd name="T9" fmla="*/ 0 h 241"/>
              </a:gdLst>
              <a:ahLst/>
              <a:cxnLst>
                <a:cxn ang="0">
                  <a:pos x="T0" y="T1"/>
                </a:cxn>
                <a:cxn ang="0">
                  <a:pos x="T2" y="T3"/>
                </a:cxn>
                <a:cxn ang="0">
                  <a:pos x="T4" y="T5"/>
                </a:cxn>
                <a:cxn ang="0">
                  <a:pos x="T6" y="T7"/>
                </a:cxn>
                <a:cxn ang="0">
                  <a:pos x="T8" y="T9"/>
                </a:cxn>
              </a:cxnLst>
              <a:rect l="0" t="0" r="r" b="b"/>
              <a:pathLst>
                <a:path w="1345" h="241">
                  <a:moveTo>
                    <a:pt x="0" y="0"/>
                  </a:moveTo>
                  <a:lnTo>
                    <a:pt x="0" y="240"/>
                  </a:lnTo>
                  <a:lnTo>
                    <a:pt x="1344" y="240"/>
                  </a:lnTo>
                  <a:lnTo>
                    <a:pt x="134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9">
              <a:extLst>
                <a:ext uri="{FF2B5EF4-FFF2-40B4-BE49-F238E27FC236}">
                  <a16:creationId xmlns:a16="http://schemas.microsoft.com/office/drawing/2014/main" id="{263FF146-4DCD-43CB-B5A8-065783CE6404}"/>
                </a:ext>
              </a:extLst>
            </p:cNvPr>
            <p:cNvSpPr>
              <a:spLocks noChangeArrowheads="1"/>
            </p:cNvSpPr>
            <p:nvPr/>
          </p:nvSpPr>
          <p:spPr bwMode="auto">
            <a:xfrm>
              <a:off x="3009" y="2720"/>
              <a:ext cx="122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11</a:t>
              </a:r>
            </a:p>
          </p:txBody>
        </p:sp>
      </p:grpSp>
      <p:grpSp>
        <p:nvGrpSpPr>
          <p:cNvPr id="19" name="Group 23">
            <a:extLst>
              <a:ext uri="{FF2B5EF4-FFF2-40B4-BE49-F238E27FC236}">
                <a16:creationId xmlns:a16="http://schemas.microsoft.com/office/drawing/2014/main" id="{B453BEFE-7B6A-45FD-B2C1-54ACBB7BE878}"/>
              </a:ext>
            </a:extLst>
          </p:cNvPr>
          <p:cNvGrpSpPr>
            <a:grpSpLocks/>
          </p:cNvGrpSpPr>
          <p:nvPr/>
        </p:nvGrpSpPr>
        <p:grpSpPr bwMode="auto">
          <a:xfrm>
            <a:off x="6248400" y="3503612"/>
            <a:ext cx="1935163" cy="382588"/>
            <a:chOff x="3168" y="2304"/>
            <a:chExt cx="1219" cy="241"/>
          </a:xfrm>
          <a:solidFill>
            <a:srgbClr val="0070C0"/>
          </a:solidFill>
        </p:grpSpPr>
        <p:sp>
          <p:nvSpPr>
            <p:cNvPr id="20" name="Freeform 21">
              <a:extLst>
                <a:ext uri="{FF2B5EF4-FFF2-40B4-BE49-F238E27FC236}">
                  <a16:creationId xmlns:a16="http://schemas.microsoft.com/office/drawing/2014/main" id="{74733D62-3177-4C61-8AD1-A3F942E8474E}"/>
                </a:ext>
              </a:extLst>
            </p:cNvPr>
            <p:cNvSpPr>
              <a:spLocks/>
            </p:cNvSpPr>
            <p:nvPr/>
          </p:nvSpPr>
          <p:spPr bwMode="auto">
            <a:xfrm>
              <a:off x="3168" y="2304"/>
              <a:ext cx="1219" cy="241"/>
            </a:xfrm>
            <a:custGeom>
              <a:avLst/>
              <a:gdLst>
                <a:gd name="T0" fmla="*/ 0 w 1219"/>
                <a:gd name="T1" fmla="*/ 0 h 241"/>
                <a:gd name="T2" fmla="*/ 0 w 1219"/>
                <a:gd name="T3" fmla="*/ 240 h 241"/>
                <a:gd name="T4" fmla="*/ 1218 w 1219"/>
                <a:gd name="T5" fmla="*/ 240 h 241"/>
                <a:gd name="T6" fmla="*/ 1218 w 1219"/>
                <a:gd name="T7" fmla="*/ 0 h 241"/>
                <a:gd name="T8" fmla="*/ 0 w 1219"/>
                <a:gd name="T9" fmla="*/ 0 h 241"/>
              </a:gdLst>
              <a:ahLst/>
              <a:cxnLst>
                <a:cxn ang="0">
                  <a:pos x="T0" y="T1"/>
                </a:cxn>
                <a:cxn ang="0">
                  <a:pos x="T2" y="T3"/>
                </a:cxn>
                <a:cxn ang="0">
                  <a:pos x="T4" y="T5"/>
                </a:cxn>
                <a:cxn ang="0">
                  <a:pos x="T6" y="T7"/>
                </a:cxn>
                <a:cxn ang="0">
                  <a:pos x="T8" y="T9"/>
                </a:cxn>
              </a:cxnLst>
              <a:rect l="0" t="0" r="r" b="b"/>
              <a:pathLst>
                <a:path w="1219" h="241">
                  <a:moveTo>
                    <a:pt x="0" y="0"/>
                  </a:moveTo>
                  <a:lnTo>
                    <a:pt x="0" y="240"/>
                  </a:lnTo>
                  <a:lnTo>
                    <a:pt x="1218" y="240"/>
                  </a:lnTo>
                  <a:lnTo>
                    <a:pt x="1218"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2">
              <a:extLst>
                <a:ext uri="{FF2B5EF4-FFF2-40B4-BE49-F238E27FC236}">
                  <a16:creationId xmlns:a16="http://schemas.microsoft.com/office/drawing/2014/main" id="{B95365AE-EA89-4EB2-9418-39EBFBAE3094}"/>
                </a:ext>
              </a:extLst>
            </p:cNvPr>
            <p:cNvSpPr>
              <a:spLocks noChangeArrowheads="1"/>
            </p:cNvSpPr>
            <p:nvPr/>
          </p:nvSpPr>
          <p:spPr bwMode="auto">
            <a:xfrm>
              <a:off x="3229" y="2336"/>
              <a:ext cx="1096"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10</a:t>
              </a:r>
            </a:p>
          </p:txBody>
        </p:sp>
      </p:grpSp>
      <p:grpSp>
        <p:nvGrpSpPr>
          <p:cNvPr id="22" name="Group 26">
            <a:extLst>
              <a:ext uri="{FF2B5EF4-FFF2-40B4-BE49-F238E27FC236}">
                <a16:creationId xmlns:a16="http://schemas.microsoft.com/office/drawing/2014/main" id="{36059B24-01FF-47AA-B703-65263A4CF07F}"/>
              </a:ext>
            </a:extLst>
          </p:cNvPr>
          <p:cNvGrpSpPr>
            <a:grpSpLocks/>
          </p:cNvGrpSpPr>
          <p:nvPr/>
        </p:nvGrpSpPr>
        <p:grpSpPr bwMode="auto">
          <a:xfrm>
            <a:off x="8020050" y="4113212"/>
            <a:ext cx="1201738" cy="382588"/>
            <a:chOff x="4284" y="2688"/>
            <a:chExt cx="757" cy="241"/>
          </a:xfrm>
          <a:solidFill>
            <a:srgbClr val="FF0000"/>
          </a:solidFill>
        </p:grpSpPr>
        <p:sp>
          <p:nvSpPr>
            <p:cNvPr id="23" name="Freeform 24">
              <a:extLst>
                <a:ext uri="{FF2B5EF4-FFF2-40B4-BE49-F238E27FC236}">
                  <a16:creationId xmlns:a16="http://schemas.microsoft.com/office/drawing/2014/main" id="{15640444-3265-4D6A-BFB6-78FD4F2BADE9}"/>
                </a:ext>
              </a:extLst>
            </p:cNvPr>
            <p:cNvSpPr>
              <a:spLocks/>
            </p:cNvSpPr>
            <p:nvPr/>
          </p:nvSpPr>
          <p:spPr bwMode="auto">
            <a:xfrm>
              <a:off x="4284" y="2688"/>
              <a:ext cx="757" cy="241"/>
            </a:xfrm>
            <a:custGeom>
              <a:avLst/>
              <a:gdLst>
                <a:gd name="T0" fmla="*/ 0 w 757"/>
                <a:gd name="T1" fmla="*/ 0 h 241"/>
                <a:gd name="T2" fmla="*/ 0 w 757"/>
                <a:gd name="T3" fmla="*/ 240 h 241"/>
                <a:gd name="T4" fmla="*/ 756 w 757"/>
                <a:gd name="T5" fmla="*/ 240 h 241"/>
                <a:gd name="T6" fmla="*/ 756 w 757"/>
                <a:gd name="T7" fmla="*/ 0 h 241"/>
                <a:gd name="T8" fmla="*/ 0 w 757"/>
                <a:gd name="T9" fmla="*/ 0 h 241"/>
              </a:gdLst>
              <a:ahLst/>
              <a:cxnLst>
                <a:cxn ang="0">
                  <a:pos x="T0" y="T1"/>
                </a:cxn>
                <a:cxn ang="0">
                  <a:pos x="T2" y="T3"/>
                </a:cxn>
                <a:cxn ang="0">
                  <a:pos x="T4" y="T5"/>
                </a:cxn>
                <a:cxn ang="0">
                  <a:pos x="T6" y="T7"/>
                </a:cxn>
                <a:cxn ang="0">
                  <a:pos x="T8" y="T9"/>
                </a:cxn>
              </a:cxnLst>
              <a:rect l="0" t="0" r="r" b="b"/>
              <a:pathLst>
                <a:path w="757" h="241">
                  <a:moveTo>
                    <a:pt x="0" y="0"/>
                  </a:moveTo>
                  <a:lnTo>
                    <a:pt x="0" y="240"/>
                  </a:lnTo>
                  <a:lnTo>
                    <a:pt x="756" y="240"/>
                  </a:lnTo>
                  <a:lnTo>
                    <a:pt x="756"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25">
              <a:extLst>
                <a:ext uri="{FF2B5EF4-FFF2-40B4-BE49-F238E27FC236}">
                  <a16:creationId xmlns:a16="http://schemas.microsoft.com/office/drawing/2014/main" id="{19AA2F3F-4CBB-4C91-A6E2-1ED47F28B91C}"/>
                </a:ext>
              </a:extLst>
            </p:cNvPr>
            <p:cNvSpPr>
              <a:spLocks noChangeArrowheads="1"/>
            </p:cNvSpPr>
            <p:nvPr/>
          </p:nvSpPr>
          <p:spPr bwMode="auto">
            <a:xfrm>
              <a:off x="4345" y="2720"/>
              <a:ext cx="634"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6</a:t>
              </a:r>
            </a:p>
          </p:txBody>
        </p:sp>
      </p:grpSp>
      <p:grpSp>
        <p:nvGrpSpPr>
          <p:cNvPr id="25" name="Group 29">
            <a:extLst>
              <a:ext uri="{FF2B5EF4-FFF2-40B4-BE49-F238E27FC236}">
                <a16:creationId xmlns:a16="http://schemas.microsoft.com/office/drawing/2014/main" id="{C6EF5673-1BD0-4286-A4C3-A1B467C7F105}"/>
              </a:ext>
            </a:extLst>
          </p:cNvPr>
          <p:cNvGrpSpPr>
            <a:grpSpLocks/>
          </p:cNvGrpSpPr>
          <p:nvPr/>
        </p:nvGrpSpPr>
        <p:grpSpPr bwMode="auto">
          <a:xfrm>
            <a:off x="8043863" y="4799012"/>
            <a:ext cx="1068387" cy="382588"/>
            <a:chOff x="4299" y="3120"/>
            <a:chExt cx="673" cy="241"/>
          </a:xfrm>
          <a:solidFill>
            <a:schemeClr val="accent6"/>
          </a:solidFill>
        </p:grpSpPr>
        <p:sp>
          <p:nvSpPr>
            <p:cNvPr id="26" name="Freeform 27">
              <a:extLst>
                <a:ext uri="{FF2B5EF4-FFF2-40B4-BE49-F238E27FC236}">
                  <a16:creationId xmlns:a16="http://schemas.microsoft.com/office/drawing/2014/main" id="{8C13BB24-83AD-440E-A7E3-CDE9FB2AE329}"/>
                </a:ext>
              </a:extLst>
            </p:cNvPr>
            <p:cNvSpPr>
              <a:spLocks/>
            </p:cNvSpPr>
            <p:nvPr/>
          </p:nvSpPr>
          <p:spPr bwMode="auto">
            <a:xfrm>
              <a:off x="4299" y="3120"/>
              <a:ext cx="673" cy="241"/>
            </a:xfrm>
            <a:custGeom>
              <a:avLst/>
              <a:gdLst>
                <a:gd name="T0" fmla="*/ 0 w 673"/>
                <a:gd name="T1" fmla="*/ 0 h 241"/>
                <a:gd name="T2" fmla="*/ 0 w 673"/>
                <a:gd name="T3" fmla="*/ 240 h 241"/>
                <a:gd name="T4" fmla="*/ 672 w 673"/>
                <a:gd name="T5" fmla="*/ 240 h 241"/>
                <a:gd name="T6" fmla="*/ 672 w 673"/>
                <a:gd name="T7" fmla="*/ 0 h 241"/>
                <a:gd name="T8" fmla="*/ 0 w 673"/>
                <a:gd name="T9" fmla="*/ 0 h 241"/>
              </a:gdLst>
              <a:ahLst/>
              <a:cxnLst>
                <a:cxn ang="0">
                  <a:pos x="T0" y="T1"/>
                </a:cxn>
                <a:cxn ang="0">
                  <a:pos x="T2" y="T3"/>
                </a:cxn>
                <a:cxn ang="0">
                  <a:pos x="T4" y="T5"/>
                </a:cxn>
                <a:cxn ang="0">
                  <a:pos x="T6" y="T7"/>
                </a:cxn>
                <a:cxn ang="0">
                  <a:pos x="T8" y="T9"/>
                </a:cxn>
              </a:cxnLst>
              <a:rect l="0" t="0" r="r" b="b"/>
              <a:pathLst>
                <a:path w="673" h="241">
                  <a:moveTo>
                    <a:pt x="0" y="0"/>
                  </a:moveTo>
                  <a:lnTo>
                    <a:pt x="0" y="240"/>
                  </a:lnTo>
                  <a:lnTo>
                    <a:pt x="672" y="240"/>
                  </a:lnTo>
                  <a:lnTo>
                    <a:pt x="672"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8">
              <a:extLst>
                <a:ext uri="{FF2B5EF4-FFF2-40B4-BE49-F238E27FC236}">
                  <a16:creationId xmlns:a16="http://schemas.microsoft.com/office/drawing/2014/main" id="{32F55948-9731-4249-A8CE-D9AE546EF412}"/>
                </a:ext>
              </a:extLst>
            </p:cNvPr>
            <p:cNvSpPr>
              <a:spLocks noChangeArrowheads="1"/>
            </p:cNvSpPr>
            <p:nvPr/>
          </p:nvSpPr>
          <p:spPr bwMode="auto">
            <a:xfrm>
              <a:off x="4360" y="3152"/>
              <a:ext cx="550"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5</a:t>
              </a:r>
            </a:p>
          </p:txBody>
        </p:sp>
      </p:grpSp>
      <p:grpSp>
        <p:nvGrpSpPr>
          <p:cNvPr id="28" name="Group 32">
            <a:extLst>
              <a:ext uri="{FF2B5EF4-FFF2-40B4-BE49-F238E27FC236}">
                <a16:creationId xmlns:a16="http://schemas.microsoft.com/office/drawing/2014/main" id="{CF343E80-0684-4816-9D11-4295A0889538}"/>
              </a:ext>
            </a:extLst>
          </p:cNvPr>
          <p:cNvGrpSpPr>
            <a:grpSpLocks/>
          </p:cNvGrpSpPr>
          <p:nvPr/>
        </p:nvGrpSpPr>
        <p:grpSpPr bwMode="auto">
          <a:xfrm>
            <a:off x="8172450" y="3503612"/>
            <a:ext cx="668338" cy="382588"/>
            <a:chOff x="4380" y="2304"/>
            <a:chExt cx="421" cy="241"/>
          </a:xfrm>
          <a:solidFill>
            <a:schemeClr val="accent1"/>
          </a:solidFill>
        </p:grpSpPr>
        <p:sp>
          <p:nvSpPr>
            <p:cNvPr id="29" name="Freeform 30">
              <a:extLst>
                <a:ext uri="{FF2B5EF4-FFF2-40B4-BE49-F238E27FC236}">
                  <a16:creationId xmlns:a16="http://schemas.microsoft.com/office/drawing/2014/main" id="{CC3B2531-F606-436D-BCDD-9A1DA772374C}"/>
                </a:ext>
              </a:extLst>
            </p:cNvPr>
            <p:cNvSpPr>
              <a:spLocks/>
            </p:cNvSpPr>
            <p:nvPr/>
          </p:nvSpPr>
          <p:spPr bwMode="auto">
            <a:xfrm>
              <a:off x="4380" y="2304"/>
              <a:ext cx="421" cy="241"/>
            </a:xfrm>
            <a:custGeom>
              <a:avLst/>
              <a:gdLst>
                <a:gd name="T0" fmla="*/ 0 w 421"/>
                <a:gd name="T1" fmla="*/ 0 h 241"/>
                <a:gd name="T2" fmla="*/ 0 w 421"/>
                <a:gd name="T3" fmla="*/ 240 h 241"/>
                <a:gd name="T4" fmla="*/ 420 w 421"/>
                <a:gd name="T5" fmla="*/ 240 h 241"/>
                <a:gd name="T6" fmla="*/ 420 w 421"/>
                <a:gd name="T7" fmla="*/ 0 h 241"/>
                <a:gd name="T8" fmla="*/ 0 w 421"/>
                <a:gd name="T9" fmla="*/ 0 h 241"/>
              </a:gdLst>
              <a:ahLst/>
              <a:cxnLst>
                <a:cxn ang="0">
                  <a:pos x="T0" y="T1"/>
                </a:cxn>
                <a:cxn ang="0">
                  <a:pos x="T2" y="T3"/>
                </a:cxn>
                <a:cxn ang="0">
                  <a:pos x="T4" y="T5"/>
                </a:cxn>
                <a:cxn ang="0">
                  <a:pos x="T6" y="T7"/>
                </a:cxn>
                <a:cxn ang="0">
                  <a:pos x="T8" y="T9"/>
                </a:cxn>
              </a:cxnLst>
              <a:rect l="0" t="0" r="r" b="b"/>
              <a:pathLst>
                <a:path w="421" h="241">
                  <a:moveTo>
                    <a:pt x="0" y="0"/>
                  </a:moveTo>
                  <a:lnTo>
                    <a:pt x="0" y="240"/>
                  </a:lnTo>
                  <a:lnTo>
                    <a:pt x="420" y="240"/>
                  </a:lnTo>
                  <a:lnTo>
                    <a:pt x="420"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31">
              <a:extLst>
                <a:ext uri="{FF2B5EF4-FFF2-40B4-BE49-F238E27FC236}">
                  <a16:creationId xmlns:a16="http://schemas.microsoft.com/office/drawing/2014/main" id="{114F6E53-79A7-4374-B22C-02520ACA0EFA}"/>
                </a:ext>
              </a:extLst>
            </p:cNvPr>
            <p:cNvSpPr>
              <a:spLocks noChangeArrowheads="1"/>
            </p:cNvSpPr>
            <p:nvPr/>
          </p:nvSpPr>
          <p:spPr bwMode="auto">
            <a:xfrm>
              <a:off x="4441" y="2336"/>
              <a:ext cx="298"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3</a:t>
              </a:r>
            </a:p>
          </p:txBody>
        </p:sp>
      </p:grpSp>
      <p:sp>
        <p:nvSpPr>
          <p:cNvPr id="31" name="Rectangle 33">
            <a:extLst>
              <a:ext uri="{FF2B5EF4-FFF2-40B4-BE49-F238E27FC236}">
                <a16:creationId xmlns:a16="http://schemas.microsoft.com/office/drawing/2014/main" id="{60547C35-B230-4444-A1A9-D5BCAA8BB93D}"/>
              </a:ext>
            </a:extLst>
          </p:cNvPr>
          <p:cNvSpPr>
            <a:spLocks noChangeArrowheads="1"/>
          </p:cNvSpPr>
          <p:nvPr/>
        </p:nvSpPr>
        <p:spPr bwMode="auto">
          <a:xfrm>
            <a:off x="1982788" y="3429000"/>
            <a:ext cx="606425" cy="17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120000"/>
              </a:lnSpc>
              <a:spcBef>
                <a:spcPct val="50000"/>
              </a:spcBef>
            </a:pPr>
            <a:r>
              <a:rPr lang="en-US" altLang="en-US" sz="2400" dirty="0">
                <a:latin typeface="Trebuchet MS" panose="020B0603020202020204" pitchFamily="34" charset="0"/>
              </a:rPr>
              <a:t>P1</a:t>
            </a:r>
          </a:p>
          <a:p>
            <a:pPr algn="l" eaLnBrk="0" hangingPunct="0">
              <a:lnSpc>
                <a:spcPct val="120000"/>
              </a:lnSpc>
              <a:spcBef>
                <a:spcPct val="50000"/>
              </a:spcBef>
            </a:pPr>
            <a:r>
              <a:rPr lang="en-US" altLang="en-US" sz="2400" dirty="0">
                <a:latin typeface="Trebuchet MS" panose="020B0603020202020204" pitchFamily="34" charset="0"/>
              </a:rPr>
              <a:t>P2</a:t>
            </a:r>
          </a:p>
          <a:p>
            <a:pPr algn="l" eaLnBrk="0" hangingPunct="0">
              <a:lnSpc>
                <a:spcPct val="120000"/>
              </a:lnSpc>
              <a:spcBef>
                <a:spcPct val="50000"/>
              </a:spcBef>
            </a:pPr>
            <a:r>
              <a:rPr lang="en-US" altLang="en-US" sz="2400" dirty="0">
                <a:latin typeface="Trebuchet MS" panose="020B0603020202020204" pitchFamily="34" charset="0"/>
              </a:rPr>
              <a:t>P3</a:t>
            </a:r>
          </a:p>
        </p:txBody>
      </p:sp>
      <p:sp>
        <p:nvSpPr>
          <p:cNvPr id="2" name="Slide Number Placeholder 1">
            <a:extLst>
              <a:ext uri="{FF2B5EF4-FFF2-40B4-BE49-F238E27FC236}">
                <a16:creationId xmlns:a16="http://schemas.microsoft.com/office/drawing/2014/main" id="{5B253784-5398-4722-1720-42F73CB76AA0}"/>
              </a:ext>
            </a:extLst>
          </p:cNvPr>
          <p:cNvSpPr>
            <a:spLocks noGrp="1"/>
          </p:cNvSpPr>
          <p:nvPr>
            <p:ph type="sldNum" sz="quarter" idx="12"/>
          </p:nvPr>
        </p:nvSpPr>
        <p:spPr/>
        <p:txBody>
          <a:bodyPr/>
          <a:lstStyle/>
          <a:p>
            <a:fld id="{047AFDA1-7767-47B4-AAB6-AD5DBCB858AC}" type="slidenum">
              <a:rPr lang="en-US" smtClean="0"/>
              <a:t>32</a:t>
            </a:fld>
            <a:endParaRPr lang="en-US"/>
          </a:p>
        </p:txBody>
      </p:sp>
    </p:spTree>
    <p:extLst>
      <p:ext uri="{BB962C8B-B14F-4D97-AF65-F5344CB8AC3E}">
        <p14:creationId xmlns:p14="http://schemas.microsoft.com/office/powerpoint/2010/main" val="91625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7D03D-5116-9C66-6C2F-3A9F9F8AE4B8}"/>
              </a:ext>
            </a:extLst>
          </p:cNvPr>
          <p:cNvSpPr>
            <a:spLocks noGrp="1"/>
          </p:cNvSpPr>
          <p:nvPr>
            <p:ph idx="1"/>
          </p:nvPr>
        </p:nvSpPr>
        <p:spPr>
          <a:xfrm>
            <a:off x="838200" y="690880"/>
            <a:ext cx="10515600" cy="5486083"/>
          </a:xfrm>
        </p:spPr>
        <p:txBody>
          <a:bodyPr>
            <a:normAutofit/>
          </a:bodyPr>
          <a:lstStyle/>
          <a:p>
            <a:pPr marL="0" indent="0">
              <a:buNone/>
            </a:pPr>
            <a:r>
              <a:rPr lang="en-US" sz="2400" b="1" dirty="0" err="1"/>
              <a:t>Jawaban</a:t>
            </a:r>
            <a:r>
              <a:rPr lang="en-US" sz="2400" dirty="0"/>
              <a:t>:  </a:t>
            </a:r>
          </a:p>
          <a:p>
            <a:r>
              <a:rPr lang="en-US" sz="2400" dirty="0"/>
              <a:t>Jika </a:t>
            </a:r>
            <a:r>
              <a:rPr lang="en-US" sz="2400" dirty="0" err="1"/>
              <a:t>dijalankan</a:t>
            </a:r>
            <a:r>
              <a:rPr lang="en-US" sz="2400" dirty="0"/>
              <a:t> pada </a:t>
            </a:r>
            <a:r>
              <a:rPr lang="en-US" sz="2400" dirty="0" err="1"/>
              <a:t>prosesor</a:t>
            </a:r>
            <a:r>
              <a:rPr lang="en-US" sz="2400" dirty="0"/>
              <a:t> </a:t>
            </a:r>
            <a:r>
              <a:rPr lang="en-US" sz="2400" dirty="0" err="1"/>
              <a:t>dengan</a:t>
            </a:r>
            <a:r>
              <a:rPr lang="en-US" sz="2400" dirty="0"/>
              <a:t> job </a:t>
            </a:r>
            <a:r>
              <a:rPr lang="en-US" sz="2400" dirty="0" err="1"/>
              <a:t>waktu</a:t>
            </a:r>
            <a:r>
              <a:rPr lang="en-US" sz="2400" dirty="0"/>
              <a:t> </a:t>
            </a:r>
            <a:r>
              <a:rPr lang="en-US" sz="2400" dirty="0" err="1"/>
              <a:t>terpendek</a:t>
            </a:r>
            <a:r>
              <a:rPr lang="en-US" sz="2400" dirty="0"/>
              <a:t> </a:t>
            </a:r>
            <a:r>
              <a:rPr lang="en-US" sz="2400" dirty="0" err="1"/>
              <a:t>lebih</a:t>
            </a:r>
            <a:r>
              <a:rPr lang="en-US" sz="2400" dirty="0"/>
              <a:t> </a:t>
            </a:r>
            <a:r>
              <a:rPr lang="en-US" sz="2400" dirty="0" err="1"/>
              <a:t>dahulu</a:t>
            </a:r>
            <a:r>
              <a:rPr lang="en-US" sz="2400" dirty="0"/>
              <a:t>, </a:t>
            </a:r>
            <a:r>
              <a:rPr lang="en-US" sz="2400" dirty="0" err="1"/>
              <a:t>hasilnya</a:t>
            </a:r>
            <a:r>
              <a:rPr lang="en-US" sz="2400" dirty="0"/>
              <a:t> </a:t>
            </a:r>
            <a:r>
              <a:rPr lang="en-US" sz="2400" dirty="0" err="1"/>
              <a:t>sbb</a:t>
            </a:r>
            <a:r>
              <a:rPr lang="en-US" sz="2400" dirty="0"/>
              <a:t>: </a:t>
            </a:r>
          </a:p>
        </p:txBody>
      </p:sp>
      <p:grpSp>
        <p:nvGrpSpPr>
          <p:cNvPr id="4" name="Group 9">
            <a:extLst>
              <a:ext uri="{FF2B5EF4-FFF2-40B4-BE49-F238E27FC236}">
                <a16:creationId xmlns:a16="http://schemas.microsoft.com/office/drawing/2014/main" id="{5E13255D-EF3A-5B5C-54E5-2FBDC5627872}"/>
              </a:ext>
            </a:extLst>
          </p:cNvPr>
          <p:cNvGrpSpPr>
            <a:grpSpLocks/>
          </p:cNvGrpSpPr>
          <p:nvPr/>
        </p:nvGrpSpPr>
        <p:grpSpPr bwMode="auto">
          <a:xfrm>
            <a:off x="6096000" y="3550920"/>
            <a:ext cx="3802063" cy="382588"/>
            <a:chOff x="3298" y="2736"/>
            <a:chExt cx="2395" cy="241"/>
          </a:xfrm>
          <a:solidFill>
            <a:srgbClr val="00B050"/>
          </a:solidFill>
        </p:grpSpPr>
        <p:sp>
          <p:nvSpPr>
            <p:cNvPr id="5" name="Freeform 7">
              <a:extLst>
                <a:ext uri="{FF2B5EF4-FFF2-40B4-BE49-F238E27FC236}">
                  <a16:creationId xmlns:a16="http://schemas.microsoft.com/office/drawing/2014/main" id="{B1C6F098-BF72-84F5-1C88-547B436BF4FC}"/>
                </a:ext>
              </a:extLst>
            </p:cNvPr>
            <p:cNvSpPr>
              <a:spLocks/>
            </p:cNvSpPr>
            <p:nvPr/>
          </p:nvSpPr>
          <p:spPr bwMode="auto">
            <a:xfrm>
              <a:off x="3298" y="2736"/>
              <a:ext cx="2395" cy="241"/>
            </a:xfrm>
            <a:custGeom>
              <a:avLst/>
              <a:gdLst/>
              <a:ahLst/>
              <a:cxnLst>
                <a:cxn ang="0">
                  <a:pos x="0" y="0"/>
                </a:cxn>
                <a:cxn ang="0">
                  <a:pos x="0" y="240"/>
                </a:cxn>
                <a:cxn ang="0">
                  <a:pos x="2394" y="240"/>
                </a:cxn>
                <a:cxn ang="0">
                  <a:pos x="2394" y="0"/>
                </a:cxn>
                <a:cxn ang="0">
                  <a:pos x="0" y="0"/>
                </a:cxn>
              </a:cxnLst>
              <a:rect l="0" t="0" r="r" b="b"/>
              <a:pathLst>
                <a:path w="2395" h="241">
                  <a:moveTo>
                    <a:pt x="0" y="0"/>
                  </a:moveTo>
                  <a:lnTo>
                    <a:pt x="0" y="240"/>
                  </a:lnTo>
                  <a:lnTo>
                    <a:pt x="2394" y="240"/>
                  </a:lnTo>
                  <a:lnTo>
                    <a:pt x="2394"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6" name="Rectangle 8">
              <a:extLst>
                <a:ext uri="{FF2B5EF4-FFF2-40B4-BE49-F238E27FC236}">
                  <a16:creationId xmlns:a16="http://schemas.microsoft.com/office/drawing/2014/main" id="{DC75D0C1-91CE-54B7-B490-59694CB4E106}"/>
                </a:ext>
              </a:extLst>
            </p:cNvPr>
            <p:cNvSpPr>
              <a:spLocks noChangeArrowheads="1"/>
            </p:cNvSpPr>
            <p:nvPr/>
          </p:nvSpPr>
          <p:spPr bwMode="auto">
            <a:xfrm>
              <a:off x="3359" y="2768"/>
              <a:ext cx="2272"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20</a:t>
              </a:r>
            </a:p>
          </p:txBody>
        </p:sp>
      </p:grpSp>
      <p:grpSp>
        <p:nvGrpSpPr>
          <p:cNvPr id="7" name="Group 12">
            <a:extLst>
              <a:ext uri="{FF2B5EF4-FFF2-40B4-BE49-F238E27FC236}">
                <a16:creationId xmlns:a16="http://schemas.microsoft.com/office/drawing/2014/main" id="{2AC65D30-8FCB-2939-E417-470E88B21722}"/>
              </a:ext>
            </a:extLst>
          </p:cNvPr>
          <p:cNvGrpSpPr>
            <a:grpSpLocks/>
          </p:cNvGrpSpPr>
          <p:nvPr/>
        </p:nvGrpSpPr>
        <p:grpSpPr bwMode="auto">
          <a:xfrm>
            <a:off x="5356225" y="2941320"/>
            <a:ext cx="3468688" cy="382588"/>
            <a:chOff x="2832" y="2352"/>
            <a:chExt cx="2185" cy="241"/>
          </a:xfrm>
          <a:solidFill>
            <a:srgbClr val="FFC000"/>
          </a:solidFill>
        </p:grpSpPr>
        <p:sp>
          <p:nvSpPr>
            <p:cNvPr id="8" name="Freeform 10">
              <a:extLst>
                <a:ext uri="{FF2B5EF4-FFF2-40B4-BE49-F238E27FC236}">
                  <a16:creationId xmlns:a16="http://schemas.microsoft.com/office/drawing/2014/main" id="{8C7012B1-B04B-ADD4-4480-0D42255F67F6}"/>
                </a:ext>
              </a:extLst>
            </p:cNvPr>
            <p:cNvSpPr>
              <a:spLocks/>
            </p:cNvSpPr>
            <p:nvPr/>
          </p:nvSpPr>
          <p:spPr bwMode="auto">
            <a:xfrm>
              <a:off x="2832" y="2352"/>
              <a:ext cx="2185" cy="241"/>
            </a:xfrm>
            <a:custGeom>
              <a:avLst/>
              <a:gdLst/>
              <a:ahLst/>
              <a:cxnLst>
                <a:cxn ang="0">
                  <a:pos x="0" y="0"/>
                </a:cxn>
                <a:cxn ang="0">
                  <a:pos x="0" y="240"/>
                </a:cxn>
                <a:cxn ang="0">
                  <a:pos x="2184" y="240"/>
                </a:cxn>
                <a:cxn ang="0">
                  <a:pos x="2184" y="0"/>
                </a:cxn>
                <a:cxn ang="0">
                  <a:pos x="0" y="0"/>
                </a:cxn>
              </a:cxnLst>
              <a:rect l="0" t="0" r="r" b="b"/>
              <a:pathLst>
                <a:path w="2185" h="241">
                  <a:moveTo>
                    <a:pt x="0" y="0"/>
                  </a:moveTo>
                  <a:lnTo>
                    <a:pt x="0" y="240"/>
                  </a:lnTo>
                  <a:lnTo>
                    <a:pt x="2184" y="240"/>
                  </a:lnTo>
                  <a:lnTo>
                    <a:pt x="2184"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9" name="Rectangle 11">
              <a:extLst>
                <a:ext uri="{FF2B5EF4-FFF2-40B4-BE49-F238E27FC236}">
                  <a16:creationId xmlns:a16="http://schemas.microsoft.com/office/drawing/2014/main" id="{C3045950-CF2D-DB76-1A90-868808F446EC}"/>
                </a:ext>
              </a:extLst>
            </p:cNvPr>
            <p:cNvSpPr>
              <a:spLocks noChangeArrowheads="1"/>
            </p:cNvSpPr>
            <p:nvPr/>
          </p:nvSpPr>
          <p:spPr bwMode="auto">
            <a:xfrm>
              <a:off x="2893" y="2384"/>
              <a:ext cx="2062"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18</a:t>
              </a:r>
            </a:p>
          </p:txBody>
        </p:sp>
      </p:grpSp>
      <p:grpSp>
        <p:nvGrpSpPr>
          <p:cNvPr id="10" name="Group 15">
            <a:extLst>
              <a:ext uri="{FF2B5EF4-FFF2-40B4-BE49-F238E27FC236}">
                <a16:creationId xmlns:a16="http://schemas.microsoft.com/office/drawing/2014/main" id="{0A9C845C-FA07-A403-693D-100C643A6876}"/>
              </a:ext>
            </a:extLst>
          </p:cNvPr>
          <p:cNvGrpSpPr>
            <a:grpSpLocks/>
          </p:cNvGrpSpPr>
          <p:nvPr/>
        </p:nvGrpSpPr>
        <p:grpSpPr bwMode="auto">
          <a:xfrm>
            <a:off x="4746625" y="2331720"/>
            <a:ext cx="2868613" cy="382588"/>
            <a:chOff x="2448" y="1968"/>
            <a:chExt cx="1807" cy="241"/>
          </a:xfrm>
          <a:solidFill>
            <a:srgbClr val="92D050"/>
          </a:solidFill>
        </p:grpSpPr>
        <p:sp>
          <p:nvSpPr>
            <p:cNvPr id="11" name="Freeform 13">
              <a:extLst>
                <a:ext uri="{FF2B5EF4-FFF2-40B4-BE49-F238E27FC236}">
                  <a16:creationId xmlns:a16="http://schemas.microsoft.com/office/drawing/2014/main" id="{649AA1FD-40DB-D56E-BBE2-31EAEC243FAF}"/>
                </a:ext>
              </a:extLst>
            </p:cNvPr>
            <p:cNvSpPr>
              <a:spLocks/>
            </p:cNvSpPr>
            <p:nvPr/>
          </p:nvSpPr>
          <p:spPr bwMode="auto">
            <a:xfrm>
              <a:off x="2448" y="1968"/>
              <a:ext cx="1807" cy="241"/>
            </a:xfrm>
            <a:custGeom>
              <a:avLst/>
              <a:gdLst/>
              <a:ahLst/>
              <a:cxnLst>
                <a:cxn ang="0">
                  <a:pos x="0" y="0"/>
                </a:cxn>
                <a:cxn ang="0">
                  <a:pos x="0" y="240"/>
                </a:cxn>
                <a:cxn ang="0">
                  <a:pos x="1806" y="240"/>
                </a:cxn>
                <a:cxn ang="0">
                  <a:pos x="1806" y="0"/>
                </a:cxn>
                <a:cxn ang="0">
                  <a:pos x="0" y="0"/>
                </a:cxn>
              </a:cxnLst>
              <a:rect l="0" t="0" r="r" b="b"/>
              <a:pathLst>
                <a:path w="1807" h="241">
                  <a:moveTo>
                    <a:pt x="0" y="0"/>
                  </a:moveTo>
                  <a:lnTo>
                    <a:pt x="0" y="240"/>
                  </a:lnTo>
                  <a:lnTo>
                    <a:pt x="1806" y="240"/>
                  </a:lnTo>
                  <a:lnTo>
                    <a:pt x="1806"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12" name="Rectangle 14">
              <a:extLst>
                <a:ext uri="{FF2B5EF4-FFF2-40B4-BE49-F238E27FC236}">
                  <a16:creationId xmlns:a16="http://schemas.microsoft.com/office/drawing/2014/main" id="{7246CF1C-66D1-D889-EFDF-82FC82F85087}"/>
                </a:ext>
              </a:extLst>
            </p:cNvPr>
            <p:cNvSpPr>
              <a:spLocks noChangeArrowheads="1"/>
            </p:cNvSpPr>
            <p:nvPr/>
          </p:nvSpPr>
          <p:spPr bwMode="auto">
            <a:xfrm>
              <a:off x="2509" y="2000"/>
              <a:ext cx="1684"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15</a:t>
              </a:r>
            </a:p>
          </p:txBody>
        </p:sp>
      </p:grpSp>
      <p:grpSp>
        <p:nvGrpSpPr>
          <p:cNvPr id="13" name="Group 18">
            <a:extLst>
              <a:ext uri="{FF2B5EF4-FFF2-40B4-BE49-F238E27FC236}">
                <a16:creationId xmlns:a16="http://schemas.microsoft.com/office/drawing/2014/main" id="{7851F5D2-A423-49BE-8871-20563E769E5A}"/>
              </a:ext>
            </a:extLst>
          </p:cNvPr>
          <p:cNvGrpSpPr>
            <a:grpSpLocks/>
          </p:cNvGrpSpPr>
          <p:nvPr/>
        </p:nvGrpSpPr>
        <p:grpSpPr bwMode="auto">
          <a:xfrm>
            <a:off x="3351213" y="3550920"/>
            <a:ext cx="2735262" cy="382588"/>
            <a:chOff x="1569" y="2736"/>
            <a:chExt cx="1723" cy="241"/>
          </a:xfrm>
          <a:solidFill>
            <a:srgbClr val="00B050"/>
          </a:solidFill>
        </p:grpSpPr>
        <p:sp>
          <p:nvSpPr>
            <p:cNvPr id="14" name="Freeform 16">
              <a:extLst>
                <a:ext uri="{FF2B5EF4-FFF2-40B4-BE49-F238E27FC236}">
                  <a16:creationId xmlns:a16="http://schemas.microsoft.com/office/drawing/2014/main" id="{C2AA260F-28E0-37D6-6EF0-EA3780C3AE90}"/>
                </a:ext>
              </a:extLst>
            </p:cNvPr>
            <p:cNvSpPr>
              <a:spLocks/>
            </p:cNvSpPr>
            <p:nvPr/>
          </p:nvSpPr>
          <p:spPr bwMode="auto">
            <a:xfrm>
              <a:off x="1569" y="2736"/>
              <a:ext cx="1723" cy="241"/>
            </a:xfrm>
            <a:custGeom>
              <a:avLst/>
              <a:gdLst/>
              <a:ahLst/>
              <a:cxnLst>
                <a:cxn ang="0">
                  <a:pos x="0" y="0"/>
                </a:cxn>
                <a:cxn ang="0">
                  <a:pos x="0" y="240"/>
                </a:cxn>
                <a:cxn ang="0">
                  <a:pos x="1722" y="240"/>
                </a:cxn>
                <a:cxn ang="0">
                  <a:pos x="1722" y="0"/>
                </a:cxn>
                <a:cxn ang="0">
                  <a:pos x="0" y="0"/>
                </a:cxn>
              </a:cxnLst>
              <a:rect l="0" t="0" r="r" b="b"/>
              <a:pathLst>
                <a:path w="1723" h="241">
                  <a:moveTo>
                    <a:pt x="0" y="0"/>
                  </a:moveTo>
                  <a:lnTo>
                    <a:pt x="0" y="240"/>
                  </a:lnTo>
                  <a:lnTo>
                    <a:pt x="1722" y="240"/>
                  </a:lnTo>
                  <a:lnTo>
                    <a:pt x="1722"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15" name="Rectangle 17">
              <a:extLst>
                <a:ext uri="{FF2B5EF4-FFF2-40B4-BE49-F238E27FC236}">
                  <a16:creationId xmlns:a16="http://schemas.microsoft.com/office/drawing/2014/main" id="{D1293F89-B823-95AD-1A77-B071465A3F9C}"/>
                </a:ext>
              </a:extLst>
            </p:cNvPr>
            <p:cNvSpPr>
              <a:spLocks noChangeArrowheads="1"/>
            </p:cNvSpPr>
            <p:nvPr/>
          </p:nvSpPr>
          <p:spPr bwMode="auto">
            <a:xfrm>
              <a:off x="1630" y="2768"/>
              <a:ext cx="1600"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14</a:t>
              </a:r>
            </a:p>
          </p:txBody>
        </p:sp>
      </p:grpSp>
      <p:grpSp>
        <p:nvGrpSpPr>
          <p:cNvPr id="16" name="Group 21">
            <a:extLst>
              <a:ext uri="{FF2B5EF4-FFF2-40B4-BE49-F238E27FC236}">
                <a16:creationId xmlns:a16="http://schemas.microsoft.com/office/drawing/2014/main" id="{A2F80F4F-C892-E40C-23F8-96FF277ED3DA}"/>
              </a:ext>
            </a:extLst>
          </p:cNvPr>
          <p:cNvGrpSpPr>
            <a:grpSpLocks/>
          </p:cNvGrpSpPr>
          <p:nvPr/>
        </p:nvGrpSpPr>
        <p:grpSpPr bwMode="auto">
          <a:xfrm>
            <a:off x="3222625" y="2941320"/>
            <a:ext cx="2135188" cy="382588"/>
            <a:chOff x="1488" y="2352"/>
            <a:chExt cx="1345" cy="241"/>
          </a:xfrm>
          <a:solidFill>
            <a:srgbClr val="FFC000"/>
          </a:solidFill>
        </p:grpSpPr>
        <p:sp>
          <p:nvSpPr>
            <p:cNvPr id="17" name="Freeform 19">
              <a:extLst>
                <a:ext uri="{FF2B5EF4-FFF2-40B4-BE49-F238E27FC236}">
                  <a16:creationId xmlns:a16="http://schemas.microsoft.com/office/drawing/2014/main" id="{3FB8C229-BB76-1BA1-6296-A19DBADA3019}"/>
                </a:ext>
              </a:extLst>
            </p:cNvPr>
            <p:cNvSpPr>
              <a:spLocks/>
            </p:cNvSpPr>
            <p:nvPr/>
          </p:nvSpPr>
          <p:spPr bwMode="auto">
            <a:xfrm>
              <a:off x="1488" y="2352"/>
              <a:ext cx="1345" cy="241"/>
            </a:xfrm>
            <a:custGeom>
              <a:avLst/>
              <a:gdLst/>
              <a:ahLst/>
              <a:cxnLst>
                <a:cxn ang="0">
                  <a:pos x="0" y="0"/>
                </a:cxn>
                <a:cxn ang="0">
                  <a:pos x="0" y="240"/>
                </a:cxn>
                <a:cxn ang="0">
                  <a:pos x="1344" y="240"/>
                </a:cxn>
                <a:cxn ang="0">
                  <a:pos x="1344" y="0"/>
                </a:cxn>
                <a:cxn ang="0">
                  <a:pos x="0" y="0"/>
                </a:cxn>
              </a:cxnLst>
              <a:rect l="0" t="0" r="r" b="b"/>
              <a:pathLst>
                <a:path w="1345" h="241">
                  <a:moveTo>
                    <a:pt x="0" y="0"/>
                  </a:moveTo>
                  <a:lnTo>
                    <a:pt x="0" y="240"/>
                  </a:lnTo>
                  <a:lnTo>
                    <a:pt x="1344" y="240"/>
                  </a:lnTo>
                  <a:lnTo>
                    <a:pt x="1344"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18" name="Rectangle 20">
              <a:extLst>
                <a:ext uri="{FF2B5EF4-FFF2-40B4-BE49-F238E27FC236}">
                  <a16:creationId xmlns:a16="http://schemas.microsoft.com/office/drawing/2014/main" id="{70355B38-7162-D3C8-97FB-70963C0BF75E}"/>
                </a:ext>
              </a:extLst>
            </p:cNvPr>
            <p:cNvSpPr>
              <a:spLocks noChangeArrowheads="1"/>
            </p:cNvSpPr>
            <p:nvPr/>
          </p:nvSpPr>
          <p:spPr bwMode="auto">
            <a:xfrm>
              <a:off x="1549" y="2384"/>
              <a:ext cx="1222"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11</a:t>
              </a:r>
            </a:p>
          </p:txBody>
        </p:sp>
      </p:grpSp>
      <p:grpSp>
        <p:nvGrpSpPr>
          <p:cNvPr id="19" name="Group 24">
            <a:extLst>
              <a:ext uri="{FF2B5EF4-FFF2-40B4-BE49-F238E27FC236}">
                <a16:creationId xmlns:a16="http://schemas.microsoft.com/office/drawing/2014/main" id="{20A4E14C-5516-BFDD-5D06-127C0B124B2F}"/>
              </a:ext>
            </a:extLst>
          </p:cNvPr>
          <p:cNvGrpSpPr>
            <a:grpSpLocks/>
          </p:cNvGrpSpPr>
          <p:nvPr/>
        </p:nvGrpSpPr>
        <p:grpSpPr bwMode="auto">
          <a:xfrm>
            <a:off x="2819400" y="2331720"/>
            <a:ext cx="1935163" cy="382588"/>
            <a:chOff x="1234" y="1968"/>
            <a:chExt cx="1219" cy="241"/>
          </a:xfrm>
          <a:solidFill>
            <a:srgbClr val="92D050"/>
          </a:solidFill>
        </p:grpSpPr>
        <p:sp>
          <p:nvSpPr>
            <p:cNvPr id="20" name="Freeform 22">
              <a:extLst>
                <a:ext uri="{FF2B5EF4-FFF2-40B4-BE49-F238E27FC236}">
                  <a16:creationId xmlns:a16="http://schemas.microsoft.com/office/drawing/2014/main" id="{24A76204-DB51-6FF6-A0F5-002816B5ABA0}"/>
                </a:ext>
              </a:extLst>
            </p:cNvPr>
            <p:cNvSpPr>
              <a:spLocks/>
            </p:cNvSpPr>
            <p:nvPr/>
          </p:nvSpPr>
          <p:spPr bwMode="auto">
            <a:xfrm>
              <a:off x="1234" y="1968"/>
              <a:ext cx="1219" cy="241"/>
            </a:xfrm>
            <a:custGeom>
              <a:avLst/>
              <a:gdLst/>
              <a:ahLst/>
              <a:cxnLst>
                <a:cxn ang="0">
                  <a:pos x="0" y="0"/>
                </a:cxn>
                <a:cxn ang="0">
                  <a:pos x="0" y="240"/>
                </a:cxn>
                <a:cxn ang="0">
                  <a:pos x="1218" y="240"/>
                </a:cxn>
                <a:cxn ang="0">
                  <a:pos x="1218" y="0"/>
                </a:cxn>
                <a:cxn ang="0">
                  <a:pos x="0" y="0"/>
                </a:cxn>
              </a:cxnLst>
              <a:rect l="0" t="0" r="r" b="b"/>
              <a:pathLst>
                <a:path w="1219" h="241">
                  <a:moveTo>
                    <a:pt x="0" y="0"/>
                  </a:moveTo>
                  <a:lnTo>
                    <a:pt x="0" y="240"/>
                  </a:lnTo>
                  <a:lnTo>
                    <a:pt x="1218" y="240"/>
                  </a:lnTo>
                  <a:lnTo>
                    <a:pt x="1218"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21" name="Rectangle 23">
              <a:extLst>
                <a:ext uri="{FF2B5EF4-FFF2-40B4-BE49-F238E27FC236}">
                  <a16:creationId xmlns:a16="http://schemas.microsoft.com/office/drawing/2014/main" id="{D6CEF43D-805B-683A-31FE-2E31629C57E3}"/>
                </a:ext>
              </a:extLst>
            </p:cNvPr>
            <p:cNvSpPr>
              <a:spLocks noChangeArrowheads="1"/>
            </p:cNvSpPr>
            <p:nvPr/>
          </p:nvSpPr>
          <p:spPr bwMode="auto">
            <a:xfrm>
              <a:off x="1295" y="2000"/>
              <a:ext cx="1096"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10</a:t>
              </a:r>
            </a:p>
          </p:txBody>
        </p:sp>
      </p:grpSp>
      <p:grpSp>
        <p:nvGrpSpPr>
          <p:cNvPr id="22" name="Group 27">
            <a:extLst>
              <a:ext uri="{FF2B5EF4-FFF2-40B4-BE49-F238E27FC236}">
                <a16:creationId xmlns:a16="http://schemas.microsoft.com/office/drawing/2014/main" id="{4B7EBDE9-E6EE-ABC0-A882-99F032B03208}"/>
              </a:ext>
            </a:extLst>
          </p:cNvPr>
          <p:cNvGrpSpPr>
            <a:grpSpLocks/>
          </p:cNvGrpSpPr>
          <p:nvPr/>
        </p:nvGrpSpPr>
        <p:grpSpPr bwMode="auto">
          <a:xfrm>
            <a:off x="2155825" y="3550920"/>
            <a:ext cx="1201738" cy="382588"/>
            <a:chOff x="816" y="2736"/>
            <a:chExt cx="757" cy="241"/>
          </a:xfrm>
          <a:solidFill>
            <a:srgbClr val="00B050"/>
          </a:solidFill>
        </p:grpSpPr>
        <p:sp>
          <p:nvSpPr>
            <p:cNvPr id="23" name="Freeform 25">
              <a:extLst>
                <a:ext uri="{FF2B5EF4-FFF2-40B4-BE49-F238E27FC236}">
                  <a16:creationId xmlns:a16="http://schemas.microsoft.com/office/drawing/2014/main" id="{7BFEB195-7342-41C7-F6D1-C7D39A89EDA8}"/>
                </a:ext>
              </a:extLst>
            </p:cNvPr>
            <p:cNvSpPr>
              <a:spLocks/>
            </p:cNvSpPr>
            <p:nvPr/>
          </p:nvSpPr>
          <p:spPr bwMode="auto">
            <a:xfrm>
              <a:off x="816" y="2736"/>
              <a:ext cx="757" cy="241"/>
            </a:xfrm>
            <a:custGeom>
              <a:avLst/>
              <a:gdLst/>
              <a:ahLst/>
              <a:cxnLst>
                <a:cxn ang="0">
                  <a:pos x="0" y="0"/>
                </a:cxn>
                <a:cxn ang="0">
                  <a:pos x="0" y="240"/>
                </a:cxn>
                <a:cxn ang="0">
                  <a:pos x="756" y="240"/>
                </a:cxn>
                <a:cxn ang="0">
                  <a:pos x="756" y="0"/>
                </a:cxn>
                <a:cxn ang="0">
                  <a:pos x="0" y="0"/>
                </a:cxn>
              </a:cxnLst>
              <a:rect l="0" t="0" r="r" b="b"/>
              <a:pathLst>
                <a:path w="757" h="241">
                  <a:moveTo>
                    <a:pt x="0" y="0"/>
                  </a:moveTo>
                  <a:lnTo>
                    <a:pt x="0" y="240"/>
                  </a:lnTo>
                  <a:lnTo>
                    <a:pt x="756" y="240"/>
                  </a:lnTo>
                  <a:lnTo>
                    <a:pt x="756"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24" name="Rectangle 26">
              <a:extLst>
                <a:ext uri="{FF2B5EF4-FFF2-40B4-BE49-F238E27FC236}">
                  <a16:creationId xmlns:a16="http://schemas.microsoft.com/office/drawing/2014/main" id="{2760ECB2-AF86-75F4-D22B-5AB0E4FFF4B6}"/>
                </a:ext>
              </a:extLst>
            </p:cNvPr>
            <p:cNvSpPr>
              <a:spLocks noChangeArrowheads="1"/>
            </p:cNvSpPr>
            <p:nvPr/>
          </p:nvSpPr>
          <p:spPr bwMode="auto">
            <a:xfrm>
              <a:off x="877" y="2768"/>
              <a:ext cx="634"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6</a:t>
              </a:r>
            </a:p>
          </p:txBody>
        </p:sp>
      </p:grpSp>
      <p:grpSp>
        <p:nvGrpSpPr>
          <p:cNvPr id="25" name="Group 30">
            <a:extLst>
              <a:ext uri="{FF2B5EF4-FFF2-40B4-BE49-F238E27FC236}">
                <a16:creationId xmlns:a16="http://schemas.microsoft.com/office/drawing/2014/main" id="{421171CA-CBCA-29B8-E341-F2FC0E9E6802}"/>
              </a:ext>
            </a:extLst>
          </p:cNvPr>
          <p:cNvGrpSpPr>
            <a:grpSpLocks/>
          </p:cNvGrpSpPr>
          <p:nvPr/>
        </p:nvGrpSpPr>
        <p:grpSpPr bwMode="auto">
          <a:xfrm>
            <a:off x="2155825" y="2941320"/>
            <a:ext cx="1068388" cy="382588"/>
            <a:chOff x="816" y="2352"/>
            <a:chExt cx="673" cy="241"/>
          </a:xfrm>
          <a:solidFill>
            <a:srgbClr val="FFC000"/>
          </a:solidFill>
        </p:grpSpPr>
        <p:sp>
          <p:nvSpPr>
            <p:cNvPr id="26" name="Freeform 28">
              <a:extLst>
                <a:ext uri="{FF2B5EF4-FFF2-40B4-BE49-F238E27FC236}">
                  <a16:creationId xmlns:a16="http://schemas.microsoft.com/office/drawing/2014/main" id="{5CB4B28A-C325-0674-F799-480B2DD74F79}"/>
                </a:ext>
              </a:extLst>
            </p:cNvPr>
            <p:cNvSpPr>
              <a:spLocks/>
            </p:cNvSpPr>
            <p:nvPr/>
          </p:nvSpPr>
          <p:spPr bwMode="auto">
            <a:xfrm>
              <a:off x="816" y="2352"/>
              <a:ext cx="673" cy="241"/>
            </a:xfrm>
            <a:custGeom>
              <a:avLst/>
              <a:gdLst/>
              <a:ahLst/>
              <a:cxnLst>
                <a:cxn ang="0">
                  <a:pos x="0" y="0"/>
                </a:cxn>
                <a:cxn ang="0">
                  <a:pos x="0" y="240"/>
                </a:cxn>
                <a:cxn ang="0">
                  <a:pos x="672" y="240"/>
                </a:cxn>
                <a:cxn ang="0">
                  <a:pos x="672" y="0"/>
                </a:cxn>
                <a:cxn ang="0">
                  <a:pos x="0" y="0"/>
                </a:cxn>
              </a:cxnLst>
              <a:rect l="0" t="0" r="r" b="b"/>
              <a:pathLst>
                <a:path w="673" h="241">
                  <a:moveTo>
                    <a:pt x="0" y="0"/>
                  </a:moveTo>
                  <a:lnTo>
                    <a:pt x="0" y="240"/>
                  </a:lnTo>
                  <a:lnTo>
                    <a:pt x="672" y="240"/>
                  </a:lnTo>
                  <a:lnTo>
                    <a:pt x="672"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27" name="Rectangle 29">
              <a:extLst>
                <a:ext uri="{FF2B5EF4-FFF2-40B4-BE49-F238E27FC236}">
                  <a16:creationId xmlns:a16="http://schemas.microsoft.com/office/drawing/2014/main" id="{806F9C6F-A20B-C1F5-DDBF-6625F8D1EAB5}"/>
                </a:ext>
              </a:extLst>
            </p:cNvPr>
            <p:cNvSpPr>
              <a:spLocks noChangeArrowheads="1"/>
            </p:cNvSpPr>
            <p:nvPr/>
          </p:nvSpPr>
          <p:spPr bwMode="auto">
            <a:xfrm>
              <a:off x="877" y="2384"/>
              <a:ext cx="550"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5</a:t>
              </a:r>
            </a:p>
          </p:txBody>
        </p:sp>
      </p:grpSp>
      <p:grpSp>
        <p:nvGrpSpPr>
          <p:cNvPr id="28" name="Group 33">
            <a:extLst>
              <a:ext uri="{FF2B5EF4-FFF2-40B4-BE49-F238E27FC236}">
                <a16:creationId xmlns:a16="http://schemas.microsoft.com/office/drawing/2014/main" id="{1F7BCE22-8C97-B8B4-7B06-06D7ED41809D}"/>
              </a:ext>
            </a:extLst>
          </p:cNvPr>
          <p:cNvGrpSpPr>
            <a:grpSpLocks/>
          </p:cNvGrpSpPr>
          <p:nvPr/>
        </p:nvGrpSpPr>
        <p:grpSpPr bwMode="auto">
          <a:xfrm>
            <a:off x="2155825" y="2331720"/>
            <a:ext cx="668338" cy="382588"/>
            <a:chOff x="816" y="1968"/>
            <a:chExt cx="421" cy="241"/>
          </a:xfrm>
          <a:solidFill>
            <a:srgbClr val="92D050"/>
          </a:solidFill>
        </p:grpSpPr>
        <p:sp>
          <p:nvSpPr>
            <p:cNvPr id="29" name="Freeform 31">
              <a:extLst>
                <a:ext uri="{FF2B5EF4-FFF2-40B4-BE49-F238E27FC236}">
                  <a16:creationId xmlns:a16="http://schemas.microsoft.com/office/drawing/2014/main" id="{36E83079-FB64-0763-2440-15EF51A792ED}"/>
                </a:ext>
              </a:extLst>
            </p:cNvPr>
            <p:cNvSpPr>
              <a:spLocks/>
            </p:cNvSpPr>
            <p:nvPr/>
          </p:nvSpPr>
          <p:spPr bwMode="auto">
            <a:xfrm>
              <a:off x="816" y="1968"/>
              <a:ext cx="421" cy="241"/>
            </a:xfrm>
            <a:custGeom>
              <a:avLst/>
              <a:gdLst/>
              <a:ahLst/>
              <a:cxnLst>
                <a:cxn ang="0">
                  <a:pos x="0" y="0"/>
                </a:cxn>
                <a:cxn ang="0">
                  <a:pos x="0" y="240"/>
                </a:cxn>
                <a:cxn ang="0">
                  <a:pos x="420" y="240"/>
                </a:cxn>
                <a:cxn ang="0">
                  <a:pos x="420" y="0"/>
                </a:cxn>
                <a:cxn ang="0">
                  <a:pos x="0" y="0"/>
                </a:cxn>
              </a:cxnLst>
              <a:rect l="0" t="0" r="r" b="b"/>
              <a:pathLst>
                <a:path w="421" h="241">
                  <a:moveTo>
                    <a:pt x="0" y="0"/>
                  </a:moveTo>
                  <a:lnTo>
                    <a:pt x="0" y="240"/>
                  </a:lnTo>
                  <a:lnTo>
                    <a:pt x="420" y="240"/>
                  </a:lnTo>
                  <a:lnTo>
                    <a:pt x="420"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30" name="Rectangle 32">
              <a:extLst>
                <a:ext uri="{FF2B5EF4-FFF2-40B4-BE49-F238E27FC236}">
                  <a16:creationId xmlns:a16="http://schemas.microsoft.com/office/drawing/2014/main" id="{5EA8BCE7-FB11-3A31-E489-1123543C4062}"/>
                </a:ext>
              </a:extLst>
            </p:cNvPr>
            <p:cNvSpPr>
              <a:spLocks noChangeArrowheads="1"/>
            </p:cNvSpPr>
            <p:nvPr/>
          </p:nvSpPr>
          <p:spPr bwMode="auto">
            <a:xfrm>
              <a:off x="877" y="2000"/>
              <a:ext cx="298" cy="176"/>
            </a:xfrm>
            <a:prstGeom prst="rect">
              <a:avLst/>
            </a:prstGeom>
            <a:grp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3</a:t>
              </a:r>
            </a:p>
          </p:txBody>
        </p:sp>
      </p:grpSp>
      <p:sp>
        <p:nvSpPr>
          <p:cNvPr id="31" name="Rectangle 34">
            <a:extLst>
              <a:ext uri="{FF2B5EF4-FFF2-40B4-BE49-F238E27FC236}">
                <a16:creationId xmlns:a16="http://schemas.microsoft.com/office/drawing/2014/main" id="{079CB1E8-94B2-96DA-F6DA-AA77C6CD0667}"/>
              </a:ext>
            </a:extLst>
          </p:cNvPr>
          <p:cNvSpPr>
            <a:spLocks noChangeArrowheads="1"/>
          </p:cNvSpPr>
          <p:nvPr/>
        </p:nvSpPr>
        <p:spPr bwMode="auto">
          <a:xfrm>
            <a:off x="1624013" y="2257108"/>
            <a:ext cx="606425" cy="1768475"/>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a:solidFill>
                  <a:schemeClr val="accent2"/>
                </a:solidFill>
                <a:latin typeface="Trebuchet MS" pitchFamily="34" charset="0"/>
              </a:rPr>
              <a:t>P1</a:t>
            </a:r>
          </a:p>
          <a:p>
            <a:pPr>
              <a:lnSpc>
                <a:spcPct val="120000"/>
              </a:lnSpc>
              <a:spcBef>
                <a:spcPct val="50000"/>
              </a:spcBef>
            </a:pPr>
            <a:r>
              <a:rPr lang="en-US">
                <a:solidFill>
                  <a:schemeClr val="accent2"/>
                </a:solidFill>
                <a:latin typeface="Trebuchet MS" pitchFamily="34" charset="0"/>
              </a:rPr>
              <a:t>P2</a:t>
            </a:r>
          </a:p>
          <a:p>
            <a:pPr>
              <a:lnSpc>
                <a:spcPct val="120000"/>
              </a:lnSpc>
              <a:spcBef>
                <a:spcPct val="50000"/>
              </a:spcBef>
            </a:pPr>
            <a:r>
              <a:rPr lang="en-US">
                <a:solidFill>
                  <a:schemeClr val="accent2"/>
                </a:solidFill>
                <a:latin typeface="Trebuchet MS" pitchFamily="34" charset="0"/>
              </a:rPr>
              <a:t>P3</a:t>
            </a:r>
          </a:p>
        </p:txBody>
      </p:sp>
      <p:sp>
        <p:nvSpPr>
          <p:cNvPr id="33" name="TextBox 32">
            <a:extLst>
              <a:ext uri="{FF2B5EF4-FFF2-40B4-BE49-F238E27FC236}">
                <a16:creationId xmlns:a16="http://schemas.microsoft.com/office/drawing/2014/main" id="{83F0792A-DC3B-18C2-CD3D-2A32E30FF696}"/>
              </a:ext>
            </a:extLst>
          </p:cNvPr>
          <p:cNvSpPr txBox="1"/>
          <p:nvPr/>
        </p:nvSpPr>
        <p:spPr>
          <a:xfrm>
            <a:off x="1420812" y="4427270"/>
            <a:ext cx="8637587" cy="830997"/>
          </a:xfrm>
          <a:prstGeom prst="rect">
            <a:avLst/>
          </a:prstGeom>
          <a:noFill/>
        </p:spPr>
        <p:txBody>
          <a:bodyPr wrap="square">
            <a:spAutoFit/>
          </a:bodyPr>
          <a:lstStyle/>
          <a:p>
            <a:r>
              <a:rPr lang="en-US" sz="2400" dirty="0"/>
              <a:t>Strategi </a:t>
            </a:r>
            <a:r>
              <a:rPr lang="en-US" sz="2400" dirty="0" err="1"/>
              <a:t>ini</a:t>
            </a:r>
            <a:r>
              <a:rPr lang="en-US" sz="2400" dirty="0"/>
              <a:t> </a:t>
            </a:r>
            <a:r>
              <a:rPr lang="en-US" sz="2400" dirty="0" err="1"/>
              <a:t>bukan</a:t>
            </a:r>
            <a:r>
              <a:rPr lang="en-US" sz="2400" dirty="0"/>
              <a:t> solusi yang </a:t>
            </a:r>
            <a:r>
              <a:rPr lang="en-US" sz="2400" dirty="0" err="1"/>
              <a:t>bagus</a:t>
            </a:r>
            <a:r>
              <a:rPr lang="en-US" sz="2400" dirty="0"/>
              <a:t> </a:t>
            </a:r>
            <a:r>
              <a:rPr lang="en-US" sz="2400" dirty="0" err="1"/>
              <a:t>karena</a:t>
            </a:r>
            <a:r>
              <a:rPr lang="en-US" sz="2400" dirty="0"/>
              <a:t> </a:t>
            </a:r>
            <a:r>
              <a:rPr lang="en-US" sz="2400" dirty="0" err="1"/>
              <a:t>waktu</a:t>
            </a:r>
            <a:r>
              <a:rPr lang="en-US" sz="2400" dirty="0"/>
              <a:t> </a:t>
            </a:r>
            <a:r>
              <a:rPr lang="en-US" sz="2400" dirty="0" err="1"/>
              <a:t>penyelesaiannya</a:t>
            </a:r>
            <a:r>
              <a:rPr lang="en-US" sz="2400" dirty="0"/>
              <a:t> </a:t>
            </a:r>
            <a:r>
              <a:rPr lang="en-US" sz="2400" dirty="0" err="1"/>
              <a:t>menjadi</a:t>
            </a:r>
            <a:r>
              <a:rPr lang="en-US" sz="2400" dirty="0"/>
              <a:t> </a:t>
            </a:r>
            <a:r>
              <a:rPr lang="en-US" sz="2400" dirty="0">
                <a:solidFill>
                  <a:schemeClr val="accent2"/>
                </a:solidFill>
                <a:latin typeface="Trebuchet MS" pitchFamily="34" charset="0"/>
              </a:rPr>
              <a:t>6 + 14 + 20 = 40</a:t>
            </a:r>
            <a:r>
              <a:rPr lang="en-US" sz="2400" dirty="0"/>
              <a:t> </a:t>
            </a:r>
            <a:r>
              <a:rPr lang="en-US" sz="2400" dirty="0" err="1"/>
              <a:t>menit</a:t>
            </a:r>
            <a:r>
              <a:rPr lang="en-US" sz="2400" dirty="0"/>
              <a:t>.</a:t>
            </a:r>
          </a:p>
        </p:txBody>
      </p:sp>
      <p:sp>
        <p:nvSpPr>
          <p:cNvPr id="2" name="Slide Number Placeholder 1">
            <a:extLst>
              <a:ext uri="{FF2B5EF4-FFF2-40B4-BE49-F238E27FC236}">
                <a16:creationId xmlns:a16="http://schemas.microsoft.com/office/drawing/2014/main" id="{B06161D7-B9F1-FD0F-10AF-EC35CB8BAE00}"/>
              </a:ext>
            </a:extLst>
          </p:cNvPr>
          <p:cNvSpPr>
            <a:spLocks noGrp="1"/>
          </p:cNvSpPr>
          <p:nvPr>
            <p:ph type="sldNum" sz="quarter" idx="12"/>
          </p:nvPr>
        </p:nvSpPr>
        <p:spPr/>
        <p:txBody>
          <a:bodyPr/>
          <a:lstStyle/>
          <a:p>
            <a:fld id="{047AFDA1-7767-47B4-AAB6-AD5DBCB858AC}" type="slidenum">
              <a:rPr lang="en-US" smtClean="0"/>
              <a:t>33</a:t>
            </a:fld>
            <a:endParaRPr lang="en-US"/>
          </a:p>
        </p:txBody>
      </p:sp>
    </p:spTree>
    <p:extLst>
      <p:ext uri="{BB962C8B-B14F-4D97-AF65-F5344CB8AC3E}">
        <p14:creationId xmlns:p14="http://schemas.microsoft.com/office/powerpoint/2010/main" val="15308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584BF-2E48-489A-9519-4741BD9CD909}"/>
              </a:ext>
            </a:extLst>
          </p:cNvPr>
          <p:cNvSpPr>
            <a:spLocks noGrp="1"/>
          </p:cNvSpPr>
          <p:nvPr>
            <p:ph idx="1"/>
          </p:nvPr>
        </p:nvSpPr>
        <p:spPr>
          <a:xfrm>
            <a:off x="838200" y="548640"/>
            <a:ext cx="10515600" cy="5628323"/>
          </a:xfrm>
        </p:spPr>
        <p:txBody>
          <a:bodyPr>
            <a:normAutofit/>
          </a:bodyPr>
          <a:lstStyle/>
          <a:p>
            <a:r>
              <a:rPr lang="en-US" sz="2400" dirty="0"/>
              <a:t>Solusi yang </a:t>
            </a:r>
            <a:r>
              <a:rPr lang="en-US" sz="2400" dirty="0" err="1"/>
              <a:t>lebih</a:t>
            </a:r>
            <a:r>
              <a:rPr lang="en-US" sz="2400" dirty="0"/>
              <a:t> </a:t>
            </a:r>
            <a:r>
              <a:rPr lang="en-US" sz="2400" dirty="0" err="1"/>
              <a:t>baik</a:t>
            </a:r>
            <a:r>
              <a:rPr lang="en-US" sz="2400" dirty="0"/>
              <a:t> </a:t>
            </a:r>
            <a:r>
              <a:rPr lang="en-US" sz="2400" dirty="0" err="1"/>
              <a:t>adalah</a:t>
            </a:r>
            <a:r>
              <a:rPr lang="en-US" sz="2400" dirty="0"/>
              <a:t> </a:t>
            </a:r>
            <a:r>
              <a:rPr lang="en-US" sz="2400" dirty="0" err="1"/>
              <a:t>sebagai</a:t>
            </a:r>
            <a:r>
              <a:rPr lang="en-US" sz="2400" dirty="0"/>
              <a:t> </a:t>
            </a:r>
            <a:r>
              <a:rPr lang="en-US" sz="2400" dirty="0" err="1"/>
              <a:t>berikut</a:t>
            </a:r>
            <a:r>
              <a:rPr lang="en-US" sz="2400" dirty="0"/>
              <a:t>:</a:t>
            </a:r>
          </a:p>
        </p:txBody>
      </p:sp>
      <p:grpSp>
        <p:nvGrpSpPr>
          <p:cNvPr id="4" name="Group 35">
            <a:extLst>
              <a:ext uri="{FF2B5EF4-FFF2-40B4-BE49-F238E27FC236}">
                <a16:creationId xmlns:a16="http://schemas.microsoft.com/office/drawing/2014/main" id="{47032403-1603-65A6-B5E1-D11739154710}"/>
              </a:ext>
            </a:extLst>
          </p:cNvPr>
          <p:cNvGrpSpPr>
            <a:grpSpLocks/>
          </p:cNvGrpSpPr>
          <p:nvPr/>
        </p:nvGrpSpPr>
        <p:grpSpPr bwMode="auto">
          <a:xfrm>
            <a:off x="1403668" y="1322388"/>
            <a:ext cx="7132637" cy="1768475"/>
            <a:chOff x="481" y="1345"/>
            <a:chExt cx="4493" cy="1114"/>
          </a:xfrm>
        </p:grpSpPr>
        <p:grpSp>
          <p:nvGrpSpPr>
            <p:cNvPr id="5" name="Group 9">
              <a:extLst>
                <a:ext uri="{FF2B5EF4-FFF2-40B4-BE49-F238E27FC236}">
                  <a16:creationId xmlns:a16="http://schemas.microsoft.com/office/drawing/2014/main" id="{3FC3B781-E676-91F9-A2D1-FC08CFCBDC47}"/>
                </a:ext>
              </a:extLst>
            </p:cNvPr>
            <p:cNvGrpSpPr>
              <a:grpSpLocks/>
            </p:cNvGrpSpPr>
            <p:nvPr/>
          </p:nvGrpSpPr>
          <p:grpSpPr bwMode="auto">
            <a:xfrm>
              <a:off x="768" y="1392"/>
              <a:ext cx="2449" cy="241"/>
              <a:chOff x="768" y="1392"/>
              <a:chExt cx="2449" cy="241"/>
            </a:xfrm>
          </p:grpSpPr>
          <p:sp>
            <p:nvSpPr>
              <p:cNvPr id="31" name="Freeform 7">
                <a:extLst>
                  <a:ext uri="{FF2B5EF4-FFF2-40B4-BE49-F238E27FC236}">
                    <a16:creationId xmlns:a16="http://schemas.microsoft.com/office/drawing/2014/main" id="{F4003EE4-FB81-B4CF-44E7-00FDB019DB8B}"/>
                  </a:ext>
                </a:extLst>
              </p:cNvPr>
              <p:cNvSpPr>
                <a:spLocks/>
              </p:cNvSpPr>
              <p:nvPr/>
            </p:nvSpPr>
            <p:spPr bwMode="auto">
              <a:xfrm>
                <a:off x="768" y="1392"/>
                <a:ext cx="2449" cy="241"/>
              </a:xfrm>
              <a:custGeom>
                <a:avLst/>
                <a:gdLst/>
                <a:ahLst/>
                <a:cxnLst>
                  <a:cxn ang="0">
                    <a:pos x="0" y="0"/>
                  </a:cxn>
                  <a:cxn ang="0">
                    <a:pos x="0" y="240"/>
                  </a:cxn>
                  <a:cxn ang="0">
                    <a:pos x="2448" y="240"/>
                  </a:cxn>
                  <a:cxn ang="0">
                    <a:pos x="2448" y="0"/>
                  </a:cxn>
                  <a:cxn ang="0">
                    <a:pos x="0" y="0"/>
                  </a:cxn>
                </a:cxnLst>
                <a:rect l="0" t="0" r="r" b="b"/>
                <a:pathLst>
                  <a:path w="2449" h="241">
                    <a:moveTo>
                      <a:pt x="0" y="0"/>
                    </a:moveTo>
                    <a:lnTo>
                      <a:pt x="0" y="240"/>
                    </a:lnTo>
                    <a:lnTo>
                      <a:pt x="2448" y="240"/>
                    </a:lnTo>
                    <a:lnTo>
                      <a:pt x="2448"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endParaRPr lang="en-US"/>
              </a:p>
            </p:txBody>
          </p:sp>
          <p:sp>
            <p:nvSpPr>
              <p:cNvPr id="32" name="Rectangle 8">
                <a:extLst>
                  <a:ext uri="{FF2B5EF4-FFF2-40B4-BE49-F238E27FC236}">
                    <a16:creationId xmlns:a16="http://schemas.microsoft.com/office/drawing/2014/main" id="{E9DF06B6-F870-C8EE-AF2B-2B2FE257A4E2}"/>
                  </a:ext>
                </a:extLst>
              </p:cNvPr>
              <p:cNvSpPr>
                <a:spLocks noChangeArrowheads="1"/>
              </p:cNvSpPr>
              <p:nvPr/>
            </p:nvSpPr>
            <p:spPr bwMode="auto">
              <a:xfrm>
                <a:off x="829" y="1424"/>
                <a:ext cx="2326"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20</a:t>
                </a:r>
              </a:p>
            </p:txBody>
          </p:sp>
        </p:grpSp>
        <p:grpSp>
          <p:nvGrpSpPr>
            <p:cNvPr id="6" name="Group 12">
              <a:extLst>
                <a:ext uri="{FF2B5EF4-FFF2-40B4-BE49-F238E27FC236}">
                  <a16:creationId xmlns:a16="http://schemas.microsoft.com/office/drawing/2014/main" id="{488C168C-6D9A-4F65-E1BB-B9940A2926C6}"/>
                </a:ext>
              </a:extLst>
            </p:cNvPr>
            <p:cNvGrpSpPr>
              <a:grpSpLocks/>
            </p:cNvGrpSpPr>
            <p:nvPr/>
          </p:nvGrpSpPr>
          <p:grpSpPr bwMode="auto">
            <a:xfrm>
              <a:off x="768" y="1790"/>
              <a:ext cx="2185" cy="241"/>
              <a:chOff x="768" y="1790"/>
              <a:chExt cx="2185" cy="241"/>
            </a:xfrm>
          </p:grpSpPr>
          <p:sp>
            <p:nvSpPr>
              <p:cNvPr id="29" name="Freeform 10">
                <a:extLst>
                  <a:ext uri="{FF2B5EF4-FFF2-40B4-BE49-F238E27FC236}">
                    <a16:creationId xmlns:a16="http://schemas.microsoft.com/office/drawing/2014/main" id="{C291CF5C-0F04-F9D9-1776-0CD0F902CA4D}"/>
                  </a:ext>
                </a:extLst>
              </p:cNvPr>
              <p:cNvSpPr>
                <a:spLocks/>
              </p:cNvSpPr>
              <p:nvPr/>
            </p:nvSpPr>
            <p:spPr bwMode="auto">
              <a:xfrm>
                <a:off x="768" y="1790"/>
                <a:ext cx="2185" cy="241"/>
              </a:xfrm>
              <a:custGeom>
                <a:avLst/>
                <a:gdLst/>
                <a:ahLst/>
                <a:cxnLst>
                  <a:cxn ang="0">
                    <a:pos x="0" y="0"/>
                  </a:cxn>
                  <a:cxn ang="0">
                    <a:pos x="0" y="240"/>
                  </a:cxn>
                  <a:cxn ang="0">
                    <a:pos x="2184" y="240"/>
                  </a:cxn>
                  <a:cxn ang="0">
                    <a:pos x="2184" y="0"/>
                  </a:cxn>
                  <a:cxn ang="0">
                    <a:pos x="0" y="0"/>
                  </a:cxn>
                </a:cxnLst>
                <a:rect l="0" t="0" r="r" b="b"/>
                <a:pathLst>
                  <a:path w="2185" h="241">
                    <a:moveTo>
                      <a:pt x="0" y="0"/>
                    </a:moveTo>
                    <a:lnTo>
                      <a:pt x="0" y="240"/>
                    </a:lnTo>
                    <a:lnTo>
                      <a:pt x="2184" y="240"/>
                    </a:lnTo>
                    <a:lnTo>
                      <a:pt x="2184" y="0"/>
                    </a:lnTo>
                    <a:lnTo>
                      <a:pt x="0" y="0"/>
                    </a:lnTo>
                  </a:path>
                </a:pathLst>
              </a:custGeom>
              <a:solidFill>
                <a:srgbClr val="FFC000"/>
              </a:solidFill>
              <a:ln w="12700" cap="rnd" cmpd="sng">
                <a:solidFill>
                  <a:schemeClr val="bg2"/>
                </a:solidFill>
                <a:prstDash val="solid"/>
                <a:round/>
                <a:headEnd type="none" w="med" len="med"/>
                <a:tailEnd type="none" w="med" len="med"/>
              </a:ln>
              <a:effectLst/>
            </p:spPr>
            <p:txBody>
              <a:bodyPr/>
              <a:lstStyle/>
              <a:p>
                <a:endParaRPr lang="en-US"/>
              </a:p>
            </p:txBody>
          </p:sp>
          <p:sp>
            <p:nvSpPr>
              <p:cNvPr id="30" name="Rectangle 11">
                <a:extLst>
                  <a:ext uri="{FF2B5EF4-FFF2-40B4-BE49-F238E27FC236}">
                    <a16:creationId xmlns:a16="http://schemas.microsoft.com/office/drawing/2014/main" id="{E1164021-5889-DC82-4653-541D38412017}"/>
                  </a:ext>
                </a:extLst>
              </p:cNvPr>
              <p:cNvSpPr>
                <a:spLocks noChangeArrowheads="1"/>
              </p:cNvSpPr>
              <p:nvPr/>
            </p:nvSpPr>
            <p:spPr bwMode="auto">
              <a:xfrm>
                <a:off x="829" y="1822"/>
                <a:ext cx="2062"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18</a:t>
                </a:r>
              </a:p>
            </p:txBody>
          </p:sp>
        </p:grpSp>
        <p:grpSp>
          <p:nvGrpSpPr>
            <p:cNvPr id="7" name="Group 15">
              <a:extLst>
                <a:ext uri="{FF2B5EF4-FFF2-40B4-BE49-F238E27FC236}">
                  <a16:creationId xmlns:a16="http://schemas.microsoft.com/office/drawing/2014/main" id="{EB80EB45-CA24-4E6C-8DA6-C34D0AC8C4EA}"/>
                </a:ext>
              </a:extLst>
            </p:cNvPr>
            <p:cNvGrpSpPr>
              <a:grpSpLocks/>
            </p:cNvGrpSpPr>
            <p:nvPr/>
          </p:nvGrpSpPr>
          <p:grpSpPr bwMode="auto">
            <a:xfrm>
              <a:off x="768" y="2208"/>
              <a:ext cx="1807" cy="241"/>
              <a:chOff x="768" y="2208"/>
              <a:chExt cx="1807" cy="241"/>
            </a:xfrm>
          </p:grpSpPr>
          <p:sp>
            <p:nvSpPr>
              <p:cNvPr id="27" name="Freeform 13">
                <a:extLst>
                  <a:ext uri="{FF2B5EF4-FFF2-40B4-BE49-F238E27FC236}">
                    <a16:creationId xmlns:a16="http://schemas.microsoft.com/office/drawing/2014/main" id="{F8DA567B-D8CB-B12F-C94B-0AA2F21B5956}"/>
                  </a:ext>
                </a:extLst>
              </p:cNvPr>
              <p:cNvSpPr>
                <a:spLocks/>
              </p:cNvSpPr>
              <p:nvPr/>
            </p:nvSpPr>
            <p:spPr bwMode="auto">
              <a:xfrm>
                <a:off x="768" y="2208"/>
                <a:ext cx="1807" cy="241"/>
              </a:xfrm>
              <a:custGeom>
                <a:avLst/>
                <a:gdLst/>
                <a:ahLst/>
                <a:cxnLst>
                  <a:cxn ang="0">
                    <a:pos x="0" y="0"/>
                  </a:cxn>
                  <a:cxn ang="0">
                    <a:pos x="0" y="240"/>
                  </a:cxn>
                  <a:cxn ang="0">
                    <a:pos x="1806" y="240"/>
                  </a:cxn>
                  <a:cxn ang="0">
                    <a:pos x="1806" y="0"/>
                  </a:cxn>
                  <a:cxn ang="0">
                    <a:pos x="0" y="0"/>
                  </a:cxn>
                </a:cxnLst>
                <a:rect l="0" t="0" r="r" b="b"/>
                <a:pathLst>
                  <a:path w="1807" h="241">
                    <a:moveTo>
                      <a:pt x="0" y="0"/>
                    </a:moveTo>
                    <a:lnTo>
                      <a:pt x="0" y="240"/>
                    </a:lnTo>
                    <a:lnTo>
                      <a:pt x="1806" y="240"/>
                    </a:lnTo>
                    <a:lnTo>
                      <a:pt x="1806"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28" name="Rectangle 14">
                <a:extLst>
                  <a:ext uri="{FF2B5EF4-FFF2-40B4-BE49-F238E27FC236}">
                    <a16:creationId xmlns:a16="http://schemas.microsoft.com/office/drawing/2014/main" id="{0F703310-FA07-FBB6-5673-E1F92768DEF2}"/>
                  </a:ext>
                </a:extLst>
              </p:cNvPr>
              <p:cNvSpPr>
                <a:spLocks noChangeArrowheads="1"/>
              </p:cNvSpPr>
              <p:nvPr/>
            </p:nvSpPr>
            <p:spPr bwMode="auto">
              <a:xfrm>
                <a:off x="829" y="2240"/>
                <a:ext cx="1684" cy="176"/>
              </a:xfrm>
              <a:prstGeom prst="rect">
                <a:avLst/>
              </a:prstGeom>
              <a:no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15</a:t>
                </a:r>
              </a:p>
            </p:txBody>
          </p:sp>
        </p:grpSp>
        <p:grpSp>
          <p:nvGrpSpPr>
            <p:cNvPr id="8" name="Group 18">
              <a:extLst>
                <a:ext uri="{FF2B5EF4-FFF2-40B4-BE49-F238E27FC236}">
                  <a16:creationId xmlns:a16="http://schemas.microsoft.com/office/drawing/2014/main" id="{16744AFC-A174-F5B1-9251-4BAA4D744298}"/>
                </a:ext>
              </a:extLst>
            </p:cNvPr>
            <p:cNvGrpSpPr>
              <a:grpSpLocks/>
            </p:cNvGrpSpPr>
            <p:nvPr/>
          </p:nvGrpSpPr>
          <p:grpSpPr bwMode="auto">
            <a:xfrm>
              <a:off x="3222" y="1392"/>
              <a:ext cx="1723" cy="241"/>
              <a:chOff x="3222" y="1392"/>
              <a:chExt cx="1723" cy="241"/>
            </a:xfrm>
          </p:grpSpPr>
          <p:sp>
            <p:nvSpPr>
              <p:cNvPr id="25" name="Freeform 16">
                <a:extLst>
                  <a:ext uri="{FF2B5EF4-FFF2-40B4-BE49-F238E27FC236}">
                    <a16:creationId xmlns:a16="http://schemas.microsoft.com/office/drawing/2014/main" id="{8894D287-9FC6-FA10-423E-C31B05B65371}"/>
                  </a:ext>
                </a:extLst>
              </p:cNvPr>
              <p:cNvSpPr>
                <a:spLocks/>
              </p:cNvSpPr>
              <p:nvPr/>
            </p:nvSpPr>
            <p:spPr bwMode="auto">
              <a:xfrm>
                <a:off x="3222" y="1392"/>
                <a:ext cx="1723" cy="241"/>
              </a:xfrm>
              <a:custGeom>
                <a:avLst/>
                <a:gdLst/>
                <a:ahLst/>
                <a:cxnLst>
                  <a:cxn ang="0">
                    <a:pos x="0" y="0"/>
                  </a:cxn>
                  <a:cxn ang="0">
                    <a:pos x="0" y="240"/>
                  </a:cxn>
                  <a:cxn ang="0">
                    <a:pos x="1722" y="240"/>
                  </a:cxn>
                  <a:cxn ang="0">
                    <a:pos x="1722" y="0"/>
                  </a:cxn>
                  <a:cxn ang="0">
                    <a:pos x="0" y="0"/>
                  </a:cxn>
                </a:cxnLst>
                <a:rect l="0" t="0" r="r" b="b"/>
                <a:pathLst>
                  <a:path w="1723" h="241">
                    <a:moveTo>
                      <a:pt x="0" y="0"/>
                    </a:moveTo>
                    <a:lnTo>
                      <a:pt x="0" y="240"/>
                    </a:lnTo>
                    <a:lnTo>
                      <a:pt x="1722" y="240"/>
                    </a:lnTo>
                    <a:lnTo>
                      <a:pt x="1722"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endParaRPr lang="en-US"/>
              </a:p>
            </p:txBody>
          </p:sp>
          <p:sp>
            <p:nvSpPr>
              <p:cNvPr id="26" name="Rectangle 17">
                <a:extLst>
                  <a:ext uri="{FF2B5EF4-FFF2-40B4-BE49-F238E27FC236}">
                    <a16:creationId xmlns:a16="http://schemas.microsoft.com/office/drawing/2014/main" id="{90BDF168-0C9B-6B80-4955-C2F820EA4F02}"/>
                  </a:ext>
                </a:extLst>
              </p:cNvPr>
              <p:cNvSpPr>
                <a:spLocks noChangeArrowheads="1"/>
              </p:cNvSpPr>
              <p:nvPr/>
            </p:nvSpPr>
            <p:spPr bwMode="auto">
              <a:xfrm>
                <a:off x="3283" y="1424"/>
                <a:ext cx="1600"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14</a:t>
                </a:r>
              </a:p>
            </p:txBody>
          </p:sp>
        </p:grpSp>
        <p:grpSp>
          <p:nvGrpSpPr>
            <p:cNvPr id="9" name="Group 21">
              <a:extLst>
                <a:ext uri="{FF2B5EF4-FFF2-40B4-BE49-F238E27FC236}">
                  <a16:creationId xmlns:a16="http://schemas.microsoft.com/office/drawing/2014/main" id="{31303D43-98E3-93A0-3A15-50C328E107E6}"/>
                </a:ext>
              </a:extLst>
            </p:cNvPr>
            <p:cNvGrpSpPr>
              <a:grpSpLocks/>
            </p:cNvGrpSpPr>
            <p:nvPr/>
          </p:nvGrpSpPr>
          <p:grpSpPr bwMode="auto">
            <a:xfrm>
              <a:off x="2948" y="1790"/>
              <a:ext cx="1345" cy="241"/>
              <a:chOff x="2948" y="1790"/>
              <a:chExt cx="1345" cy="241"/>
            </a:xfrm>
          </p:grpSpPr>
          <p:sp>
            <p:nvSpPr>
              <p:cNvPr id="23" name="Freeform 19">
                <a:extLst>
                  <a:ext uri="{FF2B5EF4-FFF2-40B4-BE49-F238E27FC236}">
                    <a16:creationId xmlns:a16="http://schemas.microsoft.com/office/drawing/2014/main" id="{1DFFAA85-19D4-DA46-34B3-8527C11C6D69}"/>
                  </a:ext>
                </a:extLst>
              </p:cNvPr>
              <p:cNvSpPr>
                <a:spLocks/>
              </p:cNvSpPr>
              <p:nvPr/>
            </p:nvSpPr>
            <p:spPr bwMode="auto">
              <a:xfrm>
                <a:off x="2948" y="1790"/>
                <a:ext cx="1345" cy="241"/>
              </a:xfrm>
              <a:custGeom>
                <a:avLst/>
                <a:gdLst/>
                <a:ahLst/>
                <a:cxnLst>
                  <a:cxn ang="0">
                    <a:pos x="0" y="0"/>
                  </a:cxn>
                  <a:cxn ang="0">
                    <a:pos x="0" y="240"/>
                  </a:cxn>
                  <a:cxn ang="0">
                    <a:pos x="1344" y="240"/>
                  </a:cxn>
                  <a:cxn ang="0">
                    <a:pos x="1344" y="0"/>
                  </a:cxn>
                  <a:cxn ang="0">
                    <a:pos x="0" y="0"/>
                  </a:cxn>
                </a:cxnLst>
                <a:rect l="0" t="0" r="r" b="b"/>
                <a:pathLst>
                  <a:path w="1345" h="241">
                    <a:moveTo>
                      <a:pt x="0" y="0"/>
                    </a:moveTo>
                    <a:lnTo>
                      <a:pt x="0" y="240"/>
                    </a:lnTo>
                    <a:lnTo>
                      <a:pt x="1344" y="240"/>
                    </a:lnTo>
                    <a:lnTo>
                      <a:pt x="1344" y="0"/>
                    </a:lnTo>
                    <a:lnTo>
                      <a:pt x="0" y="0"/>
                    </a:lnTo>
                  </a:path>
                </a:pathLst>
              </a:custGeom>
              <a:solidFill>
                <a:srgbClr val="FFBFBF"/>
              </a:solidFill>
              <a:ln w="12700" cap="rnd" cmpd="sng">
                <a:solidFill>
                  <a:schemeClr val="bg2"/>
                </a:solidFill>
                <a:prstDash val="solid"/>
                <a:round/>
                <a:headEnd type="none" w="med" len="med"/>
                <a:tailEnd type="none" w="med" len="med"/>
              </a:ln>
              <a:effectLst/>
            </p:spPr>
            <p:txBody>
              <a:bodyPr/>
              <a:lstStyle/>
              <a:p>
                <a:endParaRPr lang="en-US"/>
              </a:p>
            </p:txBody>
          </p:sp>
          <p:sp>
            <p:nvSpPr>
              <p:cNvPr id="24" name="Rectangle 20">
                <a:extLst>
                  <a:ext uri="{FF2B5EF4-FFF2-40B4-BE49-F238E27FC236}">
                    <a16:creationId xmlns:a16="http://schemas.microsoft.com/office/drawing/2014/main" id="{505826E3-C2D1-5AD4-641B-CC231762AEC3}"/>
                  </a:ext>
                </a:extLst>
              </p:cNvPr>
              <p:cNvSpPr>
                <a:spLocks noChangeArrowheads="1"/>
              </p:cNvSpPr>
              <p:nvPr/>
            </p:nvSpPr>
            <p:spPr bwMode="auto">
              <a:xfrm>
                <a:off x="3009" y="1822"/>
                <a:ext cx="1222" cy="176"/>
              </a:xfrm>
              <a:prstGeom prst="rect">
                <a:avLst/>
              </a:prstGeom>
              <a:solidFill>
                <a:srgbClr val="FFC000"/>
              </a:solidFill>
              <a:ln w="12700">
                <a:noFill/>
                <a:miter lim="800000"/>
                <a:headEnd/>
                <a:tailEnd/>
              </a:ln>
              <a:effectLst/>
            </p:spPr>
            <p:txBody>
              <a:bodyPr wrap="none" lIns="90488" tIns="44450" rIns="90488" bIns="44450" anchor="ctr"/>
              <a:lstStyle/>
              <a:p>
                <a:pPr algn="ctr"/>
                <a:r>
                  <a:rPr lang="en-US" dirty="0">
                    <a:latin typeface="Trebuchet MS" pitchFamily="34" charset="0"/>
                  </a:rPr>
                  <a:t>11</a:t>
                </a:r>
              </a:p>
            </p:txBody>
          </p:sp>
        </p:grpSp>
        <p:grpSp>
          <p:nvGrpSpPr>
            <p:cNvPr id="10" name="Group 24">
              <a:extLst>
                <a:ext uri="{FF2B5EF4-FFF2-40B4-BE49-F238E27FC236}">
                  <a16:creationId xmlns:a16="http://schemas.microsoft.com/office/drawing/2014/main" id="{8F53A32B-00AD-BC50-E781-E55FF70154BA}"/>
                </a:ext>
              </a:extLst>
            </p:cNvPr>
            <p:cNvGrpSpPr>
              <a:grpSpLocks/>
            </p:cNvGrpSpPr>
            <p:nvPr/>
          </p:nvGrpSpPr>
          <p:grpSpPr bwMode="auto">
            <a:xfrm>
              <a:off x="2574" y="2208"/>
              <a:ext cx="1219" cy="241"/>
              <a:chOff x="2574" y="2208"/>
              <a:chExt cx="1219" cy="241"/>
            </a:xfrm>
          </p:grpSpPr>
          <p:sp>
            <p:nvSpPr>
              <p:cNvPr id="21" name="Freeform 22">
                <a:extLst>
                  <a:ext uri="{FF2B5EF4-FFF2-40B4-BE49-F238E27FC236}">
                    <a16:creationId xmlns:a16="http://schemas.microsoft.com/office/drawing/2014/main" id="{F0CE35C9-A837-611C-422D-821F794F878A}"/>
                  </a:ext>
                </a:extLst>
              </p:cNvPr>
              <p:cNvSpPr>
                <a:spLocks/>
              </p:cNvSpPr>
              <p:nvPr/>
            </p:nvSpPr>
            <p:spPr bwMode="auto">
              <a:xfrm>
                <a:off x="2574" y="2208"/>
                <a:ext cx="1219" cy="241"/>
              </a:xfrm>
              <a:custGeom>
                <a:avLst/>
                <a:gdLst/>
                <a:ahLst/>
                <a:cxnLst>
                  <a:cxn ang="0">
                    <a:pos x="0" y="0"/>
                  </a:cxn>
                  <a:cxn ang="0">
                    <a:pos x="0" y="240"/>
                  </a:cxn>
                  <a:cxn ang="0">
                    <a:pos x="1218" y="240"/>
                  </a:cxn>
                  <a:cxn ang="0">
                    <a:pos x="1218" y="0"/>
                  </a:cxn>
                  <a:cxn ang="0">
                    <a:pos x="0" y="0"/>
                  </a:cxn>
                </a:cxnLst>
                <a:rect l="0" t="0" r="r" b="b"/>
                <a:pathLst>
                  <a:path w="1219" h="241">
                    <a:moveTo>
                      <a:pt x="0" y="0"/>
                    </a:moveTo>
                    <a:lnTo>
                      <a:pt x="0" y="240"/>
                    </a:lnTo>
                    <a:lnTo>
                      <a:pt x="1218" y="240"/>
                    </a:lnTo>
                    <a:lnTo>
                      <a:pt x="1218"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22" name="Rectangle 23">
                <a:extLst>
                  <a:ext uri="{FF2B5EF4-FFF2-40B4-BE49-F238E27FC236}">
                    <a16:creationId xmlns:a16="http://schemas.microsoft.com/office/drawing/2014/main" id="{96D4E527-2411-B289-8806-6F03E79C98DD}"/>
                  </a:ext>
                </a:extLst>
              </p:cNvPr>
              <p:cNvSpPr>
                <a:spLocks noChangeArrowheads="1"/>
              </p:cNvSpPr>
              <p:nvPr/>
            </p:nvSpPr>
            <p:spPr bwMode="auto">
              <a:xfrm>
                <a:off x="2635" y="2240"/>
                <a:ext cx="1096" cy="176"/>
              </a:xfrm>
              <a:prstGeom prst="rect">
                <a:avLst/>
              </a:prstGeom>
              <a:no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10</a:t>
                </a:r>
              </a:p>
            </p:txBody>
          </p:sp>
        </p:grpSp>
        <p:grpSp>
          <p:nvGrpSpPr>
            <p:cNvPr id="11" name="Group 27">
              <a:extLst>
                <a:ext uri="{FF2B5EF4-FFF2-40B4-BE49-F238E27FC236}">
                  <a16:creationId xmlns:a16="http://schemas.microsoft.com/office/drawing/2014/main" id="{872CDCCA-0043-7ED6-E806-F96C4CFA9138}"/>
                </a:ext>
              </a:extLst>
            </p:cNvPr>
            <p:cNvGrpSpPr>
              <a:grpSpLocks/>
            </p:cNvGrpSpPr>
            <p:nvPr/>
          </p:nvGrpSpPr>
          <p:grpSpPr bwMode="auto">
            <a:xfrm>
              <a:off x="3792" y="2208"/>
              <a:ext cx="757" cy="241"/>
              <a:chOff x="3792" y="2208"/>
              <a:chExt cx="757" cy="241"/>
            </a:xfrm>
          </p:grpSpPr>
          <p:sp>
            <p:nvSpPr>
              <p:cNvPr id="19" name="Freeform 25">
                <a:extLst>
                  <a:ext uri="{FF2B5EF4-FFF2-40B4-BE49-F238E27FC236}">
                    <a16:creationId xmlns:a16="http://schemas.microsoft.com/office/drawing/2014/main" id="{AC05D4B3-EAE0-A874-6743-DB1016B27275}"/>
                  </a:ext>
                </a:extLst>
              </p:cNvPr>
              <p:cNvSpPr>
                <a:spLocks/>
              </p:cNvSpPr>
              <p:nvPr/>
            </p:nvSpPr>
            <p:spPr bwMode="auto">
              <a:xfrm>
                <a:off x="3792" y="2208"/>
                <a:ext cx="757" cy="241"/>
              </a:xfrm>
              <a:custGeom>
                <a:avLst/>
                <a:gdLst/>
                <a:ahLst/>
                <a:cxnLst>
                  <a:cxn ang="0">
                    <a:pos x="0" y="0"/>
                  </a:cxn>
                  <a:cxn ang="0">
                    <a:pos x="0" y="240"/>
                  </a:cxn>
                  <a:cxn ang="0">
                    <a:pos x="756" y="240"/>
                  </a:cxn>
                  <a:cxn ang="0">
                    <a:pos x="756" y="0"/>
                  </a:cxn>
                  <a:cxn ang="0">
                    <a:pos x="0" y="0"/>
                  </a:cxn>
                </a:cxnLst>
                <a:rect l="0" t="0" r="r" b="b"/>
                <a:pathLst>
                  <a:path w="757" h="241">
                    <a:moveTo>
                      <a:pt x="0" y="0"/>
                    </a:moveTo>
                    <a:lnTo>
                      <a:pt x="0" y="240"/>
                    </a:lnTo>
                    <a:lnTo>
                      <a:pt x="756" y="240"/>
                    </a:lnTo>
                    <a:lnTo>
                      <a:pt x="756" y="0"/>
                    </a:lnTo>
                    <a:lnTo>
                      <a:pt x="0" y="0"/>
                    </a:lnTo>
                  </a:path>
                </a:pathLst>
              </a:custGeom>
              <a:solidFill>
                <a:srgbClr val="FFBFBF"/>
              </a:solidFill>
              <a:ln w="12700" cap="rnd" cmpd="sng">
                <a:solidFill>
                  <a:schemeClr val="bg2"/>
                </a:solidFill>
                <a:prstDash val="solid"/>
                <a:round/>
                <a:headEnd type="none" w="med" len="med"/>
                <a:tailEnd type="none" w="med" len="med"/>
              </a:ln>
              <a:effectLst/>
            </p:spPr>
            <p:txBody>
              <a:bodyPr/>
              <a:lstStyle/>
              <a:p>
                <a:endParaRPr lang="en-US"/>
              </a:p>
            </p:txBody>
          </p:sp>
          <p:sp>
            <p:nvSpPr>
              <p:cNvPr id="20" name="Rectangle 26">
                <a:extLst>
                  <a:ext uri="{FF2B5EF4-FFF2-40B4-BE49-F238E27FC236}">
                    <a16:creationId xmlns:a16="http://schemas.microsoft.com/office/drawing/2014/main" id="{477F95DC-6F44-1584-AF73-CF9D965A621D}"/>
                  </a:ext>
                </a:extLst>
              </p:cNvPr>
              <p:cNvSpPr>
                <a:spLocks noChangeArrowheads="1"/>
              </p:cNvSpPr>
              <p:nvPr/>
            </p:nvSpPr>
            <p:spPr bwMode="auto">
              <a:xfrm>
                <a:off x="3853" y="2240"/>
                <a:ext cx="634" cy="176"/>
              </a:xfrm>
              <a:prstGeom prst="rect">
                <a:avLst/>
              </a:prstGeom>
              <a:solidFill>
                <a:srgbClr val="7030A0"/>
              </a:solidFill>
              <a:ln w="12700">
                <a:noFill/>
                <a:miter lim="800000"/>
                <a:headEnd/>
                <a:tailEnd/>
              </a:ln>
              <a:effectLst/>
            </p:spPr>
            <p:txBody>
              <a:bodyPr wrap="none" lIns="90488" tIns="44450" rIns="90488" bIns="44450" anchor="ctr"/>
              <a:lstStyle/>
              <a:p>
                <a:pPr algn="ctr"/>
                <a:r>
                  <a:rPr lang="en-US" dirty="0">
                    <a:solidFill>
                      <a:schemeClr val="accent2"/>
                    </a:solidFill>
                    <a:latin typeface="Trebuchet MS" pitchFamily="34" charset="0"/>
                  </a:rPr>
                  <a:t>6</a:t>
                </a:r>
              </a:p>
            </p:txBody>
          </p:sp>
        </p:grpSp>
        <p:grpSp>
          <p:nvGrpSpPr>
            <p:cNvPr id="12" name="Group 30">
              <a:extLst>
                <a:ext uri="{FF2B5EF4-FFF2-40B4-BE49-F238E27FC236}">
                  <a16:creationId xmlns:a16="http://schemas.microsoft.com/office/drawing/2014/main" id="{8AB171A0-1486-683A-9F6E-654B34CD9C74}"/>
                </a:ext>
              </a:extLst>
            </p:cNvPr>
            <p:cNvGrpSpPr>
              <a:grpSpLocks/>
            </p:cNvGrpSpPr>
            <p:nvPr/>
          </p:nvGrpSpPr>
          <p:grpSpPr bwMode="auto">
            <a:xfrm>
              <a:off x="4292" y="1790"/>
              <a:ext cx="673" cy="241"/>
              <a:chOff x="4292" y="1790"/>
              <a:chExt cx="673" cy="241"/>
            </a:xfrm>
          </p:grpSpPr>
          <p:sp>
            <p:nvSpPr>
              <p:cNvPr id="17" name="Freeform 28">
                <a:extLst>
                  <a:ext uri="{FF2B5EF4-FFF2-40B4-BE49-F238E27FC236}">
                    <a16:creationId xmlns:a16="http://schemas.microsoft.com/office/drawing/2014/main" id="{0DCF87A6-1088-BC5F-995D-DF7E583081ED}"/>
                  </a:ext>
                </a:extLst>
              </p:cNvPr>
              <p:cNvSpPr>
                <a:spLocks/>
              </p:cNvSpPr>
              <p:nvPr/>
            </p:nvSpPr>
            <p:spPr bwMode="auto">
              <a:xfrm>
                <a:off x="4292" y="1790"/>
                <a:ext cx="673" cy="241"/>
              </a:xfrm>
              <a:custGeom>
                <a:avLst/>
                <a:gdLst/>
                <a:ahLst/>
                <a:cxnLst>
                  <a:cxn ang="0">
                    <a:pos x="0" y="0"/>
                  </a:cxn>
                  <a:cxn ang="0">
                    <a:pos x="0" y="240"/>
                  </a:cxn>
                  <a:cxn ang="0">
                    <a:pos x="672" y="240"/>
                  </a:cxn>
                  <a:cxn ang="0">
                    <a:pos x="672" y="0"/>
                  </a:cxn>
                  <a:cxn ang="0">
                    <a:pos x="0" y="0"/>
                  </a:cxn>
                </a:cxnLst>
                <a:rect l="0" t="0" r="r" b="b"/>
                <a:pathLst>
                  <a:path w="673" h="241">
                    <a:moveTo>
                      <a:pt x="0" y="0"/>
                    </a:moveTo>
                    <a:lnTo>
                      <a:pt x="0" y="240"/>
                    </a:lnTo>
                    <a:lnTo>
                      <a:pt x="672" y="240"/>
                    </a:lnTo>
                    <a:lnTo>
                      <a:pt x="672" y="0"/>
                    </a:lnTo>
                    <a:lnTo>
                      <a:pt x="0" y="0"/>
                    </a:lnTo>
                  </a:path>
                </a:pathLst>
              </a:custGeom>
              <a:solidFill>
                <a:srgbClr val="BFFFFF"/>
              </a:solidFill>
              <a:ln w="12700" cap="rnd" cmpd="sng">
                <a:solidFill>
                  <a:schemeClr val="bg2"/>
                </a:solidFill>
                <a:prstDash val="solid"/>
                <a:round/>
                <a:headEnd type="none" w="med" len="med"/>
                <a:tailEnd type="none" w="med" len="med"/>
              </a:ln>
              <a:effectLst/>
            </p:spPr>
            <p:txBody>
              <a:bodyPr/>
              <a:lstStyle/>
              <a:p>
                <a:endParaRPr lang="en-US"/>
              </a:p>
            </p:txBody>
          </p:sp>
          <p:sp>
            <p:nvSpPr>
              <p:cNvPr id="18" name="Rectangle 29">
                <a:extLst>
                  <a:ext uri="{FF2B5EF4-FFF2-40B4-BE49-F238E27FC236}">
                    <a16:creationId xmlns:a16="http://schemas.microsoft.com/office/drawing/2014/main" id="{91F9863E-2FC2-A340-4858-3366BBE6720D}"/>
                  </a:ext>
                </a:extLst>
              </p:cNvPr>
              <p:cNvSpPr>
                <a:spLocks noChangeArrowheads="1"/>
              </p:cNvSpPr>
              <p:nvPr/>
            </p:nvSpPr>
            <p:spPr bwMode="auto">
              <a:xfrm>
                <a:off x="4353" y="1822"/>
                <a:ext cx="550"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5</a:t>
                </a:r>
              </a:p>
            </p:txBody>
          </p:sp>
        </p:grpSp>
        <p:grpSp>
          <p:nvGrpSpPr>
            <p:cNvPr id="13" name="Group 33">
              <a:extLst>
                <a:ext uri="{FF2B5EF4-FFF2-40B4-BE49-F238E27FC236}">
                  <a16:creationId xmlns:a16="http://schemas.microsoft.com/office/drawing/2014/main" id="{D1D94170-DF92-CEAE-26F3-4AD34CF99DB3}"/>
                </a:ext>
              </a:extLst>
            </p:cNvPr>
            <p:cNvGrpSpPr>
              <a:grpSpLocks/>
            </p:cNvGrpSpPr>
            <p:nvPr/>
          </p:nvGrpSpPr>
          <p:grpSpPr bwMode="auto">
            <a:xfrm>
              <a:off x="4553" y="2208"/>
              <a:ext cx="421" cy="241"/>
              <a:chOff x="4553" y="2208"/>
              <a:chExt cx="421" cy="241"/>
            </a:xfrm>
          </p:grpSpPr>
          <p:sp>
            <p:nvSpPr>
              <p:cNvPr id="15" name="Freeform 31">
                <a:extLst>
                  <a:ext uri="{FF2B5EF4-FFF2-40B4-BE49-F238E27FC236}">
                    <a16:creationId xmlns:a16="http://schemas.microsoft.com/office/drawing/2014/main" id="{F1585384-6A28-F771-3DFA-986A653F71CD}"/>
                  </a:ext>
                </a:extLst>
              </p:cNvPr>
              <p:cNvSpPr>
                <a:spLocks/>
              </p:cNvSpPr>
              <p:nvPr/>
            </p:nvSpPr>
            <p:spPr bwMode="auto">
              <a:xfrm>
                <a:off x="4553" y="2208"/>
                <a:ext cx="421" cy="241"/>
              </a:xfrm>
              <a:custGeom>
                <a:avLst/>
                <a:gdLst/>
                <a:ahLst/>
                <a:cxnLst>
                  <a:cxn ang="0">
                    <a:pos x="0" y="0"/>
                  </a:cxn>
                  <a:cxn ang="0">
                    <a:pos x="0" y="240"/>
                  </a:cxn>
                  <a:cxn ang="0">
                    <a:pos x="420" y="240"/>
                  </a:cxn>
                  <a:cxn ang="0">
                    <a:pos x="420" y="0"/>
                  </a:cxn>
                  <a:cxn ang="0">
                    <a:pos x="0" y="0"/>
                  </a:cxn>
                </a:cxnLst>
                <a:rect l="0" t="0" r="r" b="b"/>
                <a:pathLst>
                  <a:path w="421" h="241">
                    <a:moveTo>
                      <a:pt x="0" y="0"/>
                    </a:moveTo>
                    <a:lnTo>
                      <a:pt x="0" y="240"/>
                    </a:lnTo>
                    <a:lnTo>
                      <a:pt x="420" y="240"/>
                    </a:lnTo>
                    <a:lnTo>
                      <a:pt x="420"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16" name="Rectangle 32">
                <a:extLst>
                  <a:ext uri="{FF2B5EF4-FFF2-40B4-BE49-F238E27FC236}">
                    <a16:creationId xmlns:a16="http://schemas.microsoft.com/office/drawing/2014/main" id="{38981E8C-0313-0D97-7982-34E5AF060B02}"/>
                  </a:ext>
                </a:extLst>
              </p:cNvPr>
              <p:cNvSpPr>
                <a:spLocks noChangeArrowheads="1"/>
              </p:cNvSpPr>
              <p:nvPr/>
            </p:nvSpPr>
            <p:spPr bwMode="auto">
              <a:xfrm>
                <a:off x="4614" y="2240"/>
                <a:ext cx="298" cy="176"/>
              </a:xfrm>
              <a:prstGeom prst="rect">
                <a:avLst/>
              </a:prstGeom>
              <a:no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3</a:t>
                </a:r>
              </a:p>
            </p:txBody>
          </p:sp>
        </p:grpSp>
        <p:sp>
          <p:nvSpPr>
            <p:cNvPr id="14" name="Rectangle 34">
              <a:extLst>
                <a:ext uri="{FF2B5EF4-FFF2-40B4-BE49-F238E27FC236}">
                  <a16:creationId xmlns:a16="http://schemas.microsoft.com/office/drawing/2014/main" id="{32AE9E63-0632-3A6A-51BD-487426E22412}"/>
                </a:ext>
              </a:extLst>
            </p:cNvPr>
            <p:cNvSpPr>
              <a:spLocks noChangeArrowheads="1"/>
            </p:cNvSpPr>
            <p:nvPr/>
          </p:nvSpPr>
          <p:spPr bwMode="auto">
            <a:xfrm>
              <a:off x="481" y="1345"/>
              <a:ext cx="382" cy="1114"/>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a:solidFill>
                    <a:schemeClr val="accent2"/>
                  </a:solidFill>
                  <a:latin typeface="Trebuchet MS" pitchFamily="34" charset="0"/>
                </a:rPr>
                <a:t>P1</a:t>
              </a:r>
            </a:p>
            <a:p>
              <a:pPr>
                <a:lnSpc>
                  <a:spcPct val="120000"/>
                </a:lnSpc>
                <a:spcBef>
                  <a:spcPct val="50000"/>
                </a:spcBef>
              </a:pPr>
              <a:r>
                <a:rPr lang="en-US">
                  <a:solidFill>
                    <a:schemeClr val="accent2"/>
                  </a:solidFill>
                  <a:latin typeface="Trebuchet MS" pitchFamily="34" charset="0"/>
                </a:rPr>
                <a:t>P2</a:t>
              </a:r>
            </a:p>
            <a:p>
              <a:pPr>
                <a:lnSpc>
                  <a:spcPct val="120000"/>
                </a:lnSpc>
                <a:spcBef>
                  <a:spcPct val="50000"/>
                </a:spcBef>
              </a:pPr>
              <a:r>
                <a:rPr lang="en-US">
                  <a:solidFill>
                    <a:schemeClr val="accent2"/>
                  </a:solidFill>
                  <a:latin typeface="Trebuchet MS" pitchFamily="34" charset="0"/>
                </a:rPr>
                <a:t>P3</a:t>
              </a:r>
            </a:p>
          </p:txBody>
        </p:sp>
      </p:grpSp>
      <p:sp>
        <p:nvSpPr>
          <p:cNvPr id="33" name="TextBox 32">
            <a:extLst>
              <a:ext uri="{FF2B5EF4-FFF2-40B4-BE49-F238E27FC236}">
                <a16:creationId xmlns:a16="http://schemas.microsoft.com/office/drawing/2014/main" id="{51A4942E-DAA0-B169-F0F2-17D8B396CEEF}"/>
              </a:ext>
            </a:extLst>
          </p:cNvPr>
          <p:cNvSpPr txBox="1"/>
          <p:nvPr/>
        </p:nvSpPr>
        <p:spPr>
          <a:xfrm>
            <a:off x="1227772" y="3500735"/>
            <a:ext cx="8637587" cy="461665"/>
          </a:xfrm>
          <a:prstGeom prst="rect">
            <a:avLst/>
          </a:prstGeom>
          <a:noFill/>
        </p:spPr>
        <p:txBody>
          <a:bodyPr wrap="square">
            <a:spAutoFit/>
          </a:bodyPr>
          <a:lstStyle/>
          <a:p>
            <a:r>
              <a:rPr lang="en-US" sz="2400" dirty="0"/>
              <a:t>Waktu </a:t>
            </a:r>
            <a:r>
              <a:rPr lang="en-US" sz="2400" dirty="0" err="1"/>
              <a:t>penyelesaiannya</a:t>
            </a:r>
            <a:r>
              <a:rPr lang="en-US" sz="2400" dirty="0"/>
              <a:t> </a:t>
            </a:r>
            <a:r>
              <a:rPr lang="en-US" sz="2400" dirty="0" err="1"/>
              <a:t>menjadi</a:t>
            </a:r>
            <a:r>
              <a:rPr lang="en-US" sz="2400" dirty="0"/>
              <a:t> </a:t>
            </a:r>
            <a:r>
              <a:rPr lang="en-US" sz="2400" dirty="0">
                <a:solidFill>
                  <a:schemeClr val="accent2"/>
                </a:solidFill>
                <a:latin typeface="Trebuchet MS" pitchFamily="34" charset="0"/>
              </a:rPr>
              <a:t>20 + 14 = 34 </a:t>
            </a:r>
            <a:r>
              <a:rPr lang="en-US" sz="2400" dirty="0" err="1"/>
              <a:t>menit</a:t>
            </a:r>
            <a:r>
              <a:rPr lang="en-US" sz="2400" dirty="0"/>
              <a:t>, optimal.</a:t>
            </a:r>
          </a:p>
        </p:txBody>
      </p:sp>
      <p:sp>
        <p:nvSpPr>
          <p:cNvPr id="2" name="Slide Number Placeholder 1">
            <a:extLst>
              <a:ext uri="{FF2B5EF4-FFF2-40B4-BE49-F238E27FC236}">
                <a16:creationId xmlns:a16="http://schemas.microsoft.com/office/drawing/2014/main" id="{F74CF48A-FF49-46B5-7CAD-6FB257FB4FC6}"/>
              </a:ext>
            </a:extLst>
          </p:cNvPr>
          <p:cNvSpPr>
            <a:spLocks noGrp="1"/>
          </p:cNvSpPr>
          <p:nvPr>
            <p:ph type="sldNum" sz="quarter" idx="12"/>
          </p:nvPr>
        </p:nvSpPr>
        <p:spPr/>
        <p:txBody>
          <a:bodyPr/>
          <a:lstStyle/>
          <a:p>
            <a:fld id="{047AFDA1-7767-47B4-AAB6-AD5DBCB858AC}" type="slidenum">
              <a:rPr lang="en-US" smtClean="0"/>
              <a:t>34</a:t>
            </a:fld>
            <a:endParaRPr lang="en-US"/>
          </a:p>
        </p:txBody>
      </p:sp>
    </p:spTree>
    <p:extLst>
      <p:ext uri="{BB962C8B-B14F-4D97-AF65-F5344CB8AC3E}">
        <p14:creationId xmlns:p14="http://schemas.microsoft.com/office/powerpoint/2010/main" val="35869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3DCC-4D75-F077-76BE-80557B881F2F}"/>
              </a:ext>
            </a:extLst>
          </p:cNvPr>
          <p:cNvSpPr>
            <a:spLocks noGrp="1"/>
          </p:cNvSpPr>
          <p:nvPr>
            <p:ph type="title"/>
          </p:nvPr>
        </p:nvSpPr>
        <p:spPr/>
        <p:txBody>
          <a:bodyPr/>
          <a:lstStyle/>
          <a:p>
            <a:r>
              <a:rPr lang="en-US" dirty="0" err="1"/>
              <a:t>Soal</a:t>
            </a:r>
            <a:r>
              <a:rPr lang="en-US" dirty="0"/>
              <a:t> Latihan 2</a:t>
            </a:r>
          </a:p>
        </p:txBody>
      </p:sp>
      <p:sp>
        <p:nvSpPr>
          <p:cNvPr id="3" name="Content Placeholder 2">
            <a:extLst>
              <a:ext uri="{FF2B5EF4-FFF2-40B4-BE49-F238E27FC236}">
                <a16:creationId xmlns:a16="http://schemas.microsoft.com/office/drawing/2014/main" id="{FA501046-29E6-033C-3B2E-4742646DEA64}"/>
              </a:ext>
            </a:extLst>
          </p:cNvPr>
          <p:cNvSpPr>
            <a:spLocks noGrp="1"/>
          </p:cNvSpPr>
          <p:nvPr>
            <p:ph idx="1"/>
          </p:nvPr>
        </p:nvSpPr>
        <p:spPr/>
        <p:txBody>
          <a:bodyPr>
            <a:normAutofit/>
          </a:bodyPr>
          <a:lstStyle/>
          <a:p>
            <a:pPr marL="0" indent="0">
              <a:buNone/>
            </a:pPr>
            <a:r>
              <a:rPr lang="en-US" sz="2400" dirty="0" err="1"/>
              <a:t>Terdapat</a:t>
            </a:r>
            <a:r>
              <a:rPr lang="en-US" sz="2400" dirty="0"/>
              <a:t> n </a:t>
            </a:r>
            <a:r>
              <a:rPr lang="en-US" sz="2400" dirty="0" err="1"/>
              <a:t>buah</a:t>
            </a:r>
            <a:r>
              <a:rPr lang="en-US" sz="2400" dirty="0"/>
              <a:t> </a:t>
            </a:r>
            <a:r>
              <a:rPr lang="en-US" sz="2400" dirty="0" err="1"/>
              <a:t>mata</a:t>
            </a:r>
            <a:r>
              <a:rPr lang="en-US" sz="2400" dirty="0"/>
              <a:t> </a:t>
            </a:r>
            <a:r>
              <a:rPr lang="en-US" sz="2400" dirty="0" err="1"/>
              <a:t>kuliah</a:t>
            </a:r>
            <a:r>
              <a:rPr lang="en-US" sz="2400" dirty="0"/>
              <a:t> yang </a:t>
            </a:r>
            <a:r>
              <a:rPr lang="en-US" sz="2400" dirty="0" err="1"/>
              <a:t>akan</a:t>
            </a:r>
            <a:r>
              <a:rPr lang="en-US" sz="2400" dirty="0"/>
              <a:t> </a:t>
            </a:r>
            <a:r>
              <a:rPr lang="en-US" sz="2400" dirty="0" err="1"/>
              <a:t>dijadwalkan</a:t>
            </a:r>
            <a:r>
              <a:rPr lang="en-US" sz="2400" dirty="0"/>
              <a:t> pada </a:t>
            </a:r>
            <a:r>
              <a:rPr lang="en-US" sz="2400" dirty="0" err="1"/>
              <a:t>sejumlah</a:t>
            </a:r>
            <a:r>
              <a:rPr lang="en-US" sz="2400" dirty="0"/>
              <a:t> </a:t>
            </a:r>
            <a:r>
              <a:rPr lang="en-US" sz="2400" dirty="0" err="1"/>
              <a:t>ruang</a:t>
            </a:r>
            <a:r>
              <a:rPr lang="en-US" sz="2400" dirty="0"/>
              <a:t> </a:t>
            </a:r>
            <a:r>
              <a:rPr lang="en-US" sz="2400" dirty="0" err="1"/>
              <a:t>kuliah</a:t>
            </a:r>
            <a:r>
              <a:rPr lang="en-US" sz="2400" dirty="0"/>
              <a:t>. </a:t>
            </a:r>
            <a:r>
              <a:rPr lang="en-US" sz="2400" dirty="0" err="1"/>
              <a:t>Setiap</a:t>
            </a:r>
            <a:r>
              <a:rPr lang="en-US" sz="2400" dirty="0"/>
              <a:t> </a:t>
            </a:r>
            <a:r>
              <a:rPr lang="en-US" sz="2400" dirty="0" err="1"/>
              <a:t>mata</a:t>
            </a:r>
            <a:r>
              <a:rPr lang="en-US" sz="2400" dirty="0"/>
              <a:t> </a:t>
            </a:r>
            <a:r>
              <a:rPr lang="en-US" sz="2400" dirty="0" err="1"/>
              <a:t>kuliah</a:t>
            </a:r>
            <a:r>
              <a:rPr lang="en-US" sz="2400" dirty="0"/>
              <a:t> </a:t>
            </a:r>
            <a:r>
              <a:rPr lang="en-US" sz="2400" dirty="0" err="1"/>
              <a:t>i</a:t>
            </a:r>
            <a:r>
              <a:rPr lang="en-US" sz="2400" dirty="0"/>
              <a:t> </a:t>
            </a:r>
            <a:r>
              <a:rPr lang="en-US" sz="2400" dirty="0" err="1"/>
              <a:t>memiliki</a:t>
            </a:r>
            <a:r>
              <a:rPr lang="en-US" sz="2400" dirty="0"/>
              <a:t> </a:t>
            </a:r>
            <a:r>
              <a:rPr lang="en-US" sz="2400" dirty="0" err="1"/>
              <a:t>waktu</a:t>
            </a:r>
            <a:r>
              <a:rPr lang="en-US" sz="2400" dirty="0"/>
              <a:t> </a:t>
            </a:r>
            <a:r>
              <a:rPr lang="en-US" sz="2400" dirty="0" err="1"/>
              <a:t>mulai</a:t>
            </a:r>
            <a:r>
              <a:rPr lang="en-US" sz="2400" dirty="0"/>
              <a:t> </a:t>
            </a:r>
            <a:r>
              <a:rPr lang="en-US" sz="2400" dirty="0" err="1"/>
              <a:t>si</a:t>
            </a:r>
            <a:r>
              <a:rPr lang="en-US" sz="2400" dirty="0"/>
              <a:t> dan </a:t>
            </a:r>
            <a:r>
              <a:rPr lang="en-US" sz="2400" dirty="0" err="1"/>
              <a:t>waktu</a:t>
            </a:r>
            <a:r>
              <a:rPr lang="en-US" sz="2400" dirty="0"/>
              <a:t> </a:t>
            </a:r>
            <a:r>
              <a:rPr lang="en-US" sz="2400" dirty="0" err="1"/>
              <a:t>selesai</a:t>
            </a:r>
            <a:r>
              <a:rPr lang="en-US" sz="2400" dirty="0"/>
              <a:t> fi. </a:t>
            </a:r>
            <a:r>
              <a:rPr lang="en-US" sz="2400" dirty="0" err="1"/>
              <a:t>Bagaimana</a:t>
            </a:r>
            <a:r>
              <a:rPr lang="en-US" sz="2400" dirty="0"/>
              <a:t> </a:t>
            </a:r>
            <a:r>
              <a:rPr lang="en-US" sz="2400" dirty="0" err="1"/>
              <a:t>menjadwalkan</a:t>
            </a:r>
            <a:r>
              <a:rPr lang="en-US" sz="2400" dirty="0"/>
              <a:t> </a:t>
            </a:r>
            <a:r>
              <a:rPr lang="en-US" sz="2400" dirty="0" err="1"/>
              <a:t>semua</a:t>
            </a:r>
            <a:r>
              <a:rPr lang="en-US" sz="2400" dirty="0"/>
              <a:t> </a:t>
            </a:r>
            <a:r>
              <a:rPr lang="en-US" sz="2400" dirty="0" err="1"/>
              <a:t>kuliah</a:t>
            </a:r>
            <a:r>
              <a:rPr lang="en-US" sz="2400" dirty="0"/>
              <a:t> pada </a:t>
            </a:r>
            <a:r>
              <a:rPr lang="en-US" sz="2400" dirty="0" err="1"/>
              <a:t>ruang-ruang</a:t>
            </a:r>
            <a:r>
              <a:rPr lang="en-US" sz="2400" dirty="0"/>
              <a:t> </a:t>
            </a:r>
            <a:r>
              <a:rPr lang="en-US" sz="2400" dirty="0" err="1"/>
              <a:t>kuliah</a:t>
            </a:r>
            <a:r>
              <a:rPr lang="en-US" sz="2400" dirty="0"/>
              <a:t> </a:t>
            </a:r>
            <a:r>
              <a:rPr lang="en-US" sz="2400" dirty="0" err="1"/>
              <a:t>sehingga</a:t>
            </a:r>
            <a:r>
              <a:rPr lang="en-US" sz="2400" dirty="0"/>
              <a:t> </a:t>
            </a:r>
            <a:r>
              <a:rPr lang="en-US" sz="2400" dirty="0" err="1"/>
              <a:t>jumlah</a:t>
            </a:r>
            <a:r>
              <a:rPr lang="en-US" sz="2400" dirty="0"/>
              <a:t> </a:t>
            </a:r>
            <a:r>
              <a:rPr lang="en-US" sz="2400" dirty="0" err="1"/>
              <a:t>ruang</a:t>
            </a:r>
            <a:r>
              <a:rPr lang="en-US" sz="2400" dirty="0"/>
              <a:t> </a:t>
            </a:r>
            <a:r>
              <a:rPr lang="en-US" sz="2400" dirty="0" err="1"/>
              <a:t>kuliah</a:t>
            </a:r>
            <a:r>
              <a:rPr lang="en-US" sz="2400" dirty="0"/>
              <a:t> yang </a:t>
            </a:r>
            <a:r>
              <a:rPr lang="en-US" sz="2400" dirty="0" err="1"/>
              <a:t>dipakai</a:t>
            </a:r>
            <a:r>
              <a:rPr lang="en-US" sz="2400" dirty="0"/>
              <a:t> </a:t>
            </a:r>
            <a:r>
              <a:rPr lang="en-US" sz="2400" dirty="0" err="1"/>
              <a:t>seminimal</a:t>
            </a:r>
            <a:r>
              <a:rPr lang="en-US" sz="2400" dirty="0"/>
              <a:t> </a:t>
            </a:r>
            <a:r>
              <a:rPr lang="en-US" sz="2400" dirty="0" err="1"/>
              <a:t>mungkin</a:t>
            </a:r>
            <a:r>
              <a:rPr lang="en-US" sz="2400" dirty="0"/>
              <a:t>?  </a:t>
            </a:r>
            <a:r>
              <a:rPr lang="en-US" sz="2400" dirty="0" err="1"/>
              <a:t>Tidak</a:t>
            </a:r>
            <a:r>
              <a:rPr lang="en-US" sz="2400" dirty="0"/>
              <a:t> </a:t>
            </a:r>
            <a:r>
              <a:rPr lang="en-US" sz="2400" dirty="0" err="1"/>
              <a:t>boleh</a:t>
            </a:r>
            <a:r>
              <a:rPr lang="en-US" sz="2400" dirty="0"/>
              <a:t> </a:t>
            </a:r>
            <a:r>
              <a:rPr lang="en-US" sz="2400" dirty="0" err="1"/>
              <a:t>ada</a:t>
            </a:r>
            <a:r>
              <a:rPr lang="en-US" sz="2400" dirty="0"/>
              <a:t> dua </a:t>
            </a:r>
            <a:r>
              <a:rPr lang="en-US" sz="2400" dirty="0" err="1"/>
              <a:t>atau</a:t>
            </a:r>
            <a:r>
              <a:rPr lang="en-US" sz="2400" dirty="0"/>
              <a:t> </a:t>
            </a:r>
            <a:r>
              <a:rPr lang="en-US" sz="2400" dirty="0" err="1"/>
              <a:t>lebih</a:t>
            </a:r>
            <a:r>
              <a:rPr lang="en-US" sz="2400" dirty="0"/>
              <a:t> </a:t>
            </a:r>
            <a:r>
              <a:rPr lang="en-US" sz="2400" dirty="0" err="1"/>
              <a:t>kuliah</a:t>
            </a:r>
            <a:r>
              <a:rPr lang="en-US" sz="2400" dirty="0"/>
              <a:t> yang </a:t>
            </a:r>
            <a:r>
              <a:rPr lang="en-US" sz="2400" dirty="0" err="1"/>
              <a:t>bentrok</a:t>
            </a:r>
            <a:r>
              <a:rPr lang="en-US" sz="2400" dirty="0"/>
              <a:t> </a:t>
            </a:r>
            <a:r>
              <a:rPr lang="en-US" sz="2400" dirty="0" err="1"/>
              <a:t>waktunya</a:t>
            </a:r>
            <a:r>
              <a:rPr lang="en-US" sz="2400" dirty="0"/>
              <a:t> (</a:t>
            </a:r>
            <a:r>
              <a:rPr lang="en-US" sz="2400" dirty="0" err="1"/>
              <a:t>beririsan</a:t>
            </a:r>
            <a:r>
              <a:rPr lang="en-US" sz="2400" dirty="0"/>
              <a:t> </a:t>
            </a:r>
            <a:r>
              <a:rPr lang="en-US" sz="2400" dirty="0" err="1"/>
              <a:t>waktunya</a:t>
            </a:r>
            <a:r>
              <a:rPr lang="en-US" sz="2400" dirty="0"/>
              <a:t>) </a:t>
            </a:r>
            <a:r>
              <a:rPr lang="en-US" sz="2400" dirty="0" err="1"/>
              <a:t>menggunakan</a:t>
            </a:r>
            <a:r>
              <a:rPr lang="en-US" sz="2400" dirty="0"/>
              <a:t> </a:t>
            </a:r>
            <a:r>
              <a:rPr lang="en-US" sz="2400" dirty="0" err="1"/>
              <a:t>ruang</a:t>
            </a:r>
            <a:r>
              <a:rPr lang="en-US" sz="2400" dirty="0"/>
              <a:t> </a:t>
            </a:r>
            <a:r>
              <a:rPr lang="en-US" sz="2400" dirty="0" err="1"/>
              <a:t>kuliah</a:t>
            </a:r>
            <a:r>
              <a:rPr lang="en-US" sz="2400" dirty="0"/>
              <a:t> yang </a:t>
            </a:r>
            <a:r>
              <a:rPr lang="en-US" sz="2400" dirty="0" err="1"/>
              <a:t>sama</a:t>
            </a:r>
            <a:r>
              <a:rPr lang="en-US" sz="2400" dirty="0"/>
              <a:t>. </a:t>
            </a:r>
            <a:r>
              <a:rPr lang="en-US" sz="2400" dirty="0" err="1"/>
              <a:t>Jelaskan</a:t>
            </a:r>
            <a:r>
              <a:rPr lang="en-US" sz="2400" dirty="0"/>
              <a:t> strategi greedy-</a:t>
            </a:r>
            <a:r>
              <a:rPr lang="en-US" sz="2400" dirty="0" err="1"/>
              <a:t>nya</a:t>
            </a:r>
            <a:r>
              <a:rPr lang="en-US" sz="2400" dirty="0"/>
              <a:t> </a:t>
            </a:r>
            <a:r>
              <a:rPr lang="en-US" sz="2400" dirty="0" err="1"/>
              <a:t>seperti</a:t>
            </a:r>
            <a:r>
              <a:rPr lang="en-US" sz="2400" dirty="0"/>
              <a:t> </a:t>
            </a:r>
            <a:r>
              <a:rPr lang="en-US" sz="2400" dirty="0" err="1"/>
              <a:t>apa</a:t>
            </a:r>
            <a:r>
              <a:rPr lang="en-US" sz="2400" dirty="0"/>
              <a:t> dan </a:t>
            </a:r>
            <a:r>
              <a:rPr lang="en-US" sz="2400" dirty="0" err="1"/>
              <a:t>berapa</a:t>
            </a:r>
            <a:r>
              <a:rPr lang="en-US" sz="2400" dirty="0"/>
              <a:t> </a:t>
            </a:r>
            <a:r>
              <a:rPr lang="en-US" sz="2400" dirty="0" err="1"/>
              <a:t>kompleksitas</a:t>
            </a:r>
            <a:r>
              <a:rPr lang="en-US" sz="2400" dirty="0"/>
              <a:t> </a:t>
            </a:r>
            <a:r>
              <a:rPr lang="en-US" sz="2400" dirty="0" err="1"/>
              <a:t>waktunya</a:t>
            </a:r>
            <a:r>
              <a:rPr lang="en-US" sz="2400" dirty="0"/>
              <a:t>. </a:t>
            </a:r>
            <a:r>
              <a:rPr lang="en-US" sz="2400" dirty="0" err="1"/>
              <a:t>Ilustrasikan</a:t>
            </a:r>
            <a:r>
              <a:rPr lang="en-US" sz="2400" dirty="0"/>
              <a:t> </a:t>
            </a:r>
            <a:r>
              <a:rPr lang="en-US" sz="2400" dirty="0" err="1"/>
              <a:t>jawaban</a:t>
            </a:r>
            <a:r>
              <a:rPr lang="en-US" sz="2400" dirty="0"/>
              <a:t> </a:t>
            </a:r>
            <a:r>
              <a:rPr lang="en-US" sz="2400" dirty="0" err="1"/>
              <a:t>anda</a:t>
            </a:r>
            <a:r>
              <a:rPr lang="en-US" sz="2400" dirty="0"/>
              <a:t> </a:t>
            </a:r>
            <a:r>
              <a:rPr lang="en-US" sz="2400" dirty="0" err="1"/>
              <a:t>dengan</a:t>
            </a:r>
            <a:r>
              <a:rPr lang="en-US" sz="2400" dirty="0"/>
              <a:t> </a:t>
            </a:r>
            <a:r>
              <a:rPr lang="en-US" sz="2400" dirty="0" err="1"/>
              <a:t>contoh</a:t>
            </a:r>
            <a:r>
              <a:rPr lang="en-US" sz="2400" dirty="0"/>
              <a:t> </a:t>
            </a:r>
            <a:r>
              <a:rPr lang="en-US" sz="2400" dirty="0" err="1"/>
              <a:t>berikut</a:t>
            </a:r>
            <a:r>
              <a:rPr lang="en-US" sz="2400" dirty="0"/>
              <a:t>: 			(Nilai: 15)</a:t>
            </a:r>
          </a:p>
          <a:p>
            <a:pPr marL="0" indent="0">
              <a:buNone/>
            </a:pPr>
            <a:r>
              <a:rPr lang="en-US" sz="2400" dirty="0"/>
              <a:t>n = 10, (</a:t>
            </a:r>
            <a:r>
              <a:rPr lang="en-US" sz="2400" dirty="0" err="1"/>
              <a:t>si</a:t>
            </a:r>
            <a:r>
              <a:rPr lang="en-US" sz="2400" dirty="0"/>
              <a:t> , fi) = [(5, 6), (4, 7), (2, 5), (1, 4), (3, 7), (8, 10), (7, 8), (1, 3), (6, 9), (5, 8)] </a:t>
            </a:r>
          </a:p>
          <a:p>
            <a:pPr marL="0" indent="0">
              <a:buNone/>
            </a:pPr>
            <a:endParaRPr lang="en-US" dirty="0"/>
          </a:p>
        </p:txBody>
      </p:sp>
      <p:sp>
        <p:nvSpPr>
          <p:cNvPr id="4" name="Slide Number Placeholder 3">
            <a:extLst>
              <a:ext uri="{FF2B5EF4-FFF2-40B4-BE49-F238E27FC236}">
                <a16:creationId xmlns:a16="http://schemas.microsoft.com/office/drawing/2014/main" id="{ED5496C8-9622-45F3-9A51-2D415F6BA95B}"/>
              </a:ext>
            </a:extLst>
          </p:cNvPr>
          <p:cNvSpPr>
            <a:spLocks noGrp="1"/>
          </p:cNvSpPr>
          <p:nvPr>
            <p:ph type="sldNum" sz="quarter" idx="12"/>
          </p:nvPr>
        </p:nvSpPr>
        <p:spPr/>
        <p:txBody>
          <a:bodyPr/>
          <a:lstStyle/>
          <a:p>
            <a:fld id="{047AFDA1-7767-47B4-AAB6-AD5DBCB858AC}" type="slidenum">
              <a:rPr lang="en-US" smtClean="0"/>
              <a:t>35</a:t>
            </a:fld>
            <a:endParaRPr lang="en-US"/>
          </a:p>
        </p:txBody>
      </p:sp>
    </p:spTree>
    <p:extLst>
      <p:ext uri="{BB962C8B-B14F-4D97-AF65-F5344CB8AC3E}">
        <p14:creationId xmlns:p14="http://schemas.microsoft.com/office/powerpoint/2010/main" val="2279227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98892-7A24-5B09-33FE-C0AAA9A11F7D}"/>
              </a:ext>
            </a:extLst>
          </p:cNvPr>
          <p:cNvSpPr>
            <a:spLocks noGrp="1"/>
          </p:cNvSpPr>
          <p:nvPr>
            <p:ph idx="1"/>
          </p:nvPr>
        </p:nvSpPr>
        <p:spPr>
          <a:xfrm>
            <a:off x="838200" y="590843"/>
            <a:ext cx="10515600" cy="6119445"/>
          </a:xfrm>
        </p:spPr>
        <p:txBody>
          <a:bodyPr>
            <a:normAutofit lnSpcReduction="10000"/>
          </a:bodyPr>
          <a:lstStyle/>
          <a:p>
            <a:pPr marL="0" indent="0">
              <a:buNone/>
            </a:pPr>
            <a:r>
              <a:rPr lang="en-US" sz="2400" dirty="0" err="1"/>
              <a:t>Jawaban</a:t>
            </a:r>
            <a:r>
              <a:rPr lang="en-US" sz="2400" dirty="0"/>
              <a:t>:</a:t>
            </a:r>
          </a:p>
          <a:p>
            <a:pPr marL="0" marR="0" indent="0" algn="just">
              <a:lnSpc>
                <a:spcPct val="107000"/>
              </a:lnSpc>
              <a:spcBef>
                <a:spcPts val="0"/>
              </a:spcBef>
              <a:spcAft>
                <a:spcPts val="600"/>
              </a:spcAft>
              <a:buNone/>
            </a:pPr>
            <a:r>
              <a:rPr lang="en-US" sz="2400" dirty="0">
                <a:solidFill>
                  <a:srgbClr val="000000"/>
                </a:solidFill>
                <a:effectLst/>
                <a:ea typeface="Times New Roman" panose="02020603050405020304" pitchFamily="18" charset="0"/>
                <a:cs typeface="Times New Roman" panose="02020603050405020304" pitchFamily="18" charset="0"/>
              </a:rPr>
              <a:t>Strategi </a:t>
            </a:r>
            <a:r>
              <a:rPr lang="en-US" sz="2400" i="1" dirty="0">
                <a:solidFill>
                  <a:srgbClr val="000000"/>
                </a:solidFill>
                <a:effectLst/>
                <a:ea typeface="Times New Roman" panose="02020603050405020304" pitchFamily="18" charset="0"/>
                <a:cs typeface="Times New Roman" panose="02020603050405020304" pitchFamily="18" charset="0"/>
              </a:rPr>
              <a:t>greedy</a:t>
            </a:r>
            <a:r>
              <a:rPr lang="en-US" sz="2400" dirty="0">
                <a:solidFill>
                  <a:srgbClr val="000000"/>
                </a:solidFill>
                <a:effectLst/>
                <a:ea typeface="Times New Roman" panose="02020603050405020304" pitchFamily="18" charset="0"/>
                <a:cs typeface="Times New Roman" panose="02020603050405020304" pitchFamily="18" charset="0"/>
              </a:rPr>
              <a:t>-</a:t>
            </a:r>
            <a:r>
              <a:rPr lang="en-US" sz="2400" dirty="0" err="1">
                <a:solidFill>
                  <a:srgbClr val="000000"/>
                </a:solidFill>
                <a:effectLst/>
                <a:ea typeface="Times New Roman" panose="02020603050405020304" pitchFamily="18" charset="0"/>
                <a:cs typeface="Times New Roman" panose="02020603050405020304" pitchFamily="18" charset="0"/>
              </a:rPr>
              <a:t>nya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adalah</a:t>
            </a: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dirty="0" err="1">
                <a:solidFill>
                  <a:srgbClr val="000000"/>
                </a:solidFill>
                <a:effectLst/>
                <a:ea typeface="Times New Roman" panose="02020603050405020304" pitchFamily="18" charset="0"/>
                <a:cs typeface="Times New Roman" panose="02020603050405020304" pitchFamily="18" charset="0"/>
              </a:rPr>
              <a:t>Urutkan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mata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dalam</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urutan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menaik</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berdasarkan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waktu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mulainya</a:t>
            </a:r>
            <a:r>
              <a:rPr lang="en-US" sz="2400" dirty="0">
                <a:solidFill>
                  <a:srgbClr val="000000"/>
                </a:solidFill>
                <a:effectLst/>
                <a:ea typeface="Times New Roman" panose="02020603050405020304" pitchFamily="18" charset="0"/>
                <a:cs typeface="Times New Roman" panose="02020603050405020304" pitchFamily="18" charset="0"/>
              </a:rPr>
              <a:t> (s).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dirty="0" err="1">
                <a:solidFill>
                  <a:srgbClr val="000000"/>
                </a:solidFill>
                <a:effectLst/>
                <a:ea typeface="Times New Roman" panose="02020603050405020304" pitchFamily="18" charset="0"/>
                <a:cs typeface="Times New Roman" panose="02020603050405020304" pitchFamily="18" charset="0"/>
              </a:rPr>
              <a:t>Mulai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dengan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ke</a:t>
            </a:r>
            <a:r>
              <a:rPr lang="en-US" sz="2400" dirty="0">
                <a:solidFill>
                  <a:srgbClr val="000000"/>
                </a:solidFill>
                <a:effectLst/>
                <a:ea typeface="Times New Roman" panose="02020603050405020304" pitchFamily="18" charset="0"/>
                <a:cs typeface="Times New Roman" panose="02020603050405020304" pitchFamily="18" charset="0"/>
              </a:rPr>
              <a:t>-k = 1.</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i="1" dirty="0">
                <a:solidFill>
                  <a:srgbClr val="000000"/>
                </a:solidFill>
                <a:effectLst/>
                <a:ea typeface="Times New Roman" panose="02020603050405020304" pitchFamily="18" charset="0"/>
                <a:cs typeface="Times New Roman" panose="02020603050405020304" pitchFamily="18" charset="0"/>
              </a:rPr>
              <a:t>Assign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ke</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dalam</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k yang </a:t>
            </a:r>
            <a:r>
              <a:rPr lang="en-US" sz="2400" dirty="0" err="1">
                <a:solidFill>
                  <a:srgbClr val="000000"/>
                </a:solidFill>
                <a:effectLst/>
                <a:ea typeface="Times New Roman" panose="02020603050405020304" pitchFamily="18" charset="0"/>
                <a:cs typeface="Times New Roman" panose="02020603050405020304" pitchFamily="18" charset="0"/>
              </a:rPr>
              <a:t>waktu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mulainya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lebih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besar</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atau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sama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dengan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waktu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selesai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yang </a:t>
            </a:r>
            <a:r>
              <a:rPr lang="en-US" sz="2400" dirty="0" err="1">
                <a:solidFill>
                  <a:srgbClr val="000000"/>
                </a:solidFill>
                <a:effectLst/>
                <a:ea typeface="Times New Roman" panose="02020603050405020304" pitchFamily="18" charset="0"/>
                <a:cs typeface="Times New Roman" panose="02020603050405020304" pitchFamily="18" charset="0"/>
              </a:rPr>
              <a:t>telah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dipilih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sebelumnya</a:t>
            </a: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dirty="0">
                <a:solidFill>
                  <a:srgbClr val="000000"/>
                </a:solidFill>
                <a:effectLst/>
                <a:ea typeface="Times New Roman" panose="02020603050405020304" pitchFamily="18" charset="0"/>
                <a:cs typeface="Times New Roman" panose="02020603050405020304" pitchFamily="18" charset="0"/>
              </a:rPr>
              <a:t>Jika </a:t>
            </a:r>
            <a:r>
              <a:rPr lang="en-US" sz="2400" dirty="0" err="1">
                <a:solidFill>
                  <a:srgbClr val="000000"/>
                </a:solidFill>
                <a:effectLst/>
                <a:ea typeface="Times New Roman" panose="02020603050405020304" pitchFamily="18" charset="0"/>
                <a:cs typeface="Times New Roman" panose="02020603050405020304" pitchFamily="18" charset="0"/>
              </a:rPr>
              <a:t>ada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yang </a:t>
            </a:r>
            <a:r>
              <a:rPr lang="en-US" sz="2400" dirty="0" err="1">
                <a:solidFill>
                  <a:srgbClr val="000000"/>
                </a:solidFill>
                <a:effectLst/>
                <a:ea typeface="Times New Roman" panose="02020603050405020304" pitchFamily="18" charset="0"/>
                <a:cs typeface="Times New Roman" panose="02020603050405020304" pitchFamily="18" charset="0"/>
              </a:rPr>
              <a:t>tersisa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tambahkan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baru</a:t>
            </a:r>
            <a:r>
              <a:rPr lang="en-US" sz="2400" dirty="0">
                <a:solidFill>
                  <a:srgbClr val="000000"/>
                </a:solidFill>
                <a:effectLst/>
                <a:ea typeface="Times New Roman" panose="02020603050405020304" pitchFamily="18" charset="0"/>
                <a:cs typeface="Times New Roman" panose="02020603050405020304" pitchFamily="18" charset="0"/>
              </a:rPr>
              <a:t> (k = k+ 1), </a:t>
            </a:r>
            <a:r>
              <a:rPr lang="en-US" sz="2400" dirty="0" err="1">
                <a:solidFill>
                  <a:srgbClr val="000000"/>
                </a:solidFill>
                <a:effectLst/>
                <a:ea typeface="Times New Roman" panose="02020603050405020304" pitchFamily="18" charset="0"/>
                <a:cs typeface="Times New Roman" panose="02020603050405020304" pitchFamily="18" charset="0"/>
              </a:rPr>
              <a:t>lalu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ulangi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langkah</a:t>
            </a:r>
            <a:r>
              <a:rPr lang="en-US" sz="2400" dirty="0">
                <a:solidFill>
                  <a:srgbClr val="000000"/>
                </a:solidFill>
                <a:effectLst/>
                <a:ea typeface="Times New Roman" panose="02020603050405020304" pitchFamily="18" charset="0"/>
                <a:cs typeface="Times New Roman" panose="02020603050405020304" pitchFamily="18" charset="0"/>
              </a:rPr>
              <a:t> (iii) </a:t>
            </a:r>
            <a:r>
              <a:rPr lang="en-US" sz="2400" dirty="0" err="1">
                <a:solidFill>
                  <a:srgbClr val="000000"/>
                </a:solidFill>
                <a:effectLst/>
                <a:ea typeface="Times New Roman" panose="02020603050405020304" pitchFamily="18" charset="0"/>
                <a:cs typeface="Times New Roman" panose="02020603050405020304" pitchFamily="18" charset="0"/>
              </a:rPr>
              <a:t>sampai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seluruh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mata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sudah</a:t>
            </a:r>
            <a:r>
              <a:rPr lang="en-US" sz="2400" dirty="0">
                <a:solidFill>
                  <a:srgbClr val="000000"/>
                </a:solidFill>
                <a:effectLst/>
                <a:ea typeface="Times New Roman" panose="02020603050405020304" pitchFamily="18" charset="0"/>
                <a:cs typeface="Times New Roman" panose="02020603050405020304" pitchFamily="18" charset="0"/>
              </a:rPr>
              <a:t> di-</a:t>
            </a:r>
            <a:r>
              <a:rPr lang="en-US" sz="2400" i="1" dirty="0">
                <a:solidFill>
                  <a:srgbClr val="000000"/>
                </a:solidFill>
                <a:effectLst/>
                <a:ea typeface="Times New Roman" panose="02020603050405020304" pitchFamily="18" charset="0"/>
                <a:cs typeface="Times New Roman" panose="02020603050405020304" pitchFamily="18" charset="0"/>
              </a:rPr>
              <a:t>assign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ke</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179388" marR="0" indent="-179388" algn="just">
              <a:lnSpc>
                <a:spcPct val="107000"/>
              </a:lnSpc>
              <a:spcBef>
                <a:spcPts val="0"/>
              </a:spcBef>
              <a:spcAft>
                <a:spcPts val="600"/>
              </a:spcAft>
              <a:buNone/>
            </a:pPr>
            <a:r>
              <a:rPr lang="en-US" sz="2200" dirty="0" err="1">
                <a:solidFill>
                  <a:srgbClr val="000000"/>
                </a:solidFill>
                <a:effectLst/>
                <a:ea typeface="Times New Roman" panose="02020603050405020304" pitchFamily="18" charset="0"/>
                <a:cs typeface="Times New Roman" panose="02020603050405020304" pitchFamily="18" charset="0"/>
              </a:rPr>
              <a:t>Contoh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i="1" kern="1200" dirty="0">
                <a:solidFill>
                  <a:srgbClr val="000000"/>
                </a:solidFill>
                <a:effectLst/>
                <a:ea typeface="Yu Mincho" panose="02020400000000000000" pitchFamily="18" charset="-128"/>
                <a:cs typeface="Times New Roman" panose="02020603050405020304" pitchFamily="18" charset="0"/>
              </a:rPr>
              <a:t>n </a:t>
            </a:r>
            <a:r>
              <a:rPr lang="en-US" sz="2200" kern="1200" dirty="0">
                <a:solidFill>
                  <a:srgbClr val="000000"/>
                </a:solidFill>
                <a:effectLst/>
                <a:ea typeface="Yu Mincho" panose="02020400000000000000" pitchFamily="18" charset="-128"/>
                <a:cs typeface="Times New Roman" panose="02020603050405020304" pitchFamily="18" charset="0"/>
              </a:rPr>
              <a:t>= 10, (</a:t>
            </a:r>
            <a:r>
              <a:rPr lang="en-US" sz="2200" i="1" dirty="0" err="1">
                <a:solidFill>
                  <a:srgbClr val="000000"/>
                </a:solidFill>
                <a:effectLst/>
                <a:ea typeface="Times New Roman" panose="02020603050405020304" pitchFamily="18" charset="0"/>
                <a:cs typeface="Times New Roman" panose="02020603050405020304" pitchFamily="18" charset="0"/>
              </a:rPr>
              <a:t>s</a:t>
            </a:r>
            <a:r>
              <a:rPr lang="en-US" sz="2200" i="1" baseline="-25000" dirty="0" err="1">
                <a:solidFill>
                  <a:srgbClr val="000000"/>
                </a:solidFill>
                <a:effectLst/>
                <a:ea typeface="Times New Roman" panose="02020603050405020304" pitchFamily="18" charset="0"/>
                <a:cs typeface="Times New Roman" panose="02020603050405020304" pitchFamily="18" charset="0"/>
              </a:rPr>
              <a:t>i</a:t>
            </a:r>
            <a:r>
              <a:rPr lang="en-US" sz="2200" i="1" kern="1200" dirty="0">
                <a:solidFill>
                  <a:srgbClr val="000000"/>
                </a:solidFill>
                <a:effectLst/>
                <a:ea typeface="Yu Mincho" panose="02020400000000000000" pitchFamily="18" charset="-128"/>
                <a:cs typeface="Times New Roman" panose="02020603050405020304" pitchFamily="18" charset="0"/>
              </a:rPr>
              <a:t> </a:t>
            </a:r>
            <a:r>
              <a:rPr lang="en-US" sz="2200" kern="1200" dirty="0">
                <a:solidFill>
                  <a:srgbClr val="000000"/>
                </a:solidFill>
                <a:effectLst/>
                <a:ea typeface="Yu Mincho" panose="02020400000000000000" pitchFamily="18" charset="-128"/>
                <a:cs typeface="Times New Roman" panose="02020603050405020304" pitchFamily="18" charset="0"/>
              </a:rPr>
              <a:t>, </a:t>
            </a:r>
            <a:r>
              <a:rPr lang="en-US" sz="2200" i="1" dirty="0">
                <a:solidFill>
                  <a:srgbClr val="000000"/>
                </a:solidFill>
                <a:effectLst/>
                <a:ea typeface="Times New Roman" panose="02020603050405020304" pitchFamily="18" charset="0"/>
                <a:cs typeface="Times New Roman" panose="02020603050405020304" pitchFamily="18" charset="0"/>
              </a:rPr>
              <a:t>f</a:t>
            </a:r>
            <a:r>
              <a:rPr lang="en-US" sz="2200" i="1" baseline="-25000" dirty="0">
                <a:solidFill>
                  <a:srgbClr val="000000"/>
                </a:solidFill>
                <a:effectLst/>
                <a:ea typeface="Times New Roman" panose="02020603050405020304" pitchFamily="18" charset="0"/>
                <a:cs typeface="Times New Roman" panose="02020603050405020304" pitchFamily="18" charset="0"/>
              </a:rPr>
              <a:t>i</a:t>
            </a:r>
            <a:r>
              <a:rPr lang="en-US" sz="2200" kern="1200" dirty="0">
                <a:solidFill>
                  <a:srgbClr val="000000"/>
                </a:solidFill>
                <a:effectLst/>
                <a:ea typeface="Yu Mincho" panose="02020400000000000000" pitchFamily="18" charset="-128"/>
                <a:cs typeface="Times New Roman" panose="02020603050405020304" pitchFamily="18" charset="0"/>
              </a:rPr>
              <a:t>) = [(5, 6), (4, 7), (2, 5), (1, 4), (3, 7), (8, 10), (7, 8), (1, 3), (6, 9), (5, 8)]</a:t>
            </a:r>
            <a:r>
              <a:rPr lang="en-US" sz="2200" dirty="0">
                <a:solidFill>
                  <a:srgbClr val="000000"/>
                </a:solidFill>
                <a:effectLst/>
                <a:ea typeface="Times New Roman" panose="02020603050405020304" pitchFamily="18"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Diurutkan</a:t>
            </a:r>
            <a:r>
              <a:rPr lang="en-US" sz="2200" dirty="0">
                <a:solidFill>
                  <a:srgbClr val="000000"/>
                </a:solidFill>
                <a:effectLst/>
                <a:ea typeface="Times New Roman" panose="02020603050405020304" pitchFamily="18" charset="0"/>
                <a:cs typeface="Times New Roman" panose="02020603050405020304" pitchFamily="18" charset="0"/>
              </a:rPr>
              <a:t>:      [(1, 3), (1, 4), (2, 5), (3, 7), (4, 7), (5, 6), (5, 8), (6, 9), (7, 8), (8, 10)]</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1: [(1, 3), (3, 7), (7, 8), (8, 10)]</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2: [(1, 4), (4, 7)]</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3: [(2, 5), (5, 6), (6, 9)]</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4: [(5, 8)]</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Jadi, </a:t>
            </a:r>
            <a:r>
              <a:rPr lang="en-US" sz="2200" dirty="0" err="1">
                <a:solidFill>
                  <a:srgbClr val="000000"/>
                </a:solidFill>
                <a:effectLst/>
                <a:ea typeface="Times New Roman" panose="02020603050405020304" pitchFamily="18" charset="0"/>
                <a:cs typeface="Times New Roman" panose="02020603050405020304" pitchFamily="18" charset="0"/>
              </a:rPr>
              <a:t>dibutuhkan</a:t>
            </a:r>
            <a:r>
              <a:rPr lang="en-US" sz="2200" dirty="0">
                <a:solidFill>
                  <a:srgbClr val="000000"/>
                </a:solidFill>
                <a:effectLst/>
                <a:ea typeface="Times New Roman" panose="02020603050405020304" pitchFamily="18" charset="0"/>
                <a:cs typeface="Times New Roman" panose="02020603050405020304" pitchFamily="18" charset="0"/>
              </a:rPr>
              <a:t> 4 </a:t>
            </a:r>
            <a:r>
              <a:rPr lang="en-US" sz="2200" dirty="0" err="1">
                <a:solidFill>
                  <a:srgbClr val="000000"/>
                </a:solidFill>
                <a:effectLst/>
                <a:ea typeface="Times New Roman" panose="02020603050405020304" pitchFamily="18" charset="0"/>
                <a:cs typeface="Times New Roman" panose="02020603050405020304" pitchFamily="18" charset="0"/>
              </a:rPr>
              <a:t>ruang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saja</a:t>
            </a:r>
            <a:r>
              <a:rPr lang="en-US" sz="2200" dirty="0">
                <a:solidFill>
                  <a:srgbClr val="000000"/>
                </a:solidFill>
                <a:effectLst/>
                <a:ea typeface="Times New Roman" panose="02020603050405020304" pitchFamily="18"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2" name="Slide Number Placeholder 1">
            <a:extLst>
              <a:ext uri="{FF2B5EF4-FFF2-40B4-BE49-F238E27FC236}">
                <a16:creationId xmlns:a16="http://schemas.microsoft.com/office/drawing/2014/main" id="{C1BCC19C-45A9-AF9A-CB04-78BAB4EB5A94}"/>
              </a:ext>
            </a:extLst>
          </p:cNvPr>
          <p:cNvSpPr>
            <a:spLocks noGrp="1"/>
          </p:cNvSpPr>
          <p:nvPr>
            <p:ph type="sldNum" sz="quarter" idx="12"/>
          </p:nvPr>
        </p:nvSpPr>
        <p:spPr/>
        <p:txBody>
          <a:bodyPr/>
          <a:lstStyle/>
          <a:p>
            <a:fld id="{047AFDA1-7767-47B4-AAB6-AD5DBCB858AC}" type="slidenum">
              <a:rPr lang="en-US" smtClean="0"/>
              <a:t>36</a:t>
            </a:fld>
            <a:endParaRPr lang="en-US"/>
          </a:p>
        </p:txBody>
      </p:sp>
    </p:spTree>
    <p:extLst>
      <p:ext uri="{BB962C8B-B14F-4D97-AF65-F5344CB8AC3E}">
        <p14:creationId xmlns:p14="http://schemas.microsoft.com/office/powerpoint/2010/main" val="4183765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70F89-3523-5FAF-3FBC-64B59E636A82}"/>
              </a:ext>
            </a:extLst>
          </p:cNvPr>
          <p:cNvSpPr>
            <a:spLocks noGrp="1"/>
          </p:cNvSpPr>
          <p:nvPr>
            <p:ph idx="1"/>
          </p:nvPr>
        </p:nvSpPr>
        <p:spPr>
          <a:xfrm>
            <a:off x="838200" y="745588"/>
            <a:ext cx="10515600" cy="5431375"/>
          </a:xfrm>
        </p:spPr>
        <p:txBody>
          <a:bodyPr>
            <a:normAutofit/>
          </a:bodyPr>
          <a:lstStyle/>
          <a:p>
            <a:pPr marL="0" indent="0">
              <a:buNone/>
            </a:pPr>
            <a:r>
              <a:rPr lang="en-US" sz="2400" dirty="0">
                <a:solidFill>
                  <a:srgbClr val="000000"/>
                </a:solidFill>
                <a:effectLst/>
                <a:ea typeface="Times New Roman" panose="02020603050405020304" pitchFamily="18" charset="0"/>
              </a:rPr>
              <a:t>Meng-</a:t>
            </a:r>
            <a:r>
              <a:rPr lang="en-US" sz="2400" i="1" dirty="0">
                <a:solidFill>
                  <a:srgbClr val="000000"/>
                </a:solidFill>
                <a:effectLst/>
                <a:ea typeface="Times New Roman" panose="02020603050405020304" pitchFamily="18" charset="0"/>
              </a:rPr>
              <a:t>assign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setiap</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kuliah</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ke</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ruang</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kuliah</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cukup</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dilakukan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dalam</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waktu</a:t>
            </a:r>
            <a:r>
              <a:rPr lang="en-US" sz="2400" dirty="0">
                <a:solidFill>
                  <a:srgbClr val="000000"/>
                </a:solidFill>
                <a:effectLst/>
                <a:ea typeface="Times New Roman" panose="02020603050405020304" pitchFamily="18" charset="0"/>
              </a:rPr>
              <a:t> O(n) </a:t>
            </a:r>
            <a:r>
              <a:rPr lang="en-US" sz="2400" dirty="0" err="1">
                <a:solidFill>
                  <a:srgbClr val="000000"/>
                </a:solidFill>
                <a:effectLst/>
                <a:ea typeface="Times New Roman" panose="02020603050405020304" pitchFamily="18" charset="0"/>
              </a:rPr>
              <a:t>saja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Kompleksitas</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algoritma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adalah</a:t>
            </a:r>
            <a:r>
              <a:rPr lang="en-US" sz="2400" dirty="0">
                <a:solidFill>
                  <a:srgbClr val="000000"/>
                </a:solidFill>
                <a:effectLst/>
                <a:ea typeface="Times New Roman" panose="02020603050405020304" pitchFamily="18" charset="0"/>
              </a:rPr>
              <a:t> O(n</a:t>
            </a:r>
            <a:r>
              <a:rPr lang="en-US" sz="2400" baseline="30000" dirty="0">
                <a:solidFill>
                  <a:srgbClr val="000000"/>
                </a:solidFill>
                <a:effectLst/>
                <a:ea typeface="Times New Roman" panose="02020603050405020304" pitchFamily="18" charset="0"/>
              </a:rPr>
              <a:t>2</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atau</a:t>
            </a:r>
            <a:r>
              <a:rPr lang="en-US" sz="2400" dirty="0">
                <a:solidFill>
                  <a:srgbClr val="000000"/>
                </a:solidFill>
                <a:effectLst/>
                <a:ea typeface="Times New Roman" panose="02020603050405020304" pitchFamily="18" charset="0"/>
              </a:rPr>
              <a:t> O(n log n) </a:t>
            </a:r>
            <a:r>
              <a:rPr lang="en-US" sz="2400" dirty="0" err="1">
                <a:solidFill>
                  <a:srgbClr val="000000"/>
                </a:solidFill>
                <a:effectLst/>
                <a:ea typeface="Times New Roman" panose="02020603050405020304" pitchFamily="18" charset="0"/>
              </a:rPr>
              <a:t>jika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waktu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pengurutan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diperhitungkan</a:t>
            </a:r>
            <a:r>
              <a:rPr lang="en-US" sz="2400" dirty="0">
                <a:solidFill>
                  <a:srgbClr val="000000"/>
                </a:solidFill>
                <a:effectLst/>
                <a:ea typeface="Times New Roman" panose="02020603050405020304" pitchFamily="18" charset="0"/>
              </a:rPr>
              <a:t>.</a:t>
            </a:r>
          </a:p>
          <a:p>
            <a:pPr marL="0" indent="0">
              <a:buNone/>
            </a:pPr>
            <a:r>
              <a:rPr lang="en-US" sz="2400" dirty="0">
                <a:solidFill>
                  <a:srgbClr val="000000"/>
                </a:solidFill>
                <a:effectLst/>
                <a:ea typeface="Times New Roman" panose="02020603050405020304" pitchFamily="18" charset="0"/>
              </a:rPr>
              <a:t> Jika </a:t>
            </a:r>
            <a:r>
              <a:rPr lang="en-US" sz="2400" dirty="0" err="1">
                <a:solidFill>
                  <a:srgbClr val="000000"/>
                </a:solidFill>
                <a:effectLst/>
                <a:ea typeface="Times New Roman" panose="02020603050405020304" pitchFamily="18" charset="0"/>
              </a:rPr>
              <a:t>waktu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pengurutan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tidak</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diperhitungkan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maka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kompleksitasnya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adalah</a:t>
            </a:r>
            <a:r>
              <a:rPr lang="en-US" sz="2400" dirty="0">
                <a:solidFill>
                  <a:srgbClr val="000000"/>
                </a:solidFill>
                <a:effectLst/>
                <a:ea typeface="Times New Roman" panose="02020603050405020304" pitchFamily="18" charset="0"/>
              </a:rPr>
              <a:t> O(n).</a:t>
            </a:r>
            <a:endParaRPr lang="en-US" sz="2400" dirty="0"/>
          </a:p>
        </p:txBody>
      </p:sp>
      <p:sp>
        <p:nvSpPr>
          <p:cNvPr id="2" name="Slide Number Placeholder 1">
            <a:extLst>
              <a:ext uri="{FF2B5EF4-FFF2-40B4-BE49-F238E27FC236}">
                <a16:creationId xmlns:a16="http://schemas.microsoft.com/office/drawing/2014/main" id="{7D7B46A4-C4C6-A0D7-E774-EBFD9AA61432}"/>
              </a:ext>
            </a:extLst>
          </p:cNvPr>
          <p:cNvSpPr>
            <a:spLocks noGrp="1"/>
          </p:cNvSpPr>
          <p:nvPr>
            <p:ph type="sldNum" sz="quarter" idx="12"/>
          </p:nvPr>
        </p:nvSpPr>
        <p:spPr/>
        <p:txBody>
          <a:bodyPr/>
          <a:lstStyle/>
          <a:p>
            <a:fld id="{047AFDA1-7767-47B4-AAB6-AD5DBCB858AC}" type="slidenum">
              <a:rPr lang="en-US" smtClean="0"/>
              <a:t>37</a:t>
            </a:fld>
            <a:endParaRPr lang="en-US"/>
          </a:p>
        </p:txBody>
      </p:sp>
    </p:spTree>
    <p:extLst>
      <p:ext uri="{BB962C8B-B14F-4D97-AF65-F5344CB8AC3E}">
        <p14:creationId xmlns:p14="http://schemas.microsoft.com/office/powerpoint/2010/main" val="355451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58056-1976-431B-7A17-E4C535B0281D}"/>
              </a:ext>
            </a:extLst>
          </p:cNvPr>
          <p:cNvSpPr>
            <a:spLocks noGrp="1"/>
          </p:cNvSpPr>
          <p:nvPr>
            <p:ph idx="1"/>
          </p:nvPr>
        </p:nvSpPr>
        <p:spPr>
          <a:xfrm>
            <a:off x="838200" y="690880"/>
            <a:ext cx="10515600" cy="5486083"/>
          </a:xfrm>
        </p:spPr>
        <p:txBody>
          <a:bodyPr/>
          <a:lstStyle/>
          <a:p>
            <a:pPr marL="0" indent="0">
              <a:buNone/>
            </a:pPr>
            <a:r>
              <a:rPr lang="en-US" b="1" dirty="0" err="1"/>
              <a:t>Soal</a:t>
            </a:r>
            <a:r>
              <a:rPr lang="en-US" b="1" dirty="0"/>
              <a:t> Latihan 3</a:t>
            </a:r>
          </a:p>
        </p:txBody>
      </p:sp>
      <p:pic>
        <p:nvPicPr>
          <p:cNvPr id="4" name="Picture 3">
            <a:extLst>
              <a:ext uri="{FF2B5EF4-FFF2-40B4-BE49-F238E27FC236}">
                <a16:creationId xmlns:a16="http://schemas.microsoft.com/office/drawing/2014/main" id="{AF4D8750-758F-A5ED-2F53-946C882E75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67285"/>
            <a:ext cx="10221214" cy="4123430"/>
          </a:xfrm>
          <a:prstGeom prst="rect">
            <a:avLst/>
          </a:prstGeom>
          <a:noFill/>
          <a:ln>
            <a:noFill/>
          </a:ln>
        </p:spPr>
      </p:pic>
      <p:sp>
        <p:nvSpPr>
          <p:cNvPr id="2" name="Slide Number Placeholder 1">
            <a:extLst>
              <a:ext uri="{FF2B5EF4-FFF2-40B4-BE49-F238E27FC236}">
                <a16:creationId xmlns:a16="http://schemas.microsoft.com/office/drawing/2014/main" id="{41DB40E1-2921-7B6E-05D5-6BC88F2EED94}"/>
              </a:ext>
            </a:extLst>
          </p:cNvPr>
          <p:cNvSpPr>
            <a:spLocks noGrp="1"/>
          </p:cNvSpPr>
          <p:nvPr>
            <p:ph type="sldNum" sz="quarter" idx="12"/>
          </p:nvPr>
        </p:nvSpPr>
        <p:spPr/>
        <p:txBody>
          <a:bodyPr/>
          <a:lstStyle/>
          <a:p>
            <a:fld id="{047AFDA1-7767-47B4-AAB6-AD5DBCB858AC}" type="slidenum">
              <a:rPr lang="en-US" smtClean="0"/>
              <a:t>38</a:t>
            </a:fld>
            <a:endParaRPr lang="en-US"/>
          </a:p>
        </p:txBody>
      </p:sp>
    </p:spTree>
    <p:extLst>
      <p:ext uri="{BB962C8B-B14F-4D97-AF65-F5344CB8AC3E}">
        <p14:creationId xmlns:p14="http://schemas.microsoft.com/office/powerpoint/2010/main" val="958926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A815C-9E40-D149-E78A-259498916ECF}"/>
              </a:ext>
            </a:extLst>
          </p:cNvPr>
          <p:cNvSpPr>
            <a:spLocks noGrp="1"/>
          </p:cNvSpPr>
          <p:nvPr>
            <p:ph idx="1"/>
          </p:nvPr>
        </p:nvSpPr>
        <p:spPr>
          <a:xfrm>
            <a:off x="838200" y="518160"/>
            <a:ext cx="10515600" cy="5658803"/>
          </a:xfrm>
        </p:spPr>
        <p:txBody>
          <a:bodyPr/>
          <a:lstStyle/>
          <a:p>
            <a:pPr marL="0" indent="0">
              <a:buNone/>
            </a:pPr>
            <a:r>
              <a:rPr lang="en-US" u="sng" dirty="0" err="1"/>
              <a:t>Jawaban</a:t>
            </a:r>
            <a:r>
              <a:rPr lang="en-US" dirty="0"/>
              <a:t>:</a:t>
            </a:r>
          </a:p>
        </p:txBody>
      </p:sp>
      <p:pic>
        <p:nvPicPr>
          <p:cNvPr id="4" name="Picture 3">
            <a:extLst>
              <a:ext uri="{FF2B5EF4-FFF2-40B4-BE49-F238E27FC236}">
                <a16:creationId xmlns:a16="http://schemas.microsoft.com/office/drawing/2014/main" id="{09F4295D-B3CF-04D5-1CC3-C4E926D44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65835"/>
            <a:ext cx="8916810" cy="4926330"/>
          </a:xfrm>
          <a:prstGeom prst="rect">
            <a:avLst/>
          </a:prstGeom>
          <a:noFill/>
          <a:ln>
            <a:noFill/>
          </a:ln>
        </p:spPr>
      </p:pic>
      <p:sp>
        <p:nvSpPr>
          <p:cNvPr id="2" name="Slide Number Placeholder 1">
            <a:extLst>
              <a:ext uri="{FF2B5EF4-FFF2-40B4-BE49-F238E27FC236}">
                <a16:creationId xmlns:a16="http://schemas.microsoft.com/office/drawing/2014/main" id="{C8CE47CD-7E9A-B351-E005-9B4FA22F0507}"/>
              </a:ext>
            </a:extLst>
          </p:cNvPr>
          <p:cNvSpPr>
            <a:spLocks noGrp="1"/>
          </p:cNvSpPr>
          <p:nvPr>
            <p:ph type="sldNum" sz="quarter" idx="12"/>
          </p:nvPr>
        </p:nvSpPr>
        <p:spPr/>
        <p:txBody>
          <a:bodyPr/>
          <a:lstStyle/>
          <a:p>
            <a:fld id="{047AFDA1-7767-47B4-AAB6-AD5DBCB858AC}" type="slidenum">
              <a:rPr lang="en-US" smtClean="0"/>
              <a:t>39</a:t>
            </a:fld>
            <a:endParaRPr lang="en-US"/>
          </a:p>
        </p:txBody>
      </p:sp>
    </p:spTree>
    <p:extLst>
      <p:ext uri="{BB962C8B-B14F-4D97-AF65-F5344CB8AC3E}">
        <p14:creationId xmlns:p14="http://schemas.microsoft.com/office/powerpoint/2010/main" val="39150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a:extLst>
              <a:ext uri="{FF2B5EF4-FFF2-40B4-BE49-F238E27FC236}">
                <a16:creationId xmlns:a16="http://schemas.microsoft.com/office/drawing/2014/main" id="{B7E959FD-74EE-4A85-B062-6573DDB92BE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5D1E3093-F415-4281-B954-4DC1A2EBDF5E}" type="slidenum">
              <a:rPr lang="en-GB" altLang="en-US" sz="1200"/>
              <a:pPr>
                <a:spcBef>
                  <a:spcPct val="0"/>
                </a:spcBef>
                <a:buClrTx/>
                <a:buFontTx/>
                <a:buNone/>
              </a:pPr>
              <a:t>4</a:t>
            </a:fld>
            <a:endParaRPr lang="en-GB" altLang="en-US" sz="1400"/>
          </a:p>
        </p:txBody>
      </p:sp>
      <p:graphicFrame>
        <p:nvGraphicFramePr>
          <p:cNvPr id="67588" name="Object 4">
            <a:extLst>
              <a:ext uri="{FF2B5EF4-FFF2-40B4-BE49-F238E27FC236}">
                <a16:creationId xmlns:a16="http://schemas.microsoft.com/office/drawing/2014/main" id="{BC52EEF0-1FB4-413F-82F4-CCAF87CF2213}"/>
              </a:ext>
            </a:extLst>
          </p:cNvPr>
          <p:cNvGraphicFramePr>
            <a:graphicFrameLocks noChangeAspect="1"/>
          </p:cNvGraphicFramePr>
          <p:nvPr>
            <p:extLst>
              <p:ext uri="{D42A27DB-BD31-4B8C-83A1-F6EECF244321}">
                <p14:modId xmlns:p14="http://schemas.microsoft.com/office/powerpoint/2010/main" val="3803319703"/>
              </p:ext>
            </p:extLst>
          </p:nvPr>
        </p:nvGraphicFramePr>
        <p:xfrm>
          <a:off x="1559638" y="1502487"/>
          <a:ext cx="8631237" cy="3586162"/>
        </p:xfrm>
        <a:graphic>
          <a:graphicData uri="http://schemas.openxmlformats.org/presentationml/2006/ole">
            <mc:AlternateContent xmlns:mc="http://schemas.openxmlformats.org/markup-compatibility/2006">
              <mc:Choice xmlns:v="urn:schemas-microsoft-com:vml" Requires="v">
                <p:oleObj name="Document" r:id="rId3" imgW="5483101" imgH="2179264" progId="Word.Document.8">
                  <p:embed/>
                </p:oleObj>
              </mc:Choice>
              <mc:Fallback>
                <p:oleObj name="Document" r:id="rId3" imgW="5483101" imgH="2179264" progId="Word.Document.8">
                  <p:embed/>
                  <p:pic>
                    <p:nvPicPr>
                      <p:cNvPr id="67588" name="Object 4">
                        <a:extLst>
                          <a:ext uri="{FF2B5EF4-FFF2-40B4-BE49-F238E27FC236}">
                            <a16:creationId xmlns:a16="http://schemas.microsoft.com/office/drawing/2014/main" id="{BC52EEF0-1FB4-413F-82F4-CCAF87CF2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38" y="1502487"/>
                        <a:ext cx="8631237" cy="3586162"/>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68FE5-D06A-B8AB-C08B-A086EC3AAE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789" y="805814"/>
            <a:ext cx="9978065" cy="4954905"/>
          </a:xfrm>
          <a:prstGeom prst="rect">
            <a:avLst/>
          </a:prstGeom>
          <a:noFill/>
          <a:ln>
            <a:noFill/>
          </a:ln>
        </p:spPr>
      </p:pic>
      <p:sp>
        <p:nvSpPr>
          <p:cNvPr id="3" name="Slide Number Placeholder 2">
            <a:extLst>
              <a:ext uri="{FF2B5EF4-FFF2-40B4-BE49-F238E27FC236}">
                <a16:creationId xmlns:a16="http://schemas.microsoft.com/office/drawing/2014/main" id="{6D579374-4470-FDEB-4481-8312E91A0702}"/>
              </a:ext>
            </a:extLst>
          </p:cNvPr>
          <p:cNvSpPr>
            <a:spLocks noGrp="1"/>
          </p:cNvSpPr>
          <p:nvPr>
            <p:ph type="sldNum" sz="quarter" idx="12"/>
          </p:nvPr>
        </p:nvSpPr>
        <p:spPr/>
        <p:txBody>
          <a:bodyPr/>
          <a:lstStyle/>
          <a:p>
            <a:fld id="{047AFDA1-7767-47B4-AAB6-AD5DBCB858AC}" type="slidenum">
              <a:rPr lang="en-US" smtClean="0"/>
              <a:t>40</a:t>
            </a:fld>
            <a:endParaRPr lang="en-US"/>
          </a:p>
        </p:txBody>
      </p:sp>
    </p:spTree>
    <p:extLst>
      <p:ext uri="{BB962C8B-B14F-4D97-AF65-F5344CB8AC3E}">
        <p14:creationId xmlns:p14="http://schemas.microsoft.com/office/powerpoint/2010/main" val="190448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8F640-CADD-FF6A-A24D-0D62673493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49" y="634682"/>
            <a:ext cx="9947975" cy="5308918"/>
          </a:xfrm>
          <a:prstGeom prst="rect">
            <a:avLst/>
          </a:prstGeom>
          <a:noFill/>
          <a:ln>
            <a:noFill/>
          </a:ln>
        </p:spPr>
      </p:pic>
      <p:sp>
        <p:nvSpPr>
          <p:cNvPr id="3" name="Slide Number Placeholder 2">
            <a:extLst>
              <a:ext uri="{FF2B5EF4-FFF2-40B4-BE49-F238E27FC236}">
                <a16:creationId xmlns:a16="http://schemas.microsoft.com/office/drawing/2014/main" id="{CF9F09FA-0E3E-5AEE-DCCB-92396FE1B899}"/>
              </a:ext>
            </a:extLst>
          </p:cNvPr>
          <p:cNvSpPr>
            <a:spLocks noGrp="1"/>
          </p:cNvSpPr>
          <p:nvPr>
            <p:ph type="sldNum" sz="quarter" idx="12"/>
          </p:nvPr>
        </p:nvSpPr>
        <p:spPr/>
        <p:txBody>
          <a:bodyPr/>
          <a:lstStyle/>
          <a:p>
            <a:fld id="{047AFDA1-7767-47B4-AAB6-AD5DBCB858AC}" type="slidenum">
              <a:rPr lang="en-US" smtClean="0"/>
              <a:t>41</a:t>
            </a:fld>
            <a:endParaRPr lang="en-US"/>
          </a:p>
        </p:txBody>
      </p:sp>
    </p:spTree>
    <p:extLst>
      <p:ext uri="{BB962C8B-B14F-4D97-AF65-F5344CB8AC3E}">
        <p14:creationId xmlns:p14="http://schemas.microsoft.com/office/powerpoint/2010/main" val="46376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D8B7-00F5-47FC-B0F1-27A0A0348C96}"/>
              </a:ext>
            </a:extLst>
          </p:cNvPr>
          <p:cNvSpPr>
            <a:spLocks noGrp="1"/>
          </p:cNvSpPr>
          <p:nvPr>
            <p:ph type="title"/>
          </p:nvPr>
        </p:nvSpPr>
        <p:spPr/>
        <p:txBody>
          <a:bodyPr/>
          <a:lstStyle/>
          <a:p>
            <a:pPr algn="r"/>
            <a:r>
              <a:rPr lang="en-US" dirty="0" err="1"/>
              <a:t>Bersambung</a:t>
            </a:r>
            <a:r>
              <a:rPr lang="en-US" dirty="0"/>
              <a:t> </a:t>
            </a:r>
            <a:r>
              <a:rPr lang="en-US" dirty="0" err="1"/>
              <a:t>ke</a:t>
            </a:r>
            <a:r>
              <a:rPr lang="en-US" dirty="0"/>
              <a:t> </a:t>
            </a:r>
            <a:r>
              <a:rPr lang="en-US" dirty="0" err="1"/>
              <a:t>bagian</a:t>
            </a:r>
            <a:r>
              <a:rPr lang="en-US" dirty="0"/>
              <a:t> 3</a:t>
            </a:r>
          </a:p>
        </p:txBody>
      </p:sp>
      <p:sp>
        <p:nvSpPr>
          <p:cNvPr id="3" name="Text Placeholder 2">
            <a:extLst>
              <a:ext uri="{FF2B5EF4-FFF2-40B4-BE49-F238E27FC236}">
                <a16:creationId xmlns:a16="http://schemas.microsoft.com/office/drawing/2014/main" id="{6505FA4C-60D6-4889-8DF8-2CEF279959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9E6EB1-9470-60D9-7B63-4E64D1027E9B}"/>
              </a:ext>
            </a:extLst>
          </p:cNvPr>
          <p:cNvSpPr>
            <a:spLocks noGrp="1"/>
          </p:cNvSpPr>
          <p:nvPr>
            <p:ph type="sldNum" sz="quarter" idx="12"/>
          </p:nvPr>
        </p:nvSpPr>
        <p:spPr/>
        <p:txBody>
          <a:bodyPr/>
          <a:lstStyle/>
          <a:p>
            <a:fld id="{047AFDA1-7767-47B4-AAB6-AD5DBCB858AC}" type="slidenum">
              <a:rPr lang="en-US" smtClean="0"/>
              <a:t>42</a:t>
            </a:fld>
            <a:endParaRPr lang="en-US"/>
          </a:p>
        </p:txBody>
      </p:sp>
    </p:spTree>
    <p:extLst>
      <p:ext uri="{BB962C8B-B14F-4D97-AF65-F5344CB8AC3E}">
        <p14:creationId xmlns:p14="http://schemas.microsoft.com/office/powerpoint/2010/main" val="1195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a:extLst>
              <a:ext uri="{FF2B5EF4-FFF2-40B4-BE49-F238E27FC236}">
                <a16:creationId xmlns:a16="http://schemas.microsoft.com/office/drawing/2014/main" id="{D03325FC-2B0E-4CAF-BCDC-9C450C1DA5A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EBD95D3-09A2-46C1-8D0F-2783D5F690FA}" type="slidenum">
              <a:rPr lang="en-GB" altLang="en-US" sz="1200"/>
              <a:pPr>
                <a:spcBef>
                  <a:spcPct val="0"/>
                </a:spcBef>
                <a:buClrTx/>
                <a:buFontTx/>
                <a:buNone/>
              </a:pPr>
              <a:t>5</a:t>
            </a:fld>
            <a:endParaRPr lang="en-GB" altLang="en-US" sz="1400"/>
          </a:p>
        </p:txBody>
      </p:sp>
      <p:sp>
        <p:nvSpPr>
          <p:cNvPr id="69637" name="Rectangle 4">
            <a:extLst>
              <a:ext uri="{FF2B5EF4-FFF2-40B4-BE49-F238E27FC236}">
                <a16:creationId xmlns:a16="http://schemas.microsoft.com/office/drawing/2014/main" id="{43A5A9AC-0001-4C7E-9CC2-051E249AE817}"/>
              </a:ext>
            </a:extLst>
          </p:cNvPr>
          <p:cNvSpPr>
            <a:spLocks noChangeArrowheads="1"/>
          </p:cNvSpPr>
          <p:nvPr/>
        </p:nvSpPr>
        <p:spPr bwMode="auto">
          <a:xfrm>
            <a:off x="3368040" y="5931618"/>
            <a:ext cx="375910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2400" dirty="0" err="1">
                <a:latin typeface="+mn-lt"/>
              </a:rPr>
              <a:t>Komplesitas</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O</a:t>
            </a:r>
            <a:r>
              <a:rPr lang="en-US" altLang="en-US" sz="2400" dirty="0">
                <a:latin typeface="+mn-lt"/>
              </a:rPr>
              <a:t>(n</a:t>
            </a:r>
            <a:r>
              <a:rPr lang="en-US" altLang="en-US" sz="2400" baseline="30000" dirty="0">
                <a:latin typeface="+mn-lt"/>
              </a:rPr>
              <a:t>2</a:t>
            </a:r>
            <a:r>
              <a:rPr lang="en-US" altLang="en-US" sz="2400" dirty="0">
                <a:latin typeface="+mn-lt"/>
              </a:rPr>
              <a:t>)</a:t>
            </a:r>
          </a:p>
        </p:txBody>
      </p:sp>
      <p:sp>
        <p:nvSpPr>
          <p:cNvPr id="7" name="TextBox 6">
            <a:extLst>
              <a:ext uri="{FF2B5EF4-FFF2-40B4-BE49-F238E27FC236}">
                <a16:creationId xmlns:a16="http://schemas.microsoft.com/office/drawing/2014/main" id="{732464DC-71B8-4EB0-B8C0-320D20F214D4}"/>
              </a:ext>
            </a:extLst>
          </p:cNvPr>
          <p:cNvSpPr txBox="1"/>
          <p:nvPr/>
        </p:nvSpPr>
        <p:spPr>
          <a:xfrm>
            <a:off x="1320800" y="1138439"/>
            <a:ext cx="9154160" cy="4247317"/>
          </a:xfrm>
          <a:prstGeom prst="rect">
            <a:avLst/>
          </a:prstGeom>
          <a:noFill/>
        </p:spPr>
        <p:txBody>
          <a:bodyPr wrap="square">
            <a:spAutoFit/>
          </a:bodyPr>
          <a:lstStyle/>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Prim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output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Membentuk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 (V, 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i="1"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 (V, 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Cari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Pilih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bobotnya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namun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bersisian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simpul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C48C060D-28BE-4DD5-BED9-8BDCFDC73800}"/>
              </a:ext>
            </a:extLst>
          </p:cNvPr>
          <p:cNvSpPr/>
          <p:nvPr/>
        </p:nvSpPr>
        <p:spPr>
          <a:xfrm>
            <a:off x="1199931" y="1017308"/>
            <a:ext cx="8604469" cy="45216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a:extLst>
              <a:ext uri="{FF2B5EF4-FFF2-40B4-BE49-F238E27FC236}">
                <a16:creationId xmlns:a16="http://schemas.microsoft.com/office/drawing/2014/main" id="{0CB8C617-DF05-4337-8CEA-B99CDF13F24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8743418-85F9-4731-9967-41AF4C370914}" type="slidenum">
              <a:rPr lang="en-GB" altLang="en-US" sz="1200"/>
              <a:pPr>
                <a:spcBef>
                  <a:spcPct val="0"/>
                </a:spcBef>
                <a:buClrTx/>
                <a:buFontTx/>
                <a:buNone/>
              </a:pPr>
              <a:t>6</a:t>
            </a:fld>
            <a:endParaRPr lang="en-GB" altLang="en-US" sz="1400"/>
          </a:p>
        </p:txBody>
      </p:sp>
      <p:graphicFrame>
        <p:nvGraphicFramePr>
          <p:cNvPr id="71684" name="Object 4">
            <a:extLst>
              <a:ext uri="{FF2B5EF4-FFF2-40B4-BE49-F238E27FC236}">
                <a16:creationId xmlns:a16="http://schemas.microsoft.com/office/drawing/2014/main" id="{DA2DB594-5ED1-4D82-A1CA-F8C1B41E6A9C}"/>
              </a:ext>
            </a:extLst>
          </p:cNvPr>
          <p:cNvGraphicFramePr>
            <a:graphicFrameLocks noChangeAspect="1"/>
          </p:cNvGraphicFramePr>
          <p:nvPr>
            <p:extLst>
              <p:ext uri="{D42A27DB-BD31-4B8C-83A1-F6EECF244321}">
                <p14:modId xmlns:p14="http://schemas.microsoft.com/office/powerpoint/2010/main" val="3621250020"/>
              </p:ext>
            </p:extLst>
          </p:nvPr>
        </p:nvGraphicFramePr>
        <p:xfrm>
          <a:off x="4824577" y="136525"/>
          <a:ext cx="5359947" cy="6629547"/>
        </p:xfrm>
        <a:graphic>
          <a:graphicData uri="http://schemas.openxmlformats.org/presentationml/2006/ole">
            <mc:AlternateContent xmlns:mc="http://schemas.openxmlformats.org/markup-compatibility/2006">
              <mc:Choice xmlns:v="urn:schemas-microsoft-com:vml" Requires="v">
                <p:oleObj name="Document" r:id="rId3" imgW="5616221" imgH="6951689" progId="Word.Document.8">
                  <p:embed/>
                </p:oleObj>
              </mc:Choice>
              <mc:Fallback>
                <p:oleObj name="Document" r:id="rId3" imgW="5616221" imgH="6951689" progId="Word.Document.8">
                  <p:embed/>
                  <p:pic>
                    <p:nvPicPr>
                      <p:cNvPr id="71684" name="Object 4">
                        <a:extLst>
                          <a:ext uri="{FF2B5EF4-FFF2-40B4-BE49-F238E27FC236}">
                            <a16:creationId xmlns:a16="http://schemas.microsoft.com/office/drawing/2014/main" id="{DA2DB594-5ED1-4D82-A1CA-F8C1B41E6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77" y="136525"/>
                        <a:ext cx="5359947" cy="6629547"/>
                      </a:xfrm>
                      <a:prstGeom prst="rect">
                        <a:avLst/>
                      </a:prstGeom>
                      <a:solidFill>
                        <a:schemeClr val="bg2">
                          <a:lumMod val="90000"/>
                        </a:schemeClr>
                      </a:solidFill>
                      <a:ln>
                        <a:noFill/>
                      </a:ln>
                      <a:effectLst/>
                    </p:spPr>
                  </p:pic>
                </p:oleObj>
              </mc:Fallback>
            </mc:AlternateContent>
          </a:graphicData>
        </a:graphic>
      </p:graphicFrame>
      <p:graphicFrame>
        <p:nvGraphicFramePr>
          <p:cNvPr id="71685" name="Object 3">
            <a:extLst>
              <a:ext uri="{FF2B5EF4-FFF2-40B4-BE49-F238E27FC236}">
                <a16:creationId xmlns:a16="http://schemas.microsoft.com/office/drawing/2014/main" id="{E2140969-271E-475E-967F-16AA449C156E}"/>
              </a:ext>
            </a:extLst>
          </p:cNvPr>
          <p:cNvGraphicFramePr>
            <a:graphicFrameLocks noChangeAspect="1"/>
          </p:cNvGraphicFramePr>
          <p:nvPr>
            <p:extLst>
              <p:ext uri="{D42A27DB-BD31-4B8C-83A1-F6EECF244321}">
                <p14:modId xmlns:p14="http://schemas.microsoft.com/office/powerpoint/2010/main" val="520283425"/>
              </p:ext>
            </p:extLst>
          </p:nvPr>
        </p:nvGraphicFramePr>
        <p:xfrm>
          <a:off x="703450" y="1034701"/>
          <a:ext cx="3511365" cy="2394299"/>
        </p:xfrm>
        <a:graphic>
          <a:graphicData uri="http://schemas.openxmlformats.org/presentationml/2006/ole">
            <mc:AlternateContent xmlns:mc="http://schemas.openxmlformats.org/markup-compatibility/2006">
              <mc:Choice xmlns:v="urn:schemas-microsoft-com:vml" Requires="v">
                <p:oleObj name="Visio" r:id="rId5" imgW="2465451" imgH="1690878" progId="Visio.Drawing.11">
                  <p:embed/>
                </p:oleObj>
              </mc:Choice>
              <mc:Fallback>
                <p:oleObj name="Visio" r:id="rId5" imgW="2465451" imgH="1690878" progId="Visio.Drawing.11">
                  <p:embed/>
                  <p:pic>
                    <p:nvPicPr>
                      <p:cNvPr id="71685" name="Object 3">
                        <a:extLst>
                          <a:ext uri="{FF2B5EF4-FFF2-40B4-BE49-F238E27FC236}">
                            <a16:creationId xmlns:a16="http://schemas.microsoft.com/office/drawing/2014/main" id="{E2140969-271E-475E-967F-16AA449C1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50" y="1034701"/>
                        <a:ext cx="3511365" cy="2394299"/>
                      </a:xfrm>
                      <a:prstGeom prst="rect">
                        <a:avLst/>
                      </a:prstGeom>
                      <a:solidFill>
                        <a:schemeClr val="bg1"/>
                      </a:solidFill>
                      <a:ln>
                        <a:noFill/>
                      </a:ln>
                      <a:effectLst/>
                    </p:spPr>
                  </p:pic>
                </p:oleObj>
              </mc:Fallback>
            </mc:AlternateContent>
          </a:graphicData>
        </a:graphic>
      </p:graphicFrame>
      <p:sp>
        <p:nvSpPr>
          <p:cNvPr id="71686" name="TextBox 5">
            <a:extLst>
              <a:ext uri="{FF2B5EF4-FFF2-40B4-BE49-F238E27FC236}">
                <a16:creationId xmlns:a16="http://schemas.microsoft.com/office/drawing/2014/main" id="{CC0E9AE5-5400-485C-A7D5-6AC9FC869D50}"/>
              </a:ext>
            </a:extLst>
          </p:cNvPr>
          <p:cNvSpPr txBox="1">
            <a:spLocks noChangeArrowheads="1"/>
          </p:cNvSpPr>
          <p:nvPr/>
        </p:nvSpPr>
        <p:spPr bwMode="auto">
          <a:xfrm>
            <a:off x="827881" y="428625"/>
            <a:ext cx="1574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err="1">
                <a:latin typeface="+mn-lt"/>
              </a:rPr>
              <a:t>Contoh</a:t>
            </a:r>
            <a:r>
              <a:rPr lang="en-US" altLang="en-US" sz="2400" b="1" dirty="0">
                <a:latin typeface="+mn-lt"/>
              </a:rPr>
              <a:t> 12:</a:t>
            </a:r>
          </a:p>
        </p:txBody>
      </p:sp>
      <p:sp>
        <p:nvSpPr>
          <p:cNvPr id="2" name="Rectangle 1">
            <a:extLst>
              <a:ext uri="{FF2B5EF4-FFF2-40B4-BE49-F238E27FC236}">
                <a16:creationId xmlns:a16="http://schemas.microsoft.com/office/drawing/2014/main" id="{A18C4437-C987-4255-829D-B27A614F5EF7}"/>
              </a:ext>
            </a:extLst>
          </p:cNvPr>
          <p:cNvSpPr/>
          <p:nvPr/>
        </p:nvSpPr>
        <p:spPr>
          <a:xfrm>
            <a:off x="7894320" y="5760720"/>
            <a:ext cx="172720"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E18F94-FF7A-4082-8E34-CDD660A614D2}"/>
              </a:ext>
            </a:extLst>
          </p:cNvPr>
          <p:cNvSpPr/>
          <p:nvPr/>
        </p:nvSpPr>
        <p:spPr>
          <a:xfrm>
            <a:off x="8342616" y="6143946"/>
            <a:ext cx="133564" cy="2124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291D947-F84F-40D3-A104-047FF3D67A9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3E0C2A6-2AB9-4DBC-ABBF-A4B30D99EE2D}" type="slidenum">
              <a:rPr lang="en-US" altLang="en-US" sz="1200"/>
              <a:pPr>
                <a:spcBef>
                  <a:spcPct val="0"/>
                </a:spcBef>
                <a:buClrTx/>
                <a:buFontTx/>
                <a:buNone/>
              </a:pPr>
              <a:t>7</a:t>
            </a:fld>
            <a:endParaRPr lang="en-US" altLang="en-US" sz="1200"/>
          </a:p>
        </p:txBody>
      </p:sp>
      <p:sp>
        <p:nvSpPr>
          <p:cNvPr id="73731" name="Rectangle 3">
            <a:extLst>
              <a:ext uri="{FF2B5EF4-FFF2-40B4-BE49-F238E27FC236}">
                <a16:creationId xmlns:a16="http://schemas.microsoft.com/office/drawing/2014/main" id="{983E941B-68F1-410B-9DA2-746C4E49DBC9}"/>
              </a:ext>
            </a:extLst>
          </p:cNvPr>
          <p:cNvSpPr>
            <a:spLocks noGrp="1" noChangeArrowheads="1"/>
          </p:cNvSpPr>
          <p:nvPr>
            <p:ph type="body" idx="1"/>
          </p:nvPr>
        </p:nvSpPr>
        <p:spPr>
          <a:xfrm>
            <a:off x="1005840" y="569914"/>
            <a:ext cx="10271760" cy="5475287"/>
          </a:xfrm>
        </p:spPr>
        <p:txBody>
          <a:bodyPr/>
          <a:lstStyle/>
          <a:p>
            <a:pPr eaLnBrk="1" hangingPunct="1">
              <a:buFontTx/>
              <a:buNone/>
            </a:pPr>
            <a:r>
              <a:rPr lang="en-US" altLang="en-US" b="1" i="1" dirty="0"/>
              <a:t>(b) </a:t>
            </a:r>
            <a:r>
              <a:rPr lang="en-US" altLang="en-US" b="1" i="1" dirty="0" err="1"/>
              <a:t>Algoritma</a:t>
            </a:r>
            <a:r>
              <a:rPr lang="en-US" altLang="en-US" b="1" i="1" dirty="0"/>
              <a:t> Kruskal</a:t>
            </a:r>
            <a:endParaRPr lang="en-US" altLang="en-US" dirty="0"/>
          </a:p>
          <a:p>
            <a:pPr eaLnBrk="1" hangingPunct="1"/>
            <a:endParaRPr lang="en-US" altLang="en-US" dirty="0"/>
          </a:p>
          <a:p>
            <a:pPr eaLnBrk="1" hangingPunct="1"/>
            <a:r>
              <a:rPr lang="en-US" altLang="en-US" dirty="0" err="1"/>
              <a:t>Urutkan</a:t>
            </a:r>
            <a:r>
              <a:rPr lang="en-US" altLang="en-US" dirty="0"/>
              <a:t> </a:t>
            </a:r>
            <a:r>
              <a:rPr lang="en-US" altLang="en-US" dirty="0" err="1"/>
              <a:t>terlebih</a:t>
            </a:r>
            <a:r>
              <a:rPr lang="en-US" altLang="en-US" dirty="0"/>
              <a:t> </a:t>
            </a:r>
            <a:r>
              <a:rPr lang="en-US" altLang="en-US" dirty="0" err="1"/>
              <a:t>dahulu</a:t>
            </a:r>
            <a:r>
              <a:rPr lang="en-US" altLang="en-US" dirty="0"/>
              <a:t> </a:t>
            </a:r>
            <a:r>
              <a:rPr lang="en-US" altLang="en-US" dirty="0" err="1"/>
              <a:t>sisi-sisi</a:t>
            </a:r>
            <a:r>
              <a:rPr lang="en-US" altLang="en-US" dirty="0"/>
              <a:t> di </a:t>
            </a:r>
            <a:r>
              <a:rPr lang="en-US" altLang="en-US" dirty="0" err="1"/>
              <a:t>dalam</a:t>
            </a:r>
            <a:r>
              <a:rPr lang="en-US" altLang="en-US" dirty="0"/>
              <a:t> </a:t>
            </a:r>
            <a:r>
              <a:rPr lang="en-US" altLang="en-US" dirty="0" err="1"/>
              <a:t>graf</a:t>
            </a:r>
            <a:r>
              <a:rPr lang="en-US" altLang="en-US" dirty="0"/>
              <a:t> </a:t>
            </a:r>
            <a:r>
              <a:rPr lang="en-US" altLang="en-US" dirty="0" err="1"/>
              <a:t>berdasarkan</a:t>
            </a:r>
            <a:r>
              <a:rPr lang="en-US" altLang="en-US" dirty="0"/>
              <a:t> </a:t>
            </a:r>
            <a:r>
              <a:rPr lang="en-US" altLang="en-US" dirty="0" err="1"/>
              <a:t>bobotnya</a:t>
            </a:r>
            <a:r>
              <a:rPr lang="en-US" altLang="en-US" dirty="0"/>
              <a:t> </a:t>
            </a:r>
            <a:r>
              <a:rPr lang="en-US" altLang="en-US" dirty="0" err="1"/>
              <a:t>dari</a:t>
            </a:r>
            <a:r>
              <a:rPr lang="en-US" altLang="en-US" dirty="0"/>
              <a:t> </a:t>
            </a:r>
            <a:r>
              <a:rPr lang="en-US" altLang="en-US" dirty="0" err="1"/>
              <a:t>kecil</a:t>
            </a:r>
            <a:r>
              <a:rPr lang="en-US" altLang="en-US" dirty="0"/>
              <a:t> </a:t>
            </a:r>
            <a:r>
              <a:rPr lang="en-US" altLang="en-US" dirty="0" err="1"/>
              <a:t>ke</a:t>
            </a:r>
            <a:r>
              <a:rPr lang="en-US" altLang="en-US" dirty="0"/>
              <a:t> </a:t>
            </a:r>
            <a:r>
              <a:rPr lang="en-US" altLang="en-US" dirty="0" err="1"/>
              <a:t>besar</a:t>
            </a:r>
            <a:endParaRPr lang="en-US" altLang="en-US" dirty="0"/>
          </a:p>
          <a:p>
            <a:pPr eaLnBrk="1" hangingPunct="1"/>
            <a:endParaRPr lang="en-US" altLang="en-US" dirty="0"/>
          </a:p>
          <a:p>
            <a:pPr eaLnBrk="1" hangingPunct="1"/>
            <a:r>
              <a:rPr lang="en-US" altLang="en-US" dirty="0"/>
              <a:t>Strategi </a:t>
            </a:r>
            <a:r>
              <a:rPr lang="en-US" altLang="en-US" i="1" dirty="0"/>
              <a:t>greedy</a:t>
            </a:r>
            <a:r>
              <a:rPr lang="en-US" altLang="en-US" dirty="0"/>
              <a:t> yang </a:t>
            </a:r>
            <a:r>
              <a:rPr lang="en-US" altLang="en-US" dirty="0" err="1"/>
              <a:t>digunakan</a:t>
            </a:r>
            <a:r>
              <a:rPr lang="en-US" altLang="en-US" dirty="0"/>
              <a:t>:</a:t>
            </a:r>
          </a:p>
          <a:p>
            <a:pPr eaLnBrk="1" hangingPunct="1">
              <a:buFontTx/>
              <a:buNone/>
            </a:pPr>
            <a:endParaRPr lang="en-US" altLang="en-US" dirty="0"/>
          </a:p>
          <a:p>
            <a:pPr eaLnBrk="1" hangingPunct="1">
              <a:buFontTx/>
              <a:buNone/>
            </a:pPr>
            <a:r>
              <a:rPr lang="en-US" altLang="en-US" dirty="0"/>
              <a:t>	“Pada </a:t>
            </a:r>
            <a:r>
              <a:rPr lang="en-US" altLang="en-US" dirty="0" err="1"/>
              <a:t>setiap</a:t>
            </a:r>
            <a:r>
              <a:rPr lang="en-US" altLang="en-US" dirty="0"/>
              <a:t> </a:t>
            </a:r>
            <a:r>
              <a:rPr lang="en-US" altLang="en-US" dirty="0" err="1"/>
              <a:t>langkah</a:t>
            </a:r>
            <a:r>
              <a:rPr lang="en-US" altLang="en-US" dirty="0"/>
              <a:t>, </a:t>
            </a:r>
            <a:r>
              <a:rPr lang="en-US" altLang="en-US" dirty="0" err="1"/>
              <a:t>pilih</a:t>
            </a:r>
            <a:r>
              <a:rPr lang="en-US" altLang="en-US" dirty="0"/>
              <a:t> </a:t>
            </a:r>
            <a:r>
              <a:rPr lang="en-US" altLang="en-US" dirty="0" err="1"/>
              <a:t>sisi</a:t>
            </a:r>
            <a:r>
              <a:rPr lang="en-US" altLang="en-US" dirty="0"/>
              <a:t> </a:t>
            </a:r>
            <a:r>
              <a:rPr lang="en-US" altLang="en-US" i="1" dirty="0"/>
              <a:t>e</a:t>
            </a:r>
            <a:r>
              <a:rPr lang="en-US" altLang="en-US" dirty="0"/>
              <a:t> = (</a:t>
            </a:r>
            <a:r>
              <a:rPr lang="en-US" altLang="en-US" i="1" dirty="0"/>
              <a:t>v</a:t>
            </a:r>
            <a:r>
              <a:rPr lang="en-US" altLang="en-US" baseline="-25000" dirty="0"/>
              <a:t>1</a:t>
            </a:r>
            <a:r>
              <a:rPr lang="en-US" altLang="en-US" dirty="0"/>
              <a:t>, </a:t>
            </a:r>
            <a:r>
              <a:rPr lang="en-US" altLang="en-US" i="1" dirty="0"/>
              <a:t>v</a:t>
            </a:r>
            <a:r>
              <a:rPr lang="en-US" altLang="en-US" baseline="-25000" dirty="0"/>
              <a:t>2</a:t>
            </a:r>
            <a:r>
              <a:rPr lang="en-US" altLang="en-US" dirty="0"/>
              <a:t>) </a:t>
            </a:r>
            <a:r>
              <a:rPr lang="en-US" altLang="en-US" dirty="0" err="1"/>
              <a:t>dari</a:t>
            </a:r>
            <a:r>
              <a:rPr lang="en-US" altLang="en-US" dirty="0"/>
              <a:t> </a:t>
            </a:r>
            <a:r>
              <a:rPr lang="en-US" altLang="en-US" dirty="0" err="1"/>
              <a:t>graf</a:t>
            </a:r>
            <a:r>
              <a:rPr lang="en-US" altLang="en-US" dirty="0"/>
              <a:t> </a:t>
            </a:r>
            <a:r>
              <a:rPr lang="en-US" altLang="en-US" i="1" dirty="0"/>
              <a:t>G</a:t>
            </a:r>
            <a:r>
              <a:rPr lang="en-US" altLang="en-US" dirty="0"/>
              <a:t> = (V, E) yang </a:t>
            </a:r>
            <a:r>
              <a:rPr lang="en-US" altLang="en-US" dirty="0" err="1"/>
              <a:t>memiliki</a:t>
            </a:r>
            <a:r>
              <a:rPr lang="en-US" altLang="en-US" dirty="0"/>
              <a:t> </a:t>
            </a:r>
            <a:r>
              <a:rPr lang="en-US" altLang="en-US" dirty="0" err="1"/>
              <a:t>bobot</a:t>
            </a:r>
            <a:r>
              <a:rPr lang="en-US" altLang="en-US" dirty="0"/>
              <a:t> minimum. Jika </a:t>
            </a:r>
            <a:r>
              <a:rPr lang="en-US" altLang="en-US" i="1" dirty="0"/>
              <a:t>e</a:t>
            </a:r>
            <a:r>
              <a:rPr lang="en-US" altLang="en-US" dirty="0"/>
              <a:t> </a:t>
            </a:r>
            <a:r>
              <a:rPr lang="en-US" altLang="en-US" dirty="0" err="1"/>
              <a:t>tidak</a:t>
            </a:r>
            <a:r>
              <a:rPr lang="en-US" altLang="en-US" dirty="0"/>
              <a:t> </a:t>
            </a:r>
            <a:r>
              <a:rPr lang="en-US" altLang="en-US" dirty="0" err="1"/>
              <a:t>membentuk</a:t>
            </a:r>
            <a:r>
              <a:rPr lang="en-US" altLang="en-US" dirty="0"/>
              <a:t> </a:t>
            </a:r>
            <a:r>
              <a:rPr lang="en-US" altLang="en-US" dirty="0" err="1"/>
              <a:t>sirkuit</a:t>
            </a:r>
            <a:r>
              <a:rPr lang="en-US" altLang="en-US" dirty="0"/>
              <a:t> di </a:t>
            </a:r>
            <a:r>
              <a:rPr lang="en-US" altLang="en-US" i="1" dirty="0"/>
              <a:t>T</a:t>
            </a:r>
            <a:r>
              <a:rPr lang="en-US" altLang="en-US" dirty="0"/>
              <a:t>, </a:t>
            </a:r>
            <a:r>
              <a:rPr lang="en-US" altLang="en-US" dirty="0" err="1"/>
              <a:t>maka</a:t>
            </a:r>
            <a:r>
              <a:rPr lang="en-US" altLang="en-US" dirty="0"/>
              <a:t> </a:t>
            </a:r>
            <a:r>
              <a:rPr lang="en-US" altLang="en-US" dirty="0" err="1"/>
              <a:t>masukkan</a:t>
            </a:r>
            <a:r>
              <a:rPr lang="en-US" altLang="en-US" dirty="0"/>
              <a:t> </a:t>
            </a:r>
            <a:r>
              <a:rPr lang="en-US" altLang="en-US" i="1" dirty="0"/>
              <a:t>e</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T</a:t>
            </a:r>
            <a:r>
              <a:rPr lang="en-US" altLang="en-US" dirty="0"/>
              <a:t>”</a:t>
            </a:r>
          </a:p>
          <a:p>
            <a:pPr eaLnBrk="1" hangingPunct="1">
              <a:buFontTx/>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E15B84C1-E68B-42B2-9193-30956861921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D756E292-7E8D-497E-8951-C4312F1D0CC8}" type="slidenum">
              <a:rPr lang="en-GB" altLang="en-US" sz="1200"/>
              <a:pPr>
                <a:spcBef>
                  <a:spcPct val="0"/>
                </a:spcBef>
                <a:buClrTx/>
                <a:buFontTx/>
                <a:buNone/>
              </a:pPr>
              <a:t>8</a:t>
            </a:fld>
            <a:endParaRPr lang="en-GB" altLang="en-US" sz="1400"/>
          </a:p>
        </p:txBody>
      </p:sp>
      <p:graphicFrame>
        <p:nvGraphicFramePr>
          <p:cNvPr id="74756" name="Object 2">
            <a:extLst>
              <a:ext uri="{FF2B5EF4-FFF2-40B4-BE49-F238E27FC236}">
                <a16:creationId xmlns:a16="http://schemas.microsoft.com/office/drawing/2014/main" id="{346B2D96-BBF7-4307-9779-7CAFEA112776}"/>
              </a:ext>
            </a:extLst>
          </p:cNvPr>
          <p:cNvGraphicFramePr>
            <a:graphicFrameLocks noChangeAspect="1"/>
          </p:cNvGraphicFramePr>
          <p:nvPr>
            <p:extLst>
              <p:ext uri="{D42A27DB-BD31-4B8C-83A1-F6EECF244321}">
                <p14:modId xmlns:p14="http://schemas.microsoft.com/office/powerpoint/2010/main" val="1563855884"/>
              </p:ext>
            </p:extLst>
          </p:nvPr>
        </p:nvGraphicFramePr>
        <p:xfrm>
          <a:off x="1750010" y="1252373"/>
          <a:ext cx="8691979" cy="4191985"/>
        </p:xfrm>
        <a:graphic>
          <a:graphicData uri="http://schemas.openxmlformats.org/presentationml/2006/ole">
            <mc:AlternateContent xmlns:mc="http://schemas.openxmlformats.org/markup-compatibility/2006">
              <mc:Choice xmlns:v="urn:schemas-microsoft-com:vml" Requires="v">
                <p:oleObj name="Document" r:id="rId3" imgW="5486400" imgH="2646426" progId="Word.Document.8">
                  <p:embed/>
                </p:oleObj>
              </mc:Choice>
              <mc:Fallback>
                <p:oleObj name="Document" r:id="rId3" imgW="5486400" imgH="2646426" progId="Word.Document.8">
                  <p:embed/>
                  <p:pic>
                    <p:nvPicPr>
                      <p:cNvPr id="74756" name="Object 2">
                        <a:extLst>
                          <a:ext uri="{FF2B5EF4-FFF2-40B4-BE49-F238E27FC236}">
                            <a16:creationId xmlns:a16="http://schemas.microsoft.com/office/drawing/2014/main" id="{346B2D96-BBF7-4307-9779-7CAFEA112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010" y="1252373"/>
                        <a:ext cx="8691979" cy="4191985"/>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F4DE64C5-F2BE-4E16-BC47-0BAA00F89C7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E9BE904-24A3-40B1-9D94-D1B1923432F2}" type="slidenum">
              <a:rPr lang="en-GB" altLang="en-US" sz="1200"/>
              <a:pPr>
                <a:spcBef>
                  <a:spcPct val="0"/>
                </a:spcBef>
                <a:buClrTx/>
                <a:buFontTx/>
                <a:buNone/>
              </a:pPr>
              <a:t>9</a:t>
            </a:fld>
            <a:endParaRPr lang="en-GB" altLang="en-US" sz="1400"/>
          </a:p>
        </p:txBody>
      </p:sp>
      <p:sp>
        <p:nvSpPr>
          <p:cNvPr id="76805" name="Rectangle 4">
            <a:extLst>
              <a:ext uri="{FF2B5EF4-FFF2-40B4-BE49-F238E27FC236}">
                <a16:creationId xmlns:a16="http://schemas.microsoft.com/office/drawing/2014/main" id="{981AA6B8-29C7-4EE1-A3D9-7C464A9BAE5C}"/>
              </a:ext>
            </a:extLst>
          </p:cNvPr>
          <p:cNvSpPr>
            <a:spLocks noChangeArrowheads="1"/>
          </p:cNvSpPr>
          <p:nvPr/>
        </p:nvSpPr>
        <p:spPr bwMode="auto">
          <a:xfrm>
            <a:off x="2481581" y="6077247"/>
            <a:ext cx="507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dirty="0" err="1">
                <a:latin typeface="+mn-lt"/>
              </a:rPr>
              <a:t>Kompleksitas</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O</a:t>
            </a:r>
            <a:r>
              <a:rPr lang="en-US" altLang="en-US" sz="2400" dirty="0">
                <a:latin typeface="+mn-lt"/>
              </a:rPr>
              <a:t>(|</a:t>
            </a:r>
            <a:r>
              <a:rPr lang="en-US" altLang="en-US" sz="2400" i="1" dirty="0">
                <a:latin typeface="+mn-lt"/>
              </a:rPr>
              <a:t>E</a:t>
            </a:r>
            <a:r>
              <a:rPr lang="en-US" altLang="en-US" sz="2400" dirty="0">
                <a:latin typeface="+mn-lt"/>
              </a:rPr>
              <a:t>| log |</a:t>
            </a:r>
            <a:r>
              <a:rPr lang="en-US" altLang="en-US" sz="2400" i="1" dirty="0">
                <a:latin typeface="+mn-lt"/>
              </a:rPr>
              <a:t>E</a:t>
            </a:r>
            <a:r>
              <a:rPr lang="en-US" altLang="en-US" sz="2400" dirty="0">
                <a:latin typeface="+mn-lt"/>
              </a:rPr>
              <a:t>|) </a:t>
            </a:r>
          </a:p>
        </p:txBody>
      </p:sp>
      <p:sp>
        <p:nvSpPr>
          <p:cNvPr id="7" name="TextBox 6">
            <a:extLst>
              <a:ext uri="{FF2B5EF4-FFF2-40B4-BE49-F238E27FC236}">
                <a16:creationId xmlns:a16="http://schemas.microsoft.com/office/drawing/2014/main" id="{0AB181E2-66C9-4820-B7D8-1D7FC52EB42B}"/>
              </a:ext>
            </a:extLst>
          </p:cNvPr>
          <p:cNvSpPr txBox="1"/>
          <p:nvPr/>
        </p:nvSpPr>
        <p:spPr>
          <a:xfrm>
            <a:off x="1109980" y="606628"/>
            <a:ext cx="9171940" cy="5378395"/>
          </a:xfrm>
          <a:prstGeom prst="rect">
            <a:avLst/>
          </a:prstGeom>
          <a:noFill/>
        </p:spPr>
        <p:txBody>
          <a:bodyPr wrap="square">
            <a:spAutoFit/>
          </a:bodyPr>
          <a:lstStyle/>
          <a:p>
            <a:pPr marL="0" marR="0" algn="just">
              <a:spcBef>
                <a:spcPts val="2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Kruskal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output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20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Membentuk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 (V, 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 (V, E’)  }</a:t>
            </a:r>
          </a:p>
          <a:p>
            <a:pPr marL="0" marR="0" algn="just">
              <a:spcBef>
                <a:spcPts val="2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integer</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20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Asumsi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sisi-sisi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diurut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menaik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berdasarkan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bobotnya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kecil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besar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while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jumlah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Pilih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bobotnya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membentuk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sirkuit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a:p>
            <a:pPr marL="0" marR="0" algn="just">
              <a:spcBef>
                <a:spcPts val="2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6D72C63D-6C6A-4C1E-8942-8329A588D563}"/>
              </a:ext>
            </a:extLst>
          </p:cNvPr>
          <p:cNvSpPr/>
          <p:nvPr/>
        </p:nvSpPr>
        <p:spPr>
          <a:xfrm>
            <a:off x="975360" y="419541"/>
            <a:ext cx="9509760" cy="5473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2372</TotalTime>
  <Words>2645</Words>
  <Application>Microsoft Office PowerPoint</Application>
  <PresentationFormat>Widescreen</PresentationFormat>
  <Paragraphs>351</Paragraphs>
  <Slides>42</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4" baseType="lpstr">
      <vt:lpstr>Yu Mincho</vt:lpstr>
      <vt:lpstr>Arial</vt:lpstr>
      <vt:lpstr>Calibri</vt:lpstr>
      <vt:lpstr>Calibri Light</vt:lpstr>
      <vt:lpstr>Symbol</vt:lpstr>
      <vt:lpstr>Times New Roman</vt:lpstr>
      <vt:lpstr>Trebuchet MS</vt:lpstr>
      <vt:lpstr>Wingdings</vt:lpstr>
      <vt:lpstr>Office Theme</vt:lpstr>
      <vt:lpstr>VISIO</vt:lpstr>
      <vt:lpstr>Document</vt:lpstr>
      <vt:lpstr>Visio</vt:lpstr>
      <vt:lpstr>Algoritma Greedy  (Bagian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Lintasan Terpendek (Shortest Path)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Lintasan terpendek (berdasarkan delay time):</vt:lpstr>
      <vt:lpstr>PowerPoint Presentation</vt:lpstr>
      <vt:lpstr>Soal Latihan  Algoritma Greedy (Diambil dari soal-soal UTS)</vt:lpstr>
      <vt:lpstr>PowerPoint Presentation</vt:lpstr>
      <vt:lpstr>PowerPoint Presentation</vt:lpstr>
      <vt:lpstr>PowerPoint Presentation</vt:lpstr>
      <vt:lpstr>Soal Latihan 2</vt:lpstr>
      <vt:lpstr>PowerPoint Presentation</vt:lpstr>
      <vt:lpstr>PowerPoint Presentation</vt:lpstr>
      <vt:lpstr>PowerPoint Presentation</vt:lpstr>
      <vt:lpstr>PowerPoint Presentation</vt:lpstr>
      <vt:lpstr>PowerPoint Presentation</vt:lpstr>
      <vt:lpstr>PowerPoint Presentation</vt:lpstr>
      <vt:lpstr>Bersambung ke bagian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Greedy </dc:title>
  <dc:creator>Rinaldi Munir</dc:creator>
  <cp:lastModifiedBy>Dr. Ir. Rinaldi, M.T.</cp:lastModifiedBy>
  <cp:revision>113</cp:revision>
  <dcterms:created xsi:type="dcterms:W3CDTF">2021-01-12T02:44:20Z</dcterms:created>
  <dcterms:modified xsi:type="dcterms:W3CDTF">2025-03-03T02:25:55Z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2025-02-21T09:42:58Z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f3cbf2ce-9d4f-4d4a-b513-a4b72ba50695</vt:lpwstr>
  </property>
  <property fmtid="{D5CDD505-2E9C-101B-9397-08002B2CF9AE}" pid="8" name="MSIP_Label_38b525e5-f3da-4501-8f1e-526b6769fc56_ContentBits">
    <vt:lpwstr>0</vt:lpwstr>
  </property>
  <property fmtid="{D5CDD505-2E9C-101B-9397-08002B2CF9AE}" pid="9" name="MSIP_Label_38b525e5-f3da-4501-8f1e-526b6769fc56_Tag">
    <vt:lpwstr>10, 3, 0, 1</vt:lpwstr>
  </property>
</Properties>
</file>