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385" r:id="rId3"/>
    <p:sldId id="391" r:id="rId4"/>
    <p:sldId id="388" r:id="rId5"/>
    <p:sldId id="389" r:id="rId6"/>
    <p:sldId id="390" r:id="rId7"/>
    <p:sldId id="392" r:id="rId8"/>
    <p:sldId id="3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CAAE-7F83-47C7-A1A5-DE94F0FA5B5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8D58-F5CB-43A3-841F-2C42466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D25B-4F44-4CD5-B6CD-F3EA1533044B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0F9-BD6F-47A7-B85E-9E518236EB3B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E05B-336D-4200-A81A-4AE8AC5C8616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7898-EA15-4CFD-A755-FB77EE9FC4CD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BA8D-61D4-427B-9FD2-9B0D16482FCA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7A24-96F7-4542-B6E6-1BE79AF60880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440-6D21-41AE-807E-14C47AB9DF1A}" type="datetime1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213-3F33-4515-9B0C-4B20936B1F99}" type="datetime1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92F5-0E11-4F1E-93DC-4BFD7C507AC3}" type="datetime1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A33-52F0-475C-BE4C-5D083F089F0C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0117-F9C6-4557-983F-6AB30BEAD0E5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436D-D0DC-47D0-A3A2-5FF36F2370A2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5" y="740230"/>
            <a:ext cx="11867322" cy="230096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Aplikasi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Minimum Spanning Tree </a:t>
            </a:r>
            <a:r>
              <a:rPr lang="en-US" b="1" dirty="0" err="1">
                <a:solidFill>
                  <a:srgbClr val="FF0000"/>
                </a:solidFill>
              </a:rPr>
              <a:t>untuk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Segmentasi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Objek</a:t>
            </a:r>
            <a:r>
              <a:rPr lang="en-US" b="1" dirty="0">
                <a:solidFill>
                  <a:srgbClr val="FF0000"/>
                </a:solidFill>
              </a:rPr>
              <a:t> di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Citra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Program </a:t>
            </a:r>
            <a:r>
              <a:rPr lang="en-US" sz="3600" dirty="0" err="1"/>
              <a:t>Studi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564"/>
            <a:ext cx="10515600" cy="4351338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merentang</a:t>
            </a:r>
            <a:r>
              <a:rPr lang="en-US" dirty="0"/>
              <a:t> minimum (</a:t>
            </a:r>
            <a:r>
              <a:rPr lang="en-US" i="1" dirty="0"/>
              <a:t>minimum spanning tree)</a:t>
            </a:r>
            <a:r>
              <a:rPr lang="en-US" dirty="0"/>
              <a:t>: </a:t>
            </a:r>
            <a:r>
              <a:rPr lang="en-US" i="1" dirty="0"/>
              <a:t>subgraph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minimum 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77738"/>
              </p:ext>
            </p:extLst>
          </p:nvPr>
        </p:nvGraphicFramePr>
        <p:xfrm>
          <a:off x="1362755" y="2454404"/>
          <a:ext cx="9875785" cy="32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r:id="rId3" imgW="5751000" imgH="1890720" progId="">
                  <p:embed/>
                </p:oleObj>
              </mc:Choice>
              <mc:Fallback>
                <p:oleObj r:id="rId3" imgW="5751000" imgH="1890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55" y="2454404"/>
                        <a:ext cx="9875785" cy="3245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5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457"/>
            <a:ext cx="10515600" cy="5077506"/>
          </a:xfrm>
        </p:spPr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.</a:t>
            </a:r>
          </a:p>
          <a:p>
            <a:endParaRPr lang="en-US" dirty="0"/>
          </a:p>
          <a:p>
            <a:r>
              <a:rPr lang="en-US" dirty="0" err="1"/>
              <a:t>Simpul</a:t>
            </a:r>
            <a:r>
              <a:rPr lang="en-US" dirty="0"/>
              <a:t> (</a:t>
            </a:r>
            <a:r>
              <a:rPr lang="en-US" i="1" dirty="0"/>
              <a:t>vertex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, </a:t>
            </a:r>
            <a:r>
              <a:rPr lang="en-US" dirty="0" err="1"/>
              <a:t>sisi</a:t>
            </a:r>
            <a:r>
              <a:rPr lang="en-US" dirty="0"/>
              <a:t> (</a:t>
            </a:r>
            <a:r>
              <a:rPr lang="en-US" i="1" dirty="0"/>
              <a:t>edge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ketetanggaan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pixel-pixel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5" y="3328457"/>
            <a:ext cx="4585051" cy="29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7" y="774197"/>
            <a:ext cx="11244943" cy="5099277"/>
          </a:xfrm>
        </p:spPr>
        <p:txBody>
          <a:bodyPr/>
          <a:lstStyle/>
          <a:p>
            <a:r>
              <a:rPr lang="en-US" dirty="0" err="1"/>
              <a:t>Bobot</a:t>
            </a:r>
            <a:r>
              <a:rPr lang="en-US" dirty="0"/>
              <a:t> (</a:t>
            </a:r>
            <a:r>
              <a:rPr lang="en-US" i="1" dirty="0"/>
              <a:t>weight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Euclidean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pixel </a:t>
            </a:r>
            <a:r>
              <a:rPr lang="en-US" dirty="0" err="1"/>
              <a:t>bertetangga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RGB (</a:t>
            </a:r>
            <a:r>
              <a:rPr lang="en-US" i="1" dirty="0"/>
              <a:t>red-green-blue</a:t>
            </a:r>
            <a:r>
              <a:rPr lang="en-US" dirty="0"/>
              <a:t>).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    P</a:t>
            </a:r>
            <a:r>
              <a:rPr lang="en-US" baseline="-25000" dirty="0"/>
              <a:t>1</a:t>
            </a:r>
            <a:r>
              <a:rPr lang="en-US" dirty="0"/>
              <a:t> = (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)	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02416"/>
              </p:ext>
            </p:extLst>
          </p:nvPr>
        </p:nvGraphicFramePr>
        <p:xfrm>
          <a:off x="1136980" y="2978782"/>
          <a:ext cx="5323690" cy="69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3" imgW="2057400" imgH="266400" progId="Equation.3">
                  <p:embed/>
                </p:oleObj>
              </mc:Choice>
              <mc:Fallback>
                <p:oleObj name="Equation" r:id="rId3" imgW="205740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980" y="2978782"/>
                        <a:ext cx="5323690" cy="69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12261" y="1833455"/>
            <a:ext cx="478971" cy="40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1232" y="1833455"/>
            <a:ext cx="478971" cy="40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12260" y="2231870"/>
            <a:ext cx="478971" cy="40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91232" y="2231870"/>
            <a:ext cx="478971" cy="40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371" y="3792091"/>
            <a:ext cx="6323627" cy="2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5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i="1" dirty="0"/>
              <a:t>minimum spanning tree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algoritam</a:t>
            </a:r>
            <a:r>
              <a:rPr lang="en-US" dirty="0"/>
              <a:t>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38" y="2151471"/>
            <a:ext cx="3102804" cy="256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6" y="2151471"/>
            <a:ext cx="2958737" cy="2474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274" y="2151471"/>
            <a:ext cx="3083755" cy="2563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1086" y="4974771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7428" y="4892144"/>
            <a:ext cx="58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0746" y="4794563"/>
            <a:ext cx="244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spanning tree</a:t>
            </a:r>
          </a:p>
        </p:txBody>
      </p:sp>
    </p:spTree>
    <p:extLst>
      <p:ext uri="{BB962C8B-B14F-4D97-AF65-F5344CB8AC3E}">
        <p14:creationId xmlns:p14="http://schemas.microsoft.com/office/powerpoint/2010/main" val="189193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62" y="595580"/>
            <a:ext cx="5717929" cy="2821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773" y="3930733"/>
            <a:ext cx="9077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Pixel-pixel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</a:p>
          <a:p>
            <a:pPr marL="344488"/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threshold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digabung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merentang</a:t>
            </a:r>
            <a:r>
              <a:rPr lang="en-US" sz="2400" dirty="0"/>
              <a:t>.</a:t>
            </a:r>
          </a:p>
          <a:p>
            <a:pPr marL="344488"/>
            <a:endParaRPr lang="en-US" sz="2400" dirty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menjamin</a:t>
            </a:r>
            <a:r>
              <a:rPr lang="en-US" sz="2400" dirty="0"/>
              <a:t> </a:t>
            </a:r>
            <a:r>
              <a:rPr lang="en-US" sz="2400" i="1" dirty="0"/>
              <a:t>region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kontras</a:t>
            </a:r>
            <a:r>
              <a:rPr lang="en-US" sz="2400" dirty="0"/>
              <a:t> </a:t>
            </a:r>
          </a:p>
          <a:p>
            <a:r>
              <a:rPr lang="en-US" sz="2400" dirty="0"/>
              <a:t>    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digabung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segmen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5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0" y="889971"/>
            <a:ext cx="5302711" cy="2627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93" y="889972"/>
            <a:ext cx="6750631" cy="244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05" y="4041660"/>
            <a:ext cx="4744531" cy="182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041" y="3851400"/>
            <a:ext cx="6144091" cy="20129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8905" y="1426029"/>
            <a:ext cx="2143666" cy="1911107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3458" y="166182"/>
            <a:ext cx="293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Hasil-hasil</a:t>
            </a:r>
            <a:r>
              <a:rPr lang="en-US" sz="2400" dirty="0"/>
              <a:t> </a:t>
            </a:r>
            <a:r>
              <a:rPr lang="en-US" sz="2400" dirty="0" err="1"/>
              <a:t>segmentasi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12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Ali </a:t>
            </a:r>
            <a:r>
              <a:rPr lang="en-US" sz="2400" dirty="0" err="1"/>
              <a:t>Saglan</a:t>
            </a:r>
            <a:r>
              <a:rPr lang="en-US" sz="2400" dirty="0"/>
              <a:t>, </a:t>
            </a:r>
            <a:r>
              <a:rPr lang="en-US" sz="2400" dirty="0" err="1"/>
              <a:t>Nurdan</a:t>
            </a:r>
            <a:r>
              <a:rPr lang="en-US" sz="2400" dirty="0"/>
              <a:t> </a:t>
            </a:r>
            <a:r>
              <a:rPr lang="en-US" sz="2400" dirty="0" err="1"/>
              <a:t>Akhan</a:t>
            </a:r>
            <a:r>
              <a:rPr lang="en-US" sz="2400" dirty="0"/>
              <a:t> </a:t>
            </a:r>
            <a:r>
              <a:rPr lang="en-US" sz="2400" dirty="0" err="1"/>
              <a:t>Baykan</a:t>
            </a:r>
            <a:r>
              <a:rPr lang="en-US" sz="2400" dirty="0"/>
              <a:t>, </a:t>
            </a:r>
            <a:r>
              <a:rPr lang="en-US" sz="2400" i="1" dirty="0"/>
              <a:t>An Efficient Object Extraction with Graph-Based Image Segmentation</a:t>
            </a:r>
            <a:r>
              <a:rPr lang="en-US" sz="2400" b="1" dirty="0"/>
              <a:t>, </a:t>
            </a:r>
            <a:r>
              <a:rPr lang="en-US" sz="2400" dirty="0"/>
              <a:t>Proc. of 2015 4th International Conference on Advanced Computer Science Applications and Technologies.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Jonathan Christopher, </a:t>
            </a:r>
            <a:r>
              <a:rPr lang="en-US" sz="2400" i="1" dirty="0"/>
              <a:t>Minimum Spanning Tree-based Image Segmentation and Its Application for Background Separation</a:t>
            </a:r>
            <a:r>
              <a:rPr lang="en-US" sz="2400" dirty="0"/>
              <a:t>, </a:t>
            </a:r>
            <a:r>
              <a:rPr lang="en-US" sz="2400" dirty="0" err="1"/>
              <a:t>makalah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2016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5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222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Equation</vt:lpstr>
      <vt:lpstr>Aplikasi Minimum Spanning Tree untuk Segmentasi Objek di dalam Citra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Penerapan Matematika Lanjut  dalam Bidang Informatika</dc:title>
  <dc:creator>rinaldi-irk</dc:creator>
  <cp:lastModifiedBy>Dr.Ir. Rinaldi Munir, MT</cp:lastModifiedBy>
  <cp:revision>109</cp:revision>
  <dcterms:created xsi:type="dcterms:W3CDTF">2017-10-12T07:06:50Z</dcterms:created>
  <dcterms:modified xsi:type="dcterms:W3CDTF">2020-01-29T01:52:48Z</dcterms:modified>
</cp:coreProperties>
</file>