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7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7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7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7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63ED-077D-4BF4-A43B-5B8F3EC9317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D505-E541-4A7E-9E2C-49B65B24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6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9025" y="33724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19484" y="61344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19484" y="88964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2688" y="88964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9026" y="225270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9025" y="252164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11208" y="252164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13391" y="252164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82627" y="199357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82627" y="225270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82627" y="252890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82627" y="171737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07879" y="225995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53988" y="225995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56337" y="252890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07880" y="252890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9" name="Straight Connector 158"/>
          <p:cNvCxnSpPr>
            <a:stCxn id="4" idx="2"/>
          </p:cNvCxnSpPr>
          <p:nvPr/>
        </p:nvCxnSpPr>
        <p:spPr>
          <a:xfrm flipH="1">
            <a:off x="2007879" y="1158586"/>
            <a:ext cx="3679694" cy="9895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5663603" y="1176308"/>
            <a:ext cx="23969" cy="854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 flipV="1">
            <a:off x="5687572" y="1153259"/>
            <a:ext cx="4295055" cy="8377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065485" y="4157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1582207" y="1717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889701" y="1713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10486441" y="16533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68" name="Straight Connector 167"/>
          <p:cNvCxnSpPr>
            <a:stCxn id="240" idx="0"/>
          </p:cNvCxnSpPr>
          <p:nvPr/>
        </p:nvCxnSpPr>
        <p:spPr>
          <a:xfrm flipV="1">
            <a:off x="767221" y="2930386"/>
            <a:ext cx="987823" cy="637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 flipV="1">
            <a:off x="1763906" y="2931898"/>
            <a:ext cx="1084793" cy="925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5466156" y="4539762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382264" y="4547020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924210" y="4278078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924210" y="4547020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180491" y="4539762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180491" y="4263562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588919" y="4547020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7180490" y="4009136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8164960" y="4557262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8562068" y="4557262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8959184" y="4288320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8959185" y="4557262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9943652" y="453250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10340760" y="453250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177022" y="453250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0737877" y="4532504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687572" y="2857166"/>
            <a:ext cx="353508" cy="12132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6040544" y="2828267"/>
            <a:ext cx="1119855" cy="10072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070631" y="2829174"/>
            <a:ext cx="2579543" cy="12140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6062302" y="2844944"/>
            <a:ext cx="4589369" cy="13437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5874658" y="3775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7588919" y="38619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8520813" y="4170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10905965" y="39189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10" name="Straight Connector 209"/>
          <p:cNvCxnSpPr/>
          <p:nvPr/>
        </p:nvCxnSpPr>
        <p:spPr>
          <a:xfrm flipV="1">
            <a:off x="654375" y="4874332"/>
            <a:ext cx="186596" cy="5675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 flipV="1">
            <a:off x="6436863" y="4934198"/>
            <a:ext cx="661833" cy="7294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/>
          <p:cNvSpPr/>
          <p:nvPr/>
        </p:nvSpPr>
        <p:spPr>
          <a:xfrm>
            <a:off x="280201" y="452537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738255" y="398023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38255" y="425643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738255" y="453263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16378" y="35679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2" name="Rectangle 241"/>
          <p:cNvSpPr/>
          <p:nvPr/>
        </p:nvSpPr>
        <p:spPr>
          <a:xfrm>
            <a:off x="2059794" y="447509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456902" y="447509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2854018" y="420615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2854019" y="447509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527305" y="3812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9" name="Rectangle 268"/>
          <p:cNvSpPr/>
          <p:nvPr/>
        </p:nvSpPr>
        <p:spPr>
          <a:xfrm>
            <a:off x="433682" y="590445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433682" y="616358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33682" y="643978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33682" y="562825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56" y="52942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1210435" y="644461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1607543" y="644461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1607543" y="617567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004660" y="644461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2660902" y="6175671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2660902" y="644461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3086403" y="644332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3511904" y="6444613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722028" y="617438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4168137" y="617438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4170486" y="644332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722029" y="644332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1305303" y="56272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287" name="Straight Connector 286"/>
          <p:cNvCxnSpPr/>
          <p:nvPr/>
        </p:nvCxnSpPr>
        <p:spPr>
          <a:xfrm flipV="1">
            <a:off x="1943720" y="4921044"/>
            <a:ext cx="563613" cy="10415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>
            <a:off x="2516927" y="4941597"/>
            <a:ext cx="484236" cy="1055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>
            <a:off x="2526434" y="4952141"/>
            <a:ext cx="1706736" cy="10444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2440291" y="57779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4308403" y="57051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99" name="Rectangle 298"/>
          <p:cNvSpPr/>
          <p:nvPr/>
        </p:nvSpPr>
        <p:spPr>
          <a:xfrm>
            <a:off x="5266467" y="643252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724521" y="588738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724521" y="616358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5724521" y="643978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2507333" y="4952141"/>
            <a:ext cx="3126911" cy="8756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7246491" y="55666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17</a:t>
            </a:r>
            <a:endParaRPr lang="en-US" dirty="0"/>
          </a:p>
        </p:txBody>
      </p:sp>
      <p:sp>
        <p:nvSpPr>
          <p:cNvPr id="307" name="Rectangle 306"/>
          <p:cNvSpPr/>
          <p:nvPr/>
        </p:nvSpPr>
        <p:spPr>
          <a:xfrm>
            <a:off x="6919885" y="5887385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7377939" y="642526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6919885" y="6156327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6919885" y="6425269"/>
            <a:ext cx="336177" cy="268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7785937" y="6375074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Goal node!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5755044" y="5557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83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2018-03-18T12:59:02Z</dcterms:created>
  <dcterms:modified xsi:type="dcterms:W3CDTF">2018-03-18T13:53:25Z</dcterms:modified>
</cp:coreProperties>
</file>