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8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87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07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77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67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029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0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3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773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9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274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F63ED-077D-4BF4-A43B-5B8F3EC93177}" type="datetimeFigureOut">
              <a:rPr lang="en-US" smtClean="0"/>
              <a:t>3/18/2018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7D505-E541-4A7E-9E2C-49B65B248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250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66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09025" y="33724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19484" y="61344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519484" y="88964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22688" y="88964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09026" y="225270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09025" y="252164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911208" y="252164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13391" y="252164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982627" y="199357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982627" y="225270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982627" y="252890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82627" y="171737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07879" y="225995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453988" y="225995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456337" y="252890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007880" y="252890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59" name="Straight Connector 158"/>
          <p:cNvCxnSpPr>
            <a:stCxn id="4" idx="2"/>
          </p:cNvCxnSpPr>
          <p:nvPr/>
        </p:nvCxnSpPr>
        <p:spPr>
          <a:xfrm flipH="1">
            <a:off x="2007879" y="1158586"/>
            <a:ext cx="3679694" cy="9895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 flipH="1" flipV="1">
            <a:off x="5663603" y="1176308"/>
            <a:ext cx="23969" cy="854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 flipH="1" flipV="1">
            <a:off x="5687572" y="1153259"/>
            <a:ext cx="4295055" cy="8377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5065485" y="41572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65" name="TextBox 164"/>
          <p:cNvSpPr txBox="1"/>
          <p:nvPr/>
        </p:nvSpPr>
        <p:spPr>
          <a:xfrm>
            <a:off x="1582207" y="171737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6" name="TextBox 165"/>
          <p:cNvSpPr txBox="1"/>
          <p:nvPr/>
        </p:nvSpPr>
        <p:spPr>
          <a:xfrm>
            <a:off x="5889701" y="171382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67" name="TextBox 166"/>
          <p:cNvSpPr txBox="1"/>
          <p:nvPr/>
        </p:nvSpPr>
        <p:spPr>
          <a:xfrm>
            <a:off x="10486441" y="16533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68" name="Straight Connector 167"/>
          <p:cNvCxnSpPr>
            <a:stCxn id="240" idx="0"/>
          </p:cNvCxnSpPr>
          <p:nvPr/>
        </p:nvCxnSpPr>
        <p:spPr>
          <a:xfrm flipV="1">
            <a:off x="767221" y="2930386"/>
            <a:ext cx="987823" cy="6375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/>
          <p:nvPr/>
        </p:nvCxnSpPr>
        <p:spPr>
          <a:xfrm flipH="1" flipV="1">
            <a:off x="1763906" y="2931898"/>
            <a:ext cx="1084793" cy="92591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/>
          <p:cNvSpPr/>
          <p:nvPr/>
        </p:nvSpPr>
        <p:spPr>
          <a:xfrm>
            <a:off x="5466156" y="45397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382264" y="4547020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5924210" y="4278078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7" name="Rectangle 176"/>
          <p:cNvSpPr/>
          <p:nvPr/>
        </p:nvSpPr>
        <p:spPr>
          <a:xfrm>
            <a:off x="5924210" y="4547020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8" name="Rectangle 177"/>
          <p:cNvSpPr/>
          <p:nvPr/>
        </p:nvSpPr>
        <p:spPr>
          <a:xfrm>
            <a:off x="7180491" y="45397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9" name="Rectangle 178"/>
          <p:cNvSpPr/>
          <p:nvPr/>
        </p:nvSpPr>
        <p:spPr>
          <a:xfrm>
            <a:off x="7180491" y="42635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0" name="Rectangle 179"/>
          <p:cNvSpPr/>
          <p:nvPr/>
        </p:nvSpPr>
        <p:spPr>
          <a:xfrm>
            <a:off x="7588919" y="4547020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7180490" y="4009136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2" name="Rectangle 181"/>
          <p:cNvSpPr/>
          <p:nvPr/>
        </p:nvSpPr>
        <p:spPr>
          <a:xfrm>
            <a:off x="8164960" y="45572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3" name="Rectangle 182"/>
          <p:cNvSpPr/>
          <p:nvPr/>
        </p:nvSpPr>
        <p:spPr>
          <a:xfrm>
            <a:off x="8562068" y="45572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4" name="Rectangle 183"/>
          <p:cNvSpPr/>
          <p:nvPr/>
        </p:nvSpPr>
        <p:spPr>
          <a:xfrm>
            <a:off x="8959184" y="4288320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5" name="Rectangle 184"/>
          <p:cNvSpPr/>
          <p:nvPr/>
        </p:nvSpPr>
        <p:spPr>
          <a:xfrm>
            <a:off x="8959185" y="4557262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6" name="Rectangle 185"/>
          <p:cNvSpPr/>
          <p:nvPr/>
        </p:nvSpPr>
        <p:spPr>
          <a:xfrm>
            <a:off x="9943652" y="453250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7" name="Rectangle 186"/>
          <p:cNvSpPr/>
          <p:nvPr/>
        </p:nvSpPr>
        <p:spPr>
          <a:xfrm>
            <a:off x="10340760" y="453250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8" name="Rectangle 187"/>
          <p:cNvSpPr/>
          <p:nvPr/>
        </p:nvSpPr>
        <p:spPr>
          <a:xfrm>
            <a:off x="11177022" y="453250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9" name="Rectangle 188"/>
          <p:cNvSpPr/>
          <p:nvPr/>
        </p:nvSpPr>
        <p:spPr>
          <a:xfrm>
            <a:off x="10737877" y="4532504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0" name="Straight Connector 189"/>
          <p:cNvCxnSpPr/>
          <p:nvPr/>
        </p:nvCxnSpPr>
        <p:spPr>
          <a:xfrm flipV="1">
            <a:off x="5687572" y="2857166"/>
            <a:ext cx="353508" cy="121322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>
            <a:off x="6040544" y="2828267"/>
            <a:ext cx="1119855" cy="100725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>
            <a:off x="6070631" y="2829174"/>
            <a:ext cx="2579543" cy="12140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>
            <a:off x="6062302" y="2844944"/>
            <a:ext cx="4589369" cy="134376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TextBox 197"/>
          <p:cNvSpPr txBox="1"/>
          <p:nvPr/>
        </p:nvSpPr>
        <p:spPr>
          <a:xfrm>
            <a:off x="5874658" y="3775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99" name="TextBox 198"/>
          <p:cNvSpPr txBox="1"/>
          <p:nvPr/>
        </p:nvSpPr>
        <p:spPr>
          <a:xfrm>
            <a:off x="7588919" y="386199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00" name="TextBox 199"/>
          <p:cNvSpPr txBox="1"/>
          <p:nvPr/>
        </p:nvSpPr>
        <p:spPr>
          <a:xfrm>
            <a:off x="8520813" y="41704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201" name="TextBox 200"/>
          <p:cNvSpPr txBox="1"/>
          <p:nvPr/>
        </p:nvSpPr>
        <p:spPr>
          <a:xfrm>
            <a:off x="10905965" y="39189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cxnSp>
        <p:nvCxnSpPr>
          <p:cNvPr id="210" name="Straight Connector 209"/>
          <p:cNvCxnSpPr/>
          <p:nvPr/>
        </p:nvCxnSpPr>
        <p:spPr>
          <a:xfrm flipV="1">
            <a:off x="654375" y="4874332"/>
            <a:ext cx="186596" cy="5675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 flipV="1">
            <a:off x="6436863" y="4934198"/>
            <a:ext cx="661833" cy="7294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Rectangle 235"/>
          <p:cNvSpPr/>
          <p:nvPr/>
        </p:nvSpPr>
        <p:spPr>
          <a:xfrm>
            <a:off x="280201" y="452537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7" name="Rectangle 236"/>
          <p:cNvSpPr/>
          <p:nvPr/>
        </p:nvSpPr>
        <p:spPr>
          <a:xfrm>
            <a:off x="738255" y="398023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8" name="Rectangle 237"/>
          <p:cNvSpPr/>
          <p:nvPr/>
        </p:nvSpPr>
        <p:spPr>
          <a:xfrm>
            <a:off x="738255" y="425643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39" name="Rectangle 238"/>
          <p:cNvSpPr/>
          <p:nvPr/>
        </p:nvSpPr>
        <p:spPr>
          <a:xfrm>
            <a:off x="738255" y="453263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16378" y="35679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42" name="Rectangle 241"/>
          <p:cNvSpPr/>
          <p:nvPr/>
        </p:nvSpPr>
        <p:spPr>
          <a:xfrm>
            <a:off x="2059794" y="447509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3" name="Rectangle 242"/>
          <p:cNvSpPr/>
          <p:nvPr/>
        </p:nvSpPr>
        <p:spPr>
          <a:xfrm>
            <a:off x="2456902" y="447509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4" name="Rectangle 243"/>
          <p:cNvSpPr/>
          <p:nvPr/>
        </p:nvSpPr>
        <p:spPr>
          <a:xfrm>
            <a:off x="2854018" y="420615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5" name="Rectangle 244"/>
          <p:cNvSpPr/>
          <p:nvPr/>
        </p:nvSpPr>
        <p:spPr>
          <a:xfrm>
            <a:off x="2854019" y="447509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46" name="TextBox 245"/>
          <p:cNvSpPr txBox="1"/>
          <p:nvPr/>
        </p:nvSpPr>
        <p:spPr>
          <a:xfrm>
            <a:off x="2527305" y="3812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269" name="Rectangle 268"/>
          <p:cNvSpPr/>
          <p:nvPr/>
        </p:nvSpPr>
        <p:spPr>
          <a:xfrm>
            <a:off x="433682" y="590445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0" name="Rectangle 269"/>
          <p:cNvSpPr/>
          <p:nvPr/>
        </p:nvSpPr>
        <p:spPr>
          <a:xfrm>
            <a:off x="433682" y="61635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1" name="Rectangle 270"/>
          <p:cNvSpPr/>
          <p:nvPr/>
        </p:nvSpPr>
        <p:spPr>
          <a:xfrm>
            <a:off x="433682" y="64397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2" name="Rectangle 271"/>
          <p:cNvSpPr/>
          <p:nvPr/>
        </p:nvSpPr>
        <p:spPr>
          <a:xfrm>
            <a:off x="433682" y="562825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3" name="TextBox 272"/>
          <p:cNvSpPr txBox="1"/>
          <p:nvPr/>
        </p:nvSpPr>
        <p:spPr>
          <a:xfrm>
            <a:off x="556" y="5294286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74" name="Rectangle 273"/>
          <p:cNvSpPr/>
          <p:nvPr/>
        </p:nvSpPr>
        <p:spPr>
          <a:xfrm>
            <a:off x="1210435" y="644461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5" name="Rectangle 274"/>
          <p:cNvSpPr/>
          <p:nvPr/>
        </p:nvSpPr>
        <p:spPr>
          <a:xfrm>
            <a:off x="1607543" y="644461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6" name="Rectangle 275"/>
          <p:cNvSpPr/>
          <p:nvPr/>
        </p:nvSpPr>
        <p:spPr>
          <a:xfrm>
            <a:off x="1607543" y="617567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7" name="Rectangle 276"/>
          <p:cNvSpPr/>
          <p:nvPr/>
        </p:nvSpPr>
        <p:spPr>
          <a:xfrm>
            <a:off x="2004660" y="644461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8" name="Rectangle 277"/>
          <p:cNvSpPr/>
          <p:nvPr/>
        </p:nvSpPr>
        <p:spPr>
          <a:xfrm>
            <a:off x="2660902" y="6175671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9" name="Rectangle 278"/>
          <p:cNvSpPr/>
          <p:nvPr/>
        </p:nvSpPr>
        <p:spPr>
          <a:xfrm>
            <a:off x="2660902" y="644461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0" name="Rectangle 279"/>
          <p:cNvSpPr/>
          <p:nvPr/>
        </p:nvSpPr>
        <p:spPr>
          <a:xfrm>
            <a:off x="3086403" y="644332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1" name="Rectangle 280"/>
          <p:cNvSpPr/>
          <p:nvPr/>
        </p:nvSpPr>
        <p:spPr>
          <a:xfrm>
            <a:off x="3511904" y="6444613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2" name="Rectangle 281"/>
          <p:cNvSpPr/>
          <p:nvPr/>
        </p:nvSpPr>
        <p:spPr>
          <a:xfrm>
            <a:off x="4722028" y="617438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3" name="Rectangle 282"/>
          <p:cNvSpPr/>
          <p:nvPr/>
        </p:nvSpPr>
        <p:spPr>
          <a:xfrm>
            <a:off x="4168137" y="617438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4" name="Rectangle 283"/>
          <p:cNvSpPr/>
          <p:nvPr/>
        </p:nvSpPr>
        <p:spPr>
          <a:xfrm>
            <a:off x="4170486" y="644332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5" name="Rectangle 284"/>
          <p:cNvSpPr/>
          <p:nvPr/>
        </p:nvSpPr>
        <p:spPr>
          <a:xfrm>
            <a:off x="4722029" y="644332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6" name="TextBox 285"/>
          <p:cNvSpPr txBox="1"/>
          <p:nvPr/>
        </p:nvSpPr>
        <p:spPr>
          <a:xfrm>
            <a:off x="1305303" y="562726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cxnSp>
        <p:nvCxnSpPr>
          <p:cNvPr id="287" name="Straight Connector 286"/>
          <p:cNvCxnSpPr/>
          <p:nvPr/>
        </p:nvCxnSpPr>
        <p:spPr>
          <a:xfrm flipV="1">
            <a:off x="1943720" y="4921044"/>
            <a:ext cx="563613" cy="104159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/>
          <p:nvPr/>
        </p:nvCxnSpPr>
        <p:spPr>
          <a:xfrm>
            <a:off x="2516927" y="4941597"/>
            <a:ext cx="484236" cy="10550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88"/>
          <p:cNvCxnSpPr/>
          <p:nvPr/>
        </p:nvCxnSpPr>
        <p:spPr>
          <a:xfrm>
            <a:off x="2526434" y="4952141"/>
            <a:ext cx="1706736" cy="10444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TextBox 289"/>
          <p:cNvSpPr txBox="1"/>
          <p:nvPr/>
        </p:nvSpPr>
        <p:spPr>
          <a:xfrm>
            <a:off x="2440291" y="57779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91" name="TextBox 290"/>
          <p:cNvSpPr txBox="1"/>
          <p:nvPr/>
        </p:nvSpPr>
        <p:spPr>
          <a:xfrm>
            <a:off x="4308403" y="570518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299" name="Rectangle 298"/>
          <p:cNvSpPr/>
          <p:nvPr/>
        </p:nvSpPr>
        <p:spPr>
          <a:xfrm>
            <a:off x="5266467" y="643252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0" name="Rectangle 299"/>
          <p:cNvSpPr/>
          <p:nvPr/>
        </p:nvSpPr>
        <p:spPr>
          <a:xfrm>
            <a:off x="5724521" y="58873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724521" y="61635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2" name="Rectangle 301"/>
          <p:cNvSpPr/>
          <p:nvPr/>
        </p:nvSpPr>
        <p:spPr>
          <a:xfrm>
            <a:off x="5724521" y="64397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303" name="Straight Connector 302"/>
          <p:cNvCxnSpPr/>
          <p:nvPr/>
        </p:nvCxnSpPr>
        <p:spPr>
          <a:xfrm>
            <a:off x="2507333" y="4952141"/>
            <a:ext cx="3126911" cy="87568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6" name="TextBox 305"/>
          <p:cNvSpPr txBox="1"/>
          <p:nvPr/>
        </p:nvSpPr>
        <p:spPr>
          <a:xfrm>
            <a:off x="7246491" y="556665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17</a:t>
            </a:r>
            <a:endParaRPr lang="en-US" dirty="0"/>
          </a:p>
        </p:txBody>
      </p:sp>
      <p:sp>
        <p:nvSpPr>
          <p:cNvPr id="307" name="Rectangle 306"/>
          <p:cNvSpPr/>
          <p:nvPr/>
        </p:nvSpPr>
        <p:spPr>
          <a:xfrm>
            <a:off x="6919885" y="5887385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8" name="Rectangle 307"/>
          <p:cNvSpPr/>
          <p:nvPr/>
        </p:nvSpPr>
        <p:spPr>
          <a:xfrm>
            <a:off x="7377939" y="642526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09" name="Rectangle 308"/>
          <p:cNvSpPr/>
          <p:nvPr/>
        </p:nvSpPr>
        <p:spPr>
          <a:xfrm>
            <a:off x="6919885" y="6156327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0" name="Rectangle 309"/>
          <p:cNvSpPr/>
          <p:nvPr/>
        </p:nvSpPr>
        <p:spPr>
          <a:xfrm>
            <a:off x="6919885" y="6425269"/>
            <a:ext cx="336177" cy="26894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1" name="TextBox 310"/>
          <p:cNvSpPr txBox="1"/>
          <p:nvPr/>
        </p:nvSpPr>
        <p:spPr>
          <a:xfrm>
            <a:off x="7785937" y="6375074"/>
            <a:ext cx="1225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Goal node!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13" name="TextBox 312"/>
          <p:cNvSpPr txBox="1"/>
          <p:nvPr/>
        </p:nvSpPr>
        <p:spPr>
          <a:xfrm>
            <a:off x="5755044" y="555757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83</Words>
  <Application>Microsoft Office PowerPoint</Application>
  <PresentationFormat>Widescreen</PresentationFormat>
  <Paragraphs>81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</cp:revision>
  <dcterms:created xsi:type="dcterms:W3CDTF">2018-03-18T12:59:02Z</dcterms:created>
  <dcterms:modified xsi:type="dcterms:W3CDTF">2018-03-18T13:53:25Z</dcterms:modified>
</cp:coreProperties>
</file>