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6E1B-12DF-4E1A-93CB-9A968EEE56A1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E528-4813-405F-83F9-BBAF387D3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7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6E1B-12DF-4E1A-93CB-9A968EEE56A1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E528-4813-405F-83F9-BBAF387D3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43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6E1B-12DF-4E1A-93CB-9A968EEE56A1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E528-4813-405F-83F9-BBAF387D3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395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6E1B-12DF-4E1A-93CB-9A968EEE56A1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E528-4813-405F-83F9-BBAF387D3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910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6E1B-12DF-4E1A-93CB-9A968EEE56A1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E528-4813-405F-83F9-BBAF387D3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978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6E1B-12DF-4E1A-93CB-9A968EEE56A1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E528-4813-405F-83F9-BBAF387D3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629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6E1B-12DF-4E1A-93CB-9A968EEE56A1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E528-4813-405F-83F9-BBAF387D3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57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6E1B-12DF-4E1A-93CB-9A968EEE56A1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E528-4813-405F-83F9-BBAF387D3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444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6E1B-12DF-4E1A-93CB-9A968EEE56A1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E528-4813-405F-83F9-BBAF387D3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66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6E1B-12DF-4E1A-93CB-9A968EEE56A1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E528-4813-405F-83F9-BBAF387D3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6E1B-12DF-4E1A-93CB-9A968EEE56A1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E528-4813-405F-83F9-BBAF387D3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955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96E1B-12DF-4E1A-93CB-9A968EEE56A1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FE528-4813-405F-83F9-BBAF387D3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436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inaldimunir.wordpress.com/2009/05/25/kisah-ginan-mahasiswa-if-itb-2006-yang-mempunyai-semangat-baja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Info </a:t>
            </a:r>
            <a:r>
              <a:rPr lang="en-US" dirty="0" err="1" smtClean="0"/>
              <a:t>Narasumber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2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4143"/>
            <a:ext cx="10515600" cy="514282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Nama: </a:t>
            </a:r>
            <a:r>
              <a:rPr lang="en-US" dirty="0" err="1" smtClean="0"/>
              <a:t>Ginan</a:t>
            </a:r>
            <a:r>
              <a:rPr lang="en-US" dirty="0" smtClean="0"/>
              <a:t> </a:t>
            </a:r>
            <a:r>
              <a:rPr lang="en-US" dirty="0" err="1" smtClean="0"/>
              <a:t>Ginanjar</a:t>
            </a:r>
            <a:r>
              <a:rPr lang="en-US" dirty="0" smtClean="0"/>
              <a:t> </a:t>
            </a:r>
            <a:r>
              <a:rPr lang="en-US" dirty="0" err="1" smtClean="0"/>
              <a:t>Pramadita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Pendidikan</a:t>
            </a:r>
            <a:r>
              <a:rPr lang="en-US" dirty="0" smtClean="0"/>
              <a:t>: 1. S1 </a:t>
            </a:r>
            <a:r>
              <a:rPr lang="en-US" dirty="0" err="1" smtClean="0"/>
              <a:t>Informatika</a:t>
            </a:r>
            <a:r>
              <a:rPr lang="en-US" dirty="0" smtClean="0"/>
              <a:t> ITB </a:t>
            </a:r>
            <a:r>
              <a:rPr lang="en-US" dirty="0" err="1" smtClean="0"/>
              <a:t>angkatan</a:t>
            </a:r>
            <a:r>
              <a:rPr lang="en-US" dirty="0" smtClean="0"/>
              <a:t> 2006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       2. S2 </a:t>
            </a:r>
            <a:r>
              <a:rPr lang="en-US" dirty="0" err="1" smtClean="0"/>
              <a:t>Informatika</a:t>
            </a:r>
            <a:r>
              <a:rPr lang="en-US" dirty="0" smtClean="0"/>
              <a:t> ITB </a:t>
            </a:r>
            <a:r>
              <a:rPr lang="en-US" dirty="0" err="1" smtClean="0"/>
              <a:t>angkatan</a:t>
            </a:r>
            <a:r>
              <a:rPr lang="en-US" dirty="0" smtClean="0"/>
              <a:t> 2013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9856" y="759449"/>
            <a:ext cx="3552469" cy="47347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38200" y="3856949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>
                <a:hlinkClick r:id="rId3"/>
              </a:rPr>
              <a:t>https://rinaldimunir.wordpress.com/2009/05/25/kisah-ginan-mahasiswa-if-itb-2006-yang-mempunyai-semangat-baja/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07024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3771"/>
            <a:ext cx="10515600" cy="5393192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: </a:t>
            </a:r>
          </a:p>
          <a:p>
            <a:pPr marL="514350" indent="-514350">
              <a:buAutoNum type="arabicPeriod"/>
            </a:pPr>
            <a:r>
              <a:rPr lang="en-US" dirty="0" smtClean="0"/>
              <a:t>PT Telkom R&amp;D </a:t>
            </a:r>
          </a:p>
          <a:p>
            <a:pPr marL="514350" indent="-514350">
              <a:buAutoNum type="arabicPeriod"/>
            </a:pPr>
            <a:r>
              <a:rPr lang="en-US" dirty="0" smtClean="0"/>
              <a:t>PT </a:t>
            </a:r>
            <a:r>
              <a:rPr lang="en-US" dirty="0" err="1" smtClean="0"/>
              <a:t>Sangkuriang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  CTO PT DAKSA (Data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592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Info Narasumber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 Narasumber</dc:title>
  <dc:creator>rinaldi-irk</dc:creator>
  <cp:lastModifiedBy>rinaldi-irk</cp:lastModifiedBy>
  <cp:revision>1</cp:revision>
  <dcterms:created xsi:type="dcterms:W3CDTF">2018-04-18T05:32:50Z</dcterms:created>
  <dcterms:modified xsi:type="dcterms:W3CDTF">2018-04-18T05:33:00Z</dcterms:modified>
</cp:coreProperties>
</file>