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93" autoAdjust="0"/>
  </p:normalViewPr>
  <p:slideViewPr>
    <p:cSldViewPr>
      <p:cViewPr>
        <p:scale>
          <a:sx n="60" d="100"/>
          <a:sy n="60" d="100"/>
        </p:scale>
        <p:origin x="-169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8E0B9DF-BE26-4B5A-AD02-4B2552B42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3726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BFB3FAE-46B1-4194-8FAB-F640EEA059C6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5C0A1F27-7872-4839-A783-827202EB2E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EDE63D-F2AF-45D3-B073-57FAEFF99C78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0D50-BC90-487C-9E17-EED5766328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A38B15-02B4-407B-86CF-43126EEBA100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9BCAE-2A9F-4DC0-90B5-0371F5B779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1F10BE-5727-438D-9B65-7BE89117A414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E4865-5453-4A3A-8E2B-CF50B94140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536B774A-99F2-4AC5-8D6D-A00B28FB5C45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BD9A9BE5-7E9D-454E-B9EC-CE77617ED1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1CF93A-4858-4DBB-8DC6-8B8012E2435B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C249C-6E86-408E-BC98-C95E63DFF5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9038B5-9643-4F5E-B6CF-F820FB88D985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D5B21-6BED-4B90-A038-5B6B2C3EE9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7BEFBC-8255-40C1-B759-7A7830B1DC55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D7CBA-E75B-4670-93D1-B9823CE3F3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86BFE0-6EDB-4AF8-AE58-BDBD216FB59D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303A0-09F0-47D3-838A-62C817DA8C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24359F-8E28-49AF-8C78-C3998F2DD6A7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AF030-F99B-498F-87DF-4A4E6F9395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D39E8-1816-42CB-A7ED-43F325682695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C4A23-E7BB-4B7F-831E-FC7B4D9D46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F76FEC-1ABE-4CAF-91F8-98E570A3FE35}" type="datetime1">
              <a:rPr lang="en-US" smtClean="0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7C71581-2576-4EDB-8D58-C128E7473F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am@informatika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657600"/>
            <a:ext cx="73914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/>
              <a:t>IF</a:t>
            </a:r>
            <a:r>
              <a:rPr lang="id-ID" sz="2800" dirty="0" smtClean="0"/>
              <a:t>3230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id-ID" sz="2800" dirty="0" smtClean="0"/>
              <a:t>Sistem Paralel dan Terdistribusi</a:t>
            </a:r>
            <a:br>
              <a:rPr lang="id-ID" sz="2800" dirty="0" smtClean="0"/>
            </a:br>
            <a:r>
              <a:rPr lang="id-ID" sz="2000" dirty="0" smtClean="0"/>
              <a:t>paralel programming model: GPU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00800" cy="1143000"/>
          </a:xfrm>
        </p:spPr>
        <p:txBody>
          <a:bodyPr>
            <a:normAutofit fontScale="85000" lnSpcReduction="10000"/>
          </a:bodyPr>
          <a:lstStyle/>
          <a:p>
            <a:pPr algn="l" eaLnBrk="1" hangingPunct="1"/>
            <a:r>
              <a:rPr lang="en-US" sz="1800" dirty="0" err="1" smtClean="0"/>
              <a:t>Achmad</a:t>
            </a:r>
            <a:r>
              <a:rPr lang="en-US" sz="1800" dirty="0" smtClean="0"/>
              <a:t> Imam </a:t>
            </a:r>
            <a:r>
              <a:rPr lang="en-US" sz="1800" dirty="0" err="1" smtClean="0"/>
              <a:t>Kistijantoro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2"/>
              </a:rPr>
              <a:t>imam@informatika.org</a:t>
            </a:r>
            <a:r>
              <a:rPr lang="en-US" sz="1800" dirty="0" smtClean="0"/>
              <a:t>)</a:t>
            </a:r>
            <a:endParaRPr lang="id-ID" sz="1800" dirty="0" smtClean="0"/>
          </a:p>
          <a:p>
            <a:pPr algn="l" eaLnBrk="1" hangingPunct="1"/>
            <a:r>
              <a:rPr lang="id-ID" sz="1800" dirty="0" smtClean="0"/>
              <a:t>Afwarman Manaf (awang@informatika.org)</a:t>
            </a:r>
            <a:endParaRPr lang="en-US" sz="1800" dirty="0" smtClean="0"/>
          </a:p>
          <a:p>
            <a:pPr algn="l" eaLnBrk="1" hangingPunct="1"/>
            <a:r>
              <a:rPr lang="id-ID" sz="1800" dirty="0" smtClean="0"/>
              <a:t>Februari </a:t>
            </a:r>
            <a:r>
              <a:rPr lang="en-US" sz="1800" dirty="0" smtClean="0"/>
              <a:t>20</a:t>
            </a:r>
            <a:r>
              <a:rPr lang="id-ID" sz="1800" dirty="0" smtClean="0"/>
              <a:t>14</a:t>
            </a:r>
            <a:endParaRPr lang="en-US" sz="1800" dirty="0" smtClean="0"/>
          </a:p>
          <a:p>
            <a:pPr algn="l" eaLnBrk="1" hangingPunct="1"/>
            <a:r>
              <a:rPr lang="en-US" sz="1800" dirty="0" err="1" smtClean="0"/>
              <a:t>Informatika</a:t>
            </a:r>
            <a:r>
              <a:rPr lang="en-US" sz="1800" dirty="0" smtClean="0"/>
              <a:t> – STEI – ITB</a:t>
            </a:r>
          </a:p>
          <a:p>
            <a:pPr eaLnBrk="1" hangingPunct="1"/>
            <a:endParaRPr lang="en-US" sz="1800" dirty="0" smtClean="0"/>
          </a:p>
        </p:txBody>
      </p:sp>
      <p:sp>
        <p:nvSpPr>
          <p:cNvPr id="3074" name="Rectangle 14"/>
          <p:cNvSpPr>
            <a:spLocks noGrp="1" noChangeArrowheads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A8EBCD4-EF1B-438C-ACFF-134A0CBD8CE1}" type="datetime1">
              <a:rPr lang="en-US" smtClean="0"/>
              <a:pPr/>
              <a:t>2/26/2015</a:t>
            </a:fld>
            <a:endParaRPr lang="en-US" smtClean="0"/>
          </a:p>
        </p:txBody>
      </p:sp>
      <p:sp>
        <p:nvSpPr>
          <p:cNvPr id="3075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38B2-0B90-4369-8620-0765E7FBA2A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5190</TotalTime>
  <Words>23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Origin</vt:lpstr>
      <vt:lpstr>IF3230 Sistem Paralel dan Terdistribusi paralel programming model: GPU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IF3291 Jaringan Komputer dan Pengamanannya 4 sks</dc:title>
  <dc:creator>bugi</dc:creator>
  <cp:lastModifiedBy>imam</cp:lastModifiedBy>
  <cp:revision>142</cp:revision>
  <dcterms:created xsi:type="dcterms:W3CDTF">2006-02-06T06:43:55Z</dcterms:created>
  <dcterms:modified xsi:type="dcterms:W3CDTF">2015-02-26T09:28:11Z</dcterms:modified>
</cp:coreProperties>
</file>