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58" r:id="rId5"/>
    <p:sldId id="262" r:id="rId6"/>
    <p:sldId id="264" r:id="rId7"/>
    <p:sldId id="267" r:id="rId8"/>
    <p:sldId id="263" r:id="rId9"/>
    <p:sldId id="265" r:id="rId10"/>
    <p:sldId id="266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E4A49F-7C1E-4603-A1EE-C9B589B9B8F3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6BDF3-75DB-49B3-80BE-7E7E1EA1D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34A-B8C3-4D71-81CE-C50280206BFD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35DA-C827-4F17-BF84-F83DA01CE554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7A8E-D0B3-4293-9966-0747D5065BD0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2857-8EA6-45A0-95D3-64DEACD1F97C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0190-7636-434A-AC5D-D238933557DA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F00F-2038-4339-A885-A548C79F02DC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8F62-7FE1-43C5-8018-B9757BC60087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8682-3F7E-4357-A67B-C65872CF8DA1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B147-ABDC-4AF3-892A-0A9F097BD9F9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114-31EC-48F4-B2EA-EC9CBC1159D5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F592-F837-49E5-9C81-261990EB8F70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1F59-D985-4A9D-AA71-F9BA33CE8B86}" type="datetime1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33AD0-2C75-41E0-857D-84B9590E2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Logika</a:t>
            </a:r>
            <a:r>
              <a:rPr lang="en-US" b="1" dirty="0" smtClean="0"/>
              <a:t> Fuzzy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IF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28098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5105400"/>
            <a:ext cx="2262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Oleh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Rinaldi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Munir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48400"/>
            <a:ext cx="2935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r>
              <a:rPr lang="en-US" b="1" dirty="0" smtClean="0"/>
              <a:t> – STEI ITB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penginterpretasian</a:t>
            </a:r>
            <a:r>
              <a:rPr lang="en-US" sz="2800" dirty="0" smtClean="0"/>
              <a:t> IF-THEN rule:</a:t>
            </a:r>
          </a:p>
          <a:p>
            <a:pPr marL="514350" indent="-514350">
              <a:buAutoNum type="arabicPeriod"/>
            </a:pPr>
            <a:r>
              <a:rPr lang="en-US" sz="2800" b="1" dirty="0" err="1" smtClean="0"/>
              <a:t>Fuzzifikasi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keanggotaan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2.   </a:t>
            </a:r>
            <a:r>
              <a:rPr lang="en-US" sz="2800" b="1" dirty="0" err="1" smtClean="0"/>
              <a:t>Operasi</a:t>
            </a:r>
            <a:r>
              <a:rPr lang="en-US" sz="2800" b="1" dirty="0" smtClean="0"/>
              <a:t> fuzzy logic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operasi-operasi</a:t>
            </a:r>
            <a:r>
              <a:rPr lang="en-US" sz="2800" dirty="0" smtClean="0"/>
              <a:t> fuzzy logic,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konektivitas</a:t>
            </a:r>
            <a:r>
              <a:rPr lang="en-US" sz="2800" dirty="0" smtClean="0"/>
              <a:t> AND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min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3. 	</a:t>
            </a:r>
            <a:r>
              <a:rPr lang="en-US" sz="2800" b="1" dirty="0" err="1" smtClean="0"/>
              <a:t>Implikasi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metdoe</a:t>
            </a:r>
            <a:r>
              <a:rPr lang="en-US" sz="2800" dirty="0" smtClean="0"/>
              <a:t> </a:t>
            </a:r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</a:t>
            </a:r>
            <a:r>
              <a:rPr lang="en-US" sz="2800" dirty="0" smtClean="0"/>
              <a:t> fuzzy set.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implikasi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diguankan</a:t>
            </a:r>
            <a:r>
              <a:rPr lang="en-US" sz="2800" dirty="0" smtClean="0"/>
              <a:t>: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Mamdani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Sugeno</a:t>
            </a:r>
            <a:r>
              <a:rPr lang="en-US" sz="2800" dirty="0" smtClean="0"/>
              <a:t> (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549275" y="841375"/>
          <a:ext cx="8502650" cy="3621088"/>
        </p:xfrm>
        <a:graphic>
          <a:graphicData uri="http://schemas.openxmlformats.org/presentationml/2006/ole">
            <p:oleObj spid="_x0000_s97282" name="Document" r:id="rId3" imgW="5291853" imgH="2258024" progId="Word.Documen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4572000"/>
            <a:ext cx="112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Fuzzifikasi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572000"/>
            <a:ext cx="10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Implikasi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457200" y="914400"/>
          <a:ext cx="8905875" cy="4114800"/>
        </p:xfrm>
        <a:graphic>
          <a:graphicData uri="http://schemas.openxmlformats.org/presentationml/2006/ole">
            <p:oleObj spid="_x0000_s98306" name="Document" r:id="rId3" imgW="5291853" imgH="2445772" progId="Word.Documen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0"/>
            <a:ext cx="112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Fuzzifikasi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334000"/>
            <a:ext cx="192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fuzzy logic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257800"/>
            <a:ext cx="10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Implikasi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Di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tip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pelayanannya</a:t>
            </a:r>
            <a:r>
              <a:rPr lang="en-US" sz="2400" dirty="0" smtClean="0"/>
              <a:t> </a:t>
            </a:r>
            <a:r>
              <a:rPr lang="en-US" sz="2400" dirty="0" err="1" smtClean="0"/>
              <a:t>bagus</a:t>
            </a:r>
            <a:r>
              <a:rPr lang="en-US" sz="2400" dirty="0" smtClean="0"/>
              <a:t>.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tip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layan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dapatkan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besar</a:t>
            </a:r>
            <a:r>
              <a:rPr lang="en-US" sz="2400" dirty="0" smtClean="0"/>
              <a:t> tip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enak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kaidah</a:t>
            </a:r>
            <a:r>
              <a:rPr lang="en-US" sz="2400" dirty="0" smtClean="0"/>
              <a:t> fuzzy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if  </a:t>
            </a:r>
            <a:r>
              <a:rPr lang="en-US" sz="2400" i="1" dirty="0" err="1" smtClean="0"/>
              <a:t>pelayanan</a:t>
            </a:r>
            <a:r>
              <a:rPr lang="en-US" sz="2400" i="1" dirty="0" smtClean="0"/>
              <a:t> is BAGUS and </a:t>
            </a:r>
            <a:r>
              <a:rPr lang="en-US" sz="2400" i="1" dirty="0" err="1" smtClean="0"/>
              <a:t>makanan</a:t>
            </a:r>
            <a:r>
              <a:rPr lang="en-US" sz="2400" i="1" dirty="0" smtClean="0"/>
              <a:t> is ENAK then bonus is BESAR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Fuzzifikasi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BAGUS				      ENAK</a:t>
            </a:r>
          </a:p>
          <a:p>
            <a:pPr>
              <a:buNone/>
            </a:pPr>
            <a:r>
              <a:rPr lang="en-US" sz="2400" dirty="0" smtClean="0"/>
              <a:t>0.4				        0.3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				</a:t>
            </a:r>
            <a:r>
              <a:rPr lang="en-US" sz="2400" dirty="0" err="1" smtClean="0"/>
              <a:t>makanan</a:t>
            </a: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fuzzy logic:</a:t>
            </a:r>
          </a:p>
          <a:p>
            <a:pPr>
              <a:buNone/>
            </a:pPr>
            <a:r>
              <a:rPr lang="en-US" sz="2400" dirty="0" smtClean="0"/>
              <a:t>		min(0.4, 0.3) = 0.3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295400" y="1600200"/>
            <a:ext cx="1905000" cy="11430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5753100" y="1943100"/>
            <a:ext cx="12192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29400" y="16002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2819400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100" y="20955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8200" y="28956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105400" y="28194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05300" y="20193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905000" y="2514600"/>
            <a:ext cx="762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2209800"/>
            <a:ext cx="1447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057900" y="2552700"/>
            <a:ext cx="533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05400" y="2362200"/>
            <a:ext cx="1143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800" dirty="0" err="1" smtClean="0"/>
              <a:t>Implikasi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BESAR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0.3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Bonus				      </a:t>
            </a:r>
            <a:r>
              <a:rPr lang="en-US" sz="2800" dirty="0" err="1" smtClean="0"/>
              <a:t>Bonus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	      min(0.3, BESAR)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3900" y="23241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524000" y="31242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943100" y="2171700"/>
            <a:ext cx="1371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476500" y="2171700"/>
            <a:ext cx="1371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47800" y="2438400"/>
            <a:ext cx="2514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38700" y="23241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5638800" y="31242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rapezoid 20"/>
          <p:cNvSpPr/>
          <p:nvPr/>
        </p:nvSpPr>
        <p:spPr>
          <a:xfrm>
            <a:off x="6477000" y="2362200"/>
            <a:ext cx="838200" cy="762000"/>
          </a:xfrm>
          <a:prstGeom prst="trapezoid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419600" y="2209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lingusitik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“</a:t>
            </a:r>
            <a:r>
              <a:rPr lang="en-US" dirty="0" err="1" smtClean="0"/>
              <a:t>variabel</a:t>
            </a:r>
            <a:r>
              <a:rPr lang="en-US" dirty="0" smtClean="0"/>
              <a:t> fuzzy”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lingusitik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i="1" dirty="0" err="1" smtClean="0"/>
              <a:t>terma</a:t>
            </a:r>
            <a:r>
              <a:rPr lang="en-US" dirty="0" smtClean="0"/>
              <a:t>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{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terma</a:t>
            </a:r>
            <a:r>
              <a:rPr lang="en-US" dirty="0" smtClean="0"/>
              <a:t> </a:t>
            </a:r>
            <a:r>
              <a:rPr lang="en-US" dirty="0" err="1" smtClean="0"/>
              <a:t>atomik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kualitatif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516563"/>
          </a:xfrm>
        </p:spPr>
        <p:txBody>
          <a:bodyPr/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lambat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</a:t>
            </a:r>
            <a:r>
              <a:rPr lang="en-US" sz="2400" dirty="0" smtClean="0"/>
              <a:t>, </a:t>
            </a:r>
            <a:r>
              <a:rPr lang="en-US" sz="2400" dirty="0" err="1" smtClean="0"/>
              <a:t>cepat</a:t>
            </a:r>
            <a:r>
              <a:rPr lang="en-US" sz="2400" dirty="0" smtClean="0"/>
              <a:t>}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kualitatif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kuantitatif</a:t>
            </a:r>
            <a:r>
              <a:rPr lang="en-US" sz="2400" dirty="0" smtClean="0"/>
              <a:t>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terma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terma</a:t>
            </a:r>
            <a:r>
              <a:rPr lang="en-US" sz="2400" dirty="0" smtClean="0"/>
              <a:t>  </a:t>
            </a:r>
            <a:r>
              <a:rPr lang="en-US" sz="2400" dirty="0" err="1" smtClean="0"/>
              <a:t>diwakili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fuzzy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04800" y="3657600"/>
          <a:ext cx="8569325" cy="2971800"/>
        </p:xfrm>
        <a:graphic>
          <a:graphicData uri="http://schemas.openxmlformats.org/presentationml/2006/ole">
            <p:oleObj spid="_x0000_s77826" name="Document" r:id="rId3" imgW="5507774" imgH="19099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Predikat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i="1" dirty="0" err="1" smtClean="0"/>
              <a:t>predikat</a:t>
            </a:r>
            <a:r>
              <a:rPr lang="en-US" i="1" dirty="0" smtClean="0"/>
              <a:t>(predicate logic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1 (</a:t>
            </a:r>
            <a:r>
              <a:rPr lang="en-US" i="1" dirty="0" smtClean="0"/>
              <a:t>true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0 (</a:t>
            </a:r>
            <a:r>
              <a:rPr lang="en-US" i="1" dirty="0" smtClean="0"/>
              <a:t>false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i="1" dirty="0" smtClean="0"/>
              <a:t>fuzzy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[0,1]. </a:t>
            </a:r>
          </a:p>
          <a:p>
            <a:endParaRPr lang="en-US" dirty="0" smtClean="0"/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predikati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fuzzy 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</a:t>
            </a:r>
            <a:r>
              <a:rPr lang="en-US" i="1" baseline="-25000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</a:t>
            </a:r>
            <a:r>
              <a:rPr lang="en-US" i="1" baseline="-25000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i="1" dirty="0" smtClean="0"/>
              <a:t>p </a:t>
            </a:r>
            <a:r>
              <a:rPr lang="en-US" dirty="0" smtClean="0"/>
              <a:t>: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predikat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i="1" dirty="0" smtClean="0"/>
              <a:t>fuzzy</a:t>
            </a:r>
            <a:r>
              <a:rPr lang="en-US" sz="2400" dirty="0" smtClean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/>
              <a:t>Predikat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atomik</a:t>
            </a:r>
            <a:endParaRPr lang="en-US" sz="2400" b="1" dirty="0" smtClean="0"/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 “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i="1" dirty="0" smtClean="0"/>
              <a:t>is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” </a:t>
            </a:r>
          </a:p>
          <a:p>
            <a:pPr marL="457200" lvl="0" indent="-457200">
              <a:buNone/>
            </a:pPr>
            <a:r>
              <a:rPr lang="en-US" sz="2400" dirty="0" smtClean="0"/>
              <a:t>	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linguistik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terma</a:t>
            </a:r>
            <a:r>
              <a:rPr lang="en-US" sz="2400" dirty="0" smtClean="0"/>
              <a:t>/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linguistik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 “</a:t>
            </a:r>
            <a:r>
              <a:rPr lang="en-US" sz="2400" i="1" dirty="0" smtClean="0"/>
              <a:t>man is old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</a:t>
            </a:r>
            <a:r>
              <a:rPr lang="en-US" sz="2400" i="1" dirty="0" smtClean="0"/>
              <a:t>old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man = 50,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“50</a:t>
            </a:r>
            <a:r>
              <a:rPr lang="en-US" sz="2400" i="1" dirty="0" smtClean="0"/>
              <a:t> is old</a:t>
            </a:r>
            <a:r>
              <a:rPr lang="en-US" sz="2400" dirty="0" smtClean="0"/>
              <a:t>”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(50 – 45)/15 =  1/3 = 0.333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1219200" y="4114800"/>
          <a:ext cx="3657600" cy="1219200"/>
        </p:xfrm>
        <a:graphic>
          <a:graphicData uri="http://schemas.openxmlformats.org/presentationml/2006/ole">
            <p:oleObj spid="_x0000_s79873" name="Equation" r:id="rId3" imgW="1943100" imgH="6477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b="1" dirty="0" err="1" smtClean="0"/>
              <a:t>Predikat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majemuk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dirty="0" smtClean="0"/>
              <a:t>“</a:t>
            </a:r>
            <a:r>
              <a:rPr lang="en-US" sz="2400" i="1" dirty="0" smtClean="0"/>
              <a:t>x is A or y is B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smtClean="0"/>
              <a:t>		“</a:t>
            </a:r>
            <a:r>
              <a:rPr lang="en-US" sz="2400" i="1" dirty="0" smtClean="0"/>
              <a:t>x is A and y is B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“x is not A”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 “</a:t>
            </a:r>
            <a:r>
              <a:rPr lang="en-US" sz="2400" i="1" dirty="0" smtClean="0"/>
              <a:t>temperature is cold or it is rainy</a:t>
            </a:r>
            <a:r>
              <a:rPr lang="en-US" sz="2400" dirty="0" smtClean="0"/>
              <a:t> ”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predikat</a:t>
            </a:r>
            <a:r>
              <a:rPr lang="en-US" sz="2400" dirty="0" smtClean="0"/>
              <a:t> </a:t>
            </a:r>
            <a:r>
              <a:rPr lang="en-US" sz="2400" dirty="0" err="1" smtClean="0"/>
              <a:t>majemuk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OR </a:t>
            </a:r>
            <a:r>
              <a:rPr lang="en-US" sz="2400" dirty="0" err="1" smtClean="0"/>
              <a:t>dan</a:t>
            </a:r>
            <a:r>
              <a:rPr lang="en-US" sz="2400" dirty="0" smtClean="0"/>
              <a:t> AND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:</a:t>
            </a:r>
          </a:p>
          <a:p>
            <a:pPr marL="514350" indent="-514350">
              <a:buNone/>
            </a:pPr>
            <a:r>
              <a:rPr lang="en-US" sz="2400" i="1" dirty="0" smtClean="0"/>
              <a:t>		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baseline="-25000" dirty="0" smtClean="0"/>
              <a:t> </a:t>
            </a:r>
            <a:r>
              <a:rPr lang="en-US" sz="2400" baseline="-25000" dirty="0" smtClean="0">
                <a:sym typeface="Symbol"/>
              </a:rPr>
              <a:t></a:t>
            </a:r>
            <a:r>
              <a:rPr lang="en-US" sz="2400" baseline="-25000" dirty="0" smtClean="0"/>
              <a:t> 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 =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max(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),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</a:t>
            </a:r>
          </a:p>
          <a:p>
            <a:pPr marL="514350" indent="-514350">
              <a:buNone/>
            </a:pPr>
            <a:r>
              <a:rPr lang="en-US" sz="2400" i="1" dirty="0" smtClean="0"/>
              <a:t>		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baseline="-25000" dirty="0" smtClean="0">
                <a:sym typeface="Symbol"/>
              </a:rPr>
              <a:t></a:t>
            </a:r>
            <a:r>
              <a:rPr lang="en-US" sz="2400" baseline="-25000" dirty="0" smtClean="0"/>
              <a:t> 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 =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min(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),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</a:t>
            </a:r>
          </a:p>
          <a:p>
            <a:pPr marL="514350" indent="-514350">
              <a:buNone/>
            </a:pPr>
            <a:r>
              <a:rPr lang="en-US" sz="2400" dirty="0" smtClean="0"/>
              <a:t>		A’      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A’</a:t>
            </a:r>
            <a:r>
              <a:rPr lang="en-US" sz="2400" dirty="0" smtClean="0"/>
              <a:t> = 1 –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i="1" baseline="-25000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 </a:t>
            </a:r>
            <a:r>
              <a:rPr lang="en-US" dirty="0" err="1" smtClean="0"/>
              <a:t>predikat</a:t>
            </a:r>
            <a:r>
              <a:rPr lang="en-US" dirty="0" smtClean="0"/>
              <a:t> fuzzy</a:t>
            </a:r>
          </a:p>
          <a:p>
            <a:pPr>
              <a:buNone/>
            </a:pPr>
            <a:r>
              <a:rPr lang="en-US" dirty="0" smtClean="0"/>
              <a:t>		E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(x is S and x is not F) or x is M</a:t>
            </a:r>
          </a:p>
          <a:p>
            <a:pPr marL="287338" indent="-287338">
              <a:buNone/>
            </a:pPr>
            <a:r>
              <a:rPr lang="en-US" dirty="0" smtClean="0"/>
              <a:t>	 </a:t>
            </a:r>
          </a:p>
          <a:p>
            <a:pPr marL="287338" indent="-287338"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E</a:t>
            </a:r>
            <a:r>
              <a:rPr lang="en-US" dirty="0" smtClean="0"/>
              <a:t> = max(min(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S</a:t>
            </a:r>
            <a:r>
              <a:rPr lang="en-US" dirty="0" smtClean="0"/>
              <a:t>(x),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F’</a:t>
            </a:r>
            <a:r>
              <a:rPr lang="en-US" dirty="0" smtClean="0"/>
              <a:t>(x)),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M</a:t>
            </a:r>
            <a:r>
              <a:rPr lang="en-US" dirty="0" smtClean="0"/>
              <a:t>(x))</a:t>
            </a:r>
          </a:p>
          <a:p>
            <a:pPr>
              <a:buNone/>
            </a:pPr>
            <a:r>
              <a:rPr lang="en-US" dirty="0" smtClean="0"/>
              <a:t>		    = max(min(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S</a:t>
            </a:r>
            <a:r>
              <a:rPr lang="en-US" dirty="0" smtClean="0"/>
              <a:t>(x), 1 -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/>
              <a:t>F</a:t>
            </a:r>
            <a:r>
              <a:rPr lang="en-US" dirty="0" smtClean="0"/>
              <a:t>(x)),</a:t>
            </a:r>
            <a:r>
              <a:rPr lang="en-US" dirty="0" smtClean="0">
                <a:sym typeface="Symbol"/>
              </a:rPr>
              <a:t> </a:t>
            </a:r>
            <a:r>
              <a:rPr lang="en-US" baseline="-25000" dirty="0" smtClean="0"/>
              <a:t>M</a:t>
            </a:r>
            <a:r>
              <a:rPr lang="en-US" dirty="0" smtClean="0"/>
              <a:t>(x))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Kaidah</a:t>
            </a:r>
            <a:r>
              <a:rPr lang="en-US" dirty="0" smtClean="0"/>
              <a:t> Fuzzy (</a:t>
            </a:r>
            <a:r>
              <a:rPr lang="en-US" i="1" dirty="0" err="1" smtClean="0"/>
              <a:t>Fuzzy’s</a:t>
            </a:r>
            <a:r>
              <a:rPr lang="en-US" i="1" dirty="0" smtClean="0"/>
              <a:t> rule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kaidah</a:t>
            </a:r>
            <a:r>
              <a:rPr lang="en-US" sz="2800" dirty="0" smtClean="0"/>
              <a:t> </a:t>
            </a:r>
            <a:r>
              <a:rPr lang="en-US" sz="2800" i="1" dirty="0" smtClean="0"/>
              <a:t>fuzzy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IF x is A THEN y is B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Kaidah</a:t>
            </a:r>
            <a:r>
              <a:rPr lang="en-US" sz="2800" dirty="0" smtClean="0"/>
              <a:t> fuzzy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implikasi</a:t>
            </a:r>
            <a:r>
              <a:rPr lang="en-US" sz="2800" dirty="0" smtClean="0"/>
              <a:t> fuzzy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terma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nilai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lingusitik</a:t>
            </a:r>
            <a:r>
              <a:rPr lang="en-US" sz="2800" dirty="0" smtClean="0"/>
              <a:t>,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fuzzy</a:t>
            </a:r>
          </a:p>
          <a:p>
            <a:r>
              <a:rPr lang="en-US" sz="2800" dirty="0" smtClean="0"/>
              <a:t>“x is A”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antesenden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premis</a:t>
            </a:r>
            <a:endParaRPr lang="en-US" sz="2800" dirty="0" smtClean="0"/>
          </a:p>
          <a:p>
            <a:r>
              <a:rPr lang="en-US" sz="2800" dirty="0" smtClean="0"/>
              <a:t>“y is B”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konsekwen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Contoh-contoh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if  </a:t>
            </a:r>
            <a:r>
              <a:rPr lang="en-US" sz="2400" i="1" dirty="0" err="1" smtClean="0"/>
              <a:t>permintaan</a:t>
            </a:r>
            <a:r>
              <a:rPr lang="en-US" sz="2400" i="1" dirty="0" smtClean="0"/>
              <a:t> is NAIK then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is TINGGI</a:t>
            </a:r>
          </a:p>
          <a:p>
            <a:pPr>
              <a:buNone/>
            </a:pPr>
            <a:r>
              <a:rPr lang="en-US" sz="2400" i="1" dirty="0" smtClean="0"/>
              <a:t>		if </a:t>
            </a:r>
            <a:r>
              <a:rPr lang="en-US" sz="2400" i="1" dirty="0" err="1" smtClean="0"/>
              <a:t>temperatur</a:t>
            </a:r>
            <a:r>
              <a:rPr lang="en-US" sz="2400" i="1" dirty="0" smtClean="0"/>
              <a:t> is DINGIN then </a:t>
            </a:r>
            <a:r>
              <a:rPr lang="en-US" sz="2400" i="1" dirty="0" err="1" smtClean="0"/>
              <a:t>tekanan</a:t>
            </a:r>
            <a:r>
              <a:rPr lang="en-US" sz="2400" i="1" dirty="0" smtClean="0"/>
              <a:t> is SEDANG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r>
              <a:rPr lang="en-US" sz="2400" dirty="0" err="1" smtClean="0"/>
              <a:t>Antesenden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konsekuen</a:t>
            </a:r>
            <a:r>
              <a:rPr lang="en-US" sz="2400" dirty="0" smtClean="0"/>
              <a:t> </a:t>
            </a:r>
            <a:r>
              <a:rPr lang="en-US" sz="2400" dirty="0" err="1" smtClean="0"/>
              <a:t>dimungkinkan</a:t>
            </a:r>
            <a:r>
              <a:rPr lang="en-US" sz="2400" dirty="0" smtClean="0"/>
              <a:t> 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predikat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konektif</a:t>
            </a:r>
            <a:r>
              <a:rPr lang="en-US" sz="2400" dirty="0" smtClean="0"/>
              <a:t> </a:t>
            </a:r>
            <a:r>
              <a:rPr lang="en-US" sz="2400" b="1" dirty="0" smtClean="0"/>
              <a:t>and</a:t>
            </a:r>
            <a:r>
              <a:rPr lang="en-US" sz="2400" dirty="0" smtClean="0"/>
              <a:t>, </a:t>
            </a:r>
            <a:r>
              <a:rPr lang="en-US" sz="2400" b="1" dirty="0" smtClean="0"/>
              <a:t>or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/>
              <a:t>not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if </a:t>
            </a:r>
            <a:r>
              <a:rPr lang="en-US" sz="2400" i="1" dirty="0" err="1" smtClean="0"/>
              <a:t>pelayanan</a:t>
            </a:r>
            <a:r>
              <a:rPr lang="en-US" sz="2400" i="1" dirty="0" smtClean="0"/>
              <a:t> is BAGUS and </a:t>
            </a:r>
            <a:r>
              <a:rPr lang="en-US" sz="2400" i="1" dirty="0" err="1" smtClean="0"/>
              <a:t>makanan</a:t>
            </a:r>
            <a:r>
              <a:rPr lang="en-US" sz="2400" i="1" dirty="0" smtClean="0"/>
              <a:t> is ENAK then bonus is BESAR</a:t>
            </a:r>
          </a:p>
          <a:p>
            <a:pPr>
              <a:buNone/>
            </a:pPr>
            <a:r>
              <a:rPr lang="en-US" sz="2400" i="1" dirty="0" smtClean="0"/>
              <a:t>	if </a:t>
            </a:r>
            <a:r>
              <a:rPr lang="en-US" sz="2400" i="1" dirty="0" err="1" smtClean="0"/>
              <a:t>temperatur</a:t>
            </a:r>
            <a:r>
              <a:rPr lang="en-US" sz="2400" i="1" dirty="0" smtClean="0"/>
              <a:t> is PANAS then </a:t>
            </a:r>
            <a:r>
              <a:rPr lang="en-US" sz="2400" i="1" dirty="0" err="1" smtClean="0"/>
              <a:t>putaran_kipas</a:t>
            </a:r>
            <a:r>
              <a:rPr lang="en-US" sz="2400" i="1" dirty="0" smtClean="0"/>
              <a:t> is CEPAT  or  </a:t>
            </a:r>
            <a:r>
              <a:rPr lang="en-US" sz="2400" i="1" dirty="0" err="1" smtClean="0"/>
              <a:t>buka_ventilasi</a:t>
            </a:r>
            <a:r>
              <a:rPr lang="en-US" sz="2400" i="1" dirty="0" smtClean="0"/>
              <a:t> is LEBAR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3AD0-2C75-41E0-857D-84B9590E29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285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Document</vt:lpstr>
      <vt:lpstr>Equation</vt:lpstr>
      <vt:lpstr>Logika Fuzzy</vt:lpstr>
      <vt:lpstr>Variabel Linguistik</vt:lpstr>
      <vt:lpstr>Slide 3</vt:lpstr>
      <vt:lpstr>Predikat </vt:lpstr>
      <vt:lpstr>Slide 5</vt:lpstr>
      <vt:lpstr>Slide 6</vt:lpstr>
      <vt:lpstr>Slide 7</vt:lpstr>
      <vt:lpstr>Kaidah Fuzzy (Fuzzy’s rule)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Fuzzy</dc:title>
  <dc:creator>rn</dc:creator>
  <cp:lastModifiedBy>rn</cp:lastModifiedBy>
  <cp:revision>83</cp:revision>
  <dcterms:created xsi:type="dcterms:W3CDTF">2012-03-27T03:37:10Z</dcterms:created>
  <dcterms:modified xsi:type="dcterms:W3CDTF">2013-04-08T04:16:17Z</dcterms:modified>
</cp:coreProperties>
</file>