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3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935F-1736-4607-91DB-BAD046111F32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20AED-230D-48AA-A39F-B31979022A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935F-1736-4607-91DB-BAD046111F32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20AED-230D-48AA-A39F-B31979022A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935F-1736-4607-91DB-BAD046111F32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20AED-230D-48AA-A39F-B31979022A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935F-1736-4607-91DB-BAD046111F32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20AED-230D-48AA-A39F-B31979022A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935F-1736-4607-91DB-BAD046111F32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20AED-230D-48AA-A39F-B31979022A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935F-1736-4607-91DB-BAD046111F32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20AED-230D-48AA-A39F-B31979022A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935F-1736-4607-91DB-BAD046111F32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20AED-230D-48AA-A39F-B31979022A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935F-1736-4607-91DB-BAD046111F32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20AED-230D-48AA-A39F-B31979022A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935F-1736-4607-91DB-BAD046111F32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20AED-230D-48AA-A39F-B31979022A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935F-1736-4607-91DB-BAD046111F32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20AED-230D-48AA-A39F-B31979022A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935F-1736-4607-91DB-BAD046111F32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20AED-230D-48AA-A39F-B31979022A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2935F-1736-4607-91DB-BAD046111F32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20AED-230D-48AA-A39F-B31979022A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IF4058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Informatika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Oleh</a:t>
            </a:r>
            <a:r>
              <a:rPr lang="en-US" dirty="0" smtClean="0"/>
              <a:t>: </a:t>
            </a:r>
            <a:r>
              <a:rPr lang="en-US" dirty="0" err="1" smtClean="0"/>
              <a:t>Rinaldi</a:t>
            </a:r>
            <a:r>
              <a:rPr lang="en-US" dirty="0" smtClean="0"/>
              <a:t> </a:t>
            </a:r>
            <a:r>
              <a:rPr lang="en-US" dirty="0" err="1" smtClean="0"/>
              <a:t>Munir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Program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Informatika</a:t>
            </a:r>
            <a:r>
              <a:rPr lang="en-US" dirty="0" smtClean="0"/>
              <a:t> ITB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Materi</a:t>
            </a:r>
            <a:r>
              <a:rPr lang="en-US" dirty="0" smtClean="0"/>
              <a:t> </a:t>
            </a:r>
            <a:r>
              <a:rPr lang="en-US" dirty="0" err="1" smtClean="0"/>
              <a:t>Topsus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garis</a:t>
            </a:r>
            <a:r>
              <a:rPr lang="en-US" sz="2800" dirty="0" smtClean="0"/>
              <a:t> </a:t>
            </a:r>
            <a:r>
              <a:rPr lang="en-US" sz="2800" dirty="0" err="1" smtClean="0"/>
              <a:t>besar</a:t>
            </a:r>
            <a:r>
              <a:rPr lang="en-US" sz="2800" dirty="0" smtClean="0"/>
              <a:t> </a:t>
            </a:r>
            <a:r>
              <a:rPr lang="en-US" sz="2800" dirty="0" err="1" smtClean="0"/>
              <a:t>materi</a:t>
            </a:r>
            <a:r>
              <a:rPr lang="en-US" sz="2800" dirty="0" smtClean="0"/>
              <a:t> </a:t>
            </a:r>
            <a:r>
              <a:rPr lang="en-US" sz="2800" dirty="0" err="1" smtClean="0"/>
              <a:t>Topsus</a:t>
            </a:r>
            <a:r>
              <a:rPr lang="en-US" sz="2800" dirty="0" smtClean="0"/>
              <a:t> semester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:</a:t>
            </a:r>
          </a:p>
          <a:p>
            <a:pPr marL="514350" indent="-514350">
              <a:buAutoNum type="arabicPeriod"/>
            </a:pPr>
            <a:r>
              <a:rPr lang="en-US" sz="2800" dirty="0" err="1" smtClean="0"/>
              <a:t>Metode</a:t>
            </a:r>
            <a:r>
              <a:rPr lang="en-US" sz="2800" dirty="0" smtClean="0"/>
              <a:t> </a:t>
            </a:r>
            <a:r>
              <a:rPr lang="en-US" sz="2800" dirty="0" err="1" smtClean="0"/>
              <a:t>numerik</a:t>
            </a:r>
            <a:r>
              <a:rPr lang="en-US" sz="2800" dirty="0" smtClean="0"/>
              <a:t> (8 </a:t>
            </a:r>
            <a:r>
              <a:rPr lang="en-US" sz="2800" dirty="0" err="1" smtClean="0"/>
              <a:t>minggu</a:t>
            </a:r>
            <a:r>
              <a:rPr lang="en-US" sz="2800" dirty="0" smtClean="0"/>
              <a:t> </a:t>
            </a:r>
            <a:r>
              <a:rPr lang="en-US" sz="2800" dirty="0" err="1" smtClean="0"/>
              <a:t>pertemuan</a:t>
            </a:r>
            <a:r>
              <a:rPr lang="en-US" sz="2800" dirty="0" smtClean="0"/>
              <a:t>)</a:t>
            </a:r>
          </a:p>
          <a:p>
            <a:pPr marL="514350" indent="-514350">
              <a:buNone/>
            </a:pPr>
            <a:r>
              <a:rPr lang="en-US" sz="2800" dirty="0" smtClean="0"/>
              <a:t>	</a:t>
            </a:r>
            <a:r>
              <a:rPr lang="en-US" sz="2800" dirty="0" smtClean="0">
                <a:sym typeface="Wingdings" pitchFamily="2" charset="2"/>
              </a:rPr>
              <a:t> </a:t>
            </a:r>
            <a:r>
              <a:rPr lang="en-US" sz="2800" dirty="0" err="1" smtClean="0">
                <a:sym typeface="Wingdings" pitchFamily="2" charset="2"/>
              </a:rPr>
              <a:t>Akar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persamaan</a:t>
            </a:r>
            <a:r>
              <a:rPr lang="en-US" sz="2800" dirty="0" smtClean="0">
                <a:sym typeface="Wingdings" pitchFamily="2" charset="2"/>
              </a:rPr>
              <a:t>, </a:t>
            </a:r>
            <a:r>
              <a:rPr lang="en-US" sz="2800" dirty="0" err="1" smtClean="0">
                <a:sym typeface="Wingdings" pitchFamily="2" charset="2"/>
              </a:rPr>
              <a:t>solusi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sistem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persamaan</a:t>
            </a:r>
            <a:r>
              <a:rPr lang="en-US" sz="2800" dirty="0" smtClean="0">
                <a:sym typeface="Wingdings" pitchFamily="2" charset="2"/>
              </a:rPr>
              <a:t> linier, </a:t>
            </a:r>
            <a:r>
              <a:rPr lang="en-US" sz="2800" dirty="0" err="1" smtClean="0">
                <a:sym typeface="Wingdings" pitchFamily="2" charset="2"/>
              </a:rPr>
              <a:t>interpolasi</a:t>
            </a:r>
            <a:r>
              <a:rPr lang="en-US" sz="2800" dirty="0" smtClean="0">
                <a:sym typeface="Wingdings" pitchFamily="2" charset="2"/>
              </a:rPr>
              <a:t>, </a:t>
            </a:r>
            <a:r>
              <a:rPr lang="en-US" sz="2800" dirty="0" err="1" smtClean="0">
                <a:sym typeface="Wingdings" pitchFamily="2" charset="2"/>
              </a:rPr>
              <a:t>regresi</a:t>
            </a:r>
            <a:r>
              <a:rPr lang="en-US" sz="2800" dirty="0" smtClean="0">
                <a:sym typeface="Wingdings" pitchFamily="2" charset="2"/>
              </a:rPr>
              <a:t>, </a:t>
            </a:r>
            <a:r>
              <a:rPr lang="en-US" sz="2800" dirty="0" err="1" smtClean="0">
                <a:sym typeface="Wingdings" pitchFamily="2" charset="2"/>
              </a:rPr>
              <a:t>integrasi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numerik</a:t>
            </a:r>
            <a:r>
              <a:rPr lang="en-US" sz="2800" dirty="0" smtClean="0">
                <a:sym typeface="Wingdings" pitchFamily="2" charset="2"/>
              </a:rPr>
              <a:t>, </a:t>
            </a:r>
            <a:r>
              <a:rPr lang="en-US" sz="2800" dirty="0" err="1" smtClean="0">
                <a:sym typeface="Wingdings" pitchFamily="2" charset="2"/>
              </a:rPr>
              <a:t>solusi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persamaan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diferensial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biasa</a:t>
            </a:r>
            <a:r>
              <a:rPr lang="en-US" sz="2800" dirty="0" smtClean="0">
                <a:sym typeface="Wingdings" pitchFamily="2" charset="2"/>
              </a:rPr>
              <a:t>, </a:t>
            </a:r>
            <a:r>
              <a:rPr lang="en-US" sz="2800" dirty="0" err="1" smtClean="0">
                <a:sym typeface="Wingdings" pitchFamily="2" charset="2"/>
              </a:rPr>
              <a:t>turunan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numerik</a:t>
            </a:r>
            <a:endParaRPr lang="en-US" sz="2800" dirty="0" smtClean="0"/>
          </a:p>
          <a:p>
            <a:pPr marL="514350" indent="-514350">
              <a:buAutoNum type="arabicPeriod"/>
            </a:pPr>
            <a:endParaRPr lang="en-US" sz="2800" dirty="0" smtClean="0"/>
          </a:p>
          <a:p>
            <a:pPr marL="514350" indent="-514350">
              <a:buAutoNum type="arabicPeriod" startAt="2"/>
            </a:pPr>
            <a:r>
              <a:rPr lang="en-US" sz="2800" dirty="0" err="1" smtClean="0"/>
              <a:t>Logika</a:t>
            </a:r>
            <a:r>
              <a:rPr lang="en-US" sz="2800" dirty="0" smtClean="0"/>
              <a:t> </a:t>
            </a:r>
            <a:r>
              <a:rPr lang="en-US" sz="2800" dirty="0" smtClean="0"/>
              <a:t>Fuzzy (</a:t>
            </a:r>
            <a:r>
              <a:rPr lang="en-US" sz="2800" i="1" dirty="0" smtClean="0"/>
              <a:t>Fuzzy Logics</a:t>
            </a:r>
            <a:r>
              <a:rPr lang="en-US" sz="2800" dirty="0" smtClean="0"/>
              <a:t>) (6 </a:t>
            </a:r>
            <a:r>
              <a:rPr lang="en-US" sz="2800" dirty="0" err="1" smtClean="0"/>
              <a:t>minggu</a:t>
            </a:r>
            <a:r>
              <a:rPr lang="en-US" sz="2800" dirty="0" smtClean="0"/>
              <a:t> </a:t>
            </a:r>
            <a:r>
              <a:rPr lang="en-US" sz="2800" dirty="0" err="1" smtClean="0"/>
              <a:t>pertemuan</a:t>
            </a:r>
            <a:r>
              <a:rPr lang="en-US" sz="2800" dirty="0" smtClean="0"/>
              <a:t>) </a:t>
            </a:r>
            <a:endParaRPr lang="en-US" sz="2800" dirty="0" smtClean="0"/>
          </a:p>
          <a:p>
            <a:pPr marL="514350" indent="-514350">
              <a:buNone/>
            </a:pPr>
            <a:r>
              <a:rPr lang="en-US" sz="2800" dirty="0" smtClean="0"/>
              <a:t>	</a:t>
            </a:r>
            <a:r>
              <a:rPr lang="en-US" sz="2800" dirty="0" smtClean="0">
                <a:sym typeface="Wingdings" pitchFamily="2" charset="2"/>
              </a:rPr>
              <a:t> </a:t>
            </a:r>
            <a:r>
              <a:rPr lang="en-US" sz="2800" dirty="0" err="1" smtClean="0">
                <a:sym typeface="Wingdings" pitchFamily="2" charset="2"/>
              </a:rPr>
              <a:t>Himpunan</a:t>
            </a:r>
            <a:r>
              <a:rPr lang="en-US" sz="2800" dirty="0" smtClean="0">
                <a:sym typeface="Wingdings" pitchFamily="2" charset="2"/>
              </a:rPr>
              <a:t> fuzzy,  </a:t>
            </a:r>
            <a:r>
              <a:rPr lang="en-US" sz="2800" dirty="0" err="1" smtClean="0">
                <a:sym typeface="Wingdings" pitchFamily="2" charset="2"/>
              </a:rPr>
              <a:t>aturan</a:t>
            </a:r>
            <a:r>
              <a:rPr lang="en-US" sz="2800" dirty="0" smtClean="0">
                <a:sym typeface="Wingdings" pitchFamily="2" charset="2"/>
              </a:rPr>
              <a:t> fuzzy, </a:t>
            </a:r>
            <a:r>
              <a:rPr lang="en-US" sz="2800" dirty="0" err="1" smtClean="0">
                <a:sym typeface="Wingdings" pitchFamily="2" charset="2"/>
              </a:rPr>
              <a:t>inferensi</a:t>
            </a:r>
            <a:r>
              <a:rPr lang="en-US" sz="2800" dirty="0" smtClean="0">
                <a:sym typeface="Wingdings" pitchFamily="2" charset="2"/>
              </a:rPr>
              <a:t>, </a:t>
            </a:r>
            <a:r>
              <a:rPr lang="en-US" sz="2800" dirty="0" err="1" smtClean="0">
                <a:sym typeface="Wingdings" pitchFamily="2" charset="2"/>
              </a:rPr>
              <a:t>sistem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pengendali</a:t>
            </a:r>
            <a:r>
              <a:rPr lang="en-US" sz="2800" dirty="0" smtClean="0">
                <a:sym typeface="Wingdings" pitchFamily="2" charset="2"/>
              </a:rPr>
              <a:t> fuzzy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Penilaian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pemrograman</a:t>
            </a:r>
            <a:r>
              <a:rPr lang="en-US" dirty="0" smtClean="0"/>
              <a:t> (</a:t>
            </a:r>
            <a:r>
              <a:rPr lang="en-US" dirty="0" err="1" smtClean="0"/>
              <a:t>Fortan</a:t>
            </a:r>
            <a:r>
              <a:rPr lang="en-US" dirty="0" smtClean="0"/>
              <a:t>, </a:t>
            </a:r>
            <a:r>
              <a:rPr lang="en-US" dirty="0" err="1" smtClean="0"/>
              <a:t>Matlab</a:t>
            </a:r>
            <a:r>
              <a:rPr lang="en-US" dirty="0" smtClean="0"/>
              <a:t>, C#/Java)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Makalah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makalah</a:t>
            </a:r>
            <a:r>
              <a:rPr lang="en-US" dirty="0" smtClean="0"/>
              <a:t> </a:t>
            </a:r>
            <a:r>
              <a:rPr lang="en-US" dirty="0" err="1" smtClean="0"/>
              <a:t>metnum</a:t>
            </a:r>
            <a:r>
              <a:rPr lang="en-US" dirty="0" smtClean="0"/>
              <a:t> / </a:t>
            </a:r>
            <a:r>
              <a:rPr lang="en-US" dirty="0" err="1" smtClean="0"/>
              <a:t>makalah</a:t>
            </a:r>
            <a:r>
              <a:rPr lang="en-US" dirty="0" smtClean="0"/>
              <a:t> fuzzy)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UTS </a:t>
            </a:r>
            <a:r>
              <a:rPr lang="en-US" dirty="0" err="1" smtClean="0"/>
              <a:t>dan</a:t>
            </a:r>
            <a:r>
              <a:rPr lang="en-US" dirty="0" smtClean="0"/>
              <a:t> UAS (</a:t>
            </a:r>
            <a:r>
              <a:rPr lang="en-US" i="1" dirty="0" smtClean="0"/>
              <a:t>take home test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Kehadiran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61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IF4058 Topik Khusus Informatika</vt:lpstr>
      <vt:lpstr>Materi Topsus</vt:lpstr>
      <vt:lpstr>Penilaian Kuliah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IF4058 Topik Khusus Informatika</dc:title>
  <dc:creator>user</dc:creator>
  <cp:lastModifiedBy>rn</cp:lastModifiedBy>
  <cp:revision>2</cp:revision>
  <dcterms:created xsi:type="dcterms:W3CDTF">2012-01-24T01:50:10Z</dcterms:created>
  <dcterms:modified xsi:type="dcterms:W3CDTF">2012-01-25T06:43:59Z</dcterms:modified>
</cp:coreProperties>
</file>