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9E4A49F-7C1E-4603-A1EE-C9B589B9B8F3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306BDF3-75DB-49B3-80BE-7E7E1EA1D9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234A-B8C3-4D71-81CE-C50280206BFD}" type="datetime1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35DA-C827-4F17-BF84-F83DA01CE554}" type="datetime1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7A8E-D0B3-4293-9966-0747D5065BD0}" type="datetime1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72857-8EA6-45A0-95D3-64DEACD1F97C}" type="datetime1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0190-7636-434A-AC5D-D238933557DA}" type="datetime1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F00F-2038-4339-A885-A548C79F02DC}" type="datetime1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8F62-7FE1-43C5-8018-B9757BC60087}" type="datetime1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18682-3F7E-4357-A67B-C65872CF8DA1}" type="datetime1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5B147-ABDC-4AF3-892A-0A9F097BD9F9}" type="datetime1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38114-31EC-48F4-B2EA-EC9CBC1159D5}" type="datetime1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5F592-F837-49E5-9C81-261990EB8F70}" type="datetime1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E1F59-D985-4A9D-AA71-F9BA33CE8B86}" type="datetime1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33AD0-2C75-41E0-857D-84B9590E29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r>
              <a:rPr lang="en-US" b="1" dirty="0" smtClean="0"/>
              <a:t>Fuzzy Logic 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Menggunakan</a:t>
            </a:r>
            <a:r>
              <a:rPr lang="en-US" b="1" dirty="0" smtClean="0"/>
              <a:t>  MATLAB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514600"/>
            <a:ext cx="6400800" cy="1752600"/>
          </a:xfrm>
        </p:spPr>
        <p:txBody>
          <a:bodyPr/>
          <a:lstStyle/>
          <a:p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</a:p>
          <a:p>
            <a:r>
              <a:rPr lang="en-US" dirty="0" smtClean="0"/>
              <a:t>IF4058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IF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581400"/>
            <a:ext cx="280987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6248400"/>
            <a:ext cx="2935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Teknik</a:t>
            </a:r>
            <a:r>
              <a:rPr lang="en-US" b="1" dirty="0" smtClean="0"/>
              <a:t> </a:t>
            </a:r>
            <a:r>
              <a:rPr lang="en-US" b="1" dirty="0" err="1" smtClean="0"/>
              <a:t>Informatika</a:t>
            </a:r>
            <a:r>
              <a:rPr lang="en-US" b="1" dirty="0" smtClean="0"/>
              <a:t> – STEI ITB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5105400"/>
            <a:ext cx="2262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Oleh</a:t>
            </a:r>
            <a:r>
              <a:rPr lang="en-US" sz="2000" b="1" dirty="0" smtClean="0"/>
              <a:t>: </a:t>
            </a:r>
            <a:r>
              <a:rPr lang="en-US" sz="2000" b="1" dirty="0" err="1" smtClean="0"/>
              <a:t>Rinaldi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Munir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Membership Function Editor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Dari FIS editor, </a:t>
            </a:r>
            <a:r>
              <a:rPr lang="en-US" sz="2800" dirty="0" err="1" smtClean="0"/>
              <a:t>pilih</a:t>
            </a:r>
            <a:r>
              <a:rPr lang="en-US" sz="2800" dirty="0" smtClean="0"/>
              <a:t>: Edit </a:t>
            </a:r>
            <a:r>
              <a:rPr lang="en-US" sz="2800" dirty="0" smtClean="0">
                <a:sym typeface="Wingdings" pitchFamily="2" charset="2"/>
              </a:rPr>
              <a:t> Membership Functions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955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133600"/>
            <a:ext cx="54102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tiga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FIS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sudut</a:t>
            </a:r>
            <a:r>
              <a:rPr lang="en-US" sz="2800" dirty="0" smtClean="0"/>
              <a:t> </a:t>
            </a:r>
            <a:r>
              <a:rPr lang="en-US" sz="2800" dirty="0" err="1" smtClean="0"/>
              <a:t>kiri</a:t>
            </a:r>
            <a:r>
              <a:rPr lang="en-US" sz="2800" dirty="0" smtClean="0"/>
              <a:t> </a:t>
            </a:r>
            <a:r>
              <a:rPr lang="en-US" sz="2800" dirty="0" err="1" smtClean="0"/>
              <a:t>atas</a:t>
            </a:r>
            <a:r>
              <a:rPr lang="en-US" sz="2800" dirty="0" smtClean="0"/>
              <a:t>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</a:t>
            </a:r>
            <a:r>
              <a:rPr lang="en-US" sz="2800" i="1" dirty="0" err="1" smtClean="0"/>
              <a:t>pelayanan</a:t>
            </a:r>
            <a:r>
              <a:rPr lang="en-US" sz="2800" dirty="0" smtClean="0"/>
              <a:t>, </a:t>
            </a:r>
            <a:r>
              <a:rPr lang="en-US" sz="2800" i="1" dirty="0" err="1" smtClean="0"/>
              <a:t>makanan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i="1" dirty="0" smtClean="0"/>
              <a:t>bonus</a:t>
            </a:r>
            <a:r>
              <a:rPr lang="en-US" sz="2800" dirty="0" smtClean="0"/>
              <a:t>. </a:t>
            </a:r>
          </a:p>
          <a:p>
            <a:r>
              <a:rPr lang="en-US" sz="2800" i="1" dirty="0" err="1" smtClean="0"/>
              <a:t>Pelayanan</a:t>
            </a:r>
            <a:r>
              <a:rPr lang="en-US" sz="2800" dirty="0" smtClean="0"/>
              <a:t> </a:t>
            </a:r>
            <a:r>
              <a:rPr lang="en-US" sz="2800" dirty="0" err="1" smtClean="0"/>
              <a:t>memilik</a:t>
            </a:r>
            <a:r>
              <a:rPr lang="en-US" sz="2800" dirty="0" smtClean="0"/>
              <a:t> </a:t>
            </a:r>
            <a:r>
              <a:rPr lang="en-US" sz="2800" dirty="0" err="1" smtClean="0"/>
              <a:t>tiga</a:t>
            </a:r>
            <a:r>
              <a:rPr lang="en-US" sz="2800" dirty="0" smtClean="0"/>
              <a:t> </a:t>
            </a:r>
            <a:r>
              <a:rPr lang="en-US" sz="2800" dirty="0" err="1" smtClean="0"/>
              <a:t>terma</a:t>
            </a:r>
            <a:r>
              <a:rPr lang="en-US" sz="2800" dirty="0" smtClean="0"/>
              <a:t>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</a:t>
            </a:r>
            <a:r>
              <a:rPr lang="en-US" sz="2800" i="1" dirty="0" err="1" smtClean="0"/>
              <a:t>mengecewakan</a:t>
            </a:r>
            <a:r>
              <a:rPr lang="en-US" sz="2800" dirty="0" smtClean="0"/>
              <a:t>, </a:t>
            </a:r>
            <a:r>
              <a:rPr lang="en-US" sz="2800" i="1" dirty="0" err="1" smtClean="0"/>
              <a:t>bagus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i="1" dirty="0" err="1" smtClean="0"/>
              <a:t>memuaskan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Klik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FIS </a:t>
            </a:r>
            <a:r>
              <a:rPr lang="en-US" sz="2800" i="1" dirty="0" err="1" smtClean="0"/>
              <a:t>pelayanan</a:t>
            </a:r>
            <a:r>
              <a:rPr lang="en-US" sz="2800" dirty="0" smtClean="0"/>
              <a:t>, </a:t>
            </a:r>
            <a:r>
              <a:rPr lang="en-US" sz="2800" dirty="0" err="1" smtClean="0"/>
              <a:t>lalu</a:t>
            </a:r>
            <a:r>
              <a:rPr lang="en-US" sz="2800" dirty="0" smtClean="0"/>
              <a:t> </a:t>
            </a:r>
            <a:r>
              <a:rPr lang="en-US" sz="2800" dirty="0" err="1" smtClean="0"/>
              <a:t>klik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mf1, </a:t>
            </a:r>
            <a:r>
              <a:rPr lang="en-US" sz="2800" dirty="0" err="1" smtClean="0"/>
              <a:t>kemudian</a:t>
            </a:r>
            <a:r>
              <a:rPr lang="en-US" sz="2800" dirty="0" smtClean="0"/>
              <a:t> </a:t>
            </a:r>
            <a:r>
              <a:rPr lang="en-US" sz="2800" dirty="0" err="1" smtClean="0"/>
              <a:t>isikan</a:t>
            </a:r>
            <a:r>
              <a:rPr lang="en-US" sz="2800" dirty="0" smtClean="0"/>
              <a:t>/</a:t>
            </a:r>
            <a:r>
              <a:rPr lang="en-US" sz="2800" dirty="0" err="1" smtClean="0"/>
              <a:t>ganti</a:t>
            </a:r>
            <a:r>
              <a:rPr lang="en-US" sz="2800" dirty="0" smtClean="0"/>
              <a:t> parameter-parameter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field:</a:t>
            </a:r>
          </a:p>
          <a:p>
            <a:pPr lvl="1"/>
            <a:r>
              <a:rPr lang="en-US" sz="2400" dirty="0" err="1" smtClean="0"/>
              <a:t>Nama</a:t>
            </a:r>
            <a:r>
              <a:rPr lang="en-US" sz="2400" dirty="0" smtClean="0"/>
              <a:t>: </a:t>
            </a:r>
            <a:r>
              <a:rPr lang="en-US" sz="2400" dirty="0" err="1" smtClean="0"/>
              <a:t>mengecewakan</a:t>
            </a:r>
            <a:endParaRPr lang="en-US" sz="2400" dirty="0" smtClean="0"/>
          </a:p>
          <a:p>
            <a:pPr lvl="1"/>
            <a:r>
              <a:rPr lang="en-US" sz="2400" dirty="0" smtClean="0"/>
              <a:t>Range: [0 10}</a:t>
            </a:r>
          </a:p>
          <a:p>
            <a:pPr lvl="1"/>
            <a:r>
              <a:rPr lang="en-US" sz="2400" dirty="0" smtClean="0"/>
              <a:t>Display Range: [0 10]</a:t>
            </a:r>
          </a:p>
          <a:p>
            <a:pPr lvl="1"/>
            <a:r>
              <a:rPr lang="en-US" sz="2400" dirty="0" smtClean="0"/>
              <a:t>Type: </a:t>
            </a:r>
            <a:r>
              <a:rPr lang="en-US" sz="2400" dirty="0" err="1" smtClean="0"/>
              <a:t>gaussmf</a:t>
            </a:r>
            <a:endParaRPr lang="en-US" sz="2400" dirty="0" smtClean="0"/>
          </a:p>
          <a:p>
            <a:pPr lvl="1"/>
            <a:r>
              <a:rPr lang="en-US" sz="2400" dirty="0" err="1" smtClean="0"/>
              <a:t>Params</a:t>
            </a:r>
            <a:r>
              <a:rPr lang="en-US" sz="2400" dirty="0" smtClean="0"/>
              <a:t>: </a:t>
            </a:r>
            <a:r>
              <a:rPr lang="en-US" sz="2400" dirty="0" err="1" smtClean="0"/>
              <a:t>nilai</a:t>
            </a:r>
            <a:r>
              <a:rPr lang="en-US" sz="2400" dirty="0" smtClean="0"/>
              <a:t> default yang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standard </a:t>
            </a:r>
            <a:r>
              <a:rPr lang="en-US" sz="2400" dirty="0" err="1" smtClean="0"/>
              <a:t>deviasi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mean (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diubah</a:t>
            </a:r>
            <a:r>
              <a:rPr lang="en-US" sz="2400" dirty="0" smtClean="0"/>
              <a:t>)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err="1" smtClean="0"/>
              <a:t>Klik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mf2, </a:t>
            </a:r>
            <a:r>
              <a:rPr lang="en-US" sz="2800" dirty="0" err="1" smtClean="0"/>
              <a:t>kemudian</a:t>
            </a:r>
            <a:r>
              <a:rPr lang="en-US" sz="2800" dirty="0" smtClean="0"/>
              <a:t> </a:t>
            </a:r>
            <a:r>
              <a:rPr lang="en-US" sz="2800" dirty="0" err="1" smtClean="0"/>
              <a:t>isikan</a:t>
            </a:r>
            <a:r>
              <a:rPr lang="en-US" sz="2800" dirty="0" smtClean="0"/>
              <a:t>/</a:t>
            </a:r>
            <a:r>
              <a:rPr lang="en-US" sz="2800" dirty="0" err="1" smtClean="0"/>
              <a:t>ganti</a:t>
            </a:r>
            <a:r>
              <a:rPr lang="en-US" sz="2800" dirty="0" smtClean="0"/>
              <a:t> parameter-parameter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field:</a:t>
            </a:r>
          </a:p>
          <a:p>
            <a:pPr lvl="1"/>
            <a:r>
              <a:rPr lang="en-US" sz="2400" dirty="0" err="1" smtClean="0"/>
              <a:t>Nama</a:t>
            </a:r>
            <a:r>
              <a:rPr lang="en-US" sz="2400" dirty="0" smtClean="0"/>
              <a:t>: </a:t>
            </a:r>
            <a:r>
              <a:rPr lang="en-US" sz="2400" dirty="0" err="1" smtClean="0"/>
              <a:t>bagus</a:t>
            </a:r>
            <a:endParaRPr lang="en-US" sz="2400" dirty="0" smtClean="0"/>
          </a:p>
          <a:p>
            <a:pPr lvl="1"/>
            <a:r>
              <a:rPr lang="en-US" sz="2400" dirty="0" smtClean="0"/>
              <a:t>Range: [0 10}</a:t>
            </a:r>
          </a:p>
          <a:p>
            <a:pPr lvl="1"/>
            <a:r>
              <a:rPr lang="en-US" sz="2400" dirty="0" smtClean="0"/>
              <a:t>Display Range: [0 10]</a:t>
            </a:r>
          </a:p>
          <a:p>
            <a:pPr lvl="1"/>
            <a:r>
              <a:rPr lang="en-US" sz="2400" dirty="0" smtClean="0"/>
              <a:t>Type: </a:t>
            </a:r>
            <a:r>
              <a:rPr lang="en-US" sz="2400" dirty="0" err="1" smtClean="0"/>
              <a:t>gaussmf</a:t>
            </a:r>
            <a:endParaRPr lang="en-US" sz="2400" dirty="0" smtClean="0"/>
          </a:p>
          <a:p>
            <a:pPr lvl="1"/>
            <a:r>
              <a:rPr lang="en-US" sz="2400" dirty="0" err="1" smtClean="0"/>
              <a:t>Params</a:t>
            </a:r>
            <a:r>
              <a:rPr lang="en-US" sz="2400" dirty="0" smtClean="0"/>
              <a:t>: </a:t>
            </a:r>
            <a:r>
              <a:rPr lang="en-US" sz="2400" dirty="0" err="1" smtClean="0"/>
              <a:t>nilai</a:t>
            </a:r>
            <a:r>
              <a:rPr lang="en-US" sz="2400" dirty="0" smtClean="0"/>
              <a:t> default yang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standard </a:t>
            </a:r>
            <a:r>
              <a:rPr lang="en-US" sz="2400" dirty="0" err="1" smtClean="0"/>
              <a:t>deviasi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mean (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diubah</a:t>
            </a:r>
            <a:r>
              <a:rPr lang="en-US" sz="2400" dirty="0" smtClean="0"/>
              <a:t>)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Klik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mf3, </a:t>
            </a:r>
            <a:r>
              <a:rPr lang="en-US" sz="2800" dirty="0" err="1" smtClean="0"/>
              <a:t>kemudian</a:t>
            </a:r>
            <a:r>
              <a:rPr lang="en-US" sz="2800" dirty="0" smtClean="0"/>
              <a:t> </a:t>
            </a:r>
            <a:r>
              <a:rPr lang="en-US" sz="2800" dirty="0" err="1" smtClean="0"/>
              <a:t>isikan</a:t>
            </a:r>
            <a:r>
              <a:rPr lang="en-US" sz="2800" dirty="0" smtClean="0"/>
              <a:t>/</a:t>
            </a:r>
            <a:r>
              <a:rPr lang="en-US" sz="2800" dirty="0" err="1" smtClean="0"/>
              <a:t>ganti</a:t>
            </a:r>
            <a:r>
              <a:rPr lang="en-US" sz="2800" dirty="0" smtClean="0"/>
              <a:t> parameter-parameter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field:</a:t>
            </a:r>
          </a:p>
          <a:p>
            <a:pPr lvl="1"/>
            <a:r>
              <a:rPr lang="en-US" sz="2400" dirty="0" err="1" smtClean="0"/>
              <a:t>Nama</a:t>
            </a:r>
            <a:r>
              <a:rPr lang="en-US" sz="2400" dirty="0" smtClean="0"/>
              <a:t>: </a:t>
            </a:r>
            <a:r>
              <a:rPr lang="en-US" sz="2400" dirty="0" err="1" smtClean="0"/>
              <a:t>memuaskan</a:t>
            </a:r>
            <a:endParaRPr lang="en-US" sz="2400" dirty="0" smtClean="0"/>
          </a:p>
          <a:p>
            <a:pPr lvl="1"/>
            <a:r>
              <a:rPr lang="en-US" sz="2400" dirty="0" smtClean="0"/>
              <a:t>Range: [0 10}</a:t>
            </a:r>
          </a:p>
          <a:p>
            <a:pPr lvl="1"/>
            <a:r>
              <a:rPr lang="en-US" sz="2400" dirty="0" smtClean="0"/>
              <a:t>Display Range: [0 10]</a:t>
            </a:r>
          </a:p>
          <a:p>
            <a:pPr lvl="1"/>
            <a:r>
              <a:rPr lang="en-US" sz="2400" dirty="0" smtClean="0"/>
              <a:t>Type: </a:t>
            </a:r>
            <a:r>
              <a:rPr lang="en-US" sz="2400" dirty="0" err="1" smtClean="0"/>
              <a:t>gaussmf</a:t>
            </a:r>
            <a:endParaRPr lang="en-US" sz="2400" dirty="0" smtClean="0"/>
          </a:p>
          <a:p>
            <a:pPr lvl="1"/>
            <a:r>
              <a:rPr lang="en-US" sz="2400" dirty="0" err="1" smtClean="0"/>
              <a:t>Params</a:t>
            </a:r>
            <a:r>
              <a:rPr lang="en-US" sz="2400" dirty="0" smtClean="0"/>
              <a:t>: </a:t>
            </a:r>
            <a:r>
              <a:rPr lang="en-US" sz="2400" dirty="0" err="1" smtClean="0"/>
              <a:t>nilai</a:t>
            </a:r>
            <a:r>
              <a:rPr lang="en-US" sz="2400" dirty="0" smtClean="0"/>
              <a:t> default yang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standard </a:t>
            </a:r>
            <a:r>
              <a:rPr lang="en-US" sz="2400" dirty="0" err="1" smtClean="0"/>
              <a:t>deviasi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mean (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diubah</a:t>
            </a:r>
            <a:r>
              <a:rPr lang="en-US" sz="2400" dirty="0" smtClean="0"/>
              <a:t>)</a:t>
            </a:r>
          </a:p>
          <a:p>
            <a:pPr lvl="1" indent="-742950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Hasil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966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371600"/>
            <a:ext cx="6096000" cy="509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r>
              <a:rPr lang="en-US" sz="2800" i="1" dirty="0" err="1" smtClean="0"/>
              <a:t>Makanan</a:t>
            </a:r>
            <a:r>
              <a:rPr lang="en-US" sz="2800" dirty="0" smtClean="0"/>
              <a:t> </a:t>
            </a: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terma</a:t>
            </a:r>
            <a:r>
              <a:rPr lang="en-US" sz="2800" dirty="0" smtClean="0"/>
              <a:t> </a:t>
            </a:r>
            <a:r>
              <a:rPr lang="en-US" sz="2800" i="1" dirty="0" err="1" smtClean="0"/>
              <a:t>hambar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i="1" dirty="0" err="1" smtClean="0"/>
              <a:t>enak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Klik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</a:t>
            </a:r>
            <a:r>
              <a:rPr lang="en-US" sz="2800" dirty="0" err="1" smtClean="0"/>
              <a:t>makanan</a:t>
            </a:r>
            <a:r>
              <a:rPr lang="en-US" sz="2800" dirty="0" smtClean="0"/>
              <a:t>, </a:t>
            </a:r>
            <a:r>
              <a:rPr lang="en-US" sz="2800" dirty="0" err="1" smtClean="0"/>
              <a:t>lalu</a:t>
            </a:r>
            <a:r>
              <a:rPr lang="en-US" sz="2800" dirty="0" smtClean="0"/>
              <a:t> </a:t>
            </a:r>
            <a:r>
              <a:rPr lang="en-US" sz="2800" dirty="0" err="1" smtClean="0"/>
              <a:t>klik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mf2</a:t>
            </a:r>
          </a:p>
          <a:p>
            <a:r>
              <a:rPr lang="en-US" sz="2800" dirty="0" err="1" smtClean="0"/>
              <a:t>Hapus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mf2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b="1" dirty="0" smtClean="0"/>
              <a:t>Edit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b="1" dirty="0" smtClean="0">
                <a:sym typeface="Wingdings" pitchFamily="2" charset="2"/>
              </a:rPr>
              <a:t>Remove Selected MF</a:t>
            </a:r>
          </a:p>
          <a:p>
            <a:r>
              <a:rPr lang="en-US" sz="2800" dirty="0" err="1" smtClean="0">
                <a:sym typeface="Wingdings" pitchFamily="2" charset="2"/>
              </a:rPr>
              <a:t>Ubah</a:t>
            </a:r>
            <a:r>
              <a:rPr lang="en-US" sz="2800" dirty="0" smtClean="0">
                <a:sym typeface="Wingdings" pitchFamily="2" charset="2"/>
              </a:rPr>
              <a:t> Range </a:t>
            </a:r>
            <a:r>
              <a:rPr lang="en-US" sz="2800" dirty="0" err="1" smtClean="0">
                <a:sym typeface="Wingdings" pitchFamily="2" charset="2"/>
              </a:rPr>
              <a:t>manjadi</a:t>
            </a:r>
            <a:r>
              <a:rPr lang="en-US" sz="2800" dirty="0" smtClean="0">
                <a:sym typeface="Wingdings" pitchFamily="2" charset="2"/>
              </a:rPr>
              <a:t> [0 10} </a:t>
            </a:r>
            <a:r>
              <a:rPr lang="en-US" sz="2800" dirty="0" err="1" smtClean="0">
                <a:sym typeface="Wingdings" pitchFamily="2" charset="2"/>
              </a:rPr>
              <a:t>dan</a:t>
            </a:r>
            <a:r>
              <a:rPr lang="en-US" sz="2800" dirty="0" smtClean="0">
                <a:sym typeface="Wingdings" pitchFamily="2" charset="2"/>
              </a:rPr>
              <a:t> Display Range </a:t>
            </a:r>
            <a:r>
              <a:rPr lang="en-US" sz="2800" dirty="0" err="1" smtClean="0">
                <a:sym typeface="Wingdings" pitchFamily="2" charset="2"/>
              </a:rPr>
              <a:t>menjadi</a:t>
            </a:r>
            <a:r>
              <a:rPr lang="en-US" sz="2800" dirty="0" smtClean="0">
                <a:sym typeface="Wingdings" pitchFamily="2" charset="2"/>
              </a:rPr>
              <a:t> [0 10]</a:t>
            </a:r>
          </a:p>
          <a:p>
            <a:r>
              <a:rPr lang="en-US" sz="2800" dirty="0" err="1" smtClean="0"/>
              <a:t>Klik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mf1, </a:t>
            </a:r>
            <a:r>
              <a:rPr lang="en-US" sz="2800" dirty="0" err="1" smtClean="0"/>
              <a:t>kemudian</a:t>
            </a:r>
            <a:r>
              <a:rPr lang="en-US" sz="2800" dirty="0" smtClean="0"/>
              <a:t> </a:t>
            </a:r>
            <a:r>
              <a:rPr lang="en-US" sz="2800" dirty="0" err="1" smtClean="0"/>
              <a:t>isikan</a:t>
            </a:r>
            <a:r>
              <a:rPr lang="en-US" sz="2800" dirty="0" smtClean="0"/>
              <a:t>/</a:t>
            </a:r>
            <a:r>
              <a:rPr lang="en-US" sz="2800" dirty="0" err="1" smtClean="0"/>
              <a:t>ganti</a:t>
            </a:r>
            <a:r>
              <a:rPr lang="en-US" sz="2800" dirty="0" smtClean="0"/>
              <a:t> parameter-parameter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field:</a:t>
            </a:r>
          </a:p>
          <a:p>
            <a:pPr lvl="1"/>
            <a:r>
              <a:rPr lang="en-US" sz="2400" dirty="0" err="1" smtClean="0"/>
              <a:t>Nama</a:t>
            </a:r>
            <a:r>
              <a:rPr lang="en-US" sz="2400" dirty="0" smtClean="0"/>
              <a:t>: </a:t>
            </a:r>
            <a:r>
              <a:rPr lang="en-US" sz="2400" dirty="0" err="1" smtClean="0"/>
              <a:t>hambar</a:t>
            </a:r>
            <a:endParaRPr lang="en-US" sz="2400" dirty="0" smtClean="0"/>
          </a:p>
          <a:p>
            <a:pPr lvl="1"/>
            <a:r>
              <a:rPr lang="en-US" sz="2400" dirty="0" smtClean="0"/>
              <a:t>Range: [0 10}</a:t>
            </a:r>
          </a:p>
          <a:p>
            <a:pPr lvl="1"/>
            <a:r>
              <a:rPr lang="en-US" sz="2400" dirty="0" smtClean="0"/>
              <a:t>Display Range: [0 10]</a:t>
            </a:r>
          </a:p>
          <a:p>
            <a:pPr lvl="1"/>
            <a:r>
              <a:rPr lang="en-US" sz="2400" dirty="0" smtClean="0"/>
              <a:t>Type: </a:t>
            </a:r>
            <a:r>
              <a:rPr lang="en-US" sz="2400" dirty="0" err="1" smtClean="0"/>
              <a:t>trimf</a:t>
            </a:r>
            <a:endParaRPr lang="en-US" sz="2400" dirty="0" smtClean="0"/>
          </a:p>
          <a:p>
            <a:pPr lvl="1"/>
            <a:r>
              <a:rPr lang="en-US" sz="2400" dirty="0" err="1" smtClean="0"/>
              <a:t>Params</a:t>
            </a:r>
            <a:r>
              <a:rPr lang="en-US" sz="2400" dirty="0" smtClean="0"/>
              <a:t>: [-4 0 7]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sz="2800" dirty="0" err="1" smtClean="0"/>
              <a:t>Klik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mf1, </a:t>
            </a:r>
            <a:r>
              <a:rPr lang="en-US" sz="2800" dirty="0" err="1" smtClean="0"/>
              <a:t>kemudian</a:t>
            </a:r>
            <a:r>
              <a:rPr lang="en-US" sz="2800" dirty="0" smtClean="0"/>
              <a:t> </a:t>
            </a:r>
            <a:r>
              <a:rPr lang="en-US" sz="2800" dirty="0" err="1" smtClean="0"/>
              <a:t>isikan</a:t>
            </a:r>
            <a:r>
              <a:rPr lang="en-US" sz="2800" dirty="0" smtClean="0"/>
              <a:t>/</a:t>
            </a:r>
            <a:r>
              <a:rPr lang="en-US" sz="2800" dirty="0" err="1" smtClean="0"/>
              <a:t>ganti</a:t>
            </a:r>
            <a:r>
              <a:rPr lang="en-US" sz="2800" dirty="0" smtClean="0"/>
              <a:t> parameter-parameter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field:</a:t>
            </a:r>
          </a:p>
          <a:p>
            <a:pPr lvl="1"/>
            <a:r>
              <a:rPr lang="en-US" sz="2400" dirty="0" err="1" smtClean="0"/>
              <a:t>Nama</a:t>
            </a:r>
            <a:r>
              <a:rPr lang="en-US" sz="2400" dirty="0" smtClean="0"/>
              <a:t>: </a:t>
            </a:r>
            <a:r>
              <a:rPr lang="en-US" sz="2400" dirty="0" err="1" smtClean="0"/>
              <a:t>enak</a:t>
            </a:r>
            <a:endParaRPr lang="en-US" sz="2400" dirty="0" smtClean="0"/>
          </a:p>
          <a:p>
            <a:pPr lvl="1"/>
            <a:r>
              <a:rPr lang="en-US" sz="2400" dirty="0" smtClean="0"/>
              <a:t>Range: [0 10]</a:t>
            </a:r>
          </a:p>
          <a:p>
            <a:pPr lvl="1"/>
            <a:r>
              <a:rPr lang="en-US" sz="2400" dirty="0" smtClean="0"/>
              <a:t>Display Range: [0 10]</a:t>
            </a:r>
          </a:p>
          <a:p>
            <a:pPr lvl="1"/>
            <a:r>
              <a:rPr lang="en-US" sz="2400" dirty="0" smtClean="0"/>
              <a:t>Type: </a:t>
            </a:r>
            <a:r>
              <a:rPr lang="en-US" sz="2400" dirty="0" err="1" smtClean="0"/>
              <a:t>trimf</a:t>
            </a:r>
            <a:endParaRPr lang="en-US" sz="2400" dirty="0" smtClean="0"/>
          </a:p>
          <a:p>
            <a:pPr lvl="1"/>
            <a:r>
              <a:rPr lang="en-US" sz="2400" dirty="0" err="1" smtClean="0"/>
              <a:t>Params</a:t>
            </a:r>
            <a:r>
              <a:rPr lang="en-US" sz="2400" dirty="0" smtClean="0"/>
              <a:t>: [3 10 14]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Hasil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97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295400"/>
            <a:ext cx="5867400" cy="4906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Bonus  </a:t>
            </a: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terma</a:t>
            </a:r>
            <a:r>
              <a:rPr lang="en-US" sz="2800" dirty="0" smtClean="0"/>
              <a:t> </a:t>
            </a:r>
            <a:r>
              <a:rPr lang="en-US" sz="2800" i="1" dirty="0" err="1" smtClean="0"/>
              <a:t>sedikit</a:t>
            </a:r>
            <a:r>
              <a:rPr lang="en-US" sz="2800" dirty="0" smtClean="0"/>
              <a:t>, </a:t>
            </a:r>
            <a:r>
              <a:rPr lang="en-US" sz="2800" i="1" dirty="0" err="1" smtClean="0"/>
              <a:t>sedang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i="1" dirty="0" err="1" smtClean="0"/>
              <a:t>banyak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Klik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mf1, </a:t>
            </a:r>
            <a:r>
              <a:rPr lang="en-US" sz="2800" dirty="0" err="1" smtClean="0"/>
              <a:t>kemudian</a:t>
            </a:r>
            <a:r>
              <a:rPr lang="en-US" sz="2800" dirty="0" smtClean="0"/>
              <a:t> </a:t>
            </a:r>
            <a:r>
              <a:rPr lang="en-US" sz="2800" dirty="0" err="1" smtClean="0"/>
              <a:t>isikan</a:t>
            </a:r>
            <a:r>
              <a:rPr lang="en-US" sz="2800" dirty="0" smtClean="0"/>
              <a:t>/</a:t>
            </a:r>
            <a:r>
              <a:rPr lang="en-US" sz="2800" dirty="0" err="1" smtClean="0"/>
              <a:t>ganti</a:t>
            </a:r>
            <a:r>
              <a:rPr lang="en-US" sz="2800" dirty="0" smtClean="0"/>
              <a:t> parameter-parameter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field:</a:t>
            </a:r>
          </a:p>
          <a:p>
            <a:pPr lvl="1"/>
            <a:r>
              <a:rPr lang="en-US" sz="2400" dirty="0" err="1" smtClean="0"/>
              <a:t>Nama</a:t>
            </a:r>
            <a:r>
              <a:rPr lang="en-US" sz="2400" dirty="0" smtClean="0"/>
              <a:t>: </a:t>
            </a:r>
            <a:r>
              <a:rPr lang="en-US" sz="2400" dirty="0" err="1" smtClean="0"/>
              <a:t>sedikit</a:t>
            </a:r>
            <a:endParaRPr lang="en-US" sz="2400" dirty="0" smtClean="0"/>
          </a:p>
          <a:p>
            <a:pPr lvl="1"/>
            <a:r>
              <a:rPr lang="en-US" sz="2400" dirty="0" smtClean="0"/>
              <a:t>Range: [0 30]</a:t>
            </a:r>
          </a:p>
          <a:p>
            <a:pPr lvl="1"/>
            <a:r>
              <a:rPr lang="en-US" sz="2400" dirty="0" smtClean="0"/>
              <a:t>Display Range: [0 30]</a:t>
            </a:r>
          </a:p>
          <a:p>
            <a:pPr lvl="1"/>
            <a:r>
              <a:rPr lang="en-US" sz="2400" dirty="0" smtClean="0"/>
              <a:t>Type: </a:t>
            </a:r>
            <a:r>
              <a:rPr lang="en-US" sz="2400" dirty="0" err="1" smtClean="0"/>
              <a:t>trimf</a:t>
            </a:r>
            <a:endParaRPr lang="en-US" sz="2400" dirty="0" smtClean="0"/>
          </a:p>
          <a:p>
            <a:pPr lvl="1"/>
            <a:r>
              <a:rPr lang="en-US" sz="2400" dirty="0" err="1" smtClean="0"/>
              <a:t>Params</a:t>
            </a:r>
            <a:r>
              <a:rPr lang="en-US" sz="2400" dirty="0" smtClean="0"/>
              <a:t>: [0 5 10]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err="1" smtClean="0"/>
              <a:t>Klik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mf2, </a:t>
            </a:r>
            <a:r>
              <a:rPr lang="en-US" sz="2800" dirty="0" err="1" smtClean="0"/>
              <a:t>kemudian</a:t>
            </a:r>
            <a:r>
              <a:rPr lang="en-US" sz="2800" dirty="0" smtClean="0"/>
              <a:t> </a:t>
            </a:r>
            <a:r>
              <a:rPr lang="en-US" sz="2800" dirty="0" err="1" smtClean="0"/>
              <a:t>isikan</a:t>
            </a:r>
            <a:r>
              <a:rPr lang="en-US" sz="2800" dirty="0" smtClean="0"/>
              <a:t>/</a:t>
            </a:r>
            <a:r>
              <a:rPr lang="en-US" sz="2800" dirty="0" err="1" smtClean="0"/>
              <a:t>ganti</a:t>
            </a:r>
            <a:r>
              <a:rPr lang="en-US" sz="2800" dirty="0" smtClean="0"/>
              <a:t> parameter-parameter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field:</a:t>
            </a:r>
          </a:p>
          <a:p>
            <a:pPr lvl="1"/>
            <a:r>
              <a:rPr lang="en-US" sz="2400" dirty="0" err="1" smtClean="0"/>
              <a:t>Nama</a:t>
            </a:r>
            <a:r>
              <a:rPr lang="en-US" sz="2400" dirty="0" smtClean="0"/>
              <a:t>: </a:t>
            </a:r>
            <a:r>
              <a:rPr lang="en-US" sz="2400" dirty="0" err="1" smtClean="0"/>
              <a:t>sedang</a:t>
            </a:r>
            <a:endParaRPr lang="en-US" sz="2400" dirty="0" smtClean="0"/>
          </a:p>
          <a:p>
            <a:pPr lvl="1"/>
            <a:r>
              <a:rPr lang="en-US" sz="2400" dirty="0" smtClean="0"/>
              <a:t>Range: [0 30]</a:t>
            </a:r>
          </a:p>
          <a:p>
            <a:pPr lvl="1"/>
            <a:r>
              <a:rPr lang="en-US" sz="2400" dirty="0" smtClean="0"/>
              <a:t>Display Range: [0 30]</a:t>
            </a:r>
          </a:p>
          <a:p>
            <a:pPr lvl="1"/>
            <a:r>
              <a:rPr lang="en-US" sz="2400" dirty="0" smtClean="0"/>
              <a:t>Type: </a:t>
            </a:r>
            <a:r>
              <a:rPr lang="en-US" sz="2400" dirty="0" err="1" smtClean="0"/>
              <a:t>trimf</a:t>
            </a:r>
            <a:endParaRPr lang="en-US" sz="2400" dirty="0" smtClean="0"/>
          </a:p>
          <a:p>
            <a:pPr lvl="1"/>
            <a:r>
              <a:rPr lang="en-US" sz="2400" dirty="0" err="1" smtClean="0"/>
              <a:t>Params</a:t>
            </a:r>
            <a:r>
              <a:rPr lang="en-US" sz="2400" dirty="0" smtClean="0"/>
              <a:t>: [10 15 20]</a:t>
            </a:r>
          </a:p>
          <a:p>
            <a:r>
              <a:rPr lang="en-US" sz="2800" dirty="0" err="1" smtClean="0"/>
              <a:t>Klik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mf3, </a:t>
            </a:r>
            <a:r>
              <a:rPr lang="en-US" sz="2800" dirty="0" err="1" smtClean="0"/>
              <a:t>kemudian</a:t>
            </a:r>
            <a:r>
              <a:rPr lang="en-US" sz="2800" dirty="0" smtClean="0"/>
              <a:t> </a:t>
            </a:r>
            <a:r>
              <a:rPr lang="en-US" sz="2800" dirty="0" err="1" smtClean="0"/>
              <a:t>isikan</a:t>
            </a:r>
            <a:r>
              <a:rPr lang="en-US" sz="2800" dirty="0" smtClean="0"/>
              <a:t>/</a:t>
            </a:r>
            <a:r>
              <a:rPr lang="en-US" sz="2800" dirty="0" err="1" smtClean="0"/>
              <a:t>ganti</a:t>
            </a:r>
            <a:r>
              <a:rPr lang="en-US" sz="2800" dirty="0" smtClean="0"/>
              <a:t> parameter-parameter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field:</a:t>
            </a:r>
          </a:p>
          <a:p>
            <a:pPr lvl="1"/>
            <a:r>
              <a:rPr lang="en-US" sz="2400" dirty="0" err="1" smtClean="0"/>
              <a:t>Nama</a:t>
            </a:r>
            <a:r>
              <a:rPr lang="en-US" sz="2400" dirty="0" smtClean="0"/>
              <a:t>: </a:t>
            </a:r>
            <a:r>
              <a:rPr lang="en-US" sz="2400" dirty="0" err="1" smtClean="0"/>
              <a:t>banyak</a:t>
            </a:r>
            <a:endParaRPr lang="en-US" sz="2400" dirty="0" smtClean="0"/>
          </a:p>
          <a:p>
            <a:pPr lvl="1"/>
            <a:r>
              <a:rPr lang="en-US" sz="2400" dirty="0" smtClean="0"/>
              <a:t>Range: [0 30]</a:t>
            </a:r>
          </a:p>
          <a:p>
            <a:pPr lvl="1"/>
            <a:r>
              <a:rPr lang="en-US" sz="2400" dirty="0" smtClean="0"/>
              <a:t>Display Range: [0 30]</a:t>
            </a:r>
          </a:p>
          <a:p>
            <a:pPr lvl="1"/>
            <a:r>
              <a:rPr lang="en-US" sz="2400" dirty="0" smtClean="0"/>
              <a:t>Type: </a:t>
            </a:r>
            <a:r>
              <a:rPr lang="en-US" sz="2400" dirty="0" err="1" smtClean="0"/>
              <a:t>trimf</a:t>
            </a:r>
            <a:endParaRPr lang="en-US" sz="2400" dirty="0" smtClean="0"/>
          </a:p>
          <a:p>
            <a:pPr lvl="1"/>
            <a:r>
              <a:rPr lang="en-US" sz="2400" dirty="0" err="1" smtClean="0"/>
              <a:t>Params</a:t>
            </a:r>
            <a:r>
              <a:rPr lang="en-US" sz="2400" dirty="0" smtClean="0"/>
              <a:t>: [20 25 30]</a:t>
            </a:r>
          </a:p>
          <a:p>
            <a:pPr marL="336550" lvl="1" indent="-336550">
              <a:buFont typeface="Arial" pitchFamily="34" charset="0"/>
              <a:buChar char="•"/>
            </a:pPr>
            <a:endParaRPr lang="en-US" sz="2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Hasil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447800"/>
            <a:ext cx="54102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: </a:t>
            </a:r>
          </a:p>
          <a:p>
            <a:pPr algn="ctr">
              <a:buNone/>
            </a:pPr>
            <a:r>
              <a:rPr lang="en-US" dirty="0" smtClean="0"/>
              <a:t>	“</a:t>
            </a:r>
            <a:r>
              <a:rPr lang="en-US" b="1" i="1" dirty="0" err="1" smtClean="0"/>
              <a:t>Belajar</a:t>
            </a:r>
            <a:r>
              <a:rPr lang="en-US" b="1" i="1" dirty="0" smtClean="0"/>
              <a:t> </a:t>
            </a:r>
            <a:r>
              <a:rPr lang="en-US" b="1" i="1" dirty="0" err="1" smtClean="0"/>
              <a:t>Cepat</a:t>
            </a:r>
            <a:r>
              <a:rPr lang="en-US" b="1" i="1" dirty="0" smtClean="0"/>
              <a:t> Fuzzy Logic </a:t>
            </a:r>
            <a:r>
              <a:rPr lang="en-US" b="1" i="1" dirty="0" err="1" smtClean="0"/>
              <a:t>menggunakan</a:t>
            </a:r>
            <a:r>
              <a:rPr lang="en-US" b="1" i="1" dirty="0" smtClean="0"/>
              <a:t> MATLAB</a:t>
            </a:r>
            <a:r>
              <a:rPr lang="en-US" dirty="0" smtClean="0"/>
              <a:t>”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Oleh</a:t>
            </a:r>
            <a:r>
              <a:rPr lang="en-US" dirty="0" smtClean="0"/>
              <a:t>: </a:t>
            </a:r>
            <a:r>
              <a:rPr lang="en-US" dirty="0" err="1" smtClean="0"/>
              <a:t>Agus</a:t>
            </a:r>
            <a:r>
              <a:rPr lang="en-US" dirty="0" smtClean="0"/>
              <a:t> </a:t>
            </a:r>
            <a:r>
              <a:rPr lang="en-US" dirty="0" err="1" smtClean="0"/>
              <a:t>Naba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Penerbit</a:t>
            </a:r>
            <a:r>
              <a:rPr lang="en-US" dirty="0" smtClean="0"/>
              <a:t> ANDI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Editor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sz="2800" dirty="0" smtClean="0"/>
              <a:t>Dari FIS editor, </a:t>
            </a:r>
            <a:r>
              <a:rPr lang="en-US" sz="2800" dirty="0" err="1" smtClean="0"/>
              <a:t>pilih</a:t>
            </a:r>
            <a:r>
              <a:rPr lang="en-US" sz="2800" dirty="0" smtClean="0"/>
              <a:t>: </a:t>
            </a:r>
            <a:r>
              <a:rPr lang="en-US" sz="2800" b="1" dirty="0" smtClean="0"/>
              <a:t>Edit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b="1" dirty="0" smtClean="0">
                <a:sym typeface="Wingdings" pitchFamily="2" charset="2"/>
              </a:rPr>
              <a:t>Rules</a:t>
            </a:r>
            <a:endParaRPr lang="en-US" sz="2800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057400"/>
            <a:ext cx="54102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/>
              <a:t>Menyisipkan</a:t>
            </a:r>
            <a:r>
              <a:rPr lang="en-US" sz="2800" dirty="0" smtClean="0"/>
              <a:t> </a:t>
            </a:r>
            <a:r>
              <a:rPr lang="en-US" sz="2800" dirty="0" err="1" smtClean="0"/>
              <a:t>kaidah</a:t>
            </a:r>
            <a:r>
              <a:rPr lang="en-US" sz="2800" dirty="0" smtClean="0"/>
              <a:t> IF-THEN </a:t>
            </a:r>
            <a:r>
              <a:rPr lang="en-US" sz="2800" dirty="0" err="1" smtClean="0"/>
              <a:t>pertama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i="1" dirty="0" smtClean="0"/>
              <a:t>IF (</a:t>
            </a:r>
            <a:r>
              <a:rPr lang="en-US" sz="2800" i="1" dirty="0" err="1" smtClean="0"/>
              <a:t>pelayanan</a:t>
            </a:r>
            <a:r>
              <a:rPr lang="en-US" sz="2800" i="1" dirty="0" smtClean="0"/>
              <a:t> is </a:t>
            </a:r>
            <a:r>
              <a:rPr lang="en-US" sz="2800" i="1" dirty="0" err="1" smtClean="0"/>
              <a:t>mengecewakan</a:t>
            </a:r>
            <a:r>
              <a:rPr lang="en-US" sz="2800" i="1" dirty="0" smtClean="0"/>
              <a:t>) or (</a:t>
            </a:r>
            <a:r>
              <a:rPr lang="en-US" sz="2800" i="1" dirty="0" err="1" smtClean="0"/>
              <a:t>makanan</a:t>
            </a:r>
            <a:r>
              <a:rPr lang="en-US" sz="2800" i="1" dirty="0" smtClean="0"/>
              <a:t> is </a:t>
            </a:r>
            <a:r>
              <a:rPr lang="en-US" sz="2800" i="1" dirty="0" err="1" smtClean="0"/>
              <a:t>hambar</a:t>
            </a:r>
            <a:r>
              <a:rPr lang="en-US" sz="2800" i="1" dirty="0" smtClean="0"/>
              <a:t>) THEN bonus is </a:t>
            </a:r>
            <a:r>
              <a:rPr lang="en-US" sz="2800" i="1" dirty="0" err="1" smtClean="0"/>
              <a:t>sedikit</a:t>
            </a:r>
            <a:endParaRPr lang="en-US" sz="2800" i="1" dirty="0" smtClean="0"/>
          </a:p>
          <a:p>
            <a:pPr>
              <a:buNone/>
            </a:pPr>
            <a:endParaRPr lang="en-US" sz="2800" i="1" dirty="0" smtClean="0"/>
          </a:p>
          <a:p>
            <a:r>
              <a:rPr lang="en-US" sz="2800" dirty="0" smtClean="0"/>
              <a:t>Di </a:t>
            </a:r>
            <a:r>
              <a:rPr lang="en-US" sz="2800" dirty="0" err="1" smtClean="0"/>
              <a:t>bawah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</a:t>
            </a:r>
            <a:r>
              <a:rPr lang="en-US" sz="2800" i="1" dirty="0" err="1" smtClean="0"/>
              <a:t>pelayanan</a:t>
            </a:r>
            <a:r>
              <a:rPr lang="en-US" sz="2800" i="1" dirty="0" smtClean="0"/>
              <a:t> </a:t>
            </a:r>
            <a:r>
              <a:rPr lang="en-US" sz="2800" dirty="0" err="1" smtClean="0"/>
              <a:t>pilih</a:t>
            </a:r>
            <a:r>
              <a:rPr lang="en-US" sz="2800" dirty="0" smtClean="0"/>
              <a:t> </a:t>
            </a:r>
            <a:r>
              <a:rPr lang="en-US" sz="2800" i="1" dirty="0" err="1" smtClean="0"/>
              <a:t>mengecewakan</a:t>
            </a:r>
            <a:endParaRPr lang="en-US" sz="2800" i="1" dirty="0" smtClean="0"/>
          </a:p>
          <a:p>
            <a:r>
              <a:rPr lang="en-US" sz="2800" dirty="0" smtClean="0"/>
              <a:t>Di </a:t>
            </a:r>
            <a:r>
              <a:rPr lang="en-US" sz="2800" dirty="0" err="1" smtClean="0"/>
              <a:t>bawah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</a:t>
            </a:r>
            <a:r>
              <a:rPr lang="en-US" sz="2800" i="1" dirty="0" err="1" smtClean="0"/>
              <a:t>makanan</a:t>
            </a:r>
            <a:r>
              <a:rPr lang="en-US" sz="2800" dirty="0" smtClean="0"/>
              <a:t> </a:t>
            </a:r>
            <a:r>
              <a:rPr lang="en-US" sz="2800" dirty="0" err="1" smtClean="0"/>
              <a:t>pilih</a:t>
            </a:r>
            <a:r>
              <a:rPr lang="en-US" sz="2800" dirty="0" smtClean="0"/>
              <a:t> </a:t>
            </a:r>
            <a:r>
              <a:rPr lang="en-US" sz="2800" i="1" dirty="0" err="1" smtClean="0"/>
              <a:t>hambar</a:t>
            </a:r>
            <a:endParaRPr lang="en-US" sz="2800" i="1" dirty="0" smtClean="0"/>
          </a:p>
          <a:p>
            <a:r>
              <a:rPr lang="en-US" sz="2800" dirty="0" smtClean="0"/>
              <a:t>Di </a:t>
            </a:r>
            <a:r>
              <a:rPr lang="en-US" sz="2800" dirty="0" err="1" smtClean="0"/>
              <a:t>bawah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</a:t>
            </a:r>
            <a:r>
              <a:rPr lang="en-US" sz="2800" i="1" dirty="0" smtClean="0"/>
              <a:t>bonus</a:t>
            </a:r>
            <a:r>
              <a:rPr lang="en-US" sz="2800" dirty="0" smtClean="0"/>
              <a:t> </a:t>
            </a:r>
            <a:r>
              <a:rPr lang="en-US" sz="2800" dirty="0" err="1" smtClean="0"/>
              <a:t>pilih</a:t>
            </a:r>
            <a:r>
              <a:rPr lang="en-US" sz="2800" dirty="0" smtClean="0"/>
              <a:t> </a:t>
            </a:r>
            <a:r>
              <a:rPr lang="en-US" sz="2800" i="1" dirty="0" err="1" smtClean="0"/>
              <a:t>sedikit</a:t>
            </a:r>
            <a:endParaRPr lang="en-US" sz="2800" i="1" dirty="0" smtClean="0"/>
          </a:p>
          <a:p>
            <a:r>
              <a:rPr lang="en-US" sz="2800" dirty="0" err="1" smtClean="0"/>
              <a:t>Isi</a:t>
            </a:r>
            <a:r>
              <a:rPr lang="en-US" sz="2800" dirty="0" smtClean="0"/>
              <a:t> </a:t>
            </a:r>
            <a:r>
              <a:rPr lang="en-US" sz="2800" dirty="0" err="1" smtClean="0"/>
              <a:t>bobot</a:t>
            </a:r>
            <a:r>
              <a:rPr lang="en-US" sz="2800" dirty="0" smtClean="0"/>
              <a:t> </a:t>
            </a:r>
            <a:r>
              <a:rPr lang="en-US" sz="2800" i="1" dirty="0" smtClean="0"/>
              <a:t>Weight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1</a:t>
            </a:r>
          </a:p>
          <a:p>
            <a:r>
              <a:rPr lang="en-US" sz="2800" dirty="0" err="1" smtClean="0"/>
              <a:t>Klik</a:t>
            </a:r>
            <a:r>
              <a:rPr lang="en-US" sz="2800" dirty="0" smtClean="0"/>
              <a:t> </a:t>
            </a:r>
            <a:r>
              <a:rPr lang="en-US" sz="2800" b="1" dirty="0" smtClean="0"/>
              <a:t>Add Rule</a:t>
            </a:r>
            <a:endParaRPr lang="en-US" sz="2800" b="1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/>
              <a:t>Menyisipkan</a:t>
            </a:r>
            <a:r>
              <a:rPr lang="en-US" sz="2800" dirty="0" smtClean="0"/>
              <a:t> </a:t>
            </a:r>
            <a:r>
              <a:rPr lang="en-US" sz="2800" dirty="0" err="1" smtClean="0"/>
              <a:t>kaidah</a:t>
            </a:r>
            <a:r>
              <a:rPr lang="en-US" sz="2800" dirty="0" smtClean="0"/>
              <a:t> IF-THEN </a:t>
            </a:r>
            <a:r>
              <a:rPr lang="en-US" sz="2800" dirty="0" err="1" smtClean="0"/>
              <a:t>pertama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i="1" dirty="0" smtClean="0"/>
              <a:t>IF (</a:t>
            </a:r>
            <a:r>
              <a:rPr lang="en-US" sz="2800" i="1" dirty="0" err="1" smtClean="0"/>
              <a:t>pelayanan</a:t>
            </a:r>
            <a:r>
              <a:rPr lang="en-US" sz="2800" i="1" dirty="0" smtClean="0"/>
              <a:t> is </a:t>
            </a:r>
            <a:r>
              <a:rPr lang="en-US" sz="2800" i="1" dirty="0" err="1" smtClean="0"/>
              <a:t>bagus</a:t>
            </a:r>
            <a:r>
              <a:rPr lang="en-US" sz="2800" i="1" dirty="0" smtClean="0"/>
              <a:t>) </a:t>
            </a:r>
            <a:r>
              <a:rPr lang="en-US" sz="2800" i="1" dirty="0" smtClean="0"/>
              <a:t>THEN bonus is </a:t>
            </a:r>
            <a:r>
              <a:rPr lang="en-US" sz="2800" i="1" dirty="0" err="1" smtClean="0"/>
              <a:t>sedang</a:t>
            </a:r>
            <a:endParaRPr lang="en-US" sz="2800" i="1" dirty="0" smtClean="0"/>
          </a:p>
          <a:p>
            <a:pPr>
              <a:buNone/>
            </a:pPr>
            <a:endParaRPr lang="en-US" i="1" dirty="0" smtClean="0"/>
          </a:p>
          <a:p>
            <a:r>
              <a:rPr lang="en-US" sz="2800" dirty="0" smtClean="0"/>
              <a:t>Di </a:t>
            </a:r>
            <a:r>
              <a:rPr lang="en-US" sz="2800" dirty="0" err="1" smtClean="0"/>
              <a:t>bawah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</a:t>
            </a:r>
            <a:r>
              <a:rPr lang="en-US" sz="2800" i="1" dirty="0" err="1" smtClean="0"/>
              <a:t>pelayanan</a:t>
            </a:r>
            <a:r>
              <a:rPr lang="en-US" sz="2800" i="1" dirty="0" smtClean="0"/>
              <a:t> </a:t>
            </a:r>
            <a:r>
              <a:rPr lang="en-US" sz="2800" dirty="0" err="1" smtClean="0"/>
              <a:t>pilih</a:t>
            </a:r>
            <a:r>
              <a:rPr lang="en-US" sz="2800" dirty="0" smtClean="0"/>
              <a:t> </a:t>
            </a:r>
            <a:r>
              <a:rPr lang="en-US" sz="2800" i="1" dirty="0" err="1" smtClean="0"/>
              <a:t>bagus</a:t>
            </a:r>
            <a:endParaRPr lang="en-US" sz="2800" i="1" dirty="0" smtClean="0"/>
          </a:p>
          <a:p>
            <a:r>
              <a:rPr lang="en-US" sz="2800" dirty="0" smtClean="0"/>
              <a:t>Di </a:t>
            </a:r>
            <a:r>
              <a:rPr lang="en-US" sz="2800" dirty="0" err="1" smtClean="0"/>
              <a:t>bawah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</a:t>
            </a:r>
            <a:r>
              <a:rPr lang="en-US" sz="2800" i="1" dirty="0" err="1" smtClean="0"/>
              <a:t>makanan</a:t>
            </a:r>
            <a:r>
              <a:rPr lang="en-US" sz="2800" dirty="0" smtClean="0"/>
              <a:t> </a:t>
            </a:r>
            <a:r>
              <a:rPr lang="en-US" sz="2800" dirty="0" err="1" smtClean="0"/>
              <a:t>pilih</a:t>
            </a:r>
            <a:r>
              <a:rPr lang="en-US" sz="2800" dirty="0" smtClean="0"/>
              <a:t> </a:t>
            </a:r>
            <a:r>
              <a:rPr lang="en-US" sz="2800" i="1" dirty="0" smtClean="0"/>
              <a:t>none</a:t>
            </a:r>
            <a:endParaRPr lang="en-US" sz="2800" i="1" dirty="0" smtClean="0"/>
          </a:p>
          <a:p>
            <a:r>
              <a:rPr lang="en-US" sz="2800" dirty="0" smtClean="0"/>
              <a:t>Di </a:t>
            </a:r>
            <a:r>
              <a:rPr lang="en-US" sz="2800" dirty="0" err="1" smtClean="0"/>
              <a:t>bawah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</a:t>
            </a:r>
            <a:r>
              <a:rPr lang="en-US" sz="2800" i="1" dirty="0" smtClean="0"/>
              <a:t>bonus</a:t>
            </a:r>
            <a:r>
              <a:rPr lang="en-US" sz="2800" dirty="0" smtClean="0"/>
              <a:t> </a:t>
            </a:r>
            <a:r>
              <a:rPr lang="en-US" sz="2800" dirty="0" err="1" smtClean="0"/>
              <a:t>pilih</a:t>
            </a:r>
            <a:r>
              <a:rPr lang="en-US" sz="2800" dirty="0" smtClean="0"/>
              <a:t> </a:t>
            </a:r>
            <a:r>
              <a:rPr lang="en-US" sz="2800" i="1" dirty="0" err="1" smtClean="0"/>
              <a:t>banyak</a:t>
            </a:r>
            <a:endParaRPr lang="en-US" sz="2800" i="1" dirty="0" smtClean="0"/>
          </a:p>
          <a:p>
            <a:r>
              <a:rPr lang="en-US" sz="2800" dirty="0" err="1" smtClean="0"/>
              <a:t>Isi</a:t>
            </a:r>
            <a:r>
              <a:rPr lang="en-US" sz="2800" dirty="0" smtClean="0"/>
              <a:t> </a:t>
            </a:r>
            <a:r>
              <a:rPr lang="en-US" sz="2800" dirty="0" err="1" smtClean="0"/>
              <a:t>bobot</a:t>
            </a:r>
            <a:r>
              <a:rPr lang="en-US" sz="2800" dirty="0" smtClean="0"/>
              <a:t> </a:t>
            </a:r>
            <a:r>
              <a:rPr lang="en-US" sz="2800" i="1" dirty="0" smtClean="0"/>
              <a:t>Weight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1</a:t>
            </a:r>
          </a:p>
          <a:p>
            <a:r>
              <a:rPr lang="en-US" sz="2800" dirty="0" err="1" smtClean="0"/>
              <a:t>Klik</a:t>
            </a:r>
            <a:r>
              <a:rPr lang="en-US" sz="2800" dirty="0" smtClean="0"/>
              <a:t> </a:t>
            </a:r>
            <a:r>
              <a:rPr lang="en-US" sz="2800" b="1" dirty="0" smtClean="0"/>
              <a:t>Add Rule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Menyisipkan</a:t>
            </a:r>
            <a:r>
              <a:rPr lang="en-US" dirty="0" smtClean="0"/>
              <a:t> </a:t>
            </a:r>
            <a:r>
              <a:rPr lang="en-US" dirty="0" err="1" smtClean="0"/>
              <a:t>kaidah</a:t>
            </a:r>
            <a:r>
              <a:rPr lang="en-US" dirty="0" smtClean="0"/>
              <a:t> IF-THEN </a:t>
            </a:r>
            <a:r>
              <a:rPr lang="en-US" dirty="0" err="1" smtClean="0"/>
              <a:t>pertama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IF (</a:t>
            </a:r>
            <a:r>
              <a:rPr lang="en-US" i="1" dirty="0" err="1" smtClean="0"/>
              <a:t>pelayanan</a:t>
            </a:r>
            <a:r>
              <a:rPr lang="en-US" i="1" dirty="0" smtClean="0"/>
              <a:t> is </a:t>
            </a:r>
            <a:r>
              <a:rPr lang="en-US" i="1" dirty="0" err="1" smtClean="0"/>
              <a:t>memuaskan</a:t>
            </a:r>
            <a:r>
              <a:rPr lang="en-US" i="1" dirty="0" smtClean="0"/>
              <a:t>) </a:t>
            </a:r>
            <a:r>
              <a:rPr lang="en-US" i="1" dirty="0" smtClean="0"/>
              <a:t>or (</a:t>
            </a:r>
            <a:r>
              <a:rPr lang="en-US" i="1" dirty="0" err="1" smtClean="0"/>
              <a:t>makanan</a:t>
            </a:r>
            <a:r>
              <a:rPr lang="en-US" i="1" dirty="0" smtClean="0"/>
              <a:t> is </a:t>
            </a:r>
            <a:r>
              <a:rPr lang="en-US" i="1" dirty="0" err="1" smtClean="0"/>
              <a:t>enak</a:t>
            </a:r>
            <a:r>
              <a:rPr lang="en-US" i="1" dirty="0" smtClean="0"/>
              <a:t>) </a:t>
            </a:r>
            <a:r>
              <a:rPr lang="en-US" i="1" dirty="0" smtClean="0"/>
              <a:t>THEN bonus is </a:t>
            </a:r>
            <a:r>
              <a:rPr lang="en-US" i="1" dirty="0" err="1" smtClean="0"/>
              <a:t>banya</a:t>
            </a: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r>
              <a:rPr lang="en-US" sz="2800" dirty="0" smtClean="0"/>
              <a:t>Di </a:t>
            </a:r>
            <a:r>
              <a:rPr lang="en-US" sz="2800" dirty="0" err="1" smtClean="0"/>
              <a:t>bawah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</a:t>
            </a:r>
            <a:r>
              <a:rPr lang="en-US" sz="2800" i="1" dirty="0" err="1" smtClean="0"/>
              <a:t>pelayanan</a:t>
            </a:r>
            <a:r>
              <a:rPr lang="en-US" sz="2800" i="1" dirty="0" smtClean="0"/>
              <a:t> </a:t>
            </a:r>
            <a:r>
              <a:rPr lang="en-US" sz="2800" dirty="0" err="1" smtClean="0"/>
              <a:t>pilih</a:t>
            </a:r>
            <a:r>
              <a:rPr lang="en-US" sz="2800" dirty="0" smtClean="0"/>
              <a:t> </a:t>
            </a:r>
            <a:r>
              <a:rPr lang="en-US" sz="2800" i="1" dirty="0" err="1" smtClean="0"/>
              <a:t>memuaskan</a:t>
            </a:r>
            <a:endParaRPr lang="en-US" sz="2800" i="1" dirty="0" smtClean="0"/>
          </a:p>
          <a:p>
            <a:r>
              <a:rPr lang="en-US" sz="2800" dirty="0" smtClean="0"/>
              <a:t>Di </a:t>
            </a:r>
            <a:r>
              <a:rPr lang="en-US" sz="2800" dirty="0" err="1" smtClean="0"/>
              <a:t>bawah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</a:t>
            </a:r>
            <a:r>
              <a:rPr lang="en-US" sz="2800" i="1" dirty="0" err="1" smtClean="0"/>
              <a:t>makanan</a:t>
            </a:r>
            <a:r>
              <a:rPr lang="en-US" sz="2800" dirty="0" smtClean="0"/>
              <a:t> </a:t>
            </a:r>
            <a:r>
              <a:rPr lang="en-US" sz="2800" dirty="0" err="1" smtClean="0"/>
              <a:t>pilih</a:t>
            </a:r>
            <a:r>
              <a:rPr lang="en-US" sz="2800" dirty="0" smtClean="0"/>
              <a:t> </a:t>
            </a:r>
            <a:r>
              <a:rPr lang="en-US" sz="2800" i="1" dirty="0" err="1" smtClean="0"/>
              <a:t>enak</a:t>
            </a:r>
            <a:endParaRPr lang="en-US" sz="2800" i="1" dirty="0" smtClean="0"/>
          </a:p>
          <a:p>
            <a:r>
              <a:rPr lang="en-US" sz="2800" dirty="0" smtClean="0"/>
              <a:t>Di </a:t>
            </a:r>
            <a:r>
              <a:rPr lang="en-US" sz="2800" dirty="0" err="1" smtClean="0"/>
              <a:t>bawah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</a:t>
            </a:r>
            <a:r>
              <a:rPr lang="en-US" sz="2800" i="1" dirty="0" smtClean="0"/>
              <a:t>bonus</a:t>
            </a:r>
            <a:r>
              <a:rPr lang="en-US" sz="2800" dirty="0" smtClean="0"/>
              <a:t> </a:t>
            </a:r>
            <a:r>
              <a:rPr lang="en-US" sz="2800" dirty="0" err="1" smtClean="0"/>
              <a:t>pilih</a:t>
            </a:r>
            <a:r>
              <a:rPr lang="en-US" sz="2800" dirty="0" smtClean="0"/>
              <a:t> </a:t>
            </a:r>
            <a:r>
              <a:rPr lang="en-US" sz="2800" i="1" dirty="0" err="1" smtClean="0"/>
              <a:t>banyak</a:t>
            </a:r>
            <a:endParaRPr lang="en-US" sz="2800" i="1" dirty="0" smtClean="0"/>
          </a:p>
          <a:p>
            <a:r>
              <a:rPr lang="en-US" sz="2800" dirty="0" err="1" smtClean="0"/>
              <a:t>Isi</a:t>
            </a:r>
            <a:r>
              <a:rPr lang="en-US" sz="2800" dirty="0" smtClean="0"/>
              <a:t> </a:t>
            </a:r>
            <a:r>
              <a:rPr lang="en-US" sz="2800" dirty="0" err="1" smtClean="0"/>
              <a:t>bobot</a:t>
            </a:r>
            <a:r>
              <a:rPr lang="en-US" sz="2800" dirty="0" smtClean="0"/>
              <a:t> </a:t>
            </a:r>
            <a:r>
              <a:rPr lang="en-US" sz="2800" i="1" dirty="0" smtClean="0"/>
              <a:t>Weight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1</a:t>
            </a:r>
          </a:p>
          <a:p>
            <a:r>
              <a:rPr lang="en-US" sz="2800" dirty="0" err="1" smtClean="0"/>
              <a:t>Klik</a:t>
            </a:r>
            <a:r>
              <a:rPr lang="en-US" sz="2800" dirty="0" smtClean="0"/>
              <a:t> </a:t>
            </a:r>
            <a:r>
              <a:rPr lang="en-US" sz="2800" b="1" dirty="0" smtClean="0"/>
              <a:t>Add Rule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Hasil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143000"/>
            <a:ext cx="6477000" cy="5416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Rule Viewer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Rule viewer </a:t>
            </a:r>
            <a:r>
              <a:rPr lang="en-US" sz="2400" dirty="0" err="1" smtClean="0"/>
              <a:t>menampilkan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inferensi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FIS.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828800"/>
            <a:ext cx="5791200" cy="4842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Surface Viewer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Surface Viewer </a:t>
            </a:r>
            <a:r>
              <a:rPr lang="en-US" sz="2400" dirty="0" err="1" smtClean="0"/>
              <a:t>menampilkan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keluaran</a:t>
            </a:r>
            <a:r>
              <a:rPr lang="en-US" sz="2400" dirty="0" smtClean="0"/>
              <a:t> FIS </a:t>
            </a:r>
            <a:r>
              <a:rPr lang="en-US" sz="2400" dirty="0" err="1" smtClean="0"/>
              <a:t>dalam</a:t>
            </a:r>
            <a:r>
              <a:rPr lang="en-US" sz="2400" dirty="0" smtClean="0"/>
              <a:t> plot 3-D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905000"/>
            <a:ext cx="54102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Fungsi-Fungsi</a:t>
            </a:r>
            <a:r>
              <a:rPr lang="en-US" dirty="0" smtClean="0"/>
              <a:t> </a:t>
            </a:r>
            <a:r>
              <a:rPr lang="en-US" dirty="0" err="1" smtClean="0"/>
              <a:t>Penampil</a:t>
            </a:r>
            <a:r>
              <a:rPr lang="en-US" dirty="0" smtClean="0"/>
              <a:t> FIS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/>
              <a:t>Tiga</a:t>
            </a:r>
            <a:r>
              <a:rPr lang="en-US" sz="2800" dirty="0" smtClean="0"/>
              <a:t> </a:t>
            </a:r>
            <a:r>
              <a:rPr lang="en-US" sz="2800" dirty="0" err="1" smtClean="0"/>
              <a:t>perintah</a:t>
            </a:r>
            <a:r>
              <a:rPr lang="en-US" sz="2800" dirty="0" smtClean="0"/>
              <a:t>:</a:t>
            </a:r>
          </a:p>
          <a:p>
            <a:pPr marL="514350" indent="-514350">
              <a:buAutoNum type="arabicPeriod"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plotfis</a:t>
            </a: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AutoNum type="arabicPeriod"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plotmf</a:t>
            </a: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AutoNum type="arabicPeriod"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Gensurf</a:t>
            </a: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AutoNum type="arabicPeriod"/>
            </a:pP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800" dirty="0" err="1" smtClean="0">
                <a:cs typeface="Courier New" pitchFamily="49" charset="0"/>
              </a:rPr>
              <a:t>Ubah</a:t>
            </a:r>
            <a:r>
              <a:rPr lang="en-US" sz="2800" dirty="0" smtClean="0">
                <a:cs typeface="Courier New" pitchFamily="49" charset="0"/>
              </a:rPr>
              <a:t> </a:t>
            </a:r>
            <a:r>
              <a:rPr lang="en-US" sz="2800" dirty="0" err="1" smtClean="0">
                <a:cs typeface="Courier New" pitchFamily="49" charset="0"/>
              </a:rPr>
              <a:t>terlebih</a:t>
            </a:r>
            <a:r>
              <a:rPr lang="en-US" sz="2800" dirty="0" smtClean="0">
                <a:cs typeface="Courier New" pitchFamily="49" charset="0"/>
              </a:rPr>
              <a:t> </a:t>
            </a:r>
            <a:r>
              <a:rPr lang="en-US" sz="2800" dirty="0" err="1" smtClean="0">
                <a:cs typeface="Courier New" pitchFamily="49" charset="0"/>
              </a:rPr>
              <a:t>dahulu</a:t>
            </a:r>
            <a:r>
              <a:rPr lang="en-US" sz="2800" dirty="0" smtClean="0">
                <a:cs typeface="Courier New" pitchFamily="49" charset="0"/>
              </a:rPr>
              <a:t> </a:t>
            </a:r>
            <a:r>
              <a:rPr lang="en-US" sz="2800" i="1" dirty="0" smtClean="0">
                <a:cs typeface="Courier New" pitchFamily="49" charset="0"/>
              </a:rPr>
              <a:t>current directory </a:t>
            </a:r>
            <a:r>
              <a:rPr lang="en-US" sz="2800" dirty="0" err="1" smtClean="0">
                <a:cs typeface="Courier New" pitchFamily="49" charset="0"/>
              </a:rPr>
              <a:t>ke</a:t>
            </a:r>
            <a:r>
              <a:rPr lang="en-US" sz="2800" dirty="0" smtClean="0">
                <a:cs typeface="Courier New" pitchFamily="49" charset="0"/>
              </a:rPr>
              <a:t> </a:t>
            </a:r>
            <a:r>
              <a:rPr lang="en-US" sz="2800" dirty="0" err="1" smtClean="0">
                <a:cs typeface="Courier New" pitchFamily="49" charset="0"/>
              </a:rPr>
              <a:t>direktori</a:t>
            </a:r>
            <a:r>
              <a:rPr lang="en-US" sz="2800" dirty="0" smtClean="0">
                <a:cs typeface="Courier New" pitchFamily="49" charset="0"/>
              </a:rPr>
              <a:t> </a:t>
            </a:r>
            <a:r>
              <a:rPr lang="en-US" sz="2800" dirty="0" err="1" smtClean="0">
                <a:cs typeface="Courier New" pitchFamily="49" charset="0"/>
              </a:rPr>
              <a:t>kerja</a:t>
            </a:r>
            <a:r>
              <a:rPr lang="en-US" sz="2800" dirty="0" smtClean="0">
                <a:cs typeface="Courier New" pitchFamily="49" charset="0"/>
              </a:rPr>
              <a:t> </a:t>
            </a:r>
          </a:p>
          <a:p>
            <a:pPr marL="514350" indent="-514350">
              <a:buAutoNum type="arabicPeriod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b="1" dirty="0" err="1" smtClean="0"/>
              <a:t>Plotfis</a:t>
            </a:r>
            <a:endParaRPr lang="en-US" b="1" dirty="0" smtClean="0"/>
          </a:p>
          <a:p>
            <a:pPr marL="514350" indent="-514350"/>
            <a:r>
              <a:rPr lang="en-US" sz="2400" dirty="0" smtClean="0"/>
              <a:t>Dari prompt MATLAB, </a:t>
            </a:r>
            <a:r>
              <a:rPr lang="en-US" sz="2400" dirty="0" err="1" smtClean="0"/>
              <a:t>ketikkan</a:t>
            </a:r>
            <a:r>
              <a:rPr lang="en-US" sz="2400" dirty="0" smtClean="0"/>
              <a:t> </a:t>
            </a:r>
            <a:r>
              <a:rPr lang="en-US" sz="2400" dirty="0" err="1" smtClean="0"/>
              <a:t>perintah-perintah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 marL="514350" indent="-514350"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&gt;&gt; a = </a:t>
            </a:r>
            <a:r>
              <a:rPr lang="en-US" sz="2400" dirty="0" err="1" smtClean="0"/>
              <a:t>readfis</a:t>
            </a:r>
            <a:r>
              <a:rPr lang="en-US" sz="2400" dirty="0" smtClean="0"/>
              <a:t>(‘</a:t>
            </a:r>
            <a:r>
              <a:rPr lang="en-US" sz="2400" dirty="0" err="1" smtClean="0"/>
              <a:t>fisbonus</a:t>
            </a:r>
            <a:r>
              <a:rPr lang="en-US" sz="2400" dirty="0" smtClean="0"/>
              <a:t>’);</a:t>
            </a:r>
          </a:p>
          <a:p>
            <a:pPr marL="514350" indent="-514350"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&gt;&gt; </a:t>
            </a:r>
            <a:r>
              <a:rPr lang="en-US" sz="2400" dirty="0" err="1" smtClean="0"/>
              <a:t>plotfis</a:t>
            </a:r>
            <a:r>
              <a:rPr lang="en-US" sz="2400" dirty="0" smtClean="0"/>
              <a:t>(a)</a:t>
            </a:r>
          </a:p>
          <a:p>
            <a:pPr marL="514350" indent="-51435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057400"/>
            <a:ext cx="519379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514350" indent="-514350">
              <a:buAutoNum type="arabicPeriod" startAt="2"/>
            </a:pPr>
            <a:r>
              <a:rPr lang="en-US" b="1" dirty="0" err="1" smtClean="0"/>
              <a:t>Plotmf</a:t>
            </a:r>
            <a:endParaRPr lang="en-US" b="1" dirty="0" smtClean="0"/>
          </a:p>
          <a:p>
            <a:pPr marL="514350" indent="-514350">
              <a:buNone/>
            </a:pPr>
            <a:r>
              <a:rPr lang="en-US" sz="2400" dirty="0" smtClean="0"/>
              <a:t>	</a:t>
            </a:r>
            <a:r>
              <a:rPr lang="en-US" sz="2800" dirty="0" smtClean="0"/>
              <a:t>&gt;&gt; </a:t>
            </a:r>
            <a:r>
              <a:rPr lang="en-US" sz="2800" dirty="0" err="1" smtClean="0"/>
              <a:t>plotmf</a:t>
            </a:r>
            <a:r>
              <a:rPr lang="en-US" sz="2800" dirty="0" smtClean="0"/>
              <a:t>(a, ‘input’, 1)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76400"/>
            <a:ext cx="54102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Fuzzy Logic Toolbox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/>
              <a:t>MATLAB </a:t>
            </a:r>
            <a:r>
              <a:rPr lang="en-US" sz="2800" dirty="0" err="1" smtClean="0"/>
              <a:t>menyediakan</a:t>
            </a:r>
            <a:r>
              <a:rPr lang="en-US" sz="2800" dirty="0" smtClean="0"/>
              <a:t> kakas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membuat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inferensi</a:t>
            </a:r>
            <a:r>
              <a:rPr lang="en-US" sz="2800" dirty="0" smtClean="0"/>
              <a:t> fuzzy (FIS) </a:t>
            </a:r>
            <a:r>
              <a:rPr lang="en-US" sz="2800" dirty="0" err="1" smtClean="0"/>
              <a:t>bernama</a:t>
            </a:r>
            <a:r>
              <a:rPr lang="en-US" sz="2800" dirty="0" smtClean="0"/>
              <a:t> </a:t>
            </a:r>
            <a:r>
              <a:rPr lang="en-US" sz="2800" i="1" dirty="0" smtClean="0"/>
              <a:t>Fuzzy Logic Toolbox</a:t>
            </a:r>
            <a:r>
              <a:rPr lang="en-US" sz="2800" dirty="0" smtClean="0"/>
              <a:t> (FLT).</a:t>
            </a:r>
          </a:p>
          <a:p>
            <a:endParaRPr lang="en-US" sz="2800" dirty="0" smtClean="0"/>
          </a:p>
          <a:p>
            <a:r>
              <a:rPr lang="en-US" sz="2800" dirty="0" smtClean="0"/>
              <a:t>FLT </a:t>
            </a:r>
            <a:r>
              <a:rPr lang="en-US" sz="2800" dirty="0" err="1" smtClean="0"/>
              <a:t>memiliki</a:t>
            </a:r>
            <a:r>
              <a:rPr lang="en-US" sz="2800" dirty="0" smtClean="0"/>
              <a:t> 5 </a:t>
            </a:r>
            <a:r>
              <a:rPr lang="en-US" sz="2800" dirty="0" err="1" smtClean="0"/>
              <a:t>jenis</a:t>
            </a:r>
            <a:r>
              <a:rPr lang="en-US" sz="2800" dirty="0" smtClean="0"/>
              <a:t> GUI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merancang</a:t>
            </a:r>
            <a:r>
              <a:rPr lang="en-US" sz="2800" dirty="0" smtClean="0"/>
              <a:t> FIS:</a:t>
            </a:r>
          </a:p>
          <a:p>
            <a:pPr>
              <a:buNone/>
            </a:pPr>
            <a:r>
              <a:rPr lang="en-US" sz="2800" dirty="0" smtClean="0"/>
              <a:t>	1. FIS Editor</a:t>
            </a:r>
          </a:p>
          <a:p>
            <a:pPr>
              <a:buNone/>
            </a:pPr>
            <a:r>
              <a:rPr lang="en-US" sz="2800" dirty="0" smtClean="0"/>
              <a:t>	2. Membership Function Editor</a:t>
            </a:r>
          </a:p>
          <a:p>
            <a:pPr>
              <a:buNone/>
            </a:pPr>
            <a:r>
              <a:rPr lang="en-US" sz="2800" dirty="0" smtClean="0"/>
              <a:t>	3. Rule Editor</a:t>
            </a:r>
          </a:p>
          <a:p>
            <a:pPr>
              <a:buNone/>
            </a:pPr>
            <a:r>
              <a:rPr lang="en-US" sz="2800" dirty="0" smtClean="0"/>
              <a:t>	4. Rule Viewer</a:t>
            </a:r>
          </a:p>
          <a:p>
            <a:pPr>
              <a:buNone/>
            </a:pPr>
            <a:r>
              <a:rPr lang="en-US" sz="2800" dirty="0" smtClean="0"/>
              <a:t>	5. Surface viewer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 &gt;&gt; </a:t>
            </a:r>
            <a:r>
              <a:rPr lang="en-US" dirty="0" err="1" smtClean="0"/>
              <a:t>plotmf</a:t>
            </a:r>
            <a:r>
              <a:rPr lang="en-US" dirty="0" smtClean="0"/>
              <a:t>(a, ‘input’, </a:t>
            </a:r>
            <a:r>
              <a:rPr lang="en-US" dirty="0" smtClean="0"/>
              <a:t>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524000"/>
            <a:ext cx="54102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&gt;&gt; </a:t>
            </a:r>
            <a:r>
              <a:rPr lang="en-US" sz="2800" dirty="0" err="1" smtClean="0"/>
              <a:t>plotmf</a:t>
            </a:r>
            <a:r>
              <a:rPr lang="en-US" sz="2800" dirty="0" smtClean="0"/>
              <a:t>(a, </a:t>
            </a:r>
            <a:r>
              <a:rPr lang="en-US" sz="2800" dirty="0" smtClean="0"/>
              <a:t>‘output’, 1)</a:t>
            </a: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676400"/>
            <a:ext cx="54102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514350" indent="-514350">
              <a:buAutoNum type="arabicPeriod" startAt="3"/>
            </a:pPr>
            <a:r>
              <a:rPr lang="en-US" b="1" dirty="0" err="1" smtClean="0"/>
              <a:t>Gensurf</a:t>
            </a:r>
            <a:endParaRPr lang="en-US" b="1" dirty="0" smtClean="0"/>
          </a:p>
          <a:p>
            <a:pPr marL="514350" indent="-514350">
              <a:buNone/>
            </a:pPr>
            <a:r>
              <a:rPr lang="en-US" sz="2800" b="1" dirty="0" smtClean="0"/>
              <a:t>	</a:t>
            </a:r>
            <a:r>
              <a:rPr lang="en-US" sz="2800" dirty="0" smtClean="0"/>
              <a:t>&gt;&gt; </a:t>
            </a:r>
            <a:r>
              <a:rPr lang="en-US" sz="2800" dirty="0" err="1" smtClean="0"/>
              <a:t>gensurf</a:t>
            </a:r>
            <a:r>
              <a:rPr lang="en-US" sz="2800" dirty="0" smtClean="0"/>
              <a:t>(a)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32</a:t>
            </a:fld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828800"/>
            <a:ext cx="54102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Membangun</a:t>
            </a:r>
            <a:r>
              <a:rPr lang="en-US" dirty="0" smtClean="0"/>
              <a:t> FIS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Sugeno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Dari FIS editor, </a:t>
            </a:r>
            <a:r>
              <a:rPr lang="en-US" sz="2800" dirty="0" err="1" smtClean="0"/>
              <a:t>pilih</a:t>
            </a:r>
            <a:r>
              <a:rPr lang="en-US" sz="2800" dirty="0" smtClean="0"/>
              <a:t> </a:t>
            </a:r>
            <a:r>
              <a:rPr lang="en-US" sz="2800" b="1" dirty="0" smtClean="0"/>
              <a:t>File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b="1" dirty="0" smtClean="0">
                <a:sym typeface="Wingdings" pitchFamily="2" charset="2"/>
              </a:rPr>
              <a:t>New FIS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b="1" dirty="0" err="1" smtClean="0">
                <a:sym typeface="Wingdings" pitchFamily="2" charset="2"/>
              </a:rPr>
              <a:t>Sugeno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33</a:t>
            </a:fld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286000"/>
            <a:ext cx="5193792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Konversi</a:t>
            </a:r>
            <a:r>
              <a:rPr lang="en-US" dirty="0" smtClean="0"/>
              <a:t> FIS </a:t>
            </a:r>
            <a:r>
              <a:rPr lang="en-US" dirty="0" err="1" smtClean="0"/>
              <a:t>Mamdani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FIS </a:t>
            </a:r>
            <a:r>
              <a:rPr lang="en-US" dirty="0" err="1" smtClean="0">
                <a:sym typeface="Wingdings" pitchFamily="2" charset="2"/>
              </a:rPr>
              <a:t>Sugeno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 smtClean="0"/>
              <a:t>&gt;&gt; </a:t>
            </a:r>
            <a:r>
              <a:rPr lang="en-US" sz="2400" dirty="0" err="1" smtClean="0"/>
              <a:t>fisbonus</a:t>
            </a:r>
            <a:r>
              <a:rPr lang="en-US" sz="2400" dirty="0" smtClean="0"/>
              <a:t> =</a:t>
            </a:r>
            <a:r>
              <a:rPr lang="en-US" sz="2400" dirty="0" err="1" smtClean="0"/>
              <a:t>readfis</a:t>
            </a:r>
            <a:r>
              <a:rPr lang="en-US" sz="2400" dirty="0" smtClean="0"/>
              <a:t>('</a:t>
            </a:r>
            <a:r>
              <a:rPr lang="en-US" sz="2400" dirty="0" err="1" smtClean="0"/>
              <a:t>fisbonus</a:t>
            </a:r>
            <a:r>
              <a:rPr lang="en-US" sz="2400" dirty="0" smtClean="0"/>
              <a:t>');</a:t>
            </a:r>
          </a:p>
          <a:p>
            <a:pPr>
              <a:buNone/>
            </a:pPr>
            <a:r>
              <a:rPr lang="en-US" sz="2400" dirty="0" smtClean="0"/>
              <a:t>&gt;&gt; </a:t>
            </a:r>
            <a:r>
              <a:rPr lang="en-US" sz="2400" dirty="0" err="1" smtClean="0"/>
              <a:t>sgnfisbonus</a:t>
            </a:r>
            <a:r>
              <a:rPr lang="en-US" sz="2400" dirty="0" smtClean="0"/>
              <a:t>=mam2sug(</a:t>
            </a:r>
            <a:r>
              <a:rPr lang="en-US" sz="2400" dirty="0" err="1" smtClean="0"/>
              <a:t>fisbonus</a:t>
            </a:r>
            <a:r>
              <a:rPr lang="en-US" sz="2400" dirty="0" smtClean="0"/>
              <a:t>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Respon</a:t>
            </a:r>
            <a:r>
              <a:rPr lang="en-US" sz="2400" dirty="0" smtClean="0"/>
              <a:t> MATLAB:</a:t>
            </a:r>
          </a:p>
          <a:p>
            <a:pPr>
              <a:buNone/>
            </a:pPr>
            <a:r>
              <a:rPr lang="en-US" sz="2400" dirty="0" smtClean="0"/>
              <a:t>	name</a:t>
            </a:r>
            <a:r>
              <a:rPr lang="en-US" sz="2400" dirty="0" smtClean="0"/>
              <a:t>: '</a:t>
            </a:r>
            <a:r>
              <a:rPr lang="en-US" sz="2400" dirty="0" err="1" smtClean="0"/>
              <a:t>fisbonus</a:t>
            </a:r>
            <a:r>
              <a:rPr lang="en-US" sz="2400" dirty="0" smtClean="0"/>
              <a:t>'</a:t>
            </a:r>
          </a:p>
          <a:p>
            <a:pPr>
              <a:buNone/>
            </a:pPr>
            <a:r>
              <a:rPr lang="en-US" sz="2400" dirty="0" smtClean="0"/>
              <a:t>      </a:t>
            </a:r>
            <a:r>
              <a:rPr lang="en-US" sz="2400" dirty="0" smtClean="0"/>
              <a:t>type</a:t>
            </a:r>
            <a:r>
              <a:rPr lang="en-US" sz="2400" dirty="0" smtClean="0"/>
              <a:t>: '</a:t>
            </a:r>
            <a:r>
              <a:rPr lang="en-US" sz="2400" dirty="0" err="1" smtClean="0"/>
              <a:t>sugeno</a:t>
            </a:r>
            <a:r>
              <a:rPr lang="en-US" sz="2400" dirty="0" smtClean="0"/>
              <a:t>'</a:t>
            </a:r>
          </a:p>
          <a:p>
            <a:pPr>
              <a:buNone/>
            </a:pPr>
            <a:r>
              <a:rPr lang="en-US" sz="2400" dirty="0" smtClean="0"/>
              <a:t>      </a:t>
            </a:r>
            <a:r>
              <a:rPr lang="en-US" sz="2400" dirty="0" err="1" smtClean="0"/>
              <a:t>andMethod</a:t>
            </a:r>
            <a:r>
              <a:rPr lang="en-US" sz="2400" dirty="0" smtClean="0"/>
              <a:t>: 'min'</a:t>
            </a:r>
          </a:p>
          <a:p>
            <a:pPr>
              <a:buNone/>
            </a:pPr>
            <a:r>
              <a:rPr lang="en-US" sz="2400" dirty="0" smtClean="0"/>
              <a:t>      </a:t>
            </a:r>
            <a:r>
              <a:rPr lang="en-US" sz="2400" dirty="0" err="1" smtClean="0"/>
              <a:t>orMethod</a:t>
            </a:r>
            <a:r>
              <a:rPr lang="en-US" sz="2400" dirty="0" smtClean="0"/>
              <a:t>: 'max'</a:t>
            </a:r>
          </a:p>
          <a:p>
            <a:pPr>
              <a:buNone/>
            </a:pPr>
            <a:r>
              <a:rPr lang="en-US" sz="2400" dirty="0" smtClean="0"/>
              <a:t>    </a:t>
            </a:r>
            <a:r>
              <a:rPr lang="en-US" sz="2400" dirty="0" smtClean="0"/>
              <a:t>	</a:t>
            </a:r>
            <a:r>
              <a:rPr lang="en-US" sz="2400" dirty="0" err="1" smtClean="0"/>
              <a:t>defuzzMethod</a:t>
            </a:r>
            <a:r>
              <a:rPr lang="en-US" sz="2400" dirty="0" smtClean="0"/>
              <a:t>: '</a:t>
            </a:r>
            <a:r>
              <a:rPr lang="en-US" sz="2400" dirty="0" err="1" smtClean="0"/>
              <a:t>wtaver</a:t>
            </a:r>
            <a:r>
              <a:rPr lang="en-US" sz="2400" dirty="0" smtClean="0"/>
              <a:t>'</a:t>
            </a:r>
          </a:p>
          <a:p>
            <a:pPr>
              <a:buNone/>
            </a:pPr>
            <a:r>
              <a:rPr lang="en-US" sz="2400" dirty="0" smtClean="0"/>
              <a:t>      </a:t>
            </a:r>
            <a:r>
              <a:rPr lang="en-US" sz="2400" dirty="0" err="1" smtClean="0"/>
              <a:t>impMethod</a:t>
            </a:r>
            <a:r>
              <a:rPr lang="en-US" sz="2400" dirty="0" smtClean="0"/>
              <a:t>: 'min'</a:t>
            </a:r>
          </a:p>
          <a:p>
            <a:pPr>
              <a:buNone/>
            </a:pPr>
            <a:r>
              <a:rPr lang="en-US" sz="2400" dirty="0" smtClean="0"/>
              <a:t>      </a:t>
            </a:r>
            <a:r>
              <a:rPr lang="en-US" sz="2400" dirty="0" err="1" smtClean="0"/>
              <a:t>aggMethod</a:t>
            </a:r>
            <a:r>
              <a:rPr lang="en-US" sz="2400" dirty="0" smtClean="0"/>
              <a:t>: 'max'</a:t>
            </a:r>
          </a:p>
          <a:p>
            <a:pPr>
              <a:buNone/>
            </a:pPr>
            <a:r>
              <a:rPr lang="en-US" sz="2400" dirty="0" smtClean="0"/>
              <a:t>      </a:t>
            </a:r>
            <a:r>
              <a:rPr lang="en-US" sz="2400" dirty="0" smtClean="0"/>
              <a:t>input</a:t>
            </a:r>
            <a:r>
              <a:rPr lang="en-US" sz="2400" dirty="0" smtClean="0"/>
              <a:t>: [1x2 </a:t>
            </a:r>
            <a:r>
              <a:rPr lang="en-US" sz="2400" dirty="0" err="1" smtClean="0"/>
              <a:t>struct</a:t>
            </a:r>
            <a:r>
              <a:rPr lang="en-US" sz="2400" dirty="0" smtClean="0"/>
              <a:t>]</a:t>
            </a:r>
          </a:p>
          <a:p>
            <a:pPr>
              <a:buNone/>
            </a:pPr>
            <a:r>
              <a:rPr lang="en-US" sz="2400" dirty="0" smtClean="0"/>
              <a:t>      </a:t>
            </a:r>
            <a:r>
              <a:rPr lang="en-US" sz="2400" dirty="0" smtClean="0"/>
              <a:t>output: [1x1 </a:t>
            </a:r>
            <a:r>
              <a:rPr lang="en-US" sz="2400" dirty="0" err="1" smtClean="0"/>
              <a:t>struct</a:t>
            </a:r>
            <a:r>
              <a:rPr lang="en-US" sz="2400" dirty="0" smtClean="0"/>
              <a:t>]</a:t>
            </a:r>
          </a:p>
          <a:p>
            <a:pPr>
              <a:buNone/>
            </a:pPr>
            <a:r>
              <a:rPr lang="en-US" sz="2400" smtClean="0"/>
              <a:t>      </a:t>
            </a:r>
            <a:r>
              <a:rPr lang="en-US" sz="2400" dirty="0" smtClean="0"/>
              <a:t>rule: [1x3 </a:t>
            </a:r>
            <a:r>
              <a:rPr lang="en-US" sz="2400" dirty="0" err="1" smtClean="0"/>
              <a:t>struct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err="1" smtClean="0"/>
              <a:t>Pelayan</a:t>
            </a:r>
            <a:r>
              <a:rPr lang="en-US" sz="2800" dirty="0" smtClean="0"/>
              <a:t> </a:t>
            </a:r>
            <a:r>
              <a:rPr lang="en-US" sz="2800" dirty="0" err="1" smtClean="0"/>
              <a:t>restoran</a:t>
            </a:r>
            <a:r>
              <a:rPr lang="en-US" sz="2800" dirty="0" smtClean="0"/>
              <a:t> </a:t>
            </a:r>
            <a:r>
              <a:rPr lang="en-US" sz="2800" dirty="0" err="1" smtClean="0"/>
              <a:t>sering</a:t>
            </a:r>
            <a:r>
              <a:rPr lang="en-US" sz="2800" dirty="0" smtClean="0"/>
              <a:t> </a:t>
            </a:r>
            <a:r>
              <a:rPr lang="en-US" sz="2800" dirty="0" err="1" smtClean="0"/>
              <a:t>mendapat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 tip (bonus)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pelanggan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makan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sana</a:t>
            </a:r>
            <a:r>
              <a:rPr lang="en-US" sz="2800" dirty="0" smtClean="0"/>
              <a:t>. </a:t>
            </a:r>
            <a:r>
              <a:rPr lang="en-US" sz="2800" dirty="0" err="1" smtClean="0"/>
              <a:t>Besar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 tip </a:t>
            </a:r>
            <a:r>
              <a:rPr lang="en-US" sz="2800" dirty="0" err="1" smtClean="0"/>
              <a:t>bergantung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kriteria</a:t>
            </a:r>
            <a:r>
              <a:rPr lang="en-US" sz="2800" dirty="0" smtClean="0"/>
              <a:t>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</a:t>
            </a:r>
            <a:r>
              <a:rPr lang="en-US" sz="2800" dirty="0" err="1" smtClean="0"/>
              <a:t>kualitas</a:t>
            </a:r>
            <a:r>
              <a:rPr lang="en-US" sz="2800" dirty="0" smtClean="0"/>
              <a:t> </a:t>
            </a:r>
            <a:r>
              <a:rPr lang="en-US" sz="2800" dirty="0" err="1" smtClean="0"/>
              <a:t>pelayanan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kualitas</a:t>
            </a:r>
            <a:r>
              <a:rPr lang="en-US" sz="2800" dirty="0" smtClean="0"/>
              <a:t> </a:t>
            </a:r>
            <a:r>
              <a:rPr lang="en-US" sz="2800" dirty="0" err="1" smtClean="0"/>
              <a:t>makanan</a:t>
            </a:r>
            <a:r>
              <a:rPr lang="en-US" sz="2800" dirty="0" smtClean="0"/>
              <a:t>.  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pelanggan</a:t>
            </a:r>
            <a:r>
              <a:rPr lang="en-US" sz="2800" dirty="0" smtClean="0"/>
              <a:t> </a:t>
            </a:r>
            <a:r>
              <a:rPr lang="en-US" sz="2800" dirty="0" err="1" smtClean="0"/>
              <a:t>merasa</a:t>
            </a:r>
            <a:r>
              <a:rPr lang="en-US" sz="2800" dirty="0" smtClean="0"/>
              <a:t> </a:t>
            </a:r>
            <a:r>
              <a:rPr lang="en-US" sz="2800" dirty="0" err="1" smtClean="0"/>
              <a:t>puas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pelayanan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makanan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restoran</a:t>
            </a:r>
            <a:r>
              <a:rPr lang="en-US" sz="2800" dirty="0" smtClean="0"/>
              <a:t>, </a:t>
            </a:r>
            <a:r>
              <a:rPr lang="en-US" sz="2800" dirty="0" err="1" smtClean="0"/>
              <a:t>pelanggan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segan</a:t>
            </a:r>
            <a:r>
              <a:rPr lang="en-US" sz="2800" dirty="0" smtClean="0"/>
              <a:t> </a:t>
            </a:r>
            <a:r>
              <a:rPr lang="en-US" sz="2800" dirty="0" err="1" smtClean="0"/>
              <a:t>memberi</a:t>
            </a:r>
            <a:r>
              <a:rPr lang="en-US" sz="2800" dirty="0" smtClean="0"/>
              <a:t> bonus yang </a:t>
            </a:r>
            <a:r>
              <a:rPr lang="en-US" sz="2800" dirty="0" err="1" smtClean="0"/>
              <a:t>besar</a:t>
            </a:r>
            <a:r>
              <a:rPr lang="en-US" sz="2800" dirty="0" smtClean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</a:t>
            </a:r>
            <a:r>
              <a:rPr lang="en-US" sz="2800" dirty="0" err="1" smtClean="0"/>
              <a:t>pelayan</a:t>
            </a:r>
            <a:r>
              <a:rPr lang="en-US" sz="2800" dirty="0" smtClean="0"/>
              <a:t>.  </a:t>
            </a:r>
            <a:r>
              <a:rPr lang="en-US" sz="2800" dirty="0" err="1" smtClean="0"/>
              <a:t>Sebaliknya</a:t>
            </a:r>
            <a:r>
              <a:rPr lang="en-US" sz="2800" dirty="0" smtClean="0"/>
              <a:t> 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pelayanan</a:t>
            </a:r>
            <a:r>
              <a:rPr lang="en-US" sz="2800" dirty="0" smtClean="0"/>
              <a:t> </a:t>
            </a:r>
            <a:r>
              <a:rPr lang="en-US" sz="2800" dirty="0" err="1" smtClean="0"/>
              <a:t>kurang</a:t>
            </a:r>
            <a:r>
              <a:rPr lang="en-US" sz="2800" dirty="0" smtClean="0"/>
              <a:t> </a:t>
            </a:r>
            <a:r>
              <a:rPr lang="en-US" sz="2800" dirty="0" err="1" smtClean="0"/>
              <a:t>memuaskan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makanan</a:t>
            </a:r>
            <a:r>
              <a:rPr lang="en-US" sz="2800" dirty="0" smtClean="0"/>
              <a:t> </a:t>
            </a:r>
            <a:r>
              <a:rPr lang="en-US" sz="2800" dirty="0" err="1" smtClean="0"/>
              <a:t>kurang</a:t>
            </a:r>
            <a:r>
              <a:rPr lang="en-US" sz="2800" dirty="0" smtClean="0"/>
              <a:t> </a:t>
            </a:r>
            <a:r>
              <a:rPr lang="en-US" sz="2800" dirty="0" err="1" smtClean="0"/>
              <a:t>enak</a:t>
            </a:r>
            <a:r>
              <a:rPr lang="en-US" sz="2800" dirty="0" smtClean="0"/>
              <a:t>, </a:t>
            </a:r>
            <a:r>
              <a:rPr lang="en-US" sz="2800" dirty="0" err="1" smtClean="0"/>
              <a:t>pelanggan</a:t>
            </a:r>
            <a:r>
              <a:rPr lang="en-US" sz="2800" dirty="0" smtClean="0"/>
              <a:t> </a:t>
            </a:r>
            <a:r>
              <a:rPr lang="en-US" sz="2800" dirty="0" err="1" smtClean="0"/>
              <a:t>mungkin</a:t>
            </a:r>
            <a:r>
              <a:rPr lang="en-US" sz="2800" dirty="0" smtClean="0"/>
              <a:t> </a:t>
            </a:r>
            <a:r>
              <a:rPr lang="en-US" sz="2800" dirty="0" err="1" smtClean="0"/>
              <a:t>memberikan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 bonus yang </a:t>
            </a:r>
            <a:r>
              <a:rPr lang="en-US" sz="2800" dirty="0" err="1" smtClean="0"/>
              <a:t>kecil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sama</a:t>
            </a:r>
            <a:r>
              <a:rPr lang="en-US" sz="2800" dirty="0" smtClean="0"/>
              <a:t> </a:t>
            </a:r>
            <a:r>
              <a:rPr lang="en-US" sz="2800" dirty="0" err="1" smtClean="0"/>
              <a:t>sekali</a:t>
            </a:r>
            <a:r>
              <a:rPr lang="en-US" sz="2800" dirty="0" smtClean="0"/>
              <a:t>. </a:t>
            </a:r>
            <a:r>
              <a:rPr lang="en-US" sz="2800" dirty="0" err="1" smtClean="0"/>
              <a:t>Batasan</a:t>
            </a:r>
            <a:r>
              <a:rPr lang="en-US" sz="2800" dirty="0" smtClean="0"/>
              <a:t>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“</a:t>
            </a:r>
            <a:r>
              <a:rPr lang="en-US" sz="2800" dirty="0" err="1" smtClean="0"/>
              <a:t>kualitas</a:t>
            </a:r>
            <a:r>
              <a:rPr lang="en-US" sz="2800" dirty="0" smtClean="0"/>
              <a:t> </a:t>
            </a:r>
            <a:r>
              <a:rPr lang="en-US" sz="2800" dirty="0" err="1" smtClean="0"/>
              <a:t>pelayanan</a:t>
            </a:r>
            <a:r>
              <a:rPr lang="en-US" sz="2800" dirty="0" smtClean="0"/>
              <a:t>”, “</a:t>
            </a:r>
            <a:r>
              <a:rPr lang="en-US" sz="2800" dirty="0" err="1" smtClean="0"/>
              <a:t>kualitas</a:t>
            </a:r>
            <a:r>
              <a:rPr lang="en-US" sz="2800" dirty="0" smtClean="0"/>
              <a:t> </a:t>
            </a:r>
            <a:r>
              <a:rPr lang="en-US" sz="2800" dirty="0" err="1" smtClean="0"/>
              <a:t>makanan</a:t>
            </a:r>
            <a:r>
              <a:rPr lang="en-US" sz="2800" dirty="0" smtClean="0"/>
              <a:t>”,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berapa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 tip </a:t>
            </a:r>
            <a:r>
              <a:rPr lang="en-US" sz="2800" dirty="0" err="1" smtClean="0"/>
              <a:t>tidaklah</a:t>
            </a:r>
            <a:r>
              <a:rPr lang="en-US" sz="2800" dirty="0" smtClean="0"/>
              <a:t> </a:t>
            </a:r>
            <a:r>
              <a:rPr lang="en-US" sz="2800" dirty="0" err="1" smtClean="0"/>
              <a:t>jelas</a:t>
            </a:r>
            <a:r>
              <a:rPr lang="en-US" sz="2800" dirty="0" smtClean="0"/>
              <a:t>,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itu</a:t>
            </a:r>
            <a:r>
              <a:rPr lang="en-US" sz="2800" dirty="0" smtClean="0"/>
              <a:t> </a:t>
            </a:r>
            <a:r>
              <a:rPr lang="en-US" sz="2800" dirty="0" err="1" smtClean="0"/>
              <a:t>bersifat</a:t>
            </a:r>
            <a:r>
              <a:rPr lang="en-US" sz="2800" dirty="0" smtClean="0"/>
              <a:t> fuzzy.  </a:t>
            </a:r>
            <a:r>
              <a:rPr lang="en-US" sz="2800" dirty="0" err="1" smtClean="0"/>
              <a:t>Rancanlah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FIS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masalah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smtClean="0"/>
              <a:t>.</a:t>
            </a: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err="1" smtClean="0"/>
              <a:t>Memulai</a:t>
            </a:r>
            <a:r>
              <a:rPr lang="en-US" dirty="0" smtClean="0"/>
              <a:t> FLT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Ketikkan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fuzzy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pada</a:t>
            </a:r>
            <a:r>
              <a:rPr lang="en-US" sz="2400" dirty="0" smtClean="0"/>
              <a:t> prompt MATLAB,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muncul</a:t>
            </a:r>
            <a:r>
              <a:rPr lang="en-US" sz="2400" dirty="0" smtClean="0"/>
              <a:t> </a:t>
            </a:r>
            <a:r>
              <a:rPr lang="en-US" sz="2400" i="1" dirty="0" smtClean="0"/>
              <a:t>FIS Editor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91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438400"/>
            <a:ext cx="5029200" cy="4205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Variabel</a:t>
            </a:r>
            <a:r>
              <a:rPr lang="en-US" sz="2400" dirty="0" smtClean="0"/>
              <a:t> </a:t>
            </a:r>
            <a:r>
              <a:rPr lang="en-US" sz="2400" dirty="0" err="1" smtClean="0"/>
              <a:t>linguistik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pelayanan</a:t>
            </a:r>
            <a:r>
              <a:rPr lang="en-US" sz="2400" dirty="0" smtClean="0"/>
              <a:t>,  </a:t>
            </a:r>
            <a:r>
              <a:rPr lang="en-US" sz="2400" i="1" dirty="0" err="1" smtClean="0"/>
              <a:t>makanan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bonus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Dari </a:t>
            </a:r>
            <a:r>
              <a:rPr lang="en-US" sz="2400" i="1" dirty="0" smtClean="0"/>
              <a:t>FIS editor</a:t>
            </a:r>
            <a:r>
              <a:rPr lang="en-US" sz="2400" dirty="0" smtClean="0"/>
              <a:t>, </a:t>
            </a:r>
            <a:r>
              <a:rPr lang="en-US" sz="2400" dirty="0" err="1" smtClean="0"/>
              <a:t>pilih</a:t>
            </a:r>
            <a:r>
              <a:rPr lang="en-US" sz="2400" dirty="0" smtClean="0"/>
              <a:t> </a:t>
            </a:r>
            <a:r>
              <a:rPr lang="en-US" sz="2400" b="1" dirty="0" smtClean="0"/>
              <a:t>File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b="1" dirty="0" smtClean="0">
                <a:sym typeface="Wingdings" pitchFamily="2" charset="2"/>
              </a:rPr>
              <a:t>Add Variable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b="1" dirty="0" smtClean="0">
                <a:sym typeface="Wingdings" pitchFamily="2" charset="2"/>
              </a:rPr>
              <a:t>Input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925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752600"/>
            <a:ext cx="54102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Klik</a:t>
            </a:r>
            <a:r>
              <a:rPr lang="en-US" sz="2400" dirty="0" smtClean="0"/>
              <a:t> </a:t>
            </a:r>
            <a:r>
              <a:rPr lang="en-US" sz="2400" dirty="0" err="1" smtClean="0"/>
              <a:t>gambar</a:t>
            </a:r>
            <a:r>
              <a:rPr lang="en-US" sz="2400" dirty="0" smtClean="0"/>
              <a:t> </a:t>
            </a:r>
            <a:r>
              <a:rPr lang="en-US" sz="2400" i="1" dirty="0" smtClean="0"/>
              <a:t>Input1</a:t>
            </a:r>
            <a:r>
              <a:rPr lang="en-US" sz="2400" dirty="0" smtClean="0"/>
              <a:t>, </a:t>
            </a:r>
            <a:r>
              <a:rPr lang="en-US" sz="2400" dirty="0" err="1" smtClean="0"/>
              <a:t>ganti</a:t>
            </a:r>
            <a:r>
              <a:rPr lang="en-US" sz="2400" dirty="0" smtClean="0"/>
              <a:t> </a:t>
            </a:r>
            <a:r>
              <a:rPr lang="en-US" sz="2400" dirty="0" err="1" smtClean="0"/>
              <a:t>namanya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“</a:t>
            </a:r>
            <a:r>
              <a:rPr lang="en-US" sz="2400" dirty="0" err="1" smtClean="0"/>
              <a:t>pelayanan</a:t>
            </a:r>
            <a:r>
              <a:rPr lang="en-US" sz="2400" dirty="0" smtClean="0"/>
              <a:t>”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kotak</a:t>
            </a:r>
            <a:r>
              <a:rPr lang="en-US" sz="2400" dirty="0" smtClean="0"/>
              <a:t>  </a:t>
            </a:r>
            <a:r>
              <a:rPr lang="en-US" sz="2400" i="1" dirty="0" smtClean="0"/>
              <a:t>Current Variable</a:t>
            </a:r>
            <a:r>
              <a:rPr lang="en-US" sz="2400" dirty="0" smtClean="0"/>
              <a:t>, </a:t>
            </a:r>
            <a:r>
              <a:rPr lang="en-US" sz="2400" dirty="0" err="1" smtClean="0"/>
              <a:t>lalu</a:t>
            </a:r>
            <a:r>
              <a:rPr lang="en-US" sz="2400" dirty="0" smtClean="0"/>
              <a:t> </a:t>
            </a:r>
            <a:r>
              <a:rPr lang="en-US" sz="2400" dirty="0" err="1" smtClean="0"/>
              <a:t>tekan</a:t>
            </a:r>
            <a:r>
              <a:rPr lang="en-US" sz="2400" dirty="0" smtClean="0"/>
              <a:t> Enter.</a:t>
            </a:r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gambar</a:t>
            </a:r>
            <a:r>
              <a:rPr lang="en-US" sz="2400" dirty="0" smtClean="0"/>
              <a:t> </a:t>
            </a:r>
            <a:r>
              <a:rPr lang="en-US" sz="2400" i="1" dirty="0" smtClean="0"/>
              <a:t>Input2</a:t>
            </a:r>
            <a:r>
              <a:rPr lang="en-US" sz="2400" dirty="0" smtClean="0"/>
              <a:t>, </a:t>
            </a:r>
            <a:r>
              <a:rPr lang="en-US" sz="2400" dirty="0" err="1" smtClean="0"/>
              <a:t>ganti</a:t>
            </a:r>
            <a:r>
              <a:rPr lang="en-US" sz="2400" dirty="0" smtClean="0"/>
              <a:t> </a:t>
            </a:r>
            <a:r>
              <a:rPr lang="en-US" sz="2400" dirty="0" err="1" smtClean="0"/>
              <a:t>namanya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“</a:t>
            </a:r>
            <a:r>
              <a:rPr lang="en-US" sz="2400" dirty="0" err="1" smtClean="0"/>
              <a:t>makanan</a:t>
            </a:r>
            <a:r>
              <a:rPr lang="en-US" sz="2400" dirty="0" smtClean="0"/>
              <a:t>”</a:t>
            </a:r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gambar</a:t>
            </a:r>
            <a:r>
              <a:rPr lang="en-US" sz="2400" dirty="0" smtClean="0"/>
              <a:t> </a:t>
            </a:r>
            <a:r>
              <a:rPr lang="en-US" sz="2400" i="1" dirty="0" smtClean="0"/>
              <a:t>Output</a:t>
            </a:r>
            <a:r>
              <a:rPr lang="en-US" sz="2400" dirty="0" smtClean="0"/>
              <a:t>, </a:t>
            </a:r>
            <a:r>
              <a:rPr lang="en-US" sz="2400" dirty="0" err="1" smtClean="0"/>
              <a:t>ganti</a:t>
            </a:r>
            <a:r>
              <a:rPr lang="en-US" sz="2400" dirty="0" smtClean="0"/>
              <a:t> </a:t>
            </a:r>
            <a:r>
              <a:rPr lang="en-US" sz="2400" dirty="0" err="1" smtClean="0"/>
              <a:t>namanya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“bonus”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Hasil</a:t>
            </a:r>
            <a:r>
              <a:rPr lang="en-US" sz="2400" dirty="0" smtClean="0"/>
              <a:t>: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935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209799"/>
            <a:ext cx="5334000" cy="4460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Simpan</a:t>
            </a:r>
            <a:r>
              <a:rPr lang="en-US" sz="2800" dirty="0" smtClean="0"/>
              <a:t> FIS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memori</a:t>
            </a:r>
            <a:r>
              <a:rPr lang="en-US" sz="2800" dirty="0" smtClean="0"/>
              <a:t> 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memilih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b="1" dirty="0" smtClean="0"/>
              <a:t>File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b="1" dirty="0" smtClean="0">
                <a:sym typeface="Wingdings" pitchFamily="2" charset="2"/>
              </a:rPr>
              <a:t>Export</a:t>
            </a:r>
            <a:r>
              <a:rPr lang="en-US" sz="2800" dirty="0" smtClean="0">
                <a:sym typeface="Wingdings" pitchFamily="2" charset="2"/>
              </a:rPr>
              <a:t>  </a:t>
            </a:r>
            <a:r>
              <a:rPr lang="en-US" sz="2800" b="1" dirty="0" smtClean="0">
                <a:sym typeface="Wingdings" pitchFamily="2" charset="2"/>
              </a:rPr>
              <a:t>To Workspace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	</a:t>
            </a:r>
            <a:r>
              <a:rPr lang="en-US" sz="2800" dirty="0" err="1" smtClean="0">
                <a:sym typeface="Wingdings" pitchFamily="2" charset="2"/>
              </a:rPr>
              <a:t>dan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pada</a:t>
            </a:r>
            <a:r>
              <a:rPr lang="en-US" sz="2800" dirty="0" smtClean="0">
                <a:sym typeface="Wingdings" pitchFamily="2" charset="2"/>
              </a:rPr>
              <a:t> field Workspace Variable </a:t>
            </a:r>
            <a:r>
              <a:rPr lang="en-US" sz="2800" dirty="0" err="1" smtClean="0">
                <a:sym typeface="Wingdings" pitchFamily="2" charset="2"/>
              </a:rPr>
              <a:t>isikan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nama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fisbonus</a:t>
            </a:r>
            <a:r>
              <a:rPr lang="en-US" sz="2800" dirty="0" smtClean="0">
                <a:sym typeface="Wingdings" pitchFamily="2" charset="2"/>
              </a:rPr>
              <a:t>, </a:t>
            </a:r>
            <a:r>
              <a:rPr lang="en-US" sz="2800" dirty="0" err="1" smtClean="0">
                <a:sym typeface="Wingdings" pitchFamily="2" charset="2"/>
              </a:rPr>
              <a:t>lalu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tekan</a:t>
            </a:r>
            <a:r>
              <a:rPr lang="en-US" sz="2800" dirty="0" smtClean="0">
                <a:sym typeface="Wingdings" pitchFamily="2" charset="2"/>
              </a:rPr>
              <a:t> OK.</a:t>
            </a:r>
          </a:p>
          <a:p>
            <a:pPr>
              <a:buNone/>
            </a:pPr>
            <a:endParaRPr lang="en-US" sz="2800" dirty="0" smtClean="0">
              <a:sym typeface="Wingdings" pitchFamily="2" charset="2"/>
            </a:endParaRPr>
          </a:p>
          <a:p>
            <a:r>
              <a:rPr lang="en-US" sz="2800" dirty="0" err="1" smtClean="0">
                <a:sym typeface="Wingdings" pitchFamily="2" charset="2"/>
              </a:rPr>
              <a:t>Untuk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menyimpan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ke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memori</a:t>
            </a:r>
            <a:r>
              <a:rPr lang="en-US" sz="2800" dirty="0" smtClean="0">
                <a:sym typeface="Wingdings" pitchFamily="2" charset="2"/>
              </a:rPr>
              <a:t>, </a:t>
            </a:r>
            <a:r>
              <a:rPr lang="en-US" sz="2800" dirty="0" err="1" smtClean="0">
                <a:sym typeface="Wingdings" pitchFamily="2" charset="2"/>
              </a:rPr>
              <a:t>pilih</a:t>
            </a:r>
            <a:r>
              <a:rPr lang="en-US" sz="2800" dirty="0" smtClean="0">
                <a:sym typeface="Wingdings" pitchFamily="2" charset="2"/>
              </a:rPr>
              <a:t>: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		</a:t>
            </a:r>
            <a:r>
              <a:rPr lang="en-US" sz="2800" dirty="0" smtClean="0"/>
              <a:t> </a:t>
            </a:r>
            <a:r>
              <a:rPr lang="en-US" sz="2800" b="1" dirty="0" smtClean="0"/>
              <a:t>File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b="1" dirty="0" smtClean="0">
                <a:sym typeface="Wingdings" pitchFamily="2" charset="2"/>
              </a:rPr>
              <a:t>Export</a:t>
            </a:r>
            <a:r>
              <a:rPr lang="en-US" sz="2800" dirty="0" smtClean="0">
                <a:sym typeface="Wingdings" pitchFamily="2" charset="2"/>
              </a:rPr>
              <a:t>  </a:t>
            </a:r>
            <a:r>
              <a:rPr lang="en-US" sz="2800" b="1" dirty="0" smtClean="0">
                <a:sym typeface="Wingdings" pitchFamily="2" charset="2"/>
              </a:rPr>
              <a:t>To Disk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	</a:t>
            </a:r>
            <a:r>
              <a:rPr lang="en-US" sz="2800" dirty="0" err="1" smtClean="0">
                <a:sym typeface="Wingdings" pitchFamily="2" charset="2"/>
              </a:rPr>
              <a:t>dan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simpan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dengan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nama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fisbonus</a:t>
            </a:r>
            <a:r>
              <a:rPr lang="en-US" sz="2800" dirty="0" smtClean="0">
                <a:sym typeface="Wingdings" pitchFamily="2" charset="2"/>
              </a:rPr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/>
              <a:t>Hasil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3AD0-2C75-41E0-857D-84B9590E293A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945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295400"/>
            <a:ext cx="6013864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1776</TotalTime>
  <Words>821</Words>
  <Application>Microsoft Office PowerPoint</Application>
  <PresentationFormat>On-screen Show (4:3)</PresentationFormat>
  <Paragraphs>198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Fuzzy Logic  dengan Menggunakan  MATLAB</vt:lpstr>
      <vt:lpstr>Slide 2</vt:lpstr>
      <vt:lpstr>Fuzzy Logic Toolbox</vt:lpstr>
      <vt:lpstr>Contoh Studi Kasus</vt:lpstr>
      <vt:lpstr>Memulai FLT</vt:lpstr>
      <vt:lpstr>Slide 6</vt:lpstr>
      <vt:lpstr>Slide 7</vt:lpstr>
      <vt:lpstr>Slide 8</vt:lpstr>
      <vt:lpstr>Slide 9</vt:lpstr>
      <vt:lpstr>Membership Function Editor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Rule Editor</vt:lpstr>
      <vt:lpstr>Slide 21</vt:lpstr>
      <vt:lpstr>Slide 22</vt:lpstr>
      <vt:lpstr>Slide 23</vt:lpstr>
      <vt:lpstr>Slide 24</vt:lpstr>
      <vt:lpstr>Rule Viewer</vt:lpstr>
      <vt:lpstr>Surface Viewer</vt:lpstr>
      <vt:lpstr>Fungsi-Fungsi Penampil FIS</vt:lpstr>
      <vt:lpstr>Slide 28</vt:lpstr>
      <vt:lpstr>Slide 29</vt:lpstr>
      <vt:lpstr>Slide 30</vt:lpstr>
      <vt:lpstr>Slide 31</vt:lpstr>
      <vt:lpstr>Slide 32</vt:lpstr>
      <vt:lpstr>Membangun FIS Tipe Sugeno</vt:lpstr>
      <vt:lpstr>Konversi FIS Mamdani  FIS Sugeno</vt:lpstr>
    </vt:vector>
  </TitlesOfParts>
  <Company>stei-itb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Logika Fuzzy</dc:title>
  <dc:creator>rn</dc:creator>
  <cp:lastModifiedBy>rn</cp:lastModifiedBy>
  <cp:revision>158</cp:revision>
  <dcterms:created xsi:type="dcterms:W3CDTF">2012-03-27T03:37:10Z</dcterms:created>
  <dcterms:modified xsi:type="dcterms:W3CDTF">2012-04-16T08:50:57Z</dcterms:modified>
</cp:coreProperties>
</file>