
<file path=[Content_Types].xml><?xml version="1.0" encoding="utf-8"?>
<Types xmlns="http://schemas.openxmlformats.org/package/2006/content-types">
  <Default Extension="bin" ContentType="image/unknown"/>
  <Default Extension="jpe"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84" r:id="rId3"/>
    <p:sldId id="334" r:id="rId4"/>
    <p:sldId id="285" r:id="rId5"/>
    <p:sldId id="286" r:id="rId6"/>
    <p:sldId id="335" r:id="rId7"/>
    <p:sldId id="287" r:id="rId8"/>
    <p:sldId id="288" r:id="rId9"/>
    <p:sldId id="291" r:id="rId10"/>
    <p:sldId id="302" r:id="rId11"/>
    <p:sldId id="326" r:id="rId12"/>
    <p:sldId id="292" r:id="rId13"/>
    <p:sldId id="383" r:id="rId14"/>
    <p:sldId id="304" r:id="rId15"/>
    <p:sldId id="311" r:id="rId16"/>
    <p:sldId id="312" r:id="rId17"/>
    <p:sldId id="313" r:id="rId18"/>
    <p:sldId id="314" r:id="rId19"/>
    <p:sldId id="315" r:id="rId20"/>
    <p:sldId id="316" r:id="rId21"/>
    <p:sldId id="317" r:id="rId22"/>
    <p:sldId id="318" r:id="rId23"/>
    <p:sldId id="319" r:id="rId24"/>
    <p:sldId id="321" r:id="rId25"/>
    <p:sldId id="320" r:id="rId26"/>
    <p:sldId id="306" r:id="rId27"/>
    <p:sldId id="307" r:id="rId28"/>
    <p:sldId id="293" r:id="rId29"/>
    <p:sldId id="310" r:id="rId30"/>
    <p:sldId id="294" r:id="rId31"/>
    <p:sldId id="303" r:id="rId32"/>
    <p:sldId id="308" r:id="rId33"/>
    <p:sldId id="323" r:id="rId34"/>
    <p:sldId id="324" r:id="rId35"/>
    <p:sldId id="325" r:id="rId36"/>
    <p:sldId id="384" r:id="rId37"/>
    <p:sldId id="385" r:id="rId38"/>
    <p:sldId id="299" r:id="rId39"/>
    <p:sldId id="322" r:id="rId40"/>
    <p:sldId id="300" r:id="rId41"/>
    <p:sldId id="327" r:id="rId42"/>
    <p:sldId id="328" r:id="rId43"/>
    <p:sldId id="329" r:id="rId44"/>
    <p:sldId id="330" r:id="rId45"/>
    <p:sldId id="331" r:id="rId46"/>
    <p:sldId id="332" r:id="rId47"/>
    <p:sldId id="257" r:id="rId48"/>
    <p:sldId id="379" r:id="rId49"/>
    <p:sldId id="270" r:id="rId50"/>
    <p:sldId id="345" r:id="rId51"/>
    <p:sldId id="381" r:id="rId52"/>
    <p:sldId id="265" r:id="rId53"/>
    <p:sldId id="278" r:id="rId54"/>
    <p:sldId id="282" r:id="rId55"/>
    <p:sldId id="380" r:id="rId56"/>
    <p:sldId id="382" r:id="rId57"/>
    <p:sldId id="263" r:id="rId58"/>
    <p:sldId id="264" r:id="rId59"/>
    <p:sldId id="346" r:id="rId60"/>
    <p:sldId id="347" r:id="rId61"/>
    <p:sldId id="258" r:id="rId62"/>
    <p:sldId id="259" r:id="rId63"/>
    <p:sldId id="261" r:id="rId64"/>
    <p:sldId id="262" r:id="rId65"/>
    <p:sldId id="348" r:id="rId66"/>
    <p:sldId id="333" r:id="rId67"/>
  </p:sldIdLst>
  <p:sldSz cx="9144000" cy="6858000" type="screen4x3"/>
  <p:notesSz cx="6858000" cy="9144000"/>
  <p:defaultTextStyle>
    <a:defPPr>
      <a:defRPr lang="id-ID"/>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169FB2"/>
    <a:srgbClr val="24CDE4"/>
    <a:srgbClr val="5324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654"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841E10-63FB-429A-BFFF-E0346D4D1266}" type="datetimeFigureOut">
              <a:rPr lang="en-US" smtClean="0"/>
              <a:t>2/12/2026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15976-E88E-4FD2-9D6A-C7DC4CCE0D2F}" type="slidenum">
              <a:rPr lang="en-US" smtClean="0"/>
              <a:t>‹#›</a:t>
            </a:fld>
            <a:endParaRPr lang="en-US"/>
          </a:p>
        </p:txBody>
      </p:sp>
    </p:spTree>
    <p:extLst>
      <p:ext uri="{BB962C8B-B14F-4D97-AF65-F5344CB8AC3E}">
        <p14:creationId xmlns:p14="http://schemas.microsoft.com/office/powerpoint/2010/main" val="2686658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591B8888-9594-4B4A-BE72-81A877E296BC}"/>
              </a:ext>
            </a:extLst>
          </p:cNvPr>
          <p:cNvSpPr>
            <a:spLocks noGrp="1"/>
          </p:cNvSpPr>
          <p:nvPr>
            <p:ph type="dt" sz="half" idx="10"/>
          </p:nvPr>
        </p:nvSpPr>
        <p:spPr/>
        <p:txBody>
          <a:bodyPr/>
          <a:lstStyle>
            <a:lvl1pPr>
              <a:defRPr/>
            </a:lvl1pPr>
          </a:lstStyle>
          <a:p>
            <a:pPr>
              <a:defRPr/>
            </a:pPr>
            <a:fld id="{E7FB5793-AC1A-4F2A-98B9-75F9067590B0}" type="datetime1">
              <a:rPr lang="id-ID" smtClean="0"/>
              <a:t>12/02/2026</a:t>
            </a:fld>
            <a:endParaRPr lang="id-ID"/>
          </a:p>
        </p:txBody>
      </p:sp>
      <p:sp>
        <p:nvSpPr>
          <p:cNvPr id="5" name="Footer Placeholder 4">
            <a:extLst>
              <a:ext uri="{FF2B5EF4-FFF2-40B4-BE49-F238E27FC236}">
                <a16:creationId xmlns:a16="http://schemas.microsoft.com/office/drawing/2014/main" id="{AE081561-7E72-4C72-AB26-39605B7B8032}"/>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D0399877-73C2-431E-92FE-CECBF59ED40E}"/>
              </a:ext>
            </a:extLst>
          </p:cNvPr>
          <p:cNvSpPr>
            <a:spLocks noGrp="1"/>
          </p:cNvSpPr>
          <p:nvPr>
            <p:ph type="sldNum" sz="quarter" idx="12"/>
          </p:nvPr>
        </p:nvSpPr>
        <p:spPr/>
        <p:txBody>
          <a:bodyPr/>
          <a:lstStyle>
            <a:lvl1pPr>
              <a:defRPr/>
            </a:lvl1pPr>
          </a:lstStyle>
          <a:p>
            <a:pPr>
              <a:defRPr/>
            </a:pPr>
            <a:fld id="{6C5DE33E-BEE6-4CD6-9DAA-A4960FCD0EA3}" type="slidenum">
              <a:rPr lang="id-ID" altLang="en-US"/>
              <a:pPr>
                <a:defRPr/>
              </a:pPr>
              <a:t>‹#›</a:t>
            </a:fld>
            <a:endParaRPr lang="id-ID" altLang="en-US"/>
          </a:p>
        </p:txBody>
      </p:sp>
    </p:spTree>
    <p:extLst>
      <p:ext uri="{BB962C8B-B14F-4D97-AF65-F5344CB8AC3E}">
        <p14:creationId xmlns:p14="http://schemas.microsoft.com/office/powerpoint/2010/main" val="757815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AB8DF516-219C-4AEA-B566-0D8E8FE3B878}"/>
              </a:ext>
            </a:extLst>
          </p:cNvPr>
          <p:cNvSpPr>
            <a:spLocks noGrp="1"/>
          </p:cNvSpPr>
          <p:nvPr>
            <p:ph type="dt" sz="half" idx="10"/>
          </p:nvPr>
        </p:nvSpPr>
        <p:spPr/>
        <p:txBody>
          <a:bodyPr/>
          <a:lstStyle>
            <a:lvl1pPr>
              <a:defRPr/>
            </a:lvl1pPr>
          </a:lstStyle>
          <a:p>
            <a:pPr>
              <a:defRPr/>
            </a:pPr>
            <a:fld id="{A80F438F-C297-4D63-8749-848F306EECD0}" type="datetime1">
              <a:rPr lang="id-ID" smtClean="0"/>
              <a:t>12/02/2026</a:t>
            </a:fld>
            <a:endParaRPr lang="id-ID"/>
          </a:p>
        </p:txBody>
      </p:sp>
      <p:sp>
        <p:nvSpPr>
          <p:cNvPr id="5" name="Footer Placeholder 4">
            <a:extLst>
              <a:ext uri="{FF2B5EF4-FFF2-40B4-BE49-F238E27FC236}">
                <a16:creationId xmlns:a16="http://schemas.microsoft.com/office/drawing/2014/main" id="{5ED31EA4-6D28-4E32-9434-F3EC3B34BFA3}"/>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4B36FDE5-AFAC-408D-9617-E83F1C5419C3}"/>
              </a:ext>
            </a:extLst>
          </p:cNvPr>
          <p:cNvSpPr>
            <a:spLocks noGrp="1"/>
          </p:cNvSpPr>
          <p:nvPr>
            <p:ph type="sldNum" sz="quarter" idx="12"/>
          </p:nvPr>
        </p:nvSpPr>
        <p:spPr/>
        <p:txBody>
          <a:bodyPr/>
          <a:lstStyle>
            <a:lvl1pPr>
              <a:defRPr/>
            </a:lvl1pPr>
          </a:lstStyle>
          <a:p>
            <a:pPr>
              <a:defRPr/>
            </a:pPr>
            <a:fld id="{0202757D-597C-40F1-9C7A-F06E1CF8701A}" type="slidenum">
              <a:rPr lang="id-ID" altLang="en-US"/>
              <a:pPr>
                <a:defRPr/>
              </a:pPr>
              <a:t>‹#›</a:t>
            </a:fld>
            <a:endParaRPr lang="id-ID" altLang="en-US"/>
          </a:p>
        </p:txBody>
      </p:sp>
    </p:spTree>
    <p:extLst>
      <p:ext uri="{BB962C8B-B14F-4D97-AF65-F5344CB8AC3E}">
        <p14:creationId xmlns:p14="http://schemas.microsoft.com/office/powerpoint/2010/main" val="333033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B94B4CCD-586C-455C-8304-366720107850}"/>
              </a:ext>
            </a:extLst>
          </p:cNvPr>
          <p:cNvSpPr>
            <a:spLocks noGrp="1"/>
          </p:cNvSpPr>
          <p:nvPr>
            <p:ph type="dt" sz="half" idx="10"/>
          </p:nvPr>
        </p:nvSpPr>
        <p:spPr/>
        <p:txBody>
          <a:bodyPr/>
          <a:lstStyle>
            <a:lvl1pPr>
              <a:defRPr/>
            </a:lvl1pPr>
          </a:lstStyle>
          <a:p>
            <a:pPr>
              <a:defRPr/>
            </a:pPr>
            <a:fld id="{0C2D0C14-E342-4F19-A616-AAFA53E71D33}" type="datetime1">
              <a:rPr lang="id-ID" smtClean="0"/>
              <a:t>12/02/2026</a:t>
            </a:fld>
            <a:endParaRPr lang="id-ID"/>
          </a:p>
        </p:txBody>
      </p:sp>
      <p:sp>
        <p:nvSpPr>
          <p:cNvPr id="5" name="Footer Placeholder 4">
            <a:extLst>
              <a:ext uri="{FF2B5EF4-FFF2-40B4-BE49-F238E27FC236}">
                <a16:creationId xmlns:a16="http://schemas.microsoft.com/office/drawing/2014/main" id="{28FA436F-A0A0-44C0-BCC0-857716132601}"/>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A86B7476-B4A7-4E73-9E4F-3006941785F2}"/>
              </a:ext>
            </a:extLst>
          </p:cNvPr>
          <p:cNvSpPr>
            <a:spLocks noGrp="1"/>
          </p:cNvSpPr>
          <p:nvPr>
            <p:ph type="sldNum" sz="quarter" idx="12"/>
          </p:nvPr>
        </p:nvSpPr>
        <p:spPr/>
        <p:txBody>
          <a:bodyPr/>
          <a:lstStyle>
            <a:lvl1pPr>
              <a:defRPr/>
            </a:lvl1pPr>
          </a:lstStyle>
          <a:p>
            <a:pPr>
              <a:defRPr/>
            </a:pPr>
            <a:fld id="{F986AECD-981B-4309-91FC-EBDB55AA91D4}" type="slidenum">
              <a:rPr lang="id-ID" altLang="en-US"/>
              <a:pPr>
                <a:defRPr/>
              </a:pPr>
              <a:t>‹#›</a:t>
            </a:fld>
            <a:endParaRPr lang="id-ID" altLang="en-US"/>
          </a:p>
        </p:txBody>
      </p:sp>
    </p:spTree>
    <p:extLst>
      <p:ext uri="{BB962C8B-B14F-4D97-AF65-F5344CB8AC3E}">
        <p14:creationId xmlns:p14="http://schemas.microsoft.com/office/powerpoint/2010/main" val="240472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41A964D7-750D-44BC-AA8A-CDD923B1619E}"/>
              </a:ext>
            </a:extLst>
          </p:cNvPr>
          <p:cNvSpPr>
            <a:spLocks noGrp="1"/>
          </p:cNvSpPr>
          <p:nvPr>
            <p:ph type="dt" sz="half" idx="10"/>
          </p:nvPr>
        </p:nvSpPr>
        <p:spPr/>
        <p:txBody>
          <a:bodyPr/>
          <a:lstStyle>
            <a:lvl1pPr>
              <a:defRPr/>
            </a:lvl1pPr>
          </a:lstStyle>
          <a:p>
            <a:pPr>
              <a:defRPr/>
            </a:pPr>
            <a:fld id="{A9A2C414-6974-4E98-8D62-5A6192636D8A}" type="datetime1">
              <a:rPr lang="id-ID" smtClean="0"/>
              <a:t>12/02/2026</a:t>
            </a:fld>
            <a:endParaRPr lang="id-ID"/>
          </a:p>
        </p:txBody>
      </p:sp>
      <p:sp>
        <p:nvSpPr>
          <p:cNvPr id="5" name="Footer Placeholder 4">
            <a:extLst>
              <a:ext uri="{FF2B5EF4-FFF2-40B4-BE49-F238E27FC236}">
                <a16:creationId xmlns:a16="http://schemas.microsoft.com/office/drawing/2014/main" id="{93C98D02-5B6A-4BBA-B15F-EB3CC800F574}"/>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58FAF2B1-06E6-4900-9123-E6C5CAAB7EF3}"/>
              </a:ext>
            </a:extLst>
          </p:cNvPr>
          <p:cNvSpPr>
            <a:spLocks noGrp="1"/>
          </p:cNvSpPr>
          <p:nvPr>
            <p:ph type="sldNum" sz="quarter" idx="12"/>
          </p:nvPr>
        </p:nvSpPr>
        <p:spPr/>
        <p:txBody>
          <a:bodyPr/>
          <a:lstStyle>
            <a:lvl1pPr>
              <a:defRPr/>
            </a:lvl1pPr>
          </a:lstStyle>
          <a:p>
            <a:pPr>
              <a:defRPr/>
            </a:pPr>
            <a:fld id="{577DB4DC-9A87-46B1-BFD2-E3BE53B7C2AE}" type="slidenum">
              <a:rPr lang="id-ID" altLang="en-US"/>
              <a:pPr>
                <a:defRPr/>
              </a:pPr>
              <a:t>‹#›</a:t>
            </a:fld>
            <a:endParaRPr lang="id-ID" altLang="en-US"/>
          </a:p>
        </p:txBody>
      </p:sp>
    </p:spTree>
    <p:extLst>
      <p:ext uri="{BB962C8B-B14F-4D97-AF65-F5344CB8AC3E}">
        <p14:creationId xmlns:p14="http://schemas.microsoft.com/office/powerpoint/2010/main" val="1612672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BB0718-692E-4A9E-8842-2B4B4AF2646B}"/>
              </a:ext>
            </a:extLst>
          </p:cNvPr>
          <p:cNvSpPr>
            <a:spLocks noGrp="1"/>
          </p:cNvSpPr>
          <p:nvPr>
            <p:ph type="dt" sz="half" idx="10"/>
          </p:nvPr>
        </p:nvSpPr>
        <p:spPr/>
        <p:txBody>
          <a:bodyPr/>
          <a:lstStyle>
            <a:lvl1pPr>
              <a:defRPr/>
            </a:lvl1pPr>
          </a:lstStyle>
          <a:p>
            <a:pPr>
              <a:defRPr/>
            </a:pPr>
            <a:fld id="{1D8A57DA-71F7-4F44-AEC3-5063C08A4ABA}" type="datetime1">
              <a:rPr lang="id-ID" smtClean="0"/>
              <a:t>12/02/2026</a:t>
            </a:fld>
            <a:endParaRPr lang="id-ID"/>
          </a:p>
        </p:txBody>
      </p:sp>
      <p:sp>
        <p:nvSpPr>
          <p:cNvPr id="5" name="Footer Placeholder 4">
            <a:extLst>
              <a:ext uri="{FF2B5EF4-FFF2-40B4-BE49-F238E27FC236}">
                <a16:creationId xmlns:a16="http://schemas.microsoft.com/office/drawing/2014/main" id="{4404E1C7-CFA6-4D37-9E9E-2F28F651471F}"/>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B9950F48-2D3E-40D1-AD81-F411CAC2F8EF}"/>
              </a:ext>
            </a:extLst>
          </p:cNvPr>
          <p:cNvSpPr>
            <a:spLocks noGrp="1"/>
          </p:cNvSpPr>
          <p:nvPr>
            <p:ph type="sldNum" sz="quarter" idx="12"/>
          </p:nvPr>
        </p:nvSpPr>
        <p:spPr/>
        <p:txBody>
          <a:bodyPr/>
          <a:lstStyle>
            <a:lvl1pPr>
              <a:defRPr/>
            </a:lvl1pPr>
          </a:lstStyle>
          <a:p>
            <a:pPr>
              <a:defRPr/>
            </a:pPr>
            <a:fld id="{2DD6CC3A-E672-40A3-ACA5-566632E2F098}" type="slidenum">
              <a:rPr lang="id-ID" altLang="en-US"/>
              <a:pPr>
                <a:defRPr/>
              </a:pPr>
              <a:t>‹#›</a:t>
            </a:fld>
            <a:endParaRPr lang="id-ID" altLang="en-US"/>
          </a:p>
        </p:txBody>
      </p:sp>
    </p:spTree>
    <p:extLst>
      <p:ext uri="{BB962C8B-B14F-4D97-AF65-F5344CB8AC3E}">
        <p14:creationId xmlns:p14="http://schemas.microsoft.com/office/powerpoint/2010/main" val="118350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3">
            <a:extLst>
              <a:ext uri="{FF2B5EF4-FFF2-40B4-BE49-F238E27FC236}">
                <a16:creationId xmlns:a16="http://schemas.microsoft.com/office/drawing/2014/main" id="{6FF11CFD-F101-4875-BDF2-6950FB320A5F}"/>
              </a:ext>
            </a:extLst>
          </p:cNvPr>
          <p:cNvSpPr>
            <a:spLocks noGrp="1"/>
          </p:cNvSpPr>
          <p:nvPr>
            <p:ph type="dt" sz="half" idx="10"/>
          </p:nvPr>
        </p:nvSpPr>
        <p:spPr/>
        <p:txBody>
          <a:bodyPr/>
          <a:lstStyle>
            <a:lvl1pPr>
              <a:defRPr/>
            </a:lvl1pPr>
          </a:lstStyle>
          <a:p>
            <a:pPr>
              <a:defRPr/>
            </a:pPr>
            <a:fld id="{250FAAD6-76C5-4035-99C9-35C9C53B502F}" type="datetime1">
              <a:rPr lang="id-ID" smtClean="0"/>
              <a:t>12/02/2026</a:t>
            </a:fld>
            <a:endParaRPr lang="id-ID"/>
          </a:p>
        </p:txBody>
      </p:sp>
      <p:sp>
        <p:nvSpPr>
          <p:cNvPr id="6" name="Footer Placeholder 4">
            <a:extLst>
              <a:ext uri="{FF2B5EF4-FFF2-40B4-BE49-F238E27FC236}">
                <a16:creationId xmlns:a16="http://schemas.microsoft.com/office/drawing/2014/main" id="{F8F9B9A6-779F-4B1B-B8BA-E8DF7FAC434D}"/>
              </a:ext>
            </a:extLst>
          </p:cNvPr>
          <p:cNvSpPr>
            <a:spLocks noGrp="1"/>
          </p:cNvSpPr>
          <p:nvPr>
            <p:ph type="ftr" sz="quarter" idx="11"/>
          </p:nvPr>
        </p:nvSpPr>
        <p:spPr/>
        <p:txBody>
          <a:bodyPr/>
          <a:lstStyle>
            <a:lvl1pPr>
              <a:defRPr/>
            </a:lvl1pPr>
          </a:lstStyle>
          <a:p>
            <a:pPr>
              <a:defRPr/>
            </a:pPr>
            <a:endParaRPr lang="id-ID"/>
          </a:p>
        </p:txBody>
      </p:sp>
      <p:sp>
        <p:nvSpPr>
          <p:cNvPr id="7" name="Slide Number Placeholder 5">
            <a:extLst>
              <a:ext uri="{FF2B5EF4-FFF2-40B4-BE49-F238E27FC236}">
                <a16:creationId xmlns:a16="http://schemas.microsoft.com/office/drawing/2014/main" id="{12295EDF-45D5-4E0C-AF4F-F3A1392F5F3B}"/>
              </a:ext>
            </a:extLst>
          </p:cNvPr>
          <p:cNvSpPr>
            <a:spLocks noGrp="1"/>
          </p:cNvSpPr>
          <p:nvPr>
            <p:ph type="sldNum" sz="quarter" idx="12"/>
          </p:nvPr>
        </p:nvSpPr>
        <p:spPr/>
        <p:txBody>
          <a:bodyPr/>
          <a:lstStyle>
            <a:lvl1pPr>
              <a:defRPr/>
            </a:lvl1pPr>
          </a:lstStyle>
          <a:p>
            <a:pPr>
              <a:defRPr/>
            </a:pPr>
            <a:fld id="{24BAD417-36D9-426F-8306-A761B5725008}" type="slidenum">
              <a:rPr lang="id-ID" altLang="en-US"/>
              <a:pPr>
                <a:defRPr/>
              </a:pPr>
              <a:t>‹#›</a:t>
            </a:fld>
            <a:endParaRPr lang="id-ID" altLang="en-US"/>
          </a:p>
        </p:txBody>
      </p:sp>
    </p:spTree>
    <p:extLst>
      <p:ext uri="{BB962C8B-B14F-4D97-AF65-F5344CB8AC3E}">
        <p14:creationId xmlns:p14="http://schemas.microsoft.com/office/powerpoint/2010/main" val="4153583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3">
            <a:extLst>
              <a:ext uri="{FF2B5EF4-FFF2-40B4-BE49-F238E27FC236}">
                <a16:creationId xmlns:a16="http://schemas.microsoft.com/office/drawing/2014/main" id="{FD121875-FC2F-480C-B323-FB2ED4DBD82E}"/>
              </a:ext>
            </a:extLst>
          </p:cNvPr>
          <p:cNvSpPr>
            <a:spLocks noGrp="1"/>
          </p:cNvSpPr>
          <p:nvPr>
            <p:ph type="dt" sz="half" idx="10"/>
          </p:nvPr>
        </p:nvSpPr>
        <p:spPr/>
        <p:txBody>
          <a:bodyPr/>
          <a:lstStyle>
            <a:lvl1pPr>
              <a:defRPr/>
            </a:lvl1pPr>
          </a:lstStyle>
          <a:p>
            <a:pPr>
              <a:defRPr/>
            </a:pPr>
            <a:fld id="{2C2C7030-7939-4042-89AB-8C53CFC1681B}" type="datetime1">
              <a:rPr lang="id-ID" smtClean="0"/>
              <a:t>12/02/2026</a:t>
            </a:fld>
            <a:endParaRPr lang="id-ID"/>
          </a:p>
        </p:txBody>
      </p:sp>
      <p:sp>
        <p:nvSpPr>
          <p:cNvPr id="8" name="Footer Placeholder 4">
            <a:extLst>
              <a:ext uri="{FF2B5EF4-FFF2-40B4-BE49-F238E27FC236}">
                <a16:creationId xmlns:a16="http://schemas.microsoft.com/office/drawing/2014/main" id="{F512089F-C106-4D8A-9338-3A7CE772BFAF}"/>
              </a:ext>
            </a:extLst>
          </p:cNvPr>
          <p:cNvSpPr>
            <a:spLocks noGrp="1"/>
          </p:cNvSpPr>
          <p:nvPr>
            <p:ph type="ftr" sz="quarter" idx="11"/>
          </p:nvPr>
        </p:nvSpPr>
        <p:spPr/>
        <p:txBody>
          <a:bodyPr/>
          <a:lstStyle>
            <a:lvl1pPr>
              <a:defRPr/>
            </a:lvl1pPr>
          </a:lstStyle>
          <a:p>
            <a:pPr>
              <a:defRPr/>
            </a:pPr>
            <a:endParaRPr lang="id-ID"/>
          </a:p>
        </p:txBody>
      </p:sp>
      <p:sp>
        <p:nvSpPr>
          <p:cNvPr id="9" name="Slide Number Placeholder 5">
            <a:extLst>
              <a:ext uri="{FF2B5EF4-FFF2-40B4-BE49-F238E27FC236}">
                <a16:creationId xmlns:a16="http://schemas.microsoft.com/office/drawing/2014/main" id="{360E8E31-5AFE-498A-8BC5-1ACD360B40A4}"/>
              </a:ext>
            </a:extLst>
          </p:cNvPr>
          <p:cNvSpPr>
            <a:spLocks noGrp="1"/>
          </p:cNvSpPr>
          <p:nvPr>
            <p:ph type="sldNum" sz="quarter" idx="12"/>
          </p:nvPr>
        </p:nvSpPr>
        <p:spPr/>
        <p:txBody>
          <a:bodyPr/>
          <a:lstStyle>
            <a:lvl1pPr>
              <a:defRPr/>
            </a:lvl1pPr>
          </a:lstStyle>
          <a:p>
            <a:pPr>
              <a:defRPr/>
            </a:pPr>
            <a:fld id="{E614AFBC-9856-43E7-9BA2-7F59B2FB4D39}" type="slidenum">
              <a:rPr lang="id-ID" altLang="en-US"/>
              <a:pPr>
                <a:defRPr/>
              </a:pPr>
              <a:t>‹#›</a:t>
            </a:fld>
            <a:endParaRPr lang="id-ID" altLang="en-US"/>
          </a:p>
        </p:txBody>
      </p:sp>
    </p:spTree>
    <p:extLst>
      <p:ext uri="{BB962C8B-B14F-4D97-AF65-F5344CB8AC3E}">
        <p14:creationId xmlns:p14="http://schemas.microsoft.com/office/powerpoint/2010/main" val="2352669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3">
            <a:extLst>
              <a:ext uri="{FF2B5EF4-FFF2-40B4-BE49-F238E27FC236}">
                <a16:creationId xmlns:a16="http://schemas.microsoft.com/office/drawing/2014/main" id="{8038F772-3FB9-4762-9CAD-9D7F2693067C}"/>
              </a:ext>
            </a:extLst>
          </p:cNvPr>
          <p:cNvSpPr>
            <a:spLocks noGrp="1"/>
          </p:cNvSpPr>
          <p:nvPr>
            <p:ph type="dt" sz="half" idx="10"/>
          </p:nvPr>
        </p:nvSpPr>
        <p:spPr/>
        <p:txBody>
          <a:bodyPr/>
          <a:lstStyle>
            <a:lvl1pPr>
              <a:defRPr/>
            </a:lvl1pPr>
          </a:lstStyle>
          <a:p>
            <a:pPr>
              <a:defRPr/>
            </a:pPr>
            <a:fld id="{8039B8DB-DB8F-4494-8A37-E0E45B87EF77}" type="datetime1">
              <a:rPr lang="id-ID" smtClean="0"/>
              <a:t>12/02/2026</a:t>
            </a:fld>
            <a:endParaRPr lang="id-ID"/>
          </a:p>
        </p:txBody>
      </p:sp>
      <p:sp>
        <p:nvSpPr>
          <p:cNvPr id="4" name="Footer Placeholder 4">
            <a:extLst>
              <a:ext uri="{FF2B5EF4-FFF2-40B4-BE49-F238E27FC236}">
                <a16:creationId xmlns:a16="http://schemas.microsoft.com/office/drawing/2014/main" id="{2FE8D176-78FD-4F5F-86BF-2CB6CFBBA246}"/>
              </a:ext>
            </a:extLst>
          </p:cNvPr>
          <p:cNvSpPr>
            <a:spLocks noGrp="1"/>
          </p:cNvSpPr>
          <p:nvPr>
            <p:ph type="ftr" sz="quarter" idx="11"/>
          </p:nvPr>
        </p:nvSpPr>
        <p:spPr/>
        <p:txBody>
          <a:bodyPr/>
          <a:lstStyle>
            <a:lvl1pPr>
              <a:defRPr/>
            </a:lvl1pPr>
          </a:lstStyle>
          <a:p>
            <a:pPr>
              <a:defRPr/>
            </a:pPr>
            <a:endParaRPr lang="id-ID"/>
          </a:p>
        </p:txBody>
      </p:sp>
      <p:sp>
        <p:nvSpPr>
          <p:cNvPr id="5" name="Slide Number Placeholder 5">
            <a:extLst>
              <a:ext uri="{FF2B5EF4-FFF2-40B4-BE49-F238E27FC236}">
                <a16:creationId xmlns:a16="http://schemas.microsoft.com/office/drawing/2014/main" id="{01B5B398-5E9B-4C05-99E9-DC646A86CF20}"/>
              </a:ext>
            </a:extLst>
          </p:cNvPr>
          <p:cNvSpPr>
            <a:spLocks noGrp="1"/>
          </p:cNvSpPr>
          <p:nvPr>
            <p:ph type="sldNum" sz="quarter" idx="12"/>
          </p:nvPr>
        </p:nvSpPr>
        <p:spPr/>
        <p:txBody>
          <a:bodyPr/>
          <a:lstStyle>
            <a:lvl1pPr>
              <a:defRPr/>
            </a:lvl1pPr>
          </a:lstStyle>
          <a:p>
            <a:pPr>
              <a:defRPr/>
            </a:pPr>
            <a:fld id="{AC2DFEA8-1779-4DE9-B2C4-9BABCEEDD103}" type="slidenum">
              <a:rPr lang="id-ID" altLang="en-US"/>
              <a:pPr>
                <a:defRPr/>
              </a:pPr>
              <a:t>‹#›</a:t>
            </a:fld>
            <a:endParaRPr lang="id-ID" altLang="en-US"/>
          </a:p>
        </p:txBody>
      </p:sp>
    </p:spTree>
    <p:extLst>
      <p:ext uri="{BB962C8B-B14F-4D97-AF65-F5344CB8AC3E}">
        <p14:creationId xmlns:p14="http://schemas.microsoft.com/office/powerpoint/2010/main" val="1254799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AE23C0F-DC01-423B-B237-D2621137BCF7}"/>
              </a:ext>
            </a:extLst>
          </p:cNvPr>
          <p:cNvSpPr>
            <a:spLocks noGrp="1"/>
          </p:cNvSpPr>
          <p:nvPr>
            <p:ph type="dt" sz="half" idx="10"/>
          </p:nvPr>
        </p:nvSpPr>
        <p:spPr/>
        <p:txBody>
          <a:bodyPr/>
          <a:lstStyle>
            <a:lvl1pPr>
              <a:defRPr/>
            </a:lvl1pPr>
          </a:lstStyle>
          <a:p>
            <a:pPr>
              <a:defRPr/>
            </a:pPr>
            <a:fld id="{38577938-9D43-4EF5-B0AE-BCDB42E32F56}" type="datetime1">
              <a:rPr lang="id-ID" smtClean="0"/>
              <a:t>12/02/2026</a:t>
            </a:fld>
            <a:endParaRPr lang="id-ID"/>
          </a:p>
        </p:txBody>
      </p:sp>
      <p:sp>
        <p:nvSpPr>
          <p:cNvPr id="3" name="Footer Placeholder 4">
            <a:extLst>
              <a:ext uri="{FF2B5EF4-FFF2-40B4-BE49-F238E27FC236}">
                <a16:creationId xmlns:a16="http://schemas.microsoft.com/office/drawing/2014/main" id="{70C22702-2749-4D42-A3E9-7E41D33FC917}"/>
              </a:ext>
            </a:extLst>
          </p:cNvPr>
          <p:cNvSpPr>
            <a:spLocks noGrp="1"/>
          </p:cNvSpPr>
          <p:nvPr>
            <p:ph type="ftr" sz="quarter" idx="11"/>
          </p:nvPr>
        </p:nvSpPr>
        <p:spPr/>
        <p:txBody>
          <a:bodyPr/>
          <a:lstStyle>
            <a:lvl1pPr>
              <a:defRPr/>
            </a:lvl1pPr>
          </a:lstStyle>
          <a:p>
            <a:pPr>
              <a:defRPr/>
            </a:pPr>
            <a:endParaRPr lang="id-ID"/>
          </a:p>
        </p:txBody>
      </p:sp>
      <p:sp>
        <p:nvSpPr>
          <p:cNvPr id="4" name="Slide Number Placeholder 5">
            <a:extLst>
              <a:ext uri="{FF2B5EF4-FFF2-40B4-BE49-F238E27FC236}">
                <a16:creationId xmlns:a16="http://schemas.microsoft.com/office/drawing/2014/main" id="{38130D61-A968-46C8-BEB4-EA3FF3E05E24}"/>
              </a:ext>
            </a:extLst>
          </p:cNvPr>
          <p:cNvSpPr>
            <a:spLocks noGrp="1"/>
          </p:cNvSpPr>
          <p:nvPr>
            <p:ph type="sldNum" sz="quarter" idx="12"/>
          </p:nvPr>
        </p:nvSpPr>
        <p:spPr/>
        <p:txBody>
          <a:bodyPr/>
          <a:lstStyle>
            <a:lvl1pPr>
              <a:defRPr/>
            </a:lvl1pPr>
          </a:lstStyle>
          <a:p>
            <a:pPr>
              <a:defRPr/>
            </a:pPr>
            <a:fld id="{0177FF52-8EF8-44CD-83CE-DE67398D77FE}" type="slidenum">
              <a:rPr lang="id-ID" altLang="en-US"/>
              <a:pPr>
                <a:defRPr/>
              </a:pPr>
              <a:t>‹#›</a:t>
            </a:fld>
            <a:endParaRPr lang="id-ID" altLang="en-US"/>
          </a:p>
        </p:txBody>
      </p:sp>
    </p:spTree>
    <p:extLst>
      <p:ext uri="{BB962C8B-B14F-4D97-AF65-F5344CB8AC3E}">
        <p14:creationId xmlns:p14="http://schemas.microsoft.com/office/powerpoint/2010/main" val="341253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679872B-828C-4667-970B-FB3278C975A0}"/>
              </a:ext>
            </a:extLst>
          </p:cNvPr>
          <p:cNvSpPr>
            <a:spLocks noGrp="1"/>
          </p:cNvSpPr>
          <p:nvPr>
            <p:ph type="dt" sz="half" idx="10"/>
          </p:nvPr>
        </p:nvSpPr>
        <p:spPr/>
        <p:txBody>
          <a:bodyPr/>
          <a:lstStyle>
            <a:lvl1pPr>
              <a:defRPr/>
            </a:lvl1pPr>
          </a:lstStyle>
          <a:p>
            <a:pPr>
              <a:defRPr/>
            </a:pPr>
            <a:fld id="{89F9ED05-3918-416E-B504-A6F38DDFC971}" type="datetime1">
              <a:rPr lang="id-ID" smtClean="0"/>
              <a:t>12/02/2026</a:t>
            </a:fld>
            <a:endParaRPr lang="id-ID"/>
          </a:p>
        </p:txBody>
      </p:sp>
      <p:sp>
        <p:nvSpPr>
          <p:cNvPr id="6" name="Footer Placeholder 4">
            <a:extLst>
              <a:ext uri="{FF2B5EF4-FFF2-40B4-BE49-F238E27FC236}">
                <a16:creationId xmlns:a16="http://schemas.microsoft.com/office/drawing/2014/main" id="{6E273D06-4AC0-4436-8989-4EE728AD5A8E}"/>
              </a:ext>
            </a:extLst>
          </p:cNvPr>
          <p:cNvSpPr>
            <a:spLocks noGrp="1"/>
          </p:cNvSpPr>
          <p:nvPr>
            <p:ph type="ftr" sz="quarter" idx="11"/>
          </p:nvPr>
        </p:nvSpPr>
        <p:spPr/>
        <p:txBody>
          <a:bodyPr/>
          <a:lstStyle>
            <a:lvl1pPr>
              <a:defRPr/>
            </a:lvl1pPr>
          </a:lstStyle>
          <a:p>
            <a:pPr>
              <a:defRPr/>
            </a:pPr>
            <a:endParaRPr lang="id-ID"/>
          </a:p>
        </p:txBody>
      </p:sp>
      <p:sp>
        <p:nvSpPr>
          <p:cNvPr id="7" name="Slide Number Placeholder 5">
            <a:extLst>
              <a:ext uri="{FF2B5EF4-FFF2-40B4-BE49-F238E27FC236}">
                <a16:creationId xmlns:a16="http://schemas.microsoft.com/office/drawing/2014/main" id="{3D164AFA-A805-4569-BCB5-69904581ED3D}"/>
              </a:ext>
            </a:extLst>
          </p:cNvPr>
          <p:cNvSpPr>
            <a:spLocks noGrp="1"/>
          </p:cNvSpPr>
          <p:nvPr>
            <p:ph type="sldNum" sz="quarter" idx="12"/>
          </p:nvPr>
        </p:nvSpPr>
        <p:spPr/>
        <p:txBody>
          <a:bodyPr/>
          <a:lstStyle>
            <a:lvl1pPr>
              <a:defRPr/>
            </a:lvl1pPr>
          </a:lstStyle>
          <a:p>
            <a:pPr>
              <a:defRPr/>
            </a:pPr>
            <a:fld id="{A1B8E6CF-BD6E-415E-B871-E1B8C536E901}" type="slidenum">
              <a:rPr lang="id-ID" altLang="en-US"/>
              <a:pPr>
                <a:defRPr/>
              </a:pPr>
              <a:t>‹#›</a:t>
            </a:fld>
            <a:endParaRPr lang="id-ID" altLang="en-US"/>
          </a:p>
        </p:txBody>
      </p:sp>
    </p:spTree>
    <p:extLst>
      <p:ext uri="{BB962C8B-B14F-4D97-AF65-F5344CB8AC3E}">
        <p14:creationId xmlns:p14="http://schemas.microsoft.com/office/powerpoint/2010/main" val="4083087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47DD662-47C3-4C29-A2F2-B01A6A21DBC9}"/>
              </a:ext>
            </a:extLst>
          </p:cNvPr>
          <p:cNvSpPr>
            <a:spLocks noGrp="1"/>
          </p:cNvSpPr>
          <p:nvPr>
            <p:ph type="dt" sz="half" idx="10"/>
          </p:nvPr>
        </p:nvSpPr>
        <p:spPr/>
        <p:txBody>
          <a:bodyPr/>
          <a:lstStyle>
            <a:lvl1pPr>
              <a:defRPr/>
            </a:lvl1pPr>
          </a:lstStyle>
          <a:p>
            <a:pPr>
              <a:defRPr/>
            </a:pPr>
            <a:fld id="{CE6B019F-4C24-49E6-8225-B2B444F1E984}" type="datetime1">
              <a:rPr lang="id-ID" smtClean="0"/>
              <a:t>12/02/2026</a:t>
            </a:fld>
            <a:endParaRPr lang="id-ID"/>
          </a:p>
        </p:txBody>
      </p:sp>
      <p:sp>
        <p:nvSpPr>
          <p:cNvPr id="6" name="Footer Placeholder 4">
            <a:extLst>
              <a:ext uri="{FF2B5EF4-FFF2-40B4-BE49-F238E27FC236}">
                <a16:creationId xmlns:a16="http://schemas.microsoft.com/office/drawing/2014/main" id="{567629C0-83A1-4799-9FB3-DD8FA84BD0FA}"/>
              </a:ext>
            </a:extLst>
          </p:cNvPr>
          <p:cNvSpPr>
            <a:spLocks noGrp="1"/>
          </p:cNvSpPr>
          <p:nvPr>
            <p:ph type="ftr" sz="quarter" idx="11"/>
          </p:nvPr>
        </p:nvSpPr>
        <p:spPr/>
        <p:txBody>
          <a:bodyPr/>
          <a:lstStyle>
            <a:lvl1pPr>
              <a:defRPr/>
            </a:lvl1pPr>
          </a:lstStyle>
          <a:p>
            <a:pPr>
              <a:defRPr/>
            </a:pPr>
            <a:endParaRPr lang="id-ID"/>
          </a:p>
        </p:txBody>
      </p:sp>
      <p:sp>
        <p:nvSpPr>
          <p:cNvPr id="7" name="Slide Number Placeholder 5">
            <a:extLst>
              <a:ext uri="{FF2B5EF4-FFF2-40B4-BE49-F238E27FC236}">
                <a16:creationId xmlns:a16="http://schemas.microsoft.com/office/drawing/2014/main" id="{6D68A54F-4374-4B1C-A174-79DFB5C1FF77}"/>
              </a:ext>
            </a:extLst>
          </p:cNvPr>
          <p:cNvSpPr>
            <a:spLocks noGrp="1"/>
          </p:cNvSpPr>
          <p:nvPr>
            <p:ph type="sldNum" sz="quarter" idx="12"/>
          </p:nvPr>
        </p:nvSpPr>
        <p:spPr/>
        <p:txBody>
          <a:bodyPr/>
          <a:lstStyle>
            <a:lvl1pPr>
              <a:defRPr/>
            </a:lvl1pPr>
          </a:lstStyle>
          <a:p>
            <a:pPr>
              <a:defRPr/>
            </a:pPr>
            <a:fld id="{C066E7E2-3E5E-4A60-BA4D-D41D66546178}" type="slidenum">
              <a:rPr lang="id-ID" altLang="en-US"/>
              <a:pPr>
                <a:defRPr/>
              </a:pPr>
              <a:t>‹#›</a:t>
            </a:fld>
            <a:endParaRPr lang="id-ID" altLang="en-US"/>
          </a:p>
        </p:txBody>
      </p:sp>
    </p:spTree>
    <p:extLst>
      <p:ext uri="{BB962C8B-B14F-4D97-AF65-F5344CB8AC3E}">
        <p14:creationId xmlns:p14="http://schemas.microsoft.com/office/powerpoint/2010/main" val="1207970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F924B-F72F-47D3-9F0E-6DF3CC3BF45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id-ID" altLang="en-US"/>
          </a:p>
        </p:txBody>
      </p:sp>
      <p:sp>
        <p:nvSpPr>
          <p:cNvPr id="1027" name="Text Placeholder 2">
            <a:extLst>
              <a:ext uri="{FF2B5EF4-FFF2-40B4-BE49-F238E27FC236}">
                <a16:creationId xmlns:a16="http://schemas.microsoft.com/office/drawing/2014/main" id="{7717919A-8D2F-4E68-A58D-DAACD5FF6CF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id-ID" altLang="en-US"/>
          </a:p>
        </p:txBody>
      </p:sp>
      <p:sp>
        <p:nvSpPr>
          <p:cNvPr id="4" name="Date Placeholder 3">
            <a:extLst>
              <a:ext uri="{FF2B5EF4-FFF2-40B4-BE49-F238E27FC236}">
                <a16:creationId xmlns:a16="http://schemas.microsoft.com/office/drawing/2014/main" id="{FEF7A2DC-F0D0-43F3-A501-BD9361F0FAF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a:defRPr/>
            </a:pPr>
            <a:fld id="{6A90E508-23AB-45D7-BE9C-D465D1C4493A}" type="datetime1">
              <a:rPr lang="id-ID" smtClean="0"/>
              <a:t>12/02/2026</a:t>
            </a:fld>
            <a:endParaRPr lang="id-ID"/>
          </a:p>
        </p:txBody>
      </p:sp>
      <p:sp>
        <p:nvSpPr>
          <p:cNvPr id="5" name="Footer Placeholder 4">
            <a:extLst>
              <a:ext uri="{FF2B5EF4-FFF2-40B4-BE49-F238E27FC236}">
                <a16:creationId xmlns:a16="http://schemas.microsoft.com/office/drawing/2014/main" id="{513EFF6C-0CBE-4436-9F29-5FB795D66D0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id-ID"/>
          </a:p>
        </p:txBody>
      </p:sp>
      <p:sp>
        <p:nvSpPr>
          <p:cNvPr id="6" name="Slide Number Placeholder 5">
            <a:extLst>
              <a:ext uri="{FF2B5EF4-FFF2-40B4-BE49-F238E27FC236}">
                <a16:creationId xmlns:a16="http://schemas.microsoft.com/office/drawing/2014/main" id="{F1D21611-B094-468B-87B1-3E7BF9EF1A5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749C1CA-3F54-4998-BA4B-B0A2F2AD3F32}" type="slidenum">
              <a:rPr lang="id-ID" altLang="en-US"/>
              <a:pPr>
                <a:defRPr/>
              </a:pPr>
              <a:t>‹#›</a:t>
            </a:fld>
            <a:endParaRPr lang="id-ID"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hyperlink" Target="http://www.sprawls.org/resources/DICHAR/module.htm"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o.id/url?sa=i&amp;rct=j&amp;q=&amp;esrc=s&amp;source=images&amp;cd=&amp;cad=rja&amp;uact=8&amp;docid=YvuAFnpvpc88TM&amp;tbnid=9G-m9rsP0247-M:&amp;ved=0CAQQjB0&amp;url=http%3A%2F%2Fwww.mathwarehouse.com%2Falgebra%2Frelation%2Fmath-function.php&amp;ei=UsD6U4yABtCVuASn24CgBw&amp;bvm=bv.73612305,d.c2E&amp;psig=AFQjCNHeTpX5b8AAEEpFyle9fdq12HpHeQ&amp;ust=1409028560168573"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id/url?sa=i&amp;rct=j&amp;q=&amp;esrc=s&amp;source=images&amp;cd=&amp;cad=rja&amp;uact=8&amp;docid=tglVY8Blp-6F4M&amp;tbnid=tkCQn16E1r6v5M:&amp;ved=0CAQQjB0&amp;url=http%3A%2F%2Fmath.stackexchange.com%2Fquestions%2F145189%2Fexamples-of-mathematical-induction&amp;ei=_Kn6U_CBM9OiugTI64GoBg&amp;bvm=bv.73612305,d.c2E&amp;psig=AFQjCNFWf8IRflLtHtcDLzSYzc9xBGaHvw&amp;ust=1409022806642875" TargetMode="Externa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o.id/url?sa=i&amp;rct=j&amp;q=&amp;esrc=s&amp;source=images&amp;cd=&amp;cad=rja&amp;uact=8&amp;docid=4JGypKudU5urMM&amp;tbnid=20Hyyv8vyL4fGM:&amp;ved=0CAQQjB0&amp;url=http%3A%2F%2Fmymathforum.com%2Fnumber-theory%2F29022-number-theory-2-a.html&amp;ei=F6v6U94sxKO6BI3xgogH&amp;bvm=bv.73612305,d.c2E&amp;psig=AFQjCNEFB5XZX33xbYvK_MAStNJMd3X0EA&amp;ust=1409023011761616" TargetMode="Externa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pearsonhighered.com/" TargetMode="Externa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google.co.id/url?sa=i&amp;rct=j&amp;q=&amp;esrc=s&amp;source=images&amp;cd=&amp;cad=rja&amp;uact=8&amp;docid=TdLs7zPIEJqDbM&amp;tbnid=Swbo8P8JwVqcpM:&amp;ved=0CAQQjB0&amp;url=http%3A%2F%2Fwww.coolmath.com%2Falgebra%2F20-combinatorics%2F06-binomial-theorem-revisited-01.htm&amp;ei=I636U9vQMNOKuASuooKABw&amp;bvm=bv.73612305,d.c2E&amp;psig=AFQjCNFUXwUgPir_Y5YXuOxs6ZxoYCMXNg&amp;ust=1409023457699045" TargetMode="External"/><Relationship Id="rId4" Type="http://schemas.openxmlformats.org/officeDocument/2006/relationships/hyperlink" Target="http://www.google.co.id/url?sa=i&amp;rct=j&amp;q=&amp;esrc=s&amp;source=images&amp;cd=&amp;cad=rja&amp;uact=8&amp;docid=I0GbNR4g16Vw8M&amp;tbnid=CchbbVErKXkr9M:&amp;ved=0CAQQjB0&amp;url=http%3A%2F%2Fronsden.com%2Fdiscernibility%2Fbrualdi-combinatorics-free-solutions-manual.html&amp;ei=86z6U6SiKJSOuASPvIGIBw&amp;bvm=bv.73612305,d.c2E&amp;psig=AFQjCNFUXwUgPir_Y5YXuOxs6ZxoYCMXNg&amp;ust=1409023457699045"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id/url?sa=i&amp;rct=j&amp;q=&amp;esrc=s&amp;source=images&amp;cd=&amp;cad=rja&amp;uact=8&amp;docid=CJA6kEoY0narbM&amp;tbnid=BmzxzUZc5vNWDM:&amp;ved=0CAQQjB0&amp;url=http%3A%2F%2Fwww.ilxor.com%2FILX%2FThreadSelectedControllerServlet%3Fboardid%3D40%26threadid%3D58148&amp;ei=n636U_LVFsyHuASz34GABw&amp;bvm=bv.73612305,d.c2E&amp;psig=AFQjCNFf1x9PF9xgsDiSWbb4jhts8Z7lbg&amp;ust=1409023722326793" TargetMode="Externa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google.co.id/url?sa=i&amp;rct=j&amp;q=&amp;esrc=s&amp;source=images&amp;cd=&amp;cad=rja&amp;uact=8&amp;docid=-ewywhULUECPZM&amp;tbnid=dqsSHcT0S_zqvM:&amp;ved=0CAQQjB0&amp;url=http%3A%2F%2Fcas.bethel.edu%2Ffaculty%2Fprojects%2FGossett%2FSierpinski%2FSierpinskiFrame.html&amp;ei=Lr36U5rnLcOgugTetIKABw&amp;bvm=bv.73612305,d.c2E&amp;psig=AFQjCNENrGWHD0lchWCTqwm12hyNjqUZIw&amp;ust=1409023836886819" TargetMode="Externa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o.id/url?sa=i&amp;rct=j&amp;q=&amp;esrc=s&amp;source=images&amp;cd=&amp;cad=rja&amp;uact=8&amp;docid=gH1w4gv_ZPaelM&amp;tbnid=yTBlwaPz-x_1HM:&amp;ved=0CAQQjB0&amp;url=http%3A%2F%2Fsimonkneebone.com%2F2011%2F11%2F&amp;ei=vb36U9fFB5eiugT8hoHwBg&amp;bvm=bv.73612305,d.c2E&amp;psig=AFQjCNHHflTZLe0G79qm7yEsU0X8bI45dA&amp;ust=1409027866405259" TargetMode="External"/><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id/url?sa=i&amp;rct=j&amp;q=&amp;esrc=s&amp;source=images&amp;cd=&amp;cad=rja&amp;uact=8&amp;docid=_jLwEPxW__4MiM&amp;tbnid=ES7FnipNYgqd9M:&amp;ved=0CAQQjB0&amp;url=http%3A%2F%2Fubuntuforums.org%2Fshowthread.php%3Ft%3D1494266&amp;ei=tb76U9W9H9C2uAT5_4KABw&amp;bvm=bv.73612305,d.c2E&amp;psig=AFQjCNFFnpeM4rYJrzGDGmx5tofGKJs-Vg&amp;ust=1409028074208797" TargetMode="External"/><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ibibilio.org/" TargetMode="External"/><Relationship Id="rId4" Type="http://schemas.openxmlformats.org/officeDocument/2006/relationships/hyperlink" Target="https://www.google.co.id/url?sa=i&amp;rct=j&amp;q=&amp;esrc=s&amp;source=images&amp;cd=&amp;cad=rja&amp;uact=8&amp;ved=0CAYQjB1qFQoTCOeKvLvuwMcCFQVtjgodmVsHRA&amp;url=http%3A%2F%2Fwww.allaboutcircuits.com%2Fworksheets%2Fboolean-algebra%2F&amp;ei=_ZraVacYhdq5BJm3naAE&amp;psig=AFQjCNE0KHgU96XIs-h8MMRQl9W9tJEVUA&amp;ust=1440475915593798"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id/url?sa=i&amp;rct=j&amp;q=&amp;esrc=s&amp;source=images&amp;cd=&amp;cad=rja&amp;uact=8&amp;docid=KaeOeE02PbHWWM&amp;tbnid=38t7nLjGxWLY8M:&amp;ved=0CAQQjB0&amp;url=http%3A%2F%2Fagafonovslava.com%2Fpost%2F2011%2F01%2F14%2FAlgorithm-theory-and-complexity-introduction&amp;ei=Qr_6U9efBsK1uATjs4HgBg&amp;bvm=bv.73612305,d.c2E&amp;psig=AFQjCNHAfOgQzQzzn2qj2lvWDzIClW02JA&amp;ust=1409028282849629" TargetMode="Externa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google.co.id/url?sa=i&amp;rct=j&amp;q=&amp;esrc=s&amp;source=images&amp;cd=&amp;cad=rja&amp;uact=8&amp;docid=k-uwgpsXTmP3HM&amp;tbnid=_mLjLOcri3JwFM:&amp;ved=0CAQQjB0&amp;url=http%3A%2F%2Fblog.philenotfound.com%2F2011%2F12%2Fbrief-intro-to-algorithmic-time.html&amp;ei=c7_6U7q_Bc-MuATaqYG4Bw&amp;bvm=bv.73612305,d.c2E&amp;psig=AFQjCNHAfOgQzQzzn2qj2lvWDzIClW02JA&amp;ust=1409028282849629" TargetMode="Externa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bin"/><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informatika.stei.itb.ac.id/~rinaldi.munir/Matdis/matdis.htm" TargetMode="External"/><Relationship Id="rId2" Type="http://schemas.openxmlformats.org/officeDocument/2006/relationships/hyperlink" Target="https://edunex.itb.ac.id/"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informatika.stei.itb.ac.id/~rinaldi.munir/"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informatika.stei.itb.ac.id/~rinaldi.munir" TargetMode="External"/><Relationship Id="rId7" Type="http://schemas.openxmlformats.org/officeDocument/2006/relationships/hyperlink" Target="https://www.itb.ac.id/staf/profil/rinaldi" TargetMode="External"/><Relationship Id="rId2" Type="http://schemas.openxmlformats.org/officeDocument/2006/relationships/hyperlink" Target="mailto:rinaldi@informatika.org" TargetMode="External"/><Relationship Id="rId1" Type="http://schemas.openxmlformats.org/officeDocument/2006/relationships/slideLayout" Target="../slideLayouts/slideLayout2.xml"/><Relationship Id="rId6" Type="http://schemas.openxmlformats.org/officeDocument/2006/relationships/hyperlink" Target="http://www.facebook.com/rinaldi.munir" TargetMode="External"/><Relationship Id="rId5" Type="http://schemas.openxmlformats.org/officeDocument/2006/relationships/hyperlink" Target="http://catatankriptografi.wordpress.com/" TargetMode="External"/><Relationship Id="rId4" Type="http://schemas.openxmlformats.org/officeDocument/2006/relationships/hyperlink" Target="http://rinaldimunir.wordpres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g"/></Relationships>
</file>

<file path=ppt/slides/_rels/slide62.xml.rels><?xml version="1.0" encoding="UTF-8" standalone="yes"?>
<Relationships xmlns="http://schemas.openxmlformats.org/package/2006/relationships"><Relationship Id="rId3" Type="http://schemas.openxmlformats.org/officeDocument/2006/relationships/image" Target="../media/image56.jpe"/><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e"/></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994A08A3-51F4-4470-9451-A5E7E6A684AB}"/>
              </a:ext>
            </a:extLst>
          </p:cNvPr>
          <p:cNvSpPr>
            <a:spLocks noGrp="1"/>
          </p:cNvSpPr>
          <p:nvPr>
            <p:ph type="ctrTitle"/>
          </p:nvPr>
        </p:nvSpPr>
        <p:spPr>
          <a:xfrm>
            <a:off x="714375" y="2500313"/>
            <a:ext cx="7715250" cy="785812"/>
          </a:xfrm>
        </p:spPr>
        <p:txBody>
          <a:bodyPr/>
          <a:lstStyle/>
          <a:p>
            <a:pPr algn="r"/>
            <a:r>
              <a:rPr lang="en-AU" altLang="en-US" sz="4800" b="1">
                <a:solidFill>
                  <a:srgbClr val="00B050"/>
                </a:solidFill>
              </a:rPr>
              <a:t>Pengantar Matematika Diskrit</a:t>
            </a:r>
            <a:endParaRPr lang="en-AU" altLang="en-US" sz="3500">
              <a:solidFill>
                <a:srgbClr val="00B050"/>
              </a:solidFill>
            </a:endParaRPr>
          </a:p>
        </p:txBody>
      </p:sp>
      <p:sp>
        <p:nvSpPr>
          <p:cNvPr id="6" name="Title 1">
            <a:extLst>
              <a:ext uri="{FF2B5EF4-FFF2-40B4-BE49-F238E27FC236}">
                <a16:creationId xmlns:a16="http://schemas.microsoft.com/office/drawing/2014/main" id="{7AF85DD2-1A4F-4ECA-A992-1C9385CDE15C}"/>
              </a:ext>
            </a:extLst>
          </p:cNvPr>
          <p:cNvSpPr txBox="1">
            <a:spLocks/>
          </p:cNvSpPr>
          <p:nvPr/>
        </p:nvSpPr>
        <p:spPr bwMode="auto">
          <a:xfrm>
            <a:off x="4929188" y="4786313"/>
            <a:ext cx="3500437" cy="1143000"/>
          </a:xfrm>
          <a:prstGeom prst="rect">
            <a:avLst/>
          </a:prstGeom>
          <a:noFill/>
          <a:ln w="9525">
            <a:noFill/>
            <a:miter lim="800000"/>
            <a:headEnd/>
            <a:tailEnd/>
          </a:ln>
        </p:spPr>
        <p:txBody>
          <a:bodyPr anchor="ctr"/>
          <a:lstStyle/>
          <a:p>
            <a:pPr>
              <a:defRPr/>
            </a:pPr>
            <a:r>
              <a:rPr lang="en-US" sz="1400" b="1" dirty="0">
                <a:latin typeface="+mj-lt"/>
                <a:ea typeface="+mj-ea"/>
                <a:cs typeface="+mj-cs"/>
              </a:rPr>
              <a:t>Prof.  Dr. Ir. RINALDI, MT</a:t>
            </a:r>
            <a:endParaRPr lang="id-ID" sz="1400" b="1" dirty="0">
              <a:latin typeface="+mj-lt"/>
              <a:ea typeface="+mj-ea"/>
              <a:cs typeface="+mj-cs"/>
            </a:endParaRPr>
          </a:p>
          <a:p>
            <a:pPr>
              <a:defRPr/>
            </a:pPr>
            <a:r>
              <a:rPr lang="id-ID" sz="1400" b="1" dirty="0">
                <a:solidFill>
                  <a:srgbClr val="0070C0"/>
                </a:solidFill>
                <a:latin typeface="+mj-lt"/>
                <a:ea typeface="+mj-ea"/>
                <a:cs typeface="+mj-cs"/>
              </a:rPr>
              <a:t> </a:t>
            </a:r>
            <a:br>
              <a:rPr lang="id-ID" sz="1400" b="1" dirty="0">
                <a:solidFill>
                  <a:srgbClr val="0070C0"/>
                </a:solidFill>
                <a:latin typeface="+mj-lt"/>
                <a:ea typeface="+mj-ea"/>
                <a:cs typeface="+mj-cs"/>
              </a:rPr>
            </a:br>
            <a:r>
              <a:rPr lang="en-US" sz="1000" b="1" dirty="0">
                <a:latin typeface="+mj-lt"/>
                <a:ea typeface="+mj-ea"/>
                <a:cs typeface="+mj-cs"/>
              </a:rPr>
              <a:t>Lab </a:t>
            </a:r>
            <a:r>
              <a:rPr lang="en-US" sz="1000" b="1" dirty="0" err="1">
                <a:latin typeface="+mj-lt"/>
                <a:ea typeface="+mj-ea"/>
                <a:cs typeface="+mj-cs"/>
              </a:rPr>
              <a:t>Ilmu</a:t>
            </a:r>
            <a:r>
              <a:rPr lang="en-US" sz="1000" b="1" dirty="0">
                <a:latin typeface="+mj-lt"/>
                <a:ea typeface="+mj-ea"/>
                <a:cs typeface="+mj-cs"/>
              </a:rPr>
              <a:t> </a:t>
            </a:r>
            <a:r>
              <a:rPr lang="en-US" sz="1000" b="1" dirty="0" err="1">
                <a:latin typeface="+mj-lt"/>
                <a:ea typeface="+mj-ea"/>
                <a:cs typeface="+mj-cs"/>
              </a:rPr>
              <a:t>dan</a:t>
            </a:r>
            <a:r>
              <a:rPr lang="en-US" sz="1000" b="1" dirty="0">
                <a:latin typeface="+mj-lt"/>
                <a:ea typeface="+mj-ea"/>
                <a:cs typeface="+mj-cs"/>
              </a:rPr>
              <a:t> </a:t>
            </a:r>
            <a:r>
              <a:rPr lang="en-US" sz="1000" b="1" dirty="0" err="1">
                <a:latin typeface="+mj-lt"/>
                <a:ea typeface="+mj-ea"/>
                <a:cs typeface="+mj-cs"/>
              </a:rPr>
              <a:t>Rekayasa</a:t>
            </a:r>
            <a:r>
              <a:rPr lang="en-US" sz="1000" b="1" dirty="0">
                <a:latin typeface="+mj-lt"/>
                <a:ea typeface="+mj-ea"/>
                <a:cs typeface="+mj-cs"/>
              </a:rPr>
              <a:t> </a:t>
            </a:r>
            <a:r>
              <a:rPr lang="en-US" sz="1000" b="1" dirty="0" err="1">
                <a:latin typeface="+mj-lt"/>
                <a:ea typeface="+mj-ea"/>
                <a:cs typeface="+mj-cs"/>
              </a:rPr>
              <a:t>Komputasi</a:t>
            </a:r>
            <a:r>
              <a:rPr lang="id-ID" sz="1000" b="1" dirty="0">
                <a:latin typeface="+mj-lt"/>
                <a:ea typeface="+mj-ea"/>
                <a:cs typeface="+mj-cs"/>
              </a:rPr>
              <a:t> </a:t>
            </a:r>
          </a:p>
          <a:p>
            <a:pPr>
              <a:defRPr/>
            </a:pPr>
            <a:r>
              <a:rPr lang="en-US" sz="1000" b="1" dirty="0" err="1">
                <a:latin typeface="+mj-lt"/>
                <a:ea typeface="+mj-ea"/>
                <a:cs typeface="+mj-cs"/>
              </a:rPr>
              <a:t>Kelompok</a:t>
            </a:r>
            <a:r>
              <a:rPr lang="en-US" sz="1000" b="1" dirty="0">
                <a:latin typeface="+mj-lt"/>
                <a:ea typeface="+mj-ea"/>
                <a:cs typeface="+mj-cs"/>
              </a:rPr>
              <a:t> </a:t>
            </a:r>
            <a:r>
              <a:rPr lang="en-US" sz="1000" b="1" dirty="0" err="1">
                <a:latin typeface="+mj-lt"/>
                <a:ea typeface="+mj-ea"/>
                <a:cs typeface="+mj-cs"/>
              </a:rPr>
              <a:t>Keahlian</a:t>
            </a:r>
            <a:r>
              <a:rPr lang="en-US" sz="1000" b="1" dirty="0">
                <a:latin typeface="+mj-lt"/>
                <a:ea typeface="+mj-ea"/>
                <a:cs typeface="+mj-cs"/>
              </a:rPr>
              <a:t> </a:t>
            </a:r>
            <a:r>
              <a:rPr lang="en-US" sz="1000" b="1" dirty="0" err="1">
                <a:latin typeface="+mj-lt"/>
                <a:ea typeface="+mj-ea"/>
                <a:cs typeface="+mj-cs"/>
              </a:rPr>
              <a:t>Informatika</a:t>
            </a:r>
            <a:r>
              <a:rPr lang="id-ID" sz="1000" b="1" dirty="0">
                <a:latin typeface="+mj-lt"/>
                <a:ea typeface="+mj-ea"/>
                <a:cs typeface="+mj-cs"/>
              </a:rPr>
              <a:t> </a:t>
            </a:r>
          </a:p>
          <a:p>
            <a:pPr>
              <a:defRPr/>
            </a:pPr>
            <a:endParaRPr lang="id-ID" sz="1000" b="1" dirty="0">
              <a:latin typeface="+mj-lt"/>
              <a:ea typeface="+mj-ea"/>
              <a:cs typeface="+mj-cs"/>
            </a:endParaRPr>
          </a:p>
          <a:p>
            <a:pPr>
              <a:defRPr/>
            </a:pPr>
            <a:r>
              <a:rPr lang="id-ID" sz="1000" b="1" dirty="0">
                <a:latin typeface="+mj-lt"/>
                <a:ea typeface="+mj-ea"/>
                <a:cs typeface="+mj-cs"/>
              </a:rPr>
              <a:t>Institut Teknologi Bandung</a:t>
            </a:r>
          </a:p>
          <a:p>
            <a:pPr>
              <a:defRPr/>
            </a:pPr>
            <a:endParaRPr lang="id-ID" sz="1000" b="1" dirty="0">
              <a:latin typeface="+mj-lt"/>
              <a:ea typeface="+mj-ea"/>
              <a:cs typeface="+mj-cs"/>
            </a:endParaRPr>
          </a:p>
        </p:txBody>
      </p:sp>
      <p:sp>
        <p:nvSpPr>
          <p:cNvPr id="10" name="Title 1">
            <a:extLst>
              <a:ext uri="{FF2B5EF4-FFF2-40B4-BE49-F238E27FC236}">
                <a16:creationId xmlns:a16="http://schemas.microsoft.com/office/drawing/2014/main" id="{D0BA6744-A0C7-4644-BE2D-EA4AFAB20D5D}"/>
              </a:ext>
            </a:extLst>
          </p:cNvPr>
          <p:cNvSpPr txBox="1">
            <a:spLocks/>
          </p:cNvSpPr>
          <p:nvPr/>
        </p:nvSpPr>
        <p:spPr bwMode="auto">
          <a:xfrm>
            <a:off x="6072188" y="1285875"/>
            <a:ext cx="2714625" cy="285750"/>
          </a:xfrm>
          <a:prstGeom prst="rect">
            <a:avLst/>
          </a:prstGeom>
          <a:noFill/>
          <a:ln w="9525">
            <a:noFill/>
            <a:miter lim="800000"/>
            <a:headEnd/>
            <a:tailEnd/>
          </a:ln>
        </p:spPr>
        <p:txBody>
          <a:bodyPr anchor="ctr"/>
          <a:lstStyle/>
          <a:p>
            <a:pPr>
              <a:defRPr/>
            </a:pPr>
            <a:endParaRPr lang="id-ID" sz="1400" dirty="0">
              <a:latin typeface="+mj-lt"/>
              <a:ea typeface="+mj-ea"/>
              <a:cs typeface="+mj-cs"/>
            </a:endParaRPr>
          </a:p>
          <a:p>
            <a:pPr>
              <a:defRPr/>
            </a:pPr>
            <a:r>
              <a:rPr lang="id-ID" sz="1100" dirty="0">
                <a:latin typeface="+mj-lt"/>
                <a:ea typeface="+mj-ea"/>
                <a:cs typeface="+mj-cs"/>
              </a:rPr>
              <a:t>INSTITUT TEKNOLOGI BANDUNG </a:t>
            </a:r>
          </a:p>
          <a:p>
            <a:pPr>
              <a:defRPr/>
            </a:pPr>
            <a:endParaRPr lang="id-ID" sz="1000" b="1" dirty="0">
              <a:latin typeface="+mj-lt"/>
              <a:ea typeface="+mj-ea"/>
              <a:cs typeface="+mj-cs"/>
            </a:endParaRPr>
          </a:p>
        </p:txBody>
      </p:sp>
      <p:sp>
        <p:nvSpPr>
          <p:cNvPr id="11" name="Title 1">
            <a:extLst>
              <a:ext uri="{FF2B5EF4-FFF2-40B4-BE49-F238E27FC236}">
                <a16:creationId xmlns:a16="http://schemas.microsoft.com/office/drawing/2014/main" id="{70D7EE8A-2A33-4969-B2FA-5C5A8B4A5350}"/>
              </a:ext>
            </a:extLst>
          </p:cNvPr>
          <p:cNvSpPr txBox="1">
            <a:spLocks/>
          </p:cNvSpPr>
          <p:nvPr/>
        </p:nvSpPr>
        <p:spPr bwMode="auto">
          <a:xfrm>
            <a:off x="6072188" y="785813"/>
            <a:ext cx="2357437" cy="500062"/>
          </a:xfrm>
          <a:prstGeom prst="rect">
            <a:avLst/>
          </a:prstGeom>
          <a:noFill/>
          <a:ln w="9525">
            <a:noFill/>
            <a:miter lim="800000"/>
            <a:headEnd/>
            <a:tailEnd/>
          </a:ln>
        </p:spPr>
        <p:txBody>
          <a:bodyPr anchor="ctr"/>
          <a:lstStyle/>
          <a:p>
            <a:pPr>
              <a:defRPr/>
            </a:pPr>
            <a:r>
              <a:rPr lang="en-US" sz="1050" dirty="0">
                <a:latin typeface="+mj-lt"/>
                <a:ea typeface="+mj-ea"/>
                <a:cs typeface="+mj-cs"/>
              </a:rPr>
              <a:t>PROGRAM STUDI TEKNIK INFORMATIKA</a:t>
            </a:r>
          </a:p>
          <a:p>
            <a:pPr>
              <a:defRPr/>
            </a:pPr>
            <a:r>
              <a:rPr lang="en-US" sz="1050" dirty="0" err="1">
                <a:latin typeface="+mj-lt"/>
                <a:ea typeface="+mj-ea"/>
                <a:cs typeface="+mj-cs"/>
              </a:rPr>
              <a:t>Sekolah</a:t>
            </a:r>
            <a:r>
              <a:rPr lang="en-US" sz="1050" dirty="0">
                <a:latin typeface="+mj-lt"/>
                <a:ea typeface="+mj-ea"/>
                <a:cs typeface="+mj-cs"/>
              </a:rPr>
              <a:t> </a:t>
            </a:r>
            <a:r>
              <a:rPr lang="en-US" sz="1050" dirty="0" err="1">
                <a:latin typeface="+mj-lt"/>
                <a:ea typeface="+mj-ea"/>
                <a:cs typeface="+mj-cs"/>
              </a:rPr>
              <a:t>Teknik</a:t>
            </a:r>
            <a:r>
              <a:rPr lang="en-US" sz="1050" dirty="0">
                <a:latin typeface="+mj-lt"/>
                <a:ea typeface="+mj-ea"/>
                <a:cs typeface="+mj-cs"/>
              </a:rPr>
              <a:t> </a:t>
            </a:r>
            <a:r>
              <a:rPr lang="en-US" sz="1050" dirty="0" err="1">
                <a:latin typeface="+mj-lt"/>
                <a:ea typeface="+mj-ea"/>
                <a:cs typeface="+mj-cs"/>
              </a:rPr>
              <a:t>Elrektro</a:t>
            </a:r>
            <a:r>
              <a:rPr lang="en-US" sz="1050" dirty="0">
                <a:latin typeface="+mj-lt"/>
                <a:ea typeface="+mj-ea"/>
                <a:cs typeface="+mj-cs"/>
              </a:rPr>
              <a:t> </a:t>
            </a:r>
            <a:r>
              <a:rPr lang="en-US" sz="1050" dirty="0" err="1">
                <a:latin typeface="+mj-lt"/>
                <a:ea typeface="+mj-ea"/>
                <a:cs typeface="+mj-cs"/>
              </a:rPr>
              <a:t>dan</a:t>
            </a:r>
            <a:r>
              <a:rPr lang="en-US" sz="1050" dirty="0">
                <a:latin typeface="+mj-lt"/>
                <a:ea typeface="+mj-ea"/>
                <a:cs typeface="+mj-cs"/>
              </a:rPr>
              <a:t> </a:t>
            </a:r>
            <a:r>
              <a:rPr lang="en-US" sz="1050" dirty="0" err="1">
                <a:latin typeface="+mj-lt"/>
                <a:ea typeface="+mj-ea"/>
                <a:cs typeface="+mj-cs"/>
              </a:rPr>
              <a:t>Informatika</a:t>
            </a:r>
            <a:endParaRPr lang="id-ID" sz="1050" dirty="0">
              <a:latin typeface="+mj-lt"/>
              <a:ea typeface="+mj-ea"/>
              <a:cs typeface="+mj-cs"/>
            </a:endParaRPr>
          </a:p>
        </p:txBody>
      </p:sp>
      <p:sp>
        <p:nvSpPr>
          <p:cNvPr id="12" name="Oval 11">
            <a:hlinkClick r:id="" action="ppaction://hlinkshowjump?jump=previousslide"/>
            <a:extLst>
              <a:ext uri="{FF2B5EF4-FFF2-40B4-BE49-F238E27FC236}">
                <a16:creationId xmlns:a16="http://schemas.microsoft.com/office/drawing/2014/main" id="{D305BF02-33D1-4478-B728-C1BA10813A71}"/>
              </a:ext>
            </a:extLst>
          </p:cNvPr>
          <p:cNvSpPr/>
          <p:nvPr/>
        </p:nvSpPr>
        <p:spPr>
          <a:xfrm>
            <a:off x="8215313" y="6357938"/>
            <a:ext cx="142875" cy="142875"/>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d-ID"/>
          </a:p>
        </p:txBody>
      </p:sp>
      <p:sp>
        <p:nvSpPr>
          <p:cNvPr id="13" name="Oval 12">
            <a:hlinkClick r:id="" action="ppaction://hlinkshowjump?jump=nextslide"/>
            <a:extLst>
              <a:ext uri="{FF2B5EF4-FFF2-40B4-BE49-F238E27FC236}">
                <a16:creationId xmlns:a16="http://schemas.microsoft.com/office/drawing/2014/main" id="{2F77244B-35D0-4AB2-8759-6C5F493258B1}"/>
              </a:ext>
            </a:extLst>
          </p:cNvPr>
          <p:cNvSpPr/>
          <p:nvPr/>
        </p:nvSpPr>
        <p:spPr>
          <a:xfrm>
            <a:off x="8501063" y="6357938"/>
            <a:ext cx="142875"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d-ID"/>
          </a:p>
        </p:txBody>
      </p:sp>
      <p:cxnSp>
        <p:nvCxnSpPr>
          <p:cNvPr id="49" name="Straight Connector 48">
            <a:extLst>
              <a:ext uri="{FF2B5EF4-FFF2-40B4-BE49-F238E27FC236}">
                <a16:creationId xmlns:a16="http://schemas.microsoft.com/office/drawing/2014/main" id="{FF8ADF55-1660-48FF-8B46-4CD13C26E50A}"/>
              </a:ext>
            </a:extLst>
          </p:cNvPr>
          <p:cNvCxnSpPr/>
          <p:nvPr/>
        </p:nvCxnSpPr>
        <p:spPr>
          <a:xfrm>
            <a:off x="1428750" y="3143250"/>
            <a:ext cx="600075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8943E01-E0FE-42E9-A463-DC6CC1E99205}"/>
              </a:ext>
            </a:extLst>
          </p:cNvPr>
          <p:cNvSpPr/>
          <p:nvPr/>
        </p:nvSpPr>
        <p:spPr>
          <a:xfrm>
            <a:off x="2357438" y="3143250"/>
            <a:ext cx="2500312" cy="714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d-ID" dirty="0">
              <a:solidFill>
                <a:schemeClr val="bg1">
                  <a:lumMod val="50000"/>
                </a:schemeClr>
              </a:solidFill>
            </a:endParaRPr>
          </a:p>
        </p:txBody>
      </p:sp>
      <p:cxnSp>
        <p:nvCxnSpPr>
          <p:cNvPr id="61" name="Straight Connector 60">
            <a:extLst>
              <a:ext uri="{FF2B5EF4-FFF2-40B4-BE49-F238E27FC236}">
                <a16:creationId xmlns:a16="http://schemas.microsoft.com/office/drawing/2014/main" id="{48E38B63-A2AA-484F-85A2-5C0935F5B356}"/>
              </a:ext>
            </a:extLst>
          </p:cNvPr>
          <p:cNvCxnSpPr/>
          <p:nvPr/>
        </p:nvCxnSpPr>
        <p:spPr>
          <a:xfrm>
            <a:off x="5000625" y="5072063"/>
            <a:ext cx="2428875" cy="158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59" name="TextBox 13">
            <a:extLst>
              <a:ext uri="{FF2B5EF4-FFF2-40B4-BE49-F238E27FC236}">
                <a16:creationId xmlns:a16="http://schemas.microsoft.com/office/drawing/2014/main" id="{A3AAEFF5-2B17-474F-9ED0-A7435D696FCF}"/>
              </a:ext>
            </a:extLst>
          </p:cNvPr>
          <p:cNvSpPr txBox="1">
            <a:spLocks noChangeArrowheads="1"/>
          </p:cNvSpPr>
          <p:nvPr/>
        </p:nvSpPr>
        <p:spPr bwMode="auto">
          <a:xfrm>
            <a:off x="2214563" y="30718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60" name="Rectangle 14">
            <a:extLst>
              <a:ext uri="{FF2B5EF4-FFF2-40B4-BE49-F238E27FC236}">
                <a16:creationId xmlns:a16="http://schemas.microsoft.com/office/drawing/2014/main" id="{4261EF7B-33E8-4E5A-93C7-E3EEC71F1EB0}"/>
              </a:ext>
            </a:extLst>
          </p:cNvPr>
          <p:cNvSpPr>
            <a:spLocks noChangeArrowheads="1"/>
          </p:cNvSpPr>
          <p:nvPr/>
        </p:nvSpPr>
        <p:spPr bwMode="auto">
          <a:xfrm>
            <a:off x="2143125" y="3571875"/>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latin typeface="Arial" panose="020B0604020202020204" pitchFamily="34" charset="0"/>
              </a:rPr>
              <a:t>Bahan </a:t>
            </a:r>
            <a:r>
              <a:rPr lang="en-US" altLang="en-US" sz="1800" b="1" dirty="0" err="1">
                <a:latin typeface="Arial" panose="020B0604020202020204" pitchFamily="34" charset="0"/>
              </a:rPr>
              <a:t>Kuliah</a:t>
            </a:r>
            <a:r>
              <a:rPr lang="en-US" altLang="en-US" sz="1800" b="1" dirty="0">
                <a:latin typeface="Arial" panose="020B0604020202020204" pitchFamily="34" charset="0"/>
              </a:rPr>
              <a:t> IF1220 </a:t>
            </a:r>
            <a:r>
              <a:rPr lang="en-US" altLang="en-US" sz="1800" b="1" dirty="0" err="1">
                <a:latin typeface="Arial" panose="020B0604020202020204" pitchFamily="34" charset="0"/>
              </a:rPr>
              <a:t>Matematika</a:t>
            </a:r>
            <a:r>
              <a:rPr lang="en-US" altLang="en-US" sz="1800" b="1" dirty="0">
                <a:latin typeface="Arial" panose="020B0604020202020204" pitchFamily="34" charset="0"/>
              </a:rPr>
              <a:t> </a:t>
            </a:r>
            <a:r>
              <a:rPr lang="en-US" altLang="en-US" sz="1800" b="1" dirty="0" err="1">
                <a:latin typeface="Arial" panose="020B0604020202020204" pitchFamily="34" charset="0"/>
              </a:rPr>
              <a:t>Diskrit</a:t>
            </a:r>
            <a:endParaRPr lang="en-US" altLang="en-US" sz="1800" b="1" dirty="0">
              <a:latin typeface="Arial" panose="020B0604020202020204" pitchFamily="34" charset="0"/>
            </a:endParaRPr>
          </a:p>
        </p:txBody>
      </p:sp>
      <p:sp>
        <p:nvSpPr>
          <p:cNvPr id="2" name="Slide Number Placeholder 1">
            <a:extLst>
              <a:ext uri="{FF2B5EF4-FFF2-40B4-BE49-F238E27FC236}">
                <a16:creationId xmlns:a16="http://schemas.microsoft.com/office/drawing/2014/main" id="{A1AD269B-EDE6-4EC4-43A2-2C1E4DD1D7B3}"/>
              </a:ext>
            </a:extLst>
          </p:cNvPr>
          <p:cNvSpPr>
            <a:spLocks noGrp="1"/>
          </p:cNvSpPr>
          <p:nvPr>
            <p:ph type="sldNum" sz="quarter" idx="12"/>
          </p:nvPr>
        </p:nvSpPr>
        <p:spPr/>
        <p:txBody>
          <a:bodyPr/>
          <a:lstStyle/>
          <a:p>
            <a:pPr>
              <a:defRPr/>
            </a:pPr>
            <a:fld id="{6C5DE33E-BEE6-4CD6-9DAA-A4960FCD0EA3}" type="slidenum">
              <a:rPr lang="id-ID" altLang="en-US" smtClean="0"/>
              <a:pPr>
                <a:defRPr/>
              </a:pPr>
              <a:t>1</a:t>
            </a:fld>
            <a:endParaRPr lang="id-ID" altLang="en-US"/>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7D45FAF8-7FA4-492C-9D6E-064BFF797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99" y="1592171"/>
            <a:ext cx="5392531" cy="314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a:extLst>
              <a:ext uri="{FF2B5EF4-FFF2-40B4-BE49-F238E27FC236}">
                <a16:creationId xmlns:a16="http://schemas.microsoft.com/office/drawing/2014/main" id="{07831C5B-3C73-48B3-A53D-8353DD028B41}"/>
              </a:ext>
            </a:extLst>
          </p:cNvPr>
          <p:cNvSpPr txBox="1">
            <a:spLocks noChangeArrowheads="1"/>
          </p:cNvSpPr>
          <p:nvPr/>
        </p:nvSpPr>
        <p:spPr bwMode="auto">
          <a:xfrm>
            <a:off x="2838993" y="446678"/>
            <a:ext cx="3466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Arial" panose="020B0604020202020204" pitchFamily="34" charset="0"/>
              </a:rPr>
              <a:t>Kontinu</a:t>
            </a:r>
            <a:r>
              <a:rPr lang="en-US" altLang="en-US" dirty="0">
                <a:latin typeface="Arial" panose="020B0604020202020204" pitchFamily="34" charset="0"/>
              </a:rPr>
              <a:t>  vs </a:t>
            </a:r>
            <a:r>
              <a:rPr lang="en-US" altLang="en-US" dirty="0" err="1">
                <a:latin typeface="Arial" panose="020B0604020202020204" pitchFamily="34" charset="0"/>
              </a:rPr>
              <a:t>Diskrit</a:t>
            </a:r>
            <a:endParaRPr lang="en-US" altLang="en-US" dirty="0">
              <a:latin typeface="Arial" panose="020B0604020202020204" pitchFamily="34" charset="0"/>
            </a:endParaRPr>
          </a:p>
        </p:txBody>
      </p:sp>
      <p:sp>
        <p:nvSpPr>
          <p:cNvPr id="9220" name="TextBox 3">
            <a:extLst>
              <a:ext uri="{FF2B5EF4-FFF2-40B4-BE49-F238E27FC236}">
                <a16:creationId xmlns:a16="http://schemas.microsoft.com/office/drawing/2014/main" id="{7A808B38-ED88-4960-800F-3821B390D470}"/>
              </a:ext>
            </a:extLst>
          </p:cNvPr>
          <p:cNvSpPr txBox="1">
            <a:spLocks noChangeArrowheads="1"/>
          </p:cNvSpPr>
          <p:nvPr/>
        </p:nvSpPr>
        <p:spPr bwMode="auto">
          <a:xfrm>
            <a:off x="1979712" y="5465028"/>
            <a:ext cx="59891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Arial" panose="020B0604020202020204" pitchFamily="34" charset="0"/>
              </a:rPr>
              <a:t>Kurva </a:t>
            </a:r>
            <a:r>
              <a:rPr lang="en-US" altLang="en-US" sz="2400" dirty="0" err="1">
                <a:latin typeface="Arial" panose="020B0604020202020204" pitchFamily="34" charset="0"/>
              </a:rPr>
              <a:t>mulus</a:t>
            </a:r>
            <a:r>
              <a:rPr lang="en-US" altLang="en-US" sz="2400" dirty="0">
                <a:latin typeface="Arial" panose="020B0604020202020204" pitchFamily="34" charset="0"/>
              </a:rPr>
              <a:t>: </a:t>
            </a:r>
            <a:r>
              <a:rPr lang="en-US" altLang="en-US" sz="2400" dirty="0" err="1">
                <a:latin typeface="Arial" panose="020B0604020202020204" pitchFamily="34" charset="0"/>
              </a:rPr>
              <a:t>himpunan</a:t>
            </a:r>
            <a:r>
              <a:rPr lang="en-US" altLang="en-US" sz="2400" dirty="0">
                <a:latin typeface="Arial" panose="020B0604020202020204" pitchFamily="34" charset="0"/>
              </a:rPr>
              <a:t> </a:t>
            </a:r>
            <a:r>
              <a:rPr lang="en-US" altLang="en-US" sz="2400" dirty="0" err="1">
                <a:latin typeface="Arial" panose="020B0604020202020204" pitchFamily="34" charset="0"/>
              </a:rPr>
              <a:t>menerus</a:t>
            </a:r>
            <a:r>
              <a:rPr lang="en-US" altLang="en-US" sz="2400" dirty="0">
                <a:latin typeface="Arial" panose="020B0604020202020204" pitchFamily="34" charset="0"/>
              </a:rPr>
              <a:t> (</a:t>
            </a:r>
            <a:r>
              <a:rPr lang="en-US" altLang="en-US" sz="2400" dirty="0" err="1">
                <a:latin typeface="Arial" panose="020B0604020202020204" pitchFamily="34" charset="0"/>
              </a:rPr>
              <a:t>kontinu</a:t>
            </a:r>
            <a:r>
              <a:rPr lang="en-US" altLang="en-US" sz="2400" dirty="0">
                <a:latin typeface="Arial" panose="020B0604020202020204" pitchFamily="34" charset="0"/>
              </a:rPr>
              <a:t>)</a:t>
            </a:r>
          </a:p>
          <a:p>
            <a:pPr eaLnBrk="1" hangingPunct="1">
              <a:spcBef>
                <a:spcPct val="0"/>
              </a:spcBef>
              <a:buFontTx/>
              <a:buNone/>
            </a:pPr>
            <a:r>
              <a:rPr lang="en-US" altLang="en-US" sz="2400" dirty="0" err="1">
                <a:latin typeface="Arial" panose="020B0604020202020204" pitchFamily="34" charset="0"/>
              </a:rPr>
              <a:t>Titik-titik</a:t>
            </a:r>
            <a:r>
              <a:rPr lang="en-US" altLang="en-US" sz="2400" dirty="0">
                <a:latin typeface="Arial" panose="020B0604020202020204" pitchFamily="34" charset="0"/>
              </a:rPr>
              <a:t> </a:t>
            </a:r>
            <a:r>
              <a:rPr lang="en-US" altLang="en-US" sz="2400" dirty="0" err="1">
                <a:latin typeface="Arial" panose="020B0604020202020204" pitchFamily="34" charset="0"/>
              </a:rPr>
              <a:t>tebal</a:t>
            </a:r>
            <a:r>
              <a:rPr lang="en-US" altLang="en-US" sz="2400" dirty="0">
                <a:latin typeface="Arial" panose="020B0604020202020204" pitchFamily="34" charset="0"/>
              </a:rPr>
              <a:t> di </a:t>
            </a:r>
            <a:r>
              <a:rPr lang="en-US" altLang="en-US" sz="2400" dirty="0" err="1">
                <a:latin typeface="Arial" panose="020B0604020202020204" pitchFamily="34" charset="0"/>
              </a:rPr>
              <a:t>kurva</a:t>
            </a:r>
            <a:r>
              <a:rPr lang="en-US" altLang="en-US" sz="2400" dirty="0">
                <a:latin typeface="Arial" panose="020B0604020202020204" pitchFamily="34" charset="0"/>
              </a:rPr>
              <a:t>: </a:t>
            </a:r>
            <a:r>
              <a:rPr lang="en-US" altLang="en-US" sz="2400" dirty="0" err="1">
                <a:latin typeface="Arial" panose="020B0604020202020204" pitchFamily="34" charset="0"/>
              </a:rPr>
              <a:t>himpunan</a:t>
            </a:r>
            <a:r>
              <a:rPr lang="en-US" altLang="en-US" sz="2400" dirty="0">
                <a:latin typeface="Arial" panose="020B0604020202020204" pitchFamily="34" charset="0"/>
              </a:rPr>
              <a:t> </a:t>
            </a:r>
            <a:r>
              <a:rPr lang="en-US" altLang="en-US" sz="2400" dirty="0" err="1">
                <a:latin typeface="Arial" panose="020B0604020202020204" pitchFamily="34" charset="0"/>
              </a:rPr>
              <a:t>diskrit</a:t>
            </a:r>
            <a:endParaRPr lang="en-US" altLang="en-US" sz="2400" dirty="0">
              <a:latin typeface="Arial" panose="020B0604020202020204" pitchFamily="34" charset="0"/>
            </a:endParaRPr>
          </a:p>
        </p:txBody>
      </p:sp>
      <p:pic>
        <p:nvPicPr>
          <p:cNvPr id="9221" name="Audio 3">
            <a:hlinkClick r:id="" action="ppaction://media"/>
            <a:extLst>
              <a:ext uri="{FF2B5EF4-FFF2-40B4-BE49-F238E27FC236}">
                <a16:creationId xmlns:a16="http://schemas.microsoft.com/office/drawing/2014/main" id="{38F15CD2-FC0E-4180-AA62-750500842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94EE538-1E09-4451-1695-24FAFD8C501E}"/>
              </a:ext>
            </a:extLst>
          </p:cNvPr>
          <p:cNvSpPr>
            <a:spLocks noGrp="1"/>
          </p:cNvSpPr>
          <p:nvPr>
            <p:ph type="sldNum" sz="quarter" idx="12"/>
          </p:nvPr>
        </p:nvSpPr>
        <p:spPr/>
        <p:txBody>
          <a:bodyPr/>
          <a:lstStyle/>
          <a:p>
            <a:pPr>
              <a:defRPr/>
            </a:pPr>
            <a:fld id="{0177FF52-8EF8-44CD-83CE-DE67398D77FE}" type="slidenum">
              <a:rPr lang="id-ID" altLang="en-US" smtClean="0"/>
              <a:pPr>
                <a:defRPr/>
              </a:pPr>
              <a:t>10</a:t>
            </a:fld>
            <a:endParaRPr lang="id-ID" altLang="en-US"/>
          </a:p>
        </p:txBody>
      </p:sp>
      <p:pic>
        <p:nvPicPr>
          <p:cNvPr id="4" name="Picture 3">
            <a:extLst>
              <a:ext uri="{FF2B5EF4-FFF2-40B4-BE49-F238E27FC236}">
                <a16:creationId xmlns:a16="http://schemas.microsoft.com/office/drawing/2014/main" id="{12F8BF91-CD36-A3EE-99D0-2A41DEE596BB}"/>
              </a:ext>
            </a:extLst>
          </p:cNvPr>
          <p:cNvPicPr>
            <a:picLocks noChangeAspect="1"/>
          </p:cNvPicPr>
          <p:nvPr/>
        </p:nvPicPr>
        <p:blipFill>
          <a:blip r:embed="rId4"/>
          <a:stretch>
            <a:fillRect/>
          </a:stretch>
        </p:blipFill>
        <p:spPr>
          <a:xfrm>
            <a:off x="5852330" y="1311812"/>
            <a:ext cx="2669370" cy="3706690"/>
          </a:xfrm>
          <a:prstGeom prst="rect">
            <a:avLst/>
          </a:prstGeo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a:extLst>
              <a:ext uri="{FF2B5EF4-FFF2-40B4-BE49-F238E27FC236}">
                <a16:creationId xmlns:a16="http://schemas.microsoft.com/office/drawing/2014/main" id="{2D9971BC-F945-473A-9E78-46B2091E38F2}"/>
              </a:ext>
            </a:extLst>
          </p:cNvPr>
          <p:cNvSpPr>
            <a:spLocks noGrp="1"/>
          </p:cNvSpPr>
          <p:nvPr>
            <p:ph idx="1"/>
          </p:nvPr>
        </p:nvSpPr>
        <p:spPr>
          <a:xfrm>
            <a:off x="457200" y="836613"/>
            <a:ext cx="8229600" cy="5289550"/>
          </a:xfrm>
        </p:spPr>
        <p:txBody>
          <a:bodyPr/>
          <a:lstStyle/>
          <a:p>
            <a:r>
              <a:rPr lang="en-US" altLang="en-US" sz="2800" dirty="0" err="1">
                <a:solidFill>
                  <a:srgbClr val="FF0000"/>
                </a:solidFill>
                <a:cs typeface="Times New Roman" panose="02020603050405020304" pitchFamily="18" charset="0"/>
              </a:rPr>
              <a:t>Matematika</a:t>
            </a:r>
            <a:r>
              <a:rPr lang="en-US" altLang="en-US" sz="2800" dirty="0">
                <a:solidFill>
                  <a:srgbClr val="FF0000"/>
                </a:solidFill>
                <a:cs typeface="Times New Roman" panose="02020603050405020304" pitchFamily="18" charset="0"/>
              </a:rPr>
              <a:t> </a:t>
            </a:r>
            <a:r>
              <a:rPr lang="en-US" altLang="en-US" sz="2800" dirty="0" err="1">
                <a:solidFill>
                  <a:srgbClr val="FF0000"/>
                </a:solidFill>
                <a:cs typeface="Times New Roman" panose="02020603050405020304" pitchFamily="18" charset="0"/>
              </a:rPr>
              <a:t>diskrit</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cabang</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matematika</a:t>
            </a:r>
            <a:r>
              <a:rPr lang="en-US" altLang="en-US" sz="2800" dirty="0">
                <a:solidFill>
                  <a:srgbClr val="030305"/>
                </a:solidFill>
                <a:cs typeface="Times New Roman" panose="02020603050405020304" pitchFamily="18" charset="0"/>
              </a:rPr>
              <a:t> yang </a:t>
            </a:r>
            <a:r>
              <a:rPr lang="en-US" altLang="en-US" sz="2800" dirty="0" err="1">
                <a:solidFill>
                  <a:srgbClr val="030305"/>
                </a:solidFill>
                <a:cs typeface="Times New Roman" panose="02020603050405020304" pitchFamily="18" charset="0"/>
              </a:rPr>
              <a:t>mengkaji</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objek-objek</a:t>
            </a:r>
            <a:r>
              <a:rPr lang="en-US" altLang="en-US" sz="2800" dirty="0">
                <a:solidFill>
                  <a:srgbClr val="030305"/>
                </a:solidFill>
                <a:cs typeface="Times New Roman" panose="02020603050405020304" pitchFamily="18" charset="0"/>
              </a:rPr>
              <a:t> yang </a:t>
            </a:r>
            <a:r>
              <a:rPr lang="en-US" altLang="en-US" sz="2800" dirty="0" err="1">
                <a:solidFill>
                  <a:srgbClr val="030305"/>
                </a:solidFill>
                <a:cs typeface="Times New Roman" panose="02020603050405020304" pitchFamily="18" charset="0"/>
              </a:rPr>
              <a:t>terpisah</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secara</a:t>
            </a:r>
            <a:r>
              <a:rPr lang="en-US" altLang="en-US" sz="2800" dirty="0">
                <a:solidFill>
                  <a:srgbClr val="030305"/>
                </a:solidFill>
                <a:cs typeface="Times New Roman" panose="02020603050405020304" pitchFamily="18" charset="0"/>
              </a:rPr>
              <a:t> individual </a:t>
            </a:r>
            <a:r>
              <a:rPr lang="en-US" altLang="en-US" sz="2800" dirty="0" err="1">
                <a:solidFill>
                  <a:srgbClr val="030305"/>
                </a:solidFill>
                <a:cs typeface="Times New Roman" panose="02020603050405020304" pitchFamily="18" charset="0"/>
              </a:rPr>
              <a:t>satu</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sama</a:t>
            </a:r>
            <a:r>
              <a:rPr lang="en-US" altLang="en-US" sz="2800" dirty="0">
                <a:solidFill>
                  <a:srgbClr val="030305"/>
                </a:solidFill>
                <a:cs typeface="Times New Roman" panose="02020603050405020304" pitchFamily="18" charset="0"/>
              </a:rPr>
              <a:t> lain. </a:t>
            </a:r>
          </a:p>
          <a:p>
            <a:pPr marL="0" indent="0">
              <a:buNone/>
            </a:pPr>
            <a:r>
              <a:rPr lang="en-US" altLang="en-US" sz="2800" dirty="0">
                <a:solidFill>
                  <a:srgbClr val="030305"/>
                </a:solidFill>
                <a:cs typeface="Times New Roman" panose="02020603050405020304" pitchFamily="18" charset="0"/>
              </a:rPr>
              <a:t>    </a:t>
            </a:r>
            <a:r>
              <a:rPr lang="en-US" altLang="en-US" sz="2800" dirty="0">
                <a:solidFill>
                  <a:srgbClr val="030305"/>
                </a:solidFill>
                <a:cs typeface="Times New Roman" panose="02020603050405020304" pitchFamily="18" charset="0"/>
                <a:sym typeface="Symbol" panose="05050102010706020507" pitchFamily="18" charset="2"/>
              </a:rPr>
              <a:t> </a:t>
            </a:r>
            <a:r>
              <a:rPr lang="en-US" altLang="en-US" sz="2800" dirty="0" err="1">
                <a:solidFill>
                  <a:srgbClr val="030305"/>
                </a:solidFill>
                <a:cs typeface="Times New Roman" panose="02020603050405020304" pitchFamily="18" charset="0"/>
                <a:sym typeface="Symbol" panose="05050102010706020507" pitchFamily="18" charset="2"/>
              </a:rPr>
              <a:t>himpunan</a:t>
            </a:r>
            <a:r>
              <a:rPr lang="en-US" altLang="en-US" sz="2800" dirty="0">
                <a:solidFill>
                  <a:srgbClr val="030305"/>
                </a:solidFill>
                <a:cs typeface="Times New Roman" panose="02020603050405020304" pitchFamily="18" charset="0"/>
                <a:sym typeface="Symbol" panose="05050102010706020507" pitchFamily="18" charset="2"/>
              </a:rPr>
              <a:t>, </a:t>
            </a:r>
            <a:r>
              <a:rPr lang="en-US" altLang="en-US" sz="2800" dirty="0" err="1">
                <a:solidFill>
                  <a:srgbClr val="030305"/>
                </a:solidFill>
                <a:cs typeface="Times New Roman" panose="02020603050405020304" pitchFamily="18" charset="0"/>
                <a:sym typeface="Symbol" panose="05050102010706020507" pitchFamily="18" charset="2"/>
              </a:rPr>
              <a:t>relasi</a:t>
            </a:r>
            <a:r>
              <a:rPr lang="en-US" altLang="en-US" sz="2800" dirty="0">
                <a:solidFill>
                  <a:srgbClr val="030305"/>
                </a:solidFill>
                <a:cs typeface="Times New Roman" panose="02020603050405020304" pitchFamily="18" charset="0"/>
                <a:sym typeface="Symbol" panose="05050102010706020507" pitchFamily="18" charset="2"/>
              </a:rPr>
              <a:t>, </a:t>
            </a:r>
            <a:r>
              <a:rPr lang="en-US" altLang="en-US" sz="2800" dirty="0" err="1">
                <a:solidFill>
                  <a:srgbClr val="030305"/>
                </a:solidFill>
                <a:cs typeface="Times New Roman" panose="02020603050405020304" pitchFamily="18" charset="0"/>
                <a:sym typeface="Symbol" panose="05050102010706020507" pitchFamily="18" charset="2"/>
              </a:rPr>
              <a:t>kombinatorika</a:t>
            </a:r>
            <a:r>
              <a:rPr lang="en-US" altLang="en-US" sz="2800" dirty="0">
                <a:solidFill>
                  <a:srgbClr val="030305"/>
                </a:solidFill>
                <a:cs typeface="Times New Roman" panose="02020603050405020304" pitchFamily="18" charset="0"/>
                <a:sym typeface="Symbol" panose="05050102010706020507" pitchFamily="18" charset="2"/>
              </a:rPr>
              <a:t>, </a:t>
            </a:r>
            <a:r>
              <a:rPr lang="en-US" altLang="en-US" sz="2800" dirty="0" err="1">
                <a:solidFill>
                  <a:srgbClr val="030305"/>
                </a:solidFill>
                <a:cs typeface="Times New Roman" panose="02020603050405020304" pitchFamily="18" charset="0"/>
                <a:sym typeface="Symbol" panose="05050102010706020507" pitchFamily="18" charset="2"/>
              </a:rPr>
              <a:t>graf</a:t>
            </a:r>
            <a:r>
              <a:rPr lang="en-US" altLang="en-US" sz="2800" dirty="0">
                <a:solidFill>
                  <a:srgbClr val="030305"/>
                </a:solidFill>
                <a:cs typeface="Times New Roman" panose="02020603050405020304" pitchFamily="18" charset="0"/>
                <a:sym typeface="Symbol" panose="05050102010706020507" pitchFamily="18" charset="2"/>
              </a:rPr>
              <a:t>, </a:t>
            </a:r>
            <a:r>
              <a:rPr lang="en-US" altLang="en-US" sz="2800" dirty="0" err="1">
                <a:solidFill>
                  <a:srgbClr val="030305"/>
                </a:solidFill>
                <a:cs typeface="Times New Roman" panose="02020603050405020304" pitchFamily="18" charset="0"/>
                <a:sym typeface="Symbol" panose="05050102010706020507" pitchFamily="18" charset="2"/>
              </a:rPr>
              <a:t>pohon</a:t>
            </a:r>
            <a:r>
              <a:rPr lang="en-US" altLang="en-US" sz="2800" dirty="0">
                <a:solidFill>
                  <a:srgbClr val="030305"/>
                </a:solidFill>
                <a:cs typeface="Times New Roman" panose="02020603050405020304" pitchFamily="18" charset="0"/>
                <a:sym typeface="Symbol" panose="05050102010706020507" pitchFamily="18" charset="2"/>
              </a:rPr>
              <a:t>, </a:t>
            </a:r>
            <a:r>
              <a:rPr lang="en-US" altLang="en-US" sz="2800" dirty="0" err="1">
                <a:solidFill>
                  <a:srgbClr val="030305"/>
                </a:solidFill>
                <a:cs typeface="Times New Roman" panose="02020603050405020304" pitchFamily="18" charset="0"/>
                <a:sym typeface="Symbol" panose="05050102010706020507" pitchFamily="18" charset="2"/>
              </a:rPr>
              <a:t>dll</a:t>
            </a:r>
            <a:endParaRPr lang="en-US" altLang="en-US" sz="2800" dirty="0">
              <a:solidFill>
                <a:srgbClr val="030305"/>
              </a:solidFill>
              <a:cs typeface="Times New Roman" panose="02020603050405020304" pitchFamily="18" charset="0"/>
            </a:endParaRPr>
          </a:p>
          <a:p>
            <a:pPr marL="0" indent="0">
              <a:buNone/>
            </a:pPr>
            <a:endParaRPr lang="en-US" altLang="en-US" sz="2800" dirty="0">
              <a:solidFill>
                <a:srgbClr val="030305"/>
              </a:solidFill>
              <a:cs typeface="Times New Roman" panose="02020603050405020304" pitchFamily="18" charset="0"/>
            </a:endParaRPr>
          </a:p>
          <a:p>
            <a:r>
              <a:rPr lang="en-US" altLang="en-US" sz="2800" dirty="0" err="1">
                <a:solidFill>
                  <a:srgbClr val="030305"/>
                </a:solidFill>
                <a:cs typeface="Times New Roman" panose="02020603050405020304" pitchFamily="18" charset="0"/>
              </a:rPr>
              <a:t>Lawannya</a:t>
            </a:r>
            <a:r>
              <a:rPr lang="en-US" altLang="en-US" sz="2800" dirty="0">
                <a:solidFill>
                  <a:srgbClr val="030305"/>
                </a:solidFill>
                <a:cs typeface="Times New Roman" panose="02020603050405020304" pitchFamily="18" charset="0"/>
              </a:rPr>
              <a:t>: </a:t>
            </a:r>
            <a:r>
              <a:rPr lang="en-US" altLang="en-US" sz="2800" dirty="0" err="1">
                <a:solidFill>
                  <a:srgbClr val="FF0000"/>
                </a:solidFill>
                <a:cs typeface="Times New Roman" panose="02020603050405020304" pitchFamily="18" charset="0"/>
              </a:rPr>
              <a:t>Matematika</a:t>
            </a:r>
            <a:r>
              <a:rPr lang="en-US" altLang="en-US" sz="2800" dirty="0">
                <a:solidFill>
                  <a:srgbClr val="FF0000"/>
                </a:solidFill>
                <a:cs typeface="Times New Roman" panose="02020603050405020304" pitchFamily="18" charset="0"/>
              </a:rPr>
              <a:t> </a:t>
            </a:r>
            <a:r>
              <a:rPr lang="en-US" altLang="en-US" sz="2800" dirty="0" err="1">
                <a:solidFill>
                  <a:srgbClr val="FF0000"/>
                </a:solidFill>
                <a:cs typeface="Times New Roman" panose="02020603050405020304" pitchFamily="18" charset="0"/>
              </a:rPr>
              <a:t>menerus</a:t>
            </a:r>
            <a:r>
              <a:rPr lang="en-US" altLang="en-US" sz="2800" dirty="0">
                <a:solidFill>
                  <a:srgbClr val="FF0000"/>
                </a:solidFill>
                <a:cs typeface="Times New Roman" panose="02020603050405020304" pitchFamily="18" charset="0"/>
              </a:rPr>
              <a:t> </a:t>
            </a:r>
            <a:r>
              <a:rPr lang="en-US" altLang="en-US" sz="2800" dirty="0">
                <a:solidFill>
                  <a:srgbClr val="030305"/>
                </a:solidFill>
                <a:cs typeface="Times New Roman" panose="02020603050405020304" pitchFamily="18" charset="0"/>
              </a:rPr>
              <a:t>(</a:t>
            </a:r>
            <a:r>
              <a:rPr lang="en-US" altLang="en-US" sz="2800" i="1" dirty="0">
                <a:solidFill>
                  <a:srgbClr val="030305"/>
                </a:solidFill>
                <a:cs typeface="Times New Roman" panose="02020603050405020304" pitchFamily="18" charset="0"/>
              </a:rPr>
              <a:t>continuous mathematics</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yaitu</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cabang</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matematika</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dengan</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objek</a:t>
            </a:r>
            <a:r>
              <a:rPr lang="en-US" altLang="en-US" sz="2800" dirty="0">
                <a:solidFill>
                  <a:srgbClr val="030305"/>
                </a:solidFill>
                <a:cs typeface="Times New Roman" panose="02020603050405020304" pitchFamily="18" charset="0"/>
              </a:rPr>
              <a:t> yang  sangat </a:t>
            </a:r>
            <a:r>
              <a:rPr lang="en-US" altLang="en-US" sz="2800" dirty="0" err="1">
                <a:solidFill>
                  <a:srgbClr val="030305"/>
                </a:solidFill>
                <a:cs typeface="Times New Roman" panose="02020603050405020304" pitchFamily="18" charset="0"/>
              </a:rPr>
              <a:t>mulus</a:t>
            </a:r>
            <a:r>
              <a:rPr lang="en-US" altLang="en-US" sz="2800" dirty="0">
                <a:solidFill>
                  <a:srgbClr val="030305"/>
                </a:solidFill>
                <a:cs typeface="Times New Roman" panose="02020603050405020304" pitchFamily="18" charset="0"/>
              </a:rPr>
              <a:t> (</a:t>
            </a:r>
            <a:r>
              <a:rPr lang="en-US" altLang="en-US" sz="2800" i="1" dirty="0">
                <a:solidFill>
                  <a:srgbClr val="030305"/>
                </a:solidFill>
                <a:cs typeface="Times New Roman" panose="02020603050405020304" pitchFamily="18" charset="0"/>
              </a:rPr>
              <a:t>smoothy</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termasuk</a:t>
            </a:r>
            <a:r>
              <a:rPr lang="en-US" altLang="en-US" sz="2800" dirty="0">
                <a:solidFill>
                  <a:srgbClr val="030305"/>
                </a:solidFill>
                <a:cs typeface="Times New Roman" panose="02020603050405020304" pitchFamily="18" charset="0"/>
              </a:rPr>
              <a:t> di </a:t>
            </a:r>
            <a:r>
              <a:rPr lang="en-US" altLang="en-US" sz="2800" dirty="0" err="1">
                <a:solidFill>
                  <a:srgbClr val="030305"/>
                </a:solidFill>
                <a:cs typeface="Times New Roman" panose="02020603050405020304" pitchFamily="18" charset="0"/>
              </a:rPr>
              <a:t>dalamnya</a:t>
            </a:r>
            <a:r>
              <a:rPr lang="en-US" altLang="en-US" sz="2800" dirty="0">
                <a:solidFill>
                  <a:srgbClr val="030305"/>
                </a:solidFill>
                <a:cs typeface="Times New Roman" panose="02020603050405020304" pitchFamily="18" charset="0"/>
              </a:rPr>
              <a:t> </a:t>
            </a:r>
            <a:r>
              <a:rPr lang="en-US" altLang="en-US" sz="2800" i="1" dirty="0">
                <a:solidFill>
                  <a:srgbClr val="030305"/>
                </a:solidFill>
                <a:cs typeface="Times New Roman" panose="02020603050405020304" pitchFamily="18" charset="0"/>
              </a:rPr>
              <a:t>calculus</a:t>
            </a:r>
            <a:r>
              <a:rPr lang="en-US" altLang="en-US" sz="2800" dirty="0">
                <a:solidFill>
                  <a:srgbClr val="030305"/>
                </a:solidFill>
                <a:cs typeface="Times New Roman" panose="02020603050405020304" pitchFamily="18" charset="0"/>
              </a:rPr>
              <a:t>. </a:t>
            </a:r>
          </a:p>
          <a:p>
            <a:pPr marL="0" indent="0">
              <a:buNone/>
            </a:pPr>
            <a:r>
              <a:rPr lang="en-US" altLang="en-US" sz="2800" dirty="0">
                <a:solidFill>
                  <a:srgbClr val="030305"/>
                </a:solidFill>
                <a:cs typeface="Times New Roman" panose="02020603050405020304" pitchFamily="18" charset="0"/>
              </a:rPr>
              <a:t>    </a:t>
            </a:r>
            <a:r>
              <a:rPr lang="en-US" altLang="en-US" sz="2800" dirty="0">
                <a:solidFill>
                  <a:srgbClr val="030305"/>
                </a:solidFill>
                <a:cs typeface="Times New Roman" panose="02020603050405020304" pitchFamily="18" charset="0"/>
                <a:sym typeface="Symbol" panose="05050102010706020507" pitchFamily="18" charset="2"/>
              </a:rPr>
              <a:t> limit, </a:t>
            </a:r>
            <a:r>
              <a:rPr lang="en-US" altLang="en-US" sz="2800" dirty="0" err="1">
                <a:solidFill>
                  <a:srgbClr val="030305"/>
                </a:solidFill>
                <a:cs typeface="Times New Roman" panose="02020603050405020304" pitchFamily="18" charset="0"/>
                <a:sym typeface="Symbol" panose="05050102010706020507" pitchFamily="18" charset="2"/>
              </a:rPr>
              <a:t>diferensial</a:t>
            </a:r>
            <a:r>
              <a:rPr lang="en-US" altLang="en-US" sz="2800" dirty="0">
                <a:solidFill>
                  <a:srgbClr val="030305"/>
                </a:solidFill>
                <a:cs typeface="Times New Roman" panose="02020603050405020304" pitchFamily="18" charset="0"/>
                <a:sym typeface="Symbol" panose="05050102010706020507" pitchFamily="18" charset="2"/>
              </a:rPr>
              <a:t>, integral, </a:t>
            </a:r>
            <a:r>
              <a:rPr lang="en-US" altLang="en-US" sz="2800" dirty="0" err="1">
                <a:solidFill>
                  <a:srgbClr val="030305"/>
                </a:solidFill>
                <a:cs typeface="Times New Roman" panose="02020603050405020304" pitchFamily="18" charset="0"/>
                <a:sym typeface="Symbol" panose="05050102010706020507" pitchFamily="18" charset="2"/>
              </a:rPr>
              <a:t>fungsi</a:t>
            </a:r>
            <a:r>
              <a:rPr lang="en-US" altLang="en-US" sz="2800" dirty="0">
                <a:solidFill>
                  <a:srgbClr val="030305"/>
                </a:solidFill>
                <a:cs typeface="Times New Roman" panose="02020603050405020304" pitchFamily="18" charset="0"/>
                <a:sym typeface="Symbol" panose="05050102010706020507" pitchFamily="18" charset="2"/>
              </a:rPr>
              <a:t> </a:t>
            </a:r>
            <a:r>
              <a:rPr lang="en-US" altLang="en-US" sz="2800" dirty="0" err="1">
                <a:solidFill>
                  <a:srgbClr val="030305"/>
                </a:solidFill>
                <a:cs typeface="Times New Roman" panose="02020603050405020304" pitchFamily="18" charset="0"/>
                <a:sym typeface="Symbol" panose="05050102010706020507" pitchFamily="18" charset="2"/>
              </a:rPr>
              <a:t>transenden</a:t>
            </a:r>
            <a:r>
              <a:rPr lang="en-US" altLang="en-US" sz="2800" dirty="0">
                <a:solidFill>
                  <a:srgbClr val="030305"/>
                </a:solidFill>
                <a:cs typeface="Times New Roman" panose="02020603050405020304" pitchFamily="18" charset="0"/>
                <a:sym typeface="Symbol" panose="05050102010706020507" pitchFamily="18" charset="2"/>
              </a:rPr>
              <a:t>, </a:t>
            </a:r>
            <a:r>
              <a:rPr lang="en-US" altLang="en-US" sz="2800" dirty="0" err="1">
                <a:solidFill>
                  <a:srgbClr val="030305"/>
                </a:solidFill>
                <a:cs typeface="Times New Roman" panose="02020603050405020304" pitchFamily="18" charset="0"/>
                <a:sym typeface="Symbol" panose="05050102010706020507" pitchFamily="18" charset="2"/>
              </a:rPr>
              <a:t>dll</a:t>
            </a:r>
            <a:endParaRPr lang="en-US" altLang="en-US" sz="2800" dirty="0">
              <a:solidFill>
                <a:srgbClr val="030305"/>
              </a:solidFill>
              <a:cs typeface="Times New Roman" panose="02020603050405020304" pitchFamily="18" charset="0"/>
            </a:endParaRPr>
          </a:p>
        </p:txBody>
      </p:sp>
      <p:pic>
        <p:nvPicPr>
          <p:cNvPr id="10243" name="Audio 1">
            <a:hlinkClick r:id="" action="ppaction://media"/>
            <a:extLst>
              <a:ext uri="{FF2B5EF4-FFF2-40B4-BE49-F238E27FC236}">
                <a16:creationId xmlns:a16="http://schemas.microsoft.com/office/drawing/2014/main" id="{AB9FC55E-A8ED-4637-B653-5FAE8B11B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D6EAA4E-8316-8F59-DBDF-722E193B9707}"/>
              </a:ext>
            </a:extLst>
          </p:cNvPr>
          <p:cNvSpPr>
            <a:spLocks noGrp="1"/>
          </p:cNvSpPr>
          <p:nvPr>
            <p:ph type="sldNum" sz="quarter" idx="12"/>
          </p:nvPr>
        </p:nvSpPr>
        <p:spPr/>
        <p:txBody>
          <a:bodyPr/>
          <a:lstStyle/>
          <a:p>
            <a:pPr>
              <a:defRPr/>
            </a:pPr>
            <a:fld id="{577DB4DC-9A87-46B1-BFD2-E3BE53B7C2AE}" type="slidenum">
              <a:rPr lang="id-ID" altLang="en-US" smtClean="0"/>
              <a:pPr>
                <a:defRPr/>
              </a:pPr>
              <a:t>11</a:t>
            </a:fld>
            <a:endParaRPr lang="id-ID" altLang="en-US"/>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F7F093CB-D151-441D-A1DE-D1816936703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07CADBF-A932-42BA-BB51-678BAFE320DD}" type="slidenum">
              <a:rPr lang="en-US" altLang="en-US" sz="1200" smtClean="0">
                <a:solidFill>
                  <a:srgbClr val="898989"/>
                </a:solidFill>
              </a:rPr>
              <a:pPr>
                <a:spcBef>
                  <a:spcPct val="0"/>
                </a:spcBef>
                <a:buFontTx/>
                <a:buNone/>
              </a:pPr>
              <a:t>12</a:t>
            </a:fld>
            <a:endParaRPr lang="en-US" altLang="en-US" sz="1200">
              <a:solidFill>
                <a:srgbClr val="898989"/>
              </a:solidFill>
            </a:endParaRPr>
          </a:p>
        </p:txBody>
      </p:sp>
      <p:sp>
        <p:nvSpPr>
          <p:cNvPr id="11267" name="Rectangle 3">
            <a:extLst>
              <a:ext uri="{FF2B5EF4-FFF2-40B4-BE49-F238E27FC236}">
                <a16:creationId xmlns:a16="http://schemas.microsoft.com/office/drawing/2014/main" id="{64DA9A58-BCDE-45FE-9325-E1401583AA5D}"/>
              </a:ext>
            </a:extLst>
          </p:cNvPr>
          <p:cNvSpPr>
            <a:spLocks noGrp="1"/>
          </p:cNvSpPr>
          <p:nvPr>
            <p:ph type="body" idx="1"/>
          </p:nvPr>
        </p:nvSpPr>
        <p:spPr>
          <a:xfrm>
            <a:off x="685800" y="571500"/>
            <a:ext cx="7772400" cy="5524500"/>
          </a:xfrm>
        </p:spPr>
        <p:txBody>
          <a:bodyPr/>
          <a:lstStyle/>
          <a:p>
            <a:pPr algn="just" eaLnBrk="1" hangingPunct="1"/>
            <a:r>
              <a:rPr lang="en-US" altLang="en-US" sz="2400" dirty="0" err="1">
                <a:solidFill>
                  <a:srgbClr val="030305"/>
                </a:solidFill>
                <a:cs typeface="Times New Roman" panose="02020603050405020304" pitchFamily="18" charset="0"/>
              </a:rPr>
              <a:t>Komputer</a:t>
            </a:r>
            <a:r>
              <a:rPr lang="en-US" altLang="en-US" sz="2400" dirty="0">
                <a:solidFill>
                  <a:srgbClr val="030305"/>
                </a:solidFill>
                <a:cs typeface="Times New Roman" panose="02020603050405020304" pitchFamily="18" charset="0"/>
              </a:rPr>
              <a:t> digital </a:t>
            </a:r>
            <a:r>
              <a:rPr lang="en-US" altLang="en-US" sz="2400" dirty="0" err="1">
                <a:solidFill>
                  <a:srgbClr val="030305"/>
                </a:solidFill>
                <a:cs typeface="Times New Roman" panose="02020603050405020304" pitchFamily="18" charset="0"/>
              </a:rPr>
              <a:t>mengolah</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sinyal</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diskrit</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Informasi</a:t>
            </a:r>
            <a:r>
              <a:rPr lang="en-US" altLang="en-US" sz="2400" dirty="0">
                <a:solidFill>
                  <a:srgbClr val="030305"/>
                </a:solidFill>
                <a:cs typeface="Times New Roman" panose="02020603050405020304" pitchFamily="18" charset="0"/>
              </a:rPr>
              <a:t>  yang </a:t>
            </a:r>
            <a:r>
              <a:rPr lang="en-US" altLang="en-US" sz="2400" dirty="0" err="1">
                <a:solidFill>
                  <a:srgbClr val="030305"/>
                </a:solidFill>
                <a:cs typeface="Times New Roman" panose="02020603050405020304" pitchFamily="18" charset="0"/>
              </a:rPr>
              <a:t>disimpan</a:t>
            </a:r>
            <a:r>
              <a:rPr lang="en-US" altLang="en-US" sz="2400" dirty="0">
                <a:solidFill>
                  <a:srgbClr val="030305"/>
                </a:solidFill>
                <a:cs typeface="Times New Roman" panose="02020603050405020304" pitchFamily="18" charset="0"/>
              </a:rPr>
              <a:t> dan </a:t>
            </a:r>
            <a:r>
              <a:rPr lang="en-US" altLang="en-US" sz="2400" dirty="0" err="1">
                <a:solidFill>
                  <a:srgbClr val="030305"/>
                </a:solidFill>
                <a:cs typeface="Times New Roman" panose="02020603050405020304" pitchFamily="18" charset="0"/>
              </a:rPr>
              <a:t>dimanipulasi</a:t>
            </a:r>
            <a:r>
              <a:rPr lang="en-US" altLang="en-US" sz="2400" dirty="0">
                <a:solidFill>
                  <a:srgbClr val="030305"/>
                </a:solidFill>
                <a:cs typeface="Times New Roman" panose="02020603050405020304" pitchFamily="18" charset="0"/>
              </a:rPr>
              <a:t> oleh </a:t>
            </a:r>
            <a:r>
              <a:rPr lang="en-US" altLang="en-US" sz="2400" dirty="0" err="1">
                <a:solidFill>
                  <a:srgbClr val="030305"/>
                </a:solidFill>
                <a:cs typeface="Times New Roman" panose="02020603050405020304" pitchFamily="18" charset="0"/>
              </a:rPr>
              <a:t>komputer</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adalah</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dalam</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representasi</a:t>
            </a:r>
            <a:r>
              <a:rPr lang="en-US" altLang="en-US" sz="2400" dirty="0">
                <a:solidFill>
                  <a:srgbClr val="030305"/>
                </a:solidFill>
                <a:cs typeface="Times New Roman" panose="02020603050405020304" pitchFamily="18" charset="0"/>
              </a:rPr>
              <a:t> digital (digital = </a:t>
            </a:r>
            <a:r>
              <a:rPr lang="en-US" altLang="en-US" sz="2400" dirty="0" err="1">
                <a:solidFill>
                  <a:srgbClr val="030305"/>
                </a:solidFill>
                <a:cs typeface="Times New Roman" panose="02020603050405020304" pitchFamily="18" charset="0"/>
              </a:rPr>
              <a:t>angka</a:t>
            </a:r>
            <a:r>
              <a:rPr lang="en-US" altLang="en-US" sz="2400" dirty="0">
                <a:solidFill>
                  <a:srgbClr val="030305"/>
                </a:solidFill>
                <a:cs typeface="Times New Roman" panose="02020603050405020304" pitchFamily="18" charset="0"/>
              </a:rPr>
              <a:t> 0 </a:t>
            </a:r>
            <a:r>
              <a:rPr lang="en-US" altLang="en-US" sz="2400" dirty="0" err="1">
                <a:solidFill>
                  <a:srgbClr val="030305"/>
                </a:solidFill>
                <a:cs typeface="Times New Roman" panose="02020603050405020304" pitchFamily="18" charset="0"/>
              </a:rPr>
              <a:t>atau</a:t>
            </a:r>
            <a:r>
              <a:rPr lang="en-US" altLang="en-US" sz="2400" dirty="0">
                <a:solidFill>
                  <a:srgbClr val="030305"/>
                </a:solidFill>
                <a:cs typeface="Times New Roman" panose="02020603050405020304" pitchFamily="18" charset="0"/>
              </a:rPr>
              <a:t> 1 = </a:t>
            </a:r>
            <a:r>
              <a:rPr lang="en-US" altLang="en-US" sz="2400" dirty="0" err="1">
                <a:solidFill>
                  <a:srgbClr val="030305"/>
                </a:solidFill>
                <a:cs typeface="Times New Roman" panose="02020603050405020304" pitchFamily="18" charset="0"/>
              </a:rPr>
              <a:t>diskrit</a:t>
            </a:r>
            <a:r>
              <a:rPr lang="en-US" altLang="en-US" sz="2400" dirty="0">
                <a:solidFill>
                  <a:srgbClr val="030305"/>
                </a:solidFill>
                <a:cs typeface="Times New Roman" panose="02020603050405020304" pitchFamily="18" charset="0"/>
              </a:rPr>
              <a:t>). </a:t>
            </a:r>
          </a:p>
          <a:p>
            <a:pPr algn="just" eaLnBrk="1" hangingPunct="1"/>
            <a:endParaRPr lang="en-US" altLang="en-US" sz="2400" dirty="0">
              <a:solidFill>
                <a:srgbClr val="030305"/>
              </a:solidFill>
              <a:cs typeface="Times New Roman" panose="02020603050405020304" pitchFamily="18" charset="0"/>
            </a:endParaRPr>
          </a:p>
          <a:p>
            <a:pPr algn="just" eaLnBrk="1" hangingPunct="1"/>
            <a:r>
              <a:rPr lang="en-US" altLang="en-US" sz="2400" dirty="0">
                <a:solidFill>
                  <a:srgbClr val="030305"/>
                </a:solidFill>
                <a:cs typeface="Times New Roman" panose="02020603050405020304" pitchFamily="18" charset="0"/>
              </a:rPr>
              <a:t>Kamera digital </a:t>
            </a:r>
            <a:r>
              <a:rPr lang="en-US" altLang="en-US" sz="2400" dirty="0" err="1">
                <a:solidFill>
                  <a:srgbClr val="030305"/>
                </a:solidFill>
                <a:cs typeface="Times New Roman" panose="02020603050405020304" pitchFamily="18" charset="0"/>
              </a:rPr>
              <a:t>menangkap</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gambar</a:t>
            </a:r>
            <a:r>
              <a:rPr lang="en-US" altLang="en-US" sz="2400" dirty="0">
                <a:solidFill>
                  <a:srgbClr val="030305"/>
                </a:solidFill>
                <a:cs typeface="Times New Roman" panose="02020603050405020304" pitchFamily="18" charset="0"/>
              </a:rPr>
              <a:t> (analog) </a:t>
            </a:r>
            <a:r>
              <a:rPr lang="en-US" altLang="en-US" sz="2400" dirty="0" err="1">
                <a:solidFill>
                  <a:srgbClr val="030305"/>
                </a:solidFill>
                <a:cs typeface="Times New Roman" panose="02020603050405020304" pitchFamily="18" charset="0"/>
              </a:rPr>
              <a:t>lalu</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direpresentasikan</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dalam</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bentuk</a:t>
            </a:r>
            <a:r>
              <a:rPr lang="en-US" altLang="en-US" sz="2400" dirty="0">
                <a:solidFill>
                  <a:srgbClr val="030305"/>
                </a:solidFill>
                <a:cs typeface="Times New Roman" panose="02020603050405020304" pitchFamily="18" charset="0"/>
              </a:rPr>
              <a:t> digital  </a:t>
            </a:r>
            <a:r>
              <a:rPr lang="en-US" altLang="en-US" sz="2400" dirty="0" err="1">
                <a:solidFill>
                  <a:srgbClr val="030305"/>
                </a:solidFill>
                <a:cs typeface="Times New Roman" panose="02020603050405020304" pitchFamily="18" charset="0"/>
              </a:rPr>
              <a:t>berupa</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kumpulan</a:t>
            </a:r>
            <a:r>
              <a:rPr lang="en-US" altLang="en-US" sz="2400" dirty="0">
                <a:solidFill>
                  <a:srgbClr val="030305"/>
                </a:solidFill>
                <a:cs typeface="Times New Roman" panose="02020603050405020304" pitchFamily="18" charset="0"/>
              </a:rPr>
              <a:t> </a:t>
            </a:r>
            <a:r>
              <a:rPr lang="en-US" altLang="en-US" sz="2400" i="1" dirty="0">
                <a:solidFill>
                  <a:srgbClr val="030305"/>
                </a:solidFill>
                <a:cs typeface="Times New Roman" panose="02020603050405020304" pitchFamily="18" charset="0"/>
              </a:rPr>
              <a:t>pixel </a:t>
            </a:r>
            <a:r>
              <a:rPr lang="en-US" altLang="en-US" sz="2400" dirty="0" err="1">
                <a:solidFill>
                  <a:srgbClr val="030305"/>
                </a:solidFill>
                <a:cs typeface="Times New Roman" panose="02020603050405020304" pitchFamily="18" charset="0"/>
              </a:rPr>
              <a:t>atau</a:t>
            </a:r>
            <a:r>
              <a:rPr lang="en-US" altLang="en-US" sz="2400" i="1" dirty="0">
                <a:solidFill>
                  <a:srgbClr val="030305"/>
                </a:solidFill>
                <a:cs typeface="Times New Roman" panose="02020603050405020304" pitchFamily="18" charset="0"/>
              </a:rPr>
              <a:t> grid. </a:t>
            </a:r>
            <a:r>
              <a:rPr lang="en-US" altLang="en-US" sz="2400" dirty="0" err="1">
                <a:solidFill>
                  <a:srgbClr val="030305"/>
                </a:solidFill>
                <a:cs typeface="Times New Roman" panose="02020603050405020304" pitchFamily="18" charset="0"/>
              </a:rPr>
              <a:t>Setiap</a:t>
            </a:r>
            <a:r>
              <a:rPr lang="en-US" altLang="en-US" sz="2400" dirty="0">
                <a:solidFill>
                  <a:srgbClr val="030305"/>
                </a:solidFill>
                <a:cs typeface="Times New Roman" panose="02020603050405020304" pitchFamily="18" charset="0"/>
              </a:rPr>
              <a:t> </a:t>
            </a:r>
            <a:r>
              <a:rPr lang="en-US" altLang="en-US" sz="2400" i="1" dirty="0">
                <a:solidFill>
                  <a:srgbClr val="030305"/>
                </a:solidFill>
                <a:cs typeface="Times New Roman" panose="02020603050405020304" pitchFamily="18" charset="0"/>
              </a:rPr>
              <a:t>pixel</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adalah</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elemen</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diskrit</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dari</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sebuah</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gambar</a:t>
            </a:r>
            <a:endParaRPr lang="en-US" altLang="en-US" sz="2400" dirty="0">
              <a:solidFill>
                <a:srgbClr val="030305"/>
              </a:solidFill>
              <a:cs typeface="Times New Roman" panose="02020603050405020304" pitchFamily="18" charset="0"/>
            </a:endParaRPr>
          </a:p>
          <a:p>
            <a:pPr algn="just" eaLnBrk="1" hangingPunct="1">
              <a:buFontTx/>
              <a:buNone/>
            </a:pPr>
            <a:r>
              <a:rPr lang="en-US" altLang="en-US" sz="2800" dirty="0">
                <a:solidFill>
                  <a:srgbClr val="030305"/>
                </a:solidFill>
                <a:cs typeface="Times New Roman" panose="02020603050405020304" pitchFamily="18" charset="0"/>
              </a:rPr>
              <a:t> </a:t>
            </a:r>
          </a:p>
        </p:txBody>
      </p:sp>
      <p:pic>
        <p:nvPicPr>
          <p:cNvPr id="11268" name="Picture 2">
            <a:extLst>
              <a:ext uri="{FF2B5EF4-FFF2-40B4-BE49-F238E27FC236}">
                <a16:creationId xmlns:a16="http://schemas.microsoft.com/office/drawing/2014/main" id="{08D21E71-171F-44C3-9DEA-E646299CF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4000500"/>
            <a:ext cx="2214562"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a:extLst>
              <a:ext uri="{FF2B5EF4-FFF2-40B4-BE49-F238E27FC236}">
                <a16:creationId xmlns:a16="http://schemas.microsoft.com/office/drawing/2014/main" id="{C9C12E04-C155-46D9-8FA1-442B239A5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40005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Audio 14">
            <a:hlinkClick r:id="" action="ppaction://media"/>
            <a:extLst>
              <a:ext uri="{FF2B5EF4-FFF2-40B4-BE49-F238E27FC236}">
                <a16:creationId xmlns:a16="http://schemas.microsoft.com/office/drawing/2014/main" id="{21883BE0-4821-4DE5-9FDE-C6F392EE8D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04871DD-8577-3DCE-1808-3620F8DDFFD5}"/>
              </a:ext>
            </a:extLst>
          </p:cNvPr>
          <p:cNvSpPr txBox="1"/>
          <p:nvPr/>
        </p:nvSpPr>
        <p:spPr>
          <a:xfrm>
            <a:off x="2339752" y="6356350"/>
            <a:ext cx="1864613" cy="369332"/>
          </a:xfrm>
          <a:prstGeom prst="rect">
            <a:avLst/>
          </a:prstGeom>
          <a:noFill/>
        </p:spPr>
        <p:txBody>
          <a:bodyPr wrap="none" rtlCol="0">
            <a:spAutoFit/>
          </a:bodyPr>
          <a:lstStyle/>
          <a:p>
            <a:r>
              <a:rPr lang="en-US" dirty="0"/>
              <a:t>Analog (</a:t>
            </a:r>
            <a:r>
              <a:rPr lang="en-US" dirty="0" err="1"/>
              <a:t>kontinu</a:t>
            </a:r>
            <a:r>
              <a:rPr lang="en-US" dirty="0"/>
              <a:t>)</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8C6A23-3A5B-F687-F0E9-A2DD2727CB16}"/>
              </a:ext>
            </a:extLst>
          </p:cNvPr>
          <p:cNvSpPr>
            <a:spLocks noGrp="1"/>
          </p:cNvSpPr>
          <p:nvPr>
            <p:ph type="sldNum" sz="quarter" idx="12"/>
          </p:nvPr>
        </p:nvSpPr>
        <p:spPr/>
        <p:txBody>
          <a:bodyPr/>
          <a:lstStyle/>
          <a:p>
            <a:pPr>
              <a:defRPr/>
            </a:pPr>
            <a:fld id="{0177FF52-8EF8-44CD-83CE-DE67398D77FE}" type="slidenum">
              <a:rPr lang="id-ID" altLang="en-US" smtClean="0"/>
              <a:pPr>
                <a:defRPr/>
              </a:pPr>
              <a:t>13</a:t>
            </a:fld>
            <a:endParaRPr lang="id-ID" altLang="en-US"/>
          </a:p>
        </p:txBody>
      </p:sp>
      <p:pic>
        <p:nvPicPr>
          <p:cNvPr id="8194" name="Picture 2">
            <a:extLst>
              <a:ext uri="{FF2B5EF4-FFF2-40B4-BE49-F238E27FC236}">
                <a16:creationId xmlns:a16="http://schemas.microsoft.com/office/drawing/2014/main" id="{1292DDC9-89D7-F1E7-C4D7-35D101C3C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594" y="332656"/>
            <a:ext cx="7296811" cy="54726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A0CD1D-BB65-374C-285E-B08C881159DB}"/>
              </a:ext>
            </a:extLst>
          </p:cNvPr>
          <p:cNvSpPr txBox="1"/>
          <p:nvPr/>
        </p:nvSpPr>
        <p:spPr>
          <a:xfrm>
            <a:off x="923594" y="6156012"/>
            <a:ext cx="7488832" cy="369332"/>
          </a:xfrm>
          <a:prstGeom prst="rect">
            <a:avLst/>
          </a:prstGeom>
          <a:noFill/>
        </p:spPr>
        <p:txBody>
          <a:bodyPr wrap="square">
            <a:spAutoFit/>
          </a:bodyPr>
          <a:lstStyle/>
          <a:p>
            <a:r>
              <a:rPr lang="en-US" dirty="0" err="1"/>
              <a:t>Sumber</a:t>
            </a:r>
            <a:r>
              <a:rPr lang="en-US" dirty="0"/>
              <a:t>: </a:t>
            </a:r>
            <a:r>
              <a:rPr lang="en-US" dirty="0">
                <a:hlinkClick r:id="rId3"/>
              </a:rPr>
              <a:t>http://www.sprawls.org/resources/DICHAR/module.htm</a:t>
            </a:r>
            <a:r>
              <a:rPr lang="en-US" dirty="0"/>
              <a:t> </a:t>
            </a:r>
          </a:p>
        </p:txBody>
      </p:sp>
    </p:spTree>
    <p:extLst>
      <p:ext uri="{BB962C8B-B14F-4D97-AF65-F5344CB8AC3E}">
        <p14:creationId xmlns:p14="http://schemas.microsoft.com/office/powerpoint/2010/main" val="1823629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a:extLst>
              <a:ext uri="{FF2B5EF4-FFF2-40B4-BE49-F238E27FC236}">
                <a16:creationId xmlns:a16="http://schemas.microsoft.com/office/drawing/2014/main" id="{9B1CCAFD-3927-4F52-9675-D975C73CB6C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57C7055-8DF0-437C-A97E-0BF259FF44FF}" type="slidenum">
              <a:rPr lang="en-US" altLang="en-US" sz="1200" smtClean="0">
                <a:solidFill>
                  <a:srgbClr val="898989"/>
                </a:solidFill>
              </a:rPr>
              <a:pPr>
                <a:spcBef>
                  <a:spcPct val="0"/>
                </a:spcBef>
                <a:buFontTx/>
                <a:buNone/>
              </a:pPr>
              <a:t>14</a:t>
            </a:fld>
            <a:endParaRPr lang="en-US" altLang="en-US" sz="1200">
              <a:solidFill>
                <a:srgbClr val="898989"/>
              </a:solidFill>
            </a:endParaRPr>
          </a:p>
        </p:txBody>
      </p:sp>
      <p:sp>
        <p:nvSpPr>
          <p:cNvPr id="12291" name="Rectangle 3">
            <a:extLst>
              <a:ext uri="{FF2B5EF4-FFF2-40B4-BE49-F238E27FC236}">
                <a16:creationId xmlns:a16="http://schemas.microsoft.com/office/drawing/2014/main" id="{C831C087-9B6F-4B50-A012-EE329FBBAFF1}"/>
              </a:ext>
            </a:extLst>
          </p:cNvPr>
          <p:cNvSpPr>
            <a:spLocks noGrp="1"/>
          </p:cNvSpPr>
          <p:nvPr>
            <p:ph type="body" idx="1"/>
          </p:nvPr>
        </p:nvSpPr>
        <p:spPr>
          <a:xfrm>
            <a:off x="685800" y="620687"/>
            <a:ext cx="8101013" cy="6100787"/>
          </a:xfrm>
        </p:spPr>
        <p:txBody>
          <a:bodyPr/>
          <a:lstStyle/>
          <a:p>
            <a:pPr algn="just" eaLnBrk="1" hangingPunct="1">
              <a:lnSpc>
                <a:spcPct val="90000"/>
              </a:lnSpc>
              <a:buFontTx/>
              <a:buNone/>
            </a:pPr>
            <a:r>
              <a:rPr lang="en-US" altLang="en-US" sz="2400" dirty="0" err="1">
                <a:solidFill>
                  <a:srgbClr val="030305"/>
                </a:solidFill>
                <a:cs typeface="Times New Roman" panose="02020603050405020304" pitchFamily="18" charset="0"/>
              </a:rPr>
              <a:t>Topik</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bahasan</a:t>
            </a:r>
            <a:r>
              <a:rPr lang="en-US" altLang="en-US" sz="2400" dirty="0">
                <a:solidFill>
                  <a:srgbClr val="030305"/>
                </a:solidFill>
                <a:cs typeface="Times New Roman" panose="02020603050405020304" pitchFamily="18" charset="0"/>
              </a:rPr>
              <a:t> di </a:t>
            </a:r>
            <a:r>
              <a:rPr lang="en-US" altLang="en-US" sz="2400" dirty="0" err="1">
                <a:solidFill>
                  <a:srgbClr val="030305"/>
                </a:solidFill>
                <a:cs typeface="Times New Roman" panose="02020603050405020304" pitchFamily="18" charset="0"/>
              </a:rPr>
              <a:t>dalam</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Matematika</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Diskrit</a:t>
            </a:r>
            <a:r>
              <a:rPr lang="en-US" altLang="en-US" sz="2400" dirty="0">
                <a:solidFill>
                  <a:srgbClr val="030305"/>
                </a:solidFill>
                <a:cs typeface="Times New Roman" panose="02020603050405020304" pitchFamily="18" charset="0"/>
              </a:rPr>
              <a:t>:</a:t>
            </a:r>
          </a:p>
          <a:p>
            <a:pPr algn="just" eaLnBrk="1" hangingPunct="1">
              <a:lnSpc>
                <a:spcPct val="90000"/>
              </a:lnSpc>
              <a:buFontTx/>
              <a:buNone/>
            </a:pPr>
            <a:endParaRPr lang="en-US" altLang="en-US" sz="2400" dirty="0">
              <a:solidFill>
                <a:srgbClr val="030305"/>
              </a:solidFill>
              <a:cs typeface="Times New Roman" panose="02020603050405020304" pitchFamily="18" charset="0"/>
            </a:endParaRPr>
          </a:p>
          <a:p>
            <a:pPr algn="just" eaLnBrk="1" hangingPunct="1">
              <a:lnSpc>
                <a:spcPct val="90000"/>
              </a:lnSpc>
            </a:pPr>
            <a:r>
              <a:rPr lang="en-US" altLang="en-US" sz="1800" b="1" dirty="0">
                <a:solidFill>
                  <a:srgbClr val="030305"/>
                </a:solidFill>
                <a:cs typeface="Times New Roman" panose="02020603050405020304" pitchFamily="18" charset="0"/>
              </a:rPr>
              <a:t>Logika (</a:t>
            </a:r>
            <a:r>
              <a:rPr lang="en-US" altLang="en-US" sz="1800" b="1" i="1" dirty="0">
                <a:solidFill>
                  <a:srgbClr val="030305"/>
                </a:solidFill>
                <a:cs typeface="Times New Roman" panose="02020603050405020304" pitchFamily="18" charset="0"/>
              </a:rPr>
              <a:t>logic</a:t>
            </a:r>
            <a:r>
              <a:rPr lang="en-US" altLang="en-US" sz="1800" b="1" dirty="0">
                <a:solidFill>
                  <a:srgbClr val="030305"/>
                </a:solidFill>
                <a:cs typeface="Times New Roman" panose="02020603050405020304" pitchFamily="18" charset="0"/>
              </a:rPr>
              <a:t>)  dan </a:t>
            </a:r>
            <a:r>
              <a:rPr lang="en-US" altLang="en-US" sz="1800" b="1" dirty="0" err="1">
                <a:solidFill>
                  <a:srgbClr val="030305"/>
                </a:solidFill>
                <a:cs typeface="Times New Roman" panose="02020603050405020304" pitchFamily="18" charset="0"/>
              </a:rPr>
              <a:t>penalaran</a:t>
            </a:r>
            <a:r>
              <a:rPr lang="en-US" altLang="en-US" sz="1800" dirty="0">
                <a:solidFill>
                  <a:srgbClr val="030305"/>
                </a:solidFill>
                <a:cs typeface="Times New Roman" panose="02020603050405020304" pitchFamily="18" charset="0"/>
              </a:rPr>
              <a:t>	</a:t>
            </a:r>
            <a:r>
              <a:rPr lang="en-US" altLang="en-US" sz="1800" dirty="0">
                <a:solidFill>
                  <a:srgbClr val="FF0000"/>
                </a:solidFill>
                <a:cs typeface="Times New Roman" panose="02020603050405020304" pitchFamily="18" charset="0"/>
                <a:sym typeface="Wingdings" panose="05000000000000000000" pitchFamily="2" charset="2"/>
              </a:rPr>
              <a:t> Sebagian, </a:t>
            </a:r>
            <a:r>
              <a:rPr lang="en-US" altLang="en-US" sz="1800" dirty="0" err="1">
                <a:solidFill>
                  <a:srgbClr val="FF0000"/>
                </a:solidFill>
                <a:cs typeface="Times New Roman" panose="02020603050405020304" pitchFamily="18" charset="0"/>
                <a:sym typeface="Wingdings" panose="05000000000000000000" pitchFamily="2" charset="2"/>
              </a:rPr>
              <a:t>lebih</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dalam</a:t>
            </a:r>
            <a:r>
              <a:rPr lang="en-US" altLang="en-US" sz="1800" dirty="0">
                <a:solidFill>
                  <a:srgbClr val="FF0000"/>
                </a:solidFill>
                <a:cs typeface="Times New Roman" panose="02020603050405020304" pitchFamily="18" charset="0"/>
                <a:sym typeface="Wingdings" panose="05000000000000000000" pitchFamily="2" charset="2"/>
              </a:rPr>
              <a:t> pada </a:t>
            </a:r>
            <a:r>
              <a:rPr lang="en-US" altLang="en-US" sz="1800" dirty="0" err="1">
                <a:solidFill>
                  <a:srgbClr val="FF0000"/>
                </a:solidFill>
                <a:cs typeface="Times New Roman" panose="02020603050405020304" pitchFamily="18" charset="0"/>
                <a:sym typeface="Wingdings" panose="05000000000000000000" pitchFamily="2" charset="2"/>
              </a:rPr>
              <a:t>kuliah</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LogKom</a:t>
            </a:r>
            <a:endParaRPr lang="en-US" altLang="en-US" sz="1800" dirty="0">
              <a:solidFill>
                <a:srgbClr val="FF0000"/>
              </a:solidFill>
              <a:cs typeface="Times New Roman" panose="02020603050405020304" pitchFamily="18" charset="0"/>
            </a:endParaRPr>
          </a:p>
          <a:p>
            <a:pPr algn="just" eaLnBrk="1" hangingPunct="1">
              <a:lnSpc>
                <a:spcPct val="90000"/>
              </a:lnSpc>
            </a:pPr>
            <a:r>
              <a:rPr lang="en-US" altLang="en-US" sz="1800" b="1" dirty="0" err="1">
                <a:solidFill>
                  <a:srgbClr val="030305"/>
                </a:solidFill>
                <a:cs typeface="Times New Roman" panose="02020603050405020304" pitchFamily="18" charset="0"/>
              </a:rPr>
              <a:t>Teori</a:t>
            </a:r>
            <a:r>
              <a:rPr lang="en-US" altLang="en-US" sz="1800" b="1" dirty="0">
                <a:solidFill>
                  <a:srgbClr val="030305"/>
                </a:solidFill>
                <a:cs typeface="Times New Roman" panose="02020603050405020304" pitchFamily="18" charset="0"/>
              </a:rPr>
              <a:t> </a:t>
            </a:r>
            <a:r>
              <a:rPr lang="en-US" altLang="en-US" sz="1800" b="1" dirty="0" err="1">
                <a:solidFill>
                  <a:srgbClr val="030305"/>
                </a:solidFill>
                <a:cs typeface="Times New Roman" panose="02020603050405020304" pitchFamily="18" charset="0"/>
              </a:rPr>
              <a:t>Himpunan</a:t>
            </a:r>
            <a:r>
              <a:rPr lang="en-US" altLang="en-US" sz="1800" b="1" dirty="0">
                <a:solidFill>
                  <a:srgbClr val="030305"/>
                </a:solidFill>
                <a:cs typeface="Times New Roman" panose="02020603050405020304" pitchFamily="18" charset="0"/>
              </a:rPr>
              <a:t> (</a:t>
            </a:r>
            <a:r>
              <a:rPr lang="en-US" altLang="en-US" sz="1800" b="1" i="1" dirty="0">
                <a:solidFill>
                  <a:srgbClr val="030305"/>
                </a:solidFill>
                <a:cs typeface="Times New Roman" panose="02020603050405020304" pitchFamily="18" charset="0"/>
              </a:rPr>
              <a:t>set</a:t>
            </a:r>
            <a:r>
              <a:rPr lang="en-US" altLang="en-US" sz="1800" b="1" dirty="0">
                <a:solidFill>
                  <a:srgbClr val="030305"/>
                </a:solidFill>
                <a:cs typeface="Times New Roman" panose="02020603050405020304" pitchFamily="18" charset="0"/>
              </a:rPr>
              <a:t>)</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a:t>
            </a:r>
            <a:r>
              <a:rPr lang="en-US" altLang="en-US" sz="1800" dirty="0">
                <a:solidFill>
                  <a:srgbClr val="030305"/>
                </a:solidFill>
                <a:cs typeface="Times New Roman" panose="02020603050405020304" pitchFamily="18" charset="0"/>
              </a:rPr>
              <a:t>		</a:t>
            </a:r>
          </a:p>
          <a:p>
            <a:pPr algn="just" eaLnBrk="1" hangingPunct="1">
              <a:lnSpc>
                <a:spcPct val="90000"/>
              </a:lnSpc>
            </a:pPr>
            <a:r>
              <a:rPr lang="en-US" altLang="en-US" sz="1800" b="1" dirty="0" err="1">
                <a:solidFill>
                  <a:srgbClr val="030305"/>
                </a:solidFill>
                <a:cs typeface="Times New Roman" panose="02020603050405020304" pitchFamily="18" charset="0"/>
              </a:rPr>
              <a:t>Relasi</a:t>
            </a:r>
            <a:r>
              <a:rPr lang="en-US" altLang="en-US" sz="1800" b="1" dirty="0">
                <a:solidFill>
                  <a:srgbClr val="030305"/>
                </a:solidFill>
                <a:cs typeface="Times New Roman" panose="02020603050405020304" pitchFamily="18" charset="0"/>
              </a:rPr>
              <a:t> dan </a:t>
            </a:r>
            <a:r>
              <a:rPr lang="en-US" altLang="en-US" sz="1800" b="1" dirty="0" err="1">
                <a:solidFill>
                  <a:srgbClr val="030305"/>
                </a:solidFill>
                <a:cs typeface="Times New Roman" panose="02020603050405020304" pitchFamily="18" charset="0"/>
              </a:rPr>
              <a:t>Fungsi</a:t>
            </a:r>
            <a:r>
              <a:rPr lang="en-US" altLang="en-US" sz="1800" b="1" dirty="0">
                <a:solidFill>
                  <a:srgbClr val="030305"/>
                </a:solidFill>
                <a:cs typeface="Times New Roman" panose="02020603050405020304" pitchFamily="18" charset="0"/>
              </a:rPr>
              <a:t> (</a:t>
            </a:r>
            <a:r>
              <a:rPr lang="en-US" altLang="en-US" sz="1800" b="1" i="1" dirty="0">
                <a:solidFill>
                  <a:srgbClr val="030305"/>
                </a:solidFill>
                <a:cs typeface="Times New Roman" panose="02020603050405020304" pitchFamily="18" charset="0"/>
              </a:rPr>
              <a:t>relation and function</a:t>
            </a:r>
            <a:r>
              <a:rPr lang="en-US" altLang="en-US" sz="1800" b="1" dirty="0">
                <a:solidFill>
                  <a:srgbClr val="030305"/>
                </a:solidFill>
                <a:cs typeface="Times New Roman" panose="02020603050405020304" pitchFamily="18" charset="0"/>
              </a:rPr>
              <a:t>)</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a:t>
            </a:r>
            <a:endParaRPr lang="en-US" altLang="en-US" sz="1800" dirty="0">
              <a:solidFill>
                <a:srgbClr val="030305"/>
              </a:solidFill>
              <a:cs typeface="Times New Roman" panose="02020603050405020304" pitchFamily="18" charset="0"/>
            </a:endParaRPr>
          </a:p>
          <a:p>
            <a:pPr algn="just" eaLnBrk="1" hangingPunct="1">
              <a:lnSpc>
                <a:spcPct val="90000"/>
              </a:lnSpc>
            </a:pPr>
            <a:r>
              <a:rPr lang="en-US" altLang="en-US" sz="1800" b="1" dirty="0" err="1">
                <a:solidFill>
                  <a:srgbClr val="030305"/>
                </a:solidFill>
                <a:cs typeface="Times New Roman" panose="02020603050405020304" pitchFamily="18" charset="0"/>
              </a:rPr>
              <a:t>Induksi</a:t>
            </a:r>
            <a:r>
              <a:rPr lang="en-US" altLang="en-US" sz="1800" b="1" dirty="0">
                <a:solidFill>
                  <a:srgbClr val="030305"/>
                </a:solidFill>
                <a:cs typeface="Times New Roman" panose="02020603050405020304" pitchFamily="18" charset="0"/>
              </a:rPr>
              <a:t> </a:t>
            </a:r>
            <a:r>
              <a:rPr lang="en-US" altLang="en-US" sz="1800" b="1" dirty="0" err="1">
                <a:solidFill>
                  <a:srgbClr val="030305"/>
                </a:solidFill>
                <a:cs typeface="Times New Roman" panose="02020603050405020304" pitchFamily="18" charset="0"/>
              </a:rPr>
              <a:t>Matematik</a:t>
            </a:r>
            <a:r>
              <a:rPr lang="en-US" altLang="en-US" sz="1800" b="1" dirty="0">
                <a:solidFill>
                  <a:srgbClr val="030305"/>
                </a:solidFill>
                <a:cs typeface="Times New Roman" panose="02020603050405020304" pitchFamily="18" charset="0"/>
              </a:rPr>
              <a:t> (</a:t>
            </a:r>
            <a:r>
              <a:rPr lang="en-US" altLang="en-US" sz="1800" b="1" i="1" dirty="0">
                <a:solidFill>
                  <a:srgbClr val="030305"/>
                </a:solidFill>
                <a:cs typeface="Times New Roman" panose="02020603050405020304" pitchFamily="18" charset="0"/>
              </a:rPr>
              <a:t>mathematical induction</a:t>
            </a:r>
            <a:r>
              <a:rPr lang="en-US" altLang="en-US" sz="1800" b="1"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a:t>
            </a:r>
            <a:endParaRPr lang="en-US" altLang="en-US" sz="1800" dirty="0">
              <a:solidFill>
                <a:srgbClr val="030305"/>
              </a:solidFill>
              <a:cs typeface="Times New Roman" panose="02020603050405020304" pitchFamily="18" charset="0"/>
            </a:endParaRPr>
          </a:p>
          <a:p>
            <a:pPr algn="just" eaLnBrk="1" hangingPunct="1">
              <a:lnSpc>
                <a:spcPct val="90000"/>
              </a:lnSpc>
            </a:pPr>
            <a:r>
              <a:rPr lang="en-US" altLang="en-US" sz="1800" i="1" dirty="0" err="1">
                <a:solidFill>
                  <a:srgbClr val="030305"/>
                </a:solidFill>
                <a:cs typeface="Times New Roman" panose="02020603050405020304" pitchFamily="18" charset="0"/>
              </a:rPr>
              <a:t>Algoritma</a:t>
            </a:r>
            <a:r>
              <a:rPr lang="en-US" altLang="en-US" sz="1800" i="1" dirty="0">
                <a:solidFill>
                  <a:srgbClr val="030305"/>
                </a:solidFill>
                <a:cs typeface="Times New Roman" panose="02020603050405020304" pitchFamily="18" charset="0"/>
              </a:rPr>
              <a:t> (algorithms)</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	</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sebagian</a:t>
            </a:r>
            <a:endParaRPr lang="en-US" altLang="en-US" sz="1800" dirty="0">
              <a:solidFill>
                <a:srgbClr val="FF0000"/>
              </a:solidFill>
              <a:cs typeface="Times New Roman" panose="02020603050405020304" pitchFamily="18" charset="0"/>
            </a:endParaRPr>
          </a:p>
          <a:p>
            <a:pPr algn="just" eaLnBrk="1" hangingPunct="1">
              <a:lnSpc>
                <a:spcPct val="90000"/>
              </a:lnSpc>
            </a:pPr>
            <a:r>
              <a:rPr lang="en-US" altLang="en-US" sz="1800" b="1" dirty="0" err="1">
                <a:solidFill>
                  <a:srgbClr val="030305"/>
                </a:solidFill>
                <a:cs typeface="Times New Roman" panose="02020603050405020304" pitchFamily="18" charset="0"/>
              </a:rPr>
              <a:t>Teori</a:t>
            </a:r>
            <a:r>
              <a:rPr lang="en-US" altLang="en-US" sz="1800" b="1" dirty="0">
                <a:solidFill>
                  <a:srgbClr val="030305"/>
                </a:solidFill>
                <a:cs typeface="Times New Roman" panose="02020603050405020304" pitchFamily="18" charset="0"/>
              </a:rPr>
              <a:t> </a:t>
            </a:r>
            <a:r>
              <a:rPr lang="en-US" altLang="en-US" sz="1800" b="1" dirty="0" err="1">
                <a:solidFill>
                  <a:srgbClr val="030305"/>
                </a:solidFill>
                <a:cs typeface="Times New Roman" panose="02020603050405020304" pitchFamily="18" charset="0"/>
              </a:rPr>
              <a:t>Bilangan</a:t>
            </a:r>
            <a:r>
              <a:rPr lang="en-US" altLang="en-US" sz="1800" b="1" dirty="0">
                <a:solidFill>
                  <a:srgbClr val="030305"/>
                </a:solidFill>
                <a:cs typeface="Times New Roman" panose="02020603050405020304" pitchFamily="18" charset="0"/>
              </a:rPr>
              <a:t> </a:t>
            </a:r>
            <a:r>
              <a:rPr lang="en-US" altLang="en-US" sz="1800" b="1" dirty="0" err="1">
                <a:solidFill>
                  <a:srgbClr val="030305"/>
                </a:solidFill>
                <a:cs typeface="Times New Roman" panose="02020603050405020304" pitchFamily="18" charset="0"/>
              </a:rPr>
              <a:t>Bulat</a:t>
            </a:r>
            <a:r>
              <a:rPr lang="en-US" altLang="en-US" sz="1800" b="1" dirty="0">
                <a:solidFill>
                  <a:srgbClr val="030305"/>
                </a:solidFill>
                <a:cs typeface="Times New Roman" panose="02020603050405020304" pitchFamily="18" charset="0"/>
              </a:rPr>
              <a:t> (</a:t>
            </a:r>
            <a:r>
              <a:rPr lang="en-US" altLang="en-US" sz="1800" b="1" i="1" dirty="0">
                <a:solidFill>
                  <a:srgbClr val="030305"/>
                </a:solidFill>
                <a:cs typeface="Times New Roman" panose="02020603050405020304" pitchFamily="18" charset="0"/>
              </a:rPr>
              <a:t>integers</a:t>
            </a:r>
            <a:r>
              <a:rPr lang="en-US" altLang="en-US" sz="1800" b="1" dirty="0">
                <a:solidFill>
                  <a:srgbClr val="030305"/>
                </a:solidFill>
                <a:cs typeface="Times New Roman" panose="02020603050405020304" pitchFamily="18" charset="0"/>
              </a:rPr>
              <a:t>)</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a:t>
            </a:r>
            <a:endParaRPr lang="en-US" altLang="en-US" sz="1800" dirty="0">
              <a:solidFill>
                <a:srgbClr val="030305"/>
              </a:solidFill>
              <a:cs typeface="Times New Roman" panose="02020603050405020304" pitchFamily="18" charset="0"/>
            </a:endParaRPr>
          </a:p>
          <a:p>
            <a:pPr algn="just" eaLnBrk="1" hangingPunct="1">
              <a:lnSpc>
                <a:spcPct val="90000"/>
              </a:lnSpc>
            </a:pPr>
            <a:r>
              <a:rPr lang="en-US" altLang="en-US" sz="1800" b="1" dirty="0" err="1">
                <a:solidFill>
                  <a:srgbClr val="030305"/>
                </a:solidFill>
                <a:cs typeface="Times New Roman" panose="02020603050405020304" pitchFamily="18" charset="0"/>
              </a:rPr>
              <a:t>Barisan</a:t>
            </a:r>
            <a:r>
              <a:rPr lang="en-US" altLang="en-US" sz="1800" b="1" dirty="0">
                <a:solidFill>
                  <a:srgbClr val="030305"/>
                </a:solidFill>
                <a:cs typeface="Times New Roman" panose="02020603050405020304" pitchFamily="18" charset="0"/>
              </a:rPr>
              <a:t> dan </a:t>
            </a:r>
            <a:r>
              <a:rPr lang="en-US" altLang="en-US" sz="1800" b="1" dirty="0" err="1">
                <a:solidFill>
                  <a:srgbClr val="030305"/>
                </a:solidFill>
                <a:cs typeface="Times New Roman" panose="02020603050405020304" pitchFamily="18" charset="0"/>
              </a:rPr>
              <a:t>Deret</a:t>
            </a:r>
            <a:r>
              <a:rPr lang="en-US" altLang="en-US" sz="1800" b="1" dirty="0">
                <a:solidFill>
                  <a:srgbClr val="030305"/>
                </a:solidFill>
                <a:cs typeface="Times New Roman" panose="02020603050405020304" pitchFamily="18" charset="0"/>
              </a:rPr>
              <a:t> (</a:t>
            </a:r>
            <a:r>
              <a:rPr lang="en-US" altLang="en-US" sz="1800" b="1" i="1" dirty="0">
                <a:solidFill>
                  <a:srgbClr val="030305"/>
                </a:solidFill>
                <a:cs typeface="Times New Roman" panose="02020603050405020304" pitchFamily="18" charset="0"/>
              </a:rPr>
              <a:t>sequences and series</a:t>
            </a:r>
            <a:r>
              <a:rPr lang="en-US" altLang="en-US" sz="1800" b="1" dirty="0">
                <a:solidFill>
                  <a:srgbClr val="030305"/>
                </a:solidFill>
                <a:cs typeface="Times New Roman" panose="02020603050405020304" pitchFamily="18" charset="0"/>
              </a:rPr>
              <a:t>)</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 </a:t>
            </a:r>
            <a:endParaRPr lang="en-US" altLang="en-US" sz="1800" dirty="0">
              <a:solidFill>
                <a:srgbClr val="FF0000"/>
              </a:solidFill>
              <a:cs typeface="Times New Roman" panose="02020603050405020304" pitchFamily="18" charset="0"/>
            </a:endParaRPr>
          </a:p>
          <a:p>
            <a:pPr algn="just" eaLnBrk="1" hangingPunct="1">
              <a:lnSpc>
                <a:spcPct val="90000"/>
              </a:lnSpc>
            </a:pPr>
            <a:r>
              <a:rPr lang="en-US" altLang="en-US" sz="1800" dirty="0" err="1">
                <a:solidFill>
                  <a:srgbClr val="030305"/>
                </a:solidFill>
                <a:cs typeface="Times New Roman" panose="02020603050405020304" pitchFamily="18" charset="0"/>
              </a:rPr>
              <a:t>Teori</a:t>
            </a:r>
            <a:r>
              <a:rPr lang="en-US" altLang="en-US" sz="1800" dirty="0">
                <a:solidFill>
                  <a:srgbClr val="030305"/>
                </a:solidFill>
                <a:cs typeface="Times New Roman" panose="02020603050405020304" pitchFamily="18" charset="0"/>
              </a:rPr>
              <a:t> </a:t>
            </a:r>
            <a:r>
              <a:rPr lang="en-US" altLang="en-US" sz="1800" dirty="0" err="1">
                <a:solidFill>
                  <a:srgbClr val="030305"/>
                </a:solidFill>
                <a:cs typeface="Times New Roman" panose="02020603050405020304" pitchFamily="18" charset="0"/>
              </a:rPr>
              <a:t>Grup</a:t>
            </a:r>
            <a:r>
              <a:rPr lang="en-US" altLang="en-US" sz="1800" dirty="0">
                <a:solidFill>
                  <a:srgbClr val="030305"/>
                </a:solidFill>
                <a:cs typeface="Times New Roman" panose="02020603050405020304" pitchFamily="18" charset="0"/>
              </a:rPr>
              <a:t> dan </a:t>
            </a:r>
            <a:r>
              <a:rPr lang="en-US" altLang="en-US" sz="1800" i="1" dirty="0">
                <a:solidFill>
                  <a:srgbClr val="030305"/>
                </a:solidFill>
                <a:cs typeface="Times New Roman" panose="02020603050405020304" pitchFamily="18" charset="0"/>
              </a:rPr>
              <a:t>Ring</a:t>
            </a:r>
            <a:r>
              <a:rPr lang="en-US" altLang="en-US" sz="1800" dirty="0">
                <a:solidFill>
                  <a:srgbClr val="030305"/>
                </a:solidFill>
                <a:cs typeface="Times New Roman" panose="02020603050405020304" pitchFamily="18" charset="0"/>
              </a:rPr>
              <a:t> (</a:t>
            </a:r>
            <a:r>
              <a:rPr lang="en-US" altLang="en-US" sz="1800" i="1" dirty="0">
                <a:solidFill>
                  <a:srgbClr val="030305"/>
                </a:solidFill>
                <a:cs typeface="Times New Roman" panose="02020603050405020304" pitchFamily="18" charset="0"/>
              </a:rPr>
              <a:t>group and ring</a:t>
            </a:r>
            <a:r>
              <a:rPr lang="en-US" altLang="en-US" sz="1800" dirty="0">
                <a:solidFill>
                  <a:srgbClr val="030305"/>
                </a:solidFill>
                <a:cs typeface="Times New Roman" panose="02020603050405020304" pitchFamily="18" charset="0"/>
              </a:rPr>
              <a:t>)		</a:t>
            </a:r>
            <a:r>
              <a:rPr lang="en-US" altLang="en-US" sz="1800" dirty="0">
                <a:solidFill>
                  <a:srgbClr val="FF0000"/>
                </a:solidFill>
                <a:cs typeface="Times New Roman" panose="02020603050405020304" pitchFamily="18" charset="0"/>
                <a:sym typeface="Wingdings" panose="05000000000000000000" pitchFamily="2" charset="2"/>
              </a:rPr>
              <a:t> advance</a:t>
            </a:r>
            <a:endParaRPr lang="en-US" altLang="en-US" sz="1800" dirty="0">
              <a:solidFill>
                <a:srgbClr val="FF0000"/>
              </a:solidFill>
              <a:cs typeface="Times New Roman" panose="02020603050405020304" pitchFamily="18" charset="0"/>
            </a:endParaRPr>
          </a:p>
          <a:p>
            <a:pPr algn="just" eaLnBrk="1" hangingPunct="1">
              <a:lnSpc>
                <a:spcPct val="90000"/>
              </a:lnSpc>
            </a:pPr>
            <a:r>
              <a:rPr lang="en-US" altLang="en-US" sz="1800" b="1" dirty="0" err="1">
                <a:solidFill>
                  <a:srgbClr val="030305"/>
                </a:solidFill>
                <a:cs typeface="Times New Roman" panose="02020603050405020304" pitchFamily="18" charset="0"/>
              </a:rPr>
              <a:t>Aljabar</a:t>
            </a:r>
            <a:r>
              <a:rPr lang="en-US" altLang="en-US" sz="1800" b="1" dirty="0">
                <a:solidFill>
                  <a:srgbClr val="030305"/>
                </a:solidFill>
                <a:cs typeface="Times New Roman" panose="02020603050405020304" pitchFamily="18" charset="0"/>
              </a:rPr>
              <a:t> Boolean (</a:t>
            </a:r>
            <a:r>
              <a:rPr lang="en-US" altLang="en-US" sz="1800" b="1" i="1" dirty="0">
                <a:solidFill>
                  <a:srgbClr val="030305"/>
                </a:solidFill>
                <a:cs typeface="Times New Roman" panose="02020603050405020304" pitchFamily="18" charset="0"/>
              </a:rPr>
              <a:t>Boolean algebra</a:t>
            </a:r>
            <a:r>
              <a:rPr lang="en-US" altLang="en-US" sz="1800" b="1"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a:t>
            </a:r>
            <a:endParaRPr lang="en-US" altLang="en-US" sz="1800" dirty="0">
              <a:solidFill>
                <a:srgbClr val="FF0000"/>
              </a:solidFill>
              <a:cs typeface="Times New Roman" panose="02020603050405020304" pitchFamily="18" charset="0"/>
            </a:endParaRPr>
          </a:p>
          <a:p>
            <a:pPr algn="just" eaLnBrk="1" hangingPunct="1">
              <a:lnSpc>
                <a:spcPct val="90000"/>
              </a:lnSpc>
            </a:pPr>
            <a:r>
              <a:rPr lang="en-US" altLang="en-US" sz="1800" b="1" dirty="0" err="1">
                <a:solidFill>
                  <a:srgbClr val="030305"/>
                </a:solidFill>
                <a:cs typeface="Times New Roman" panose="02020603050405020304" pitchFamily="18" charset="0"/>
              </a:rPr>
              <a:t>Kombinatorika</a:t>
            </a:r>
            <a:r>
              <a:rPr lang="en-US" altLang="en-US" sz="1800" b="1" dirty="0">
                <a:solidFill>
                  <a:srgbClr val="030305"/>
                </a:solidFill>
                <a:cs typeface="Times New Roman" panose="02020603050405020304" pitchFamily="18" charset="0"/>
              </a:rPr>
              <a:t> (</a:t>
            </a:r>
            <a:r>
              <a:rPr lang="en-US" altLang="en-US" sz="1800" b="1" i="1" dirty="0">
                <a:solidFill>
                  <a:srgbClr val="030305"/>
                </a:solidFill>
                <a:cs typeface="Times New Roman" panose="02020603050405020304" pitchFamily="18" charset="0"/>
              </a:rPr>
              <a:t>combinatorics</a:t>
            </a:r>
            <a:r>
              <a:rPr lang="en-US" altLang="en-US" sz="1800" b="1" dirty="0">
                <a:solidFill>
                  <a:srgbClr val="030305"/>
                </a:solidFill>
                <a:cs typeface="Times New Roman" panose="02020603050405020304" pitchFamily="18" charset="0"/>
              </a:rPr>
              <a:t>)</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a:t>
            </a:r>
            <a:endParaRPr lang="en-US" altLang="en-US" sz="1800" dirty="0">
              <a:solidFill>
                <a:srgbClr val="030305"/>
              </a:solidFill>
              <a:cs typeface="Times New Roman" panose="02020603050405020304" pitchFamily="18" charset="0"/>
            </a:endParaRPr>
          </a:p>
          <a:p>
            <a:pPr algn="just" eaLnBrk="1" hangingPunct="1">
              <a:lnSpc>
                <a:spcPct val="90000"/>
              </a:lnSpc>
            </a:pPr>
            <a:r>
              <a:rPr lang="en-US" altLang="en-US" sz="1800" dirty="0" err="1">
                <a:solidFill>
                  <a:srgbClr val="030305"/>
                </a:solidFill>
                <a:cs typeface="Times New Roman" panose="02020603050405020304" pitchFamily="18" charset="0"/>
              </a:rPr>
              <a:t>Teori</a:t>
            </a:r>
            <a:r>
              <a:rPr lang="en-US" altLang="en-US" sz="1800" dirty="0">
                <a:solidFill>
                  <a:srgbClr val="030305"/>
                </a:solidFill>
                <a:cs typeface="Times New Roman" panose="02020603050405020304" pitchFamily="18" charset="0"/>
              </a:rPr>
              <a:t> </a:t>
            </a:r>
            <a:r>
              <a:rPr lang="en-US" altLang="en-US" sz="1800" dirty="0" err="1">
                <a:solidFill>
                  <a:srgbClr val="030305"/>
                </a:solidFill>
                <a:cs typeface="Times New Roman" panose="02020603050405020304" pitchFamily="18" charset="0"/>
              </a:rPr>
              <a:t>Peluang</a:t>
            </a:r>
            <a:r>
              <a:rPr lang="en-US" altLang="en-US" sz="1800" dirty="0">
                <a:solidFill>
                  <a:srgbClr val="030305"/>
                </a:solidFill>
                <a:cs typeface="Times New Roman" panose="02020603050405020304" pitchFamily="18" charset="0"/>
              </a:rPr>
              <a:t> </a:t>
            </a:r>
            <a:r>
              <a:rPr lang="en-US" altLang="en-US" sz="1800" dirty="0" err="1">
                <a:solidFill>
                  <a:srgbClr val="030305"/>
                </a:solidFill>
                <a:cs typeface="Times New Roman" panose="02020603050405020304" pitchFamily="18" charset="0"/>
              </a:rPr>
              <a:t>Diskrit</a:t>
            </a:r>
            <a:r>
              <a:rPr lang="en-US" altLang="en-US" sz="1800" dirty="0">
                <a:solidFill>
                  <a:srgbClr val="030305"/>
                </a:solidFill>
                <a:cs typeface="Times New Roman" panose="02020603050405020304" pitchFamily="18" charset="0"/>
              </a:rPr>
              <a:t> (</a:t>
            </a:r>
            <a:r>
              <a:rPr lang="en-US" altLang="en-US" sz="1800" i="1" dirty="0">
                <a:solidFill>
                  <a:srgbClr val="030305"/>
                </a:solidFill>
                <a:cs typeface="Times New Roman" panose="02020603050405020304" pitchFamily="18" charset="0"/>
              </a:rPr>
              <a:t>discrete probability</a:t>
            </a:r>
            <a:r>
              <a:rPr lang="en-US" altLang="en-US" sz="1800" dirty="0">
                <a:solidFill>
                  <a:srgbClr val="030305"/>
                </a:solidFill>
                <a:cs typeface="Times New Roman" panose="02020603050405020304" pitchFamily="18" charset="0"/>
              </a:rPr>
              <a:t>)		</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ke</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kuliah</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Probstat</a:t>
            </a:r>
            <a:endParaRPr lang="en-US" altLang="en-US" sz="1800" dirty="0">
              <a:solidFill>
                <a:srgbClr val="FF0000"/>
              </a:solidFill>
              <a:cs typeface="Times New Roman" panose="02020603050405020304" pitchFamily="18" charset="0"/>
            </a:endParaRPr>
          </a:p>
          <a:p>
            <a:pPr algn="just" eaLnBrk="1" hangingPunct="1">
              <a:lnSpc>
                <a:spcPct val="90000"/>
              </a:lnSpc>
            </a:pPr>
            <a:r>
              <a:rPr lang="en-US" altLang="en-US" sz="1800" dirty="0" err="1">
                <a:solidFill>
                  <a:srgbClr val="030305"/>
                </a:solidFill>
                <a:cs typeface="Times New Roman" panose="02020603050405020304" pitchFamily="18" charset="0"/>
              </a:rPr>
              <a:t>Fungsi</a:t>
            </a:r>
            <a:r>
              <a:rPr lang="en-US" altLang="en-US" sz="1800" dirty="0">
                <a:solidFill>
                  <a:srgbClr val="030305"/>
                </a:solidFill>
                <a:cs typeface="Times New Roman" panose="02020603050405020304" pitchFamily="18" charset="0"/>
              </a:rPr>
              <a:t> </a:t>
            </a:r>
            <a:r>
              <a:rPr lang="en-US" altLang="en-US" sz="1800" dirty="0" err="1">
                <a:solidFill>
                  <a:srgbClr val="030305"/>
                </a:solidFill>
                <a:cs typeface="Times New Roman" panose="02020603050405020304" pitchFamily="18" charset="0"/>
              </a:rPr>
              <a:t>Pembangkit</a:t>
            </a:r>
            <a:r>
              <a:rPr lang="en-US" altLang="en-US" sz="1800" dirty="0">
                <a:solidFill>
                  <a:srgbClr val="030305"/>
                </a:solidFill>
                <a:cs typeface="Times New Roman" panose="02020603050405020304" pitchFamily="18" charset="0"/>
              </a:rPr>
              <a:t> 				</a:t>
            </a:r>
            <a:r>
              <a:rPr lang="en-US" altLang="en-US" sz="1800" dirty="0">
                <a:solidFill>
                  <a:srgbClr val="FF0000"/>
                </a:solidFill>
                <a:cs typeface="Times New Roman" panose="02020603050405020304" pitchFamily="18" charset="0"/>
                <a:sym typeface="Wingdings" panose="05000000000000000000" pitchFamily="2" charset="2"/>
              </a:rPr>
              <a:t></a:t>
            </a:r>
            <a:r>
              <a:rPr lang="en-US" altLang="en-US" sz="1800" dirty="0" err="1">
                <a:solidFill>
                  <a:srgbClr val="FF0000"/>
                </a:solidFill>
                <a:cs typeface="Times New Roman" panose="02020603050405020304" pitchFamily="18" charset="0"/>
                <a:sym typeface="Wingdings" panose="05000000000000000000" pitchFamily="2" charset="2"/>
              </a:rPr>
              <a:t>ke</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kuliah</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Modsim</a:t>
            </a:r>
            <a:endParaRPr lang="en-US" altLang="en-US" sz="1800" dirty="0">
              <a:solidFill>
                <a:srgbClr val="FF0000"/>
              </a:solidFill>
              <a:cs typeface="Times New Roman" panose="02020603050405020304" pitchFamily="18" charset="0"/>
            </a:endParaRPr>
          </a:p>
          <a:p>
            <a:pPr algn="just" eaLnBrk="1" hangingPunct="1">
              <a:lnSpc>
                <a:spcPct val="90000"/>
              </a:lnSpc>
            </a:pPr>
            <a:r>
              <a:rPr lang="en-US" altLang="en-US" sz="1800" b="1" dirty="0" err="1">
                <a:solidFill>
                  <a:srgbClr val="030305"/>
                </a:solidFill>
                <a:cs typeface="Times New Roman" panose="02020603050405020304" pitchFamily="18" charset="0"/>
              </a:rPr>
              <a:t>Teori</a:t>
            </a:r>
            <a:r>
              <a:rPr lang="en-US" altLang="en-US" sz="1800" b="1" dirty="0">
                <a:solidFill>
                  <a:srgbClr val="030305"/>
                </a:solidFill>
                <a:cs typeface="Times New Roman" panose="02020603050405020304" pitchFamily="18" charset="0"/>
              </a:rPr>
              <a:t> Graf </a:t>
            </a:r>
            <a:r>
              <a:rPr lang="en-US" altLang="en-US" sz="1800"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sym typeface="Symbol" panose="05050102010706020507" pitchFamily="18" charset="2"/>
              </a:rPr>
              <a:t></a:t>
            </a:r>
          </a:p>
          <a:p>
            <a:pPr algn="just" eaLnBrk="1" hangingPunct="1">
              <a:lnSpc>
                <a:spcPct val="90000"/>
              </a:lnSpc>
            </a:pPr>
            <a:r>
              <a:rPr lang="en-US" altLang="en-US" sz="1800" b="1" dirty="0" err="1">
                <a:solidFill>
                  <a:srgbClr val="030305"/>
                </a:solidFill>
                <a:cs typeface="Times New Roman" panose="02020603050405020304" pitchFamily="18" charset="0"/>
                <a:sym typeface="Symbol" panose="05050102010706020507" pitchFamily="18" charset="2"/>
              </a:rPr>
              <a:t>Pohon</a:t>
            </a:r>
            <a:r>
              <a:rPr lang="en-US" altLang="en-US" sz="1800" dirty="0">
                <a:solidFill>
                  <a:srgbClr val="030305"/>
                </a:solidFill>
                <a:cs typeface="Times New Roman" panose="02020603050405020304" pitchFamily="18" charset="0"/>
                <a:sym typeface="Symbol" panose="05050102010706020507" pitchFamily="18" charset="2"/>
              </a:rPr>
              <a:t>					 </a:t>
            </a:r>
            <a:endParaRPr lang="en-US" altLang="en-US" sz="1800" dirty="0">
              <a:solidFill>
                <a:srgbClr val="030305"/>
              </a:solidFill>
              <a:cs typeface="Times New Roman" panose="02020603050405020304" pitchFamily="18" charset="0"/>
            </a:endParaRPr>
          </a:p>
          <a:p>
            <a:pPr algn="just" eaLnBrk="1" hangingPunct="1">
              <a:lnSpc>
                <a:spcPct val="90000"/>
              </a:lnSpc>
            </a:pPr>
            <a:r>
              <a:rPr lang="en-US" altLang="en-US" sz="1800" b="1" dirty="0" err="1">
                <a:solidFill>
                  <a:srgbClr val="030305"/>
                </a:solidFill>
                <a:cs typeface="Times New Roman" panose="02020603050405020304" pitchFamily="18" charset="0"/>
              </a:rPr>
              <a:t>Kompleksitas</a:t>
            </a:r>
            <a:r>
              <a:rPr lang="en-US" altLang="en-US" sz="1800" b="1" dirty="0">
                <a:solidFill>
                  <a:srgbClr val="030305"/>
                </a:solidFill>
                <a:cs typeface="Times New Roman" panose="02020603050405020304" pitchFamily="18" charset="0"/>
              </a:rPr>
              <a:t> </a:t>
            </a:r>
            <a:r>
              <a:rPr lang="en-US" altLang="en-US" sz="1800" b="1" dirty="0" err="1">
                <a:solidFill>
                  <a:srgbClr val="030305"/>
                </a:solidFill>
                <a:cs typeface="Times New Roman" panose="02020603050405020304" pitchFamily="18" charset="0"/>
              </a:rPr>
              <a:t>Algoritma</a:t>
            </a:r>
            <a:r>
              <a:rPr lang="en-US" altLang="en-US" sz="1800" b="1" dirty="0">
                <a:solidFill>
                  <a:srgbClr val="030305"/>
                </a:solidFill>
                <a:cs typeface="Times New Roman" panose="02020603050405020304" pitchFamily="18" charset="0"/>
              </a:rPr>
              <a:t> (</a:t>
            </a:r>
            <a:r>
              <a:rPr lang="en-US" altLang="en-US" sz="1800" b="1" i="1" dirty="0">
                <a:solidFill>
                  <a:srgbClr val="030305"/>
                </a:solidFill>
                <a:cs typeface="Times New Roman" panose="02020603050405020304" pitchFamily="18" charset="0"/>
              </a:rPr>
              <a:t>algorithm complexity</a:t>
            </a:r>
            <a:r>
              <a:rPr lang="en-US" altLang="en-US" sz="1800" b="1" dirty="0">
                <a:solidFill>
                  <a:srgbClr val="030305"/>
                </a:solidFill>
                <a:cs typeface="Times New Roman" panose="02020603050405020304" pitchFamily="18" charset="0"/>
              </a:rPr>
              <a:t>)	 </a:t>
            </a:r>
            <a:r>
              <a:rPr lang="en-US" altLang="en-US" sz="1800" b="1" dirty="0">
                <a:solidFill>
                  <a:srgbClr val="030305"/>
                </a:solidFill>
                <a:cs typeface="Times New Roman" panose="02020603050405020304" pitchFamily="18" charset="0"/>
                <a:sym typeface="Symbol" panose="05050102010706020507" pitchFamily="18" charset="2"/>
              </a:rPr>
              <a:t></a:t>
            </a:r>
            <a:endParaRPr lang="en-US" altLang="en-US" sz="1800" b="1" dirty="0">
              <a:solidFill>
                <a:srgbClr val="030305"/>
              </a:solidFill>
              <a:cs typeface="Times New Roman" panose="02020603050405020304" pitchFamily="18" charset="0"/>
            </a:endParaRPr>
          </a:p>
          <a:p>
            <a:pPr algn="just" eaLnBrk="1" hangingPunct="1">
              <a:lnSpc>
                <a:spcPct val="90000"/>
              </a:lnSpc>
            </a:pPr>
            <a:r>
              <a:rPr lang="en-US" altLang="en-US" sz="1800" b="1" dirty="0" err="1">
                <a:solidFill>
                  <a:srgbClr val="030305"/>
                </a:solidFill>
                <a:cs typeface="Times New Roman" panose="02020603050405020304" pitchFamily="18" charset="0"/>
              </a:rPr>
              <a:t>Otomata</a:t>
            </a:r>
            <a:r>
              <a:rPr lang="en-US" altLang="en-US" sz="1800" b="1" dirty="0">
                <a:solidFill>
                  <a:srgbClr val="030305"/>
                </a:solidFill>
                <a:cs typeface="Times New Roman" panose="02020603050405020304" pitchFamily="18" charset="0"/>
              </a:rPr>
              <a:t> 				</a:t>
            </a:r>
            <a:r>
              <a:rPr lang="en-US" altLang="en-US" sz="1800" dirty="0">
                <a:solidFill>
                  <a:srgbClr val="030305"/>
                </a:solidFill>
                <a:cs typeface="Times New Roman" panose="02020603050405020304" pitchFamily="18" charset="0"/>
              </a:rPr>
              <a:t>	</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ke</a:t>
            </a:r>
            <a:r>
              <a:rPr lang="en-US" altLang="en-US" sz="1800" dirty="0">
                <a:solidFill>
                  <a:srgbClr val="FF0000"/>
                </a:solidFill>
                <a:cs typeface="Times New Roman" panose="02020603050405020304" pitchFamily="18" charset="0"/>
                <a:sym typeface="Wingdings" panose="05000000000000000000" pitchFamily="2" charset="2"/>
              </a:rPr>
              <a:t> </a:t>
            </a:r>
            <a:r>
              <a:rPr lang="en-US" altLang="en-US" sz="1800" dirty="0" err="1">
                <a:solidFill>
                  <a:srgbClr val="FF0000"/>
                </a:solidFill>
                <a:cs typeface="Times New Roman" panose="02020603050405020304" pitchFamily="18" charset="0"/>
                <a:sym typeface="Wingdings" panose="05000000000000000000" pitchFamily="2" charset="2"/>
              </a:rPr>
              <a:t>kuliah</a:t>
            </a:r>
            <a:r>
              <a:rPr lang="en-US" altLang="en-US" sz="1800" dirty="0">
                <a:solidFill>
                  <a:srgbClr val="FF0000"/>
                </a:solidFill>
                <a:cs typeface="Times New Roman" panose="02020603050405020304" pitchFamily="18" charset="0"/>
                <a:sym typeface="Wingdings" panose="05000000000000000000" pitchFamily="2" charset="2"/>
              </a:rPr>
              <a:t> TBFO</a:t>
            </a:r>
            <a:endParaRPr lang="en-US" altLang="en-US" sz="1800" dirty="0">
              <a:solidFill>
                <a:srgbClr val="FF0000"/>
              </a:solidFill>
              <a:cs typeface="Times New Roman" panose="02020603050405020304" pitchFamily="18" charset="0"/>
            </a:endParaRPr>
          </a:p>
          <a:p>
            <a:pPr algn="just" eaLnBrk="1" hangingPunct="1">
              <a:lnSpc>
                <a:spcPct val="90000"/>
              </a:lnSpc>
            </a:pPr>
            <a:r>
              <a:rPr lang="en-US" altLang="en-US" sz="1800" b="1" dirty="0" err="1">
                <a:cs typeface="Times New Roman" panose="02020603050405020304" pitchFamily="18" charset="0"/>
              </a:rPr>
              <a:t>Relasi</a:t>
            </a:r>
            <a:r>
              <a:rPr lang="en-US" altLang="en-US" sz="1800" b="1" dirty="0">
                <a:cs typeface="Times New Roman" panose="02020603050405020304" pitchFamily="18" charset="0"/>
              </a:rPr>
              <a:t> </a:t>
            </a:r>
            <a:r>
              <a:rPr lang="en-US" altLang="en-US" sz="1800" b="1" dirty="0" err="1">
                <a:cs typeface="Times New Roman" panose="02020603050405020304" pitchFamily="18" charset="0"/>
              </a:rPr>
              <a:t>Rekurens</a:t>
            </a:r>
            <a:r>
              <a:rPr lang="en-US" altLang="en-US" sz="1800" b="1" dirty="0">
                <a:cs typeface="Times New Roman" panose="02020603050405020304" pitchFamily="18" charset="0"/>
              </a:rPr>
              <a:t>	</a:t>
            </a:r>
            <a:r>
              <a:rPr lang="en-US" altLang="en-US" sz="1800" dirty="0">
                <a:cs typeface="Times New Roman" panose="02020603050405020304" pitchFamily="18" charset="0"/>
              </a:rPr>
              <a:t>	</a:t>
            </a:r>
            <a:r>
              <a:rPr lang="en-US" altLang="en-US" sz="1800" dirty="0">
                <a:solidFill>
                  <a:srgbClr val="FF0000"/>
                </a:solidFill>
                <a:cs typeface="Times New Roman" panose="02020603050405020304" pitchFamily="18" charset="0"/>
              </a:rPr>
              <a:t>			</a:t>
            </a:r>
            <a:r>
              <a:rPr lang="en-US" altLang="en-US" sz="1800" dirty="0">
                <a:cs typeface="Times New Roman" panose="02020603050405020304" pitchFamily="18" charset="0"/>
                <a:sym typeface="Symbol" panose="05050102010706020507" pitchFamily="18" charset="2"/>
              </a:rPr>
              <a:t> </a:t>
            </a:r>
            <a:r>
              <a:rPr lang="en-US" altLang="en-US" sz="1800" dirty="0">
                <a:solidFill>
                  <a:srgbClr val="FF0000"/>
                </a:solidFill>
                <a:cs typeface="Times New Roman" panose="02020603050405020304" pitchFamily="18" charset="0"/>
                <a:sym typeface="Symbol" panose="05050102010706020507" pitchFamily="18" charset="2"/>
              </a:rPr>
              <a:t>	</a:t>
            </a:r>
            <a:endParaRPr lang="en-US" altLang="en-US" sz="1800" dirty="0">
              <a:solidFill>
                <a:srgbClr val="FF0000"/>
              </a:solidFill>
              <a:cs typeface="Times New Roman" panose="02020603050405020304" pitchFamily="18" charset="0"/>
            </a:endParaRPr>
          </a:p>
        </p:txBody>
      </p:sp>
      <p:pic>
        <p:nvPicPr>
          <p:cNvPr id="12292" name="Audio 9">
            <a:hlinkClick r:id="" action="ppaction://media"/>
            <a:extLst>
              <a:ext uri="{FF2B5EF4-FFF2-40B4-BE49-F238E27FC236}">
                <a16:creationId xmlns:a16="http://schemas.microsoft.com/office/drawing/2014/main" id="{D6B3F158-3783-495B-9D98-54A5ED328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a:extLst>
              <a:ext uri="{FF2B5EF4-FFF2-40B4-BE49-F238E27FC236}">
                <a16:creationId xmlns:a16="http://schemas.microsoft.com/office/drawing/2014/main" id="{73579864-BD41-452C-A54D-061976E17261}"/>
              </a:ext>
            </a:extLst>
          </p:cNvPr>
          <p:cNvSpPr>
            <a:spLocks noGrp="1"/>
          </p:cNvSpPr>
          <p:nvPr>
            <p:ph idx="1"/>
          </p:nvPr>
        </p:nvSpPr>
        <p:spPr>
          <a:xfrm>
            <a:off x="457200" y="642938"/>
            <a:ext cx="8229600" cy="5483225"/>
          </a:xfrm>
        </p:spPr>
        <p:txBody>
          <a:bodyPr/>
          <a:lstStyle/>
          <a:p>
            <a:pPr>
              <a:buFont typeface="Arial" panose="020B0604020202020204" pitchFamily="34" charset="0"/>
              <a:buNone/>
            </a:pPr>
            <a:r>
              <a:rPr lang="en-US" altLang="en-US" b="1" dirty="0"/>
              <a:t>1. Logika dan </a:t>
            </a:r>
            <a:r>
              <a:rPr lang="en-US" altLang="en-US" b="1" dirty="0" err="1"/>
              <a:t>penalaran</a:t>
            </a:r>
            <a:endParaRPr lang="en-US" altLang="en-US" b="1" dirty="0"/>
          </a:p>
        </p:txBody>
      </p:sp>
      <p:pic>
        <p:nvPicPr>
          <p:cNvPr id="13315" name="Picture 2">
            <a:extLst>
              <a:ext uri="{FF2B5EF4-FFF2-40B4-BE49-F238E27FC236}">
                <a16:creationId xmlns:a16="http://schemas.microsoft.com/office/drawing/2014/main" id="{01DA2910-4A0E-4350-BAFA-96C1D2F92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1571625"/>
            <a:ext cx="378618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Audio 12">
            <a:hlinkClick r:id="" action="ppaction://media"/>
            <a:extLst>
              <a:ext uri="{FF2B5EF4-FFF2-40B4-BE49-F238E27FC236}">
                <a16:creationId xmlns:a16="http://schemas.microsoft.com/office/drawing/2014/main" id="{4783B71F-A696-4397-80C5-83B2CD9CB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E79CF6C-B2D4-85F5-B2C1-01CD4AAC8530}"/>
              </a:ext>
            </a:extLst>
          </p:cNvPr>
          <p:cNvSpPr>
            <a:spLocks noGrp="1"/>
          </p:cNvSpPr>
          <p:nvPr>
            <p:ph type="sldNum" sz="quarter" idx="12"/>
          </p:nvPr>
        </p:nvSpPr>
        <p:spPr/>
        <p:txBody>
          <a:bodyPr/>
          <a:lstStyle/>
          <a:p>
            <a:pPr>
              <a:defRPr/>
            </a:pPr>
            <a:fld id="{577DB4DC-9A87-46B1-BFD2-E3BE53B7C2AE}" type="slidenum">
              <a:rPr lang="id-ID" altLang="en-US" smtClean="0"/>
              <a:pPr>
                <a:defRPr/>
              </a:pPr>
              <a:t>15</a:t>
            </a:fld>
            <a:endParaRPr lang="id-ID" altLang="en-US"/>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a:extLst>
              <a:ext uri="{FF2B5EF4-FFF2-40B4-BE49-F238E27FC236}">
                <a16:creationId xmlns:a16="http://schemas.microsoft.com/office/drawing/2014/main" id="{6A914E64-0DCB-45CB-8FE7-716557F04DAA}"/>
              </a:ext>
            </a:extLst>
          </p:cNvPr>
          <p:cNvSpPr>
            <a:spLocks noGrp="1"/>
          </p:cNvSpPr>
          <p:nvPr>
            <p:ph idx="1"/>
          </p:nvPr>
        </p:nvSpPr>
        <p:spPr>
          <a:xfrm>
            <a:off x="457200" y="571500"/>
            <a:ext cx="8229600" cy="5554663"/>
          </a:xfrm>
        </p:spPr>
        <p:txBody>
          <a:bodyPr/>
          <a:lstStyle/>
          <a:p>
            <a:pPr>
              <a:buFont typeface="Arial" panose="020B0604020202020204" pitchFamily="34" charset="0"/>
              <a:buNone/>
            </a:pPr>
            <a:r>
              <a:rPr lang="en-US" altLang="en-US" b="1"/>
              <a:t>2. Teori Himpunan</a:t>
            </a:r>
          </a:p>
        </p:txBody>
      </p:sp>
      <p:pic>
        <p:nvPicPr>
          <p:cNvPr id="14339" name="Picture 2">
            <a:extLst>
              <a:ext uri="{FF2B5EF4-FFF2-40B4-BE49-F238E27FC236}">
                <a16:creationId xmlns:a16="http://schemas.microsoft.com/office/drawing/2014/main" id="{F59EF37D-9AEE-41E1-9869-37F867BB1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857375"/>
            <a:ext cx="49053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AutoShape 4" descr="data:image/jpeg;base64,/9j/4AAQSkZJRgABAQAAAQABAAD/2wCEAAkGBxQSEhUUERIUFhUXFxgXFhgYFRQcFxkYHBgXFxQWGBseHCggGh0lHxwVIjIhJyksLjMuGCMzODMsNygtLisBCgoKDg0OGxAQGy0kHyQ0LCwsLCwsLSwsLC8sLCwsLDUsLCwsLDEsLC8sLDcsLSwsLCwsLCwsLSwsLCwsLCwsLP/AABEIAMgAwwMBEQACEQEDEQH/xAAbAAEAAgMBAQAAAAAAAAAAAAAABAUCAwYHAf/EAEUQAAEDAgMEBwQHBAgHAAAAAAEAAgMREgQhMQVBUWEGEyIycYGRQoKhsSMzUmJyksEHU6KyFENzg5Oj0fEkNGOEs8LS/8QAGgEBAAMBAQEAAAAAAAAAAAAAAAECAwQFBv/EADARAQACAgEDAgUEAQMFAAAAAAABAgMRIQQSMUFRBRMyYXEigaHRkULB8BQzQ3Lh/9oADAMBAAIRAxEAPwD3FAQEBBSba6U4bDOsfJdLSoijF0niWjujmaBRMxA5bF9M8XKT1MUWHZudITLIfFrS1jPzOWc5Y9EbVeIxmIkr1mLnNTWjHCMDwsANPNUnJJtDkwLXd8yPPF8srifElxUd0j4zZ0be60t/C94+RUd0iVDJKypjxWJaTxme8DwElwVovYWGH6UY6L2osQ0ezI0xvP8AeMqK+4rRl9zbotm9OcO8hs4dhnmgHW0sJ+7IOyfOh5LSLRKVjtrpNhsLQTSi8irY29qRw4hgzpz0Vhx20On+JkJGGgZC3c+Y3v8A8NhDR5vPggpcVtfFy16zFy0O6O2MDwtFw9UFfJAXd+SZ/N80zj4ZuQYtwTRpcPB7x8iglYfETRmseKxLTp9fI4Dwa8ub8EFphel2Pip9JHMB7MrLXH+8Zp+UoOm2V+0GB9BimOwzshV5DoictJRlSp9oN8EHXxyBwBaQQRUEGoI3EFBkgICAgICDRjcYyFjpJXtYxoq5ziA0DiSg882x0rnxVWwXYeDS/SeTmAfqW/xGvsrK2T2QqMLhWRijGhoJqeJJ1c46kniVjM7G5ECAgICD494aCXEADMk6AcSg5baW3XTVZB2YyKGQipfxsacgPvHXhvWkV15SrNmsOG+oAtPeYfa8Hag+oWkWS6fAYxkzas1GTmnvNPAhXEmxAsQLECxAsQLEG3ZOMnwZrhHANrUwOJ6l2dTTfETn2m7zUgoPSOjXSWLGNIbVkrQOsidS9tdD95pzo4ZZILtAQEBBox2LZDG6WVwYxgLnOJoABqSg8u2ttN+PeJJQWwtNYYT/AAyyje/eGnu+KwvffEIYLNAgICAgIPj3AAkmgAqSdABqUHI7RxpxR4QA9lv7z77uXBvmtYjSWuxAsQY2Frg+M2vGh3EfZdxCtE6HSbMxrZm1Ao4ZPbvaf1HArRKXYgWIFiBYgWIFiDB0JD2yRuLJWVskGra6g/aacqtORQei9E+kgxbS14DMRHTrY68dJGHex2dDuzBzCC/QEBB5p0w2qcXiOqaf+Hw7u1/1Jxx+7Hw+1+FZZLeiFesUCAgICAgIOc2/ietf1De4yhl+87VsfhoT4gcVpWPVKNapCxAsQLEHxj3RvEjMyMnN+0zUjx3jn4q1Z0OrhcHtDmmoIBB5FaJZ2IFiBYgWIFiBYgwLpI3smgNJYzUA917cr4ncnAUruNDuQeo7I2izEwsmj7rxXmDo5p5g1B5hBMQUXTXazsNhXGMgSvIih3/SOyDqb7Rc7waomdQPPMJhxGxrG1o0UzNSeJJ3k61XLM7Q2ogQEBAQEEXauM6mJz6VIFGji85Mb5mimI3KXPYXD2NAJqdXHi45uPqtRusUBapHy1Aomh9sUCw6Oy2udEdO+zz77fI5+9yWlZSvbFYLECxAsQLU0FiBYgs+hOL6jEvgP1eIrIzlM0UkA/EwNdTixx3oPQEHnHTjEmXHMZ7OHirTcZJSM/dYz/MKyyz6IlVrFAgzhaC4AmgJFTwG8rLPa9cdppG7a4j7phO2rOyS1zDmKtpShtGbN58Krz/hmDN08WxZI44mJ3vz59vXn92mSazHCuXqshAQUm2n3zRx7mAyu8TVkY/nPkFenulharBags9gzMie6R7qFo7FG3G45VAqNBXfvXl/FMGXqKVw0jcT551HHjnU+v29F6aidykvnjje0RPFjpi5+X9WRHRruQrIKLD5GbNjtbLX9cViK/8AtG9zH545XtaIndUrbONY+FzRI05R2AOcTUCjsiKN35hc/wAN6PLizxeaTH1bnUR5njmJ5/fwte1dTG3M2r6Nzsb+rcyT7DgT+E5P+BJ8lavkdfYtElqBagWoLPDzARBpcO68EVNc60y0K+ay9FlnrZyxSfrrMTqNa1ET+re49ePVtW0dut+6stX0rEtQRdo3NaJY+/C5szeZYbizwc25vvIPUsPMHsa9vdc0OHgRUIPJ5ZusnxMn2sRIPKM9SKeTAfNc+SeUS+qiBAQEBAQEFC0XTTu+8GDwY0U+JctY8Jb7ECxAsQLECxAsQYviqCDoQR6qR0myX3wxuOpaK+IyK1Sl2IFiBYgWIFiBYgWIL7oZjwMHE0+xfHnrSOR8Y+DQg8+2K6sEbjq5tx8XEuPzXLbyhNUIEBAQEBAQUmzW9lx4yS/+Ry1Sl2IFiBYgWIFiBYgWILvo636AcnPH8ZWseErKxSFiBYgWIFiBYgWIPN+km2Hw4mWNriAHVoCfaAcfmgvdg/8ALQ/2bR6Ci5beUJyhAgICAgICCq2Vmw/2ko/zHLZKW6gFSQBzUCOcYzcSfAEptaKzLA4wfYf8P9VG4W+XY/pv3H/w/wCqbg+XZkMY3eHD3T+incImlo9G6KRru64Hzz9EUbLUF10dZ9D78n85WseErO1SFqBagWoFqBagWoPIunEJOOmI4t+DGhB2eFis6yOlOrmmYPwtkcGn8tFzX8oblVAgICAgINOMxbIm3SOAG7iTwA1J5ImI34Uey8U54kDBY0Sv1zf2qP00HeV+7htGKfVJ6gVqczxOf+yjbWKxDOxQsWIFiBYgxfCDqFKJiJ8s2Oe3Q1HB2fx1CmLM7Yo9HSdGsawxsjPZeamh9qpJ7J0d81vEsrUmvleWKVSxAsQLECxAsQLEFbsvoyzEsMz61fJL6CV7W/ABBC6SYfqsfO3dK1k7edR1b/Qsb+ZY5Y52iUNZIEBAQEFftTaYio1oukOja5Afacdw+aiZ00x45vOoUgYS697r3n2juHBo9kLGbbeljxRSOGezTbO5u6RgcPxMNHfAt9Ftjn9LLLGrflc2KyhYgWoFqBagWINczTSg1PZHicgpjyLl2GaWhpGQpTlTQjgVO3ZNYmNSm4DaRjIZMS5hybIdW8n8vvevFa1tt5+bBNOY8L+xXc5YgWIFiBYgi7UxHVQySUra0kDi7RrRzJoPNB0uw8F1GHiiOrGNafEDtH1qg5z9pGB+ijxQGeHLr/7F9BL6EMd7hVbxuByq5lRAQEELauP6looKvcaMbxPE8hqVEzpelJtOoUMTCKlxuc41c7if0HALGZ29SlIpGoZqF2nEvLLZAKmM3U4toQ8DnQnzAV8c6lnljdfw6SOjgCMwQCDxB0K3c6bsuJt9XkBrQXGuhI0FN+dFwfELZPldmOJ3aYjj0j159OPH3ErFhjC58dhuLCMgQAQ4vAB0zC5MHzs1Ypl7omsTvzG5idRO/XjlKbjI4rHNaGUtyNYzndoKdqtN9V5/TX6n5kXnu3udxq3t9/0636RESnhEj6svNwZRslGZClKPpWmoqG5ruy0z0xx2Tad1ibeZnzG9e06meI/ZHCHtFhqLurrTOylNTrTKvgu/oe3snt7tb4797/bfOvyS0YOG6TkzM+JqAPSp9F3R4XxRu34Wtih1Phj5IhL2NiurcIXmrT9WTuP7s/p6LattvOz4eydx4X1iu5yxAsQLEECWET4mGDcwtxMvIMd9CPOQV/uyg7FBhLGHNLXAFrgQQdCDkQUHk0+AOEmdhXkmwXQuNavhJo0murm90+AO9c+SupQ+qiBB8c4AEnIDMnlvRLlnTGV5lO/JgO5m7zOp8uCxtO5ej0+PtrufLJVdAgIJXR/EWkwO3VdEeLfaZ4tPwI4LorbujblvXtnS9sUqliBYgWIMX5DSp0A4ncFMRsWmCwtjQDrq48zr/p5KZddK9sab7FC5YgwmgDgQd/qDuI5jVTE6VtWLRqV5sbFGRna77Da/maAh3gQQVvE7h5N6TS2pT7FKpYgj4/EshjdJIaNaKnidwaBvJNABxKCV0X2e6ON0kwpNM7rJBrblRkQ5MbQeNx3oLlAQUnSrYAxcQAIbNGS6F5HddvB4tdoR+oCiY3Gh53E91XMkYY5WGkjDq08j7TTqHbwua1dShsUIVu2gX9Xh296d4Z7uV/lmB7yxz5ow47ZJ8RG2uKvdZhHsi6OSRrxRhcGC3N7W0vcM8qAjjqvPt1vbmrimvnW534mfEeOd6n2er66fWbHLja14L+xc20gC8gCjq50qK5DzVbdfFa99q/p51O/Ovt6fbmVe7jbGXZzKPMU95Y0kiwtORAO85Z1B5blanVZO6sZcfb3TqOd+m/aP+e6fXUvmG2XfMyO+ge0ODrd1pdpXkRqmXrOzDbL2+J1rf3151+/g3xto27snqiwB5rQSMdaAWuqQNHEHyOhotei6uc0TbWtTrzv/AGif8wrMReqy2LtLr2kOAbK2l7a+jm8WnOh8l6W98w5piYnUrK1AtQfHCgqdFIn7J2aXEPflUkMFNBSpceei4Or6/wCR3RWu9du+dfVOo9J/LXHXX6pWUmFpqcqV050pr+qzw/ELZa/pp+rcxru448zvW/X2/jlvFtn9GA7zqZ0GRzyB8tQrR118ltYsfdqImeda37cTuePsd3swOHzpXdUc8qravVxbHW+vM9s8+J3r255/Bt9hw1wJrppzOtFTqOujDmpimN93md/TudR/meCZ0xwL+rmadz/o3eOsZ9aj3l6WOfRy9XTiLOltWrhfH0AJJAAFSToAMySgq9lYY4yRs8jaQRurh2nWR27EOB0AzsHvcKB1KAgICDn+lXRhuLAex3VYhgpHJSoprZIPbZy1GooomInyOBkvjk6nEMMUtKhpNWvA1dG7226cxUVAXPaswhR4jFEYsyN1isDfGt7vXs+i5epxxlpOOfExMO3pabrMpLdtytoIzawXAM1bRxJId9rXVcM/D8Nv1XjduJ367jXj28eHXrnaONoPDi4GhNtSB9mhbThoFtPS45rFZjiN/wA+TUJEu2Xua4ODc2kC0BoFxBeaAZk0Gaxp0GOlotEzxO+ZmfEajmfSNkQjwbQexzHClWAtbUVyNag8dStsnTY71tWfFp3PPrx/Rp8xmNdJbcGgNFGhrQGgVqaDxU4cFcW+3fPMzM7mUxwhSRGoexxZI3uuGo4gje07wumtpqpekWdBsjbbZCI5R1cu4V7L+JjO/wDDqPit4mJ5hzzE1nUrd9Br5DeTwAUxG0JWF2fUh0g0zDeHM8T8lPjw3pi9bLRjyPI1HmKFcWXoqZb2tbxPbuPHNZ3E7azGxzycsqaZDzV8XR4sVu6u98zuZ351/SYh9bKRw9OVKhZX+HYLa3E/5nnnfPv+6O2HwuzB4Up5LWnS1ri+VPPrPpzM7/blOuNDJC2gBpnX/dUzdB0+a1rZK7mdc+2vb2/ZE1iUfFRXNdTWlRycM2nyNF214Rkr3VmF9LtONkLZpXBrCG66lzqUY0aucTkAMyV0PIRINmyYwh+JYY8OCCzDnvSEZtfPwHCPPSpJ0AdOgICAgICCHtTZcWJZZPG17dRUZg7nNOrTzCDxCTYszXSuiIkZ10wDXkiS1sjmN7ej8gNQPEriyRWbS9nB0t/lRavO/RBlxAYQ2UGMnQPFtfA6HyKz7JRb9M6tx+W5VBAQEGqTEtBtJq7c0ZvPg0ZqYrMo3zr1SW7GlnFrmNYw6mQVPusB15kinNWiIrztvXpb388R9/6X+zopsL9W4YgUApMaS0+7IARTkW+a1jLvyvPQTTmk7/P9rmHpHAaCUmBx3Si0V4B/cPqrRz4c9t0+qNLdgBAINQdCND4FB9sRJYgWIIWP2pBDlLKxp3NqLz4NHaPopVmYhVT7clflh4bR+8mqAObYx2nHxLVSbRDemDJf01+f6X/7P9mNdC2easuIa6WMPfnYGyObSNukYIA0zOVSV01ncbeLmp2ZLV9pdkrMhAQEBAQEBB5FsV90LHHfc71c4rgv9UvrOljWGv4S3tBFCAQdQRUKreYifKuk2BhzWkQaTrYSz+UhT3SwnpsU+jU7o7HufKPfr8wU39lJ6PH9/wDL43o6waySn3h+gTceyI6OnvLa3o/Bva534nvI9K0TuXjpcceidhsKyMUjY1g4NaB8lEzM+W1aVrxWNNyhYQfHCoocwdQpNIQ2RCCXMZ1bjqYy6MnxsIqrRezG3T4p9G9sTwKNxE4H4w74uBKn5ks56TH9/wDIGS78VOfOP9GJ8yUf9HT3lhJgQ49uSZ9dQZZLT4tBA+CjvleOlxx6MsHgY4hSKNjB91oHrTVVmZny2rjrX6Y0kKFnT/s8P0Eo4YiSnmGu+ZK78f0w+W63/v2dSruUQEBAQEBAQeS7OaGtc0exJKz8sr2/ouHJ9UvqujneCv4Slm6RAQEBAQEBAQEBAQEBAQdV+z5v/Cud9qeY+jyz/wBV34/ph8r1c7z2mPd0yu5hAQEBAQEBB5hi4urxWKjoBSW8fhkaH1/MX+i488as+i+GX7sOvaXxYvREBAQEBAQEBAQEBAQEGL3gAk6AVPkpjlFpiImZdz0Pw5Zg4ARQlgeRzf2z816ERqNPj7W7rTb35XKlUQEBAQEBAQcH05wpjxUMwHZmYYX8nsukhPmDMPILDPXcbep8Ly9uSa+/+yrXI98QEBAQEBAQEBAQEBAQacRhjMWQN/rntjPKM5zH/DD6c6LXFXdnF8Qy9mGY9+HqrGgAACgGQ8F2vmX1AQEBAQEBAQVXSfZP9Kwz4gQH5OjcfZkabo3eFQK8qqJjcaWpeaWi0eYeeYHE9YwOILXZh7Tqx4NHsPMEEeS4LRqdPrcWSMlItHqkKrQQEBAQEG7+iutuypStKitONOC5o6vFOT5cb348Trftvxtn82vd2tK6WggICAgILnoJguslkxR7jAYYeZrWd45VDWD8DuK7cNdVfN/Ec/zMuo8R/wAl261cAgICAgICAgICDgemmyzh5TimD6GS0YgD2H91k3gRRruFrTxWOandG4el8O6r5Vuy3if4lWrjfQiAgICAgkPxALaFnaAtDqnQcuK48fS3x33W/wCncz269Z+/tvnx+7KMcxbcTx51/wDUddjUQEBAQYx4Z88jYIcnPze/93Ho6Tx3NG8+BW2LH3Tv0cHX9V8qnbH1T/D0vA4RkMbI4xaxjQ1o4AZBdj5tvQEBAQEBAQEBAQYTRNe0tcA5rgQQRUEHIgjeEHm229kuwDt5whIsf+5rl1ch+zpa7yO4nmy4vWHs9D1//jyT+J/trXM9oQEBAQEBAQEBBgL3vbFC2+VwqG1oANC959lgO/yFStMeObS5Oq6uuCvvPpDvejmw24SMit0jzdLJShe6lNNzRoG7gu2IiI1D5rJktktNreZWylQQEBAQEBAQEBAQEGMkYcC1wBBBBBFQQciCN4QcJtbojJAb8EOsizrAXdpvDqXHd9x3kRSixvhi3MPR6X4hbF+m/MfzClw2La8uaCQ9po9jgQ9h4OacwuW1Zr5e7izUyxuk7b1VqICAgICDF7w0EuIAGZJNABxJUomYiNy27L2fNi/qBZEdZ3js04xN1kPPJuep0W9MG+bPK6n4nFf04ufu7zYmxYsKwtjBJNC97jV7zpVx+Q0G6i6YjXEPEtabT3WncrFSqICAgICAgICAgICAgICCt2vsHD4qnXRBzh3XjKRv4XjtD1SY2mtprO44lzOL6GTsNcPiGyN+xO2jvKVg+bD4rG2Cs+Ho4vimWv1c/wAK2bZmKZ38K8843MePLMO+CynBb0duP4rin6omP5/5/hFMjhrBiR/205+TCqzit7OivX4J/wBT51p/dYg+GGxH/wAKPlW9kz12CP8AU3w4ed/cws58WWfzkK0YLMrfE8EeNz+yfD0XxkmphgHEkyv/ACC1oPO4+C0jBHrLjyfFrT9Fdfle7P6HYdhDpbp3g1BloQDuLWABoPOlea2rWK+Hm5c+TLO7zt0SsyEBAQEBAQEBB//Z">
            <a:extLst>
              <a:ext uri="{FF2B5EF4-FFF2-40B4-BE49-F238E27FC236}">
                <a16:creationId xmlns:a16="http://schemas.microsoft.com/office/drawing/2014/main" id="{AECF13A5-34E9-4166-A222-6BF8E51C0869}"/>
              </a:ext>
            </a:extLst>
          </p:cNvPr>
          <p:cNvSpPr>
            <a:spLocks noChangeAspect="1" noChangeArrowheads="1"/>
          </p:cNvSpPr>
          <p:nvPr/>
        </p:nvSpPr>
        <p:spPr bwMode="auto">
          <a:xfrm>
            <a:off x="155575" y="-1143000"/>
            <a:ext cx="23241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14341" name="Picture 6">
            <a:extLst>
              <a:ext uri="{FF2B5EF4-FFF2-40B4-BE49-F238E27FC236}">
                <a16:creationId xmlns:a16="http://schemas.microsoft.com/office/drawing/2014/main" id="{9797F4D0-1A4B-4C86-AB82-318FCB0CF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2428875"/>
            <a:ext cx="23241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Audio 11">
            <a:hlinkClick r:id="" action="ppaction://media"/>
            <a:extLst>
              <a:ext uri="{FF2B5EF4-FFF2-40B4-BE49-F238E27FC236}">
                <a16:creationId xmlns:a16="http://schemas.microsoft.com/office/drawing/2014/main" id="{41D80FB3-E2CB-40AA-8DCD-020BEFAAF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EE7E3C9-47AA-8907-37B8-F1867B772070}"/>
              </a:ext>
            </a:extLst>
          </p:cNvPr>
          <p:cNvSpPr>
            <a:spLocks noGrp="1"/>
          </p:cNvSpPr>
          <p:nvPr>
            <p:ph type="sldNum" sz="quarter" idx="12"/>
          </p:nvPr>
        </p:nvSpPr>
        <p:spPr/>
        <p:txBody>
          <a:bodyPr/>
          <a:lstStyle/>
          <a:p>
            <a:pPr>
              <a:defRPr/>
            </a:pPr>
            <a:fld id="{577DB4DC-9A87-46B1-BFD2-E3BE53B7C2AE}" type="slidenum">
              <a:rPr lang="id-ID" altLang="en-US" smtClean="0"/>
              <a:pPr>
                <a:defRPr/>
              </a:pPr>
              <a:t>16</a:t>
            </a:fld>
            <a:endParaRPr lang="id-ID" altLang="en-US"/>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a:extLst>
              <a:ext uri="{FF2B5EF4-FFF2-40B4-BE49-F238E27FC236}">
                <a16:creationId xmlns:a16="http://schemas.microsoft.com/office/drawing/2014/main" id="{167B8F14-A752-44C0-A5D2-9672119C5F81}"/>
              </a:ext>
            </a:extLst>
          </p:cNvPr>
          <p:cNvSpPr>
            <a:spLocks noGrp="1"/>
          </p:cNvSpPr>
          <p:nvPr>
            <p:ph idx="1"/>
          </p:nvPr>
        </p:nvSpPr>
        <p:spPr>
          <a:xfrm>
            <a:off x="457200" y="642938"/>
            <a:ext cx="8229600" cy="5483225"/>
          </a:xfrm>
        </p:spPr>
        <p:txBody>
          <a:bodyPr/>
          <a:lstStyle/>
          <a:p>
            <a:pPr>
              <a:buFont typeface="Arial" panose="020B0604020202020204" pitchFamily="34" charset="0"/>
              <a:buNone/>
            </a:pPr>
            <a:r>
              <a:rPr lang="en-US" altLang="en-US" b="1"/>
              <a:t>3. Relasi dan Fungsi</a:t>
            </a:r>
          </a:p>
        </p:txBody>
      </p:sp>
      <p:pic>
        <p:nvPicPr>
          <p:cNvPr id="15363" name="Picture 2">
            <a:extLst>
              <a:ext uri="{FF2B5EF4-FFF2-40B4-BE49-F238E27FC236}">
                <a16:creationId xmlns:a16="http://schemas.microsoft.com/office/drawing/2014/main" id="{51A0E1AB-FAF2-4465-8EBC-032E73378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75" y="1857375"/>
            <a:ext cx="45529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4">
            <a:extLst>
              <a:ext uri="{FF2B5EF4-FFF2-40B4-BE49-F238E27FC236}">
                <a16:creationId xmlns:a16="http://schemas.microsoft.com/office/drawing/2014/main" id="{99944E93-37F0-4FD9-97F1-ABDD8E910649}"/>
              </a:ext>
            </a:extLst>
          </p:cNvPr>
          <p:cNvSpPr txBox="1">
            <a:spLocks noChangeArrowheads="1"/>
          </p:cNvSpPr>
          <p:nvPr/>
        </p:nvSpPr>
        <p:spPr bwMode="auto">
          <a:xfrm>
            <a:off x="2428875" y="5929313"/>
            <a:ext cx="3813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3"/>
              </a:rPr>
              <a:t>www.mathwarehouse.com</a:t>
            </a:r>
            <a:endParaRPr lang="en-US" altLang="en-US" sz="1800">
              <a:latin typeface="Arial" panose="020B0604020202020204" pitchFamily="34" charset="0"/>
            </a:endParaRPr>
          </a:p>
        </p:txBody>
      </p:sp>
      <p:pic>
        <p:nvPicPr>
          <p:cNvPr id="15365" name="Audio 2">
            <a:hlinkClick r:id="" action="ppaction://media"/>
            <a:extLst>
              <a:ext uri="{FF2B5EF4-FFF2-40B4-BE49-F238E27FC236}">
                <a16:creationId xmlns:a16="http://schemas.microsoft.com/office/drawing/2014/main" id="{8479BD00-A621-470E-BC3B-8D1C36989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AB11FB1-4285-F842-6093-5789DD23A9B1}"/>
              </a:ext>
            </a:extLst>
          </p:cNvPr>
          <p:cNvSpPr>
            <a:spLocks noGrp="1"/>
          </p:cNvSpPr>
          <p:nvPr>
            <p:ph type="sldNum" sz="quarter" idx="12"/>
          </p:nvPr>
        </p:nvSpPr>
        <p:spPr/>
        <p:txBody>
          <a:bodyPr/>
          <a:lstStyle/>
          <a:p>
            <a:pPr>
              <a:defRPr/>
            </a:pPr>
            <a:fld id="{577DB4DC-9A87-46B1-BFD2-E3BE53B7C2AE}" type="slidenum">
              <a:rPr lang="id-ID" altLang="en-US" smtClean="0"/>
              <a:pPr>
                <a:defRPr/>
              </a:pPr>
              <a:t>17</a:t>
            </a:fld>
            <a:endParaRPr lang="id-ID" altLang="en-US"/>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a:extLst>
              <a:ext uri="{FF2B5EF4-FFF2-40B4-BE49-F238E27FC236}">
                <a16:creationId xmlns:a16="http://schemas.microsoft.com/office/drawing/2014/main" id="{5E867841-9B3E-429C-90B2-5761365476A8}"/>
              </a:ext>
            </a:extLst>
          </p:cNvPr>
          <p:cNvSpPr>
            <a:spLocks noGrp="1"/>
          </p:cNvSpPr>
          <p:nvPr>
            <p:ph idx="1"/>
          </p:nvPr>
        </p:nvSpPr>
        <p:spPr>
          <a:xfrm>
            <a:off x="457200" y="642938"/>
            <a:ext cx="8229600" cy="5483225"/>
          </a:xfrm>
        </p:spPr>
        <p:txBody>
          <a:bodyPr/>
          <a:lstStyle/>
          <a:p>
            <a:pPr>
              <a:buFont typeface="Arial" panose="020B0604020202020204" pitchFamily="34" charset="0"/>
              <a:buNone/>
            </a:pPr>
            <a:r>
              <a:rPr lang="en-US" altLang="en-US" b="1" dirty="0"/>
              <a:t>4. </a:t>
            </a:r>
            <a:r>
              <a:rPr lang="en-US" altLang="en-US" b="1" dirty="0" err="1"/>
              <a:t>Induksi</a:t>
            </a:r>
            <a:r>
              <a:rPr lang="en-US" altLang="en-US" b="1" dirty="0"/>
              <a:t> </a:t>
            </a:r>
            <a:r>
              <a:rPr lang="en-US" altLang="en-US" b="1" dirty="0" err="1"/>
              <a:t>Matematika</a:t>
            </a:r>
            <a:endParaRPr lang="en-US" altLang="en-US" b="1" dirty="0"/>
          </a:p>
        </p:txBody>
      </p:sp>
      <p:pic>
        <p:nvPicPr>
          <p:cNvPr id="16387" name="Picture 2">
            <a:extLst>
              <a:ext uri="{FF2B5EF4-FFF2-40B4-BE49-F238E27FC236}">
                <a16:creationId xmlns:a16="http://schemas.microsoft.com/office/drawing/2014/main" id="{C46CDCAF-D92B-455E-A32D-11E6BE015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500188"/>
            <a:ext cx="41211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4">
            <a:extLst>
              <a:ext uri="{FF2B5EF4-FFF2-40B4-BE49-F238E27FC236}">
                <a16:creationId xmlns:a16="http://schemas.microsoft.com/office/drawing/2014/main" id="{9FE0182B-B2EB-454A-A3DD-CA6560131C96}"/>
              </a:ext>
            </a:extLst>
          </p:cNvPr>
          <p:cNvSpPr>
            <a:spLocks noChangeArrowheads="1"/>
          </p:cNvSpPr>
          <p:nvPr/>
        </p:nvSpPr>
        <p:spPr bwMode="auto">
          <a:xfrm>
            <a:off x="214313" y="5286375"/>
            <a:ext cx="4583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hlinkClick r:id="rId3"/>
              </a:rPr>
              <a:t>Sumber gambar: math.stackexchange.com</a:t>
            </a:r>
            <a:endParaRPr lang="en-US" altLang="en-US" sz="1800">
              <a:latin typeface="Arial" panose="020B0604020202020204" pitchFamily="34" charset="0"/>
            </a:endParaRPr>
          </a:p>
        </p:txBody>
      </p:sp>
      <p:sp>
        <p:nvSpPr>
          <p:cNvPr id="16389" name="AutoShape 4">
            <a:extLst>
              <a:ext uri="{FF2B5EF4-FFF2-40B4-BE49-F238E27FC236}">
                <a16:creationId xmlns:a16="http://schemas.microsoft.com/office/drawing/2014/main" id="{64CF05D4-952A-44C8-9188-DD6341253B60}"/>
              </a:ext>
            </a:extLst>
          </p:cNvPr>
          <p:cNvSpPr>
            <a:spLocks noChangeAspect="1" noChangeArrowheads="1"/>
          </p:cNvSpPr>
          <p:nvPr/>
        </p:nvSpPr>
        <p:spPr bwMode="auto">
          <a:xfrm>
            <a:off x="155575" y="-1790700"/>
            <a:ext cx="68675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6390" name="AutoShape 6">
            <a:extLst>
              <a:ext uri="{FF2B5EF4-FFF2-40B4-BE49-F238E27FC236}">
                <a16:creationId xmlns:a16="http://schemas.microsoft.com/office/drawing/2014/main" id="{0CF0F673-C5F4-461C-A1C7-86CDD1DFA162}"/>
              </a:ext>
            </a:extLst>
          </p:cNvPr>
          <p:cNvSpPr>
            <a:spLocks noChangeAspect="1" noChangeArrowheads="1"/>
          </p:cNvSpPr>
          <p:nvPr/>
        </p:nvSpPr>
        <p:spPr bwMode="auto">
          <a:xfrm>
            <a:off x="155575" y="-1790700"/>
            <a:ext cx="68675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16391" name="Picture 12">
            <a:extLst>
              <a:ext uri="{FF2B5EF4-FFF2-40B4-BE49-F238E27FC236}">
                <a16:creationId xmlns:a16="http://schemas.microsoft.com/office/drawing/2014/main" id="{BFAAD161-8E3F-434A-82B2-BAA1CCB0A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25" y="2286000"/>
            <a:ext cx="4524375"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Audio 2">
            <a:hlinkClick r:id="" action="ppaction://media"/>
            <a:extLst>
              <a:ext uri="{FF2B5EF4-FFF2-40B4-BE49-F238E27FC236}">
                <a16:creationId xmlns:a16="http://schemas.microsoft.com/office/drawing/2014/main" id="{5B8A26B1-4F1F-4F20-8882-78F2E94DED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F9B1673-6476-6277-08F0-5B75701F5F0C}"/>
              </a:ext>
            </a:extLst>
          </p:cNvPr>
          <p:cNvSpPr>
            <a:spLocks noGrp="1"/>
          </p:cNvSpPr>
          <p:nvPr>
            <p:ph type="sldNum" sz="quarter" idx="12"/>
          </p:nvPr>
        </p:nvSpPr>
        <p:spPr/>
        <p:txBody>
          <a:bodyPr/>
          <a:lstStyle/>
          <a:p>
            <a:pPr>
              <a:defRPr/>
            </a:pPr>
            <a:fld id="{577DB4DC-9A87-46B1-BFD2-E3BE53B7C2AE}" type="slidenum">
              <a:rPr lang="id-ID" altLang="en-US" smtClean="0"/>
              <a:pPr>
                <a:defRPr/>
              </a:pPr>
              <a:t>18</a:t>
            </a:fld>
            <a:endParaRPr lang="id-ID" altLang="en-US"/>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a:extLst>
              <a:ext uri="{FF2B5EF4-FFF2-40B4-BE49-F238E27FC236}">
                <a16:creationId xmlns:a16="http://schemas.microsoft.com/office/drawing/2014/main" id="{30249028-9D2D-4FBC-8861-D3C5BFA86439}"/>
              </a:ext>
            </a:extLst>
          </p:cNvPr>
          <p:cNvSpPr>
            <a:spLocks noGrp="1"/>
          </p:cNvSpPr>
          <p:nvPr>
            <p:ph idx="1"/>
          </p:nvPr>
        </p:nvSpPr>
        <p:spPr>
          <a:xfrm>
            <a:off x="457200" y="642938"/>
            <a:ext cx="8229600" cy="5483225"/>
          </a:xfrm>
        </p:spPr>
        <p:txBody>
          <a:bodyPr/>
          <a:lstStyle/>
          <a:p>
            <a:pPr>
              <a:buFont typeface="Arial" panose="020B0604020202020204" pitchFamily="34" charset="0"/>
              <a:buNone/>
            </a:pPr>
            <a:r>
              <a:rPr lang="en-US" altLang="en-US" b="1"/>
              <a:t>5. Teori Bilangan</a:t>
            </a:r>
          </a:p>
        </p:txBody>
      </p:sp>
      <p:pic>
        <p:nvPicPr>
          <p:cNvPr id="17411" name="Picture 2">
            <a:extLst>
              <a:ext uri="{FF2B5EF4-FFF2-40B4-BE49-F238E27FC236}">
                <a16:creationId xmlns:a16="http://schemas.microsoft.com/office/drawing/2014/main" id="{0AC781E0-4B08-48F4-8FE4-1E1A1BE75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928813"/>
            <a:ext cx="327183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4">
            <a:extLst>
              <a:ext uri="{FF2B5EF4-FFF2-40B4-BE49-F238E27FC236}">
                <a16:creationId xmlns:a16="http://schemas.microsoft.com/office/drawing/2014/main" id="{4E0E9B0F-93FE-4E44-9B5B-C850B0318CF0}"/>
              </a:ext>
            </a:extLst>
          </p:cNvPr>
          <p:cNvSpPr txBox="1">
            <a:spLocks noChangeArrowheads="1"/>
          </p:cNvSpPr>
          <p:nvPr/>
        </p:nvSpPr>
        <p:spPr bwMode="auto">
          <a:xfrm>
            <a:off x="642938" y="5072063"/>
            <a:ext cx="303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3"/>
              </a:rPr>
              <a:t>mymathforum.com</a:t>
            </a:r>
            <a:endParaRPr lang="en-US" altLang="en-US" sz="1800">
              <a:latin typeface="Arial" panose="020B0604020202020204" pitchFamily="34" charset="0"/>
            </a:endParaRPr>
          </a:p>
        </p:txBody>
      </p:sp>
      <p:pic>
        <p:nvPicPr>
          <p:cNvPr id="17413" name="Picture 4">
            <a:extLst>
              <a:ext uri="{FF2B5EF4-FFF2-40B4-BE49-F238E27FC236}">
                <a16:creationId xmlns:a16="http://schemas.microsoft.com/office/drawing/2014/main" id="{E28F6676-BAD5-42C8-AFE2-38FAAD375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0" y="1500188"/>
            <a:ext cx="28098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6">
            <a:extLst>
              <a:ext uri="{FF2B5EF4-FFF2-40B4-BE49-F238E27FC236}">
                <a16:creationId xmlns:a16="http://schemas.microsoft.com/office/drawing/2014/main" id="{F1814394-896D-4CD8-AA43-14921DA3F0D1}"/>
              </a:ext>
            </a:extLst>
          </p:cNvPr>
          <p:cNvSpPr>
            <a:spLocks noChangeArrowheads="1"/>
          </p:cNvSpPr>
          <p:nvPr/>
        </p:nvSpPr>
        <p:spPr bwMode="auto">
          <a:xfrm>
            <a:off x="5000625" y="5500688"/>
            <a:ext cx="3903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5"/>
              </a:rPr>
              <a:t>www.pearsonhighered.com</a:t>
            </a:r>
            <a:endParaRPr lang="en-US" altLang="en-US" sz="1800">
              <a:latin typeface="Arial" panose="020B0604020202020204" pitchFamily="34" charset="0"/>
            </a:endParaRPr>
          </a:p>
        </p:txBody>
      </p:sp>
      <p:pic>
        <p:nvPicPr>
          <p:cNvPr id="17415" name="Audio 4">
            <a:hlinkClick r:id="" action="ppaction://media"/>
            <a:extLst>
              <a:ext uri="{FF2B5EF4-FFF2-40B4-BE49-F238E27FC236}">
                <a16:creationId xmlns:a16="http://schemas.microsoft.com/office/drawing/2014/main" id="{88F4FAD5-7BFC-446D-A006-D4669208FA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CBD7E3F-A30E-3EA9-5180-7E604D608D2B}"/>
              </a:ext>
            </a:extLst>
          </p:cNvPr>
          <p:cNvSpPr>
            <a:spLocks noGrp="1"/>
          </p:cNvSpPr>
          <p:nvPr>
            <p:ph type="sldNum" sz="quarter" idx="12"/>
          </p:nvPr>
        </p:nvSpPr>
        <p:spPr/>
        <p:txBody>
          <a:bodyPr/>
          <a:lstStyle/>
          <a:p>
            <a:pPr>
              <a:defRPr/>
            </a:pPr>
            <a:fld id="{577DB4DC-9A87-46B1-BFD2-E3BE53B7C2AE}" type="slidenum">
              <a:rPr lang="id-ID" altLang="en-US" smtClean="0"/>
              <a:pPr>
                <a:defRPr/>
              </a:pPr>
              <a:t>19</a:t>
            </a:fld>
            <a:endParaRPr lang="id-ID" altLang="en-US"/>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89EF5E18-26A8-4A23-BF5B-38CDEF02693F}"/>
              </a:ext>
            </a:extLst>
          </p:cNvPr>
          <p:cNvSpPr>
            <a:spLocks noGrp="1"/>
          </p:cNvSpPr>
          <p:nvPr>
            <p:ph type="title"/>
          </p:nvPr>
        </p:nvSpPr>
        <p:spPr/>
        <p:txBody>
          <a:bodyPr/>
          <a:lstStyle/>
          <a:p>
            <a:pPr algn="l"/>
            <a:r>
              <a:rPr lang="en-US" altLang="en-US"/>
              <a:t>Kampus ITB yang indah…</a:t>
            </a:r>
          </a:p>
        </p:txBody>
      </p:sp>
      <p:pic>
        <p:nvPicPr>
          <p:cNvPr id="3075" name="Picture 3">
            <a:extLst>
              <a:ext uri="{FF2B5EF4-FFF2-40B4-BE49-F238E27FC236}">
                <a16:creationId xmlns:a16="http://schemas.microsoft.com/office/drawing/2014/main" id="{298A4A47-5CE3-4967-9112-2B5B9D27FC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404938"/>
            <a:ext cx="7072313"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4">
            <a:extLst>
              <a:ext uri="{FF2B5EF4-FFF2-40B4-BE49-F238E27FC236}">
                <a16:creationId xmlns:a16="http://schemas.microsoft.com/office/drawing/2014/main" id="{D0D7110E-F574-4D89-BFAB-7604C5DE84E4}"/>
              </a:ext>
            </a:extLst>
          </p:cNvPr>
          <p:cNvSpPr txBox="1">
            <a:spLocks noChangeArrowheads="1"/>
          </p:cNvSpPr>
          <p:nvPr/>
        </p:nvSpPr>
        <p:spPr bwMode="auto">
          <a:xfrm>
            <a:off x="5715000" y="6215063"/>
            <a:ext cx="2422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latin typeface="Arial" panose="020B0604020202020204" pitchFamily="34" charset="0"/>
              </a:rPr>
              <a:t>Foto oleh Eko Purwono (AR ITB)</a:t>
            </a:r>
          </a:p>
        </p:txBody>
      </p:sp>
      <p:pic>
        <p:nvPicPr>
          <p:cNvPr id="3077" name="Audio 10">
            <a:hlinkClick r:id="" action="ppaction://media"/>
            <a:extLst>
              <a:ext uri="{FF2B5EF4-FFF2-40B4-BE49-F238E27FC236}">
                <a16:creationId xmlns:a16="http://schemas.microsoft.com/office/drawing/2014/main" id="{0E372021-7121-4401-AEC1-A39DB4601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10FC1F60-99B1-4BB4-A897-BC485E4DD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E10AB9B-E863-B1ED-9377-E92469449968}"/>
              </a:ext>
            </a:extLst>
          </p:cNvPr>
          <p:cNvSpPr>
            <a:spLocks noGrp="1"/>
          </p:cNvSpPr>
          <p:nvPr>
            <p:ph type="sldNum" sz="quarter" idx="12"/>
          </p:nvPr>
        </p:nvSpPr>
        <p:spPr/>
        <p:txBody>
          <a:bodyPr/>
          <a:lstStyle/>
          <a:p>
            <a:pPr>
              <a:defRPr/>
            </a:pPr>
            <a:fld id="{577DB4DC-9A87-46B1-BFD2-E3BE53B7C2AE}" type="slidenum">
              <a:rPr lang="id-ID" altLang="en-US" smtClean="0"/>
              <a:pPr>
                <a:defRPr/>
              </a:pPr>
              <a:t>2</a:t>
            </a:fld>
            <a:endParaRPr lang="id-ID" altLang="en-US"/>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a:extLst>
              <a:ext uri="{FF2B5EF4-FFF2-40B4-BE49-F238E27FC236}">
                <a16:creationId xmlns:a16="http://schemas.microsoft.com/office/drawing/2014/main" id="{AFB1B042-0B0C-4BE1-B259-80E29874A55F}"/>
              </a:ext>
            </a:extLst>
          </p:cNvPr>
          <p:cNvSpPr>
            <a:spLocks noGrp="1"/>
          </p:cNvSpPr>
          <p:nvPr>
            <p:ph idx="1"/>
          </p:nvPr>
        </p:nvSpPr>
        <p:spPr>
          <a:xfrm>
            <a:off x="457200" y="785813"/>
            <a:ext cx="8229600" cy="5340350"/>
          </a:xfrm>
        </p:spPr>
        <p:txBody>
          <a:bodyPr/>
          <a:lstStyle/>
          <a:p>
            <a:pPr>
              <a:buFont typeface="Arial" panose="020B0604020202020204" pitchFamily="34" charset="0"/>
              <a:buNone/>
            </a:pPr>
            <a:r>
              <a:rPr lang="en-US" altLang="en-US" b="1" dirty="0"/>
              <a:t>6. </a:t>
            </a:r>
            <a:r>
              <a:rPr lang="en-US" altLang="en-US" b="1" dirty="0" err="1"/>
              <a:t>Kombinatorika</a:t>
            </a:r>
            <a:endParaRPr lang="en-US" altLang="en-US" b="1" dirty="0"/>
          </a:p>
        </p:txBody>
      </p:sp>
      <p:pic>
        <p:nvPicPr>
          <p:cNvPr id="18435" name="Picture 2">
            <a:extLst>
              <a:ext uri="{FF2B5EF4-FFF2-40B4-BE49-F238E27FC236}">
                <a16:creationId xmlns:a16="http://schemas.microsoft.com/office/drawing/2014/main" id="{7CA7CCE3-167A-4909-9A8F-3DCE23C9A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2214563"/>
            <a:ext cx="3798887"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a:extLst>
              <a:ext uri="{FF2B5EF4-FFF2-40B4-BE49-F238E27FC236}">
                <a16:creationId xmlns:a16="http://schemas.microsoft.com/office/drawing/2014/main" id="{2E4B4109-B0CC-49A2-86F3-C84E270C0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1928813"/>
            <a:ext cx="3714750"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5">
            <a:extLst>
              <a:ext uri="{FF2B5EF4-FFF2-40B4-BE49-F238E27FC236}">
                <a16:creationId xmlns:a16="http://schemas.microsoft.com/office/drawing/2014/main" id="{7CEF9FFB-9C8E-410D-AB39-6F19C0B88858}"/>
              </a:ext>
            </a:extLst>
          </p:cNvPr>
          <p:cNvSpPr txBox="1">
            <a:spLocks noChangeArrowheads="1"/>
          </p:cNvSpPr>
          <p:nvPr/>
        </p:nvSpPr>
        <p:spPr bwMode="auto">
          <a:xfrm>
            <a:off x="5929313" y="5000625"/>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4"/>
              </a:rPr>
              <a:t>ronsden.com</a:t>
            </a:r>
            <a:endParaRPr lang="en-US" altLang="en-US" sz="1800">
              <a:latin typeface="Arial" panose="020B0604020202020204" pitchFamily="34" charset="0"/>
            </a:endParaRPr>
          </a:p>
        </p:txBody>
      </p:sp>
      <p:sp>
        <p:nvSpPr>
          <p:cNvPr id="18438" name="TextBox 6">
            <a:extLst>
              <a:ext uri="{FF2B5EF4-FFF2-40B4-BE49-F238E27FC236}">
                <a16:creationId xmlns:a16="http://schemas.microsoft.com/office/drawing/2014/main" id="{F209546A-7957-4D46-AD37-0D8EAE3CB1D3}"/>
              </a:ext>
            </a:extLst>
          </p:cNvPr>
          <p:cNvSpPr txBox="1">
            <a:spLocks noChangeArrowheads="1"/>
          </p:cNvSpPr>
          <p:nvPr/>
        </p:nvSpPr>
        <p:spPr bwMode="auto">
          <a:xfrm>
            <a:off x="1143000" y="5143500"/>
            <a:ext cx="310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5"/>
              </a:rPr>
              <a:t>www.coolmath.com</a:t>
            </a:r>
            <a:endParaRPr lang="en-US" altLang="en-US" sz="1800">
              <a:latin typeface="Arial" panose="020B0604020202020204" pitchFamily="34" charset="0"/>
            </a:endParaRPr>
          </a:p>
        </p:txBody>
      </p:sp>
      <p:pic>
        <p:nvPicPr>
          <p:cNvPr id="18439" name="Audio 1">
            <a:hlinkClick r:id="" action="ppaction://media"/>
            <a:extLst>
              <a:ext uri="{FF2B5EF4-FFF2-40B4-BE49-F238E27FC236}">
                <a16:creationId xmlns:a16="http://schemas.microsoft.com/office/drawing/2014/main" id="{15B6A4FD-88EB-4050-804B-DD99495348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8582BB0-BD43-43DC-8AD3-A27A11517946}"/>
              </a:ext>
            </a:extLst>
          </p:cNvPr>
          <p:cNvSpPr>
            <a:spLocks noGrp="1"/>
          </p:cNvSpPr>
          <p:nvPr>
            <p:ph type="sldNum" sz="quarter" idx="12"/>
          </p:nvPr>
        </p:nvSpPr>
        <p:spPr/>
        <p:txBody>
          <a:bodyPr/>
          <a:lstStyle/>
          <a:p>
            <a:pPr>
              <a:defRPr/>
            </a:pPr>
            <a:fld id="{577DB4DC-9A87-46B1-BFD2-E3BE53B7C2AE}" type="slidenum">
              <a:rPr lang="id-ID" altLang="en-US" smtClean="0"/>
              <a:pPr>
                <a:defRPr/>
              </a:pPr>
              <a:t>20</a:t>
            </a:fld>
            <a:endParaRPr lang="id-ID" altLang="en-US"/>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a:extLst>
              <a:ext uri="{FF2B5EF4-FFF2-40B4-BE49-F238E27FC236}">
                <a16:creationId xmlns:a16="http://schemas.microsoft.com/office/drawing/2014/main" id="{79143FDA-461B-4801-A47F-CCDF4D97DC7C}"/>
              </a:ext>
            </a:extLst>
          </p:cNvPr>
          <p:cNvSpPr>
            <a:spLocks noGrp="1"/>
          </p:cNvSpPr>
          <p:nvPr>
            <p:ph idx="1"/>
          </p:nvPr>
        </p:nvSpPr>
        <p:spPr>
          <a:xfrm>
            <a:off x="457200" y="571500"/>
            <a:ext cx="8229600" cy="5554663"/>
          </a:xfrm>
        </p:spPr>
        <p:txBody>
          <a:bodyPr/>
          <a:lstStyle/>
          <a:p>
            <a:pPr>
              <a:buFont typeface="Arial" panose="020B0604020202020204" pitchFamily="34" charset="0"/>
              <a:buNone/>
            </a:pPr>
            <a:r>
              <a:rPr lang="en-US" altLang="en-US" b="1" dirty="0"/>
              <a:t>7. </a:t>
            </a:r>
            <a:r>
              <a:rPr lang="en-US" altLang="en-US" b="1" dirty="0" err="1"/>
              <a:t>Rekursi</a:t>
            </a:r>
            <a:r>
              <a:rPr lang="en-US" altLang="en-US" b="1" dirty="0"/>
              <a:t> dan </a:t>
            </a:r>
            <a:r>
              <a:rPr lang="en-US" altLang="en-US" b="1" dirty="0" err="1"/>
              <a:t>relasi</a:t>
            </a:r>
            <a:r>
              <a:rPr lang="en-US" altLang="en-US" b="1" dirty="0"/>
              <a:t> </a:t>
            </a:r>
            <a:r>
              <a:rPr lang="en-US" altLang="en-US" b="1" dirty="0" err="1"/>
              <a:t>rekurens</a:t>
            </a:r>
            <a:endParaRPr lang="en-US" altLang="en-US" b="1" dirty="0"/>
          </a:p>
        </p:txBody>
      </p:sp>
      <p:pic>
        <p:nvPicPr>
          <p:cNvPr id="19459" name="Picture 4">
            <a:extLst>
              <a:ext uri="{FF2B5EF4-FFF2-40B4-BE49-F238E27FC236}">
                <a16:creationId xmlns:a16="http://schemas.microsoft.com/office/drawing/2014/main" id="{AF352297-946C-49F0-9140-13DDBEF53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857375"/>
            <a:ext cx="3929063"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5">
            <a:extLst>
              <a:ext uri="{FF2B5EF4-FFF2-40B4-BE49-F238E27FC236}">
                <a16:creationId xmlns:a16="http://schemas.microsoft.com/office/drawing/2014/main" id="{A2366BA4-12D2-494E-BDCE-EDB6FC7126B8}"/>
              </a:ext>
            </a:extLst>
          </p:cNvPr>
          <p:cNvSpPr txBox="1">
            <a:spLocks noChangeArrowheads="1"/>
          </p:cNvSpPr>
          <p:nvPr/>
        </p:nvSpPr>
        <p:spPr bwMode="auto">
          <a:xfrm>
            <a:off x="1214438" y="5000625"/>
            <a:ext cx="2582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3"/>
              </a:rPr>
              <a:t>www.ilxor.com</a:t>
            </a:r>
            <a:endParaRPr lang="en-US" altLang="en-US" sz="1800">
              <a:latin typeface="Arial" panose="020B0604020202020204" pitchFamily="34" charset="0"/>
            </a:endParaRPr>
          </a:p>
        </p:txBody>
      </p:sp>
      <p:pic>
        <p:nvPicPr>
          <p:cNvPr id="19461" name="Picture 6">
            <a:extLst>
              <a:ext uri="{FF2B5EF4-FFF2-40B4-BE49-F238E27FC236}">
                <a16:creationId xmlns:a16="http://schemas.microsoft.com/office/drawing/2014/main" id="{728BDD34-C818-4FC0-B1A9-00A755D22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1857375"/>
            <a:ext cx="3819525"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7">
            <a:extLst>
              <a:ext uri="{FF2B5EF4-FFF2-40B4-BE49-F238E27FC236}">
                <a16:creationId xmlns:a16="http://schemas.microsoft.com/office/drawing/2014/main" id="{0B25C426-45CC-426F-81A9-3AE1862F7A67}"/>
              </a:ext>
            </a:extLst>
          </p:cNvPr>
          <p:cNvSpPr txBox="1">
            <a:spLocks noChangeArrowheads="1"/>
          </p:cNvSpPr>
          <p:nvPr/>
        </p:nvSpPr>
        <p:spPr bwMode="auto">
          <a:xfrm>
            <a:off x="5357813" y="5000625"/>
            <a:ext cx="262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5"/>
              </a:rPr>
              <a:t>cas.bethel.edu</a:t>
            </a:r>
            <a:endParaRPr lang="en-US" altLang="en-US" sz="1800">
              <a:latin typeface="Arial" panose="020B0604020202020204" pitchFamily="34" charset="0"/>
            </a:endParaRPr>
          </a:p>
        </p:txBody>
      </p:sp>
      <p:pic>
        <p:nvPicPr>
          <p:cNvPr id="19463" name="Audio 1">
            <a:hlinkClick r:id="" action="ppaction://media"/>
            <a:extLst>
              <a:ext uri="{FF2B5EF4-FFF2-40B4-BE49-F238E27FC236}">
                <a16:creationId xmlns:a16="http://schemas.microsoft.com/office/drawing/2014/main" id="{5D92E03F-0097-4D43-867C-595570ABB9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DCDA964-91C2-537D-1549-AE3AB70BEAC8}"/>
              </a:ext>
            </a:extLst>
          </p:cNvPr>
          <p:cNvSpPr>
            <a:spLocks noGrp="1"/>
          </p:cNvSpPr>
          <p:nvPr>
            <p:ph type="sldNum" sz="quarter" idx="12"/>
          </p:nvPr>
        </p:nvSpPr>
        <p:spPr/>
        <p:txBody>
          <a:bodyPr/>
          <a:lstStyle/>
          <a:p>
            <a:pPr>
              <a:defRPr/>
            </a:pPr>
            <a:fld id="{577DB4DC-9A87-46B1-BFD2-E3BE53B7C2AE}" type="slidenum">
              <a:rPr lang="id-ID" altLang="en-US" smtClean="0"/>
              <a:pPr>
                <a:defRPr/>
              </a:pPr>
              <a:t>21</a:t>
            </a:fld>
            <a:endParaRPr lang="id-ID" altLang="en-US"/>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a:extLst>
              <a:ext uri="{FF2B5EF4-FFF2-40B4-BE49-F238E27FC236}">
                <a16:creationId xmlns:a16="http://schemas.microsoft.com/office/drawing/2014/main" id="{8ACD1926-56E6-4682-8027-841F5312580E}"/>
              </a:ext>
            </a:extLst>
          </p:cNvPr>
          <p:cNvSpPr>
            <a:spLocks noGrp="1"/>
          </p:cNvSpPr>
          <p:nvPr>
            <p:ph idx="1"/>
          </p:nvPr>
        </p:nvSpPr>
        <p:spPr>
          <a:xfrm>
            <a:off x="500063" y="571500"/>
            <a:ext cx="8229600" cy="5214938"/>
          </a:xfrm>
        </p:spPr>
        <p:txBody>
          <a:bodyPr/>
          <a:lstStyle/>
          <a:p>
            <a:pPr>
              <a:buFont typeface="Arial" panose="020B0604020202020204" pitchFamily="34" charset="0"/>
              <a:buNone/>
            </a:pPr>
            <a:r>
              <a:rPr lang="en-US" altLang="en-US" b="1"/>
              <a:t>8. Teori Graf</a:t>
            </a:r>
          </a:p>
        </p:txBody>
      </p:sp>
      <p:sp>
        <p:nvSpPr>
          <p:cNvPr id="20483" name="AutoShape 2">
            <a:extLst>
              <a:ext uri="{FF2B5EF4-FFF2-40B4-BE49-F238E27FC236}">
                <a16:creationId xmlns:a16="http://schemas.microsoft.com/office/drawing/2014/main" id="{FA52929E-CC71-451D-A9BE-0D96B0F2F4FE}"/>
              </a:ext>
            </a:extLst>
          </p:cNvPr>
          <p:cNvSpPr>
            <a:spLocks noChangeAspect="1" noChangeArrowheads="1"/>
          </p:cNvSpPr>
          <p:nvPr/>
        </p:nvSpPr>
        <p:spPr bwMode="auto">
          <a:xfrm>
            <a:off x="155575" y="-1028700"/>
            <a:ext cx="4000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20484" name="Picture 6">
            <a:extLst>
              <a:ext uri="{FF2B5EF4-FFF2-40B4-BE49-F238E27FC236}">
                <a16:creationId xmlns:a16="http://schemas.microsoft.com/office/drawing/2014/main" id="{6E1F05A9-B47B-4953-8374-C908E09BC1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643063"/>
            <a:ext cx="4643438"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6">
            <a:extLst>
              <a:ext uri="{FF2B5EF4-FFF2-40B4-BE49-F238E27FC236}">
                <a16:creationId xmlns:a16="http://schemas.microsoft.com/office/drawing/2014/main" id="{CAD28E78-4E19-474F-9E39-405A672F42ED}"/>
              </a:ext>
            </a:extLst>
          </p:cNvPr>
          <p:cNvSpPr txBox="1">
            <a:spLocks noChangeArrowheads="1"/>
          </p:cNvSpPr>
          <p:nvPr/>
        </p:nvSpPr>
        <p:spPr bwMode="auto">
          <a:xfrm>
            <a:off x="1000125" y="5072063"/>
            <a:ext cx="3249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3"/>
              </a:rPr>
              <a:t>simonkneebone.com</a:t>
            </a:r>
            <a:endParaRPr lang="en-US" altLang="en-US" sz="1800">
              <a:latin typeface="Arial" panose="020B0604020202020204" pitchFamily="34" charset="0"/>
            </a:endParaRPr>
          </a:p>
        </p:txBody>
      </p:sp>
      <p:pic>
        <p:nvPicPr>
          <p:cNvPr id="20486" name="Picture 8">
            <a:extLst>
              <a:ext uri="{FF2B5EF4-FFF2-40B4-BE49-F238E27FC236}">
                <a16:creationId xmlns:a16="http://schemas.microsoft.com/office/drawing/2014/main" id="{DCD78A54-5BB3-4340-8A3C-2896A1D00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214563"/>
            <a:ext cx="30003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Audio 5">
            <a:hlinkClick r:id="" action="ppaction://media"/>
            <a:extLst>
              <a:ext uri="{FF2B5EF4-FFF2-40B4-BE49-F238E27FC236}">
                <a16:creationId xmlns:a16="http://schemas.microsoft.com/office/drawing/2014/main" id="{DC6B6D28-1B42-40A5-98FD-375A85382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65F076B-0936-9BF4-33E1-E5FEB13C5A02}"/>
              </a:ext>
            </a:extLst>
          </p:cNvPr>
          <p:cNvSpPr>
            <a:spLocks noGrp="1"/>
          </p:cNvSpPr>
          <p:nvPr>
            <p:ph type="sldNum" sz="quarter" idx="12"/>
          </p:nvPr>
        </p:nvSpPr>
        <p:spPr/>
        <p:txBody>
          <a:bodyPr/>
          <a:lstStyle/>
          <a:p>
            <a:pPr>
              <a:defRPr/>
            </a:pPr>
            <a:fld id="{577DB4DC-9A87-46B1-BFD2-E3BE53B7C2AE}" type="slidenum">
              <a:rPr lang="id-ID" altLang="en-US" smtClean="0"/>
              <a:pPr>
                <a:defRPr/>
              </a:pPr>
              <a:t>22</a:t>
            </a:fld>
            <a:endParaRPr lang="id-ID" altLang="en-US"/>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E4BCD9D4-4F7E-46E9-8EAF-4B644CF75BD4}"/>
              </a:ext>
            </a:extLst>
          </p:cNvPr>
          <p:cNvSpPr>
            <a:spLocks noGrp="1"/>
          </p:cNvSpPr>
          <p:nvPr>
            <p:ph idx="1"/>
          </p:nvPr>
        </p:nvSpPr>
        <p:spPr>
          <a:xfrm>
            <a:off x="457200" y="642938"/>
            <a:ext cx="8229600" cy="5483225"/>
          </a:xfrm>
        </p:spPr>
        <p:txBody>
          <a:bodyPr/>
          <a:lstStyle/>
          <a:p>
            <a:pPr>
              <a:buFont typeface="Arial" panose="020B0604020202020204" pitchFamily="34" charset="0"/>
              <a:buNone/>
            </a:pPr>
            <a:r>
              <a:rPr lang="en-US" altLang="en-US" b="1"/>
              <a:t>9. Pohon</a:t>
            </a:r>
          </a:p>
        </p:txBody>
      </p:sp>
      <p:pic>
        <p:nvPicPr>
          <p:cNvPr id="21507" name="Picture 2">
            <a:extLst>
              <a:ext uri="{FF2B5EF4-FFF2-40B4-BE49-F238E27FC236}">
                <a16:creationId xmlns:a16="http://schemas.microsoft.com/office/drawing/2014/main" id="{BE20DA28-C3AA-4757-BAAC-6E576AED4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714500"/>
            <a:ext cx="49117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4">
            <a:extLst>
              <a:ext uri="{FF2B5EF4-FFF2-40B4-BE49-F238E27FC236}">
                <a16:creationId xmlns:a16="http://schemas.microsoft.com/office/drawing/2014/main" id="{9FDA44DA-B8FC-4267-AD44-2FDB77C690C1}"/>
              </a:ext>
            </a:extLst>
          </p:cNvPr>
          <p:cNvSpPr txBox="1">
            <a:spLocks noChangeArrowheads="1"/>
          </p:cNvSpPr>
          <p:nvPr/>
        </p:nvSpPr>
        <p:spPr bwMode="auto">
          <a:xfrm>
            <a:off x="1143000" y="5357813"/>
            <a:ext cx="2928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3"/>
              </a:rPr>
              <a:t>ubuntuforums.org</a:t>
            </a:r>
            <a:endParaRPr lang="en-US" altLang="en-US" sz="1800">
              <a:latin typeface="Arial" panose="020B0604020202020204" pitchFamily="34" charset="0"/>
            </a:endParaRPr>
          </a:p>
        </p:txBody>
      </p:sp>
      <p:pic>
        <p:nvPicPr>
          <p:cNvPr id="21509" name="Picture 4">
            <a:extLst>
              <a:ext uri="{FF2B5EF4-FFF2-40B4-BE49-F238E27FC236}">
                <a16:creationId xmlns:a16="http://schemas.microsoft.com/office/drawing/2014/main" id="{B57583B2-CA71-45ED-B75E-F985FCC82C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88" y="1857375"/>
            <a:ext cx="221456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Audio 1">
            <a:hlinkClick r:id="" action="ppaction://media"/>
            <a:extLst>
              <a:ext uri="{FF2B5EF4-FFF2-40B4-BE49-F238E27FC236}">
                <a16:creationId xmlns:a16="http://schemas.microsoft.com/office/drawing/2014/main" id="{DB0527EF-176A-4EB7-9772-1A327C2C06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CC43997-BFA6-3479-9108-52535BE03F09}"/>
              </a:ext>
            </a:extLst>
          </p:cNvPr>
          <p:cNvSpPr>
            <a:spLocks noGrp="1"/>
          </p:cNvSpPr>
          <p:nvPr>
            <p:ph type="sldNum" sz="quarter" idx="12"/>
          </p:nvPr>
        </p:nvSpPr>
        <p:spPr/>
        <p:txBody>
          <a:bodyPr/>
          <a:lstStyle/>
          <a:p>
            <a:pPr>
              <a:defRPr/>
            </a:pPr>
            <a:fld id="{577DB4DC-9A87-46B1-BFD2-E3BE53B7C2AE}" type="slidenum">
              <a:rPr lang="id-ID" altLang="en-US" smtClean="0"/>
              <a:pPr>
                <a:defRPr/>
              </a:pPr>
              <a:t>23</a:t>
            </a:fld>
            <a:endParaRPr lang="id-ID" altLang="en-US"/>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id="{8C28429D-2CAE-47B8-97D8-8C21FC0CB005}"/>
              </a:ext>
            </a:extLst>
          </p:cNvPr>
          <p:cNvSpPr>
            <a:spLocks noGrp="1"/>
          </p:cNvSpPr>
          <p:nvPr>
            <p:ph idx="1"/>
          </p:nvPr>
        </p:nvSpPr>
        <p:spPr>
          <a:xfrm>
            <a:off x="457200" y="642938"/>
            <a:ext cx="8229600" cy="5483225"/>
          </a:xfrm>
        </p:spPr>
        <p:txBody>
          <a:bodyPr/>
          <a:lstStyle/>
          <a:p>
            <a:pPr>
              <a:buFont typeface="Arial" panose="020B0604020202020204" pitchFamily="34" charset="0"/>
              <a:buNone/>
            </a:pPr>
            <a:r>
              <a:rPr lang="id-ID" altLang="en-US" b="1"/>
              <a:t>10</a:t>
            </a:r>
            <a:r>
              <a:rPr lang="en-US" altLang="en-US" b="1"/>
              <a:t>. </a:t>
            </a:r>
            <a:r>
              <a:rPr lang="id-ID" altLang="en-US" b="1"/>
              <a:t>Aljabar Boolean</a:t>
            </a:r>
            <a:endParaRPr lang="en-US" altLang="en-US" b="1"/>
          </a:p>
          <a:p>
            <a:pPr>
              <a:buFont typeface="Arial" panose="020B0604020202020204" pitchFamily="34" charset="0"/>
              <a:buNone/>
            </a:pPr>
            <a:endParaRPr lang="id-ID" altLang="en-US"/>
          </a:p>
        </p:txBody>
      </p:sp>
      <p:pic>
        <p:nvPicPr>
          <p:cNvPr id="22531" name="Picture 1">
            <a:extLst>
              <a:ext uri="{FF2B5EF4-FFF2-40B4-BE49-F238E27FC236}">
                <a16:creationId xmlns:a16="http://schemas.microsoft.com/office/drawing/2014/main" id="{A2C4A851-87F1-4E19-AD67-68A4C59D3C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74813"/>
            <a:ext cx="3527425"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a:extLst>
              <a:ext uri="{FF2B5EF4-FFF2-40B4-BE49-F238E27FC236}">
                <a16:creationId xmlns:a16="http://schemas.microsoft.com/office/drawing/2014/main" id="{CC3DA612-A25E-4600-AE28-7B9FB3087A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3913" y="2349500"/>
            <a:ext cx="4135437"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3">
            <a:extLst>
              <a:ext uri="{FF2B5EF4-FFF2-40B4-BE49-F238E27FC236}">
                <a16:creationId xmlns:a16="http://schemas.microsoft.com/office/drawing/2014/main" id="{1292ED96-A1A0-44CD-9FB4-65DDCF663101}"/>
              </a:ext>
            </a:extLst>
          </p:cNvPr>
          <p:cNvSpPr txBox="1">
            <a:spLocks noChangeArrowheads="1"/>
          </p:cNvSpPr>
          <p:nvPr/>
        </p:nvSpPr>
        <p:spPr bwMode="auto">
          <a:xfrm>
            <a:off x="539750" y="5805488"/>
            <a:ext cx="2913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Sumber: </a:t>
            </a:r>
            <a:r>
              <a:rPr lang="en-US" altLang="en-US" sz="1400">
                <a:latin typeface="Arial" panose="020B0604020202020204" pitchFamily="34" charset="0"/>
                <a:hlinkClick r:id="rId4"/>
              </a:rPr>
              <a:t>www.allaboutcircuits.com</a:t>
            </a:r>
            <a:endParaRPr lang="en-US" altLang="en-US" sz="1400">
              <a:latin typeface="Arial" panose="020B0604020202020204" pitchFamily="34" charset="0"/>
            </a:endParaRPr>
          </a:p>
        </p:txBody>
      </p:sp>
      <p:sp>
        <p:nvSpPr>
          <p:cNvPr id="22534" name="TextBox 5">
            <a:extLst>
              <a:ext uri="{FF2B5EF4-FFF2-40B4-BE49-F238E27FC236}">
                <a16:creationId xmlns:a16="http://schemas.microsoft.com/office/drawing/2014/main" id="{CC4C40AC-DAD0-4613-8D91-B3D5D4A68255}"/>
              </a:ext>
            </a:extLst>
          </p:cNvPr>
          <p:cNvSpPr txBox="1">
            <a:spLocks noChangeArrowheads="1"/>
          </p:cNvSpPr>
          <p:nvPr/>
        </p:nvSpPr>
        <p:spPr bwMode="auto">
          <a:xfrm>
            <a:off x="5724525" y="5438775"/>
            <a:ext cx="2146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Sumber: </a:t>
            </a:r>
            <a:r>
              <a:rPr lang="en-US" altLang="en-US" sz="1400">
                <a:latin typeface="Arial" panose="020B0604020202020204" pitchFamily="34" charset="0"/>
                <a:hlinkClick r:id="rId5"/>
              </a:rPr>
              <a:t>www.ibibilio.org</a:t>
            </a:r>
            <a:endParaRPr lang="en-US" altLang="en-US" sz="1400">
              <a:latin typeface="Arial" panose="020B0604020202020204" pitchFamily="34" charset="0"/>
            </a:endParaRPr>
          </a:p>
        </p:txBody>
      </p:sp>
      <p:pic>
        <p:nvPicPr>
          <p:cNvPr id="22535" name="Audio 14">
            <a:hlinkClick r:id="" action="ppaction://media"/>
            <a:extLst>
              <a:ext uri="{FF2B5EF4-FFF2-40B4-BE49-F238E27FC236}">
                <a16:creationId xmlns:a16="http://schemas.microsoft.com/office/drawing/2014/main" id="{CB0EF595-6979-495B-BC58-3A49FED9B4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A1DFFDB-C24A-24F3-ECFE-40AB961433D5}"/>
              </a:ext>
            </a:extLst>
          </p:cNvPr>
          <p:cNvSpPr>
            <a:spLocks noGrp="1"/>
          </p:cNvSpPr>
          <p:nvPr>
            <p:ph type="sldNum" sz="quarter" idx="12"/>
          </p:nvPr>
        </p:nvSpPr>
        <p:spPr/>
        <p:txBody>
          <a:bodyPr/>
          <a:lstStyle/>
          <a:p>
            <a:pPr>
              <a:defRPr/>
            </a:pPr>
            <a:fld id="{577DB4DC-9A87-46B1-BFD2-E3BE53B7C2AE}" type="slidenum">
              <a:rPr lang="id-ID" altLang="en-US" smtClean="0"/>
              <a:pPr>
                <a:defRPr/>
              </a:pPr>
              <a:t>24</a:t>
            </a:fld>
            <a:endParaRPr lang="id-ID" altLang="en-US"/>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a:extLst>
              <a:ext uri="{FF2B5EF4-FFF2-40B4-BE49-F238E27FC236}">
                <a16:creationId xmlns:a16="http://schemas.microsoft.com/office/drawing/2014/main" id="{EA4D728D-6176-4A54-A87F-16CEEDCB77AA}"/>
              </a:ext>
            </a:extLst>
          </p:cNvPr>
          <p:cNvSpPr>
            <a:spLocks noGrp="1"/>
          </p:cNvSpPr>
          <p:nvPr>
            <p:ph idx="1"/>
          </p:nvPr>
        </p:nvSpPr>
        <p:spPr>
          <a:xfrm>
            <a:off x="457200" y="500063"/>
            <a:ext cx="8229600" cy="5626100"/>
          </a:xfrm>
        </p:spPr>
        <p:txBody>
          <a:bodyPr/>
          <a:lstStyle/>
          <a:p>
            <a:pPr>
              <a:buFont typeface="Arial" panose="020B0604020202020204" pitchFamily="34" charset="0"/>
              <a:buNone/>
            </a:pPr>
            <a:r>
              <a:rPr lang="en-US" altLang="en-US" b="1"/>
              <a:t>1</a:t>
            </a:r>
            <a:r>
              <a:rPr lang="id-ID" altLang="en-US" b="1"/>
              <a:t>1</a:t>
            </a:r>
            <a:r>
              <a:rPr lang="en-US" altLang="en-US" b="1"/>
              <a:t>. Kompleksitas Algoritma</a:t>
            </a:r>
          </a:p>
        </p:txBody>
      </p:sp>
      <p:pic>
        <p:nvPicPr>
          <p:cNvPr id="23555" name="Picture 2">
            <a:extLst>
              <a:ext uri="{FF2B5EF4-FFF2-40B4-BE49-F238E27FC236}">
                <a16:creationId xmlns:a16="http://schemas.microsoft.com/office/drawing/2014/main" id="{79B0CAEF-8719-4390-8CC2-6DD64E5F8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714500"/>
            <a:ext cx="4429125"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4">
            <a:extLst>
              <a:ext uri="{FF2B5EF4-FFF2-40B4-BE49-F238E27FC236}">
                <a16:creationId xmlns:a16="http://schemas.microsoft.com/office/drawing/2014/main" id="{F67C210D-5348-4762-8F59-A5BD00067DBE}"/>
              </a:ext>
            </a:extLst>
          </p:cNvPr>
          <p:cNvSpPr txBox="1">
            <a:spLocks noChangeArrowheads="1"/>
          </p:cNvSpPr>
          <p:nvPr/>
        </p:nvSpPr>
        <p:spPr bwMode="auto">
          <a:xfrm>
            <a:off x="928688" y="4786313"/>
            <a:ext cx="317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3"/>
              </a:rPr>
              <a:t>agafonovslava.com</a:t>
            </a:r>
            <a:endParaRPr lang="en-US" altLang="en-US" sz="1800">
              <a:latin typeface="Arial" panose="020B0604020202020204" pitchFamily="34" charset="0"/>
            </a:endParaRPr>
          </a:p>
        </p:txBody>
      </p:sp>
      <p:pic>
        <p:nvPicPr>
          <p:cNvPr id="23557" name="Picture 4">
            <a:extLst>
              <a:ext uri="{FF2B5EF4-FFF2-40B4-BE49-F238E27FC236}">
                <a16:creationId xmlns:a16="http://schemas.microsoft.com/office/drawing/2014/main" id="{F2CC09C0-1562-46BD-9426-344B70FFCC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1785938"/>
            <a:ext cx="392906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a:extLst>
              <a:ext uri="{FF2B5EF4-FFF2-40B4-BE49-F238E27FC236}">
                <a16:creationId xmlns:a16="http://schemas.microsoft.com/office/drawing/2014/main" id="{63A96D3D-45F3-4F13-A6D3-FA944DA0A0F3}"/>
              </a:ext>
            </a:extLst>
          </p:cNvPr>
          <p:cNvSpPr>
            <a:spLocks noChangeArrowheads="1"/>
          </p:cNvSpPr>
          <p:nvPr/>
        </p:nvSpPr>
        <p:spPr bwMode="auto">
          <a:xfrm>
            <a:off x="5286375" y="4786313"/>
            <a:ext cx="3506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Sumber: </a:t>
            </a:r>
            <a:r>
              <a:rPr lang="en-US" altLang="en-US" sz="1800">
                <a:latin typeface="Arial" panose="020B0604020202020204" pitchFamily="34" charset="0"/>
                <a:hlinkClick r:id="rId5"/>
              </a:rPr>
              <a:t>blog.philenotfound.com</a:t>
            </a:r>
            <a:endParaRPr lang="en-US" altLang="en-US" sz="1800">
              <a:latin typeface="Arial" panose="020B0604020202020204" pitchFamily="34" charset="0"/>
            </a:endParaRPr>
          </a:p>
        </p:txBody>
      </p:sp>
      <p:pic>
        <p:nvPicPr>
          <p:cNvPr id="23559" name="Audio 10">
            <a:hlinkClick r:id="" action="ppaction://media"/>
            <a:extLst>
              <a:ext uri="{FF2B5EF4-FFF2-40B4-BE49-F238E27FC236}">
                <a16:creationId xmlns:a16="http://schemas.microsoft.com/office/drawing/2014/main" id="{7A5FAA93-AFCC-4897-9ACF-1845A6EEAF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B2F1276-A034-1298-7408-9414FA7239F1}"/>
              </a:ext>
            </a:extLst>
          </p:cNvPr>
          <p:cNvSpPr>
            <a:spLocks noGrp="1"/>
          </p:cNvSpPr>
          <p:nvPr>
            <p:ph type="sldNum" sz="quarter" idx="12"/>
          </p:nvPr>
        </p:nvSpPr>
        <p:spPr/>
        <p:txBody>
          <a:bodyPr/>
          <a:lstStyle/>
          <a:p>
            <a:pPr>
              <a:defRPr/>
            </a:pPr>
            <a:fld id="{577DB4DC-9A87-46B1-BFD2-E3BE53B7C2AE}" type="slidenum">
              <a:rPr lang="id-ID" altLang="en-US" smtClean="0"/>
              <a:pPr>
                <a:defRPr/>
              </a:pPr>
              <a:t>25</a:t>
            </a:fld>
            <a:endParaRPr lang="id-ID" altLang="en-US"/>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a:extLst>
              <a:ext uri="{FF2B5EF4-FFF2-40B4-BE49-F238E27FC236}">
                <a16:creationId xmlns:a16="http://schemas.microsoft.com/office/drawing/2014/main" id="{8EF28390-27EE-40C6-A0F9-CDD64A0E576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730BBB5-B508-48A9-816F-A91AC2A1897B}" type="slidenum">
              <a:rPr lang="en-US" altLang="en-US" sz="1200" smtClean="0">
                <a:solidFill>
                  <a:srgbClr val="898989"/>
                </a:solidFill>
              </a:rPr>
              <a:pPr>
                <a:spcBef>
                  <a:spcPct val="0"/>
                </a:spcBef>
                <a:buFontTx/>
                <a:buNone/>
              </a:pPr>
              <a:t>26</a:t>
            </a:fld>
            <a:endParaRPr lang="en-US" altLang="en-US" sz="1200">
              <a:solidFill>
                <a:srgbClr val="898989"/>
              </a:solidFill>
            </a:endParaRPr>
          </a:p>
        </p:txBody>
      </p:sp>
      <p:sp>
        <p:nvSpPr>
          <p:cNvPr id="24579" name="Rectangle 3">
            <a:extLst>
              <a:ext uri="{FF2B5EF4-FFF2-40B4-BE49-F238E27FC236}">
                <a16:creationId xmlns:a16="http://schemas.microsoft.com/office/drawing/2014/main" id="{898988ED-F58F-42AB-BCB8-7A95D09881C6}"/>
              </a:ext>
            </a:extLst>
          </p:cNvPr>
          <p:cNvSpPr>
            <a:spLocks noGrp="1"/>
          </p:cNvSpPr>
          <p:nvPr>
            <p:ph type="body" idx="1"/>
          </p:nvPr>
        </p:nvSpPr>
        <p:spPr>
          <a:xfrm>
            <a:off x="611560" y="548680"/>
            <a:ext cx="7772400" cy="5334000"/>
          </a:xfrm>
        </p:spPr>
        <p:txBody>
          <a:bodyPr/>
          <a:lstStyle/>
          <a:p>
            <a:pPr algn="just" eaLnBrk="1" hangingPunct="1">
              <a:buFontTx/>
              <a:buNone/>
            </a:pPr>
            <a:r>
              <a:rPr lang="en-US" altLang="en-US" sz="2400" dirty="0">
                <a:solidFill>
                  <a:srgbClr val="030305"/>
                </a:solidFill>
                <a:cs typeface="Times New Roman" panose="02020603050405020304" pitchFamily="18" charset="0"/>
              </a:rPr>
              <a:t>Contoh-contoh </a:t>
            </a:r>
            <a:r>
              <a:rPr lang="en-US" altLang="en-US" sz="2400" dirty="0" err="1">
                <a:solidFill>
                  <a:srgbClr val="030305"/>
                </a:solidFill>
                <a:cs typeface="Times New Roman" panose="02020603050405020304" pitchFamily="18" charset="0"/>
              </a:rPr>
              <a:t>persoalan</a:t>
            </a:r>
            <a:r>
              <a:rPr lang="en-US" altLang="en-US" sz="2400" dirty="0">
                <a:solidFill>
                  <a:srgbClr val="030305"/>
                </a:solidFill>
                <a:cs typeface="Times New Roman" panose="02020603050405020304" pitchFamily="18" charset="0"/>
              </a:rPr>
              <a:t> di </a:t>
            </a:r>
            <a:r>
              <a:rPr lang="en-US" altLang="en-US" sz="2400" dirty="0" err="1">
                <a:solidFill>
                  <a:srgbClr val="030305"/>
                </a:solidFill>
                <a:cs typeface="Times New Roman" panose="02020603050405020304" pitchFamily="18" charset="0"/>
              </a:rPr>
              <a:t>dalam</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Matematika</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Diskrit</a:t>
            </a:r>
            <a:r>
              <a:rPr lang="en-US" altLang="en-US" sz="2400" dirty="0">
                <a:solidFill>
                  <a:srgbClr val="030305"/>
                </a:solidFill>
                <a:cs typeface="Times New Roman" panose="02020603050405020304" pitchFamily="18" charset="0"/>
              </a:rPr>
              <a:t>:</a:t>
            </a:r>
          </a:p>
          <a:p>
            <a:pPr algn="just" eaLnBrk="1" hangingPunct="1"/>
            <a:r>
              <a:rPr lang="en-US" altLang="en-US" sz="2400" dirty="0" err="1">
                <a:solidFill>
                  <a:srgbClr val="030305"/>
                </a:solidFill>
                <a:cs typeface="Times New Roman" panose="02020603050405020304" pitchFamily="18" charset="0"/>
              </a:rPr>
              <a:t>Berapa</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banyak</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kemungkinan</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jumlah</a:t>
            </a:r>
            <a:r>
              <a:rPr lang="en-US" altLang="en-US" sz="2400" dirty="0">
                <a:solidFill>
                  <a:srgbClr val="030305"/>
                </a:solidFill>
                <a:cs typeface="Times New Roman" panose="02020603050405020304" pitchFamily="18" charset="0"/>
              </a:rPr>
              <a:t> </a:t>
            </a:r>
            <a:r>
              <a:rPr lang="en-US" altLang="en-US" sz="2400" i="1" dirty="0">
                <a:solidFill>
                  <a:srgbClr val="030305"/>
                </a:solidFill>
                <a:cs typeface="Times New Roman" panose="02020603050405020304" pitchFamily="18" charset="0"/>
              </a:rPr>
              <a:t>password</a:t>
            </a:r>
            <a:r>
              <a:rPr lang="en-US" altLang="en-US" sz="2400" dirty="0">
                <a:solidFill>
                  <a:srgbClr val="030305"/>
                </a:solidFill>
                <a:cs typeface="Times New Roman" panose="02020603050405020304" pitchFamily="18" charset="0"/>
              </a:rPr>
              <a:t> yang </a:t>
            </a:r>
            <a:r>
              <a:rPr lang="en-US" altLang="en-US" sz="2400" dirty="0" err="1">
                <a:solidFill>
                  <a:srgbClr val="030305"/>
                </a:solidFill>
                <a:cs typeface="Times New Roman" panose="02020603050405020304" pitchFamily="18" charset="0"/>
              </a:rPr>
              <a:t>dapat</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dibuat</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dari</a:t>
            </a:r>
            <a:r>
              <a:rPr lang="en-US" altLang="en-US" sz="2400" dirty="0">
                <a:solidFill>
                  <a:srgbClr val="030305"/>
                </a:solidFill>
                <a:cs typeface="Times New Roman" panose="02020603050405020304" pitchFamily="18" charset="0"/>
              </a:rPr>
              <a:t> 26 </a:t>
            </a:r>
            <a:r>
              <a:rPr lang="en-US" altLang="en-US" sz="2400" dirty="0" err="1">
                <a:solidFill>
                  <a:srgbClr val="030305"/>
                </a:solidFill>
                <a:cs typeface="Times New Roman" panose="02020603050405020304" pitchFamily="18" charset="0"/>
              </a:rPr>
              <a:t>huruf</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alfabet</a:t>
            </a:r>
            <a:r>
              <a:rPr lang="en-US" altLang="en-US" sz="2400" dirty="0">
                <a:solidFill>
                  <a:srgbClr val="030305"/>
                </a:solidFill>
                <a:cs typeface="Times New Roman" panose="02020603050405020304" pitchFamily="18" charset="0"/>
              </a:rPr>
              <a:t> dan 10 </a:t>
            </a:r>
            <a:r>
              <a:rPr lang="en-US" altLang="en-US" sz="2400" dirty="0" err="1">
                <a:solidFill>
                  <a:srgbClr val="030305"/>
                </a:solidFill>
                <a:cs typeface="Times New Roman" panose="02020603050405020304" pitchFamily="18" charset="0"/>
              </a:rPr>
              <a:t>angka</a:t>
            </a:r>
            <a:r>
              <a:rPr lang="en-US" altLang="en-US" sz="2400" dirty="0">
                <a:solidFill>
                  <a:srgbClr val="030305"/>
                </a:solidFill>
                <a:cs typeface="Times New Roman" panose="02020603050405020304" pitchFamily="18" charset="0"/>
              </a:rPr>
              <a:t>?</a:t>
            </a:r>
          </a:p>
          <a:p>
            <a:pPr algn="just" eaLnBrk="1" hangingPunct="1">
              <a:spcBef>
                <a:spcPts val="1800"/>
              </a:spcBef>
            </a:pPr>
            <a:r>
              <a:rPr lang="en-US" altLang="en-US" sz="2400" dirty="0">
                <a:solidFill>
                  <a:srgbClr val="030305"/>
                </a:solidFill>
                <a:cs typeface="Times New Roman" panose="02020603050405020304" pitchFamily="18" charset="0"/>
              </a:rPr>
              <a:t>ISBN </a:t>
            </a:r>
            <a:r>
              <a:rPr lang="en-US" altLang="en-US" sz="2400" dirty="0" err="1">
                <a:solidFill>
                  <a:srgbClr val="030305"/>
                </a:solidFill>
                <a:cs typeface="Times New Roman" panose="02020603050405020304" pitchFamily="18" charset="0"/>
              </a:rPr>
              <a:t>sebuah</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buku</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adalah</a:t>
            </a:r>
            <a:r>
              <a:rPr lang="en-US" altLang="en-US" sz="2400" dirty="0">
                <a:solidFill>
                  <a:srgbClr val="030305"/>
                </a:solidFill>
                <a:cs typeface="Times New Roman" panose="02020603050405020304" pitchFamily="18" charset="0"/>
              </a:rPr>
              <a:t> 978-602-6232-42-7. </a:t>
            </a:r>
            <a:r>
              <a:rPr lang="en-US" altLang="en-US" sz="2400" dirty="0" err="1">
                <a:solidFill>
                  <a:srgbClr val="030305"/>
                </a:solidFill>
                <a:cs typeface="Times New Roman" panose="02020603050405020304" pitchFamily="18" charset="0"/>
              </a:rPr>
              <a:t>Verifikasilah</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apakah</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nomor</a:t>
            </a:r>
            <a:r>
              <a:rPr lang="en-US" altLang="en-US" sz="2400" dirty="0">
                <a:solidFill>
                  <a:srgbClr val="030305"/>
                </a:solidFill>
                <a:cs typeface="Times New Roman" panose="02020603050405020304" pitchFamily="18" charset="0"/>
              </a:rPr>
              <a:t> ISBN </a:t>
            </a:r>
            <a:r>
              <a:rPr lang="en-US" altLang="en-US" sz="2400" dirty="0" err="1">
                <a:solidFill>
                  <a:srgbClr val="030305"/>
                </a:solidFill>
                <a:cs typeface="Times New Roman" panose="02020603050405020304" pitchFamily="18" charset="0"/>
              </a:rPr>
              <a:t>tersebut</a:t>
            </a:r>
            <a:r>
              <a:rPr lang="en-US" altLang="en-US" sz="2400" dirty="0">
                <a:solidFill>
                  <a:srgbClr val="030305"/>
                </a:solidFill>
                <a:cs typeface="Times New Roman" panose="02020603050405020304" pitchFamily="18" charset="0"/>
              </a:rPr>
              <a:t> valid?</a:t>
            </a:r>
          </a:p>
          <a:p>
            <a:pPr algn="just" eaLnBrk="1" hangingPunct="1">
              <a:spcBef>
                <a:spcPts val="1800"/>
              </a:spcBef>
            </a:pPr>
            <a:r>
              <a:rPr lang="en-US" altLang="en-US" sz="2400" dirty="0" err="1">
                <a:solidFill>
                  <a:srgbClr val="030305"/>
                </a:solidFill>
                <a:cs typeface="Times New Roman" panose="02020603050405020304" pitchFamily="18" charset="0"/>
              </a:rPr>
              <a:t>Berapa</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banyak</a:t>
            </a:r>
            <a:r>
              <a:rPr lang="en-US" altLang="en-US" sz="2400" dirty="0">
                <a:solidFill>
                  <a:srgbClr val="030305"/>
                </a:solidFill>
                <a:cs typeface="Times New Roman" panose="02020603050405020304" pitchFamily="18" charset="0"/>
              </a:rPr>
              <a:t> </a:t>
            </a:r>
            <a:r>
              <a:rPr lang="en-US" altLang="en-US" sz="2400" i="1" dirty="0">
                <a:solidFill>
                  <a:srgbClr val="030305"/>
                </a:solidFill>
                <a:cs typeface="Times New Roman" panose="02020603050405020304" pitchFamily="18" charset="0"/>
              </a:rPr>
              <a:t>string</a:t>
            </a:r>
            <a:r>
              <a:rPr lang="en-US" altLang="en-US" sz="2400" dirty="0">
                <a:solidFill>
                  <a:srgbClr val="030305"/>
                </a:solidFill>
                <a:cs typeface="Times New Roman" panose="02020603050405020304" pitchFamily="18" charset="0"/>
              </a:rPr>
              <a:t> biner yang </a:t>
            </a:r>
            <a:r>
              <a:rPr lang="en-US" altLang="en-US" sz="2400" dirty="0" err="1">
                <a:solidFill>
                  <a:srgbClr val="030305"/>
                </a:solidFill>
                <a:cs typeface="Times New Roman" panose="02020603050405020304" pitchFamily="18" charset="0"/>
              </a:rPr>
              <a:t>panjangnya</a:t>
            </a:r>
            <a:r>
              <a:rPr lang="en-US" altLang="en-US" sz="2400" dirty="0">
                <a:solidFill>
                  <a:srgbClr val="030305"/>
                </a:solidFill>
                <a:cs typeface="Times New Roman" panose="02020603050405020304" pitchFamily="18" charset="0"/>
              </a:rPr>
              <a:t> 8 bit yang </a:t>
            </a:r>
            <a:r>
              <a:rPr lang="en-US" altLang="en-US" sz="2400" dirty="0" err="1">
                <a:solidFill>
                  <a:srgbClr val="030305"/>
                </a:solidFill>
                <a:cs typeface="Times New Roman" panose="02020603050405020304" pitchFamily="18" charset="0"/>
              </a:rPr>
              <a:t>mempunyai</a:t>
            </a:r>
            <a:r>
              <a:rPr lang="en-US" altLang="en-US" sz="2400" dirty="0">
                <a:solidFill>
                  <a:srgbClr val="030305"/>
                </a:solidFill>
                <a:cs typeface="Times New Roman" panose="02020603050405020304" pitchFamily="18" charset="0"/>
              </a:rPr>
              <a:t> bit 1 </a:t>
            </a:r>
            <a:r>
              <a:rPr lang="en-US" altLang="en-US" sz="2400" dirty="0" err="1">
                <a:solidFill>
                  <a:srgbClr val="030305"/>
                </a:solidFill>
                <a:cs typeface="Times New Roman" panose="02020603050405020304" pitchFamily="18" charset="0"/>
              </a:rPr>
              <a:t>sejumlah</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ganjil</a:t>
            </a:r>
            <a:r>
              <a:rPr lang="en-US" altLang="en-US" sz="2400" dirty="0">
                <a:solidFill>
                  <a:srgbClr val="030305"/>
                </a:solidFill>
                <a:cs typeface="Times New Roman" panose="02020603050405020304" pitchFamily="18" charset="0"/>
              </a:rPr>
              <a:t>?</a:t>
            </a:r>
          </a:p>
          <a:p>
            <a:pPr algn="just" eaLnBrk="1" hangingPunct="1">
              <a:spcBef>
                <a:spcPts val="1800"/>
              </a:spcBef>
            </a:pPr>
            <a:r>
              <a:rPr lang="en-US" altLang="en-US" sz="2400" dirty="0" err="1">
                <a:solidFill>
                  <a:srgbClr val="030305"/>
                </a:solidFill>
                <a:cs typeface="Times New Roman" panose="02020603050405020304" pitchFamily="18" charset="0"/>
              </a:rPr>
              <a:t>Bagaimana</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menentukan</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lintasan</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terpendek</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dari</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satu</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kota</a:t>
            </a:r>
            <a:r>
              <a:rPr lang="en-US" altLang="en-US" sz="2400" dirty="0">
                <a:solidFill>
                  <a:srgbClr val="030305"/>
                </a:solidFill>
                <a:cs typeface="Times New Roman" panose="02020603050405020304" pitchFamily="18" charset="0"/>
              </a:rPr>
              <a:t> </a:t>
            </a:r>
            <a:r>
              <a:rPr lang="en-US" altLang="en-US" sz="2400" i="1" dirty="0">
                <a:solidFill>
                  <a:srgbClr val="030305"/>
                </a:solidFill>
                <a:cs typeface="Times New Roman" panose="02020603050405020304" pitchFamily="18" charset="0"/>
              </a:rPr>
              <a:t>a</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ke</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kota</a:t>
            </a:r>
            <a:r>
              <a:rPr lang="en-US" altLang="en-US" sz="2400" dirty="0">
                <a:solidFill>
                  <a:srgbClr val="030305"/>
                </a:solidFill>
                <a:cs typeface="Times New Roman" panose="02020603050405020304" pitchFamily="18" charset="0"/>
              </a:rPr>
              <a:t> </a:t>
            </a:r>
            <a:r>
              <a:rPr lang="en-US" altLang="en-US" sz="2400" i="1" dirty="0">
                <a:solidFill>
                  <a:srgbClr val="030305"/>
                </a:solidFill>
                <a:cs typeface="Times New Roman" panose="02020603050405020304" pitchFamily="18" charset="0"/>
              </a:rPr>
              <a:t>b</a:t>
            </a:r>
            <a:r>
              <a:rPr lang="en-US" altLang="en-US" sz="2400" dirty="0">
                <a:solidFill>
                  <a:srgbClr val="030305"/>
                </a:solidFill>
                <a:cs typeface="Times New Roman" panose="02020603050405020304" pitchFamily="18" charset="0"/>
              </a:rPr>
              <a:t>?</a:t>
            </a:r>
          </a:p>
          <a:p>
            <a:pPr algn="just" eaLnBrk="1" hangingPunct="1">
              <a:spcBef>
                <a:spcPts val="1200"/>
              </a:spcBef>
            </a:pPr>
            <a:r>
              <a:rPr lang="en-US" altLang="en-US" sz="2400" dirty="0" err="1">
                <a:solidFill>
                  <a:srgbClr val="030305"/>
                </a:solidFill>
                <a:cs typeface="Times New Roman" panose="02020603050405020304" pitchFamily="18" charset="0"/>
              </a:rPr>
              <a:t>Buktikan</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bahwa</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perangko</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senilai</a:t>
            </a:r>
            <a:r>
              <a:rPr lang="en-US" altLang="en-US" sz="2400" dirty="0">
                <a:solidFill>
                  <a:srgbClr val="030305"/>
                </a:solidFill>
                <a:cs typeface="Times New Roman" panose="02020603050405020304" pitchFamily="18" charset="0"/>
              </a:rPr>
              <a:t> </a:t>
            </a:r>
            <a:r>
              <a:rPr lang="en-US" altLang="en-US" sz="2400" i="1" dirty="0">
                <a:solidFill>
                  <a:srgbClr val="030305"/>
                </a:solidFill>
                <a:cs typeface="Times New Roman" panose="02020603050405020304" pitchFamily="18" charset="0"/>
              </a:rPr>
              <a:t>n</a:t>
            </a:r>
            <a:r>
              <a:rPr lang="en-US" altLang="en-US" sz="2400" dirty="0">
                <a:solidFill>
                  <a:srgbClr val="030305"/>
                </a:solidFill>
                <a:cs typeface="Times New Roman" panose="02020603050405020304" pitchFamily="18" charset="0"/>
              </a:rPr>
              <a:t> (</a:t>
            </a:r>
            <a:r>
              <a:rPr lang="en-US" altLang="en-US" sz="2400" i="1" dirty="0">
                <a:solidFill>
                  <a:srgbClr val="030305"/>
                </a:solidFill>
                <a:cs typeface="Times New Roman" panose="02020603050405020304" pitchFamily="18" charset="0"/>
              </a:rPr>
              <a:t>n</a:t>
            </a:r>
            <a:r>
              <a:rPr lang="en-US" altLang="en-US" sz="2400" dirty="0">
                <a:solidFill>
                  <a:srgbClr val="030305"/>
                </a:solidFill>
                <a:cs typeface="Times New Roman" panose="02020603050405020304" pitchFamily="18" charset="0"/>
              </a:rPr>
              <a:t> </a:t>
            </a:r>
            <a:r>
              <a:rPr lang="en-US" altLang="en-US" sz="2400" dirty="0">
                <a:solidFill>
                  <a:srgbClr val="030305"/>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dirty="0">
                <a:solidFill>
                  <a:srgbClr val="030305"/>
                </a:solidFill>
                <a:cs typeface="Times New Roman" panose="02020603050405020304" pitchFamily="18" charset="0"/>
              </a:rPr>
              <a:t> 8) rupiah </a:t>
            </a:r>
            <a:r>
              <a:rPr lang="en-US" altLang="en-US" sz="2400" dirty="0" err="1">
                <a:solidFill>
                  <a:srgbClr val="030305"/>
                </a:solidFill>
                <a:cs typeface="Times New Roman" panose="02020603050405020304" pitchFamily="18" charset="0"/>
              </a:rPr>
              <a:t>dapat</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menggunakan</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hanya</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perangko</a:t>
            </a:r>
            <a:r>
              <a:rPr lang="en-US" altLang="en-US" sz="2400" dirty="0">
                <a:solidFill>
                  <a:srgbClr val="030305"/>
                </a:solidFill>
                <a:cs typeface="Times New Roman" panose="02020603050405020304" pitchFamily="18" charset="0"/>
              </a:rPr>
              <a:t> 3 rupiah dan 5 rupiah </a:t>
            </a:r>
            <a:r>
              <a:rPr lang="en-US" altLang="en-US" sz="2400" dirty="0" err="1">
                <a:solidFill>
                  <a:srgbClr val="030305"/>
                </a:solidFill>
                <a:cs typeface="Times New Roman" panose="02020603050405020304" pitchFamily="18" charset="0"/>
              </a:rPr>
              <a:t>saja</a:t>
            </a:r>
            <a:endParaRPr lang="en-US" altLang="en-US" sz="2400" dirty="0">
              <a:solidFill>
                <a:srgbClr val="030305"/>
              </a:solidFill>
              <a:cs typeface="Times New Roman" panose="02020603050405020304" pitchFamily="18" charset="0"/>
            </a:endParaRPr>
          </a:p>
          <a:p>
            <a:pPr algn="just" eaLnBrk="1" hangingPunct="1">
              <a:spcBef>
                <a:spcPts val="1200"/>
              </a:spcBef>
            </a:pPr>
            <a:r>
              <a:rPr lang="en-US" altLang="en-US" sz="2400" dirty="0" err="1">
                <a:solidFill>
                  <a:srgbClr val="030305"/>
                </a:solidFill>
                <a:cs typeface="Times New Roman" panose="02020603050405020304" pitchFamily="18" charset="0"/>
              </a:rPr>
              <a:t>Berapa</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banyak</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operasi</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perbandingan</a:t>
            </a:r>
            <a:r>
              <a:rPr lang="en-US" altLang="en-US" sz="2400" dirty="0">
                <a:solidFill>
                  <a:srgbClr val="030305"/>
                </a:solidFill>
                <a:cs typeface="Times New Roman" panose="02020603050405020304" pitchFamily="18" charset="0"/>
              </a:rPr>
              <a:t> yang </a:t>
            </a:r>
            <a:r>
              <a:rPr lang="en-US" altLang="en-US" sz="2400" dirty="0" err="1">
                <a:solidFill>
                  <a:srgbClr val="030305"/>
                </a:solidFill>
                <a:cs typeface="Times New Roman" panose="02020603050405020304" pitchFamily="18" charset="0"/>
              </a:rPr>
              <a:t>dilakukan</a:t>
            </a:r>
            <a:r>
              <a:rPr lang="en-US" altLang="en-US" sz="2400" dirty="0">
                <a:solidFill>
                  <a:srgbClr val="030305"/>
                </a:solidFill>
                <a:cs typeface="Times New Roman" panose="02020603050405020304" pitchFamily="18" charset="0"/>
              </a:rPr>
              <a:t> di </a:t>
            </a:r>
            <a:r>
              <a:rPr lang="en-US" altLang="en-US" sz="2400" dirty="0" err="1">
                <a:solidFill>
                  <a:srgbClr val="030305"/>
                </a:solidFill>
                <a:cs typeface="Times New Roman" panose="02020603050405020304" pitchFamily="18" charset="0"/>
              </a:rPr>
              <a:t>dalam</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algoritma</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pengurutan</a:t>
            </a:r>
            <a:r>
              <a:rPr lang="en-US" altLang="en-US" sz="2400" dirty="0">
                <a:solidFill>
                  <a:srgbClr val="030305"/>
                </a:solidFill>
                <a:cs typeface="Times New Roman" panose="02020603050405020304" pitchFamily="18" charset="0"/>
              </a:rPr>
              <a:t> </a:t>
            </a:r>
            <a:r>
              <a:rPr lang="en-US" altLang="en-US" sz="2400" i="1" dirty="0">
                <a:solidFill>
                  <a:srgbClr val="030305"/>
                </a:solidFill>
                <a:cs typeface="Times New Roman" panose="02020603050405020304" pitchFamily="18" charset="0"/>
              </a:rPr>
              <a:t>Selection Sort</a:t>
            </a:r>
            <a:r>
              <a:rPr lang="en-US" altLang="en-US" sz="2400" dirty="0">
                <a:solidFill>
                  <a:srgbClr val="030305"/>
                </a:solidFill>
                <a:cs typeface="Times New Roman" panose="02020603050405020304" pitchFamily="18" charset="0"/>
              </a:rPr>
              <a:t>?</a:t>
            </a:r>
            <a:endParaRPr lang="en-US" altLang="en-US" sz="2400" dirty="0">
              <a:solidFill>
                <a:srgbClr val="030305"/>
              </a:solidFill>
            </a:endParaRPr>
          </a:p>
        </p:txBody>
      </p:sp>
      <p:pic>
        <p:nvPicPr>
          <p:cNvPr id="24580" name="Audio 6">
            <a:hlinkClick r:id="" action="ppaction://media"/>
            <a:extLst>
              <a:ext uri="{FF2B5EF4-FFF2-40B4-BE49-F238E27FC236}">
                <a16:creationId xmlns:a16="http://schemas.microsoft.com/office/drawing/2014/main" id="{DE188A86-F619-4BE4-B41E-EDDE833DC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a:extLst>
              <a:ext uri="{FF2B5EF4-FFF2-40B4-BE49-F238E27FC236}">
                <a16:creationId xmlns:a16="http://schemas.microsoft.com/office/drawing/2014/main" id="{AE1EB000-AF54-4B87-9F69-193C22AD8DD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D0A1CC9-B552-47D5-B9E1-73EE7E0E354E}" type="slidenum">
              <a:rPr lang="en-US" altLang="en-US" sz="1200" smtClean="0">
                <a:solidFill>
                  <a:srgbClr val="898989"/>
                </a:solidFill>
              </a:rPr>
              <a:pPr>
                <a:spcBef>
                  <a:spcPct val="0"/>
                </a:spcBef>
                <a:buFontTx/>
                <a:buNone/>
              </a:pPr>
              <a:t>27</a:t>
            </a:fld>
            <a:endParaRPr lang="en-US" altLang="en-US" sz="1200">
              <a:solidFill>
                <a:srgbClr val="898989"/>
              </a:solidFill>
            </a:endParaRPr>
          </a:p>
        </p:txBody>
      </p:sp>
      <p:sp>
        <p:nvSpPr>
          <p:cNvPr id="25603" name="Rectangle 3">
            <a:extLst>
              <a:ext uri="{FF2B5EF4-FFF2-40B4-BE49-F238E27FC236}">
                <a16:creationId xmlns:a16="http://schemas.microsoft.com/office/drawing/2014/main" id="{DFB2361F-E387-49DB-BC9C-BF7FC793A9DE}"/>
              </a:ext>
            </a:extLst>
          </p:cNvPr>
          <p:cNvSpPr>
            <a:spLocks noGrp="1"/>
          </p:cNvSpPr>
          <p:nvPr>
            <p:ph type="body" idx="1"/>
          </p:nvPr>
        </p:nvSpPr>
        <p:spPr>
          <a:xfrm>
            <a:off x="685800" y="762000"/>
            <a:ext cx="7772400" cy="5334000"/>
          </a:xfrm>
        </p:spPr>
        <p:txBody>
          <a:bodyPr/>
          <a:lstStyle/>
          <a:p>
            <a:pPr algn="just" eaLnBrk="1" hangingPunct="1"/>
            <a:r>
              <a:rPr lang="en-US" altLang="en-US" sz="2400">
                <a:solidFill>
                  <a:srgbClr val="030305"/>
                </a:solidFill>
                <a:cs typeface="Times New Roman" panose="02020603050405020304" pitchFamily="18" charset="0"/>
              </a:rPr>
              <a:t>Bagaimana rangkaian logika untuk membuat peraga digital yang disusun oleh 7 buah batang (</a:t>
            </a:r>
            <a:r>
              <a:rPr lang="en-US" altLang="en-US" sz="2400" i="1">
                <a:solidFill>
                  <a:srgbClr val="030305"/>
                </a:solidFill>
                <a:cs typeface="Times New Roman" panose="02020603050405020304" pitchFamily="18" charset="0"/>
              </a:rPr>
              <a:t>bar</a:t>
            </a:r>
            <a:r>
              <a:rPr lang="en-US" altLang="en-US" sz="2400">
                <a:solidFill>
                  <a:srgbClr val="030305"/>
                </a:solidFill>
                <a:cs typeface="Times New Roman" panose="02020603050405020304" pitchFamily="18" charset="0"/>
              </a:rPr>
              <a:t>)? </a:t>
            </a:r>
          </a:p>
          <a:p>
            <a:pPr algn="just" eaLnBrk="1" hangingPunct="1"/>
            <a:endParaRPr lang="en-US" altLang="en-US" sz="2400">
              <a:solidFill>
                <a:srgbClr val="030305"/>
              </a:solidFill>
              <a:cs typeface="Times New Roman" panose="02020603050405020304" pitchFamily="18" charset="0"/>
            </a:endParaRPr>
          </a:p>
          <a:p>
            <a:pPr algn="just" eaLnBrk="1" hangingPunct="1"/>
            <a:endParaRPr lang="en-US" altLang="en-US" sz="2400">
              <a:solidFill>
                <a:srgbClr val="030305"/>
              </a:solidFill>
              <a:cs typeface="Times New Roman" panose="02020603050405020304" pitchFamily="18" charset="0"/>
            </a:endParaRPr>
          </a:p>
          <a:p>
            <a:pPr algn="just" eaLnBrk="1" hangingPunct="1"/>
            <a:endParaRPr lang="en-US" altLang="en-US" sz="2400">
              <a:solidFill>
                <a:srgbClr val="030305"/>
              </a:solidFill>
              <a:cs typeface="Times New Roman" panose="02020603050405020304" pitchFamily="18" charset="0"/>
            </a:endParaRPr>
          </a:p>
          <a:p>
            <a:pPr algn="just" eaLnBrk="1" hangingPunct="1"/>
            <a:endParaRPr lang="en-US" altLang="en-US" sz="2400">
              <a:solidFill>
                <a:srgbClr val="030305"/>
              </a:solidFill>
              <a:cs typeface="Times New Roman" panose="02020603050405020304" pitchFamily="18" charset="0"/>
            </a:endParaRPr>
          </a:p>
          <a:p>
            <a:pPr algn="just" eaLnBrk="1" hangingPunct="1"/>
            <a:r>
              <a:rPr lang="en-US" altLang="en-US" sz="2400">
                <a:solidFill>
                  <a:srgbClr val="030305"/>
                </a:solidFill>
                <a:cs typeface="Times New Roman" panose="02020603050405020304" pitchFamily="18" charset="0"/>
              </a:rPr>
              <a:t>Dapatkah kita melalui semua jalan di sebuah kompleks perumahan tepat hanya sekali dan kembali lagi ke tempat semula?</a:t>
            </a:r>
          </a:p>
          <a:p>
            <a:pPr algn="just" eaLnBrk="1" hangingPunct="1"/>
            <a:endParaRPr lang="en-US" altLang="en-US" sz="2400">
              <a:solidFill>
                <a:srgbClr val="030305"/>
              </a:solidFill>
              <a:cs typeface="Times New Roman" panose="02020603050405020304" pitchFamily="18" charset="0"/>
            </a:endParaRPr>
          </a:p>
          <a:p>
            <a:pPr algn="just" eaLnBrk="1" hangingPunct="1"/>
            <a:r>
              <a:rPr lang="en-US" altLang="en-US" sz="2400">
                <a:solidFill>
                  <a:srgbClr val="030305"/>
                </a:solidFill>
                <a:cs typeface="Times New Roman" panose="02020603050405020304" pitchFamily="18" charset="0"/>
              </a:rPr>
              <a:t>“Makanan murah tidak enak”, “makanan enak tidak murah”. Apakah kedua pernyataan tersebut menyatakan hal yang sama?</a:t>
            </a:r>
          </a:p>
          <a:p>
            <a:pPr eaLnBrk="1" hangingPunct="1"/>
            <a:endParaRPr lang="en-US" altLang="en-US" sz="2400">
              <a:solidFill>
                <a:srgbClr val="030305"/>
              </a:solidFill>
            </a:endParaRPr>
          </a:p>
        </p:txBody>
      </p:sp>
      <p:pic>
        <p:nvPicPr>
          <p:cNvPr id="25604" name="Picture 2">
            <a:extLst>
              <a:ext uri="{FF2B5EF4-FFF2-40B4-BE49-F238E27FC236}">
                <a16:creationId xmlns:a16="http://schemas.microsoft.com/office/drawing/2014/main" id="{4729FFE3-5B52-4BAF-B507-D801B01F48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1268413"/>
            <a:ext cx="1839912"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Audio 5">
            <a:hlinkClick r:id="" action="ppaction://media"/>
            <a:extLst>
              <a:ext uri="{FF2B5EF4-FFF2-40B4-BE49-F238E27FC236}">
                <a16:creationId xmlns:a16="http://schemas.microsoft.com/office/drawing/2014/main" id="{E2494544-6005-4C23-8C3A-6DBD47913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a:extLst>
              <a:ext uri="{FF2B5EF4-FFF2-40B4-BE49-F238E27FC236}">
                <a16:creationId xmlns:a16="http://schemas.microsoft.com/office/drawing/2014/main" id="{434F61C8-C2C1-4397-AD2A-24184C3C34F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3EBC8B8-EC2A-4415-B9F0-F6BA981FD3EF}" type="slidenum">
              <a:rPr lang="en-US" altLang="en-US" sz="1200" smtClean="0">
                <a:solidFill>
                  <a:srgbClr val="898989"/>
                </a:solidFill>
              </a:rPr>
              <a:pPr>
                <a:spcBef>
                  <a:spcPct val="0"/>
                </a:spcBef>
                <a:buFontTx/>
                <a:buNone/>
              </a:pPr>
              <a:t>28</a:t>
            </a:fld>
            <a:endParaRPr lang="en-US" altLang="en-US" sz="1200">
              <a:solidFill>
                <a:srgbClr val="898989"/>
              </a:solidFill>
            </a:endParaRPr>
          </a:p>
        </p:txBody>
      </p:sp>
      <p:sp>
        <p:nvSpPr>
          <p:cNvPr id="26627" name="Rectangle 2">
            <a:extLst>
              <a:ext uri="{FF2B5EF4-FFF2-40B4-BE49-F238E27FC236}">
                <a16:creationId xmlns:a16="http://schemas.microsoft.com/office/drawing/2014/main" id="{5A80858A-E553-40B0-8C41-9059BF76383E}"/>
              </a:ext>
            </a:extLst>
          </p:cNvPr>
          <p:cNvSpPr>
            <a:spLocks noGrp="1"/>
          </p:cNvSpPr>
          <p:nvPr>
            <p:ph type="title"/>
          </p:nvPr>
        </p:nvSpPr>
        <p:spPr/>
        <p:txBody>
          <a:bodyPr/>
          <a:lstStyle/>
          <a:p>
            <a:pPr eaLnBrk="1" hangingPunct="1"/>
            <a:r>
              <a:rPr lang="en-US" altLang="en-US"/>
              <a:t>Mengapa Mempelajari Matematika Diskrit?</a:t>
            </a:r>
          </a:p>
        </p:txBody>
      </p:sp>
      <p:sp>
        <p:nvSpPr>
          <p:cNvPr id="26628" name="Rectangle 3">
            <a:extLst>
              <a:ext uri="{FF2B5EF4-FFF2-40B4-BE49-F238E27FC236}">
                <a16:creationId xmlns:a16="http://schemas.microsoft.com/office/drawing/2014/main" id="{9711E27F-1D12-475E-A2C6-32A4AB01ACC1}"/>
              </a:ext>
            </a:extLst>
          </p:cNvPr>
          <p:cNvSpPr>
            <a:spLocks noGrp="1"/>
          </p:cNvSpPr>
          <p:nvPr>
            <p:ph type="body" idx="1"/>
          </p:nvPr>
        </p:nvSpPr>
        <p:spPr/>
        <p:txBody>
          <a:bodyPr/>
          <a:lstStyle/>
          <a:p>
            <a:pPr marL="609600" indent="-609600" eaLnBrk="1" hangingPunct="1">
              <a:buFontTx/>
              <a:buNone/>
            </a:pPr>
            <a:r>
              <a:rPr lang="en-US" altLang="en-US" sz="2800"/>
              <a:t>Ada beberapa alasan:</a:t>
            </a:r>
          </a:p>
          <a:p>
            <a:pPr marL="609600" indent="-609600" eaLnBrk="1" hangingPunct="1">
              <a:buFontTx/>
              <a:buAutoNum type="arabicPeriod"/>
            </a:pPr>
            <a:r>
              <a:rPr lang="en-US" altLang="en-US" sz="2800"/>
              <a:t>Mengajarkan mahasiswa untuk berpikir secara matematis </a:t>
            </a:r>
          </a:p>
          <a:p>
            <a:pPr marL="609600" indent="-609600" eaLnBrk="1" hangingPunct="1">
              <a:buFontTx/>
              <a:buNone/>
            </a:pPr>
            <a:r>
              <a:rPr lang="en-US" altLang="en-US" sz="2800">
                <a:sym typeface="Wingdings" panose="05000000000000000000" pitchFamily="2" charset="2"/>
              </a:rPr>
              <a:t>	 mengerti argumen matematika </a:t>
            </a:r>
          </a:p>
          <a:p>
            <a:pPr marL="609600" indent="-609600" eaLnBrk="1" hangingPunct="1">
              <a:buFontTx/>
              <a:buNone/>
            </a:pPr>
            <a:r>
              <a:rPr lang="en-US" altLang="en-US" sz="2800">
                <a:sym typeface="Wingdings" panose="05000000000000000000" pitchFamily="2" charset="2"/>
              </a:rPr>
              <a:t>	 mampu membuat argumen  matematika</a:t>
            </a:r>
            <a:r>
              <a:rPr lang="en-US" altLang="en-US">
                <a:sym typeface="Wingdings" panose="05000000000000000000" pitchFamily="2" charset="2"/>
              </a:rPr>
              <a:t>.</a:t>
            </a:r>
          </a:p>
          <a:p>
            <a:pPr marL="609600" indent="-609600" eaLnBrk="1" hangingPunct="1">
              <a:buFont typeface="Arial" panose="020B0604020202020204" pitchFamily="34" charset="0"/>
              <a:buNone/>
            </a:pPr>
            <a:endParaRPr lang="en-US" altLang="en-US" sz="2400">
              <a:sym typeface="Wingdings" panose="05000000000000000000" pitchFamily="2" charset="2"/>
            </a:endParaRPr>
          </a:p>
          <a:p>
            <a:pPr marL="609600" indent="-609600" eaLnBrk="1" hangingPunct="1">
              <a:buFont typeface="Arial" panose="020B0604020202020204" pitchFamily="34" charset="0"/>
              <a:buNone/>
            </a:pPr>
            <a:r>
              <a:rPr lang="en-US" altLang="en-US" sz="2400">
                <a:sym typeface="Wingdings" panose="05000000000000000000" pitchFamily="2" charset="2"/>
              </a:rPr>
              <a:t>Contoh: </a:t>
            </a:r>
            <a:r>
              <a:rPr lang="en-US" altLang="en-US" sz="2400">
                <a:solidFill>
                  <a:srgbClr val="FF0000"/>
                </a:solidFill>
              </a:rPr>
              <a:t>Jumlah derajat semua simpul pada suatu graf adalah genap, yaitu dua kali  jumlah sisi pada graf tersebut.  Akibatnya, untuk sembarang graf G, banyaknya simpul berderajat  ganjil  selalu genap.</a:t>
            </a:r>
          </a:p>
          <a:p>
            <a:pPr marL="609600" indent="-609600" eaLnBrk="1" hangingPunct="1">
              <a:buFontTx/>
              <a:buNone/>
            </a:pPr>
            <a:endParaRPr lang="en-US" altLang="en-US">
              <a:sym typeface="Wingdings" panose="05000000000000000000" pitchFamily="2" charset="2"/>
            </a:endParaRPr>
          </a:p>
          <a:p>
            <a:pPr marL="609600" indent="-609600" eaLnBrk="1" hangingPunct="1">
              <a:buFontTx/>
              <a:buNone/>
            </a:pPr>
            <a:r>
              <a:rPr lang="en-US" altLang="en-US">
                <a:sym typeface="Wingdings" panose="05000000000000000000" pitchFamily="2" charset="2"/>
              </a:rPr>
              <a:t>	</a:t>
            </a:r>
            <a:endParaRPr lang="en-US" altLang="en-US"/>
          </a:p>
        </p:txBody>
      </p:sp>
      <p:pic>
        <p:nvPicPr>
          <p:cNvPr id="26629" name="Audio 8">
            <a:hlinkClick r:id="" action="ppaction://media"/>
            <a:extLst>
              <a:ext uri="{FF2B5EF4-FFF2-40B4-BE49-F238E27FC236}">
                <a16:creationId xmlns:a16="http://schemas.microsoft.com/office/drawing/2014/main" id="{41F08D69-6875-4AFF-A5B4-1275EC948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6F4482-1BD6-4402-9401-6EC295DEAC54}"/>
              </a:ext>
            </a:extLst>
          </p:cNvPr>
          <p:cNvSpPr>
            <a:spLocks noGrp="1"/>
          </p:cNvSpPr>
          <p:nvPr>
            <p:ph idx="1"/>
          </p:nvPr>
        </p:nvSpPr>
        <p:spPr>
          <a:xfrm>
            <a:off x="428625" y="714375"/>
            <a:ext cx="8229600" cy="5054600"/>
          </a:xfrm>
        </p:spPr>
        <p:txBody>
          <a:bodyPr/>
          <a:lstStyle/>
          <a:p>
            <a:pPr marL="514350" indent="-514350">
              <a:buFont typeface="+mj-lt"/>
              <a:buAutoNum type="arabicPeriod" startAt="2"/>
              <a:defRPr/>
            </a:pPr>
            <a:r>
              <a:rPr lang="en-US" sz="2800" dirty="0" err="1"/>
              <a:t>Mempelajari</a:t>
            </a:r>
            <a:r>
              <a:rPr lang="en-US" sz="2800" dirty="0"/>
              <a:t> </a:t>
            </a:r>
            <a:r>
              <a:rPr lang="en-US" sz="2800" dirty="0" err="1"/>
              <a:t>fakta-fakta</a:t>
            </a:r>
            <a:r>
              <a:rPr lang="en-US" sz="2800" dirty="0"/>
              <a:t> </a:t>
            </a:r>
            <a:r>
              <a:rPr lang="en-US" sz="2800" dirty="0" err="1"/>
              <a:t>matematika</a:t>
            </a:r>
            <a:r>
              <a:rPr lang="en-US" sz="2800" dirty="0"/>
              <a:t> </a:t>
            </a:r>
            <a:r>
              <a:rPr lang="en-US" sz="2800" dirty="0" err="1"/>
              <a:t>dan</a:t>
            </a:r>
            <a:r>
              <a:rPr lang="en-US" sz="2800" dirty="0"/>
              <a:t> </a:t>
            </a:r>
            <a:r>
              <a:rPr lang="en-US" sz="2800" dirty="0" err="1"/>
              <a:t>cara</a:t>
            </a:r>
            <a:r>
              <a:rPr lang="en-US" sz="2800" dirty="0"/>
              <a:t> </a:t>
            </a:r>
            <a:r>
              <a:rPr lang="en-US" sz="2800" dirty="0" err="1"/>
              <a:t>menerapkannya</a:t>
            </a:r>
            <a:r>
              <a:rPr lang="en-US" sz="2800" dirty="0"/>
              <a:t>.</a:t>
            </a:r>
          </a:p>
          <a:p>
            <a:pPr marL="514350" indent="-514350">
              <a:buFont typeface="+mj-lt"/>
              <a:buAutoNum type="arabicPeriod" startAt="2"/>
              <a:defRPr/>
            </a:pPr>
            <a:endParaRPr lang="en-US" sz="2800" dirty="0"/>
          </a:p>
          <a:p>
            <a:pPr algn="just" eaLnBrk="1" hangingPunct="1">
              <a:lnSpc>
                <a:spcPct val="90000"/>
              </a:lnSpc>
              <a:buFont typeface="Arial" charset="0"/>
              <a:buNone/>
              <a:defRPr/>
            </a:pPr>
            <a:r>
              <a:rPr lang="en-US" sz="2800" dirty="0"/>
              <a:t>	</a:t>
            </a:r>
            <a:r>
              <a:rPr lang="en-US" sz="2400" dirty="0" err="1"/>
              <a:t>Contoh</a:t>
            </a:r>
            <a:r>
              <a:rPr lang="en-US" sz="2400" dirty="0"/>
              <a:t>: </a:t>
            </a:r>
            <a:r>
              <a:rPr lang="en-US" sz="2400" i="1" dirty="0"/>
              <a:t>(Chinese Remainder Problem) </a:t>
            </a:r>
            <a:r>
              <a:rPr lang="en-US" sz="2400" dirty="0" err="1">
                <a:cs typeface="Times New Roman" pitchFamily="18" charset="0"/>
              </a:rPr>
              <a:t>Pada</a:t>
            </a:r>
            <a:r>
              <a:rPr lang="en-US" sz="2400" dirty="0">
                <a:cs typeface="Times New Roman" pitchFamily="18" charset="0"/>
              </a:rPr>
              <a:t> </a:t>
            </a:r>
            <a:r>
              <a:rPr lang="en-US" sz="2400" dirty="0" err="1">
                <a:cs typeface="Times New Roman" pitchFamily="18" charset="0"/>
              </a:rPr>
              <a:t>abad</a:t>
            </a:r>
            <a:r>
              <a:rPr lang="en-US" sz="2400" dirty="0">
                <a:cs typeface="Times New Roman" pitchFamily="18" charset="0"/>
              </a:rPr>
              <a:t> </a:t>
            </a:r>
            <a:r>
              <a:rPr lang="en-US" sz="2400" dirty="0" err="1">
                <a:cs typeface="Times New Roman" pitchFamily="18" charset="0"/>
              </a:rPr>
              <a:t>pertama</a:t>
            </a:r>
            <a:r>
              <a:rPr lang="en-US" sz="2400" dirty="0">
                <a:cs typeface="Times New Roman" pitchFamily="18" charset="0"/>
              </a:rPr>
              <a:t>, </a:t>
            </a:r>
            <a:r>
              <a:rPr lang="en-US" sz="2400" dirty="0" err="1">
                <a:cs typeface="Times New Roman" pitchFamily="18" charset="0"/>
              </a:rPr>
              <a:t>seorang</a:t>
            </a:r>
            <a:r>
              <a:rPr lang="en-US" sz="2400" dirty="0">
                <a:cs typeface="Times New Roman" pitchFamily="18" charset="0"/>
              </a:rPr>
              <a:t> </a:t>
            </a:r>
            <a:r>
              <a:rPr lang="en-US" sz="2400" dirty="0" err="1">
                <a:cs typeface="Times New Roman" pitchFamily="18" charset="0"/>
              </a:rPr>
              <a:t>matematikawan</a:t>
            </a:r>
            <a:r>
              <a:rPr lang="en-US" sz="2400" dirty="0">
                <a:cs typeface="Times New Roman" pitchFamily="18" charset="0"/>
              </a:rPr>
              <a:t> China yang </a:t>
            </a:r>
            <a:r>
              <a:rPr lang="en-US" sz="2400" dirty="0" err="1">
                <a:cs typeface="Times New Roman" pitchFamily="18" charset="0"/>
              </a:rPr>
              <a:t>bernama</a:t>
            </a:r>
            <a:r>
              <a:rPr lang="en-US" sz="2400" dirty="0">
                <a:cs typeface="Times New Roman" pitchFamily="18" charset="0"/>
              </a:rPr>
              <a:t> Sun </a:t>
            </a:r>
            <a:r>
              <a:rPr lang="en-US" sz="2400" dirty="0" err="1">
                <a:cs typeface="Times New Roman" pitchFamily="18" charset="0"/>
              </a:rPr>
              <a:t>Tse</a:t>
            </a:r>
            <a:r>
              <a:rPr lang="en-US" sz="2400" dirty="0">
                <a:cs typeface="Times New Roman" pitchFamily="18" charset="0"/>
              </a:rPr>
              <a:t> </a:t>
            </a:r>
            <a:r>
              <a:rPr lang="en-US" sz="2400" dirty="0" err="1">
                <a:cs typeface="Times New Roman" pitchFamily="18" charset="0"/>
              </a:rPr>
              <a:t>mengajukan</a:t>
            </a:r>
            <a:r>
              <a:rPr lang="en-US" sz="2400" dirty="0">
                <a:cs typeface="Times New Roman" pitchFamily="18" charset="0"/>
              </a:rPr>
              <a:t> </a:t>
            </a:r>
            <a:r>
              <a:rPr lang="en-US" sz="2400" dirty="0" err="1">
                <a:cs typeface="Times New Roman" pitchFamily="18" charset="0"/>
              </a:rPr>
              <a:t>pertanyaan</a:t>
            </a:r>
            <a:r>
              <a:rPr lang="en-US" sz="2400" dirty="0">
                <a:cs typeface="Times New Roman" pitchFamily="18" charset="0"/>
              </a:rPr>
              <a:t> </a:t>
            </a:r>
            <a:r>
              <a:rPr lang="en-US" sz="2400" dirty="0" err="1">
                <a:cs typeface="Times New Roman" pitchFamily="18" charset="0"/>
              </a:rPr>
              <a:t>sebagai</a:t>
            </a:r>
            <a:r>
              <a:rPr lang="en-US" sz="2400" dirty="0">
                <a:cs typeface="Times New Roman" pitchFamily="18" charset="0"/>
              </a:rPr>
              <a:t> </a:t>
            </a:r>
            <a:r>
              <a:rPr lang="en-US" sz="2400" dirty="0" err="1">
                <a:cs typeface="Times New Roman" pitchFamily="18" charset="0"/>
              </a:rPr>
              <a:t>berikut</a:t>
            </a:r>
            <a:r>
              <a:rPr lang="en-US" sz="2400" dirty="0">
                <a:cs typeface="Times New Roman" pitchFamily="18" charset="0"/>
              </a:rPr>
              <a:t>:</a:t>
            </a:r>
          </a:p>
          <a:p>
            <a:pPr algn="just" eaLnBrk="1" hangingPunct="1">
              <a:lnSpc>
                <a:spcPct val="90000"/>
              </a:lnSpc>
              <a:buFontTx/>
              <a:buNone/>
              <a:defRPr/>
            </a:pPr>
            <a:r>
              <a:rPr lang="en-US" sz="2400" dirty="0">
                <a:cs typeface="Times New Roman" pitchFamily="18" charset="0"/>
              </a:rPr>
              <a:t>	</a:t>
            </a:r>
          </a:p>
          <a:p>
            <a:pPr algn="just" eaLnBrk="1" hangingPunct="1">
              <a:lnSpc>
                <a:spcPct val="90000"/>
              </a:lnSpc>
              <a:buFontTx/>
              <a:buNone/>
              <a:defRPr/>
            </a:pPr>
            <a:r>
              <a:rPr lang="en-US" sz="2400" i="1" dirty="0">
                <a:cs typeface="Times New Roman" pitchFamily="18" charset="0"/>
              </a:rPr>
              <a:t>	</a:t>
            </a:r>
            <a:r>
              <a:rPr lang="en-US" sz="2400" i="1" dirty="0" err="1">
                <a:cs typeface="Times New Roman" pitchFamily="18" charset="0"/>
              </a:rPr>
              <a:t>Tentukan</a:t>
            </a:r>
            <a:r>
              <a:rPr lang="en-US" sz="2400" i="1" dirty="0">
                <a:cs typeface="Times New Roman" pitchFamily="18" charset="0"/>
              </a:rPr>
              <a:t> </a:t>
            </a:r>
            <a:r>
              <a:rPr lang="en-US" sz="2400" i="1" dirty="0" err="1">
                <a:cs typeface="Times New Roman" pitchFamily="18" charset="0"/>
              </a:rPr>
              <a:t>sebuah</a:t>
            </a:r>
            <a:r>
              <a:rPr lang="en-US" sz="2400" i="1" dirty="0">
                <a:cs typeface="Times New Roman" pitchFamily="18" charset="0"/>
              </a:rPr>
              <a:t> </a:t>
            </a:r>
            <a:r>
              <a:rPr lang="en-US" sz="2400" i="1" dirty="0" err="1">
                <a:cs typeface="Times New Roman" pitchFamily="18" charset="0"/>
              </a:rPr>
              <a:t>bilangan</a:t>
            </a:r>
            <a:r>
              <a:rPr lang="en-US" sz="2400" i="1" dirty="0">
                <a:cs typeface="Times New Roman" pitchFamily="18" charset="0"/>
              </a:rPr>
              <a:t> </a:t>
            </a:r>
            <a:r>
              <a:rPr lang="en-US" sz="2400" i="1" dirty="0" err="1">
                <a:cs typeface="Times New Roman" pitchFamily="18" charset="0"/>
              </a:rPr>
              <a:t>bulat</a:t>
            </a:r>
            <a:r>
              <a:rPr lang="en-US" sz="2400" i="1" dirty="0">
                <a:cs typeface="Times New Roman" pitchFamily="18" charset="0"/>
              </a:rPr>
              <a:t> yang </a:t>
            </a:r>
            <a:r>
              <a:rPr lang="en-US" sz="2400" i="1" dirty="0" err="1">
                <a:cs typeface="Times New Roman" pitchFamily="18" charset="0"/>
              </a:rPr>
              <a:t>bila</a:t>
            </a:r>
            <a:r>
              <a:rPr lang="en-US" sz="2400" i="1" dirty="0">
                <a:cs typeface="Times New Roman" pitchFamily="18" charset="0"/>
              </a:rPr>
              <a:t> </a:t>
            </a:r>
            <a:r>
              <a:rPr lang="en-US" sz="2400" i="1" dirty="0" err="1">
                <a:cs typeface="Times New Roman" pitchFamily="18" charset="0"/>
              </a:rPr>
              <a:t>dibagi</a:t>
            </a:r>
            <a:r>
              <a:rPr lang="en-US" sz="2400" i="1" dirty="0">
                <a:cs typeface="Times New Roman" pitchFamily="18" charset="0"/>
              </a:rPr>
              <a:t> </a:t>
            </a:r>
            <a:r>
              <a:rPr lang="en-US" sz="2400" i="1" dirty="0" err="1">
                <a:cs typeface="Times New Roman" pitchFamily="18" charset="0"/>
              </a:rPr>
              <a:t>dengan</a:t>
            </a:r>
            <a:r>
              <a:rPr lang="en-US" sz="2400" i="1" dirty="0">
                <a:cs typeface="Times New Roman" pitchFamily="18" charset="0"/>
              </a:rPr>
              <a:t> 5 </a:t>
            </a:r>
            <a:r>
              <a:rPr lang="en-US" sz="2400" i="1" dirty="0" err="1">
                <a:cs typeface="Times New Roman" pitchFamily="18" charset="0"/>
              </a:rPr>
              <a:t>menyisakan</a:t>
            </a:r>
            <a:r>
              <a:rPr lang="en-US" sz="2400" i="1" dirty="0">
                <a:cs typeface="Times New Roman" pitchFamily="18" charset="0"/>
              </a:rPr>
              <a:t> 3, </a:t>
            </a:r>
            <a:r>
              <a:rPr lang="en-US" sz="2400" i="1" dirty="0" err="1">
                <a:cs typeface="Times New Roman" pitchFamily="18" charset="0"/>
              </a:rPr>
              <a:t>bila</a:t>
            </a:r>
            <a:r>
              <a:rPr lang="en-US" sz="2400" i="1" dirty="0">
                <a:cs typeface="Times New Roman" pitchFamily="18" charset="0"/>
              </a:rPr>
              <a:t> </a:t>
            </a:r>
            <a:r>
              <a:rPr lang="en-US" sz="2400" i="1" dirty="0" err="1">
                <a:cs typeface="Times New Roman" pitchFamily="18" charset="0"/>
              </a:rPr>
              <a:t>dibagi</a:t>
            </a:r>
            <a:r>
              <a:rPr lang="en-US" sz="2400" i="1" dirty="0">
                <a:cs typeface="Times New Roman" pitchFamily="18" charset="0"/>
              </a:rPr>
              <a:t> 7 </a:t>
            </a:r>
            <a:r>
              <a:rPr lang="en-US" sz="2400" i="1" dirty="0" err="1">
                <a:cs typeface="Times New Roman" pitchFamily="18" charset="0"/>
              </a:rPr>
              <a:t>menyisakan</a:t>
            </a:r>
            <a:r>
              <a:rPr lang="en-US" sz="2400" i="1" dirty="0">
                <a:cs typeface="Times New Roman" pitchFamily="18" charset="0"/>
              </a:rPr>
              <a:t> 5, </a:t>
            </a:r>
            <a:r>
              <a:rPr lang="en-US" sz="2400" i="1" dirty="0" err="1">
                <a:cs typeface="Times New Roman" pitchFamily="18" charset="0"/>
              </a:rPr>
              <a:t>dan</a:t>
            </a:r>
            <a:r>
              <a:rPr lang="en-US" sz="2400" i="1" dirty="0">
                <a:cs typeface="Times New Roman" pitchFamily="18" charset="0"/>
              </a:rPr>
              <a:t> </a:t>
            </a:r>
            <a:r>
              <a:rPr lang="en-US" sz="2400" i="1" dirty="0" err="1">
                <a:cs typeface="Times New Roman" pitchFamily="18" charset="0"/>
              </a:rPr>
              <a:t>bila</a:t>
            </a:r>
            <a:r>
              <a:rPr lang="en-US" sz="2400" i="1" dirty="0">
                <a:cs typeface="Times New Roman" pitchFamily="18" charset="0"/>
              </a:rPr>
              <a:t> </a:t>
            </a:r>
            <a:r>
              <a:rPr lang="en-US" sz="2400" i="1" dirty="0" err="1">
                <a:cs typeface="Times New Roman" pitchFamily="18" charset="0"/>
              </a:rPr>
              <a:t>dibagi</a:t>
            </a:r>
            <a:r>
              <a:rPr lang="en-US" sz="2400" i="1" dirty="0">
                <a:cs typeface="Times New Roman" pitchFamily="18" charset="0"/>
              </a:rPr>
              <a:t> 11 </a:t>
            </a:r>
            <a:r>
              <a:rPr lang="en-US" sz="2400" i="1" dirty="0" err="1">
                <a:cs typeface="Times New Roman" pitchFamily="18" charset="0"/>
              </a:rPr>
              <a:t>menyisakan</a:t>
            </a:r>
            <a:r>
              <a:rPr lang="en-US" sz="2400" i="1" dirty="0">
                <a:cs typeface="Times New Roman" pitchFamily="18" charset="0"/>
              </a:rPr>
              <a:t> 7.</a:t>
            </a:r>
            <a:endParaRPr lang="en-US" sz="2400" dirty="0">
              <a:cs typeface="Times New Roman" pitchFamily="18" charset="0"/>
            </a:endParaRPr>
          </a:p>
          <a:p>
            <a:pPr marL="514350" indent="-514350">
              <a:buFont typeface="Arial" charset="0"/>
              <a:buNone/>
              <a:defRPr/>
            </a:pPr>
            <a:endParaRPr lang="en-US" sz="2800" dirty="0"/>
          </a:p>
        </p:txBody>
      </p:sp>
      <p:pic>
        <p:nvPicPr>
          <p:cNvPr id="27651" name="Audio 4">
            <a:hlinkClick r:id="" action="ppaction://media"/>
            <a:extLst>
              <a:ext uri="{FF2B5EF4-FFF2-40B4-BE49-F238E27FC236}">
                <a16:creationId xmlns:a16="http://schemas.microsoft.com/office/drawing/2014/main" id="{06581EA0-87C6-46A1-8520-D8578189E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16E784D-AFB6-87CE-E597-AD928933FFF4}"/>
              </a:ext>
            </a:extLst>
          </p:cNvPr>
          <p:cNvSpPr>
            <a:spLocks noGrp="1"/>
          </p:cNvSpPr>
          <p:nvPr>
            <p:ph type="sldNum" sz="quarter" idx="12"/>
          </p:nvPr>
        </p:nvSpPr>
        <p:spPr/>
        <p:txBody>
          <a:bodyPr/>
          <a:lstStyle/>
          <a:p>
            <a:pPr>
              <a:defRPr/>
            </a:pPr>
            <a:fld id="{577DB4DC-9A87-46B1-BFD2-E3BE53B7C2AE}" type="slidenum">
              <a:rPr lang="id-ID" altLang="en-US" smtClean="0"/>
              <a:pPr>
                <a:defRPr/>
              </a:pPr>
              <a:t>29</a:t>
            </a:fld>
            <a:endParaRPr lang="id-ID" altLang="en-US"/>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3742F-5DD9-0025-B5D2-3277570FCC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90" y="476672"/>
            <a:ext cx="8352420" cy="5568280"/>
          </a:xfrm>
          <a:prstGeom prst="rect">
            <a:avLst/>
          </a:prstGeom>
        </p:spPr>
      </p:pic>
      <p:sp>
        <p:nvSpPr>
          <p:cNvPr id="2" name="Slide Number Placeholder 1">
            <a:extLst>
              <a:ext uri="{FF2B5EF4-FFF2-40B4-BE49-F238E27FC236}">
                <a16:creationId xmlns:a16="http://schemas.microsoft.com/office/drawing/2014/main" id="{79887660-5DC4-71EF-7E8D-8D99A68E4299}"/>
              </a:ext>
            </a:extLst>
          </p:cNvPr>
          <p:cNvSpPr>
            <a:spLocks noGrp="1"/>
          </p:cNvSpPr>
          <p:nvPr>
            <p:ph type="sldNum" sz="quarter" idx="12"/>
          </p:nvPr>
        </p:nvSpPr>
        <p:spPr/>
        <p:txBody>
          <a:bodyPr/>
          <a:lstStyle/>
          <a:p>
            <a:pPr>
              <a:defRPr/>
            </a:pPr>
            <a:fld id="{0177FF52-8EF8-44CD-83CE-DE67398D77FE}" type="slidenum">
              <a:rPr lang="id-ID" altLang="en-US" smtClean="0"/>
              <a:pPr>
                <a:defRPr/>
              </a:pPr>
              <a:t>3</a:t>
            </a:fld>
            <a:endParaRPr lang="id-ID" altLang="en-US"/>
          </a:p>
        </p:txBody>
      </p:sp>
    </p:spTree>
    <p:extLst>
      <p:ext uri="{BB962C8B-B14F-4D97-AF65-F5344CB8AC3E}">
        <p14:creationId xmlns:p14="http://schemas.microsoft.com/office/powerpoint/2010/main" val="2338701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a:extLst>
              <a:ext uri="{FF2B5EF4-FFF2-40B4-BE49-F238E27FC236}">
                <a16:creationId xmlns:a16="http://schemas.microsoft.com/office/drawing/2014/main" id="{8E2AB4FD-DEF9-4149-A656-527D4590AC8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FD5D751-01AB-4D9C-AC01-55E064D52E8A}" type="slidenum">
              <a:rPr lang="en-US" altLang="en-US" sz="1200" smtClean="0">
                <a:solidFill>
                  <a:srgbClr val="898989"/>
                </a:solidFill>
              </a:rPr>
              <a:pPr>
                <a:spcBef>
                  <a:spcPct val="0"/>
                </a:spcBef>
                <a:buFontTx/>
                <a:buNone/>
              </a:pPr>
              <a:t>30</a:t>
            </a:fld>
            <a:endParaRPr lang="en-US" altLang="en-US" sz="1200">
              <a:solidFill>
                <a:srgbClr val="898989"/>
              </a:solidFill>
            </a:endParaRPr>
          </a:p>
        </p:txBody>
      </p:sp>
      <p:sp>
        <p:nvSpPr>
          <p:cNvPr id="28675" name="Rectangle 3">
            <a:extLst>
              <a:ext uri="{FF2B5EF4-FFF2-40B4-BE49-F238E27FC236}">
                <a16:creationId xmlns:a16="http://schemas.microsoft.com/office/drawing/2014/main" id="{6B3CD896-0C4C-4068-9888-D57C712D50CD}"/>
              </a:ext>
            </a:extLst>
          </p:cNvPr>
          <p:cNvSpPr>
            <a:spLocks noGrp="1"/>
          </p:cNvSpPr>
          <p:nvPr>
            <p:ph type="body" idx="1"/>
          </p:nvPr>
        </p:nvSpPr>
        <p:spPr>
          <a:xfrm>
            <a:off x="685800" y="762000"/>
            <a:ext cx="7772400" cy="5334000"/>
          </a:xfrm>
        </p:spPr>
        <p:txBody>
          <a:bodyPr/>
          <a:lstStyle/>
          <a:p>
            <a:pPr marL="609600" indent="-609600" algn="just" eaLnBrk="1" hangingPunct="1">
              <a:buFont typeface="Arial" panose="020B0604020202020204" pitchFamily="34" charset="0"/>
              <a:buNone/>
            </a:pPr>
            <a:r>
              <a:rPr lang="en-US" altLang="en-US" sz="2800" dirty="0">
                <a:solidFill>
                  <a:srgbClr val="030305"/>
                </a:solidFill>
                <a:cs typeface="Times New Roman" panose="02020603050405020304" pitchFamily="18" charset="0"/>
              </a:rPr>
              <a:t>3. </a:t>
            </a:r>
            <a:r>
              <a:rPr lang="en-US" altLang="en-US" sz="2800" dirty="0" err="1">
                <a:solidFill>
                  <a:srgbClr val="030305"/>
                </a:solidFill>
                <a:cs typeface="Times New Roman" panose="02020603050405020304" pitchFamily="18" charset="0"/>
              </a:rPr>
              <a:t>Matematika</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diskrit</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memberikan</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landasan</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matematis</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untuk</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kuliah-kuliah</a:t>
            </a:r>
            <a:r>
              <a:rPr lang="en-US" altLang="en-US" sz="2800" dirty="0">
                <a:solidFill>
                  <a:srgbClr val="030305"/>
                </a:solidFill>
                <a:cs typeface="Times New Roman" panose="02020603050405020304" pitchFamily="18" charset="0"/>
              </a:rPr>
              <a:t> lain di </a:t>
            </a:r>
            <a:r>
              <a:rPr lang="en-US" altLang="en-US" sz="2800" dirty="0" err="1">
                <a:solidFill>
                  <a:srgbClr val="030305"/>
                </a:solidFill>
                <a:cs typeface="Times New Roman" panose="02020603050405020304" pitchFamily="18" charset="0"/>
              </a:rPr>
              <a:t>informatika</a:t>
            </a:r>
            <a:r>
              <a:rPr lang="en-US" altLang="en-US" sz="2800" dirty="0">
                <a:solidFill>
                  <a:srgbClr val="030305"/>
                </a:solidFill>
                <a:cs typeface="Times New Roman" panose="02020603050405020304" pitchFamily="18" charset="0"/>
              </a:rPr>
              <a:t>. </a:t>
            </a:r>
          </a:p>
          <a:p>
            <a:pPr marL="609600" indent="-609600" algn="just" eaLnBrk="1" hangingPunct="1">
              <a:buFontTx/>
              <a:buNone/>
            </a:pPr>
            <a:r>
              <a:rPr lang="en-US" altLang="en-US" dirty="0">
                <a:solidFill>
                  <a:srgbClr val="030305"/>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a:solidFill>
                  <a:srgbClr val="030305"/>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algoritma</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struktur</a:t>
            </a:r>
            <a:r>
              <a:rPr lang="en-US" altLang="en-US" sz="2400" dirty="0">
                <a:solidFill>
                  <a:srgbClr val="030305"/>
                </a:solidFill>
                <a:cs typeface="Times New Roman" panose="02020603050405020304" pitchFamily="18" charset="0"/>
              </a:rPr>
              <a:t> data, basis data, </a:t>
            </a:r>
            <a:r>
              <a:rPr lang="en-US" altLang="en-US" sz="2400" dirty="0" err="1">
                <a:solidFill>
                  <a:srgbClr val="030305"/>
                </a:solidFill>
                <a:cs typeface="Times New Roman" panose="02020603050405020304" pitchFamily="18" charset="0"/>
              </a:rPr>
              <a:t>otomata</a:t>
            </a:r>
            <a:r>
              <a:rPr lang="en-US" altLang="en-US" sz="2400" dirty="0">
                <a:solidFill>
                  <a:srgbClr val="030305"/>
                </a:solidFill>
                <a:cs typeface="Times New Roman" panose="02020603050405020304" pitchFamily="18" charset="0"/>
              </a:rPr>
              <a:t> dan </a:t>
            </a:r>
            <a:r>
              <a:rPr lang="en-US" altLang="en-US" sz="2400" dirty="0" err="1">
                <a:solidFill>
                  <a:srgbClr val="030305"/>
                </a:solidFill>
                <a:cs typeface="Times New Roman" panose="02020603050405020304" pitchFamily="18" charset="0"/>
              </a:rPr>
              <a:t>teori</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bahasa</a:t>
            </a:r>
            <a:r>
              <a:rPr lang="en-US" altLang="en-US" sz="2400" dirty="0">
                <a:solidFill>
                  <a:srgbClr val="030305"/>
                </a:solidFill>
                <a:cs typeface="Times New Roman" panose="02020603050405020304" pitchFamily="18" charset="0"/>
              </a:rPr>
              <a:t> formal, </a:t>
            </a:r>
            <a:r>
              <a:rPr lang="en-US" altLang="en-US" sz="2400" dirty="0" err="1">
                <a:solidFill>
                  <a:srgbClr val="030305"/>
                </a:solidFill>
                <a:cs typeface="Times New Roman" panose="02020603050405020304" pitchFamily="18" charset="0"/>
              </a:rPr>
              <a:t>jaringan</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komputer</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keamanan</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komputer</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sistem</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operasi</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teknik</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kompilasi</a:t>
            </a:r>
            <a:r>
              <a:rPr lang="en-US" altLang="en-US" sz="2400" dirty="0">
                <a:solidFill>
                  <a:srgbClr val="030305"/>
                </a:solidFill>
                <a:cs typeface="Times New Roman" panose="02020603050405020304" pitchFamily="18" charset="0"/>
              </a:rPr>
              <a:t>, </a:t>
            </a:r>
            <a:r>
              <a:rPr lang="en-US" altLang="en-US" sz="2400" dirty="0" err="1">
                <a:solidFill>
                  <a:srgbClr val="030305"/>
                </a:solidFill>
                <a:cs typeface="Times New Roman" panose="02020603050405020304" pitchFamily="18" charset="0"/>
              </a:rPr>
              <a:t>dsb</a:t>
            </a:r>
            <a:r>
              <a:rPr lang="en-US" altLang="en-US" sz="2400" dirty="0">
                <a:solidFill>
                  <a:srgbClr val="030305"/>
                </a:solidFill>
                <a:cs typeface="Times New Roman" panose="02020603050405020304" pitchFamily="18" charset="0"/>
              </a:rPr>
              <a:t>.</a:t>
            </a:r>
            <a:r>
              <a:rPr lang="en-US" altLang="en-US" sz="2800" dirty="0">
                <a:solidFill>
                  <a:srgbClr val="030305"/>
                </a:solidFill>
                <a:cs typeface="Times New Roman" panose="02020603050405020304" pitchFamily="18" charset="0"/>
              </a:rPr>
              <a:t> </a:t>
            </a:r>
          </a:p>
          <a:p>
            <a:pPr marL="609600" indent="-609600" algn="just" eaLnBrk="1" hangingPunct="1">
              <a:buFontTx/>
              <a:buNone/>
            </a:pPr>
            <a:r>
              <a:rPr lang="en-US" altLang="en-US" dirty="0">
                <a:solidFill>
                  <a:srgbClr val="030305"/>
                </a:solidFill>
                <a:cs typeface="Times New Roman" panose="02020603050405020304" pitchFamily="18" charset="0"/>
              </a:rPr>
              <a:t> </a:t>
            </a:r>
          </a:p>
          <a:p>
            <a:pPr marL="609600" indent="-609600" algn="just" eaLnBrk="1" hangingPunct="1"/>
            <a:r>
              <a:rPr lang="en-US" altLang="en-US" sz="2800" dirty="0" err="1">
                <a:solidFill>
                  <a:srgbClr val="030305"/>
                </a:solidFill>
                <a:cs typeface="Times New Roman" panose="02020603050405020304" pitchFamily="18" charset="0"/>
              </a:rPr>
              <a:t>Matematika</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diskrit</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adalah</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matematika</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khas</a:t>
            </a:r>
            <a:r>
              <a:rPr lang="en-US" altLang="en-US" sz="2800" dirty="0">
                <a:solidFill>
                  <a:srgbClr val="030305"/>
                </a:solidFill>
                <a:cs typeface="Times New Roman" panose="02020603050405020304" pitchFamily="18" charset="0"/>
              </a:rPr>
              <a:t> </a:t>
            </a:r>
            <a:r>
              <a:rPr lang="en-US" altLang="en-US" sz="2800" dirty="0" err="1">
                <a:solidFill>
                  <a:srgbClr val="030305"/>
                </a:solidFill>
                <a:cs typeface="Times New Roman" panose="02020603050405020304" pitchFamily="18" charset="0"/>
              </a:rPr>
              <a:t>informatika</a:t>
            </a:r>
            <a:r>
              <a:rPr lang="en-US" altLang="en-US" sz="2800" dirty="0">
                <a:solidFill>
                  <a:srgbClr val="030305"/>
                </a:solidFill>
                <a:cs typeface="Times New Roman" panose="02020603050405020304" pitchFamily="18" charset="0"/>
              </a:rPr>
              <a:t>/computer science </a:t>
            </a:r>
          </a:p>
          <a:p>
            <a:pPr marL="609600" indent="-609600" algn="just" eaLnBrk="1" hangingPunct="1">
              <a:buFontTx/>
              <a:buNone/>
            </a:pPr>
            <a:r>
              <a:rPr lang="en-US" altLang="en-US" sz="2800" dirty="0">
                <a:solidFill>
                  <a:srgbClr val="030305"/>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a:solidFill>
                  <a:srgbClr val="030305"/>
                </a:solidFill>
                <a:cs typeface="Times New Roman" panose="02020603050405020304" pitchFamily="18" charset="0"/>
              </a:rPr>
              <a:t> </a:t>
            </a:r>
            <a:r>
              <a:rPr lang="en-US" altLang="en-US" sz="2400" b="1" dirty="0" err="1">
                <a:solidFill>
                  <a:srgbClr val="030305"/>
                </a:solidFill>
                <a:cs typeface="Times New Roman" panose="02020603050405020304" pitchFamily="18" charset="0"/>
              </a:rPr>
              <a:t>Matematika-nya</a:t>
            </a:r>
            <a:r>
              <a:rPr lang="en-US" altLang="en-US" sz="2400" b="1" dirty="0">
                <a:solidFill>
                  <a:srgbClr val="030305"/>
                </a:solidFill>
                <a:cs typeface="Times New Roman" panose="02020603050405020304" pitchFamily="18" charset="0"/>
              </a:rPr>
              <a:t> orang CS/</a:t>
            </a:r>
            <a:r>
              <a:rPr lang="en-US" altLang="en-US" sz="2400" b="1" dirty="0" err="1">
                <a:solidFill>
                  <a:srgbClr val="030305"/>
                </a:solidFill>
                <a:cs typeface="Times New Roman" panose="02020603050405020304" pitchFamily="18" charset="0"/>
              </a:rPr>
              <a:t>Informatika</a:t>
            </a:r>
            <a:r>
              <a:rPr lang="en-US" altLang="en-US" sz="2800" dirty="0">
                <a:solidFill>
                  <a:srgbClr val="030305"/>
                </a:solidFill>
                <a:cs typeface="Times New Roman" panose="02020603050405020304" pitchFamily="18" charset="0"/>
              </a:rPr>
              <a:t>!</a:t>
            </a:r>
            <a:endParaRPr lang="en-US" altLang="en-US" sz="2800" dirty="0">
              <a:solidFill>
                <a:srgbClr val="030305"/>
              </a:solidFill>
            </a:endParaRPr>
          </a:p>
        </p:txBody>
      </p:sp>
      <p:pic>
        <p:nvPicPr>
          <p:cNvPr id="28676" name="Audio 1">
            <a:hlinkClick r:id="" action="ppaction://media"/>
            <a:extLst>
              <a:ext uri="{FF2B5EF4-FFF2-40B4-BE49-F238E27FC236}">
                <a16:creationId xmlns:a16="http://schemas.microsoft.com/office/drawing/2014/main" id="{3091D866-907E-43E6-99C7-D371BEAFF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8A7F2C-4F56-4E21-A17C-739CA5302FE3}"/>
              </a:ext>
            </a:extLst>
          </p:cNvPr>
          <p:cNvSpPr>
            <a:spLocks noGrp="1"/>
          </p:cNvSpPr>
          <p:nvPr>
            <p:ph type="title"/>
          </p:nvPr>
        </p:nvSpPr>
        <p:spPr/>
        <p:txBody>
          <a:bodyPr/>
          <a:lstStyle/>
          <a:p>
            <a:r>
              <a:rPr lang="en-US" altLang="en-US"/>
              <a:t>Lima pokok kuliah di dalam Matematika Diskrit</a:t>
            </a:r>
          </a:p>
        </p:txBody>
      </p:sp>
      <p:sp>
        <p:nvSpPr>
          <p:cNvPr id="19459" name="Content Placeholder 2">
            <a:extLst>
              <a:ext uri="{FF2B5EF4-FFF2-40B4-BE49-F238E27FC236}">
                <a16:creationId xmlns:a16="http://schemas.microsoft.com/office/drawing/2014/main" id="{01D13533-7AA5-458F-A550-4765C27457EA}"/>
              </a:ext>
            </a:extLst>
          </p:cNvPr>
          <p:cNvSpPr>
            <a:spLocks noGrp="1"/>
          </p:cNvSpPr>
          <p:nvPr>
            <p:ph idx="1"/>
          </p:nvPr>
        </p:nvSpPr>
        <p:spPr/>
        <p:txBody>
          <a:bodyPr/>
          <a:lstStyle/>
          <a:p>
            <a:pPr marL="457200" indent="-457200">
              <a:spcBef>
                <a:spcPts val="0"/>
              </a:spcBef>
              <a:buFont typeface="Arial" charset="0"/>
              <a:buAutoNum type="arabicPeriod"/>
              <a:defRPr/>
            </a:pPr>
            <a:r>
              <a:rPr lang="en-US" sz="2400" dirty="0" err="1"/>
              <a:t>Penalaran</a:t>
            </a:r>
            <a:r>
              <a:rPr lang="en-US" sz="2400" dirty="0"/>
              <a:t> </a:t>
            </a:r>
            <a:r>
              <a:rPr lang="en-US" sz="2400" dirty="0" err="1"/>
              <a:t>matematika</a:t>
            </a:r>
            <a:r>
              <a:rPr lang="en-US" sz="2400" dirty="0"/>
              <a:t> (</a:t>
            </a:r>
            <a:r>
              <a:rPr lang="en-US" sz="2400" i="1" dirty="0"/>
              <a:t>Mathematical reasoning</a:t>
            </a:r>
            <a:r>
              <a:rPr lang="en-US" sz="2400" dirty="0"/>
              <a:t>) </a:t>
            </a:r>
            <a:endParaRPr lang="en-US" sz="2400" dirty="0">
              <a:sym typeface="Wingdings" pitchFamily="2" charset="2"/>
            </a:endParaRPr>
          </a:p>
          <a:p>
            <a:pPr marL="457200" indent="-457200">
              <a:spcBef>
                <a:spcPts val="0"/>
              </a:spcBef>
              <a:buFont typeface="Arial" charset="0"/>
              <a:buNone/>
              <a:defRPr/>
            </a:pPr>
            <a:r>
              <a:rPr lang="en-US" sz="2400" dirty="0">
                <a:sym typeface="Wingdings" pitchFamily="2" charset="2"/>
              </a:rPr>
              <a:t>	</a:t>
            </a:r>
            <a:r>
              <a:rPr lang="en-US" sz="2400" dirty="0" err="1">
                <a:sym typeface="Wingdings" pitchFamily="2" charset="2"/>
              </a:rPr>
              <a:t>Mampu</a:t>
            </a:r>
            <a:r>
              <a:rPr lang="en-US" sz="2400" dirty="0">
                <a:sym typeface="Wingdings" pitchFamily="2" charset="2"/>
              </a:rPr>
              <a:t> </a:t>
            </a:r>
            <a:r>
              <a:rPr lang="en-US" sz="2400" dirty="0" err="1">
                <a:sym typeface="Wingdings" pitchFamily="2" charset="2"/>
              </a:rPr>
              <a:t>membaca</a:t>
            </a:r>
            <a:r>
              <a:rPr lang="en-US" sz="2400" dirty="0">
                <a:sym typeface="Wingdings" pitchFamily="2" charset="2"/>
              </a:rPr>
              <a:t> </a:t>
            </a:r>
            <a:r>
              <a:rPr lang="en-US" sz="2400" dirty="0" err="1">
                <a:sym typeface="Wingdings" pitchFamily="2" charset="2"/>
              </a:rPr>
              <a:t>dan</a:t>
            </a:r>
            <a:r>
              <a:rPr lang="en-US" sz="2400" dirty="0">
                <a:sym typeface="Wingdings" pitchFamily="2" charset="2"/>
              </a:rPr>
              <a:t> </a:t>
            </a:r>
            <a:r>
              <a:rPr lang="en-US" sz="2400" dirty="0" err="1">
                <a:sym typeface="Wingdings" pitchFamily="2" charset="2"/>
              </a:rPr>
              <a:t>membentuk</a:t>
            </a:r>
            <a:r>
              <a:rPr lang="en-US" sz="2400" dirty="0">
                <a:sym typeface="Wingdings" pitchFamily="2" charset="2"/>
              </a:rPr>
              <a:t> </a:t>
            </a:r>
            <a:r>
              <a:rPr lang="en-US" sz="2400" dirty="0" err="1">
                <a:sym typeface="Wingdings" pitchFamily="2" charset="2"/>
              </a:rPr>
              <a:t>argumen</a:t>
            </a:r>
            <a:r>
              <a:rPr lang="en-US" sz="2400" dirty="0">
                <a:sym typeface="Wingdings" pitchFamily="2" charset="2"/>
              </a:rPr>
              <a:t> </a:t>
            </a:r>
            <a:r>
              <a:rPr lang="en-US" sz="2400" dirty="0" err="1">
                <a:sym typeface="Wingdings" pitchFamily="2" charset="2"/>
              </a:rPr>
              <a:t>matematika</a:t>
            </a:r>
            <a:endParaRPr lang="en-US" sz="2400" dirty="0">
              <a:sym typeface="Wingdings" pitchFamily="2" charset="2"/>
            </a:endParaRPr>
          </a:p>
          <a:p>
            <a:pPr marL="457200" indent="-457200">
              <a:spcBef>
                <a:spcPts val="0"/>
              </a:spcBef>
              <a:buFont typeface="Arial" charset="0"/>
              <a:buNone/>
              <a:defRPr/>
            </a:pPr>
            <a:r>
              <a:rPr lang="en-US" sz="2400" dirty="0">
                <a:sym typeface="Wingdings" pitchFamily="2" charset="2"/>
              </a:rPr>
              <a:t>	(Materi: </a:t>
            </a:r>
            <a:r>
              <a:rPr lang="en-US" sz="2400" dirty="0" err="1">
                <a:sym typeface="Wingdings" pitchFamily="2" charset="2"/>
              </a:rPr>
              <a:t>logika</a:t>
            </a:r>
            <a:r>
              <a:rPr lang="en-US" sz="2400" dirty="0">
                <a:sym typeface="Wingdings" pitchFamily="2" charset="2"/>
              </a:rPr>
              <a:t> dan </a:t>
            </a:r>
            <a:r>
              <a:rPr lang="en-US" sz="2400" dirty="0" err="1">
                <a:sym typeface="Wingdings" pitchFamily="2" charset="2"/>
              </a:rPr>
              <a:t>penalaran</a:t>
            </a:r>
            <a:r>
              <a:rPr lang="en-US" sz="2400" dirty="0">
                <a:sym typeface="Wingdings" pitchFamily="2" charset="2"/>
              </a:rPr>
              <a:t>)</a:t>
            </a:r>
          </a:p>
          <a:p>
            <a:pPr marL="457200" indent="-457200">
              <a:spcBef>
                <a:spcPts val="0"/>
              </a:spcBef>
              <a:buFont typeface="Arial" charset="0"/>
              <a:buNone/>
              <a:defRPr/>
            </a:pPr>
            <a:endParaRPr lang="en-US" sz="2400" dirty="0">
              <a:sym typeface="Wingdings" pitchFamily="2" charset="2"/>
            </a:endParaRPr>
          </a:p>
          <a:p>
            <a:pPr marL="457200" indent="-457200">
              <a:spcBef>
                <a:spcPts val="0"/>
              </a:spcBef>
              <a:buFont typeface="Arial" charset="0"/>
              <a:buAutoNum type="arabicPeriod" startAt="2"/>
              <a:defRPr/>
            </a:pPr>
            <a:r>
              <a:rPr lang="en-US" sz="2400" dirty="0" err="1">
                <a:sym typeface="Wingdings" pitchFamily="2" charset="2"/>
              </a:rPr>
              <a:t>Analisis</a:t>
            </a:r>
            <a:r>
              <a:rPr lang="en-US" sz="2400" dirty="0">
                <a:sym typeface="Wingdings" pitchFamily="2" charset="2"/>
              </a:rPr>
              <a:t> </a:t>
            </a:r>
            <a:r>
              <a:rPr lang="en-US" sz="2400" dirty="0" err="1">
                <a:sym typeface="Wingdings" pitchFamily="2" charset="2"/>
              </a:rPr>
              <a:t>kombinatorial</a:t>
            </a:r>
            <a:r>
              <a:rPr lang="en-US" sz="2400" dirty="0">
                <a:sym typeface="Wingdings" pitchFamily="2" charset="2"/>
              </a:rPr>
              <a:t> (</a:t>
            </a:r>
            <a:r>
              <a:rPr lang="en-US" sz="2400" i="1" dirty="0">
                <a:sym typeface="Wingdings" pitchFamily="2" charset="2"/>
              </a:rPr>
              <a:t>Combinatorial analysis</a:t>
            </a:r>
            <a:r>
              <a:rPr lang="en-US" sz="2400" dirty="0">
                <a:sym typeface="Wingdings" pitchFamily="2" charset="2"/>
              </a:rPr>
              <a:t>) </a:t>
            </a:r>
          </a:p>
          <a:p>
            <a:pPr marL="457200" indent="-457200">
              <a:spcBef>
                <a:spcPts val="0"/>
              </a:spcBef>
              <a:buFont typeface="Arial" charset="0"/>
              <a:buNone/>
              <a:defRPr/>
            </a:pPr>
            <a:r>
              <a:rPr lang="en-US" sz="2400" dirty="0">
                <a:sym typeface="Wingdings" pitchFamily="2" charset="2"/>
              </a:rPr>
              <a:t>	</a:t>
            </a:r>
            <a:r>
              <a:rPr lang="en-US" sz="2400" dirty="0" err="1">
                <a:sym typeface="Wingdings" pitchFamily="2" charset="2"/>
              </a:rPr>
              <a:t>Mampu</a:t>
            </a:r>
            <a:r>
              <a:rPr lang="en-US" sz="2400" dirty="0">
                <a:sym typeface="Wingdings" pitchFamily="2" charset="2"/>
              </a:rPr>
              <a:t> </a:t>
            </a:r>
            <a:r>
              <a:rPr lang="en-US" sz="2400" dirty="0" err="1">
                <a:sym typeface="Wingdings" pitchFamily="2" charset="2"/>
              </a:rPr>
              <a:t>menghitung</a:t>
            </a:r>
            <a:r>
              <a:rPr lang="en-US" sz="2400" dirty="0">
                <a:sym typeface="Wingdings" pitchFamily="2" charset="2"/>
              </a:rPr>
              <a:t> </a:t>
            </a:r>
            <a:r>
              <a:rPr lang="en-US" sz="2400" dirty="0" err="1">
                <a:sym typeface="Wingdings" pitchFamily="2" charset="2"/>
              </a:rPr>
              <a:t>atau</a:t>
            </a:r>
            <a:r>
              <a:rPr lang="en-US" sz="2400" dirty="0">
                <a:sym typeface="Wingdings" pitchFamily="2" charset="2"/>
              </a:rPr>
              <a:t> </a:t>
            </a:r>
            <a:r>
              <a:rPr lang="en-US" sz="2400" dirty="0" err="1">
                <a:sym typeface="Wingdings" pitchFamily="2" charset="2"/>
              </a:rPr>
              <a:t>mengenumerasi</a:t>
            </a:r>
            <a:r>
              <a:rPr lang="en-US" sz="2400" dirty="0">
                <a:sym typeface="Wingdings" pitchFamily="2" charset="2"/>
              </a:rPr>
              <a:t> </a:t>
            </a:r>
            <a:r>
              <a:rPr lang="en-US" sz="2400" dirty="0" err="1">
                <a:sym typeface="Wingdings" pitchFamily="2" charset="2"/>
              </a:rPr>
              <a:t>objek-objek</a:t>
            </a:r>
            <a:endParaRPr lang="en-US" sz="2400" dirty="0">
              <a:sym typeface="Wingdings" pitchFamily="2" charset="2"/>
            </a:endParaRPr>
          </a:p>
          <a:p>
            <a:pPr marL="457200" indent="-457200">
              <a:spcBef>
                <a:spcPts val="0"/>
              </a:spcBef>
              <a:buFont typeface="Arial" charset="0"/>
              <a:buNone/>
              <a:defRPr/>
            </a:pPr>
            <a:r>
              <a:rPr lang="en-US" sz="2400" dirty="0">
                <a:sym typeface="Wingdings" pitchFamily="2" charset="2"/>
              </a:rPr>
              <a:t>	(</a:t>
            </a:r>
            <a:r>
              <a:rPr lang="en-US" sz="2400" dirty="0" err="1">
                <a:sym typeface="Wingdings" pitchFamily="2" charset="2"/>
              </a:rPr>
              <a:t>materi</a:t>
            </a:r>
            <a:r>
              <a:rPr lang="en-US" sz="2400" dirty="0">
                <a:sym typeface="Wingdings" pitchFamily="2" charset="2"/>
              </a:rPr>
              <a:t>: </a:t>
            </a:r>
            <a:r>
              <a:rPr lang="en-US" sz="2400" dirty="0" err="1">
                <a:sym typeface="Wingdings" pitchFamily="2" charset="2"/>
              </a:rPr>
              <a:t>kombinatorika</a:t>
            </a:r>
            <a:r>
              <a:rPr lang="en-US" sz="2400" dirty="0">
                <a:sym typeface="Wingdings" pitchFamily="2" charset="2"/>
              </a:rPr>
              <a:t>  </a:t>
            </a:r>
            <a:r>
              <a:rPr lang="en-US" sz="2400" dirty="0" err="1">
                <a:sym typeface="Wingdings" pitchFamily="2" charset="2"/>
              </a:rPr>
              <a:t>permutasi</a:t>
            </a:r>
            <a:r>
              <a:rPr lang="en-US" sz="2400" dirty="0">
                <a:sym typeface="Wingdings" pitchFamily="2" charset="2"/>
              </a:rPr>
              <a:t>, </a:t>
            </a:r>
            <a:r>
              <a:rPr lang="en-US" sz="2400" dirty="0" err="1">
                <a:sym typeface="Wingdings" pitchFamily="2" charset="2"/>
              </a:rPr>
              <a:t>kombinasi</a:t>
            </a:r>
            <a:r>
              <a:rPr lang="en-US" sz="2400" dirty="0">
                <a:sym typeface="Wingdings" pitchFamily="2" charset="2"/>
              </a:rPr>
              <a:t>, </a:t>
            </a:r>
            <a:r>
              <a:rPr lang="en-US" sz="2400" dirty="0" err="1">
                <a:sym typeface="Wingdings" pitchFamily="2" charset="2"/>
              </a:rPr>
              <a:t>dll</a:t>
            </a:r>
            <a:r>
              <a:rPr lang="en-US" sz="2400" dirty="0">
                <a:sym typeface="Wingdings" pitchFamily="2" charset="2"/>
              </a:rPr>
              <a:t>)</a:t>
            </a:r>
          </a:p>
          <a:p>
            <a:pPr marL="457200" indent="-457200">
              <a:spcBef>
                <a:spcPts val="0"/>
              </a:spcBef>
              <a:buFont typeface="Arial" charset="0"/>
              <a:buNone/>
              <a:defRPr/>
            </a:pPr>
            <a:endParaRPr lang="en-US" sz="2400" dirty="0">
              <a:sym typeface="Wingdings" pitchFamily="2" charset="2"/>
            </a:endParaRPr>
          </a:p>
          <a:p>
            <a:pPr marL="457200" indent="-457200">
              <a:spcBef>
                <a:spcPts val="0"/>
              </a:spcBef>
              <a:buFont typeface="Arial" charset="0"/>
              <a:buAutoNum type="arabicPeriod" startAt="3"/>
              <a:defRPr/>
            </a:pPr>
            <a:r>
              <a:rPr lang="en-US" sz="2400" dirty="0" err="1">
                <a:sym typeface="Wingdings" pitchFamily="2" charset="2"/>
              </a:rPr>
              <a:t>Sruktur</a:t>
            </a:r>
            <a:r>
              <a:rPr lang="en-US" sz="2400" dirty="0">
                <a:sym typeface="Wingdings" pitchFamily="2" charset="2"/>
              </a:rPr>
              <a:t> </a:t>
            </a:r>
            <a:r>
              <a:rPr lang="en-US" sz="2400" dirty="0" err="1">
                <a:sym typeface="Wingdings" pitchFamily="2" charset="2"/>
              </a:rPr>
              <a:t>diskrit</a:t>
            </a:r>
            <a:endParaRPr lang="en-US" sz="2400" dirty="0">
              <a:sym typeface="Wingdings" pitchFamily="2" charset="2"/>
            </a:endParaRPr>
          </a:p>
          <a:p>
            <a:pPr marL="463550" indent="-463550">
              <a:buFont typeface="Arial" charset="0"/>
              <a:buNone/>
              <a:defRPr/>
            </a:pPr>
            <a:r>
              <a:rPr lang="en-US" sz="2400" dirty="0"/>
              <a:t>	</a:t>
            </a:r>
            <a:r>
              <a:rPr lang="en-US" sz="2400" dirty="0" err="1"/>
              <a:t>Mampu</a:t>
            </a:r>
            <a:r>
              <a:rPr lang="en-US" sz="2400" dirty="0"/>
              <a:t> </a:t>
            </a:r>
            <a:r>
              <a:rPr lang="en-US" sz="2400" dirty="0" err="1"/>
              <a:t>bekerja</a:t>
            </a:r>
            <a:r>
              <a:rPr lang="en-US" sz="2400" dirty="0"/>
              <a:t> </a:t>
            </a:r>
            <a:r>
              <a:rPr lang="en-US" sz="2400" dirty="0" err="1"/>
              <a:t>dengan</a:t>
            </a:r>
            <a:r>
              <a:rPr lang="en-US" sz="2400" dirty="0"/>
              <a:t> </a:t>
            </a:r>
            <a:r>
              <a:rPr lang="en-US" sz="2400" dirty="0" err="1"/>
              <a:t>struktur</a:t>
            </a:r>
            <a:r>
              <a:rPr lang="en-US" sz="2400" dirty="0"/>
              <a:t> </a:t>
            </a:r>
            <a:r>
              <a:rPr lang="en-US" sz="2400" dirty="0" err="1"/>
              <a:t>diskrit</a:t>
            </a:r>
            <a:r>
              <a:rPr lang="en-US" sz="2400" dirty="0"/>
              <a:t>.  Yang </a:t>
            </a:r>
            <a:r>
              <a:rPr lang="en-US" sz="2400" dirty="0" err="1"/>
              <a:t>termasuk</a:t>
            </a:r>
            <a:r>
              <a:rPr lang="en-US" sz="2400" dirty="0"/>
              <a:t> </a:t>
            </a:r>
            <a:r>
              <a:rPr lang="en-US" sz="2400" dirty="0" err="1"/>
              <a:t>struktur</a:t>
            </a:r>
            <a:r>
              <a:rPr lang="en-US" sz="2400" dirty="0"/>
              <a:t> </a:t>
            </a:r>
            <a:r>
              <a:rPr lang="en-US" sz="2400" dirty="0" err="1"/>
              <a:t>diskrit</a:t>
            </a:r>
            <a:r>
              <a:rPr lang="en-US" sz="2400" dirty="0"/>
              <a:t>:  </a:t>
            </a:r>
            <a:r>
              <a:rPr lang="en-US" sz="2400" dirty="0" err="1"/>
              <a:t>Himpunan</a:t>
            </a:r>
            <a:r>
              <a:rPr lang="en-US" sz="2400" dirty="0"/>
              <a:t>,  </a:t>
            </a:r>
            <a:r>
              <a:rPr lang="en-US" sz="2400" dirty="0" err="1"/>
              <a:t>Relasi</a:t>
            </a:r>
            <a:r>
              <a:rPr lang="en-US" sz="2400" dirty="0"/>
              <a:t>,   </a:t>
            </a:r>
            <a:r>
              <a:rPr lang="en-US" sz="2400" dirty="0" err="1"/>
              <a:t>Permutasi</a:t>
            </a:r>
            <a:r>
              <a:rPr lang="en-US" sz="2400" dirty="0"/>
              <a:t> </a:t>
            </a:r>
            <a:r>
              <a:rPr lang="en-US" sz="2400" dirty="0" err="1"/>
              <a:t>dan</a:t>
            </a:r>
            <a:r>
              <a:rPr lang="en-US" sz="2400" dirty="0"/>
              <a:t> </a:t>
            </a:r>
            <a:r>
              <a:rPr lang="en-US" sz="2400" dirty="0" err="1"/>
              <a:t>kombinasi</a:t>
            </a:r>
            <a:r>
              <a:rPr lang="en-US" sz="2400" dirty="0"/>
              <a:t>,  Graf, </a:t>
            </a:r>
            <a:r>
              <a:rPr lang="en-US" sz="2400" dirty="0" err="1"/>
              <a:t>Pohon</a:t>
            </a:r>
            <a:r>
              <a:rPr lang="en-US" sz="2400" dirty="0"/>
              <a:t>, </a:t>
            </a:r>
            <a:r>
              <a:rPr lang="en-US" sz="2400" i="1" dirty="0"/>
              <a:t>Finite-state machine</a:t>
            </a:r>
          </a:p>
          <a:p>
            <a:pPr marL="457200" indent="-457200">
              <a:spcBef>
                <a:spcPts val="0"/>
              </a:spcBef>
              <a:buFont typeface="Arial" charset="0"/>
              <a:buNone/>
              <a:defRPr/>
            </a:pPr>
            <a:endParaRPr lang="en-US" sz="2400" dirty="0"/>
          </a:p>
        </p:txBody>
      </p:sp>
      <p:pic>
        <p:nvPicPr>
          <p:cNvPr id="29700" name="Audio 21">
            <a:hlinkClick r:id="" action="ppaction://media"/>
            <a:extLst>
              <a:ext uri="{FF2B5EF4-FFF2-40B4-BE49-F238E27FC236}">
                <a16:creationId xmlns:a16="http://schemas.microsoft.com/office/drawing/2014/main" id="{22AA7E63-930C-4C69-9123-5DF607D60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5C31ED4-210F-7356-AEEB-20858920AD1F}"/>
              </a:ext>
            </a:extLst>
          </p:cNvPr>
          <p:cNvSpPr>
            <a:spLocks noGrp="1"/>
          </p:cNvSpPr>
          <p:nvPr>
            <p:ph type="sldNum" sz="quarter" idx="12"/>
          </p:nvPr>
        </p:nvSpPr>
        <p:spPr/>
        <p:txBody>
          <a:bodyPr/>
          <a:lstStyle/>
          <a:p>
            <a:pPr>
              <a:defRPr/>
            </a:pPr>
            <a:fld id="{577DB4DC-9A87-46B1-BFD2-E3BE53B7C2AE}" type="slidenum">
              <a:rPr lang="id-ID" altLang="en-US" smtClean="0"/>
              <a:pPr>
                <a:defRPr/>
              </a:pPr>
              <a:t>31</a:t>
            </a:fld>
            <a:endParaRPr lang="id-ID" altLang="en-US"/>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703468-E75C-418E-AD83-11D4DF5CE2A7}"/>
              </a:ext>
            </a:extLst>
          </p:cNvPr>
          <p:cNvSpPr>
            <a:spLocks noGrp="1"/>
          </p:cNvSpPr>
          <p:nvPr>
            <p:ph idx="1"/>
          </p:nvPr>
        </p:nvSpPr>
        <p:spPr>
          <a:xfrm>
            <a:off x="457200" y="1000125"/>
            <a:ext cx="8229600" cy="5126038"/>
          </a:xfrm>
        </p:spPr>
        <p:txBody>
          <a:bodyPr/>
          <a:lstStyle/>
          <a:p>
            <a:pPr marL="393700" indent="-393700">
              <a:buFont typeface="Arial" charset="0"/>
              <a:buAutoNum type="arabicPeriod" startAt="4"/>
              <a:defRPr/>
            </a:pPr>
            <a:r>
              <a:rPr lang="en-US" sz="2400" dirty="0" err="1"/>
              <a:t>Berpikir</a:t>
            </a:r>
            <a:r>
              <a:rPr lang="en-US" sz="2400" dirty="0"/>
              <a:t> </a:t>
            </a:r>
            <a:r>
              <a:rPr lang="en-US" sz="2400" dirty="0" err="1"/>
              <a:t>algoritmik</a:t>
            </a:r>
            <a:endParaRPr lang="en-US" sz="2400" dirty="0"/>
          </a:p>
          <a:p>
            <a:pPr marL="393700" lvl="1" indent="6350">
              <a:buFont typeface="Arial" charset="0"/>
              <a:buNone/>
              <a:defRPr/>
            </a:pPr>
            <a:r>
              <a:rPr lang="en-US" sz="2400" dirty="0" err="1"/>
              <a:t>Mampu</a:t>
            </a:r>
            <a:r>
              <a:rPr lang="en-US" sz="2400" dirty="0"/>
              <a:t> </a:t>
            </a:r>
            <a:r>
              <a:rPr lang="en-US" sz="2400" dirty="0" err="1"/>
              <a:t>memecahkan</a:t>
            </a:r>
            <a:r>
              <a:rPr lang="en-US" sz="2400" dirty="0"/>
              <a:t> </a:t>
            </a:r>
            <a:r>
              <a:rPr lang="en-US" sz="2400" dirty="0" err="1"/>
              <a:t>persoalan</a:t>
            </a:r>
            <a:r>
              <a:rPr lang="en-US" sz="2400" dirty="0"/>
              <a:t> </a:t>
            </a:r>
            <a:r>
              <a:rPr lang="en-US" sz="2400" dirty="0" err="1"/>
              <a:t>dengan</a:t>
            </a:r>
            <a:r>
              <a:rPr lang="en-US" sz="2400" dirty="0"/>
              <a:t> </a:t>
            </a:r>
            <a:r>
              <a:rPr lang="en-US" sz="2400" dirty="0" err="1"/>
              <a:t>menspesifikasikan</a:t>
            </a:r>
            <a:r>
              <a:rPr lang="en-US" sz="2400" dirty="0"/>
              <a:t> </a:t>
            </a:r>
            <a:r>
              <a:rPr lang="en-US" sz="2400" dirty="0" err="1"/>
              <a:t>algoritmanya</a:t>
            </a:r>
            <a:endParaRPr lang="en-US" sz="2400" dirty="0"/>
          </a:p>
          <a:p>
            <a:pPr marL="393700" lvl="1" indent="6350">
              <a:buFont typeface="Arial" charset="0"/>
              <a:buNone/>
              <a:defRPr/>
            </a:pPr>
            <a:r>
              <a:rPr lang="en-US" sz="2400" dirty="0"/>
              <a:t>(</a:t>
            </a:r>
            <a:r>
              <a:rPr lang="en-US" sz="2400" dirty="0" err="1"/>
              <a:t>Materi</a:t>
            </a:r>
            <a:r>
              <a:rPr lang="en-US" sz="2400" dirty="0"/>
              <a:t>:  </a:t>
            </a:r>
            <a:r>
              <a:rPr lang="en-US" sz="2400" dirty="0" err="1"/>
              <a:t>pada</a:t>
            </a:r>
            <a:r>
              <a:rPr lang="en-US" sz="2400" dirty="0"/>
              <a:t> </a:t>
            </a:r>
            <a:r>
              <a:rPr lang="en-US" sz="2400" dirty="0" err="1"/>
              <a:t>sebagian</a:t>
            </a:r>
            <a:r>
              <a:rPr lang="en-US" sz="2400" dirty="0"/>
              <a:t> </a:t>
            </a:r>
            <a:r>
              <a:rPr lang="en-US" sz="2400" dirty="0" err="1"/>
              <a:t>besar</a:t>
            </a:r>
            <a:r>
              <a:rPr lang="en-US" sz="2400" dirty="0"/>
              <a:t> </a:t>
            </a:r>
            <a:r>
              <a:rPr lang="en-US" sz="2400" dirty="0" err="1"/>
              <a:t>kuliah</a:t>
            </a:r>
            <a:r>
              <a:rPr lang="en-US" sz="2400" dirty="0"/>
              <a:t> </a:t>
            </a:r>
            <a:r>
              <a:rPr lang="en-US" sz="2400" dirty="0" err="1"/>
              <a:t>ini</a:t>
            </a:r>
            <a:r>
              <a:rPr lang="en-US" sz="2400" dirty="0"/>
              <a:t> </a:t>
            </a:r>
            <a:r>
              <a:rPr lang="en-US" sz="2400" dirty="0" err="1"/>
              <a:t>dan</a:t>
            </a:r>
            <a:r>
              <a:rPr lang="en-US" sz="2400" dirty="0"/>
              <a:t> </a:t>
            </a:r>
            <a:r>
              <a:rPr lang="en-US" sz="2400" dirty="0" err="1"/>
              <a:t>kuliah</a:t>
            </a:r>
            <a:r>
              <a:rPr lang="en-US" sz="2400" dirty="0"/>
              <a:t> </a:t>
            </a:r>
            <a:r>
              <a:rPr lang="en-US" sz="2400" dirty="0" err="1"/>
              <a:t>Algoritma</a:t>
            </a:r>
            <a:r>
              <a:rPr lang="en-US" sz="2400" dirty="0"/>
              <a:t> </a:t>
            </a:r>
            <a:r>
              <a:rPr lang="en-US" sz="2400" dirty="0" err="1"/>
              <a:t>dan</a:t>
            </a:r>
            <a:r>
              <a:rPr lang="en-US" sz="2400" dirty="0"/>
              <a:t> </a:t>
            </a:r>
            <a:r>
              <a:rPr lang="en-US" sz="2400" dirty="0" err="1"/>
              <a:t>Struktur</a:t>
            </a:r>
            <a:r>
              <a:rPr lang="en-US" sz="2400" dirty="0"/>
              <a:t> Data)</a:t>
            </a:r>
          </a:p>
          <a:p>
            <a:pPr marL="393700" lvl="1" indent="6350">
              <a:buFont typeface="Arial" charset="0"/>
              <a:buNone/>
              <a:defRPr/>
            </a:pPr>
            <a:endParaRPr lang="en-US" sz="2400" dirty="0"/>
          </a:p>
          <a:p>
            <a:pPr marL="457200" lvl="1" indent="-457200">
              <a:buFont typeface="Arial" charset="0"/>
              <a:buAutoNum type="arabicPeriod" startAt="5"/>
              <a:defRPr/>
            </a:pPr>
            <a:r>
              <a:rPr lang="en-US" sz="2400" dirty="0" err="1"/>
              <a:t>Aplikasi</a:t>
            </a:r>
            <a:r>
              <a:rPr lang="en-US" sz="2400" dirty="0"/>
              <a:t> </a:t>
            </a:r>
            <a:r>
              <a:rPr lang="en-US" sz="2400" dirty="0" err="1"/>
              <a:t>dan</a:t>
            </a:r>
            <a:r>
              <a:rPr lang="en-US" sz="2400" dirty="0"/>
              <a:t> </a:t>
            </a:r>
            <a:r>
              <a:rPr lang="en-US" sz="2400" dirty="0" err="1"/>
              <a:t>pemodelan</a:t>
            </a:r>
            <a:endParaRPr lang="en-US" sz="2400" dirty="0"/>
          </a:p>
          <a:p>
            <a:pPr marL="457200" lvl="1" indent="-457200">
              <a:buFont typeface="Arial" charset="0"/>
              <a:buNone/>
              <a:defRPr/>
            </a:pPr>
            <a:r>
              <a:rPr lang="en-US" sz="2400" dirty="0"/>
              <a:t>	</a:t>
            </a:r>
            <a:r>
              <a:rPr lang="en-US" sz="2400" dirty="0" err="1"/>
              <a:t>Mampu</a:t>
            </a:r>
            <a:r>
              <a:rPr lang="en-US" sz="2400" dirty="0"/>
              <a:t> </a:t>
            </a:r>
            <a:r>
              <a:rPr lang="en-US" sz="2400" dirty="0" err="1"/>
              <a:t>mengaplikasikan</a:t>
            </a:r>
            <a:r>
              <a:rPr lang="en-US" sz="2400" dirty="0"/>
              <a:t> </a:t>
            </a:r>
            <a:r>
              <a:rPr lang="en-US" sz="2400" dirty="0" err="1"/>
              <a:t>matematika</a:t>
            </a:r>
            <a:r>
              <a:rPr lang="en-US" sz="2400" dirty="0"/>
              <a:t> </a:t>
            </a:r>
            <a:r>
              <a:rPr lang="en-US" sz="2400" dirty="0" err="1"/>
              <a:t>diskrit</a:t>
            </a:r>
            <a:r>
              <a:rPr lang="en-US" sz="2400" dirty="0"/>
              <a:t> pada </a:t>
            </a:r>
            <a:r>
              <a:rPr lang="en-US" sz="2400" dirty="0" err="1"/>
              <a:t>hampir</a:t>
            </a:r>
            <a:r>
              <a:rPr lang="en-US" sz="2400" dirty="0"/>
              <a:t> </a:t>
            </a:r>
            <a:r>
              <a:rPr lang="en-US" sz="2400" dirty="0" err="1"/>
              <a:t>setiap</a:t>
            </a:r>
            <a:r>
              <a:rPr lang="en-US" sz="2400" dirty="0"/>
              <a:t> area </a:t>
            </a:r>
            <a:r>
              <a:rPr lang="en-US" sz="2400" dirty="0" err="1"/>
              <a:t>bidang</a:t>
            </a:r>
            <a:r>
              <a:rPr lang="en-US" sz="2400" dirty="0"/>
              <a:t> </a:t>
            </a:r>
            <a:r>
              <a:rPr lang="en-US" sz="2400" dirty="0" err="1"/>
              <a:t>studi</a:t>
            </a:r>
            <a:r>
              <a:rPr lang="en-US" sz="2400" dirty="0"/>
              <a:t>, dan </a:t>
            </a:r>
            <a:r>
              <a:rPr lang="en-US" sz="2400" dirty="0" err="1"/>
              <a:t>mampu</a:t>
            </a:r>
            <a:r>
              <a:rPr lang="en-US" sz="2400" dirty="0"/>
              <a:t> </a:t>
            </a:r>
            <a:r>
              <a:rPr lang="en-US" sz="2400" dirty="0" err="1"/>
              <a:t>memodelkan</a:t>
            </a:r>
            <a:r>
              <a:rPr lang="en-US" sz="2400" dirty="0"/>
              <a:t> </a:t>
            </a:r>
            <a:r>
              <a:rPr lang="en-US" sz="2400" dirty="0" err="1"/>
              <a:t>persoalan</a:t>
            </a:r>
            <a:r>
              <a:rPr lang="en-US" sz="2400" dirty="0"/>
              <a:t> </a:t>
            </a:r>
            <a:r>
              <a:rPr lang="en-US" sz="2400" dirty="0" err="1"/>
              <a:t>dalam</a:t>
            </a:r>
            <a:r>
              <a:rPr lang="en-US" sz="2400" dirty="0"/>
              <a:t> </a:t>
            </a:r>
            <a:r>
              <a:rPr lang="en-US" sz="2400" dirty="0" err="1"/>
              <a:t>rangka</a:t>
            </a:r>
            <a:r>
              <a:rPr lang="en-US" sz="2400" dirty="0"/>
              <a:t> </a:t>
            </a:r>
            <a:r>
              <a:rPr lang="en-US" sz="2400" i="1" dirty="0"/>
              <a:t>problem-solving skill</a:t>
            </a:r>
            <a:r>
              <a:rPr lang="en-US" sz="2400" dirty="0"/>
              <a:t>.</a:t>
            </a:r>
          </a:p>
          <a:p>
            <a:pPr marL="457200" lvl="1" indent="-457200">
              <a:buFont typeface="Arial" charset="0"/>
              <a:buNone/>
              <a:defRPr/>
            </a:pPr>
            <a:r>
              <a:rPr lang="en-US" sz="2400" dirty="0"/>
              <a:t>	(</a:t>
            </a:r>
            <a:r>
              <a:rPr lang="en-US" sz="2400" dirty="0" err="1"/>
              <a:t>Materi</a:t>
            </a:r>
            <a:r>
              <a:rPr lang="en-US" sz="2400" dirty="0"/>
              <a:t>: </a:t>
            </a:r>
            <a:r>
              <a:rPr lang="en-US" sz="2400" dirty="0" err="1"/>
              <a:t>pada</a:t>
            </a:r>
            <a:r>
              <a:rPr lang="en-US" sz="2400" dirty="0"/>
              <a:t> </a:t>
            </a:r>
            <a:r>
              <a:rPr lang="en-US" sz="2400" dirty="0" err="1"/>
              <a:t>sebagian</a:t>
            </a:r>
            <a:r>
              <a:rPr lang="en-US" sz="2400" dirty="0"/>
              <a:t> </a:t>
            </a:r>
            <a:r>
              <a:rPr lang="en-US" sz="2400" dirty="0" err="1"/>
              <a:t>besar</a:t>
            </a:r>
            <a:r>
              <a:rPr lang="en-US" sz="2400" dirty="0"/>
              <a:t> </a:t>
            </a:r>
            <a:r>
              <a:rPr lang="en-US" sz="2400" dirty="0" err="1"/>
              <a:t>kuliah</a:t>
            </a:r>
            <a:r>
              <a:rPr lang="en-US" sz="2400" dirty="0"/>
              <a:t> </a:t>
            </a:r>
            <a:r>
              <a:rPr lang="en-US" sz="2400" dirty="0" err="1"/>
              <a:t>ini</a:t>
            </a:r>
            <a:r>
              <a:rPr lang="en-US" sz="2400" dirty="0"/>
              <a:t>)</a:t>
            </a:r>
          </a:p>
          <a:p>
            <a:pPr>
              <a:buFont typeface="Arial" charset="0"/>
              <a:buNone/>
              <a:defRPr/>
            </a:pPr>
            <a:endParaRPr lang="en-US" dirty="0"/>
          </a:p>
          <a:p>
            <a:pPr>
              <a:buFont typeface="Arial" charset="0"/>
              <a:buNone/>
              <a:defRPr/>
            </a:pPr>
            <a:endParaRPr lang="en-US" dirty="0"/>
          </a:p>
        </p:txBody>
      </p:sp>
      <p:pic>
        <p:nvPicPr>
          <p:cNvPr id="30723" name="Audio 9">
            <a:hlinkClick r:id="" action="ppaction://media"/>
            <a:extLst>
              <a:ext uri="{FF2B5EF4-FFF2-40B4-BE49-F238E27FC236}">
                <a16:creationId xmlns:a16="http://schemas.microsoft.com/office/drawing/2014/main" id="{A6E09764-F1AA-4AF0-9199-6EAACC5CA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E18E000-E9CB-CAD1-E4AE-03F4548A865B}"/>
              </a:ext>
            </a:extLst>
          </p:cNvPr>
          <p:cNvSpPr>
            <a:spLocks noGrp="1"/>
          </p:cNvSpPr>
          <p:nvPr>
            <p:ph type="sldNum" sz="quarter" idx="12"/>
          </p:nvPr>
        </p:nvSpPr>
        <p:spPr/>
        <p:txBody>
          <a:bodyPr/>
          <a:lstStyle/>
          <a:p>
            <a:pPr>
              <a:defRPr/>
            </a:pPr>
            <a:fld id="{577DB4DC-9A87-46B1-BFD2-E3BE53B7C2AE}" type="slidenum">
              <a:rPr lang="id-ID" altLang="en-US" smtClean="0"/>
              <a:pPr>
                <a:defRPr/>
              </a:pPr>
              <a:t>32</a:t>
            </a:fld>
            <a:endParaRPr lang="id-ID" altLang="en-US"/>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60E95F86-C310-4BEE-B3A6-821D54108AB6}"/>
              </a:ext>
            </a:extLst>
          </p:cNvPr>
          <p:cNvSpPr>
            <a:spLocks noGrp="1"/>
          </p:cNvSpPr>
          <p:nvPr>
            <p:ph type="title"/>
          </p:nvPr>
        </p:nvSpPr>
        <p:spPr/>
        <p:txBody>
          <a:bodyPr/>
          <a:lstStyle/>
          <a:p>
            <a:r>
              <a:rPr lang="en-US" altLang="en-US"/>
              <a:t>Kemana lanjutan kuliah ini?</a:t>
            </a:r>
          </a:p>
        </p:txBody>
      </p:sp>
      <p:sp>
        <p:nvSpPr>
          <p:cNvPr id="3" name="Content Placeholder 2">
            <a:extLst>
              <a:ext uri="{FF2B5EF4-FFF2-40B4-BE49-F238E27FC236}">
                <a16:creationId xmlns:a16="http://schemas.microsoft.com/office/drawing/2014/main" id="{E4A25856-2F60-46AB-9B50-C54B9683F721}"/>
              </a:ext>
            </a:extLst>
          </p:cNvPr>
          <p:cNvSpPr>
            <a:spLocks noGrp="1"/>
          </p:cNvSpPr>
          <p:nvPr>
            <p:ph idx="1"/>
          </p:nvPr>
        </p:nvSpPr>
        <p:spPr/>
        <p:txBody>
          <a:bodyPr/>
          <a:lstStyle/>
          <a:p>
            <a:pPr>
              <a:defRPr/>
            </a:pPr>
            <a:r>
              <a:rPr lang="en-US" sz="2800" dirty="0" err="1"/>
              <a:t>Matematika</a:t>
            </a:r>
            <a:r>
              <a:rPr lang="en-US" sz="2800" dirty="0"/>
              <a:t> </a:t>
            </a:r>
            <a:r>
              <a:rPr lang="en-US" sz="2800" dirty="0" err="1"/>
              <a:t>Diskrit</a:t>
            </a:r>
            <a:r>
              <a:rPr lang="en-US" sz="2800" dirty="0"/>
              <a:t> </a:t>
            </a:r>
            <a:r>
              <a:rPr lang="en-US" sz="2800" dirty="0" err="1"/>
              <a:t>memberikan</a:t>
            </a:r>
            <a:r>
              <a:rPr lang="en-US" sz="2800" dirty="0"/>
              <a:t> </a:t>
            </a:r>
            <a:r>
              <a:rPr lang="en-US" sz="2800" dirty="0" err="1"/>
              <a:t>dasar</a:t>
            </a:r>
            <a:r>
              <a:rPr lang="en-US" sz="2800" dirty="0"/>
              <a:t> </a:t>
            </a:r>
            <a:r>
              <a:rPr lang="en-US" sz="2800" dirty="0" err="1"/>
              <a:t>untuk</a:t>
            </a:r>
            <a:r>
              <a:rPr lang="en-US" sz="2800" dirty="0"/>
              <a:t> </a:t>
            </a:r>
            <a:r>
              <a:rPr lang="en-US" sz="2800" dirty="0" err="1"/>
              <a:t>banyak</a:t>
            </a:r>
            <a:r>
              <a:rPr lang="en-US" sz="2800" dirty="0"/>
              <a:t> </a:t>
            </a:r>
            <a:r>
              <a:rPr lang="en-US" sz="2800" dirty="0" err="1"/>
              <a:t>mata</a:t>
            </a:r>
            <a:r>
              <a:rPr lang="en-US" sz="2800" dirty="0"/>
              <a:t> </a:t>
            </a:r>
            <a:r>
              <a:rPr lang="en-US" sz="2800" dirty="0" err="1"/>
              <a:t>kuliah</a:t>
            </a:r>
            <a:r>
              <a:rPr lang="en-US" sz="2800" dirty="0"/>
              <a:t> </a:t>
            </a:r>
            <a:r>
              <a:rPr lang="en-US" sz="2800" dirty="0" err="1"/>
              <a:t>mata</a:t>
            </a:r>
            <a:r>
              <a:rPr lang="en-US" sz="2800" dirty="0"/>
              <a:t> </a:t>
            </a:r>
            <a:r>
              <a:rPr lang="en-US" sz="2800" dirty="0" err="1"/>
              <a:t>kuliah</a:t>
            </a:r>
            <a:r>
              <a:rPr lang="en-US" sz="2800" dirty="0"/>
              <a:t>:</a:t>
            </a:r>
          </a:p>
          <a:p>
            <a:pPr marL="0" indent="0">
              <a:buFont typeface="Arial" panose="020B0604020202020204" pitchFamily="34" charset="0"/>
              <a:buNone/>
              <a:defRPr/>
            </a:pPr>
            <a:r>
              <a:rPr lang="en-US" sz="2800" dirty="0"/>
              <a:t>	</a:t>
            </a:r>
            <a:r>
              <a:rPr lang="en-US" sz="2600" dirty="0"/>
              <a:t>1. </a:t>
            </a:r>
            <a:r>
              <a:rPr lang="en-US" sz="2600" dirty="0" err="1"/>
              <a:t>Probabilitas</a:t>
            </a:r>
            <a:r>
              <a:rPr lang="en-US" sz="2600" dirty="0"/>
              <a:t> dan </a:t>
            </a:r>
            <a:r>
              <a:rPr lang="en-US" sz="2600" dirty="0" err="1"/>
              <a:t>Statistik</a:t>
            </a:r>
            <a:endParaRPr lang="en-US" sz="2600" dirty="0"/>
          </a:p>
          <a:p>
            <a:pPr marL="0" indent="0">
              <a:buFont typeface="Arial" panose="020B0604020202020204" pitchFamily="34" charset="0"/>
              <a:buNone/>
              <a:defRPr/>
            </a:pPr>
            <a:r>
              <a:rPr lang="en-US" sz="2600" dirty="0"/>
              <a:t>	     </a:t>
            </a:r>
            <a:r>
              <a:rPr lang="en-US" sz="2600" dirty="0" err="1"/>
              <a:t>Materi</a:t>
            </a:r>
            <a:r>
              <a:rPr lang="en-US" sz="2600" dirty="0"/>
              <a:t>: </a:t>
            </a:r>
            <a:r>
              <a:rPr lang="en-US" sz="2600" dirty="0" err="1"/>
              <a:t>Kombinatorika</a:t>
            </a:r>
            <a:endParaRPr lang="en-US" sz="2600" dirty="0"/>
          </a:p>
          <a:p>
            <a:pPr marL="0" indent="0">
              <a:buFont typeface="Arial" panose="020B0604020202020204" pitchFamily="34" charset="0"/>
              <a:buNone/>
              <a:defRPr/>
            </a:pPr>
            <a:r>
              <a:rPr lang="en-US" sz="2600" dirty="0"/>
              <a:t>	2. </a:t>
            </a:r>
            <a:r>
              <a:rPr lang="en-US" sz="2600" dirty="0" err="1"/>
              <a:t>Organisasi</a:t>
            </a:r>
            <a:r>
              <a:rPr lang="en-US" sz="2600" dirty="0"/>
              <a:t> dan </a:t>
            </a:r>
            <a:r>
              <a:rPr lang="en-US" sz="2600" dirty="0" err="1"/>
              <a:t>Arsitektur</a:t>
            </a:r>
            <a:r>
              <a:rPr lang="en-US" sz="2600" dirty="0"/>
              <a:t> </a:t>
            </a:r>
            <a:r>
              <a:rPr lang="en-US" sz="2600" dirty="0" err="1"/>
              <a:t>Komputer</a:t>
            </a:r>
            <a:r>
              <a:rPr lang="en-US" sz="2600" dirty="0"/>
              <a:t>	     	      	     </a:t>
            </a:r>
            <a:r>
              <a:rPr lang="en-US" sz="2600" dirty="0" err="1"/>
              <a:t>Materi</a:t>
            </a:r>
            <a:r>
              <a:rPr lang="en-US" sz="2600" dirty="0"/>
              <a:t>: </a:t>
            </a:r>
            <a:r>
              <a:rPr lang="en-US" sz="2600" dirty="0" err="1"/>
              <a:t>Aljabar</a:t>
            </a:r>
            <a:r>
              <a:rPr lang="en-US" sz="2600" dirty="0"/>
              <a:t> Boolean</a:t>
            </a:r>
          </a:p>
          <a:p>
            <a:pPr marL="0" indent="0">
              <a:buFont typeface="Arial" panose="020B0604020202020204" pitchFamily="34" charset="0"/>
              <a:buNone/>
              <a:defRPr/>
            </a:pPr>
            <a:r>
              <a:rPr lang="en-US" sz="2600" dirty="0"/>
              <a:t>	3.  </a:t>
            </a:r>
            <a:r>
              <a:rPr lang="en-US" sz="2600" dirty="0" err="1"/>
              <a:t>Teori</a:t>
            </a:r>
            <a:r>
              <a:rPr lang="en-US" sz="2600" dirty="0"/>
              <a:t> Bahasa dan </a:t>
            </a:r>
            <a:r>
              <a:rPr lang="en-US" sz="2600" dirty="0" err="1"/>
              <a:t>Otomata</a:t>
            </a:r>
            <a:endParaRPr lang="en-US" sz="2600" dirty="0"/>
          </a:p>
          <a:p>
            <a:pPr marL="0" indent="0">
              <a:buFont typeface="Arial" panose="020B0604020202020204" pitchFamily="34" charset="0"/>
              <a:buNone/>
              <a:defRPr/>
            </a:pPr>
            <a:r>
              <a:rPr lang="en-US" sz="2600" dirty="0"/>
              <a:t>	      </a:t>
            </a:r>
            <a:r>
              <a:rPr lang="en-US" sz="2600" dirty="0" err="1"/>
              <a:t>Materi</a:t>
            </a:r>
            <a:r>
              <a:rPr lang="en-US" sz="2600" dirty="0"/>
              <a:t>: </a:t>
            </a:r>
            <a:r>
              <a:rPr lang="en-US" sz="2600" dirty="0" err="1"/>
              <a:t>Himpunan</a:t>
            </a:r>
            <a:r>
              <a:rPr lang="en-US" sz="2600" dirty="0"/>
              <a:t>, Graf</a:t>
            </a:r>
          </a:p>
          <a:p>
            <a:pPr marL="0" indent="0">
              <a:buFont typeface="Arial" panose="020B0604020202020204" pitchFamily="34" charset="0"/>
              <a:buNone/>
              <a:defRPr/>
            </a:pPr>
            <a:r>
              <a:rPr lang="en-US" sz="2600" dirty="0"/>
              <a:t>	4.  </a:t>
            </a:r>
            <a:r>
              <a:rPr lang="en-US" sz="2600" dirty="0" err="1"/>
              <a:t>Basisdata</a:t>
            </a:r>
            <a:endParaRPr lang="en-US" sz="2600" dirty="0"/>
          </a:p>
          <a:p>
            <a:pPr marL="0" indent="0">
              <a:buFont typeface="Arial" panose="020B0604020202020204" pitchFamily="34" charset="0"/>
              <a:buNone/>
              <a:defRPr/>
            </a:pPr>
            <a:r>
              <a:rPr lang="en-US" sz="2600" dirty="0"/>
              <a:t>	      </a:t>
            </a:r>
            <a:r>
              <a:rPr lang="en-US" sz="2600" dirty="0" err="1"/>
              <a:t>Materi</a:t>
            </a:r>
            <a:r>
              <a:rPr lang="en-US" sz="2600" dirty="0"/>
              <a:t>: </a:t>
            </a:r>
            <a:r>
              <a:rPr lang="en-US" sz="2600" dirty="0" err="1"/>
              <a:t>Relasi</a:t>
            </a:r>
            <a:r>
              <a:rPr lang="en-US" sz="2600" dirty="0"/>
              <a:t> dan </a:t>
            </a:r>
            <a:r>
              <a:rPr lang="en-US" sz="2600" dirty="0" err="1"/>
              <a:t>fungsi</a:t>
            </a:r>
            <a:r>
              <a:rPr lang="en-US" sz="2600" dirty="0"/>
              <a:t>			</a:t>
            </a:r>
          </a:p>
          <a:p>
            <a:pPr marL="0" indent="0">
              <a:buFont typeface="Arial" panose="020B0604020202020204" pitchFamily="34" charset="0"/>
              <a:buNone/>
              <a:defRPr/>
            </a:pPr>
            <a:r>
              <a:rPr lang="en-US" sz="2600" dirty="0"/>
              <a:t>	</a:t>
            </a:r>
          </a:p>
        </p:txBody>
      </p:sp>
      <p:pic>
        <p:nvPicPr>
          <p:cNvPr id="31748" name="Audio 1">
            <a:hlinkClick r:id="" action="ppaction://media"/>
            <a:extLst>
              <a:ext uri="{FF2B5EF4-FFF2-40B4-BE49-F238E27FC236}">
                <a16:creationId xmlns:a16="http://schemas.microsoft.com/office/drawing/2014/main" id="{07503CBE-AFDD-4510-B561-A76F32661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48EFB6E-A9B4-91E4-3386-FA718CFFA9D2}"/>
              </a:ext>
            </a:extLst>
          </p:cNvPr>
          <p:cNvSpPr>
            <a:spLocks noGrp="1"/>
          </p:cNvSpPr>
          <p:nvPr>
            <p:ph type="sldNum" sz="quarter" idx="12"/>
          </p:nvPr>
        </p:nvSpPr>
        <p:spPr/>
        <p:txBody>
          <a:bodyPr/>
          <a:lstStyle/>
          <a:p>
            <a:pPr>
              <a:defRPr/>
            </a:pPr>
            <a:fld id="{577DB4DC-9A87-46B1-BFD2-E3BE53B7C2AE}" type="slidenum">
              <a:rPr lang="id-ID" altLang="en-US" smtClean="0"/>
              <a:pPr>
                <a:defRPr/>
              </a:pPr>
              <a:t>33</a:t>
            </a:fld>
            <a:endParaRPr lang="id-ID" altLang="en-US"/>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a:extLst>
              <a:ext uri="{FF2B5EF4-FFF2-40B4-BE49-F238E27FC236}">
                <a16:creationId xmlns:a16="http://schemas.microsoft.com/office/drawing/2014/main" id="{702C18FE-EBC0-475F-BF6E-74D405AE4B1A}"/>
              </a:ext>
            </a:extLst>
          </p:cNvPr>
          <p:cNvSpPr>
            <a:spLocks noGrp="1"/>
          </p:cNvSpPr>
          <p:nvPr>
            <p:ph idx="1"/>
          </p:nvPr>
        </p:nvSpPr>
        <p:spPr>
          <a:xfrm>
            <a:off x="457200" y="908050"/>
            <a:ext cx="8229600" cy="5218113"/>
          </a:xfrm>
        </p:spPr>
        <p:txBody>
          <a:bodyPr/>
          <a:lstStyle/>
          <a:p>
            <a:pPr marL="0" indent="0">
              <a:buFont typeface="Arial" panose="020B0604020202020204" pitchFamily="34" charset="0"/>
              <a:buNone/>
            </a:pPr>
            <a:r>
              <a:rPr lang="en-US" altLang="en-US" sz="2600" dirty="0"/>
              <a:t>	5. Strategi </a:t>
            </a:r>
            <a:r>
              <a:rPr lang="en-US" altLang="en-US" sz="2600" dirty="0" err="1"/>
              <a:t>Algoritma</a:t>
            </a:r>
            <a:endParaRPr lang="en-US" altLang="en-US" sz="2600" dirty="0"/>
          </a:p>
          <a:p>
            <a:pPr marL="0" indent="0">
              <a:buFont typeface="Arial" panose="020B0604020202020204" pitchFamily="34" charset="0"/>
              <a:buNone/>
            </a:pPr>
            <a:r>
              <a:rPr lang="en-US" altLang="en-US" sz="2600" dirty="0"/>
              <a:t>	     </a:t>
            </a:r>
            <a:r>
              <a:rPr lang="en-US" altLang="en-US" sz="2600" dirty="0" err="1"/>
              <a:t>Materi</a:t>
            </a:r>
            <a:r>
              <a:rPr lang="en-US" altLang="en-US" sz="2600" dirty="0"/>
              <a:t>: Graf, </a:t>
            </a:r>
            <a:r>
              <a:rPr lang="en-US" altLang="en-US" sz="2600" dirty="0" err="1"/>
              <a:t>pohon</a:t>
            </a:r>
            <a:r>
              <a:rPr lang="en-US" altLang="en-US" sz="2600" dirty="0"/>
              <a:t>, </a:t>
            </a:r>
            <a:r>
              <a:rPr lang="en-US" altLang="en-US" sz="2600" dirty="0" err="1"/>
              <a:t>kombinatorika</a:t>
            </a:r>
            <a:r>
              <a:rPr lang="en-US" altLang="en-US" sz="2600" dirty="0"/>
              <a:t>, </a:t>
            </a:r>
            <a:r>
              <a:rPr lang="en-US" altLang="en-US" sz="2600" dirty="0" err="1"/>
              <a:t>kompleksitas</a:t>
            </a:r>
            <a:endParaRPr lang="en-US" altLang="en-US" sz="2600" dirty="0"/>
          </a:p>
          <a:p>
            <a:pPr marL="0" indent="0">
              <a:buFont typeface="Arial" panose="020B0604020202020204" pitchFamily="34" charset="0"/>
              <a:buNone/>
            </a:pPr>
            <a:r>
              <a:rPr lang="en-US" altLang="en-US" sz="2600" dirty="0"/>
              <a:t>		        </a:t>
            </a:r>
            <a:r>
              <a:rPr lang="en-US" altLang="en-US" sz="2600" dirty="0" err="1"/>
              <a:t>algoritma</a:t>
            </a:r>
            <a:endParaRPr lang="en-US" altLang="en-US" sz="2600" dirty="0"/>
          </a:p>
          <a:p>
            <a:pPr marL="0" indent="0">
              <a:buFont typeface="Arial" panose="020B0604020202020204" pitchFamily="34" charset="0"/>
              <a:buNone/>
            </a:pPr>
            <a:r>
              <a:rPr lang="en-US" altLang="en-US" sz="2600" dirty="0"/>
              <a:t>	6. </a:t>
            </a:r>
            <a:r>
              <a:rPr lang="en-US" altLang="en-US" sz="2600" dirty="0" err="1"/>
              <a:t>Jaringan</a:t>
            </a:r>
            <a:r>
              <a:rPr lang="en-US" altLang="en-US" sz="2600" dirty="0"/>
              <a:t> </a:t>
            </a:r>
            <a:r>
              <a:rPr lang="en-US" altLang="en-US" sz="2600" dirty="0" err="1"/>
              <a:t>Komputer</a:t>
            </a:r>
            <a:endParaRPr lang="en-US" altLang="en-US" sz="2600" dirty="0"/>
          </a:p>
          <a:p>
            <a:pPr marL="0" indent="0">
              <a:buFont typeface="Arial" panose="020B0604020202020204" pitchFamily="34" charset="0"/>
              <a:buNone/>
            </a:pPr>
            <a:r>
              <a:rPr lang="en-US" altLang="en-US" sz="2600" dirty="0"/>
              <a:t>	     </a:t>
            </a:r>
            <a:r>
              <a:rPr lang="en-US" altLang="en-US" sz="2600" dirty="0" err="1"/>
              <a:t>Materi</a:t>
            </a:r>
            <a:r>
              <a:rPr lang="en-US" altLang="en-US" sz="2600" dirty="0"/>
              <a:t>:  Graf, </a:t>
            </a:r>
            <a:r>
              <a:rPr lang="en-US" altLang="en-US" sz="2600" dirty="0" err="1"/>
              <a:t>pohon</a:t>
            </a:r>
            <a:endParaRPr lang="en-US" altLang="en-US" sz="2600" dirty="0"/>
          </a:p>
          <a:p>
            <a:pPr marL="0" indent="0">
              <a:buFont typeface="Arial" panose="020B0604020202020204" pitchFamily="34" charset="0"/>
              <a:buNone/>
            </a:pPr>
            <a:r>
              <a:rPr lang="en-US" altLang="en-US" sz="2600" dirty="0"/>
              <a:t>	7.  </a:t>
            </a:r>
            <a:r>
              <a:rPr lang="en-US" altLang="en-US" sz="2600" dirty="0" err="1"/>
              <a:t>Algoritma</a:t>
            </a:r>
            <a:r>
              <a:rPr lang="en-US" altLang="en-US" sz="2600" dirty="0"/>
              <a:t> dan </a:t>
            </a:r>
            <a:r>
              <a:rPr lang="en-US" altLang="en-US" sz="2600" dirty="0" err="1"/>
              <a:t>Struktur</a:t>
            </a:r>
            <a:r>
              <a:rPr lang="en-US" altLang="en-US" sz="2600" dirty="0"/>
              <a:t> Data</a:t>
            </a:r>
          </a:p>
          <a:p>
            <a:pPr marL="0" indent="0">
              <a:buFont typeface="Arial" panose="020B0604020202020204" pitchFamily="34" charset="0"/>
              <a:buNone/>
            </a:pPr>
            <a:r>
              <a:rPr lang="en-US" altLang="en-US" sz="2600" dirty="0"/>
              <a:t>	      </a:t>
            </a:r>
            <a:r>
              <a:rPr lang="en-US" altLang="en-US" sz="2600" dirty="0" err="1"/>
              <a:t>Materi</a:t>
            </a:r>
            <a:r>
              <a:rPr lang="en-US" altLang="en-US" sz="2600" dirty="0"/>
              <a:t>: Graf, </a:t>
            </a:r>
            <a:r>
              <a:rPr lang="en-US" altLang="en-US" sz="2600" dirty="0" err="1"/>
              <a:t>pohon</a:t>
            </a:r>
            <a:r>
              <a:rPr lang="en-US" altLang="en-US" sz="2600" dirty="0"/>
              <a:t>, </a:t>
            </a:r>
            <a:r>
              <a:rPr lang="en-US" altLang="en-US" sz="2600" dirty="0" err="1"/>
              <a:t>kompleksitas</a:t>
            </a:r>
            <a:r>
              <a:rPr lang="en-US" altLang="en-US" sz="2600" dirty="0"/>
              <a:t> </a:t>
            </a:r>
            <a:r>
              <a:rPr lang="en-US" altLang="en-US" sz="2600" dirty="0" err="1"/>
              <a:t>algoritma</a:t>
            </a:r>
            <a:endParaRPr lang="en-US" altLang="en-US" sz="2600" dirty="0"/>
          </a:p>
          <a:p>
            <a:pPr marL="0" indent="0">
              <a:buFont typeface="Arial" panose="020B0604020202020204" pitchFamily="34" charset="0"/>
              <a:buNone/>
            </a:pPr>
            <a:r>
              <a:rPr lang="en-US" altLang="en-US" sz="2600" dirty="0"/>
              <a:t>	8.  </a:t>
            </a:r>
            <a:r>
              <a:rPr lang="en-US" altLang="en-US" sz="2600" dirty="0" err="1"/>
              <a:t>Kriptografi</a:t>
            </a:r>
            <a:endParaRPr lang="en-US" altLang="en-US" sz="2600" dirty="0"/>
          </a:p>
          <a:p>
            <a:pPr marL="0" indent="0">
              <a:buFont typeface="Arial" panose="020B0604020202020204" pitchFamily="34" charset="0"/>
              <a:buNone/>
            </a:pPr>
            <a:r>
              <a:rPr lang="en-US" altLang="en-US" sz="2600" dirty="0"/>
              <a:t>	      </a:t>
            </a:r>
            <a:r>
              <a:rPr lang="en-US" altLang="en-US" sz="2600" dirty="0" err="1"/>
              <a:t>Materi</a:t>
            </a:r>
            <a:r>
              <a:rPr lang="en-US" altLang="en-US" sz="2600" dirty="0"/>
              <a:t>: </a:t>
            </a:r>
            <a:r>
              <a:rPr lang="en-US" altLang="en-US" sz="2600" dirty="0" err="1"/>
              <a:t>Teori</a:t>
            </a:r>
            <a:r>
              <a:rPr lang="en-US" altLang="en-US" sz="2600" dirty="0"/>
              <a:t> </a:t>
            </a:r>
            <a:r>
              <a:rPr lang="en-US" altLang="en-US" sz="2600" dirty="0" err="1"/>
              <a:t>Bilangan</a:t>
            </a:r>
            <a:r>
              <a:rPr lang="en-US" altLang="en-US" sz="2600" dirty="0"/>
              <a:t>, </a:t>
            </a:r>
            <a:r>
              <a:rPr lang="en-US" altLang="en-US" sz="2600" dirty="0" err="1"/>
              <a:t>Kombinatorika</a:t>
            </a:r>
            <a:endParaRPr lang="en-US" altLang="en-US" sz="2600" dirty="0"/>
          </a:p>
          <a:p>
            <a:pPr marL="0" indent="0">
              <a:buFont typeface="Arial" panose="020B0604020202020204" pitchFamily="34" charset="0"/>
              <a:buNone/>
            </a:pPr>
            <a:r>
              <a:rPr lang="en-US" altLang="en-US" sz="2600" dirty="0"/>
              <a:t>	9. Dan </a:t>
            </a:r>
            <a:r>
              <a:rPr lang="en-US" altLang="en-US" sz="2600" dirty="0" err="1"/>
              <a:t>masih</a:t>
            </a:r>
            <a:r>
              <a:rPr lang="en-US" altLang="en-US" sz="2600" dirty="0"/>
              <a:t> </a:t>
            </a:r>
            <a:r>
              <a:rPr lang="en-US" altLang="en-US" sz="2600" dirty="0" err="1"/>
              <a:t>banyak</a:t>
            </a:r>
            <a:r>
              <a:rPr lang="en-US" altLang="en-US" sz="2600" dirty="0"/>
              <a:t> </a:t>
            </a:r>
            <a:r>
              <a:rPr lang="en-US" altLang="en-US" sz="2600" dirty="0" err="1"/>
              <a:t>kuliah</a:t>
            </a:r>
            <a:r>
              <a:rPr lang="en-US" altLang="en-US" sz="2600" dirty="0"/>
              <a:t> </a:t>
            </a:r>
            <a:r>
              <a:rPr lang="en-US" altLang="en-US" sz="2600" dirty="0" err="1"/>
              <a:t>lainnya</a:t>
            </a:r>
            <a:endParaRPr lang="en-US" altLang="en-US" sz="2600" dirty="0"/>
          </a:p>
          <a:p>
            <a:pPr marL="0" indent="0">
              <a:buFont typeface="Arial" panose="020B0604020202020204" pitchFamily="34" charset="0"/>
              <a:buNone/>
            </a:pPr>
            <a:endParaRPr lang="en-US" altLang="en-US" sz="2600" dirty="0"/>
          </a:p>
          <a:p>
            <a:pPr marL="0" indent="0">
              <a:buFont typeface="Arial" panose="020B0604020202020204" pitchFamily="34" charset="0"/>
              <a:buNone/>
            </a:pPr>
            <a:r>
              <a:rPr lang="en-US" altLang="en-US" sz="2600" dirty="0"/>
              <a:t>	</a:t>
            </a:r>
          </a:p>
        </p:txBody>
      </p:sp>
      <p:pic>
        <p:nvPicPr>
          <p:cNvPr id="32771" name="Audio 1">
            <a:hlinkClick r:id="" action="ppaction://media"/>
            <a:extLst>
              <a:ext uri="{FF2B5EF4-FFF2-40B4-BE49-F238E27FC236}">
                <a16:creationId xmlns:a16="http://schemas.microsoft.com/office/drawing/2014/main" id="{68B4B3CF-6997-4400-9C23-857A3DF4D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409CC9B-AED7-DC24-275B-2B233B1BE7CF}"/>
              </a:ext>
            </a:extLst>
          </p:cNvPr>
          <p:cNvSpPr>
            <a:spLocks noGrp="1"/>
          </p:cNvSpPr>
          <p:nvPr>
            <p:ph type="sldNum" sz="quarter" idx="12"/>
          </p:nvPr>
        </p:nvSpPr>
        <p:spPr/>
        <p:txBody>
          <a:bodyPr/>
          <a:lstStyle/>
          <a:p>
            <a:pPr>
              <a:defRPr/>
            </a:pPr>
            <a:fld id="{577DB4DC-9A87-46B1-BFD2-E3BE53B7C2AE}" type="slidenum">
              <a:rPr lang="id-ID" altLang="en-US" smtClean="0"/>
              <a:pPr>
                <a:defRPr/>
              </a:pPr>
              <a:t>34</a:t>
            </a:fld>
            <a:endParaRPr lang="id-ID" altLang="en-US"/>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a:extLst>
              <a:ext uri="{FF2B5EF4-FFF2-40B4-BE49-F238E27FC236}">
                <a16:creationId xmlns:a16="http://schemas.microsoft.com/office/drawing/2014/main" id="{EF4D7934-5E62-4FCF-9AFC-BB372A06B93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D8F5B55-DDAA-4293-9192-2F2C6577C427}" type="slidenum">
              <a:rPr lang="en-US" altLang="en-US" sz="1200" smtClean="0">
                <a:solidFill>
                  <a:srgbClr val="898989"/>
                </a:solidFill>
              </a:rPr>
              <a:pPr>
                <a:spcBef>
                  <a:spcPct val="0"/>
                </a:spcBef>
                <a:buFontTx/>
                <a:buNone/>
              </a:pPr>
              <a:t>35</a:t>
            </a:fld>
            <a:endParaRPr lang="en-US" altLang="en-US" sz="1200">
              <a:solidFill>
                <a:srgbClr val="898989"/>
              </a:solidFill>
            </a:endParaRPr>
          </a:p>
        </p:txBody>
      </p:sp>
      <p:sp>
        <p:nvSpPr>
          <p:cNvPr id="33795" name="Rectangle 3">
            <a:extLst>
              <a:ext uri="{FF2B5EF4-FFF2-40B4-BE49-F238E27FC236}">
                <a16:creationId xmlns:a16="http://schemas.microsoft.com/office/drawing/2014/main" id="{D563E5F0-B90E-4BBF-BD27-F9EB0BCA3877}"/>
              </a:ext>
            </a:extLst>
          </p:cNvPr>
          <p:cNvSpPr>
            <a:spLocks noGrp="1"/>
          </p:cNvSpPr>
          <p:nvPr>
            <p:ph type="body" idx="1"/>
          </p:nvPr>
        </p:nvSpPr>
        <p:spPr>
          <a:xfrm>
            <a:off x="685800" y="2362200"/>
            <a:ext cx="7772400" cy="3733800"/>
          </a:xfrm>
        </p:spPr>
        <p:txBody>
          <a:bodyPr/>
          <a:lstStyle/>
          <a:p>
            <a:pPr algn="just" eaLnBrk="1" hangingPunct="1">
              <a:lnSpc>
                <a:spcPct val="90000"/>
              </a:lnSpc>
            </a:pPr>
            <a:r>
              <a:rPr lang="en-US" altLang="en-US" sz="2800">
                <a:solidFill>
                  <a:srgbClr val="030305"/>
                </a:solidFill>
                <a:cs typeface="Times New Roman" panose="02020603050405020304" pitchFamily="18" charset="0"/>
              </a:rPr>
              <a:t>Mahasiswa informatika harus memiliki pemahaman yang kuat dalam Matematik</a:t>
            </a:r>
            <a:r>
              <a:rPr lang="id-ID" altLang="en-US" sz="2800">
                <a:solidFill>
                  <a:srgbClr val="030305"/>
                </a:solidFill>
                <a:cs typeface="Times New Roman" panose="02020603050405020304" pitchFamily="18" charset="0"/>
              </a:rPr>
              <a:t>a</a:t>
            </a:r>
            <a:r>
              <a:rPr lang="en-US" altLang="en-US" sz="2800">
                <a:solidFill>
                  <a:srgbClr val="030305"/>
                </a:solidFill>
                <a:cs typeface="Times New Roman" panose="02020603050405020304" pitchFamily="18" charset="0"/>
              </a:rPr>
              <a:t> Diskrit, agar tidak mendapat kesulitan dalam memahami kuliah-kuliah lainnya di informatika. </a:t>
            </a:r>
          </a:p>
          <a:p>
            <a:pPr algn="just" eaLnBrk="1" hangingPunct="1">
              <a:lnSpc>
                <a:spcPct val="90000"/>
              </a:lnSpc>
              <a:buFontTx/>
              <a:buNone/>
            </a:pPr>
            <a:r>
              <a:rPr lang="en-US" altLang="en-US" sz="2800">
                <a:solidFill>
                  <a:srgbClr val="030305"/>
                </a:solidFill>
                <a:cs typeface="Times New Roman" panose="02020603050405020304" pitchFamily="18" charset="0"/>
              </a:rPr>
              <a:t> </a:t>
            </a:r>
          </a:p>
          <a:p>
            <a:pPr algn="just" eaLnBrk="1" hangingPunct="1">
              <a:lnSpc>
                <a:spcPct val="90000"/>
              </a:lnSpc>
            </a:pPr>
            <a:endParaRPr lang="en-US" altLang="en-US" sz="2800" i="1">
              <a:solidFill>
                <a:srgbClr val="030305"/>
              </a:solidFill>
              <a:cs typeface="Times New Roman" panose="02020603050405020304" pitchFamily="18" charset="0"/>
            </a:endParaRPr>
          </a:p>
          <a:p>
            <a:pPr algn="just" eaLnBrk="1" hangingPunct="1">
              <a:lnSpc>
                <a:spcPct val="90000"/>
              </a:lnSpc>
              <a:buFontTx/>
              <a:buNone/>
            </a:pPr>
            <a:r>
              <a:rPr lang="en-US" altLang="en-US" sz="2800">
                <a:solidFill>
                  <a:srgbClr val="030305"/>
                </a:solidFill>
                <a:cs typeface="Times New Roman" panose="02020603050405020304" pitchFamily="18" charset="0"/>
              </a:rPr>
              <a:t> </a:t>
            </a:r>
          </a:p>
        </p:txBody>
      </p:sp>
      <p:sp>
        <p:nvSpPr>
          <p:cNvPr id="33796" name="Rectangle 4">
            <a:extLst>
              <a:ext uri="{FF2B5EF4-FFF2-40B4-BE49-F238E27FC236}">
                <a16:creationId xmlns:a16="http://schemas.microsoft.com/office/drawing/2014/main" id="{824AA77C-B82A-4FAB-8EFF-41433D3CDE0E}"/>
              </a:ext>
            </a:extLst>
          </p:cNvPr>
          <p:cNvSpPr>
            <a:spLocks noGrp="1"/>
          </p:cNvSpPr>
          <p:nvPr>
            <p:ph type="title"/>
          </p:nvPr>
        </p:nvSpPr>
        <p:spPr>
          <a:noFill/>
        </p:spPr>
        <p:txBody>
          <a:bodyPr/>
          <a:lstStyle/>
          <a:p>
            <a:pPr algn="l" eaLnBrk="1" hangingPunct="1"/>
            <a:r>
              <a:rPr lang="en-US" altLang="en-US" sz="4000" i="1"/>
              <a:t>Moral of this story…</a:t>
            </a:r>
          </a:p>
        </p:txBody>
      </p:sp>
      <p:pic>
        <p:nvPicPr>
          <p:cNvPr id="33797" name="Audio 1">
            <a:hlinkClick r:id="" action="ppaction://media"/>
            <a:extLst>
              <a:ext uri="{FF2B5EF4-FFF2-40B4-BE49-F238E27FC236}">
                <a16:creationId xmlns:a16="http://schemas.microsoft.com/office/drawing/2014/main" id="{AAF9DABA-F5A0-4C12-B6FB-6D74110A8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82613-29BC-EEBB-A338-3EBD40108C65}"/>
              </a:ext>
            </a:extLst>
          </p:cNvPr>
          <p:cNvSpPr>
            <a:spLocks noGrp="1"/>
          </p:cNvSpPr>
          <p:nvPr>
            <p:ph type="title"/>
          </p:nvPr>
        </p:nvSpPr>
        <p:spPr>
          <a:xfrm>
            <a:off x="457200" y="136525"/>
            <a:ext cx="8229600" cy="1463675"/>
          </a:xfrm>
        </p:spPr>
        <p:txBody>
          <a:bodyPr/>
          <a:lstStyle/>
          <a:p>
            <a:r>
              <a:rPr lang="es-ES" sz="4000" b="1" dirty="0" err="1"/>
              <a:t>Capaian</a:t>
            </a:r>
            <a:r>
              <a:rPr lang="es-ES" sz="4000" b="1" dirty="0"/>
              <a:t> </a:t>
            </a:r>
            <a:r>
              <a:rPr lang="es-ES" sz="4000" b="1" dirty="0" err="1"/>
              <a:t>Pembelajaran</a:t>
            </a:r>
            <a:r>
              <a:rPr lang="es-ES" sz="4000" b="1" dirty="0"/>
              <a:t> Mata </a:t>
            </a:r>
            <a:r>
              <a:rPr lang="es-ES" sz="4000" b="1" dirty="0" err="1"/>
              <a:t>Kuliah</a:t>
            </a:r>
            <a:r>
              <a:rPr lang="es-ES" sz="4000" b="1" dirty="0"/>
              <a:t> (CPMK)</a:t>
            </a:r>
            <a:endParaRPr lang="en-US" sz="4000" b="1" dirty="0"/>
          </a:p>
        </p:txBody>
      </p:sp>
      <p:sp>
        <p:nvSpPr>
          <p:cNvPr id="3" name="Content Placeholder 2">
            <a:extLst>
              <a:ext uri="{FF2B5EF4-FFF2-40B4-BE49-F238E27FC236}">
                <a16:creationId xmlns:a16="http://schemas.microsoft.com/office/drawing/2014/main" id="{076D7405-B1EA-9CCB-1C5B-86DBEA6AD3EA}"/>
              </a:ext>
            </a:extLst>
          </p:cNvPr>
          <p:cNvSpPr>
            <a:spLocks noGrp="1"/>
          </p:cNvSpPr>
          <p:nvPr>
            <p:ph idx="1"/>
          </p:nvPr>
        </p:nvSpPr>
        <p:spPr>
          <a:xfrm>
            <a:off x="457200" y="1600200"/>
            <a:ext cx="8507288" cy="4983162"/>
          </a:xfrm>
        </p:spPr>
        <p:txBody>
          <a:bodyPr/>
          <a:lstStyle/>
          <a:p>
            <a:pPr marL="514350" lvl="0" indent="-514350">
              <a:buFont typeface="+mj-lt"/>
              <a:buAutoNum type="arabicPeriod"/>
            </a:pPr>
            <a:r>
              <a:rPr lang="en-US" sz="2600" dirty="0"/>
              <a:t>CPMK1. </a:t>
            </a:r>
            <a:r>
              <a:rPr lang="en-US" sz="2600" dirty="0" err="1"/>
              <a:t>Menjelaskan</a:t>
            </a:r>
            <a:r>
              <a:rPr lang="en-US" sz="2600" dirty="0"/>
              <a:t> </a:t>
            </a:r>
            <a:r>
              <a:rPr lang="en-US" sz="2600" dirty="0" err="1"/>
              <a:t>struktur</a:t>
            </a:r>
            <a:r>
              <a:rPr lang="en-US" sz="2600" dirty="0"/>
              <a:t> </a:t>
            </a:r>
            <a:r>
              <a:rPr lang="en-US" sz="2600" dirty="0" err="1"/>
              <a:t>diskrit</a:t>
            </a:r>
            <a:r>
              <a:rPr lang="en-US" sz="2600" dirty="0"/>
              <a:t> </a:t>
            </a:r>
            <a:r>
              <a:rPr lang="en-US" sz="2600" dirty="0" err="1"/>
              <a:t>utama</a:t>
            </a:r>
            <a:r>
              <a:rPr lang="en-US" sz="2600" dirty="0"/>
              <a:t> </a:t>
            </a:r>
            <a:r>
              <a:rPr lang="en-US" sz="2600" dirty="0" err="1"/>
              <a:t>seperti</a:t>
            </a:r>
            <a:r>
              <a:rPr lang="en-US" sz="2600" dirty="0"/>
              <a:t> </a:t>
            </a:r>
            <a:r>
              <a:rPr lang="en-US" sz="2600" dirty="0" err="1"/>
              <a:t>himpunan</a:t>
            </a:r>
            <a:r>
              <a:rPr lang="en-US" sz="2600" dirty="0"/>
              <a:t>, </a:t>
            </a:r>
            <a:r>
              <a:rPr lang="en-US" sz="2600" dirty="0" err="1"/>
              <a:t>relasi</a:t>
            </a:r>
            <a:r>
              <a:rPr lang="en-US" sz="2600" dirty="0"/>
              <a:t>, </a:t>
            </a:r>
            <a:r>
              <a:rPr lang="en-US" sz="2600" dirty="0" err="1"/>
              <a:t>permutasi</a:t>
            </a:r>
            <a:r>
              <a:rPr lang="en-US" sz="2600" dirty="0"/>
              <a:t> dan </a:t>
            </a:r>
            <a:r>
              <a:rPr lang="en-US" sz="2600" dirty="0" err="1"/>
              <a:t>kombinasi</a:t>
            </a:r>
            <a:r>
              <a:rPr lang="en-US" sz="2600" dirty="0"/>
              <a:t>, </a:t>
            </a:r>
            <a:r>
              <a:rPr lang="en-US" sz="2600" dirty="0" err="1"/>
              <a:t>graf</a:t>
            </a:r>
            <a:r>
              <a:rPr lang="en-US" sz="2600" dirty="0"/>
              <a:t>, dan </a:t>
            </a:r>
            <a:r>
              <a:rPr lang="en-US" sz="2600" dirty="0" err="1"/>
              <a:t>pohon</a:t>
            </a:r>
            <a:r>
              <a:rPr lang="en-US" sz="2600" dirty="0"/>
              <a:t>.</a:t>
            </a:r>
          </a:p>
          <a:p>
            <a:pPr marL="514350" lvl="0" indent="-514350">
              <a:buFont typeface="+mj-lt"/>
              <a:buAutoNum type="arabicPeriod"/>
            </a:pPr>
            <a:r>
              <a:rPr lang="en-US" sz="2600" dirty="0"/>
              <a:t>CPMK2. Menyusun model </a:t>
            </a:r>
            <a:r>
              <a:rPr lang="en-US" sz="2600" dirty="0" err="1"/>
              <a:t>persoalan</a:t>
            </a:r>
            <a:r>
              <a:rPr lang="en-US" sz="2600" dirty="0"/>
              <a:t> </a:t>
            </a:r>
            <a:r>
              <a:rPr lang="en-US" sz="2600" dirty="0" err="1"/>
              <a:t>dengan</a:t>
            </a:r>
            <a:r>
              <a:rPr lang="en-US" sz="2600" dirty="0"/>
              <a:t> </a:t>
            </a:r>
            <a:r>
              <a:rPr lang="en-US" sz="2600" dirty="0" err="1"/>
              <a:t>menggunakan</a:t>
            </a:r>
            <a:r>
              <a:rPr lang="en-US" sz="2600" dirty="0"/>
              <a:t> </a:t>
            </a:r>
            <a:r>
              <a:rPr lang="en-US" sz="2600" dirty="0" err="1"/>
              <a:t>teori</a:t>
            </a:r>
            <a:r>
              <a:rPr lang="en-US" sz="2600" dirty="0"/>
              <a:t> di </a:t>
            </a:r>
            <a:r>
              <a:rPr lang="en-US" sz="2600" dirty="0" err="1"/>
              <a:t>dalam</a:t>
            </a:r>
            <a:r>
              <a:rPr lang="en-US" sz="2600" dirty="0"/>
              <a:t> </a:t>
            </a:r>
            <a:r>
              <a:rPr lang="en-US" sz="2600" dirty="0" err="1"/>
              <a:t>matematika</a:t>
            </a:r>
            <a:r>
              <a:rPr lang="en-US" sz="2600" dirty="0"/>
              <a:t> </a:t>
            </a:r>
            <a:r>
              <a:rPr lang="en-US" sz="2600" dirty="0" err="1"/>
              <a:t>diskrit</a:t>
            </a:r>
            <a:endParaRPr lang="en-US" sz="2600" dirty="0"/>
          </a:p>
          <a:p>
            <a:pPr marL="514350" lvl="0" indent="-514350">
              <a:buFont typeface="+mj-lt"/>
              <a:buAutoNum type="arabicPeriod"/>
            </a:pPr>
            <a:r>
              <a:rPr lang="en-US" sz="2600" dirty="0"/>
              <a:t>CPMK3. </a:t>
            </a:r>
            <a:r>
              <a:rPr lang="en-US" sz="2600" dirty="0" err="1"/>
              <a:t>Melakukan</a:t>
            </a:r>
            <a:r>
              <a:rPr lang="en-US" sz="2600" dirty="0"/>
              <a:t> </a:t>
            </a:r>
            <a:r>
              <a:rPr lang="en-US" sz="2600" dirty="0" err="1"/>
              <a:t>evaluasi</a:t>
            </a:r>
            <a:r>
              <a:rPr lang="en-US" sz="2600" dirty="0"/>
              <a:t> dan </a:t>
            </a:r>
            <a:r>
              <a:rPr lang="en-US" sz="2600" dirty="0" err="1"/>
              <a:t>menganalisis</a:t>
            </a:r>
            <a:r>
              <a:rPr lang="en-US" sz="2600" dirty="0"/>
              <a:t> solusi </a:t>
            </a:r>
            <a:r>
              <a:rPr lang="en-US" sz="2600" dirty="0" err="1"/>
              <a:t>persoalan</a:t>
            </a:r>
            <a:r>
              <a:rPr lang="en-US" sz="2600" dirty="0"/>
              <a:t> yang </a:t>
            </a:r>
            <a:r>
              <a:rPr lang="en-US" sz="2600" dirty="0" err="1"/>
              <a:t>menggunakan</a:t>
            </a:r>
            <a:r>
              <a:rPr lang="en-US" sz="2600" dirty="0"/>
              <a:t> </a:t>
            </a:r>
            <a:r>
              <a:rPr lang="en-US" sz="2600" dirty="0" err="1"/>
              <a:t>teori</a:t>
            </a:r>
            <a:r>
              <a:rPr lang="en-US" sz="2600" dirty="0"/>
              <a:t> di </a:t>
            </a:r>
            <a:r>
              <a:rPr lang="en-US" sz="2600" dirty="0" err="1"/>
              <a:t>dalam</a:t>
            </a:r>
            <a:r>
              <a:rPr lang="en-US" sz="2600" dirty="0"/>
              <a:t> </a:t>
            </a:r>
            <a:r>
              <a:rPr lang="en-US" sz="2600" dirty="0" err="1"/>
              <a:t>matematika</a:t>
            </a:r>
            <a:r>
              <a:rPr lang="en-US" sz="2600" dirty="0"/>
              <a:t> </a:t>
            </a:r>
            <a:r>
              <a:rPr lang="en-US" sz="2600" dirty="0" err="1"/>
              <a:t>diskrit</a:t>
            </a:r>
            <a:r>
              <a:rPr lang="en-US" sz="2600" dirty="0"/>
              <a:t>.</a:t>
            </a:r>
          </a:p>
          <a:p>
            <a:pPr marL="514350" lvl="0" indent="-514350">
              <a:buFont typeface="+mj-lt"/>
              <a:buAutoNum type="arabicPeriod"/>
            </a:pPr>
            <a:r>
              <a:rPr lang="en-US" sz="2600" dirty="0"/>
              <a:t>CPMK4. </a:t>
            </a:r>
            <a:r>
              <a:rPr lang="en-US" sz="2600" dirty="0" err="1"/>
              <a:t>Melakukan</a:t>
            </a:r>
            <a:r>
              <a:rPr lang="en-US" sz="2600" dirty="0"/>
              <a:t> </a:t>
            </a:r>
            <a:r>
              <a:rPr lang="en-US" sz="2600" dirty="0" err="1"/>
              <a:t>analisis</a:t>
            </a:r>
            <a:r>
              <a:rPr lang="en-US" sz="2600" dirty="0"/>
              <a:t> </a:t>
            </a:r>
            <a:r>
              <a:rPr lang="en-US" sz="2600" dirty="0" err="1"/>
              <a:t>kompleksitas</a:t>
            </a:r>
            <a:r>
              <a:rPr lang="en-US" sz="2600" dirty="0"/>
              <a:t> </a:t>
            </a:r>
            <a:r>
              <a:rPr lang="en-US" sz="2600" dirty="0" err="1"/>
              <a:t>algoritma</a:t>
            </a:r>
            <a:r>
              <a:rPr lang="en-US" sz="2600" dirty="0"/>
              <a:t> </a:t>
            </a:r>
            <a:r>
              <a:rPr lang="en-US" sz="2600" dirty="0" err="1"/>
              <a:t>dengan</a:t>
            </a:r>
            <a:r>
              <a:rPr lang="en-US" sz="2600" dirty="0"/>
              <a:t> </a:t>
            </a:r>
            <a:r>
              <a:rPr lang="en-US" sz="2600" dirty="0" err="1"/>
              <a:t>menggunakan</a:t>
            </a:r>
            <a:r>
              <a:rPr lang="en-US" sz="2600" dirty="0"/>
              <a:t> </a:t>
            </a:r>
            <a:r>
              <a:rPr lang="en-US" sz="2600" dirty="0" err="1"/>
              <a:t>kompleksitas</a:t>
            </a:r>
            <a:r>
              <a:rPr lang="en-US" sz="2600" dirty="0"/>
              <a:t> </a:t>
            </a:r>
            <a:r>
              <a:rPr lang="en-US" sz="2600" dirty="0" err="1"/>
              <a:t>waktu</a:t>
            </a:r>
            <a:r>
              <a:rPr lang="en-US" sz="2600" dirty="0"/>
              <a:t> dan </a:t>
            </a:r>
            <a:r>
              <a:rPr lang="en-US" sz="2600" dirty="0" err="1"/>
              <a:t>menyatakannya</a:t>
            </a:r>
            <a:r>
              <a:rPr lang="en-US" sz="2600" dirty="0"/>
              <a:t> </a:t>
            </a:r>
            <a:r>
              <a:rPr lang="en-US" sz="2600" dirty="0" err="1"/>
              <a:t>dalam</a:t>
            </a:r>
            <a:r>
              <a:rPr lang="en-US" sz="2600" dirty="0"/>
              <a:t> </a:t>
            </a:r>
            <a:r>
              <a:rPr lang="en-US" sz="2600" dirty="0" err="1"/>
              <a:t>notasi</a:t>
            </a:r>
            <a:r>
              <a:rPr lang="en-US" sz="2600" dirty="0"/>
              <a:t> </a:t>
            </a:r>
            <a:r>
              <a:rPr lang="en-US" sz="2600" dirty="0" err="1"/>
              <a:t>kompleksitas</a:t>
            </a:r>
            <a:r>
              <a:rPr lang="en-US" sz="2600" dirty="0"/>
              <a:t> </a:t>
            </a:r>
            <a:r>
              <a:rPr lang="en-US" sz="2600" dirty="0" err="1"/>
              <a:t>asimptotik</a:t>
            </a:r>
            <a:endParaRPr lang="en-US" sz="2600" dirty="0"/>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F55537B6-E3EE-303B-DAE1-192E15C02FE0}"/>
              </a:ext>
            </a:extLst>
          </p:cNvPr>
          <p:cNvSpPr>
            <a:spLocks noGrp="1"/>
          </p:cNvSpPr>
          <p:nvPr>
            <p:ph type="sldNum" sz="quarter" idx="12"/>
          </p:nvPr>
        </p:nvSpPr>
        <p:spPr/>
        <p:txBody>
          <a:bodyPr/>
          <a:lstStyle/>
          <a:p>
            <a:pPr>
              <a:defRPr/>
            </a:pPr>
            <a:fld id="{577DB4DC-9A87-46B1-BFD2-E3BE53B7C2AE}" type="slidenum">
              <a:rPr lang="id-ID" altLang="en-US" smtClean="0"/>
              <a:pPr>
                <a:defRPr/>
              </a:pPr>
              <a:t>36</a:t>
            </a:fld>
            <a:endParaRPr lang="id-ID" altLang="en-US"/>
          </a:p>
        </p:txBody>
      </p:sp>
    </p:spTree>
    <p:extLst>
      <p:ext uri="{BB962C8B-B14F-4D97-AF65-F5344CB8AC3E}">
        <p14:creationId xmlns:p14="http://schemas.microsoft.com/office/powerpoint/2010/main" val="2927875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0DAC-19E0-10CA-69AD-8707A3918CB6}"/>
              </a:ext>
            </a:extLst>
          </p:cNvPr>
          <p:cNvSpPr>
            <a:spLocks noGrp="1"/>
          </p:cNvSpPr>
          <p:nvPr>
            <p:ph type="title"/>
          </p:nvPr>
        </p:nvSpPr>
        <p:spPr/>
        <p:txBody>
          <a:bodyPr/>
          <a:lstStyle/>
          <a:p>
            <a:r>
              <a:rPr lang="en-US" dirty="0" err="1"/>
              <a:t>Penilaian</a:t>
            </a:r>
            <a:r>
              <a:rPr lang="en-US" dirty="0"/>
              <a:t> </a:t>
            </a:r>
            <a:r>
              <a:rPr lang="en-US" dirty="0" err="1"/>
              <a:t>Kuliah</a:t>
            </a:r>
            <a:endParaRPr lang="en-US" dirty="0"/>
          </a:p>
        </p:txBody>
      </p:sp>
      <p:sp>
        <p:nvSpPr>
          <p:cNvPr id="3" name="Content Placeholder 2">
            <a:extLst>
              <a:ext uri="{FF2B5EF4-FFF2-40B4-BE49-F238E27FC236}">
                <a16:creationId xmlns:a16="http://schemas.microsoft.com/office/drawing/2014/main" id="{BC6BC206-B33C-B45A-CDDE-3FDDC1BBE959}"/>
              </a:ext>
            </a:extLst>
          </p:cNvPr>
          <p:cNvSpPr>
            <a:spLocks noGrp="1"/>
          </p:cNvSpPr>
          <p:nvPr>
            <p:ph idx="1"/>
          </p:nvPr>
        </p:nvSpPr>
        <p:spPr/>
        <p:txBody>
          <a:bodyPr/>
          <a:lstStyle/>
          <a:p>
            <a:pPr marL="0" indent="0">
              <a:buNone/>
            </a:pPr>
            <a:r>
              <a:rPr lang="fi-FI" sz="2600" dirty="0"/>
              <a:t>1. Ujian Tengah Semester (UTS)    – 1 kali	   (Bobot 30%)</a:t>
            </a:r>
            <a:endParaRPr lang="en-US" sz="2600" dirty="0"/>
          </a:p>
          <a:p>
            <a:pPr marL="0" indent="0">
              <a:buNone/>
            </a:pPr>
            <a:r>
              <a:rPr lang="fi-FI" sz="2600" dirty="0"/>
              <a:t>2. Ujian Akhir Semester (UAS)       – 1 kali     (Bobot 30%)</a:t>
            </a:r>
            <a:endParaRPr lang="en-US" sz="2600" dirty="0"/>
          </a:p>
          <a:p>
            <a:pPr marL="0" indent="0">
              <a:buNone/>
            </a:pPr>
            <a:r>
              <a:rPr lang="fi-FI" sz="2600" dirty="0"/>
              <a:t>3. Kuis (terjadwal)                            – 4 kali	    (Bobot 30%)</a:t>
            </a:r>
            <a:endParaRPr lang="en-US" sz="2600" dirty="0"/>
          </a:p>
          <a:p>
            <a:pPr marL="0" indent="0">
              <a:buNone/>
            </a:pPr>
            <a:r>
              <a:rPr lang="en-US" sz="2600" dirty="0"/>
              <a:t>4. Makalah	(pada </a:t>
            </a:r>
            <a:r>
              <a:rPr lang="en-US" sz="2600" dirty="0" err="1"/>
              <a:t>akhir</a:t>
            </a:r>
            <a:r>
              <a:rPr lang="en-US" sz="2600" dirty="0"/>
              <a:t> semester) – 1 kali (</a:t>
            </a:r>
            <a:r>
              <a:rPr lang="en-US" sz="2600" dirty="0" err="1"/>
              <a:t>Bobot</a:t>
            </a:r>
            <a:r>
              <a:rPr lang="en-US" sz="2600" dirty="0"/>
              <a:t> 7,5%)</a:t>
            </a:r>
          </a:p>
          <a:p>
            <a:pPr marL="0" indent="0">
              <a:buNone/>
            </a:pPr>
            <a:r>
              <a:rPr lang="en-GB" sz="2600" dirty="0"/>
              <a:t>5. </a:t>
            </a:r>
            <a:r>
              <a:rPr lang="en-GB" sz="2600" dirty="0" err="1"/>
              <a:t>Kehadiran</a:t>
            </a:r>
            <a:r>
              <a:rPr lang="en-GB" sz="2600" dirty="0"/>
              <a:t> </a:t>
            </a:r>
            <a:r>
              <a:rPr lang="en-GB" sz="2600" dirty="0" err="1"/>
              <a:t>kuliah</a:t>
            </a:r>
            <a:r>
              <a:rPr lang="en-GB" sz="2600" dirty="0"/>
              <a:t>, min </a:t>
            </a:r>
            <a:r>
              <a:rPr lang="en-GB" sz="2600" dirty="0" err="1"/>
              <a:t>kehadiran</a:t>
            </a:r>
            <a:r>
              <a:rPr lang="en-GB" sz="2600" dirty="0"/>
              <a:t> 80%       (</a:t>
            </a:r>
            <a:r>
              <a:rPr lang="en-GB" sz="2600" dirty="0" err="1"/>
              <a:t>Bobot</a:t>
            </a:r>
            <a:r>
              <a:rPr lang="en-GB" sz="2600" dirty="0"/>
              <a:t> 2,5%)		</a:t>
            </a:r>
            <a:endParaRPr lang="en-US" sz="2600" dirty="0"/>
          </a:p>
          <a:p>
            <a:pPr marL="0" indent="0">
              <a:buNone/>
            </a:pPr>
            <a:r>
              <a:rPr lang="en-GB" sz="2600" dirty="0"/>
              <a:t>Ket: </a:t>
            </a:r>
            <a:r>
              <a:rPr lang="en-GB" sz="2600" dirty="0" err="1"/>
              <a:t>Bobot</a:t>
            </a:r>
            <a:r>
              <a:rPr lang="en-GB" sz="2600" dirty="0"/>
              <a:t> </a:t>
            </a:r>
            <a:r>
              <a:rPr lang="en-GB" sz="2600" dirty="0" err="1"/>
              <a:t>nilai</a:t>
            </a:r>
            <a:r>
              <a:rPr lang="en-GB" sz="2600" dirty="0"/>
              <a:t> </a:t>
            </a:r>
            <a:r>
              <a:rPr lang="en-GB" sz="2600" dirty="0" err="1"/>
              <a:t>bisa</a:t>
            </a:r>
            <a:r>
              <a:rPr lang="en-GB" sz="2600" dirty="0"/>
              <a:t> </a:t>
            </a:r>
            <a:r>
              <a:rPr lang="en-GB" sz="2600" dirty="0" err="1"/>
              <a:t>berubah</a:t>
            </a:r>
            <a:r>
              <a:rPr lang="en-GB" sz="2600" dirty="0"/>
              <a:t>)</a:t>
            </a:r>
            <a:endParaRPr lang="en-US" sz="2600" dirty="0"/>
          </a:p>
          <a:p>
            <a:pPr marL="0" indent="0">
              <a:buNone/>
            </a:pPr>
            <a:r>
              <a:rPr lang="en-GB" sz="2600" dirty="0"/>
              <a:t> </a:t>
            </a:r>
            <a:endParaRPr lang="en-US" sz="2600" dirty="0"/>
          </a:p>
          <a:p>
            <a:pPr marL="0" indent="0">
              <a:buNone/>
            </a:pPr>
            <a:endParaRPr lang="en-US" dirty="0"/>
          </a:p>
        </p:txBody>
      </p:sp>
      <p:sp>
        <p:nvSpPr>
          <p:cNvPr id="4" name="Slide Number Placeholder 3">
            <a:extLst>
              <a:ext uri="{FF2B5EF4-FFF2-40B4-BE49-F238E27FC236}">
                <a16:creationId xmlns:a16="http://schemas.microsoft.com/office/drawing/2014/main" id="{F4B68B7E-B743-C1A2-0746-92558ED271B5}"/>
              </a:ext>
            </a:extLst>
          </p:cNvPr>
          <p:cNvSpPr>
            <a:spLocks noGrp="1"/>
          </p:cNvSpPr>
          <p:nvPr>
            <p:ph type="sldNum" sz="quarter" idx="12"/>
          </p:nvPr>
        </p:nvSpPr>
        <p:spPr/>
        <p:txBody>
          <a:bodyPr/>
          <a:lstStyle/>
          <a:p>
            <a:pPr>
              <a:defRPr/>
            </a:pPr>
            <a:fld id="{577DB4DC-9A87-46B1-BFD2-E3BE53B7C2AE}" type="slidenum">
              <a:rPr lang="id-ID" altLang="en-US" smtClean="0"/>
              <a:pPr>
                <a:defRPr/>
              </a:pPr>
              <a:t>37</a:t>
            </a:fld>
            <a:endParaRPr lang="id-ID" altLang="en-US"/>
          </a:p>
        </p:txBody>
      </p:sp>
    </p:spTree>
    <p:extLst>
      <p:ext uri="{BB962C8B-B14F-4D97-AF65-F5344CB8AC3E}">
        <p14:creationId xmlns:p14="http://schemas.microsoft.com/office/powerpoint/2010/main" val="1558780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a:extLst>
              <a:ext uri="{FF2B5EF4-FFF2-40B4-BE49-F238E27FC236}">
                <a16:creationId xmlns:a16="http://schemas.microsoft.com/office/drawing/2014/main" id="{8413522E-0ADE-4905-868C-1B64C799536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588DB57-8D68-4AD4-8EFB-A219220DB9B9}" type="slidenum">
              <a:rPr lang="en-US" altLang="en-US" sz="1200" smtClean="0">
                <a:solidFill>
                  <a:srgbClr val="898989"/>
                </a:solidFill>
              </a:rPr>
              <a:pPr>
                <a:spcBef>
                  <a:spcPct val="0"/>
                </a:spcBef>
                <a:buFontTx/>
                <a:buNone/>
              </a:pPr>
              <a:t>38</a:t>
            </a:fld>
            <a:endParaRPr lang="en-US" altLang="en-US" sz="1200">
              <a:solidFill>
                <a:srgbClr val="898989"/>
              </a:solidFill>
            </a:endParaRPr>
          </a:p>
        </p:txBody>
      </p:sp>
      <p:sp>
        <p:nvSpPr>
          <p:cNvPr id="34819" name="Rectangle 2">
            <a:extLst>
              <a:ext uri="{FF2B5EF4-FFF2-40B4-BE49-F238E27FC236}">
                <a16:creationId xmlns:a16="http://schemas.microsoft.com/office/drawing/2014/main" id="{22A56AA6-E955-4D06-9162-8681C010C71D}"/>
              </a:ext>
            </a:extLst>
          </p:cNvPr>
          <p:cNvSpPr>
            <a:spLocks noGrp="1"/>
          </p:cNvSpPr>
          <p:nvPr>
            <p:ph type="title"/>
          </p:nvPr>
        </p:nvSpPr>
        <p:spPr/>
        <p:txBody>
          <a:bodyPr/>
          <a:lstStyle/>
          <a:p>
            <a:pPr eaLnBrk="1" hangingPunct="1"/>
            <a:r>
              <a:rPr lang="id-ID" altLang="en-US"/>
              <a:t>Referensi Kuliah</a:t>
            </a:r>
            <a:endParaRPr lang="en-US" altLang="en-US"/>
          </a:p>
        </p:txBody>
      </p:sp>
      <p:sp>
        <p:nvSpPr>
          <p:cNvPr id="30724" name="Rectangle 3">
            <a:extLst>
              <a:ext uri="{FF2B5EF4-FFF2-40B4-BE49-F238E27FC236}">
                <a16:creationId xmlns:a16="http://schemas.microsoft.com/office/drawing/2014/main" id="{99DB53E1-7C77-4AAC-A95A-9F4F81B46D33}"/>
              </a:ext>
            </a:extLst>
          </p:cNvPr>
          <p:cNvSpPr>
            <a:spLocks noGrp="1" noChangeArrowheads="1"/>
          </p:cNvSpPr>
          <p:nvPr>
            <p:ph type="body" idx="1"/>
          </p:nvPr>
        </p:nvSpPr>
        <p:spPr>
          <a:xfrm>
            <a:off x="685800" y="1560513"/>
            <a:ext cx="5867400" cy="2732087"/>
          </a:xfrm>
        </p:spPr>
        <p:txBody>
          <a:bodyPr/>
          <a:lstStyle/>
          <a:p>
            <a:pPr>
              <a:buFont typeface="Arial" charset="0"/>
              <a:buNone/>
              <a:defRPr/>
            </a:pPr>
            <a:r>
              <a:rPr lang="en-GB" sz="2400" dirty="0">
                <a:solidFill>
                  <a:srgbClr val="030305"/>
                </a:solidFill>
                <a:cs typeface="Times New Roman" pitchFamily="18" charset="0"/>
              </a:rPr>
              <a:t> </a:t>
            </a:r>
            <a:r>
              <a:rPr lang="en-GB" sz="2800" dirty="0" err="1"/>
              <a:t>Utama</a:t>
            </a:r>
            <a:r>
              <a:rPr lang="en-GB" sz="2800" dirty="0"/>
              <a:t>:</a:t>
            </a:r>
            <a:endParaRPr lang="id-ID" sz="2800" dirty="0"/>
          </a:p>
          <a:p>
            <a:pPr marL="457200" indent="-457200">
              <a:buFont typeface="+mj-lt"/>
              <a:buAutoNum type="arabicPeriod"/>
              <a:defRPr/>
            </a:pPr>
            <a:r>
              <a:rPr lang="en-GB" sz="2800" dirty="0"/>
              <a:t>Kenneth H. Rosen, </a:t>
            </a:r>
            <a:r>
              <a:rPr lang="en-GB" sz="2800" i="1" dirty="0"/>
              <a:t>Discrete Mathematics and Application to Computer Science</a:t>
            </a:r>
            <a:r>
              <a:rPr lang="en-GB" sz="2800" dirty="0"/>
              <a:t> </a:t>
            </a:r>
            <a:r>
              <a:rPr lang="en-GB" sz="2800" i="1" dirty="0"/>
              <a:t>7</a:t>
            </a:r>
            <a:r>
              <a:rPr lang="en-GB" sz="2800" i="1" baseline="30000" dirty="0"/>
              <a:t>th</a:t>
            </a:r>
            <a:r>
              <a:rPr lang="en-GB" sz="2800" i="1" dirty="0"/>
              <a:t>  Edition</a:t>
            </a:r>
            <a:r>
              <a:rPr lang="en-GB" sz="2800" dirty="0"/>
              <a:t>, Mc </a:t>
            </a:r>
            <a:r>
              <a:rPr lang="en-GB" sz="2800" dirty="0" err="1"/>
              <a:t>Graw</a:t>
            </a:r>
            <a:r>
              <a:rPr lang="en-GB" sz="2800" dirty="0"/>
              <a:t>-Hill.</a:t>
            </a:r>
            <a:endParaRPr lang="id-ID" sz="2800" dirty="0"/>
          </a:p>
          <a:p>
            <a:pPr marL="457200" indent="-457200">
              <a:buFont typeface="Arial" charset="0"/>
              <a:buNone/>
              <a:defRPr/>
            </a:pPr>
            <a:endParaRPr lang="id-ID" sz="2800" dirty="0"/>
          </a:p>
          <a:p>
            <a:pPr marL="609600" indent="-609600" algn="just" eaLnBrk="1" hangingPunct="1">
              <a:buFontTx/>
              <a:buNone/>
              <a:defRPr/>
            </a:pPr>
            <a:endParaRPr lang="en-US" sz="2400" dirty="0">
              <a:solidFill>
                <a:srgbClr val="030305"/>
              </a:solidFill>
              <a:cs typeface="Times New Roman" pitchFamily="18" charset="0"/>
            </a:endParaRPr>
          </a:p>
        </p:txBody>
      </p:sp>
      <p:pic>
        <p:nvPicPr>
          <p:cNvPr id="34821" name="Picture 2">
            <a:extLst>
              <a:ext uri="{FF2B5EF4-FFF2-40B4-BE49-F238E27FC236}">
                <a16:creationId xmlns:a16="http://schemas.microsoft.com/office/drawing/2014/main" id="{90FF2B03-8354-456D-A104-375E389389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65850" y="1584325"/>
            <a:ext cx="2552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3">
            <a:extLst>
              <a:ext uri="{FF2B5EF4-FFF2-40B4-BE49-F238E27FC236}">
                <a16:creationId xmlns:a16="http://schemas.microsoft.com/office/drawing/2014/main" id="{95925705-2878-4F4C-B7BD-C7F5EBD86B8E}"/>
              </a:ext>
            </a:extLst>
          </p:cNvPr>
          <p:cNvSpPr>
            <a:spLocks noChangeArrowheads="1"/>
          </p:cNvSpPr>
          <p:nvPr/>
        </p:nvSpPr>
        <p:spPr bwMode="auto">
          <a:xfrm>
            <a:off x="685800" y="4797425"/>
            <a:ext cx="78597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Calibri" panose="020F0502020204030204" pitchFamily="34" charset="0"/>
              <a:buAutoNum type="arabicPeriod" startAt="2"/>
            </a:pPr>
            <a:r>
              <a:rPr lang="id-ID" altLang="en-US" sz="2400">
                <a:latin typeface="Arial" panose="020B0604020202020204" pitchFamily="34" charset="0"/>
              </a:rPr>
              <a:t>Rinaldi Munir,  </a:t>
            </a:r>
            <a:r>
              <a:rPr lang="id-ID" altLang="en-US" sz="2400" i="1">
                <a:latin typeface="Arial" panose="020B0604020202020204" pitchFamily="34" charset="0"/>
              </a:rPr>
              <a:t>Diktat kuliah Matematika Diskrit (Edisi Keempat</a:t>
            </a:r>
            <a:r>
              <a:rPr lang="id-ID" altLang="en-US" sz="2400">
                <a:latin typeface="Arial" panose="020B0604020202020204" pitchFamily="34" charset="0"/>
              </a:rPr>
              <a:t>), Teknik Informatika ITB, 2003. (juga diterbitkan dalam bentuk buku oleh Penerbit Informatika</a:t>
            </a:r>
            <a:r>
              <a:rPr lang="en-US" altLang="en-US" sz="2400">
                <a:latin typeface="Arial" panose="020B0604020202020204" pitchFamily="34" charset="0"/>
              </a:rPr>
              <a:t>, sedang disusun edisi baru</a:t>
            </a:r>
            <a:r>
              <a:rPr lang="id-ID" altLang="en-US" sz="2400">
                <a:latin typeface="Arial" panose="020B0604020202020204" pitchFamily="34" charset="0"/>
              </a:rPr>
              <a:t>)</a:t>
            </a:r>
          </a:p>
        </p:txBody>
      </p:sp>
      <p:pic>
        <p:nvPicPr>
          <p:cNvPr id="34823" name="Audio 1">
            <a:hlinkClick r:id="" action="ppaction://media"/>
            <a:extLst>
              <a:ext uri="{FF2B5EF4-FFF2-40B4-BE49-F238E27FC236}">
                <a16:creationId xmlns:a16="http://schemas.microsoft.com/office/drawing/2014/main" id="{6C667956-A1BF-4FFF-A84D-92DE32A88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895CBA-723F-46F1-A526-E5FDADA07E9A}"/>
              </a:ext>
            </a:extLst>
          </p:cNvPr>
          <p:cNvSpPr>
            <a:spLocks noGrp="1"/>
          </p:cNvSpPr>
          <p:nvPr>
            <p:ph idx="1"/>
          </p:nvPr>
        </p:nvSpPr>
        <p:spPr>
          <a:xfrm>
            <a:off x="495300" y="692696"/>
            <a:ext cx="8229600" cy="5268913"/>
          </a:xfrm>
        </p:spPr>
        <p:txBody>
          <a:bodyPr/>
          <a:lstStyle/>
          <a:p>
            <a:pPr>
              <a:buFont typeface="Arial" charset="0"/>
              <a:buNone/>
              <a:defRPr/>
            </a:pPr>
            <a:r>
              <a:rPr lang="id-ID" sz="2800" dirty="0"/>
              <a:t>Pendukung:</a:t>
            </a:r>
          </a:p>
          <a:p>
            <a:pPr marL="514350" indent="-514350">
              <a:buFont typeface="+mj-lt"/>
              <a:buAutoNum type="arabicPeriod"/>
              <a:defRPr/>
            </a:pPr>
            <a:r>
              <a:rPr lang="en-GB" sz="2800" dirty="0"/>
              <a:t>Susanna S. </a:t>
            </a:r>
            <a:r>
              <a:rPr lang="en-GB" sz="2800" dirty="0" err="1"/>
              <a:t>Epp</a:t>
            </a:r>
            <a:r>
              <a:rPr lang="en-GB" sz="2800" dirty="0"/>
              <a:t>, </a:t>
            </a:r>
            <a:r>
              <a:rPr lang="en-GB" sz="2800" i="1" dirty="0"/>
              <a:t>Discrete Mathematics with Application</a:t>
            </a:r>
            <a:r>
              <a:rPr lang="en-GB" sz="2800" dirty="0"/>
              <a:t>, 4</a:t>
            </a:r>
            <a:r>
              <a:rPr lang="en-GB" sz="2800" baseline="30000" dirty="0"/>
              <a:t>th</a:t>
            </a:r>
            <a:r>
              <a:rPr lang="en-GB" sz="2800" dirty="0"/>
              <a:t> Edition, Brooks/Cle, 2010</a:t>
            </a:r>
            <a:endParaRPr lang="id-ID" sz="2800" dirty="0"/>
          </a:p>
          <a:p>
            <a:pPr marL="514350" indent="-514350">
              <a:buFont typeface="+mj-lt"/>
              <a:buAutoNum type="arabicPeriod"/>
              <a:defRPr/>
            </a:pPr>
            <a:r>
              <a:rPr lang="en-GB" sz="2800" dirty="0"/>
              <a:t>Peter Grossman, </a:t>
            </a:r>
            <a:r>
              <a:rPr lang="en-GB" sz="2800" i="1" dirty="0"/>
              <a:t>Discrete Mathematics for Computing</a:t>
            </a:r>
            <a:r>
              <a:rPr lang="en-GB" sz="2800" dirty="0"/>
              <a:t>, 2</a:t>
            </a:r>
            <a:r>
              <a:rPr lang="en-GB" sz="2800" baseline="30000" dirty="0"/>
              <a:t>nd</a:t>
            </a:r>
            <a:r>
              <a:rPr lang="en-GB" sz="2800" dirty="0"/>
              <a:t> edition, Palgrave MacMillan, 2002</a:t>
            </a:r>
          </a:p>
          <a:p>
            <a:pPr marL="514350" indent="-514350">
              <a:buFont typeface="+mj-lt"/>
              <a:buAutoNum type="arabicPeriod"/>
              <a:defRPr/>
            </a:pPr>
            <a:r>
              <a:rPr lang="en-GB" sz="2800" u="none" strike="noStrike" dirty="0">
                <a:effectLst/>
                <a:ea typeface="Times New Roman" panose="02020603050405020304" pitchFamily="18" charset="0"/>
              </a:rPr>
              <a:t>Haggard, G., </a:t>
            </a:r>
            <a:r>
              <a:rPr lang="en-GB" sz="2800" u="none" strike="noStrike" dirty="0" err="1">
                <a:effectLst/>
                <a:ea typeface="Times New Roman" panose="02020603050405020304" pitchFamily="18" charset="0"/>
              </a:rPr>
              <a:t>Schlipf</a:t>
            </a:r>
            <a:r>
              <a:rPr lang="en-GB" sz="2800" u="none" strike="noStrike" dirty="0">
                <a:effectLst/>
                <a:ea typeface="Times New Roman" panose="02020603050405020304" pitchFamily="18" charset="0"/>
              </a:rPr>
              <a:t>, J., </a:t>
            </a:r>
            <a:r>
              <a:rPr lang="en-GB" sz="2800" u="none" strike="noStrike" dirty="0" err="1">
                <a:effectLst/>
                <a:ea typeface="Times New Roman" panose="02020603050405020304" pitchFamily="18" charset="0"/>
              </a:rPr>
              <a:t>Whitesides</a:t>
            </a:r>
            <a:r>
              <a:rPr lang="en-GB" sz="2800" u="none" strike="noStrike" dirty="0">
                <a:effectLst/>
                <a:ea typeface="Times New Roman" panose="02020603050405020304" pitchFamily="18" charset="0"/>
              </a:rPr>
              <a:t>, S., (2006), </a:t>
            </a:r>
            <a:r>
              <a:rPr lang="en-GB" sz="2800" i="1" u="none" strike="noStrike" dirty="0">
                <a:effectLst/>
                <a:ea typeface="Times New Roman" panose="02020603050405020304" pitchFamily="18" charset="0"/>
              </a:rPr>
              <a:t>Discrete Mathematics for Computer Scienc</a:t>
            </a:r>
            <a:r>
              <a:rPr lang="en-GB" sz="2800" u="none" strike="noStrike" dirty="0">
                <a:effectLst/>
                <a:ea typeface="Times New Roman" panose="02020603050405020304" pitchFamily="18" charset="0"/>
              </a:rPr>
              <a:t>e, Thomson Books/Cole. McGill University</a:t>
            </a:r>
            <a:endParaRPr lang="en-US" sz="2800" u="none" strike="noStrike" dirty="0">
              <a:effectLst/>
              <a:ea typeface="Times New Roman" panose="02020603050405020304" pitchFamily="18" charset="0"/>
            </a:endParaRPr>
          </a:p>
          <a:p>
            <a:pPr marL="514350" indent="-514350">
              <a:buFont typeface="+mj-lt"/>
              <a:buAutoNum type="arabicPeriod"/>
              <a:defRPr/>
            </a:pPr>
            <a:r>
              <a:rPr lang="en-GB" sz="2800" dirty="0"/>
              <a:t>C.L. Liu, </a:t>
            </a:r>
            <a:r>
              <a:rPr lang="en-GB" sz="2800" i="1" dirty="0"/>
              <a:t>Element of Discrete Mathematics</a:t>
            </a:r>
            <a:r>
              <a:rPr lang="en-GB" sz="2800" dirty="0"/>
              <a:t>, McGraw-Hill, Inc, 1985.</a:t>
            </a:r>
            <a:endParaRPr lang="id-ID" sz="2800" dirty="0"/>
          </a:p>
          <a:p>
            <a:pPr marL="514350" indent="-514350">
              <a:buFont typeface="+mj-lt"/>
              <a:buAutoNum type="arabicPeriod"/>
              <a:defRPr/>
            </a:pPr>
            <a:r>
              <a:rPr lang="en-GB" sz="2800" dirty="0"/>
              <a:t>Richard </a:t>
            </a:r>
            <a:r>
              <a:rPr lang="en-GB" sz="2800" dirty="0" err="1"/>
              <a:t>Johsonbaugh</a:t>
            </a:r>
            <a:r>
              <a:rPr lang="en-GB" sz="2800" dirty="0"/>
              <a:t>, </a:t>
            </a:r>
            <a:r>
              <a:rPr lang="en-GB" sz="2800" i="1" dirty="0"/>
              <a:t>Discrete Mathematics</a:t>
            </a:r>
            <a:r>
              <a:rPr lang="en-GB" sz="2800" dirty="0"/>
              <a:t>, Prentice-Hall, 1997.</a:t>
            </a:r>
            <a:endParaRPr lang="id-ID" sz="2800" dirty="0"/>
          </a:p>
          <a:p>
            <a:pPr>
              <a:buFont typeface="Arial" charset="0"/>
              <a:buNone/>
              <a:defRPr/>
            </a:pPr>
            <a:endParaRPr lang="id-ID" dirty="0"/>
          </a:p>
        </p:txBody>
      </p:sp>
      <p:pic>
        <p:nvPicPr>
          <p:cNvPr id="35843" name="Audio 1">
            <a:hlinkClick r:id="" action="ppaction://media"/>
            <a:extLst>
              <a:ext uri="{FF2B5EF4-FFF2-40B4-BE49-F238E27FC236}">
                <a16:creationId xmlns:a16="http://schemas.microsoft.com/office/drawing/2014/main" id="{E97A008D-50E3-47C6-B1DC-437C066AA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5C02C1A-5653-0D70-903B-054CA1387D4A}"/>
              </a:ext>
            </a:extLst>
          </p:cNvPr>
          <p:cNvSpPr>
            <a:spLocks noGrp="1"/>
          </p:cNvSpPr>
          <p:nvPr>
            <p:ph type="sldNum" sz="quarter" idx="12"/>
          </p:nvPr>
        </p:nvSpPr>
        <p:spPr/>
        <p:txBody>
          <a:bodyPr/>
          <a:lstStyle/>
          <a:p>
            <a:pPr>
              <a:defRPr/>
            </a:pPr>
            <a:fld id="{577DB4DC-9A87-46B1-BFD2-E3BE53B7C2AE}" type="slidenum">
              <a:rPr lang="id-ID" altLang="en-US" smtClean="0"/>
              <a:pPr>
                <a:defRPr/>
              </a:pPr>
              <a:t>39</a:t>
            </a:fld>
            <a:endParaRPr lang="id-ID" altLang="en-US"/>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1442A88D-0B78-4CCE-9A4B-5EA81F2E6D6E}"/>
              </a:ext>
            </a:extLst>
          </p:cNvPr>
          <p:cNvSpPr>
            <a:spLocks noGrp="1"/>
          </p:cNvSpPr>
          <p:nvPr>
            <p:ph type="title"/>
          </p:nvPr>
        </p:nvSpPr>
        <p:spPr/>
        <p:txBody>
          <a:bodyPr/>
          <a:lstStyle/>
          <a:p>
            <a:pPr algn="l"/>
            <a:r>
              <a:rPr lang="en-US" altLang="en-US"/>
              <a:t>Inilah STEI-ITB…</a:t>
            </a:r>
          </a:p>
        </p:txBody>
      </p:sp>
      <p:pic>
        <p:nvPicPr>
          <p:cNvPr id="4099" name="Audio 7">
            <a:hlinkClick r:id="" action="ppaction://media"/>
            <a:extLst>
              <a:ext uri="{FF2B5EF4-FFF2-40B4-BE49-F238E27FC236}">
                <a16:creationId xmlns:a16="http://schemas.microsoft.com/office/drawing/2014/main" id="{F2F56A82-7E29-47C8-A656-725E0FCFB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 descr="A large brick building with green grass&#10;&#10;Description automatically generated">
            <a:extLst>
              <a:ext uri="{FF2B5EF4-FFF2-40B4-BE49-F238E27FC236}">
                <a16:creationId xmlns:a16="http://schemas.microsoft.com/office/drawing/2014/main" id="{92ACF6EB-2756-4489-A5CA-9261E4DB9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273175"/>
            <a:ext cx="7129462"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4229CC28-22D3-4BA9-881D-49668B31E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53C9CFC-85A8-AF9D-76AF-CE12F44A7C54}"/>
              </a:ext>
            </a:extLst>
          </p:cNvPr>
          <p:cNvSpPr>
            <a:spLocks noGrp="1"/>
          </p:cNvSpPr>
          <p:nvPr>
            <p:ph type="sldNum" sz="quarter" idx="12"/>
          </p:nvPr>
        </p:nvSpPr>
        <p:spPr/>
        <p:txBody>
          <a:bodyPr/>
          <a:lstStyle/>
          <a:p>
            <a:pPr>
              <a:defRPr/>
            </a:pPr>
            <a:fld id="{577DB4DC-9A87-46B1-BFD2-E3BE53B7C2AE}" type="slidenum">
              <a:rPr lang="id-ID" altLang="en-US" smtClean="0"/>
              <a:pPr>
                <a:defRPr/>
              </a:pPr>
              <a:t>4</a:t>
            </a:fld>
            <a:endParaRPr lang="id-ID" altLang="en-US"/>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a:extLst>
              <a:ext uri="{FF2B5EF4-FFF2-40B4-BE49-F238E27FC236}">
                <a16:creationId xmlns:a16="http://schemas.microsoft.com/office/drawing/2014/main" id="{3611115B-F8C6-46FE-9F5C-41D34F007CB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1031C8E-71D9-48C6-9462-2D6B5674BA37}" type="slidenum">
              <a:rPr lang="en-US" altLang="en-US" sz="1200" smtClean="0">
                <a:solidFill>
                  <a:srgbClr val="898989"/>
                </a:solidFill>
              </a:rPr>
              <a:pPr>
                <a:spcBef>
                  <a:spcPct val="0"/>
                </a:spcBef>
                <a:buFontTx/>
                <a:buNone/>
              </a:pPr>
              <a:t>40</a:t>
            </a:fld>
            <a:endParaRPr lang="en-US" altLang="en-US" sz="1200">
              <a:solidFill>
                <a:srgbClr val="898989"/>
              </a:solidFill>
            </a:endParaRPr>
          </a:p>
        </p:txBody>
      </p:sp>
      <p:sp>
        <p:nvSpPr>
          <p:cNvPr id="36867" name="Rectangle 2">
            <a:extLst>
              <a:ext uri="{FF2B5EF4-FFF2-40B4-BE49-F238E27FC236}">
                <a16:creationId xmlns:a16="http://schemas.microsoft.com/office/drawing/2014/main" id="{43429E85-B942-462D-B7A2-09DCF8B782FD}"/>
              </a:ext>
            </a:extLst>
          </p:cNvPr>
          <p:cNvSpPr>
            <a:spLocks noGrp="1"/>
          </p:cNvSpPr>
          <p:nvPr>
            <p:ph type="title"/>
          </p:nvPr>
        </p:nvSpPr>
        <p:spPr/>
        <p:txBody>
          <a:bodyPr/>
          <a:lstStyle/>
          <a:p>
            <a:pPr eaLnBrk="1" hangingPunct="1"/>
            <a:r>
              <a:rPr lang="en-US" altLang="en-US" dirty="0"/>
              <a:t>Website Bahan </a:t>
            </a:r>
            <a:r>
              <a:rPr lang="en-US" altLang="en-US" dirty="0" err="1"/>
              <a:t>Kuliah</a:t>
            </a:r>
            <a:endParaRPr lang="en-US" altLang="en-US" dirty="0"/>
          </a:p>
        </p:txBody>
      </p:sp>
      <p:sp>
        <p:nvSpPr>
          <p:cNvPr id="36868" name="Rectangle 3">
            <a:extLst>
              <a:ext uri="{FF2B5EF4-FFF2-40B4-BE49-F238E27FC236}">
                <a16:creationId xmlns:a16="http://schemas.microsoft.com/office/drawing/2014/main" id="{0D34FA62-D7FF-478E-9C23-C35680824A9A}"/>
              </a:ext>
            </a:extLst>
          </p:cNvPr>
          <p:cNvSpPr>
            <a:spLocks noGrp="1"/>
          </p:cNvSpPr>
          <p:nvPr>
            <p:ph type="body" idx="1"/>
          </p:nvPr>
        </p:nvSpPr>
        <p:spPr>
          <a:xfrm>
            <a:off x="457200" y="1462087"/>
            <a:ext cx="8329613" cy="5121275"/>
          </a:xfrm>
        </p:spPr>
        <p:txBody>
          <a:bodyPr/>
          <a:lstStyle/>
          <a:p>
            <a:pPr eaLnBrk="1" hangingPunct="1"/>
            <a:r>
              <a:rPr lang="en-US" altLang="en-US" sz="2800" dirty="0" err="1">
                <a:solidFill>
                  <a:srgbClr val="030305"/>
                </a:solidFill>
              </a:rPr>
              <a:t>Informasi</a:t>
            </a:r>
            <a:r>
              <a:rPr lang="en-US" altLang="en-US" sz="2800" dirty="0">
                <a:solidFill>
                  <a:srgbClr val="030305"/>
                </a:solidFill>
              </a:rPr>
              <a:t> </a:t>
            </a:r>
            <a:r>
              <a:rPr lang="en-US" altLang="en-US" sz="2800" dirty="0" err="1">
                <a:solidFill>
                  <a:srgbClr val="030305"/>
                </a:solidFill>
              </a:rPr>
              <a:t>perkuliahan</a:t>
            </a:r>
            <a:r>
              <a:rPr lang="en-US" altLang="en-US" sz="2800" dirty="0">
                <a:solidFill>
                  <a:srgbClr val="030305"/>
                </a:solidFill>
              </a:rPr>
              <a:t> (</a:t>
            </a:r>
            <a:r>
              <a:rPr lang="en-US" altLang="en-US" sz="2800" dirty="0" err="1">
                <a:solidFill>
                  <a:srgbClr val="030305"/>
                </a:solidFill>
              </a:rPr>
              <a:t>bahan</a:t>
            </a:r>
            <a:r>
              <a:rPr lang="en-US" altLang="en-US" sz="2800" dirty="0">
                <a:solidFill>
                  <a:srgbClr val="030305"/>
                </a:solidFill>
              </a:rPr>
              <a:t> </a:t>
            </a:r>
            <a:r>
              <a:rPr lang="en-US" altLang="en-US" sz="2800" dirty="0" err="1">
                <a:solidFill>
                  <a:srgbClr val="030305"/>
                </a:solidFill>
              </a:rPr>
              <a:t>kuliah</a:t>
            </a:r>
            <a:r>
              <a:rPr lang="en-US" altLang="en-US" sz="2800" dirty="0">
                <a:solidFill>
                  <a:srgbClr val="030305"/>
                </a:solidFill>
              </a:rPr>
              <a:t>, </a:t>
            </a:r>
            <a:r>
              <a:rPr lang="en-US" altLang="en-US" sz="2800" dirty="0" err="1">
                <a:solidFill>
                  <a:srgbClr val="030305"/>
                </a:solidFill>
              </a:rPr>
              <a:t>bahan</a:t>
            </a:r>
            <a:r>
              <a:rPr lang="en-US" altLang="en-US" sz="2800" dirty="0">
                <a:solidFill>
                  <a:srgbClr val="030305"/>
                </a:solidFill>
              </a:rPr>
              <a:t> </a:t>
            </a:r>
            <a:r>
              <a:rPr lang="en-US" altLang="en-US" sz="2800" dirty="0" err="1">
                <a:solidFill>
                  <a:srgbClr val="030305"/>
                </a:solidFill>
              </a:rPr>
              <a:t>ujian</a:t>
            </a:r>
            <a:r>
              <a:rPr lang="en-US" altLang="en-US" sz="2800" dirty="0">
                <a:solidFill>
                  <a:srgbClr val="030305"/>
                </a:solidFill>
              </a:rPr>
              <a:t>, </a:t>
            </a:r>
            <a:r>
              <a:rPr lang="en-US" altLang="en-US" sz="2800" dirty="0" err="1">
                <a:solidFill>
                  <a:srgbClr val="030305"/>
                </a:solidFill>
              </a:rPr>
              <a:t>soal</a:t>
            </a:r>
            <a:r>
              <a:rPr lang="en-US" altLang="en-US" sz="2800" dirty="0">
                <a:solidFill>
                  <a:srgbClr val="030305"/>
                </a:solidFill>
              </a:rPr>
              <a:t> </a:t>
            </a:r>
            <a:r>
              <a:rPr lang="en-US" altLang="en-US" sz="2800" dirty="0" err="1">
                <a:solidFill>
                  <a:srgbClr val="030305"/>
                </a:solidFill>
              </a:rPr>
              <a:t>kuis</a:t>
            </a:r>
            <a:r>
              <a:rPr lang="en-US" altLang="en-US" sz="2800" dirty="0">
                <a:solidFill>
                  <a:srgbClr val="030305"/>
                </a:solidFill>
              </a:rPr>
              <a:t> tahun2 </a:t>
            </a:r>
            <a:r>
              <a:rPr lang="en-US" altLang="en-US" sz="2800" dirty="0" err="1">
                <a:solidFill>
                  <a:srgbClr val="030305"/>
                </a:solidFill>
              </a:rPr>
              <a:t>sebelumnya</a:t>
            </a:r>
            <a:r>
              <a:rPr lang="en-US" altLang="en-US" sz="2800" dirty="0">
                <a:solidFill>
                  <a:srgbClr val="030305"/>
                </a:solidFill>
              </a:rPr>
              <a:t>, </a:t>
            </a:r>
            <a:r>
              <a:rPr lang="en-US" altLang="en-US" sz="2800" dirty="0" err="1">
                <a:solidFill>
                  <a:srgbClr val="030305"/>
                </a:solidFill>
              </a:rPr>
              <a:t>pengumuman</a:t>
            </a:r>
            <a:r>
              <a:rPr lang="en-US" altLang="en-US" sz="2800" dirty="0">
                <a:solidFill>
                  <a:srgbClr val="030305"/>
                </a:solidFill>
              </a:rPr>
              <a:t>, </a:t>
            </a:r>
            <a:r>
              <a:rPr lang="en-US" altLang="en-US" sz="2800" dirty="0" err="1">
                <a:solidFill>
                  <a:srgbClr val="030305"/>
                </a:solidFill>
              </a:rPr>
              <a:t>dll</a:t>
            </a:r>
            <a:r>
              <a:rPr lang="en-US" altLang="en-US" sz="2800" dirty="0">
                <a:solidFill>
                  <a:srgbClr val="030305"/>
                </a:solidFill>
              </a:rPr>
              <a:t>), </a:t>
            </a:r>
            <a:r>
              <a:rPr lang="en-US" altLang="en-US" sz="2800" dirty="0" err="1">
                <a:solidFill>
                  <a:srgbClr val="030305"/>
                </a:solidFill>
              </a:rPr>
              <a:t>bisa</a:t>
            </a:r>
            <a:r>
              <a:rPr lang="en-US" altLang="en-US" sz="2800" dirty="0">
                <a:solidFill>
                  <a:srgbClr val="030305"/>
                </a:solidFill>
              </a:rPr>
              <a:t> </a:t>
            </a:r>
            <a:r>
              <a:rPr lang="en-US" altLang="en-US" sz="2800" dirty="0" err="1">
                <a:solidFill>
                  <a:srgbClr val="030305"/>
                </a:solidFill>
              </a:rPr>
              <a:t>diakses</a:t>
            </a:r>
            <a:r>
              <a:rPr lang="en-US" altLang="en-US" sz="2800" dirty="0">
                <a:solidFill>
                  <a:srgbClr val="030305"/>
                </a:solidFill>
              </a:rPr>
              <a:t> di </a:t>
            </a:r>
            <a:r>
              <a:rPr lang="en-US" altLang="en-US" sz="2800" dirty="0" err="1">
                <a:solidFill>
                  <a:srgbClr val="030305"/>
                </a:solidFill>
              </a:rPr>
              <a:t>Edunex</a:t>
            </a:r>
            <a:r>
              <a:rPr lang="en-US" altLang="en-US" sz="2800" dirty="0">
                <a:solidFill>
                  <a:srgbClr val="030305"/>
                </a:solidFill>
              </a:rPr>
              <a:t> (</a:t>
            </a:r>
            <a:r>
              <a:rPr lang="en-US" altLang="en-US" sz="2800" dirty="0">
                <a:solidFill>
                  <a:srgbClr val="030305"/>
                </a:solidFill>
                <a:hlinkClick r:id="rId2"/>
              </a:rPr>
              <a:t>https://edunex.itb.ac.id/</a:t>
            </a:r>
            <a:r>
              <a:rPr lang="en-US" altLang="en-US" sz="2800" dirty="0">
                <a:solidFill>
                  <a:srgbClr val="030305"/>
                </a:solidFill>
              </a:rPr>
              <a:t> )</a:t>
            </a:r>
            <a:r>
              <a:rPr lang="en-US" altLang="en-US" sz="2800" dirty="0" err="1">
                <a:solidFill>
                  <a:srgbClr val="030305"/>
                </a:solidFill>
              </a:rPr>
              <a:t>maupun</a:t>
            </a:r>
            <a:r>
              <a:rPr lang="en-US" altLang="en-US" sz="2800" dirty="0">
                <a:solidFill>
                  <a:srgbClr val="030305"/>
                </a:solidFill>
              </a:rPr>
              <a:t> pada </a:t>
            </a:r>
            <a:r>
              <a:rPr lang="en-US" altLang="en-US" sz="2800" dirty="0" err="1">
                <a:solidFill>
                  <a:srgbClr val="030305"/>
                </a:solidFill>
              </a:rPr>
              <a:t>laman</a:t>
            </a:r>
            <a:r>
              <a:rPr lang="en-US" altLang="en-US" sz="2800" dirty="0">
                <a:solidFill>
                  <a:srgbClr val="030305"/>
                </a:solidFill>
              </a:rPr>
              <a:t> web Pak Rin:</a:t>
            </a:r>
          </a:p>
          <a:p>
            <a:pPr eaLnBrk="1" hangingPunct="1"/>
            <a:endParaRPr lang="en-US" altLang="en-US" sz="2800" dirty="0">
              <a:solidFill>
                <a:srgbClr val="030305"/>
              </a:solidFill>
            </a:endParaRPr>
          </a:p>
          <a:p>
            <a:pPr eaLnBrk="1" hangingPunct="1">
              <a:buFontTx/>
              <a:buNone/>
            </a:pPr>
            <a:r>
              <a:rPr lang="en-US" altLang="en-US" sz="2800" dirty="0">
                <a:solidFill>
                  <a:srgbClr val="030305"/>
                </a:solidFill>
              </a:rPr>
              <a:t>	</a:t>
            </a:r>
            <a:r>
              <a:rPr lang="en-US" altLang="en-US" sz="2800" dirty="0">
                <a:solidFill>
                  <a:srgbClr val="030305"/>
                </a:solidFill>
                <a:hlinkClick r:id="rId3"/>
              </a:rPr>
              <a:t>http://informatika.stei.itb.ac.id/~rinaldi.munir/Matdis/matdis.htm</a:t>
            </a:r>
            <a:endParaRPr lang="en-US" altLang="en-US" sz="2800" dirty="0">
              <a:solidFill>
                <a:srgbClr val="030305"/>
              </a:solidFill>
            </a:endParaRPr>
          </a:p>
          <a:p>
            <a:pPr eaLnBrk="1" hangingPunct="1">
              <a:buFontTx/>
              <a:buNone/>
            </a:pPr>
            <a:r>
              <a:rPr lang="en-US" altLang="en-US" sz="2800" dirty="0">
                <a:solidFill>
                  <a:srgbClr val="030305"/>
                </a:solidFill>
              </a:rPr>
              <a:t> </a:t>
            </a:r>
          </a:p>
          <a:p>
            <a:pPr eaLnBrk="1" hangingPunct="1">
              <a:buFontTx/>
              <a:buNone/>
            </a:pPr>
            <a:r>
              <a:rPr lang="en-US" altLang="en-US" sz="2800" dirty="0" err="1">
                <a:solidFill>
                  <a:srgbClr val="030305"/>
                </a:solidFill>
              </a:rPr>
              <a:t>atau</a:t>
            </a:r>
            <a:r>
              <a:rPr lang="en-US" altLang="en-US" sz="2800" dirty="0">
                <a:solidFill>
                  <a:srgbClr val="030305"/>
                </a:solidFill>
              </a:rPr>
              <a:t> </a:t>
            </a:r>
            <a:r>
              <a:rPr lang="en-US" altLang="en-US" sz="2800" dirty="0" err="1">
                <a:solidFill>
                  <a:srgbClr val="030305"/>
                </a:solidFill>
              </a:rPr>
              <a:t>masuk</a:t>
            </a:r>
            <a:r>
              <a:rPr lang="en-US" altLang="en-US" sz="2800" dirty="0">
                <a:solidFill>
                  <a:srgbClr val="030305"/>
                </a:solidFill>
              </a:rPr>
              <a:t> </a:t>
            </a:r>
            <a:r>
              <a:rPr lang="en-US" altLang="en-US" sz="2800" dirty="0" err="1">
                <a:solidFill>
                  <a:srgbClr val="030305"/>
                </a:solidFill>
              </a:rPr>
              <a:t>dari</a:t>
            </a:r>
            <a:r>
              <a:rPr lang="en-US" altLang="en-US" sz="2800" dirty="0">
                <a:solidFill>
                  <a:srgbClr val="030305"/>
                </a:solidFill>
              </a:rPr>
              <a:t>:</a:t>
            </a:r>
          </a:p>
          <a:p>
            <a:pPr eaLnBrk="1" hangingPunct="1">
              <a:buFontTx/>
              <a:buNone/>
            </a:pPr>
            <a:endParaRPr lang="en-US" altLang="en-US" sz="2800" dirty="0">
              <a:solidFill>
                <a:srgbClr val="030305"/>
              </a:solidFill>
            </a:endParaRPr>
          </a:p>
          <a:p>
            <a:pPr eaLnBrk="1" hangingPunct="1">
              <a:buFontTx/>
              <a:buNone/>
            </a:pPr>
            <a:r>
              <a:rPr lang="en-US" altLang="en-US" sz="2800" dirty="0">
                <a:solidFill>
                  <a:srgbClr val="030305"/>
                </a:solidFill>
              </a:rPr>
              <a:t>	</a:t>
            </a:r>
            <a:r>
              <a:rPr lang="en-US" altLang="en-US" sz="2800" dirty="0">
                <a:solidFill>
                  <a:srgbClr val="030305"/>
                </a:solidFill>
                <a:hlinkClick r:id="rId4"/>
              </a:rPr>
              <a:t>http://informatika.stei.itb.ac.id/~rinaldi.munir/</a:t>
            </a:r>
            <a:endParaRPr lang="en-US" altLang="en-US" sz="2800" dirty="0">
              <a:solidFill>
                <a:srgbClr val="030305"/>
              </a:solidFill>
            </a:endParaRPr>
          </a:p>
          <a:p>
            <a:pPr eaLnBrk="1" hangingPunct="1">
              <a:buFontTx/>
              <a:buNone/>
            </a:pPr>
            <a:endParaRPr lang="en-US" altLang="en-US" sz="2800" dirty="0">
              <a:solidFill>
                <a:srgbClr val="030305"/>
              </a:solidFill>
            </a:endParaRPr>
          </a:p>
        </p:txBody>
      </p:sp>
      <p:pic>
        <p:nvPicPr>
          <p:cNvPr id="36869" name="Audio 1">
            <a:hlinkClick r:id="" action="ppaction://media"/>
            <a:extLst>
              <a:ext uri="{FF2B5EF4-FFF2-40B4-BE49-F238E27FC236}">
                <a16:creationId xmlns:a16="http://schemas.microsoft.com/office/drawing/2014/main" id="{D239B055-6AA6-41DC-AC0B-EFF9AB8990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21C9B50C-D0DB-4948-966C-88F85A6B4CF5}"/>
              </a:ext>
            </a:extLst>
          </p:cNvPr>
          <p:cNvSpPr>
            <a:spLocks noGrp="1"/>
          </p:cNvSpPr>
          <p:nvPr>
            <p:ph type="title"/>
          </p:nvPr>
        </p:nvSpPr>
        <p:spPr/>
        <p:txBody>
          <a:bodyPr/>
          <a:lstStyle/>
          <a:p>
            <a:r>
              <a:rPr lang="en-US" altLang="en-US"/>
              <a:t>Contoh-contoh soal Kuis/UTS/UAS</a:t>
            </a:r>
          </a:p>
        </p:txBody>
      </p:sp>
      <p:sp>
        <p:nvSpPr>
          <p:cNvPr id="37891" name="Content Placeholder 2">
            <a:extLst>
              <a:ext uri="{FF2B5EF4-FFF2-40B4-BE49-F238E27FC236}">
                <a16:creationId xmlns:a16="http://schemas.microsoft.com/office/drawing/2014/main" id="{6D119411-3B88-4FAF-9F3E-10C6858498F8}"/>
              </a:ext>
            </a:extLst>
          </p:cNvPr>
          <p:cNvSpPr>
            <a:spLocks noGrp="1"/>
          </p:cNvSpPr>
          <p:nvPr>
            <p:ph idx="1"/>
          </p:nvPr>
        </p:nvSpPr>
        <p:spPr/>
        <p:txBody>
          <a:bodyPr/>
          <a:lstStyle/>
          <a:p>
            <a:pPr marL="514350" indent="-514350">
              <a:buFont typeface="Calibri" panose="020F0502020204030204" pitchFamily="34" charset="0"/>
              <a:buAutoNum type="arabicPeriod"/>
            </a:pPr>
            <a:r>
              <a:rPr lang="en-US" altLang="en-US" sz="2800"/>
              <a:t>Misalkan ada sejumlah n ganjil orang (</a:t>
            </a:r>
            <a:r>
              <a:rPr lang="en-US" altLang="en-US" sz="2800" i="1"/>
              <a:t>n</a:t>
            </a:r>
            <a:r>
              <a:rPr lang="en-US" altLang="en-US" sz="2800"/>
              <a:t> &gt; 1) yang berkumpul di sebuah lapangan, di sini mereka masing-masing memegang sebuah kue  </a:t>
            </a:r>
            <a:r>
              <a:rPr lang="en-US" altLang="en-US" sz="2800" i="1"/>
              <a:t>pie</a:t>
            </a:r>
            <a:r>
              <a:rPr lang="en-US" altLang="en-US" sz="2800"/>
              <a:t> yang siap dilemparkan ke orang lain yang paling dekat dengannya. Jarak antar orang berbeda (tidak ada jarak antar pasangan yang sama). Jika semua orang harus melempar kue dengan simultan(bersamaan), buktikan dengan induksi matematik bahwa minimal ada satu orang yang tidak terkena lemparan kue.</a:t>
            </a:r>
          </a:p>
        </p:txBody>
      </p:sp>
      <p:pic>
        <p:nvPicPr>
          <p:cNvPr id="37892" name="Audio 7">
            <a:hlinkClick r:id="" action="ppaction://media"/>
            <a:extLst>
              <a:ext uri="{FF2B5EF4-FFF2-40B4-BE49-F238E27FC236}">
                <a16:creationId xmlns:a16="http://schemas.microsoft.com/office/drawing/2014/main" id="{67988058-CF20-4877-82A7-D3AD96B73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D215110-5F29-CAA9-032E-8C03EB0D3034}"/>
              </a:ext>
            </a:extLst>
          </p:cNvPr>
          <p:cNvSpPr>
            <a:spLocks noGrp="1"/>
          </p:cNvSpPr>
          <p:nvPr>
            <p:ph type="sldNum" sz="quarter" idx="12"/>
          </p:nvPr>
        </p:nvSpPr>
        <p:spPr/>
        <p:txBody>
          <a:bodyPr/>
          <a:lstStyle/>
          <a:p>
            <a:pPr>
              <a:defRPr/>
            </a:pPr>
            <a:fld id="{577DB4DC-9A87-46B1-BFD2-E3BE53B7C2AE}" type="slidenum">
              <a:rPr lang="id-ID" altLang="en-US" smtClean="0"/>
              <a:pPr>
                <a:defRPr/>
              </a:pPr>
              <a:t>41</a:t>
            </a:fld>
            <a:endParaRPr lang="id-ID" altLang="en-US"/>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706872-EAFA-477D-9F82-847240EC4A16}"/>
              </a:ext>
            </a:extLst>
          </p:cNvPr>
          <p:cNvSpPr>
            <a:spLocks noGrp="1"/>
          </p:cNvSpPr>
          <p:nvPr>
            <p:ph idx="1"/>
          </p:nvPr>
        </p:nvSpPr>
        <p:spPr>
          <a:xfrm>
            <a:off x="457200" y="765175"/>
            <a:ext cx="8229600" cy="5360988"/>
          </a:xfrm>
        </p:spPr>
        <p:txBody>
          <a:bodyPr/>
          <a:lstStyle/>
          <a:p>
            <a:pPr marL="514350" indent="-514350">
              <a:buFont typeface="+mj-lt"/>
              <a:buAutoNum type="arabicPeriod" startAt="2"/>
              <a:defRPr/>
            </a:pPr>
            <a:r>
              <a:rPr lang="en-US" dirty="0" err="1"/>
              <a:t>Tunjukkan</a:t>
            </a:r>
            <a:r>
              <a:rPr lang="en-US" dirty="0"/>
              <a:t> </a:t>
            </a:r>
            <a:r>
              <a:rPr lang="en-US" dirty="0" err="1"/>
              <a:t>bahwa</a:t>
            </a:r>
            <a:r>
              <a:rPr lang="en-US" dirty="0"/>
              <a:t> </a:t>
            </a:r>
            <a:r>
              <a:rPr lang="en-US" dirty="0" err="1"/>
              <a:t>graf</a:t>
            </a:r>
            <a:r>
              <a:rPr lang="en-US" dirty="0"/>
              <a:t> G </a:t>
            </a:r>
            <a:r>
              <a:rPr lang="en-US" dirty="0" err="1"/>
              <a:t>berikut</a:t>
            </a:r>
            <a:r>
              <a:rPr lang="en-US" dirty="0"/>
              <a:t> </a:t>
            </a:r>
            <a:r>
              <a:rPr lang="en-US" dirty="0" err="1"/>
              <a:t>ini</a:t>
            </a:r>
            <a:r>
              <a:rPr lang="en-US" dirty="0"/>
              <a:t> </a:t>
            </a:r>
            <a:r>
              <a:rPr lang="en-US" dirty="0" err="1"/>
              <a:t>tidak</a:t>
            </a:r>
            <a:r>
              <a:rPr lang="en-US" dirty="0"/>
              <a:t> planar.  </a:t>
            </a:r>
            <a:r>
              <a:rPr lang="en-US" dirty="0" err="1"/>
              <a:t>Buktikan</a:t>
            </a:r>
            <a:r>
              <a:rPr lang="en-US" dirty="0"/>
              <a:t> </a:t>
            </a:r>
            <a:r>
              <a:rPr lang="en-US" dirty="0" err="1"/>
              <a:t>dengan</a:t>
            </a:r>
            <a:r>
              <a:rPr lang="en-US" dirty="0"/>
              <a:t> </a:t>
            </a:r>
            <a:r>
              <a:rPr lang="en-US" dirty="0" err="1"/>
              <a:t>menggunakan</a:t>
            </a:r>
            <a:r>
              <a:rPr lang="en-US" dirty="0"/>
              <a:t> : </a:t>
            </a:r>
          </a:p>
          <a:p>
            <a:pPr marL="0" indent="571500">
              <a:buFont typeface="Arial" panose="020B0604020202020204" pitchFamily="34" charset="0"/>
              <a:buNone/>
              <a:defRPr/>
            </a:pPr>
            <a:r>
              <a:rPr lang="en-US" dirty="0"/>
              <a:t>a)	 </a:t>
            </a:r>
            <a:r>
              <a:rPr lang="en-US" dirty="0" err="1"/>
              <a:t>Teorema</a:t>
            </a:r>
            <a:r>
              <a:rPr lang="en-US" dirty="0"/>
              <a:t> </a:t>
            </a:r>
            <a:r>
              <a:rPr lang="en-US" dirty="0" err="1"/>
              <a:t>Kuratowski</a:t>
            </a:r>
            <a:endParaRPr lang="en-US" dirty="0"/>
          </a:p>
          <a:p>
            <a:pPr marL="0" indent="571500">
              <a:buFont typeface="Arial" panose="020B0604020202020204" pitchFamily="34" charset="0"/>
              <a:buNone/>
              <a:defRPr/>
            </a:pPr>
            <a:r>
              <a:rPr lang="en-US" dirty="0"/>
              <a:t>b) </a:t>
            </a:r>
            <a:r>
              <a:rPr lang="en-US" dirty="0" err="1"/>
              <a:t>Ketidaksamaan</a:t>
            </a:r>
            <a:r>
              <a:rPr lang="en-US" dirty="0"/>
              <a:t> Euler</a:t>
            </a:r>
          </a:p>
          <a:p>
            <a:pPr marL="514350" indent="-514350">
              <a:buFont typeface="+mj-lt"/>
              <a:buAutoNum type="arabicPeriod" startAt="2"/>
              <a:defRPr/>
            </a:pPr>
            <a:endParaRPr lang="en-US" dirty="0"/>
          </a:p>
        </p:txBody>
      </p:sp>
      <p:pic>
        <p:nvPicPr>
          <p:cNvPr id="38915" name="Picture 4">
            <a:extLst>
              <a:ext uri="{FF2B5EF4-FFF2-40B4-BE49-F238E27FC236}">
                <a16:creationId xmlns:a16="http://schemas.microsoft.com/office/drawing/2014/main" id="{8744F578-910B-428C-B4FE-E67FB87A89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944" y="3184479"/>
            <a:ext cx="4152513"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3AFA853-EC4E-3946-19FF-CBD7EE89B657}"/>
              </a:ext>
            </a:extLst>
          </p:cNvPr>
          <p:cNvSpPr>
            <a:spLocks noGrp="1"/>
          </p:cNvSpPr>
          <p:nvPr>
            <p:ph type="sldNum" sz="quarter" idx="12"/>
          </p:nvPr>
        </p:nvSpPr>
        <p:spPr/>
        <p:txBody>
          <a:bodyPr/>
          <a:lstStyle/>
          <a:p>
            <a:pPr>
              <a:defRPr/>
            </a:pPr>
            <a:fld id="{577DB4DC-9A87-46B1-BFD2-E3BE53B7C2AE}" type="slidenum">
              <a:rPr lang="id-ID" altLang="en-US" smtClean="0"/>
              <a:pPr>
                <a:defRPr/>
              </a:pPr>
              <a:t>42</a:t>
            </a:fld>
            <a:endParaRPr lang="id-ID" altLang="en-US"/>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97CC3E-9769-4ECA-9608-BE2EF3BCF111}"/>
              </a:ext>
            </a:extLst>
          </p:cNvPr>
          <p:cNvSpPr>
            <a:spLocks noGrp="1"/>
          </p:cNvSpPr>
          <p:nvPr>
            <p:ph idx="1"/>
          </p:nvPr>
        </p:nvSpPr>
        <p:spPr>
          <a:xfrm>
            <a:off x="457200" y="908050"/>
            <a:ext cx="8229600" cy="5218113"/>
          </a:xfrm>
        </p:spPr>
        <p:txBody>
          <a:bodyPr/>
          <a:lstStyle/>
          <a:p>
            <a:pPr marL="514350" indent="-514350">
              <a:buFont typeface="+mj-lt"/>
              <a:buAutoNum type="arabicPeriod" startAt="3"/>
              <a:defRPr/>
            </a:pPr>
            <a:r>
              <a:rPr lang="en-US" dirty="0" err="1"/>
              <a:t>Diketahui</a:t>
            </a:r>
            <a:r>
              <a:rPr lang="en-US" dirty="0"/>
              <a:t> </a:t>
            </a:r>
            <a:r>
              <a:rPr lang="en-US" i="1" dirty="0"/>
              <a:t>R</a:t>
            </a:r>
            <a:r>
              <a:rPr lang="en-US" dirty="0"/>
              <a:t> </a:t>
            </a:r>
            <a:r>
              <a:rPr lang="en-US" dirty="0" err="1"/>
              <a:t>suatu</a:t>
            </a:r>
            <a:r>
              <a:rPr lang="en-US" dirty="0"/>
              <a:t> </a:t>
            </a:r>
            <a:r>
              <a:rPr lang="en-US" dirty="0" err="1"/>
              <a:t>relasi</a:t>
            </a:r>
            <a:r>
              <a:rPr lang="en-US" dirty="0"/>
              <a:t> </a:t>
            </a:r>
            <a:r>
              <a:rPr lang="en-US" dirty="0" err="1"/>
              <a:t>pada</a:t>
            </a:r>
            <a:r>
              <a:rPr lang="en-US" dirty="0"/>
              <a:t> </a:t>
            </a:r>
            <a:r>
              <a:rPr lang="en-US" dirty="0" err="1"/>
              <a:t>himpunan</a:t>
            </a:r>
            <a:r>
              <a:rPr lang="en-US" dirty="0"/>
              <a:t> </a:t>
            </a:r>
            <a:r>
              <a:rPr lang="en-US" dirty="0" err="1"/>
              <a:t>bilangan</a:t>
            </a:r>
            <a:r>
              <a:rPr lang="en-US" dirty="0"/>
              <a:t> </a:t>
            </a:r>
            <a:r>
              <a:rPr lang="en-US" dirty="0" err="1"/>
              <a:t>bulat</a:t>
            </a:r>
            <a:r>
              <a:rPr lang="en-US" dirty="0"/>
              <a:t> </a:t>
            </a:r>
            <a:r>
              <a:rPr lang="en-US" dirty="0" err="1"/>
              <a:t>sehingga</a:t>
            </a:r>
            <a:r>
              <a:rPr lang="en-US" dirty="0"/>
              <a:t> </a:t>
            </a:r>
            <a:r>
              <a:rPr lang="en-US" i="1" dirty="0"/>
              <a:t>a R b</a:t>
            </a:r>
            <a:r>
              <a:rPr lang="en-US" dirty="0"/>
              <a:t>  </a:t>
            </a:r>
            <a:r>
              <a:rPr lang="en-US" dirty="0" err="1"/>
              <a:t>jika</a:t>
            </a:r>
            <a:r>
              <a:rPr lang="en-US" dirty="0"/>
              <a:t> </a:t>
            </a:r>
            <a:r>
              <a:rPr lang="en-US" dirty="0" err="1"/>
              <a:t>dan</a:t>
            </a:r>
            <a:r>
              <a:rPr lang="en-US" dirty="0"/>
              <a:t> </a:t>
            </a:r>
            <a:r>
              <a:rPr lang="en-US" dirty="0" err="1"/>
              <a:t>hanya</a:t>
            </a:r>
            <a:r>
              <a:rPr lang="en-US" dirty="0"/>
              <a:t> </a:t>
            </a:r>
            <a:r>
              <a:rPr lang="en-US" dirty="0" err="1"/>
              <a:t>jika</a:t>
            </a:r>
            <a:r>
              <a:rPr lang="en-US" dirty="0"/>
              <a:t> </a:t>
            </a:r>
            <a:r>
              <a:rPr lang="en-US" i="1" dirty="0"/>
              <a:t>a </a:t>
            </a:r>
            <a:r>
              <a:rPr lang="en-US" dirty="0" err="1"/>
              <a:t>dan</a:t>
            </a:r>
            <a:r>
              <a:rPr lang="en-US" dirty="0"/>
              <a:t>  </a:t>
            </a:r>
            <a:r>
              <a:rPr lang="en-US" i="1" dirty="0"/>
              <a:t>b</a:t>
            </a:r>
            <a:r>
              <a:rPr lang="en-US" dirty="0"/>
              <a:t> </a:t>
            </a:r>
            <a:r>
              <a:rPr lang="en-US" dirty="0" err="1"/>
              <a:t>keduanya</a:t>
            </a:r>
            <a:r>
              <a:rPr lang="en-US" dirty="0"/>
              <a:t> </a:t>
            </a:r>
            <a:r>
              <a:rPr lang="en-US" dirty="0" err="1"/>
              <a:t>negatif</a:t>
            </a:r>
            <a:r>
              <a:rPr lang="en-US" dirty="0"/>
              <a:t> </a:t>
            </a:r>
            <a:r>
              <a:rPr lang="en-US" dirty="0" err="1"/>
              <a:t>atau</a:t>
            </a:r>
            <a:r>
              <a:rPr lang="en-US" dirty="0"/>
              <a:t> </a:t>
            </a:r>
            <a:r>
              <a:rPr lang="en-US" dirty="0" err="1"/>
              <a:t>keduanya</a:t>
            </a:r>
            <a:r>
              <a:rPr lang="en-US" dirty="0"/>
              <a:t> </a:t>
            </a:r>
            <a:r>
              <a:rPr lang="en-US" dirty="0" err="1"/>
              <a:t>positif</a:t>
            </a:r>
            <a:r>
              <a:rPr lang="en-US" dirty="0"/>
              <a:t>.  </a:t>
            </a:r>
            <a:r>
              <a:rPr lang="en-US" dirty="0" err="1"/>
              <a:t>Buktikan</a:t>
            </a:r>
            <a:r>
              <a:rPr lang="en-US" dirty="0"/>
              <a:t> </a:t>
            </a:r>
            <a:r>
              <a:rPr lang="en-US" dirty="0" err="1"/>
              <a:t>apakah</a:t>
            </a:r>
            <a:r>
              <a:rPr lang="en-US" dirty="0"/>
              <a:t> </a:t>
            </a:r>
            <a:r>
              <a:rPr lang="en-US" i="1" dirty="0"/>
              <a:t>R</a:t>
            </a:r>
            <a:r>
              <a:rPr lang="en-US" dirty="0"/>
              <a:t> </a:t>
            </a:r>
            <a:r>
              <a:rPr lang="en-US" dirty="0" err="1"/>
              <a:t>adalah</a:t>
            </a:r>
            <a:r>
              <a:rPr lang="en-US" dirty="0"/>
              <a:t> </a:t>
            </a:r>
            <a:r>
              <a:rPr lang="en-US" dirty="0" err="1"/>
              <a:t>relasi</a:t>
            </a:r>
            <a:r>
              <a:rPr lang="en-US" dirty="0"/>
              <a:t> </a:t>
            </a:r>
            <a:r>
              <a:rPr lang="en-US" dirty="0" err="1"/>
              <a:t>kesetaraan</a:t>
            </a:r>
            <a:r>
              <a:rPr lang="en-US" dirty="0"/>
              <a:t> (</a:t>
            </a:r>
            <a:r>
              <a:rPr lang="en-US" dirty="0" err="1"/>
              <a:t>ekuivalen</a:t>
            </a:r>
            <a:r>
              <a:rPr lang="en-US" dirty="0"/>
              <a:t>).</a:t>
            </a:r>
          </a:p>
          <a:p>
            <a:pPr marL="514350" indent="-514350">
              <a:buFont typeface="+mj-lt"/>
              <a:buAutoNum type="arabicPeriod" startAt="3"/>
              <a:defRPr/>
            </a:pPr>
            <a:endParaRPr lang="en-US" dirty="0"/>
          </a:p>
          <a:p>
            <a:pPr marL="514350" indent="-514350">
              <a:buFont typeface="+mj-lt"/>
              <a:buAutoNum type="arabicPeriod" startAt="3"/>
              <a:defRPr/>
            </a:pPr>
            <a:r>
              <a:rPr lang="en-US" dirty="0" err="1"/>
              <a:t>Berapa</a:t>
            </a:r>
            <a:r>
              <a:rPr lang="en-US" dirty="0"/>
              <a:t> </a:t>
            </a:r>
            <a:r>
              <a:rPr lang="en-US" dirty="0" err="1"/>
              <a:t>banyak</a:t>
            </a:r>
            <a:r>
              <a:rPr lang="en-US" dirty="0"/>
              <a:t> </a:t>
            </a:r>
            <a:r>
              <a:rPr lang="en-US" dirty="0" err="1"/>
              <a:t>solusi</a:t>
            </a:r>
            <a:r>
              <a:rPr lang="en-US" dirty="0"/>
              <a:t> </a:t>
            </a:r>
            <a:r>
              <a:rPr lang="en-US" dirty="0" err="1"/>
              <a:t>bilangan</a:t>
            </a:r>
            <a:r>
              <a:rPr lang="en-US" dirty="0"/>
              <a:t> </a:t>
            </a:r>
            <a:r>
              <a:rPr lang="en-US" dirty="0" err="1"/>
              <a:t>bulat</a:t>
            </a:r>
            <a:r>
              <a:rPr lang="en-US" dirty="0"/>
              <a:t> </a:t>
            </a:r>
            <a:r>
              <a:rPr lang="en-US" dirty="0" err="1"/>
              <a:t>dari</a:t>
            </a:r>
            <a:r>
              <a:rPr lang="en-US" dirty="0"/>
              <a:t>   </a:t>
            </a:r>
          </a:p>
          <a:p>
            <a:pPr marL="0" indent="0">
              <a:buFont typeface="Arial" panose="020B0604020202020204" pitchFamily="34" charset="0"/>
              <a:buNone/>
              <a:defRPr/>
            </a:pPr>
            <a:r>
              <a:rPr lang="en-US" i="1" dirty="0"/>
              <a:t>	 x</a:t>
            </a:r>
            <a:r>
              <a:rPr lang="en-US" i="1" baseline="-25000" dirty="0"/>
              <a:t>1</a:t>
            </a:r>
            <a:r>
              <a:rPr lang="en-US" i="1" dirty="0"/>
              <a:t> + x</a:t>
            </a:r>
            <a:r>
              <a:rPr lang="en-US" i="1" baseline="-25000" dirty="0"/>
              <a:t>2</a:t>
            </a:r>
            <a:r>
              <a:rPr lang="en-US" i="1" dirty="0"/>
              <a:t> + x</a:t>
            </a:r>
            <a:r>
              <a:rPr lang="en-US" i="1" baseline="-25000" dirty="0"/>
              <a:t>3</a:t>
            </a:r>
            <a:r>
              <a:rPr lang="en-US" i="1" dirty="0"/>
              <a:t> + x</a:t>
            </a:r>
            <a:r>
              <a:rPr lang="en-US" i="1" baseline="-25000" dirty="0"/>
              <a:t>4</a:t>
            </a:r>
            <a:r>
              <a:rPr lang="en-US" i="1" dirty="0"/>
              <a:t> + x</a:t>
            </a:r>
            <a:r>
              <a:rPr lang="en-US" i="1" baseline="-25000" dirty="0"/>
              <a:t>5</a:t>
            </a:r>
            <a:r>
              <a:rPr lang="en-US" i="1" dirty="0"/>
              <a:t> = </a:t>
            </a:r>
            <a:r>
              <a:rPr lang="en-US" dirty="0"/>
              <a:t>21 </a:t>
            </a:r>
          </a:p>
          <a:p>
            <a:pPr marL="0" indent="0">
              <a:buFont typeface="Arial" panose="020B0604020202020204" pitchFamily="34" charset="0"/>
              <a:buNone/>
              <a:defRPr/>
            </a:pPr>
            <a:r>
              <a:rPr lang="en-US" dirty="0"/>
              <a:t>      </a:t>
            </a:r>
            <a:r>
              <a:rPr lang="en-US" dirty="0" err="1"/>
              <a:t>jika</a:t>
            </a:r>
            <a:r>
              <a:rPr lang="en-US" dirty="0"/>
              <a:t>  0 ≤ </a:t>
            </a:r>
            <a:r>
              <a:rPr lang="en-US" i="1" dirty="0"/>
              <a:t>x</a:t>
            </a:r>
            <a:r>
              <a:rPr lang="en-US" i="1" baseline="-25000" dirty="0"/>
              <a:t>1</a:t>
            </a:r>
            <a:r>
              <a:rPr lang="en-US" i="1" dirty="0"/>
              <a:t> ≤ </a:t>
            </a:r>
            <a:r>
              <a:rPr lang="en-US" dirty="0"/>
              <a:t>10   ?</a:t>
            </a:r>
            <a:r>
              <a:rPr lang="en-US" b="1" dirty="0"/>
              <a:t> </a:t>
            </a:r>
            <a:endParaRPr lang="en-US" dirty="0"/>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p>
        </p:txBody>
      </p:sp>
      <p:pic>
        <p:nvPicPr>
          <p:cNvPr id="39939" name="Audio 1">
            <a:hlinkClick r:id="" action="ppaction://media"/>
            <a:extLst>
              <a:ext uri="{FF2B5EF4-FFF2-40B4-BE49-F238E27FC236}">
                <a16:creationId xmlns:a16="http://schemas.microsoft.com/office/drawing/2014/main" id="{094FC9D3-36BF-4C83-8234-6DC9EE335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B69C473-5FCF-70EB-AE63-6E0BB552F998}"/>
              </a:ext>
            </a:extLst>
          </p:cNvPr>
          <p:cNvSpPr>
            <a:spLocks noGrp="1"/>
          </p:cNvSpPr>
          <p:nvPr>
            <p:ph type="sldNum" sz="quarter" idx="12"/>
          </p:nvPr>
        </p:nvSpPr>
        <p:spPr/>
        <p:txBody>
          <a:bodyPr/>
          <a:lstStyle/>
          <a:p>
            <a:pPr>
              <a:defRPr/>
            </a:pPr>
            <a:fld id="{577DB4DC-9A87-46B1-BFD2-E3BE53B7C2AE}" type="slidenum">
              <a:rPr lang="id-ID" altLang="en-US" smtClean="0"/>
              <a:pPr>
                <a:defRPr/>
              </a:pPr>
              <a:t>43</a:t>
            </a:fld>
            <a:endParaRPr lang="id-ID" altLang="en-US"/>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a:extLst>
              <a:ext uri="{FF2B5EF4-FFF2-40B4-BE49-F238E27FC236}">
                <a16:creationId xmlns:a16="http://schemas.microsoft.com/office/drawing/2014/main" id="{642A89E4-EA81-4C28-89AF-7EBFDB05E1B6}"/>
              </a:ext>
            </a:extLst>
          </p:cNvPr>
          <p:cNvSpPr>
            <a:spLocks noGrp="1"/>
          </p:cNvSpPr>
          <p:nvPr>
            <p:ph idx="1"/>
          </p:nvPr>
        </p:nvSpPr>
        <p:spPr>
          <a:xfrm>
            <a:off x="457200" y="332656"/>
            <a:ext cx="8229600" cy="5360988"/>
          </a:xfrm>
        </p:spPr>
        <p:txBody>
          <a:bodyPr/>
          <a:lstStyle/>
          <a:p>
            <a:pPr lvl="0"/>
            <a:r>
              <a:rPr lang="id-ID" sz="2400" dirty="0"/>
              <a:t>Tentukanlah pohon merentang minimum serta bobot total akhir dari graf pada Gambar di samping kanan dengan menggunakan Algoritma Kruskal! Untuk setiap langkah, tuliskan sisi yang ditambahkan beserta bobot dari sisi tersebut (seperti pada salinda kuliah). Jika terdapat dua sisi dengan bobot yang sama, pilihlah sisi dengan huruf terurut berdasarkan alfabet (A, B, C ..).   </a:t>
            </a:r>
            <a:endParaRPr lang="en-US" sz="2400" dirty="0"/>
          </a:p>
        </p:txBody>
      </p:sp>
      <p:pic>
        <p:nvPicPr>
          <p:cNvPr id="40964" name="Audio 1">
            <a:hlinkClick r:id="" action="ppaction://media"/>
            <a:extLst>
              <a:ext uri="{FF2B5EF4-FFF2-40B4-BE49-F238E27FC236}">
                <a16:creationId xmlns:a16="http://schemas.microsoft.com/office/drawing/2014/main" id="{F13AC173-9B8C-4080-BD33-E0613FF74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4FAE8F6-7F23-E350-5167-C7F4FD78B514}"/>
              </a:ext>
            </a:extLst>
          </p:cNvPr>
          <p:cNvSpPr>
            <a:spLocks noGrp="1"/>
          </p:cNvSpPr>
          <p:nvPr>
            <p:ph type="sldNum" sz="quarter" idx="12"/>
          </p:nvPr>
        </p:nvSpPr>
        <p:spPr/>
        <p:txBody>
          <a:bodyPr/>
          <a:lstStyle/>
          <a:p>
            <a:pPr>
              <a:defRPr/>
            </a:pPr>
            <a:fld id="{577DB4DC-9A87-46B1-BFD2-E3BE53B7C2AE}" type="slidenum">
              <a:rPr lang="id-ID" altLang="en-US" smtClean="0"/>
              <a:pPr>
                <a:defRPr/>
              </a:pPr>
              <a:t>44</a:t>
            </a:fld>
            <a:endParaRPr lang="id-ID" altLang="en-US"/>
          </a:p>
        </p:txBody>
      </p:sp>
      <p:pic>
        <p:nvPicPr>
          <p:cNvPr id="3" name="image14.png">
            <a:extLst>
              <a:ext uri="{FF2B5EF4-FFF2-40B4-BE49-F238E27FC236}">
                <a16:creationId xmlns:a16="http://schemas.microsoft.com/office/drawing/2014/main" id="{920DD51F-552F-658B-924D-05F120CEF078}"/>
              </a:ext>
            </a:extLst>
          </p:cNvPr>
          <p:cNvPicPr/>
          <p:nvPr/>
        </p:nvPicPr>
        <p:blipFill>
          <a:blip r:embed="rId3"/>
          <a:srcRect/>
          <a:stretch>
            <a:fillRect/>
          </a:stretch>
        </p:blipFill>
        <p:spPr>
          <a:xfrm>
            <a:off x="2339752" y="3117955"/>
            <a:ext cx="4213448" cy="3603519"/>
          </a:xfrm>
          <a:prstGeom prst="rect">
            <a:avLst/>
          </a:prstGeom>
          <a:ln/>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AE8FF1-A84F-4126-A3F6-1E2D3F981013}"/>
              </a:ext>
            </a:extLst>
          </p:cNvPr>
          <p:cNvSpPr>
            <a:spLocks noGrp="1"/>
          </p:cNvSpPr>
          <p:nvPr>
            <p:ph idx="1"/>
          </p:nvPr>
        </p:nvSpPr>
        <p:spPr>
          <a:xfrm>
            <a:off x="457200" y="908050"/>
            <a:ext cx="8229600" cy="5218113"/>
          </a:xfrm>
        </p:spPr>
        <p:txBody>
          <a:bodyPr/>
          <a:lstStyle/>
          <a:p>
            <a:pPr marL="514350" indent="-514350">
              <a:buFont typeface="+mj-lt"/>
              <a:buAutoNum type="arabicPeriod" startAt="6"/>
              <a:defRPr/>
            </a:pPr>
            <a:r>
              <a:rPr lang="en-US" sz="2800" dirty="0" err="1"/>
              <a:t>Misalkan</a:t>
            </a:r>
            <a:r>
              <a:rPr lang="en-US" sz="2800" dirty="0"/>
              <a:t> </a:t>
            </a:r>
            <a:r>
              <a:rPr lang="en-US" sz="2800" dirty="0" err="1"/>
              <a:t>terdapat</a:t>
            </a:r>
            <a:r>
              <a:rPr lang="en-US" sz="2800" dirty="0"/>
              <a:t> string: “RAJA PADJAJARAN”</a:t>
            </a:r>
          </a:p>
          <a:p>
            <a:pPr>
              <a:buFont typeface="Arial" panose="020B0604020202020204" pitchFamily="34" charset="0"/>
              <a:buNone/>
              <a:defRPr/>
            </a:pPr>
            <a:r>
              <a:rPr lang="en-US" sz="2800" dirty="0"/>
              <a:t>a. </a:t>
            </a:r>
            <a:r>
              <a:rPr lang="en-US" sz="2400" dirty="0" err="1"/>
              <a:t>Gambarkan</a:t>
            </a:r>
            <a:r>
              <a:rPr lang="en-US" sz="2400" dirty="0"/>
              <a:t> </a:t>
            </a:r>
            <a:r>
              <a:rPr lang="en-US" sz="2400" dirty="0" err="1"/>
              <a:t>pohon</a:t>
            </a:r>
            <a:r>
              <a:rPr lang="en-US" sz="2400" dirty="0"/>
              <a:t> Huffman </a:t>
            </a:r>
            <a:r>
              <a:rPr lang="en-US" sz="2400" dirty="0" err="1"/>
              <a:t>dengan</a:t>
            </a:r>
            <a:r>
              <a:rPr lang="en-US" sz="2400" dirty="0"/>
              <a:t> </a:t>
            </a:r>
            <a:r>
              <a:rPr lang="en-US" sz="2400" dirty="0" err="1"/>
              <a:t>terlebih</a:t>
            </a:r>
            <a:r>
              <a:rPr lang="en-US" sz="2400" dirty="0"/>
              <a:t> </a:t>
            </a:r>
            <a:r>
              <a:rPr lang="en-US" sz="2400" dirty="0" err="1"/>
              <a:t>dulu</a:t>
            </a:r>
            <a:r>
              <a:rPr lang="en-US" sz="2400" dirty="0"/>
              <a:t> </a:t>
            </a:r>
            <a:r>
              <a:rPr lang="en-US" sz="2400" dirty="0" err="1"/>
              <a:t>menghitung</a:t>
            </a:r>
            <a:r>
              <a:rPr lang="en-US" sz="2400" dirty="0"/>
              <a:t> </a:t>
            </a:r>
            <a:r>
              <a:rPr lang="en-US" sz="2400" dirty="0" err="1"/>
              <a:t>frekuensi</a:t>
            </a:r>
            <a:r>
              <a:rPr lang="en-US" sz="2400" dirty="0"/>
              <a:t> </a:t>
            </a:r>
            <a:r>
              <a:rPr lang="en-US" sz="2400" dirty="0" err="1"/>
              <a:t>kemunculan</a:t>
            </a:r>
            <a:r>
              <a:rPr lang="en-US" sz="2400" dirty="0"/>
              <a:t> </a:t>
            </a:r>
            <a:r>
              <a:rPr lang="en-US" sz="2400" dirty="0" err="1"/>
              <a:t>tiap</a:t>
            </a:r>
            <a:r>
              <a:rPr lang="en-US" sz="2400" dirty="0"/>
              <a:t> </a:t>
            </a:r>
            <a:r>
              <a:rPr lang="en-US" sz="2400" dirty="0" err="1"/>
              <a:t>karakternya</a:t>
            </a:r>
            <a:r>
              <a:rPr lang="en-US" sz="2400" dirty="0"/>
              <a:t> (</a:t>
            </a:r>
            <a:r>
              <a:rPr lang="en-US" sz="2400" dirty="0" err="1"/>
              <a:t>termasuk</a:t>
            </a:r>
            <a:r>
              <a:rPr lang="en-US" sz="2400" dirty="0"/>
              <a:t> </a:t>
            </a:r>
            <a:r>
              <a:rPr lang="en-US" sz="2400" dirty="0" err="1"/>
              <a:t>spasi</a:t>
            </a:r>
            <a:r>
              <a:rPr lang="en-US" sz="2400" dirty="0"/>
              <a:t>)</a:t>
            </a:r>
          </a:p>
          <a:p>
            <a:pPr>
              <a:buFont typeface="Arial" panose="020B0604020202020204" pitchFamily="34" charset="0"/>
              <a:buNone/>
              <a:defRPr/>
            </a:pPr>
            <a:r>
              <a:rPr lang="en-US" sz="2400" dirty="0"/>
              <a:t>b. </a:t>
            </a:r>
            <a:r>
              <a:rPr lang="en-US" sz="2400" dirty="0" err="1"/>
              <a:t>Tentukan</a:t>
            </a:r>
            <a:r>
              <a:rPr lang="en-US" sz="2400" dirty="0"/>
              <a:t> </a:t>
            </a:r>
            <a:r>
              <a:rPr lang="en-US" sz="2400" dirty="0" err="1"/>
              <a:t>kode</a:t>
            </a:r>
            <a:r>
              <a:rPr lang="en-US" sz="2400" dirty="0"/>
              <a:t> Huffman </a:t>
            </a:r>
            <a:r>
              <a:rPr lang="en-US" sz="2400" dirty="0" err="1"/>
              <a:t>untuk</a:t>
            </a:r>
            <a:r>
              <a:rPr lang="en-US" sz="2400" dirty="0"/>
              <a:t> </a:t>
            </a:r>
            <a:r>
              <a:rPr lang="en-US" sz="2400" dirty="0" err="1"/>
              <a:t>masing-masing</a:t>
            </a:r>
            <a:r>
              <a:rPr lang="en-US" sz="2400" dirty="0"/>
              <a:t> </a:t>
            </a:r>
            <a:r>
              <a:rPr lang="en-US" sz="2400" dirty="0" err="1"/>
              <a:t>karakter</a:t>
            </a:r>
            <a:r>
              <a:rPr lang="en-US" sz="2400" dirty="0"/>
              <a:t> </a:t>
            </a:r>
            <a:r>
              <a:rPr lang="en-US" sz="2400" dirty="0" err="1"/>
              <a:t>dalam</a:t>
            </a:r>
            <a:r>
              <a:rPr lang="en-US" sz="2400" dirty="0"/>
              <a:t> </a:t>
            </a:r>
            <a:r>
              <a:rPr lang="en-US" sz="2400" dirty="0" err="1"/>
              <a:t>bentuk</a:t>
            </a:r>
            <a:r>
              <a:rPr lang="en-US" sz="2400" dirty="0"/>
              <a:t> </a:t>
            </a:r>
            <a:r>
              <a:rPr lang="en-US" sz="2400" dirty="0" err="1"/>
              <a:t>tabel</a:t>
            </a:r>
            <a:r>
              <a:rPr lang="en-US" sz="2400" dirty="0"/>
              <a:t> </a:t>
            </a:r>
            <a:r>
              <a:rPr lang="en-US" sz="2400" dirty="0" err="1"/>
              <a:t>lalu</a:t>
            </a:r>
            <a:r>
              <a:rPr lang="en-US" sz="2400" dirty="0"/>
              <a:t> </a:t>
            </a:r>
            <a:r>
              <a:rPr lang="en-US" sz="2400" dirty="0" err="1"/>
              <a:t>hitung</a:t>
            </a:r>
            <a:r>
              <a:rPr lang="en-US" sz="2400" dirty="0"/>
              <a:t> </a:t>
            </a:r>
            <a:r>
              <a:rPr lang="en-US" sz="2400" dirty="0" err="1"/>
              <a:t>panjang</a:t>
            </a:r>
            <a:r>
              <a:rPr lang="en-US" sz="2400" dirty="0"/>
              <a:t> </a:t>
            </a:r>
            <a:r>
              <a:rPr lang="en-US" sz="2400" dirty="0" err="1"/>
              <a:t>rangkaian</a:t>
            </a:r>
            <a:r>
              <a:rPr lang="en-US" sz="2400" dirty="0"/>
              <a:t> bit yang </a:t>
            </a:r>
            <a:r>
              <a:rPr lang="en-US" sz="2400" dirty="0" err="1"/>
              <a:t>dihasilkan</a:t>
            </a:r>
            <a:r>
              <a:rPr lang="en-US" sz="2400" dirty="0"/>
              <a:t> </a:t>
            </a:r>
            <a:r>
              <a:rPr lang="en-US" sz="2400" dirty="0" err="1"/>
              <a:t>jika</a:t>
            </a:r>
            <a:r>
              <a:rPr lang="en-US" sz="2400" dirty="0"/>
              <a:t> string di </a:t>
            </a:r>
            <a:r>
              <a:rPr lang="en-US" sz="2400" dirty="0" err="1"/>
              <a:t>atas</a:t>
            </a:r>
            <a:r>
              <a:rPr lang="en-US" sz="2400" dirty="0"/>
              <a:t> </a:t>
            </a:r>
            <a:r>
              <a:rPr lang="en-US" sz="2400" dirty="0" err="1"/>
              <a:t>diubah</a:t>
            </a:r>
            <a:r>
              <a:rPr lang="en-US" sz="2400" dirty="0"/>
              <a:t> </a:t>
            </a:r>
            <a:r>
              <a:rPr lang="en-US" sz="2400" dirty="0" err="1"/>
              <a:t>menjadi</a:t>
            </a:r>
            <a:r>
              <a:rPr lang="en-US" sz="2400" dirty="0"/>
              <a:t> </a:t>
            </a:r>
            <a:r>
              <a:rPr lang="en-US" sz="2400" dirty="0" err="1"/>
              <a:t>kode</a:t>
            </a:r>
            <a:r>
              <a:rPr lang="en-US" sz="2400" dirty="0"/>
              <a:t> </a:t>
            </a:r>
            <a:r>
              <a:rPr lang="en-US" sz="2400" dirty="0" err="1"/>
              <a:t>huffman</a:t>
            </a:r>
            <a:r>
              <a:rPr lang="en-US" sz="2400" dirty="0"/>
              <a:t> yang </a:t>
            </a:r>
            <a:r>
              <a:rPr lang="en-US" sz="2400" dirty="0" err="1"/>
              <a:t>telah</a:t>
            </a:r>
            <a:r>
              <a:rPr lang="en-US" sz="2400" dirty="0"/>
              <a:t> </a:t>
            </a:r>
            <a:r>
              <a:rPr lang="en-US" sz="2400" dirty="0" err="1"/>
              <a:t>dibuat</a:t>
            </a:r>
            <a:endParaRPr lang="en-US" sz="2400" dirty="0"/>
          </a:p>
          <a:p>
            <a:pPr>
              <a:buFont typeface="Arial" panose="020B0604020202020204" pitchFamily="34" charset="0"/>
              <a:buNone/>
              <a:defRPr/>
            </a:pPr>
            <a:r>
              <a:rPr lang="en-US" sz="2400" dirty="0"/>
              <a:t>c. </a:t>
            </a:r>
            <a:r>
              <a:rPr lang="en-US" sz="2400" dirty="0" err="1"/>
              <a:t>Tentukan</a:t>
            </a:r>
            <a:r>
              <a:rPr lang="en-US" sz="2400" dirty="0"/>
              <a:t> kata yang </a:t>
            </a:r>
            <a:r>
              <a:rPr lang="en-US" sz="2400" dirty="0" err="1"/>
              <a:t>terbentuk</a:t>
            </a:r>
            <a:r>
              <a:rPr lang="en-US" sz="2400" dirty="0"/>
              <a:t> </a:t>
            </a:r>
            <a:r>
              <a:rPr lang="en-US" sz="2400" dirty="0" err="1"/>
              <a:t>dari</a:t>
            </a:r>
            <a:r>
              <a:rPr lang="en-US" sz="2400" dirty="0"/>
              <a:t> </a:t>
            </a:r>
            <a:r>
              <a:rPr lang="en-US" sz="2400" dirty="0" err="1"/>
              <a:t>rangkaian</a:t>
            </a:r>
            <a:r>
              <a:rPr lang="en-US" sz="2400" dirty="0"/>
              <a:t> bit 10010001 </a:t>
            </a:r>
            <a:r>
              <a:rPr lang="en-US" sz="2400" dirty="0" err="1"/>
              <a:t>dengan</a:t>
            </a:r>
            <a:r>
              <a:rPr lang="en-US" sz="2400" dirty="0"/>
              <a:t> proses decoding </a:t>
            </a:r>
            <a:r>
              <a:rPr lang="en-US" sz="2400" dirty="0" err="1"/>
              <a:t>menggunakan</a:t>
            </a:r>
            <a:r>
              <a:rPr lang="en-US" sz="2400" dirty="0"/>
              <a:t> </a:t>
            </a:r>
            <a:r>
              <a:rPr lang="en-US" sz="2400" dirty="0" err="1"/>
              <a:t>kode</a:t>
            </a:r>
            <a:r>
              <a:rPr lang="en-US" sz="2400" dirty="0"/>
              <a:t> Huffman </a:t>
            </a:r>
            <a:r>
              <a:rPr lang="en-US" sz="2400" dirty="0" err="1"/>
              <a:t>diatas</a:t>
            </a:r>
            <a:r>
              <a:rPr lang="en-US" sz="2400" dirty="0"/>
              <a:t> (</a:t>
            </a:r>
            <a:r>
              <a:rPr lang="en-US" sz="2400" dirty="0" err="1"/>
              <a:t>jika</a:t>
            </a:r>
            <a:r>
              <a:rPr lang="en-US" sz="2400" dirty="0"/>
              <a:t> </a:t>
            </a:r>
            <a:r>
              <a:rPr lang="en-US" sz="2400" dirty="0" err="1"/>
              <a:t>tidak</a:t>
            </a:r>
            <a:r>
              <a:rPr lang="en-US" sz="2400" dirty="0"/>
              <a:t> </a:t>
            </a:r>
            <a:r>
              <a:rPr lang="en-US" sz="2400" dirty="0" err="1"/>
              <a:t>ada</a:t>
            </a:r>
            <a:r>
              <a:rPr lang="en-US" sz="2400" dirty="0"/>
              <a:t> </a:t>
            </a:r>
            <a:r>
              <a:rPr lang="en-US" sz="2400" dirty="0" err="1"/>
              <a:t>cukup</a:t>
            </a:r>
            <a:r>
              <a:rPr lang="en-US" sz="2400" dirty="0"/>
              <a:t> </a:t>
            </a:r>
            <a:r>
              <a:rPr lang="en-US" sz="2400" dirty="0" err="1"/>
              <a:t>tulis</a:t>
            </a:r>
            <a:r>
              <a:rPr lang="en-US" sz="2400" dirty="0"/>
              <a:t> “</a:t>
            </a:r>
            <a:r>
              <a:rPr lang="en-US" sz="2400" dirty="0" err="1"/>
              <a:t>tidak</a:t>
            </a:r>
            <a:r>
              <a:rPr lang="en-US" sz="2400" dirty="0"/>
              <a:t> </a:t>
            </a:r>
            <a:r>
              <a:rPr lang="en-US" sz="2400" dirty="0" err="1"/>
              <a:t>ada</a:t>
            </a:r>
            <a:r>
              <a:rPr lang="en-US" sz="2400" dirty="0"/>
              <a:t>”)</a:t>
            </a:r>
          </a:p>
        </p:txBody>
      </p:sp>
      <p:pic>
        <p:nvPicPr>
          <p:cNvPr id="41987" name="Audio 6">
            <a:hlinkClick r:id="" action="ppaction://media"/>
            <a:extLst>
              <a:ext uri="{FF2B5EF4-FFF2-40B4-BE49-F238E27FC236}">
                <a16:creationId xmlns:a16="http://schemas.microsoft.com/office/drawing/2014/main" id="{394655E7-360D-414A-978A-33A65CD43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5675B1F-2C06-6AE8-A473-CA53D82DB280}"/>
              </a:ext>
            </a:extLst>
          </p:cNvPr>
          <p:cNvSpPr>
            <a:spLocks noGrp="1"/>
          </p:cNvSpPr>
          <p:nvPr>
            <p:ph type="sldNum" sz="quarter" idx="12"/>
          </p:nvPr>
        </p:nvSpPr>
        <p:spPr/>
        <p:txBody>
          <a:bodyPr/>
          <a:lstStyle/>
          <a:p>
            <a:pPr>
              <a:defRPr/>
            </a:pPr>
            <a:fld id="{577DB4DC-9A87-46B1-BFD2-E3BE53B7C2AE}" type="slidenum">
              <a:rPr lang="id-ID" altLang="en-US" smtClean="0"/>
              <a:pPr>
                <a:defRPr/>
              </a:pPr>
              <a:t>45</a:t>
            </a:fld>
            <a:endParaRPr lang="id-ID" altLang="en-US"/>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a:extLst>
              <a:ext uri="{FF2B5EF4-FFF2-40B4-BE49-F238E27FC236}">
                <a16:creationId xmlns:a16="http://schemas.microsoft.com/office/drawing/2014/main" id="{EB14EEE4-4A93-43CC-96A0-A5DDC744AF27}"/>
              </a:ext>
            </a:extLst>
          </p:cNvPr>
          <p:cNvSpPr>
            <a:spLocks noGrp="1"/>
          </p:cNvSpPr>
          <p:nvPr>
            <p:ph idx="1"/>
          </p:nvPr>
        </p:nvSpPr>
        <p:spPr>
          <a:xfrm>
            <a:off x="457200" y="332656"/>
            <a:ext cx="8470900" cy="6264696"/>
          </a:xfrm>
        </p:spPr>
        <p:txBody>
          <a:bodyPr/>
          <a:lstStyle/>
          <a:p>
            <a:pPr marL="279400" indent="-279400">
              <a:spcBef>
                <a:spcPts val="0"/>
              </a:spcBef>
              <a:buNone/>
            </a:pPr>
            <a:r>
              <a:rPr lang="en-US" altLang="en-US" sz="2400" dirty="0"/>
              <a:t>7. </a:t>
            </a:r>
            <a:r>
              <a:rPr lang="en-US" sz="2400" dirty="0" err="1"/>
              <a:t>Misalkan</a:t>
            </a:r>
            <a:r>
              <a:rPr lang="en-US" sz="2400" dirty="0"/>
              <a:t> A </a:t>
            </a:r>
            <a:r>
              <a:rPr lang="en-US" sz="2400" dirty="0" err="1"/>
              <a:t>adalah</a:t>
            </a:r>
            <a:r>
              <a:rPr lang="en-US" sz="2400" dirty="0"/>
              <a:t> </a:t>
            </a:r>
            <a:r>
              <a:rPr lang="en-US" sz="2400" dirty="0" err="1"/>
              <a:t>matriks</a:t>
            </a:r>
            <a:r>
              <a:rPr lang="en-US" sz="2400" dirty="0"/>
              <a:t> </a:t>
            </a:r>
            <a:r>
              <a:rPr lang="en-US" sz="2400" dirty="0" err="1"/>
              <a:t>berukuran</a:t>
            </a:r>
            <a:r>
              <a:rPr lang="en-US" sz="2400" dirty="0"/>
              <a:t> n x n. Di </a:t>
            </a:r>
            <a:r>
              <a:rPr lang="en-US" sz="2400" dirty="0" err="1"/>
              <a:t>bawah</a:t>
            </a:r>
            <a:r>
              <a:rPr lang="en-US" sz="2400" dirty="0"/>
              <a:t> </a:t>
            </a:r>
            <a:r>
              <a:rPr lang="en-US" sz="2400" dirty="0" err="1"/>
              <a:t>ini</a:t>
            </a:r>
            <a:r>
              <a:rPr lang="en-US" sz="2400" dirty="0"/>
              <a:t> </a:t>
            </a:r>
            <a:r>
              <a:rPr lang="en-US" sz="2400" dirty="0" err="1"/>
              <a:t>adalah</a:t>
            </a:r>
            <a:r>
              <a:rPr lang="en-US" sz="2400" dirty="0"/>
              <a:t> </a:t>
            </a:r>
            <a:r>
              <a:rPr lang="en-US" sz="2400" dirty="0" err="1"/>
              <a:t>fungsi</a:t>
            </a:r>
            <a:r>
              <a:rPr lang="en-US" sz="2400" dirty="0"/>
              <a:t> </a:t>
            </a:r>
            <a:r>
              <a:rPr lang="en-US" sz="2400" dirty="0" err="1"/>
              <a:t>untuk</a:t>
            </a:r>
            <a:r>
              <a:rPr lang="en-US" sz="2400" dirty="0"/>
              <a:t> </a:t>
            </a:r>
            <a:r>
              <a:rPr lang="en-US" sz="2400" dirty="0" err="1"/>
              <a:t>memeriksa</a:t>
            </a:r>
            <a:r>
              <a:rPr lang="en-US" sz="2400" dirty="0"/>
              <a:t> </a:t>
            </a:r>
            <a:r>
              <a:rPr lang="en-US" sz="2400" dirty="0" err="1"/>
              <a:t>apakah</a:t>
            </a:r>
            <a:r>
              <a:rPr lang="en-US" sz="2400" dirty="0"/>
              <a:t> A </a:t>
            </a:r>
            <a:r>
              <a:rPr lang="en-US" sz="2400" dirty="0" err="1"/>
              <a:t>adalah</a:t>
            </a:r>
            <a:r>
              <a:rPr lang="en-US" sz="2400" dirty="0"/>
              <a:t> </a:t>
            </a:r>
            <a:r>
              <a:rPr lang="en-US" sz="2400" dirty="0" err="1"/>
              <a:t>matriks</a:t>
            </a:r>
            <a:r>
              <a:rPr lang="en-US" sz="2400" dirty="0"/>
              <a:t> </a:t>
            </a:r>
            <a:r>
              <a:rPr lang="en-US" sz="2400" dirty="0" err="1"/>
              <a:t>simetri</a:t>
            </a:r>
            <a:r>
              <a:rPr lang="en-US" sz="2400" dirty="0"/>
              <a:t> </a:t>
            </a:r>
            <a:r>
              <a:rPr lang="en-US" sz="2400" dirty="0" err="1"/>
              <a:t>terhadap</a:t>
            </a:r>
            <a:r>
              <a:rPr lang="en-US" sz="2400" dirty="0"/>
              <a:t> diagonal </a:t>
            </a:r>
            <a:r>
              <a:rPr lang="en-US" sz="2400" dirty="0" err="1"/>
              <a:t>utama</a:t>
            </a:r>
            <a:r>
              <a:rPr lang="en-US" sz="2400" dirty="0"/>
              <a:t>:</a:t>
            </a:r>
          </a:p>
          <a:p>
            <a:pPr marL="279400" indent="-279400">
              <a:spcBef>
                <a:spcPts val="0"/>
              </a:spcBef>
              <a:buNone/>
            </a:pPr>
            <a:endParaRPr lang="en-US" altLang="en-US" sz="2400" dirty="0"/>
          </a:p>
          <a:p>
            <a:pPr marL="0" indent="0">
              <a:spcBef>
                <a:spcPts val="0"/>
              </a:spcBef>
              <a:buNone/>
            </a:pPr>
            <a:r>
              <a:rPr lang="en-US" sz="1800" b="1" dirty="0"/>
              <a:t>             function</a:t>
            </a:r>
            <a:r>
              <a:rPr lang="en-US" sz="1800" dirty="0"/>
              <a:t> </a:t>
            </a:r>
            <a:r>
              <a:rPr lang="en-US" sz="1800" i="1" dirty="0" err="1"/>
              <a:t>isSimetri</a:t>
            </a:r>
            <a:r>
              <a:rPr lang="en-US" sz="1800" dirty="0"/>
              <a:t>(</a:t>
            </a:r>
            <a:r>
              <a:rPr lang="en-US" sz="1800" i="1" dirty="0"/>
              <a:t>A</a:t>
            </a:r>
            <a:r>
              <a:rPr lang="en-US" sz="1800" dirty="0"/>
              <a:t> : </a:t>
            </a:r>
            <a:r>
              <a:rPr lang="en-US" sz="1800" dirty="0" err="1"/>
              <a:t>matriks</a:t>
            </a:r>
            <a:r>
              <a:rPr lang="en-US" sz="1800" dirty="0"/>
              <a:t>; </a:t>
            </a:r>
            <a:r>
              <a:rPr lang="en-US" sz="1800" i="1" dirty="0"/>
              <a:t>n</a:t>
            </a:r>
            <a:r>
              <a:rPr lang="en-US" sz="1800" dirty="0"/>
              <a:t> : </a:t>
            </a:r>
            <a:r>
              <a:rPr lang="en-US" sz="1800" b="1" dirty="0"/>
              <a:t>integer</a:t>
            </a:r>
            <a:r>
              <a:rPr lang="en-US" sz="1800" dirty="0"/>
              <a:t>) </a:t>
            </a:r>
            <a:r>
              <a:rPr lang="en-US" sz="1800" dirty="0">
                <a:sym typeface="Symbol" panose="05050102010706020507" pitchFamily="18" charset="2"/>
              </a:rPr>
              <a:t></a:t>
            </a:r>
            <a:r>
              <a:rPr lang="en-US" sz="1800" dirty="0"/>
              <a:t> </a:t>
            </a:r>
            <a:r>
              <a:rPr lang="en-US" sz="1800" b="1" dirty="0" err="1"/>
              <a:t>boolean</a:t>
            </a:r>
            <a:endParaRPr lang="en-US" sz="1800" dirty="0"/>
          </a:p>
          <a:p>
            <a:pPr marL="0" indent="0">
              <a:spcBef>
                <a:spcPts val="0"/>
              </a:spcBef>
              <a:buNone/>
            </a:pPr>
            <a:r>
              <a:rPr lang="en-US" sz="1800" dirty="0"/>
              <a:t>             Kamus</a:t>
            </a:r>
          </a:p>
          <a:p>
            <a:pPr marL="0" indent="0">
              <a:spcBef>
                <a:spcPts val="0"/>
              </a:spcBef>
              <a:buNone/>
            </a:pPr>
            <a:r>
              <a:rPr lang="en-US" sz="1800" dirty="0"/>
              <a:t>                   </a:t>
            </a:r>
            <a:r>
              <a:rPr lang="en-US" sz="1800" i="1" dirty="0" err="1"/>
              <a:t>i</a:t>
            </a:r>
            <a:r>
              <a:rPr lang="en-US" sz="1800" dirty="0"/>
              <a:t>, </a:t>
            </a:r>
            <a:r>
              <a:rPr lang="en-US" sz="1800" i="1" dirty="0"/>
              <a:t>j</a:t>
            </a:r>
            <a:r>
              <a:rPr lang="en-US" sz="1800" dirty="0"/>
              <a:t> : </a:t>
            </a:r>
            <a:r>
              <a:rPr lang="en-US" sz="1800" b="1" dirty="0"/>
              <a:t>integer</a:t>
            </a:r>
            <a:endParaRPr lang="en-US" sz="1800" dirty="0"/>
          </a:p>
          <a:p>
            <a:pPr marL="0" indent="0">
              <a:spcBef>
                <a:spcPts val="0"/>
              </a:spcBef>
              <a:buNone/>
            </a:pPr>
            <a:r>
              <a:rPr lang="en-US" sz="1800" dirty="0"/>
              <a:t>             </a:t>
            </a:r>
            <a:r>
              <a:rPr lang="en-US" sz="1800" dirty="0" err="1"/>
              <a:t>Algoritma</a:t>
            </a:r>
            <a:r>
              <a:rPr lang="en-US" sz="1800" dirty="0"/>
              <a:t>:</a:t>
            </a:r>
          </a:p>
          <a:p>
            <a:pPr marL="0" indent="0">
              <a:spcBef>
                <a:spcPts val="0"/>
              </a:spcBef>
              <a:buNone/>
            </a:pPr>
            <a:r>
              <a:rPr lang="en-US" sz="1800" dirty="0"/>
              <a:t>                  </a:t>
            </a:r>
            <a:r>
              <a:rPr lang="en-US" sz="1800" b="1" dirty="0"/>
              <a:t>for</a:t>
            </a:r>
            <a:r>
              <a:rPr lang="en-US" sz="1800" dirty="0"/>
              <a:t>  </a:t>
            </a:r>
            <a:r>
              <a:rPr lang="en-US" sz="1800" i="1" dirty="0"/>
              <a:t>i</a:t>
            </a:r>
            <a:r>
              <a:rPr lang="en-US" sz="1800" dirty="0">
                <a:sym typeface="Symbol" panose="05050102010706020507" pitchFamily="18" charset="2"/>
              </a:rPr>
              <a:t></a:t>
            </a:r>
            <a:r>
              <a:rPr lang="en-US" sz="1800" dirty="0"/>
              <a:t>1 </a:t>
            </a:r>
            <a:r>
              <a:rPr lang="en-US" sz="1800" b="1" dirty="0"/>
              <a:t>to</a:t>
            </a:r>
            <a:r>
              <a:rPr lang="en-US" sz="1800" dirty="0"/>
              <a:t> </a:t>
            </a:r>
            <a:r>
              <a:rPr lang="en-US" sz="1800" i="1" dirty="0"/>
              <a:t>n</a:t>
            </a:r>
            <a:r>
              <a:rPr lang="en-US" sz="1800" dirty="0"/>
              <a:t> </a:t>
            </a:r>
            <a:r>
              <a:rPr lang="en-US" sz="1800" b="1" dirty="0"/>
              <a:t>do</a:t>
            </a:r>
            <a:r>
              <a:rPr lang="en-US" sz="1800" dirty="0"/>
              <a:t> </a:t>
            </a:r>
          </a:p>
          <a:p>
            <a:pPr marL="0" indent="0">
              <a:spcBef>
                <a:spcPts val="0"/>
              </a:spcBef>
              <a:buNone/>
            </a:pPr>
            <a:r>
              <a:rPr lang="en-US" sz="1800" dirty="0"/>
              <a:t>                        </a:t>
            </a:r>
            <a:r>
              <a:rPr lang="en-US" sz="1800" b="1" dirty="0"/>
              <a:t>for</a:t>
            </a:r>
            <a:r>
              <a:rPr lang="en-US" sz="1800" dirty="0"/>
              <a:t>  </a:t>
            </a:r>
            <a:r>
              <a:rPr lang="en-US" sz="1800" i="1" dirty="0"/>
              <a:t>j</a:t>
            </a:r>
            <a:r>
              <a:rPr lang="en-US" sz="1800" dirty="0">
                <a:sym typeface="Symbol" panose="05050102010706020507" pitchFamily="18" charset="2"/>
              </a:rPr>
              <a:t></a:t>
            </a:r>
            <a:r>
              <a:rPr lang="en-US" sz="1800" dirty="0"/>
              <a:t>1 </a:t>
            </a:r>
            <a:r>
              <a:rPr lang="en-US" sz="1800" b="1" dirty="0"/>
              <a:t>to</a:t>
            </a:r>
            <a:r>
              <a:rPr lang="en-US" sz="1800" dirty="0"/>
              <a:t> </a:t>
            </a:r>
            <a:r>
              <a:rPr lang="en-US" sz="1800" i="1" dirty="0" err="1"/>
              <a:t>i</a:t>
            </a:r>
            <a:r>
              <a:rPr lang="en-US" sz="1800" dirty="0"/>
              <a:t> </a:t>
            </a:r>
            <a:r>
              <a:rPr lang="en-US" sz="1800" b="1" dirty="0"/>
              <a:t>do</a:t>
            </a:r>
            <a:endParaRPr lang="en-US" sz="1800" dirty="0"/>
          </a:p>
          <a:p>
            <a:pPr marL="0" indent="0">
              <a:spcBef>
                <a:spcPts val="0"/>
              </a:spcBef>
              <a:buNone/>
            </a:pPr>
            <a:r>
              <a:rPr lang="en-US" sz="1800" dirty="0"/>
              <a:t>                              </a:t>
            </a:r>
            <a:r>
              <a:rPr lang="en-US" sz="1800" b="1" dirty="0"/>
              <a:t>if</a:t>
            </a:r>
            <a:r>
              <a:rPr lang="en-US" sz="1800" dirty="0"/>
              <a:t>  </a:t>
            </a:r>
            <a:r>
              <a:rPr lang="en-US" sz="1800" i="1" dirty="0"/>
              <a:t>A</a:t>
            </a:r>
            <a:r>
              <a:rPr lang="en-US" sz="1800" dirty="0"/>
              <a:t>(</a:t>
            </a:r>
            <a:r>
              <a:rPr lang="en-US" sz="1800" i="1" dirty="0" err="1"/>
              <a:t>i</a:t>
            </a:r>
            <a:r>
              <a:rPr lang="en-US" sz="1800" dirty="0" err="1"/>
              <a:t>,</a:t>
            </a:r>
            <a:r>
              <a:rPr lang="en-US" sz="1800" i="1" dirty="0" err="1"/>
              <a:t>j</a:t>
            </a:r>
            <a:r>
              <a:rPr lang="en-US" sz="1800" dirty="0"/>
              <a:t>) </a:t>
            </a:r>
            <a:r>
              <a:rPr lang="en-US" sz="1800" dirty="0">
                <a:sym typeface="Symbol" panose="05050102010706020507" pitchFamily="18" charset="2"/>
              </a:rPr>
              <a:t></a:t>
            </a:r>
            <a:r>
              <a:rPr lang="en-US" sz="1800" dirty="0"/>
              <a:t> </a:t>
            </a:r>
            <a:r>
              <a:rPr lang="en-US" sz="1800" i="1" dirty="0"/>
              <a:t>A</a:t>
            </a:r>
            <a:r>
              <a:rPr lang="en-US" sz="1800" dirty="0"/>
              <a:t>(</a:t>
            </a:r>
            <a:r>
              <a:rPr lang="en-US" sz="1800" i="1" dirty="0" err="1"/>
              <a:t>j</a:t>
            </a:r>
            <a:r>
              <a:rPr lang="en-US" sz="1800" dirty="0" err="1"/>
              <a:t>,</a:t>
            </a:r>
            <a:r>
              <a:rPr lang="en-US" sz="1800" i="1" dirty="0" err="1"/>
              <a:t>i</a:t>
            </a:r>
            <a:r>
              <a:rPr lang="en-US" sz="1800" dirty="0"/>
              <a:t>) </a:t>
            </a:r>
            <a:r>
              <a:rPr lang="en-US" sz="1800" b="1" dirty="0"/>
              <a:t>then</a:t>
            </a:r>
            <a:r>
              <a:rPr lang="en-US" sz="1800" dirty="0"/>
              <a:t> </a:t>
            </a:r>
          </a:p>
          <a:p>
            <a:pPr marL="0" indent="0">
              <a:spcBef>
                <a:spcPts val="0"/>
              </a:spcBef>
              <a:buNone/>
            </a:pPr>
            <a:r>
              <a:rPr lang="en-US" sz="1800" dirty="0"/>
              <a:t>                                  </a:t>
            </a:r>
            <a:r>
              <a:rPr lang="en-US" sz="1800" b="1" dirty="0"/>
              <a:t>return</a:t>
            </a:r>
            <a:r>
              <a:rPr lang="en-US" sz="1800" dirty="0"/>
              <a:t> </a:t>
            </a:r>
            <a:r>
              <a:rPr lang="en-US" sz="1800" b="1" dirty="0"/>
              <a:t>false</a:t>
            </a:r>
            <a:endParaRPr lang="en-US" sz="1800" dirty="0"/>
          </a:p>
          <a:p>
            <a:pPr marL="0" indent="0">
              <a:spcBef>
                <a:spcPts val="0"/>
              </a:spcBef>
              <a:buNone/>
            </a:pPr>
            <a:r>
              <a:rPr lang="en-US" sz="1800" dirty="0"/>
              <a:t>                             </a:t>
            </a:r>
            <a:r>
              <a:rPr lang="en-US" sz="1800" b="1" dirty="0"/>
              <a:t>end</a:t>
            </a:r>
            <a:endParaRPr lang="en-US" sz="1800" dirty="0"/>
          </a:p>
          <a:p>
            <a:pPr marL="0" indent="0">
              <a:spcBef>
                <a:spcPts val="0"/>
              </a:spcBef>
              <a:buNone/>
            </a:pPr>
            <a:r>
              <a:rPr lang="en-US" sz="1800" b="1" dirty="0"/>
              <a:t>                       end</a:t>
            </a:r>
            <a:endParaRPr lang="en-US" sz="1800" dirty="0"/>
          </a:p>
          <a:p>
            <a:pPr marL="0" indent="0">
              <a:spcBef>
                <a:spcPts val="0"/>
              </a:spcBef>
              <a:buNone/>
            </a:pPr>
            <a:r>
              <a:rPr lang="en-US" sz="1800" b="1" dirty="0"/>
              <a:t>                end</a:t>
            </a:r>
            <a:endParaRPr lang="en-US" sz="1800" dirty="0"/>
          </a:p>
          <a:p>
            <a:pPr marL="0" indent="0">
              <a:spcBef>
                <a:spcPts val="0"/>
              </a:spcBef>
              <a:buNone/>
            </a:pPr>
            <a:r>
              <a:rPr lang="en-US" sz="1800" b="1" dirty="0"/>
              <a:t>               return true</a:t>
            </a:r>
            <a:endParaRPr lang="en-US" sz="1800" dirty="0"/>
          </a:p>
          <a:p>
            <a:pPr marL="0" indent="0">
              <a:buFont typeface="Arial" panose="020B0604020202020204" pitchFamily="34" charset="0"/>
              <a:buNone/>
            </a:pPr>
            <a:endParaRPr lang="en-US" altLang="en-US" sz="2400" dirty="0"/>
          </a:p>
          <a:p>
            <a:pPr marL="0" indent="0">
              <a:buFont typeface="Arial" panose="020B0604020202020204" pitchFamily="34" charset="0"/>
              <a:buNone/>
            </a:pPr>
            <a:r>
              <a:rPr lang="en-US" altLang="en-US" sz="2400" dirty="0"/>
              <a:t>Jika </a:t>
            </a:r>
            <a:r>
              <a:rPr lang="en-US" altLang="en-US" sz="2400" i="1" dirty="0"/>
              <a:t>T</a:t>
            </a:r>
            <a:r>
              <a:rPr lang="en-US" altLang="en-US" sz="2400" dirty="0"/>
              <a:t>(</a:t>
            </a:r>
            <a:r>
              <a:rPr lang="en-US" altLang="en-US" sz="2400" i="1" dirty="0"/>
              <a:t>n</a:t>
            </a:r>
            <a:r>
              <a:rPr lang="en-US" altLang="en-US" sz="2400" dirty="0"/>
              <a:t>) </a:t>
            </a:r>
            <a:r>
              <a:rPr lang="en-US" altLang="en-US" sz="2400" dirty="0" err="1"/>
              <a:t>dihitung</a:t>
            </a:r>
            <a:r>
              <a:rPr lang="en-US" altLang="en-US" sz="2400" dirty="0"/>
              <a:t> </a:t>
            </a:r>
            <a:r>
              <a:rPr lang="en-US" altLang="en-US" sz="2400" dirty="0" err="1"/>
              <a:t>dari</a:t>
            </a:r>
            <a:r>
              <a:rPr lang="en-US" altLang="en-US" sz="2400" dirty="0"/>
              <a:t> </a:t>
            </a:r>
            <a:r>
              <a:rPr lang="en-US" altLang="en-US" sz="2400" dirty="0" err="1"/>
              <a:t>operasi</a:t>
            </a:r>
            <a:r>
              <a:rPr lang="en-US" altLang="en-US" sz="2400" dirty="0"/>
              <a:t> </a:t>
            </a:r>
            <a:r>
              <a:rPr lang="en-US" altLang="en-US" sz="2400" dirty="0" err="1"/>
              <a:t>perbandingan</a:t>
            </a:r>
            <a:r>
              <a:rPr lang="en-US" altLang="en-US" sz="2400" dirty="0"/>
              <a:t> </a:t>
            </a:r>
            <a:r>
              <a:rPr lang="en-US" altLang="en-US" sz="2400" dirty="0" err="1"/>
              <a:t>elemen</a:t>
            </a:r>
            <a:r>
              <a:rPr lang="en-US" altLang="en-US" sz="2400" dirty="0"/>
              <a:t>,  </a:t>
            </a:r>
            <a:r>
              <a:rPr lang="en-US" altLang="en-US" sz="2400" dirty="0" err="1"/>
              <a:t>tentukan</a:t>
            </a:r>
            <a:r>
              <a:rPr lang="en-US" altLang="en-US" sz="2400" dirty="0"/>
              <a:t> </a:t>
            </a:r>
            <a:r>
              <a:rPr lang="en-US" altLang="en-US" sz="2400" i="1" dirty="0"/>
              <a:t>T</a:t>
            </a:r>
            <a:r>
              <a:rPr lang="en-US" altLang="en-US" sz="2400" dirty="0"/>
              <a:t>(</a:t>
            </a:r>
            <a:r>
              <a:rPr lang="en-US" altLang="en-US" sz="2400" i="1" dirty="0"/>
              <a:t>n</a:t>
            </a:r>
            <a:r>
              <a:rPr lang="en-US" altLang="en-US" sz="2400" dirty="0"/>
              <a:t>), </a:t>
            </a:r>
            <a:r>
              <a:rPr lang="en-US" altLang="en-US" sz="2400" dirty="0" err="1"/>
              <a:t>lalu</a:t>
            </a:r>
            <a:r>
              <a:rPr lang="en-US" altLang="en-US" sz="2400" dirty="0"/>
              <a:t> </a:t>
            </a:r>
            <a:r>
              <a:rPr lang="en-US" altLang="en-US" sz="2400" dirty="0" err="1"/>
              <a:t>natakan</a:t>
            </a:r>
            <a:r>
              <a:rPr lang="en-US" altLang="en-US" sz="2400" dirty="0"/>
              <a:t> </a:t>
            </a:r>
            <a:r>
              <a:rPr lang="en-US" altLang="en-US" sz="2400" i="1" dirty="0"/>
              <a:t>T</a:t>
            </a:r>
            <a:r>
              <a:rPr lang="en-US" altLang="en-US" sz="2400" dirty="0"/>
              <a:t>(</a:t>
            </a:r>
            <a:r>
              <a:rPr lang="en-US" altLang="en-US" sz="2400" i="1" dirty="0"/>
              <a:t>n</a:t>
            </a:r>
            <a:r>
              <a:rPr lang="en-US" altLang="en-US" sz="2400" dirty="0"/>
              <a:t>) </a:t>
            </a:r>
            <a:r>
              <a:rPr lang="en-US" altLang="en-US" sz="2400" dirty="0" err="1"/>
              <a:t>dalam</a:t>
            </a:r>
            <a:r>
              <a:rPr lang="en-US" altLang="en-US" sz="2400" dirty="0"/>
              <a:t> </a:t>
            </a:r>
            <a:r>
              <a:rPr lang="en-US" altLang="en-US" sz="2400" dirty="0" err="1"/>
              <a:t>notasi</a:t>
            </a:r>
            <a:r>
              <a:rPr lang="en-US" altLang="en-US" sz="2400" dirty="0"/>
              <a:t> </a:t>
            </a:r>
            <a:r>
              <a:rPr lang="en-US" altLang="en-US" sz="2400" i="1" dirty="0"/>
              <a:t>O</a:t>
            </a:r>
            <a:r>
              <a:rPr lang="en-US" altLang="en-US" sz="2400" dirty="0"/>
              <a:t>, </a:t>
            </a:r>
            <a:r>
              <a:rPr lang="en-US" altLang="en-US" sz="2400" i="1" dirty="0">
                <a:sym typeface="Symbol" panose="05050102010706020507" pitchFamily="18" charset="2"/>
              </a:rPr>
              <a:t></a:t>
            </a:r>
            <a:r>
              <a:rPr lang="en-US" altLang="en-US" sz="2400" dirty="0"/>
              <a:t>, dan </a:t>
            </a:r>
            <a:r>
              <a:rPr lang="en-US" altLang="en-US" sz="2400" i="1" dirty="0">
                <a:sym typeface="Symbol" panose="05050102010706020507" pitchFamily="18" charset="2"/>
              </a:rPr>
              <a:t></a:t>
            </a:r>
            <a:r>
              <a:rPr lang="en-US" altLang="en-US" sz="2400" dirty="0"/>
              <a:t>.</a:t>
            </a:r>
          </a:p>
        </p:txBody>
      </p:sp>
      <p:sp>
        <p:nvSpPr>
          <p:cNvPr id="2" name="Slide Number Placeholder 1">
            <a:extLst>
              <a:ext uri="{FF2B5EF4-FFF2-40B4-BE49-F238E27FC236}">
                <a16:creationId xmlns:a16="http://schemas.microsoft.com/office/drawing/2014/main" id="{F1FD0A81-98A6-BC96-2F08-24942FB35E6D}"/>
              </a:ext>
            </a:extLst>
          </p:cNvPr>
          <p:cNvSpPr>
            <a:spLocks noGrp="1"/>
          </p:cNvSpPr>
          <p:nvPr>
            <p:ph type="sldNum" sz="quarter" idx="12"/>
          </p:nvPr>
        </p:nvSpPr>
        <p:spPr/>
        <p:txBody>
          <a:bodyPr/>
          <a:lstStyle/>
          <a:p>
            <a:pPr>
              <a:defRPr/>
            </a:pPr>
            <a:fld id="{577DB4DC-9A87-46B1-BFD2-E3BE53B7C2AE}" type="slidenum">
              <a:rPr lang="id-ID" altLang="en-US" smtClean="0"/>
              <a:pPr>
                <a:defRPr/>
              </a:pPr>
              <a:t>46</a:t>
            </a:fld>
            <a:endParaRPr lang="id-ID" altLang="en-US"/>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Tentang</a:t>
            </a:r>
            <a:r>
              <a:rPr lang="en-US" dirty="0"/>
              <a:t> Dose</a:t>
            </a:r>
            <a:r>
              <a:rPr lang="id-ID" dirty="0"/>
              <a:t>n</a:t>
            </a:r>
            <a:r>
              <a:rPr lang="en-US" dirty="0"/>
              <a:t> </a:t>
            </a:r>
            <a:r>
              <a:rPr lang="en-US" dirty="0" err="1"/>
              <a:t>Pengajar</a:t>
            </a:r>
            <a:r>
              <a:rPr lang="en-US" dirty="0"/>
              <a:t> IF1220 </a:t>
            </a:r>
            <a:r>
              <a:rPr lang="en-US" dirty="0" err="1"/>
              <a:t>Matematika</a:t>
            </a:r>
            <a:r>
              <a:rPr lang="en-US" dirty="0"/>
              <a:t> </a:t>
            </a:r>
            <a:r>
              <a:rPr lang="en-US" dirty="0" err="1"/>
              <a:t>Diskrit</a:t>
            </a:r>
            <a:endParaRPr lang="en-US" dirty="0"/>
          </a:p>
        </p:txBody>
      </p:sp>
      <p:sp>
        <p:nvSpPr>
          <p:cNvPr id="3" name="Subtitle 2"/>
          <p:cNvSpPr>
            <a:spLocks noGrp="1"/>
          </p:cNvSpPr>
          <p:nvPr>
            <p:ph type="subTitle" idx="1"/>
          </p:nvPr>
        </p:nvSpPr>
        <p:spPr>
          <a:xfrm>
            <a:off x="758537" y="3917156"/>
            <a:ext cx="6858000" cy="1241822"/>
          </a:xfrm>
        </p:spPr>
        <p:txBody>
          <a:bodyPr/>
          <a:lstStyle/>
          <a:p>
            <a:r>
              <a:rPr lang="en-US" dirty="0" err="1"/>
              <a:t>Kelas</a:t>
            </a:r>
            <a:r>
              <a:rPr lang="en-US" dirty="0"/>
              <a:t> K1 dan K2</a:t>
            </a:r>
          </a:p>
          <a:p>
            <a:r>
              <a:rPr lang="en-US" dirty="0"/>
              <a:t>Program </a:t>
            </a:r>
            <a:r>
              <a:rPr lang="en-US" dirty="0" err="1"/>
              <a:t>Studi</a:t>
            </a:r>
            <a:r>
              <a:rPr lang="en-US" dirty="0"/>
              <a:t> Teknik </a:t>
            </a:r>
            <a:r>
              <a:rPr lang="en-US" dirty="0" err="1"/>
              <a:t>Informatika</a:t>
            </a:r>
            <a:r>
              <a:rPr lang="en-US" dirty="0"/>
              <a:t> ITB</a:t>
            </a:r>
          </a:p>
          <a:p>
            <a:r>
              <a:rPr lang="en-US" dirty="0"/>
              <a:t>2025</a:t>
            </a:r>
          </a:p>
        </p:txBody>
      </p:sp>
      <p:sp>
        <p:nvSpPr>
          <p:cNvPr id="4" name="Slide Number Placeholder 3">
            <a:extLst>
              <a:ext uri="{FF2B5EF4-FFF2-40B4-BE49-F238E27FC236}">
                <a16:creationId xmlns:a16="http://schemas.microsoft.com/office/drawing/2014/main" id="{68BDF3FC-B9E3-BA27-2B68-4F66F54050D6}"/>
              </a:ext>
            </a:extLst>
          </p:cNvPr>
          <p:cNvSpPr>
            <a:spLocks noGrp="1"/>
          </p:cNvSpPr>
          <p:nvPr>
            <p:ph type="sldNum" sz="quarter" idx="12"/>
          </p:nvPr>
        </p:nvSpPr>
        <p:spPr/>
        <p:txBody>
          <a:bodyPr/>
          <a:lstStyle/>
          <a:p>
            <a:pPr>
              <a:defRPr/>
            </a:pPr>
            <a:fld id="{6C5DE33E-BEE6-4CD6-9DAA-A4960FCD0EA3}" type="slidenum">
              <a:rPr lang="id-ID" altLang="en-US" smtClean="0"/>
              <a:pPr>
                <a:defRPr/>
              </a:pPr>
              <a:t>47</a:t>
            </a:fld>
            <a:endParaRPr lang="id-ID"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9243" y="4995554"/>
            <a:ext cx="5077480" cy="523220"/>
          </a:xfrm>
          <a:prstGeom prst="rect">
            <a:avLst/>
          </a:prstGeom>
          <a:noFill/>
        </p:spPr>
        <p:txBody>
          <a:bodyPr wrap="none" rtlCol="0">
            <a:spAutoFit/>
          </a:bodyPr>
          <a:lstStyle/>
          <a:p>
            <a:r>
              <a:rPr lang="en-US" sz="2800" dirty="0"/>
              <a:t>Nama: Prof. Dr. Ir. Rinaldi, M.T</a:t>
            </a:r>
          </a:p>
        </p:txBody>
      </p:sp>
      <p:sp>
        <p:nvSpPr>
          <p:cNvPr id="6" name="TextBox 5"/>
          <p:cNvSpPr txBox="1"/>
          <p:nvPr/>
        </p:nvSpPr>
        <p:spPr>
          <a:xfrm>
            <a:off x="2427604" y="5847655"/>
            <a:ext cx="4079643" cy="461665"/>
          </a:xfrm>
          <a:prstGeom prst="rect">
            <a:avLst/>
          </a:prstGeom>
          <a:noFill/>
        </p:spPr>
        <p:txBody>
          <a:bodyPr wrap="none" rtlCol="0">
            <a:spAutoFit/>
          </a:bodyPr>
          <a:lstStyle/>
          <a:p>
            <a:r>
              <a:rPr lang="en-US" sz="2400" dirty="0" err="1"/>
              <a:t>Kelompok</a:t>
            </a:r>
            <a:r>
              <a:rPr lang="en-US" sz="2400" dirty="0"/>
              <a:t> </a:t>
            </a:r>
            <a:r>
              <a:rPr lang="en-US" sz="2400" dirty="0" err="1"/>
              <a:t>Keahlian</a:t>
            </a:r>
            <a:r>
              <a:rPr lang="en-US" sz="2400" dirty="0"/>
              <a:t> </a:t>
            </a:r>
            <a:r>
              <a:rPr lang="en-US" sz="2400" dirty="0" err="1"/>
              <a:t>Informatika</a:t>
            </a:r>
            <a:endParaRPr lang="en-US" sz="2400" dirty="0"/>
          </a:p>
        </p:txBody>
      </p:sp>
      <p:sp>
        <p:nvSpPr>
          <p:cNvPr id="7" name="TextBox 6"/>
          <p:cNvSpPr txBox="1"/>
          <p:nvPr/>
        </p:nvSpPr>
        <p:spPr>
          <a:xfrm>
            <a:off x="1265364" y="6309320"/>
            <a:ext cx="6404125" cy="461665"/>
          </a:xfrm>
          <a:prstGeom prst="rect">
            <a:avLst/>
          </a:prstGeom>
          <a:noFill/>
        </p:spPr>
        <p:txBody>
          <a:bodyPr wrap="none" rtlCol="0">
            <a:spAutoFit/>
          </a:bodyPr>
          <a:lstStyle/>
          <a:p>
            <a:r>
              <a:rPr lang="en-US" sz="2400" dirty="0" err="1"/>
              <a:t>Sekolah</a:t>
            </a:r>
            <a:r>
              <a:rPr lang="en-US" sz="2400" dirty="0"/>
              <a:t> </a:t>
            </a:r>
            <a:r>
              <a:rPr lang="en-US" sz="2400" dirty="0" err="1"/>
              <a:t>Teknik</a:t>
            </a:r>
            <a:r>
              <a:rPr lang="en-US" sz="2400" dirty="0"/>
              <a:t> </a:t>
            </a:r>
            <a:r>
              <a:rPr lang="en-US" sz="2400" dirty="0" err="1"/>
              <a:t>Elektro</a:t>
            </a:r>
            <a:r>
              <a:rPr lang="en-US" sz="2400" dirty="0"/>
              <a:t> </a:t>
            </a:r>
            <a:r>
              <a:rPr lang="en-US" sz="2400" dirty="0" err="1"/>
              <a:t>dan</a:t>
            </a:r>
            <a:r>
              <a:rPr lang="en-US" sz="2400" dirty="0"/>
              <a:t> </a:t>
            </a:r>
            <a:r>
              <a:rPr lang="en-US" sz="2400" dirty="0" err="1"/>
              <a:t>Informatika</a:t>
            </a:r>
            <a:r>
              <a:rPr lang="en-US" sz="2400" dirty="0"/>
              <a:t> (STEI) - ITB</a:t>
            </a:r>
          </a:p>
        </p:txBody>
      </p:sp>
      <p:sp>
        <p:nvSpPr>
          <p:cNvPr id="9" name="Title 1">
            <a:extLst>
              <a:ext uri="{FF2B5EF4-FFF2-40B4-BE49-F238E27FC236}">
                <a16:creationId xmlns:a16="http://schemas.microsoft.com/office/drawing/2014/main" id="{E3E20A9B-4BA5-450B-85E3-F6811344B849}"/>
              </a:ext>
            </a:extLst>
          </p:cNvPr>
          <p:cNvSpPr>
            <a:spLocks noGrp="1"/>
          </p:cNvSpPr>
          <p:nvPr>
            <p:ph type="title"/>
          </p:nvPr>
        </p:nvSpPr>
        <p:spPr>
          <a:xfrm>
            <a:off x="457200" y="78497"/>
            <a:ext cx="8229600" cy="769441"/>
          </a:xfrm>
        </p:spPr>
        <p:txBody>
          <a:bodyPr/>
          <a:lstStyle/>
          <a:p>
            <a:r>
              <a:rPr lang="en-US" dirty="0"/>
              <a:t>Dosen </a:t>
            </a:r>
            <a:r>
              <a:rPr lang="en-US" dirty="0" err="1"/>
              <a:t>Pengampu</a:t>
            </a:r>
            <a:r>
              <a:rPr lang="en-US" dirty="0"/>
              <a:t> (K1 dan K2) </a:t>
            </a:r>
          </a:p>
        </p:txBody>
      </p:sp>
      <p:pic>
        <p:nvPicPr>
          <p:cNvPr id="2" name="Picture 2">
            <a:extLst>
              <a:ext uri="{FF2B5EF4-FFF2-40B4-BE49-F238E27FC236}">
                <a16:creationId xmlns:a16="http://schemas.microsoft.com/office/drawing/2014/main" id="{C29D28B8-B0E8-CDD5-6B71-0A6897A33B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925798"/>
            <a:ext cx="3364334" cy="378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BD4C0AFF-00B2-380F-767C-B6DFA0068517}"/>
              </a:ext>
            </a:extLst>
          </p:cNvPr>
          <p:cNvSpPr>
            <a:spLocks noGrp="1"/>
          </p:cNvSpPr>
          <p:nvPr>
            <p:ph type="sldNum" sz="quarter" idx="12"/>
          </p:nvPr>
        </p:nvSpPr>
        <p:spPr/>
        <p:txBody>
          <a:bodyPr/>
          <a:lstStyle/>
          <a:p>
            <a:pPr>
              <a:defRPr/>
            </a:pPr>
            <a:fld id="{F5683C7B-E1A6-4F4B-BCCF-7A7D23E21710}" type="slidenum">
              <a:rPr lang="id-ID" altLang="en-US" smtClean="0"/>
              <a:pPr>
                <a:defRPr/>
              </a:pPr>
              <a:t>48</a:t>
            </a:fld>
            <a:endParaRPr lang="id-ID" altLang="en-US"/>
          </a:p>
        </p:txBody>
      </p:sp>
    </p:spTree>
    <p:extLst>
      <p:ext uri="{BB962C8B-B14F-4D97-AF65-F5344CB8AC3E}">
        <p14:creationId xmlns:p14="http://schemas.microsoft.com/office/powerpoint/2010/main" val="7641270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 </a:t>
            </a:r>
            <a:r>
              <a:rPr lang="en-US" dirty="0" err="1"/>
              <a:t>Komunikasi</a:t>
            </a:r>
            <a:endParaRPr lang="en-US" dirty="0"/>
          </a:p>
        </p:txBody>
      </p:sp>
      <p:sp>
        <p:nvSpPr>
          <p:cNvPr id="3" name="Content Placeholder 2"/>
          <p:cNvSpPr>
            <a:spLocks noGrp="1"/>
          </p:cNvSpPr>
          <p:nvPr>
            <p:ph idx="1"/>
          </p:nvPr>
        </p:nvSpPr>
        <p:spPr>
          <a:xfrm>
            <a:off x="477460" y="1417638"/>
            <a:ext cx="8458200" cy="4983162"/>
          </a:xfrm>
        </p:spPr>
        <p:txBody>
          <a:bodyPr>
            <a:noAutofit/>
          </a:bodyPr>
          <a:lstStyle/>
          <a:p>
            <a:r>
              <a:rPr lang="en-US" sz="2400" dirty="0"/>
              <a:t>E-mail: </a:t>
            </a:r>
            <a:r>
              <a:rPr lang="en-US" sz="2400" dirty="0">
                <a:hlinkClick r:id="rId2"/>
              </a:rPr>
              <a:t>rinaldi@informatika.org</a:t>
            </a:r>
            <a:r>
              <a:rPr lang="en-US" sz="2400" dirty="0"/>
              <a:t> </a:t>
            </a:r>
          </a:p>
          <a:p>
            <a:pPr marL="0" indent="0">
              <a:buNone/>
            </a:pPr>
            <a:r>
              <a:rPr lang="en-US" sz="2400" dirty="0"/>
              <a:t>                  </a:t>
            </a:r>
            <a:r>
              <a:rPr lang="en-US" sz="2400" dirty="0">
                <a:hlinkClick r:id="rId2"/>
              </a:rPr>
              <a:t>rinaldi@staff.stei.itb.ac.id</a:t>
            </a:r>
            <a:r>
              <a:rPr lang="en-US" sz="2400" dirty="0"/>
              <a:t>		</a:t>
            </a:r>
          </a:p>
          <a:p>
            <a:r>
              <a:rPr lang="en-US" sz="2400" dirty="0"/>
              <a:t>Web: </a:t>
            </a:r>
            <a:r>
              <a:rPr lang="en-US" sz="2400" dirty="0">
                <a:hlinkClick r:id="rId3"/>
              </a:rPr>
              <a:t>http://informatika.stei.itb.ac.id/~rinaldi.munir</a:t>
            </a:r>
            <a:endParaRPr lang="en-US" sz="2400" dirty="0"/>
          </a:p>
          <a:p>
            <a:r>
              <a:rPr lang="en-US" sz="2400" dirty="0"/>
              <a:t>Blog: </a:t>
            </a:r>
            <a:r>
              <a:rPr lang="en-US" sz="2400" dirty="0">
                <a:hlinkClick r:id="rId4"/>
              </a:rPr>
              <a:t>http://rinaldimunir.wordpress.com</a:t>
            </a:r>
            <a:endParaRPr lang="en-US" sz="2400" dirty="0"/>
          </a:p>
          <a:p>
            <a:pPr marL="0" indent="0">
              <a:buNone/>
            </a:pPr>
            <a:r>
              <a:rPr lang="en-US" sz="2400" dirty="0"/>
              <a:t>               </a:t>
            </a:r>
            <a:r>
              <a:rPr lang="en-US" sz="2400" dirty="0">
                <a:hlinkClick r:id="rId5"/>
              </a:rPr>
              <a:t>http://catatankriptografi.wordpress.com</a:t>
            </a:r>
            <a:r>
              <a:rPr lang="en-US" sz="2400" dirty="0"/>
              <a:t> </a:t>
            </a:r>
          </a:p>
          <a:p>
            <a:r>
              <a:rPr lang="en-US" sz="2400" dirty="0" err="1"/>
              <a:t>Facebook</a:t>
            </a:r>
            <a:r>
              <a:rPr lang="en-US" sz="2400" dirty="0"/>
              <a:t>: </a:t>
            </a:r>
            <a:r>
              <a:rPr lang="en-US" sz="2400" dirty="0">
                <a:hlinkClick r:id="rId6"/>
              </a:rPr>
              <a:t>http://www.facebook.com/rinaldi.munir</a:t>
            </a:r>
            <a:endParaRPr lang="en-US" sz="2400" dirty="0"/>
          </a:p>
          <a:p>
            <a:r>
              <a:rPr lang="en-US" sz="2400" dirty="0"/>
              <a:t>Instagram: @rinaldimunir  </a:t>
            </a:r>
          </a:p>
          <a:p>
            <a:r>
              <a:rPr lang="en-US" sz="2400" dirty="0" err="1"/>
              <a:t>Youtube</a:t>
            </a:r>
            <a:r>
              <a:rPr lang="en-US" sz="2400" dirty="0"/>
              <a:t>: </a:t>
            </a:r>
            <a:r>
              <a:rPr lang="en-US" sz="2400" dirty="0" err="1"/>
              <a:t>kanal</a:t>
            </a:r>
            <a:r>
              <a:rPr lang="en-US" sz="2400" dirty="0"/>
              <a:t> Rinaldi Munir</a:t>
            </a:r>
          </a:p>
          <a:p>
            <a:r>
              <a:rPr lang="en-US" sz="2400" dirty="0"/>
              <a:t>X : </a:t>
            </a:r>
            <a:r>
              <a:rPr lang="en-US" sz="2400" dirty="0">
                <a:latin typeface="Times New Roman" panose="02020603050405020304" pitchFamily="18" charset="0"/>
                <a:cs typeface="Times New Roman" panose="02020603050405020304" pitchFamily="18" charset="0"/>
              </a:rPr>
              <a:t>@MunirRinal343</a:t>
            </a:r>
          </a:p>
          <a:p>
            <a:r>
              <a:rPr lang="en-US" sz="2400" dirty="0" err="1"/>
              <a:t>Profil</a:t>
            </a:r>
            <a:r>
              <a:rPr lang="en-US" sz="2400" dirty="0"/>
              <a:t>: </a:t>
            </a:r>
            <a:r>
              <a:rPr lang="en-US" sz="2400" dirty="0">
                <a:hlinkClick r:id="rId7"/>
              </a:rPr>
              <a:t>https://www.itb.ac.id/staf/profil/rinaldi</a:t>
            </a:r>
            <a:r>
              <a:rPr lang="en-US" sz="2400" dirty="0"/>
              <a:t> </a:t>
            </a:r>
          </a:p>
          <a:p>
            <a:r>
              <a:rPr lang="en-US" sz="2400" dirty="0"/>
              <a:t>Kantor:  Lab </a:t>
            </a:r>
            <a:r>
              <a:rPr lang="en-US" sz="2400" dirty="0" err="1"/>
              <a:t>Ilmu</a:t>
            </a:r>
            <a:r>
              <a:rPr lang="en-US" sz="2400" dirty="0"/>
              <a:t> dan </a:t>
            </a:r>
            <a:r>
              <a:rPr lang="en-US" sz="2400" dirty="0" err="1"/>
              <a:t>Rekayasa</a:t>
            </a:r>
            <a:r>
              <a:rPr lang="en-US" sz="2400" dirty="0"/>
              <a:t> </a:t>
            </a:r>
            <a:r>
              <a:rPr lang="en-US" sz="2400" dirty="0" err="1"/>
              <a:t>Komputasi</a:t>
            </a:r>
            <a:r>
              <a:rPr lang="en-US" sz="2400" dirty="0"/>
              <a:t> (IRK)</a:t>
            </a:r>
          </a:p>
          <a:p>
            <a:pPr>
              <a:buNone/>
            </a:pPr>
            <a:r>
              <a:rPr lang="en-US" sz="2400" dirty="0"/>
              <a:t>		       </a:t>
            </a:r>
            <a:r>
              <a:rPr lang="en-US" sz="2400" dirty="0" err="1"/>
              <a:t>LabTek</a:t>
            </a:r>
            <a:r>
              <a:rPr lang="en-US" sz="2400" dirty="0"/>
              <a:t> V (</a:t>
            </a:r>
            <a:r>
              <a:rPr lang="en-US" sz="2400" dirty="0" err="1"/>
              <a:t>Lantai</a:t>
            </a:r>
            <a:r>
              <a:rPr lang="en-US" sz="2400" dirty="0"/>
              <a:t> 4), Jl. Ganesha 10 Bandung</a:t>
            </a:r>
          </a:p>
        </p:txBody>
      </p:sp>
      <p:sp>
        <p:nvSpPr>
          <p:cNvPr id="4" name="Slide Number Placeholder 3">
            <a:extLst>
              <a:ext uri="{FF2B5EF4-FFF2-40B4-BE49-F238E27FC236}">
                <a16:creationId xmlns:a16="http://schemas.microsoft.com/office/drawing/2014/main" id="{8D0D8EF2-CDE3-2D81-69C7-430792C74132}"/>
              </a:ext>
            </a:extLst>
          </p:cNvPr>
          <p:cNvSpPr>
            <a:spLocks noGrp="1"/>
          </p:cNvSpPr>
          <p:nvPr>
            <p:ph type="sldNum" sz="quarter" idx="12"/>
          </p:nvPr>
        </p:nvSpPr>
        <p:spPr/>
        <p:txBody>
          <a:bodyPr/>
          <a:lstStyle/>
          <a:p>
            <a:pPr>
              <a:defRPr/>
            </a:pPr>
            <a:fld id="{F5683C7B-E1A6-4F4B-BCCF-7A7D23E21710}" type="slidenum">
              <a:rPr lang="id-ID" altLang="en-US" smtClean="0"/>
              <a:pPr>
                <a:defRPr/>
              </a:pPr>
              <a:t>49</a:t>
            </a:fld>
            <a:endParaRPr lang="id-ID" altLang="en-US"/>
          </a:p>
        </p:txBody>
      </p:sp>
    </p:spTree>
    <p:extLst>
      <p:ext uri="{BB962C8B-B14F-4D97-AF65-F5344CB8AC3E}">
        <p14:creationId xmlns:p14="http://schemas.microsoft.com/office/powerpoint/2010/main" val="3656704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F3F0BE79-5EDB-4447-A0E9-9D23440190E9}"/>
              </a:ext>
            </a:extLst>
          </p:cNvPr>
          <p:cNvSpPr>
            <a:spLocks noGrp="1"/>
          </p:cNvSpPr>
          <p:nvPr>
            <p:ph type="title"/>
          </p:nvPr>
        </p:nvSpPr>
        <p:spPr>
          <a:xfrm>
            <a:off x="214313" y="214313"/>
            <a:ext cx="8229600" cy="1143000"/>
          </a:xfrm>
        </p:spPr>
        <p:txBody>
          <a:bodyPr/>
          <a:lstStyle/>
          <a:p>
            <a:pPr algn="l"/>
            <a:r>
              <a:rPr lang="en-US" altLang="en-US" sz="4000"/>
              <a:t>LabTek V, di sini Informatika ITB berada</a:t>
            </a:r>
          </a:p>
        </p:txBody>
      </p:sp>
      <p:pic>
        <p:nvPicPr>
          <p:cNvPr id="5124" name="Audio 5">
            <a:hlinkClick r:id="" action="ppaction://media"/>
            <a:extLst>
              <a:ext uri="{FF2B5EF4-FFF2-40B4-BE49-F238E27FC236}">
                <a16:creationId xmlns:a16="http://schemas.microsoft.com/office/drawing/2014/main" id="{5EF97FBC-BB9C-4C6B-A7FB-79B7BF801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2ABBFD90-E4A2-4C2B-94AC-421722AE7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uilding with a fountain in front of it&#10;&#10;Description automatically generated">
            <a:extLst>
              <a:ext uri="{FF2B5EF4-FFF2-40B4-BE49-F238E27FC236}">
                <a16:creationId xmlns:a16="http://schemas.microsoft.com/office/drawing/2014/main" id="{9AF4EF7F-B1ED-D56F-ABB9-97FAB695E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37" y="1357313"/>
            <a:ext cx="7740352" cy="5158219"/>
          </a:xfrm>
          <a:prstGeom prst="rect">
            <a:avLst/>
          </a:prstGeom>
        </p:spPr>
      </p:pic>
      <p:sp>
        <p:nvSpPr>
          <p:cNvPr id="4" name="Slide Number Placeholder 3">
            <a:extLst>
              <a:ext uri="{FF2B5EF4-FFF2-40B4-BE49-F238E27FC236}">
                <a16:creationId xmlns:a16="http://schemas.microsoft.com/office/drawing/2014/main" id="{5F088608-0234-F3CD-2999-84676A8FAB39}"/>
              </a:ext>
            </a:extLst>
          </p:cNvPr>
          <p:cNvSpPr>
            <a:spLocks noGrp="1"/>
          </p:cNvSpPr>
          <p:nvPr>
            <p:ph type="sldNum" sz="quarter" idx="12"/>
          </p:nvPr>
        </p:nvSpPr>
        <p:spPr/>
        <p:txBody>
          <a:bodyPr/>
          <a:lstStyle/>
          <a:p>
            <a:pPr>
              <a:defRPr/>
            </a:pPr>
            <a:fld id="{577DB4DC-9A87-46B1-BFD2-E3BE53B7C2AE}" type="slidenum">
              <a:rPr lang="id-ID" altLang="en-US" smtClean="0"/>
              <a:pPr>
                <a:defRPr/>
              </a:pPr>
              <a:t>5</a:t>
            </a:fld>
            <a:endParaRPr lang="id-ID" altLang="en-US"/>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66E38E-7F11-CE7D-8662-647A6194F063}"/>
              </a:ext>
            </a:extLst>
          </p:cNvPr>
          <p:cNvSpPr/>
          <p:nvPr/>
        </p:nvSpPr>
        <p:spPr>
          <a:xfrm>
            <a:off x="1187624" y="6289521"/>
            <a:ext cx="6172200" cy="461665"/>
          </a:xfrm>
          <a:prstGeom prst="rect">
            <a:avLst/>
          </a:prstGeom>
        </p:spPr>
        <p:txBody>
          <a:bodyPr wrap="square">
            <a:spAutoFit/>
          </a:bodyPr>
          <a:lstStyle/>
          <a:p>
            <a:pPr algn="ctr"/>
            <a:r>
              <a:rPr lang="en-US" sz="2400" dirty="0" err="1"/>
              <a:t>Kelas</a:t>
            </a:r>
            <a:r>
              <a:rPr lang="en-US" sz="2400" dirty="0"/>
              <a:t>  </a:t>
            </a:r>
            <a:r>
              <a:rPr lang="en-US" sz="2400" dirty="0" err="1"/>
              <a:t>Matdis</a:t>
            </a:r>
            <a:r>
              <a:rPr lang="en-US" sz="2400" dirty="0"/>
              <a:t>, IF ‘24</a:t>
            </a:r>
          </a:p>
        </p:txBody>
      </p:sp>
      <p:sp>
        <p:nvSpPr>
          <p:cNvPr id="5" name="Slide Number Placeholder 4">
            <a:extLst>
              <a:ext uri="{FF2B5EF4-FFF2-40B4-BE49-F238E27FC236}">
                <a16:creationId xmlns:a16="http://schemas.microsoft.com/office/drawing/2014/main" id="{F431C893-D455-C737-07AA-7951E8823002}"/>
              </a:ext>
            </a:extLst>
          </p:cNvPr>
          <p:cNvSpPr>
            <a:spLocks noGrp="1"/>
          </p:cNvSpPr>
          <p:nvPr>
            <p:ph type="sldNum" sz="quarter" idx="12"/>
          </p:nvPr>
        </p:nvSpPr>
        <p:spPr/>
        <p:txBody>
          <a:bodyPr/>
          <a:lstStyle/>
          <a:p>
            <a:pPr>
              <a:defRPr/>
            </a:pPr>
            <a:fld id="{0177FF52-8EF8-44CD-83CE-DE67398D77FE}" type="slidenum">
              <a:rPr lang="id-ID" altLang="en-US" smtClean="0"/>
              <a:pPr>
                <a:defRPr/>
              </a:pPr>
              <a:t>50</a:t>
            </a:fld>
            <a:endParaRPr lang="id-ID" altLang="en-US"/>
          </a:p>
        </p:txBody>
      </p:sp>
      <p:pic>
        <p:nvPicPr>
          <p:cNvPr id="1026" name="Picture 2">
            <a:extLst>
              <a:ext uri="{FF2B5EF4-FFF2-40B4-BE49-F238E27FC236}">
                <a16:creationId xmlns:a16="http://schemas.microsoft.com/office/drawing/2014/main" id="{A1B18FF5-3ACA-7EA5-B303-48D6360AC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1531"/>
            <a:ext cx="8162925" cy="612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5317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B860B2-7DC3-D070-6630-46DB6FEDDB2F}"/>
              </a:ext>
            </a:extLst>
          </p:cNvPr>
          <p:cNvSpPr>
            <a:spLocks noGrp="1"/>
          </p:cNvSpPr>
          <p:nvPr>
            <p:ph type="sldNum" sz="quarter" idx="12"/>
          </p:nvPr>
        </p:nvSpPr>
        <p:spPr/>
        <p:txBody>
          <a:bodyPr/>
          <a:lstStyle/>
          <a:p>
            <a:pPr>
              <a:defRPr/>
            </a:pPr>
            <a:fld id="{0177FF52-8EF8-44CD-83CE-DE67398D77FE}" type="slidenum">
              <a:rPr lang="id-ID" altLang="en-US" smtClean="0"/>
              <a:pPr>
                <a:defRPr/>
              </a:pPr>
              <a:t>51</a:t>
            </a:fld>
            <a:endParaRPr lang="id-ID" altLang="en-US"/>
          </a:p>
        </p:txBody>
      </p:sp>
      <p:pic>
        <p:nvPicPr>
          <p:cNvPr id="2050" name="Picture 2">
            <a:extLst>
              <a:ext uri="{FF2B5EF4-FFF2-40B4-BE49-F238E27FC236}">
                <a16:creationId xmlns:a16="http://schemas.microsoft.com/office/drawing/2014/main" id="{C351E76B-2044-4ACB-1052-3003E3352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70" y="231775"/>
            <a:ext cx="8162925" cy="61245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491666D-6895-8F80-10DC-A90C8B3FE5AE}"/>
              </a:ext>
            </a:extLst>
          </p:cNvPr>
          <p:cNvSpPr/>
          <p:nvPr/>
        </p:nvSpPr>
        <p:spPr>
          <a:xfrm>
            <a:off x="1259632" y="6398310"/>
            <a:ext cx="6172200" cy="461665"/>
          </a:xfrm>
          <a:prstGeom prst="rect">
            <a:avLst/>
          </a:prstGeom>
        </p:spPr>
        <p:txBody>
          <a:bodyPr wrap="square">
            <a:spAutoFit/>
          </a:bodyPr>
          <a:lstStyle/>
          <a:p>
            <a:pPr algn="ctr"/>
            <a:r>
              <a:rPr lang="en-US" sz="2400" dirty="0" err="1"/>
              <a:t>Kelas</a:t>
            </a:r>
            <a:r>
              <a:rPr lang="en-US" sz="2400" dirty="0"/>
              <a:t>  </a:t>
            </a:r>
            <a:r>
              <a:rPr lang="en-US" sz="2400" dirty="0" err="1"/>
              <a:t>Matdis</a:t>
            </a:r>
            <a:r>
              <a:rPr lang="en-US" sz="2400" dirty="0"/>
              <a:t>, IF ‘24</a:t>
            </a:r>
          </a:p>
        </p:txBody>
      </p:sp>
    </p:spTree>
    <p:extLst>
      <p:ext uri="{BB962C8B-B14F-4D97-AF65-F5344CB8AC3E}">
        <p14:creationId xmlns:p14="http://schemas.microsoft.com/office/powerpoint/2010/main" val="613755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5900" y="6318503"/>
            <a:ext cx="6172200" cy="461665"/>
          </a:xfrm>
          <a:prstGeom prst="rect">
            <a:avLst/>
          </a:prstGeom>
        </p:spPr>
        <p:txBody>
          <a:bodyPr wrap="square">
            <a:spAutoFit/>
          </a:bodyPr>
          <a:lstStyle/>
          <a:p>
            <a:pPr algn="ctr"/>
            <a:r>
              <a:rPr lang="en-US" sz="2400" dirty="0" err="1"/>
              <a:t>Suasana</a:t>
            </a:r>
            <a:r>
              <a:rPr lang="en-US" sz="2400" dirty="0"/>
              <a:t> UAS  </a:t>
            </a:r>
            <a:r>
              <a:rPr lang="en-US" sz="2400" dirty="0" err="1"/>
              <a:t>Matdis</a:t>
            </a:r>
            <a:r>
              <a:rPr lang="en-US" sz="2400" dirty="0"/>
              <a:t> IF ‘24</a:t>
            </a:r>
          </a:p>
        </p:txBody>
      </p:sp>
      <p:sp>
        <p:nvSpPr>
          <p:cNvPr id="5" name="Slide Number Placeholder 4">
            <a:extLst>
              <a:ext uri="{FF2B5EF4-FFF2-40B4-BE49-F238E27FC236}">
                <a16:creationId xmlns:a16="http://schemas.microsoft.com/office/drawing/2014/main" id="{7F3A4F0D-3DCC-B17D-E917-4D590CABC981}"/>
              </a:ext>
            </a:extLst>
          </p:cNvPr>
          <p:cNvSpPr>
            <a:spLocks noGrp="1"/>
          </p:cNvSpPr>
          <p:nvPr>
            <p:ph type="sldNum" sz="quarter" idx="12"/>
          </p:nvPr>
        </p:nvSpPr>
        <p:spPr/>
        <p:txBody>
          <a:bodyPr/>
          <a:lstStyle/>
          <a:p>
            <a:pPr>
              <a:defRPr/>
            </a:pPr>
            <a:fld id="{0177FF52-8EF8-44CD-83CE-DE67398D77FE}" type="slidenum">
              <a:rPr lang="id-ID" altLang="en-US" smtClean="0"/>
              <a:pPr>
                <a:defRPr/>
              </a:pPr>
              <a:t>52</a:t>
            </a:fld>
            <a:endParaRPr lang="id-ID" altLang="en-US"/>
          </a:p>
        </p:txBody>
      </p:sp>
      <p:pic>
        <p:nvPicPr>
          <p:cNvPr id="3074" name="Picture 2">
            <a:extLst>
              <a:ext uri="{FF2B5EF4-FFF2-40B4-BE49-F238E27FC236}">
                <a16:creationId xmlns:a16="http://schemas.microsoft.com/office/drawing/2014/main" id="{0CD6F781-9864-31D3-32FD-EAF54048C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9" y="366714"/>
            <a:ext cx="7897886" cy="5925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71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CF3319-AB39-7A8E-DF4F-3B82FE6F2025}"/>
              </a:ext>
            </a:extLst>
          </p:cNvPr>
          <p:cNvSpPr/>
          <p:nvPr/>
        </p:nvSpPr>
        <p:spPr>
          <a:xfrm>
            <a:off x="1485900" y="6289798"/>
            <a:ext cx="6172200" cy="461665"/>
          </a:xfrm>
          <a:prstGeom prst="rect">
            <a:avLst/>
          </a:prstGeom>
        </p:spPr>
        <p:txBody>
          <a:bodyPr wrap="square">
            <a:spAutoFit/>
          </a:bodyPr>
          <a:lstStyle/>
          <a:p>
            <a:pPr algn="ctr"/>
            <a:r>
              <a:rPr lang="en-US" sz="2400" dirty="0" err="1"/>
              <a:t>Suasana</a:t>
            </a:r>
            <a:r>
              <a:rPr lang="en-US" sz="2400" dirty="0"/>
              <a:t> </a:t>
            </a:r>
            <a:r>
              <a:rPr lang="en-US" sz="2400" dirty="0" err="1"/>
              <a:t>Kuis</a:t>
            </a:r>
            <a:r>
              <a:rPr lang="en-US" sz="2400" dirty="0"/>
              <a:t> </a:t>
            </a:r>
            <a:r>
              <a:rPr lang="en-US" sz="2400" dirty="0" err="1"/>
              <a:t>kelas</a:t>
            </a:r>
            <a:r>
              <a:rPr lang="en-US" sz="2400" dirty="0"/>
              <a:t> K2 IF ‘24</a:t>
            </a:r>
          </a:p>
        </p:txBody>
      </p:sp>
      <p:sp>
        <p:nvSpPr>
          <p:cNvPr id="3" name="Slide Number Placeholder 2">
            <a:extLst>
              <a:ext uri="{FF2B5EF4-FFF2-40B4-BE49-F238E27FC236}">
                <a16:creationId xmlns:a16="http://schemas.microsoft.com/office/drawing/2014/main" id="{6C875469-F6DA-D3C9-0E27-67327CA7FB06}"/>
              </a:ext>
            </a:extLst>
          </p:cNvPr>
          <p:cNvSpPr>
            <a:spLocks noGrp="1"/>
          </p:cNvSpPr>
          <p:nvPr>
            <p:ph type="sldNum" sz="quarter" idx="12"/>
          </p:nvPr>
        </p:nvSpPr>
        <p:spPr/>
        <p:txBody>
          <a:bodyPr/>
          <a:lstStyle/>
          <a:p>
            <a:pPr>
              <a:defRPr/>
            </a:pPr>
            <a:fld id="{0177FF52-8EF8-44CD-83CE-DE67398D77FE}" type="slidenum">
              <a:rPr lang="id-ID" altLang="en-US" smtClean="0"/>
              <a:pPr>
                <a:defRPr/>
              </a:pPr>
              <a:t>53</a:t>
            </a:fld>
            <a:endParaRPr lang="id-ID" altLang="en-US"/>
          </a:p>
        </p:txBody>
      </p:sp>
      <p:pic>
        <p:nvPicPr>
          <p:cNvPr id="4098" name="Picture 2">
            <a:extLst>
              <a:ext uri="{FF2B5EF4-FFF2-40B4-BE49-F238E27FC236}">
                <a16:creationId xmlns:a16="http://schemas.microsoft.com/office/drawing/2014/main" id="{0E2B6CA5-C3C9-955C-E023-AF32FC687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7" y="197467"/>
            <a:ext cx="8162925" cy="612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1742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335BA4-72F3-4C60-042D-E07B46BAFE9D}"/>
              </a:ext>
            </a:extLst>
          </p:cNvPr>
          <p:cNvSpPr/>
          <p:nvPr/>
        </p:nvSpPr>
        <p:spPr>
          <a:xfrm>
            <a:off x="490539" y="6282955"/>
            <a:ext cx="8077024" cy="400110"/>
          </a:xfrm>
          <a:prstGeom prst="rect">
            <a:avLst/>
          </a:prstGeom>
        </p:spPr>
        <p:txBody>
          <a:bodyPr wrap="square">
            <a:spAutoFit/>
          </a:bodyPr>
          <a:lstStyle/>
          <a:p>
            <a:pPr algn="ctr"/>
            <a:r>
              <a:rPr lang="en-US" sz="2000" dirty="0" err="1"/>
              <a:t>Pembagian</a:t>
            </a:r>
            <a:r>
              <a:rPr lang="en-US" sz="2000" dirty="0"/>
              <a:t> </a:t>
            </a:r>
            <a:r>
              <a:rPr lang="en-US" sz="2000" dirty="0" err="1"/>
              <a:t>coklat</a:t>
            </a:r>
            <a:r>
              <a:rPr lang="en-US" sz="2000" dirty="0"/>
              <a:t> </a:t>
            </a:r>
            <a:r>
              <a:rPr lang="en-US" sz="2000" dirty="0" err="1"/>
              <a:t>untuk</a:t>
            </a:r>
            <a:r>
              <a:rPr lang="en-US" sz="2000" dirty="0"/>
              <a:t> </a:t>
            </a:r>
            <a:r>
              <a:rPr lang="en-US" sz="2000" dirty="0" err="1"/>
              <a:t>peraih</a:t>
            </a:r>
            <a:r>
              <a:rPr lang="en-US" sz="2000" dirty="0"/>
              <a:t> </a:t>
            </a:r>
            <a:r>
              <a:rPr lang="en-US" sz="2000" dirty="0" err="1"/>
              <a:t>nilai</a:t>
            </a:r>
            <a:r>
              <a:rPr lang="en-US" sz="2000" dirty="0"/>
              <a:t> UTS </a:t>
            </a:r>
            <a:r>
              <a:rPr lang="en-US" sz="2000" dirty="0" err="1"/>
              <a:t>tertinggi</a:t>
            </a:r>
            <a:r>
              <a:rPr lang="en-US" sz="2000" dirty="0"/>
              <a:t> (Angkatan 2024)</a:t>
            </a:r>
          </a:p>
        </p:txBody>
      </p:sp>
      <p:sp>
        <p:nvSpPr>
          <p:cNvPr id="3" name="Slide Number Placeholder 2">
            <a:extLst>
              <a:ext uri="{FF2B5EF4-FFF2-40B4-BE49-F238E27FC236}">
                <a16:creationId xmlns:a16="http://schemas.microsoft.com/office/drawing/2014/main" id="{8CAF5E03-653C-27B5-DE7E-D428E9D9580D}"/>
              </a:ext>
            </a:extLst>
          </p:cNvPr>
          <p:cNvSpPr>
            <a:spLocks noGrp="1"/>
          </p:cNvSpPr>
          <p:nvPr>
            <p:ph type="sldNum" sz="quarter" idx="12"/>
          </p:nvPr>
        </p:nvSpPr>
        <p:spPr/>
        <p:txBody>
          <a:bodyPr/>
          <a:lstStyle/>
          <a:p>
            <a:pPr>
              <a:defRPr/>
            </a:pPr>
            <a:fld id="{0177FF52-8EF8-44CD-83CE-DE67398D77FE}" type="slidenum">
              <a:rPr lang="id-ID" altLang="en-US" smtClean="0"/>
              <a:pPr>
                <a:defRPr/>
              </a:pPr>
              <a:t>54</a:t>
            </a:fld>
            <a:endParaRPr lang="id-ID" altLang="en-US"/>
          </a:p>
        </p:txBody>
      </p:sp>
      <p:pic>
        <p:nvPicPr>
          <p:cNvPr id="5122" name="Picture 2">
            <a:extLst>
              <a:ext uri="{FF2B5EF4-FFF2-40B4-BE49-F238E27FC236}">
                <a16:creationId xmlns:a16="http://schemas.microsoft.com/office/drawing/2014/main" id="{58C5F585-0024-AADA-4A90-DCB8CDBB6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9" y="366713"/>
            <a:ext cx="7825878" cy="5871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6887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456B9B-5580-492B-6E15-EC07185D18D4}"/>
              </a:ext>
            </a:extLst>
          </p:cNvPr>
          <p:cNvSpPr>
            <a:spLocks noGrp="1"/>
          </p:cNvSpPr>
          <p:nvPr>
            <p:ph type="sldNum" sz="quarter" idx="12"/>
          </p:nvPr>
        </p:nvSpPr>
        <p:spPr/>
        <p:txBody>
          <a:bodyPr/>
          <a:lstStyle/>
          <a:p>
            <a:pPr>
              <a:defRPr/>
            </a:pPr>
            <a:fld id="{0177FF52-8EF8-44CD-83CE-DE67398D77FE}" type="slidenum">
              <a:rPr lang="id-ID" altLang="en-US" smtClean="0"/>
              <a:pPr>
                <a:defRPr/>
              </a:pPr>
              <a:t>55</a:t>
            </a:fld>
            <a:endParaRPr lang="id-ID" altLang="en-US"/>
          </a:p>
        </p:txBody>
      </p:sp>
      <p:pic>
        <p:nvPicPr>
          <p:cNvPr id="6146" name="Picture 2">
            <a:extLst>
              <a:ext uri="{FF2B5EF4-FFF2-40B4-BE49-F238E27FC236}">
                <a16:creationId xmlns:a16="http://schemas.microsoft.com/office/drawing/2014/main" id="{B4F9F2B3-DE5C-48A9-10DF-843E3C983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44" y="0"/>
            <a:ext cx="8113910" cy="60877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2E9511C-6DF1-D694-133D-48C7562AEED6}"/>
              </a:ext>
            </a:extLst>
          </p:cNvPr>
          <p:cNvSpPr/>
          <p:nvPr/>
        </p:nvSpPr>
        <p:spPr>
          <a:xfrm>
            <a:off x="647798" y="6171844"/>
            <a:ext cx="8113910" cy="400110"/>
          </a:xfrm>
          <a:prstGeom prst="rect">
            <a:avLst/>
          </a:prstGeom>
        </p:spPr>
        <p:txBody>
          <a:bodyPr wrap="square">
            <a:spAutoFit/>
          </a:bodyPr>
          <a:lstStyle/>
          <a:p>
            <a:pPr algn="ctr"/>
            <a:r>
              <a:rPr lang="en-US" sz="2000" dirty="0" err="1"/>
              <a:t>Pembagian</a:t>
            </a:r>
            <a:r>
              <a:rPr lang="en-US" sz="2000" dirty="0"/>
              <a:t> </a:t>
            </a:r>
            <a:r>
              <a:rPr lang="en-US" sz="2000" dirty="0" err="1"/>
              <a:t>coklat</a:t>
            </a:r>
            <a:r>
              <a:rPr lang="en-US" sz="2000" dirty="0"/>
              <a:t> </a:t>
            </a:r>
            <a:r>
              <a:rPr lang="en-US" sz="2000" dirty="0" err="1"/>
              <a:t>untuk</a:t>
            </a:r>
            <a:r>
              <a:rPr lang="en-US" sz="2000" dirty="0"/>
              <a:t> </a:t>
            </a:r>
            <a:r>
              <a:rPr lang="en-US" sz="2000" dirty="0" err="1"/>
              <a:t>peraih</a:t>
            </a:r>
            <a:r>
              <a:rPr lang="en-US" sz="2000" dirty="0"/>
              <a:t> </a:t>
            </a:r>
            <a:r>
              <a:rPr lang="en-US" sz="2000" dirty="0" err="1"/>
              <a:t>nilai</a:t>
            </a:r>
            <a:r>
              <a:rPr lang="en-US" sz="2000" dirty="0"/>
              <a:t> UTS </a:t>
            </a:r>
            <a:r>
              <a:rPr lang="en-US" sz="2000" dirty="0" err="1"/>
              <a:t>tertinggi</a:t>
            </a:r>
            <a:r>
              <a:rPr lang="en-US" sz="2000" dirty="0"/>
              <a:t> (Angkatan 2024)</a:t>
            </a:r>
          </a:p>
        </p:txBody>
      </p:sp>
    </p:spTree>
    <p:extLst>
      <p:ext uri="{BB962C8B-B14F-4D97-AF65-F5344CB8AC3E}">
        <p14:creationId xmlns:p14="http://schemas.microsoft.com/office/powerpoint/2010/main" val="4857234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0F50D7-CC04-A750-0413-A0B5E81E59C6}"/>
              </a:ext>
            </a:extLst>
          </p:cNvPr>
          <p:cNvSpPr>
            <a:spLocks noGrp="1"/>
          </p:cNvSpPr>
          <p:nvPr>
            <p:ph type="sldNum" sz="quarter" idx="12"/>
          </p:nvPr>
        </p:nvSpPr>
        <p:spPr/>
        <p:txBody>
          <a:bodyPr/>
          <a:lstStyle/>
          <a:p>
            <a:pPr>
              <a:defRPr/>
            </a:pPr>
            <a:fld id="{0177FF52-8EF8-44CD-83CE-DE67398D77FE}" type="slidenum">
              <a:rPr lang="id-ID" altLang="en-US" smtClean="0"/>
              <a:pPr>
                <a:defRPr/>
              </a:pPr>
              <a:t>56</a:t>
            </a:fld>
            <a:endParaRPr lang="id-ID" altLang="en-US"/>
          </a:p>
        </p:txBody>
      </p:sp>
      <p:pic>
        <p:nvPicPr>
          <p:cNvPr id="7170" name="Picture 2">
            <a:extLst>
              <a:ext uri="{FF2B5EF4-FFF2-40B4-BE49-F238E27FC236}">
                <a16:creationId xmlns:a16="http://schemas.microsoft.com/office/drawing/2014/main" id="{E3B89E64-744C-E271-03B6-C79FF37A0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19" y="332948"/>
            <a:ext cx="4123972" cy="550148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1BC0F39E-6EB0-E3DA-A94E-880AF9924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678" y="305826"/>
            <a:ext cx="4123972" cy="55014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13B9EAA-7340-63B2-2081-CFF46DD89B25}"/>
              </a:ext>
            </a:extLst>
          </p:cNvPr>
          <p:cNvSpPr/>
          <p:nvPr/>
        </p:nvSpPr>
        <p:spPr>
          <a:xfrm>
            <a:off x="0" y="6033185"/>
            <a:ext cx="8686800" cy="400110"/>
          </a:xfrm>
          <a:prstGeom prst="rect">
            <a:avLst/>
          </a:prstGeom>
        </p:spPr>
        <p:txBody>
          <a:bodyPr wrap="square">
            <a:spAutoFit/>
          </a:bodyPr>
          <a:lstStyle/>
          <a:p>
            <a:pPr algn="ctr"/>
            <a:r>
              <a:rPr lang="en-US" sz="2000" dirty="0" err="1"/>
              <a:t>Pembagian</a:t>
            </a:r>
            <a:r>
              <a:rPr lang="en-US" sz="2000" dirty="0"/>
              <a:t> </a:t>
            </a:r>
            <a:r>
              <a:rPr lang="en-US" sz="2000" dirty="0" err="1"/>
              <a:t>coklat</a:t>
            </a:r>
            <a:r>
              <a:rPr lang="en-US" sz="2000" dirty="0"/>
              <a:t> </a:t>
            </a:r>
            <a:r>
              <a:rPr lang="en-US" sz="2000" dirty="0" err="1"/>
              <a:t>untuk</a:t>
            </a:r>
            <a:r>
              <a:rPr lang="en-US" sz="2000" dirty="0"/>
              <a:t> </a:t>
            </a:r>
            <a:r>
              <a:rPr lang="en-US" sz="2000" dirty="0" err="1"/>
              <a:t>peraih</a:t>
            </a:r>
            <a:r>
              <a:rPr lang="en-US" sz="2000" dirty="0"/>
              <a:t> </a:t>
            </a:r>
            <a:r>
              <a:rPr lang="en-US" sz="2000" dirty="0" err="1"/>
              <a:t>nilai</a:t>
            </a:r>
            <a:r>
              <a:rPr lang="en-US" sz="2000" dirty="0"/>
              <a:t> UTS </a:t>
            </a:r>
            <a:r>
              <a:rPr lang="en-US" sz="2000" dirty="0" err="1"/>
              <a:t>tertinggi</a:t>
            </a:r>
            <a:r>
              <a:rPr lang="en-US" sz="2000" dirty="0"/>
              <a:t> (Angkatan 2024)</a:t>
            </a:r>
          </a:p>
        </p:txBody>
      </p:sp>
    </p:spTree>
    <p:extLst>
      <p:ext uri="{BB962C8B-B14F-4D97-AF65-F5344CB8AC3E}">
        <p14:creationId xmlns:p14="http://schemas.microsoft.com/office/powerpoint/2010/main" val="15957680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4257" y="6021288"/>
            <a:ext cx="6785942" cy="323165"/>
          </a:xfrm>
          <a:prstGeom prst="rect">
            <a:avLst/>
          </a:prstGeom>
        </p:spPr>
        <p:txBody>
          <a:bodyPr wrap="square">
            <a:spAutoFit/>
          </a:bodyPr>
          <a:lstStyle/>
          <a:p>
            <a:r>
              <a:rPr lang="en-US" sz="1500" dirty="0"/>
              <a:t>Bersama </a:t>
            </a:r>
            <a:r>
              <a:rPr lang="en-US" sz="1500" dirty="0" err="1"/>
              <a:t>dosen</a:t>
            </a:r>
            <a:r>
              <a:rPr lang="en-US" sz="1500" dirty="0"/>
              <a:t> dan </a:t>
            </a:r>
            <a:r>
              <a:rPr lang="en-US" sz="1500" dirty="0" err="1"/>
              <a:t>asisten</a:t>
            </a:r>
            <a:r>
              <a:rPr lang="en-US" sz="1500" dirty="0"/>
              <a:t> Lab </a:t>
            </a:r>
            <a:r>
              <a:rPr lang="en-US" sz="1500" dirty="0" err="1"/>
              <a:t>Ilmu</a:t>
            </a:r>
            <a:r>
              <a:rPr lang="en-US" sz="1500" dirty="0"/>
              <a:t> dan </a:t>
            </a:r>
            <a:r>
              <a:rPr lang="en-US" sz="1500" dirty="0" err="1"/>
              <a:t>Rekayasa</a:t>
            </a:r>
            <a:r>
              <a:rPr lang="en-US" sz="1500" dirty="0"/>
              <a:t> </a:t>
            </a:r>
            <a:r>
              <a:rPr lang="en-US" sz="1500" dirty="0" err="1"/>
              <a:t>Komputasi</a:t>
            </a:r>
            <a:r>
              <a:rPr lang="en-US" sz="1500" dirty="0"/>
              <a:t> (IRK) 2021</a:t>
            </a:r>
          </a:p>
        </p:txBody>
      </p:sp>
      <p:pic>
        <p:nvPicPr>
          <p:cNvPr id="4" name="Picture 3" descr="A group of people posing for a photo&#10;&#10;Description automatically generated">
            <a:extLst>
              <a:ext uri="{FF2B5EF4-FFF2-40B4-BE49-F238E27FC236}">
                <a16:creationId xmlns:a16="http://schemas.microsoft.com/office/drawing/2014/main" id="{DE677B79-CDB4-A879-63CB-DA25A4E301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476" y="404664"/>
            <a:ext cx="7200799" cy="5400600"/>
          </a:xfrm>
          <a:prstGeom prst="rect">
            <a:avLst/>
          </a:prstGeom>
        </p:spPr>
      </p:pic>
      <p:sp>
        <p:nvSpPr>
          <p:cNvPr id="2" name="Slide Number Placeholder 1">
            <a:extLst>
              <a:ext uri="{FF2B5EF4-FFF2-40B4-BE49-F238E27FC236}">
                <a16:creationId xmlns:a16="http://schemas.microsoft.com/office/drawing/2014/main" id="{6E77DA91-9E7A-1C00-AB74-83FEF6B089D3}"/>
              </a:ext>
            </a:extLst>
          </p:cNvPr>
          <p:cNvSpPr>
            <a:spLocks noGrp="1"/>
          </p:cNvSpPr>
          <p:nvPr>
            <p:ph type="sldNum" sz="quarter" idx="12"/>
          </p:nvPr>
        </p:nvSpPr>
        <p:spPr/>
        <p:txBody>
          <a:bodyPr/>
          <a:lstStyle/>
          <a:p>
            <a:pPr>
              <a:defRPr/>
            </a:pPr>
            <a:fld id="{0177FF52-8EF8-44CD-83CE-DE67398D77FE}" type="slidenum">
              <a:rPr lang="id-ID" altLang="en-US" smtClean="0"/>
              <a:pPr>
                <a:defRPr/>
              </a:pPr>
              <a:t>57</a:t>
            </a:fld>
            <a:endParaRPr lang="id-ID" altLang="en-US"/>
          </a:p>
        </p:txBody>
      </p:sp>
    </p:spTree>
    <p:extLst>
      <p:ext uri="{BB962C8B-B14F-4D97-AF65-F5344CB8AC3E}">
        <p14:creationId xmlns:p14="http://schemas.microsoft.com/office/powerpoint/2010/main" val="36109477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1647" y="6093296"/>
            <a:ext cx="6728792" cy="323165"/>
          </a:xfrm>
          <a:prstGeom prst="rect">
            <a:avLst/>
          </a:prstGeom>
        </p:spPr>
        <p:txBody>
          <a:bodyPr wrap="square">
            <a:spAutoFit/>
          </a:bodyPr>
          <a:lstStyle/>
          <a:p>
            <a:r>
              <a:rPr lang="en-US" sz="1500" dirty="0"/>
              <a:t>Bersama </a:t>
            </a:r>
            <a:r>
              <a:rPr lang="en-US" sz="1500" dirty="0" err="1"/>
              <a:t>dosen</a:t>
            </a:r>
            <a:r>
              <a:rPr lang="en-US" sz="1500" dirty="0"/>
              <a:t> dan </a:t>
            </a:r>
            <a:r>
              <a:rPr lang="en-US" sz="1500" dirty="0" err="1"/>
              <a:t>asisten</a:t>
            </a:r>
            <a:r>
              <a:rPr lang="en-US" sz="1500" dirty="0"/>
              <a:t> Lab </a:t>
            </a:r>
            <a:r>
              <a:rPr lang="en-US" sz="1500" dirty="0" err="1"/>
              <a:t>Ilmu</a:t>
            </a:r>
            <a:r>
              <a:rPr lang="en-US" sz="1500" dirty="0"/>
              <a:t> dan </a:t>
            </a:r>
            <a:r>
              <a:rPr lang="en-US" sz="1500" dirty="0" err="1"/>
              <a:t>Rekayasa</a:t>
            </a:r>
            <a:r>
              <a:rPr lang="en-US" sz="1500" dirty="0"/>
              <a:t> </a:t>
            </a:r>
            <a:r>
              <a:rPr lang="en-US" sz="1500" dirty="0" err="1"/>
              <a:t>Komputasi</a:t>
            </a:r>
            <a:r>
              <a:rPr lang="en-US" sz="1500" dirty="0"/>
              <a:t> (IRK) 2022</a:t>
            </a:r>
          </a:p>
        </p:txBody>
      </p:sp>
      <p:pic>
        <p:nvPicPr>
          <p:cNvPr id="5" name="Picture 4">
            <a:extLst>
              <a:ext uri="{FF2B5EF4-FFF2-40B4-BE49-F238E27FC236}">
                <a16:creationId xmlns:a16="http://schemas.microsoft.com/office/drawing/2014/main" id="{8D1E0793-337A-7E06-19F4-AABA80AEF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800" y="441539"/>
            <a:ext cx="7203564" cy="5402673"/>
          </a:xfrm>
          <a:prstGeom prst="rect">
            <a:avLst/>
          </a:prstGeom>
        </p:spPr>
      </p:pic>
      <p:sp>
        <p:nvSpPr>
          <p:cNvPr id="2" name="Slide Number Placeholder 1">
            <a:extLst>
              <a:ext uri="{FF2B5EF4-FFF2-40B4-BE49-F238E27FC236}">
                <a16:creationId xmlns:a16="http://schemas.microsoft.com/office/drawing/2014/main" id="{28D5743C-343C-F82D-B7BA-2C591BFCA02E}"/>
              </a:ext>
            </a:extLst>
          </p:cNvPr>
          <p:cNvSpPr>
            <a:spLocks noGrp="1"/>
          </p:cNvSpPr>
          <p:nvPr>
            <p:ph type="sldNum" sz="quarter" idx="12"/>
          </p:nvPr>
        </p:nvSpPr>
        <p:spPr/>
        <p:txBody>
          <a:bodyPr/>
          <a:lstStyle/>
          <a:p>
            <a:pPr>
              <a:defRPr/>
            </a:pPr>
            <a:fld id="{0177FF52-8EF8-44CD-83CE-DE67398D77FE}" type="slidenum">
              <a:rPr lang="id-ID" altLang="en-US" smtClean="0"/>
              <a:pPr>
                <a:defRPr/>
              </a:pPr>
              <a:t>58</a:t>
            </a:fld>
            <a:endParaRPr lang="id-ID" altLang="en-US"/>
          </a:p>
        </p:txBody>
      </p:sp>
    </p:spTree>
    <p:extLst>
      <p:ext uri="{BB962C8B-B14F-4D97-AF65-F5344CB8AC3E}">
        <p14:creationId xmlns:p14="http://schemas.microsoft.com/office/powerpoint/2010/main" val="1470131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Beberapa</a:t>
            </a:r>
            <a:r>
              <a:rPr lang="en-US" dirty="0"/>
              <a:t> </a:t>
            </a:r>
            <a:r>
              <a:rPr lang="en-US" dirty="0" err="1"/>
              <a:t>aturan</a:t>
            </a:r>
            <a:r>
              <a:rPr lang="en-US" dirty="0"/>
              <a:t> </a:t>
            </a:r>
            <a:r>
              <a:rPr lang="en-US" dirty="0" err="1"/>
              <a:t>perkuliahan</a:t>
            </a:r>
            <a:r>
              <a:rPr lang="en-US" dirty="0"/>
              <a:t> IF1220</a:t>
            </a:r>
          </a:p>
        </p:txBody>
      </p:sp>
      <p:sp>
        <p:nvSpPr>
          <p:cNvPr id="3" name="Subtitle 2"/>
          <p:cNvSpPr>
            <a:spLocks noGrp="1"/>
          </p:cNvSpPr>
          <p:nvPr>
            <p:ph type="subTitle" idx="1"/>
          </p:nvPr>
        </p:nvSpPr>
        <p:spPr>
          <a:xfrm>
            <a:off x="1143000" y="4031218"/>
            <a:ext cx="6858000" cy="1241822"/>
          </a:xfrm>
        </p:spPr>
        <p:txBody>
          <a:bodyPr>
            <a:normAutofit fontScale="55000" lnSpcReduction="20000"/>
          </a:bodyPr>
          <a:lstStyle/>
          <a:p>
            <a:r>
              <a:rPr lang="en-US" dirty="0"/>
              <a:t>Program </a:t>
            </a:r>
            <a:r>
              <a:rPr lang="en-US" dirty="0" err="1"/>
              <a:t>Studi</a:t>
            </a:r>
            <a:r>
              <a:rPr lang="en-US" dirty="0"/>
              <a:t> Teknik </a:t>
            </a:r>
            <a:r>
              <a:rPr lang="en-US" dirty="0" err="1"/>
              <a:t>Informatika</a:t>
            </a:r>
            <a:endParaRPr lang="en-US" dirty="0"/>
          </a:p>
          <a:p>
            <a:r>
              <a:rPr lang="en-US" dirty="0" err="1"/>
              <a:t>Sekolah</a:t>
            </a:r>
            <a:r>
              <a:rPr lang="en-US" dirty="0"/>
              <a:t> Teknik </a:t>
            </a:r>
            <a:r>
              <a:rPr lang="en-US" dirty="0" err="1"/>
              <a:t>Eektro</a:t>
            </a:r>
            <a:r>
              <a:rPr lang="en-US" dirty="0"/>
              <a:t> dan </a:t>
            </a:r>
            <a:r>
              <a:rPr lang="en-US" dirty="0" err="1"/>
              <a:t>Informatika</a:t>
            </a:r>
            <a:r>
              <a:rPr lang="en-US" dirty="0"/>
              <a:t> </a:t>
            </a:r>
          </a:p>
          <a:p>
            <a:r>
              <a:rPr lang="en-US" dirty="0" err="1"/>
              <a:t>Institut</a:t>
            </a:r>
            <a:r>
              <a:rPr lang="en-US" dirty="0"/>
              <a:t> </a:t>
            </a:r>
            <a:r>
              <a:rPr lang="en-US" dirty="0" err="1"/>
              <a:t>Teknologi</a:t>
            </a:r>
            <a:r>
              <a:rPr lang="en-US" dirty="0"/>
              <a:t> Bandung</a:t>
            </a:r>
          </a:p>
          <a:p>
            <a:r>
              <a:rPr lang="en-US" dirty="0"/>
              <a:t>2026</a:t>
            </a:r>
          </a:p>
        </p:txBody>
      </p:sp>
      <p:sp>
        <p:nvSpPr>
          <p:cNvPr id="4" name="Slide Number Placeholder 3">
            <a:extLst>
              <a:ext uri="{FF2B5EF4-FFF2-40B4-BE49-F238E27FC236}">
                <a16:creationId xmlns:a16="http://schemas.microsoft.com/office/drawing/2014/main" id="{B6BD19C7-7D26-B625-E2FC-7A3D8CD34463}"/>
              </a:ext>
            </a:extLst>
          </p:cNvPr>
          <p:cNvSpPr>
            <a:spLocks noGrp="1"/>
          </p:cNvSpPr>
          <p:nvPr>
            <p:ph type="sldNum" sz="quarter" idx="12"/>
          </p:nvPr>
        </p:nvSpPr>
        <p:spPr/>
        <p:txBody>
          <a:bodyPr/>
          <a:lstStyle/>
          <a:p>
            <a:pPr>
              <a:defRPr/>
            </a:pPr>
            <a:fld id="{6C5DE33E-BEE6-4CD6-9DAA-A4960FCD0EA3}" type="slidenum">
              <a:rPr lang="id-ID" altLang="en-US" smtClean="0"/>
              <a:pPr>
                <a:defRPr/>
              </a:pPr>
              <a:t>59</a:t>
            </a:fld>
            <a:endParaRPr lang="id-ID" altLang="en-US"/>
          </a:p>
        </p:txBody>
      </p:sp>
    </p:spTree>
    <p:extLst>
      <p:ext uri="{BB962C8B-B14F-4D97-AF65-F5344CB8AC3E}">
        <p14:creationId xmlns:p14="http://schemas.microsoft.com/office/powerpoint/2010/main" val="4060023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233C96-3606-57CD-88FC-97D0F0AE222E}"/>
              </a:ext>
            </a:extLst>
          </p:cNvPr>
          <p:cNvSpPr txBox="1"/>
          <p:nvPr/>
        </p:nvSpPr>
        <p:spPr>
          <a:xfrm>
            <a:off x="1934098" y="6338690"/>
            <a:ext cx="5275803" cy="369332"/>
          </a:xfrm>
          <a:prstGeom prst="rect">
            <a:avLst/>
          </a:prstGeom>
          <a:noFill/>
        </p:spPr>
        <p:txBody>
          <a:bodyPr wrap="none" rtlCol="0">
            <a:spAutoFit/>
          </a:bodyPr>
          <a:lstStyle/>
          <a:p>
            <a:r>
              <a:rPr lang="en-US" dirty="0"/>
              <a:t>Gedung KOICA-STEI ITB </a:t>
            </a:r>
            <a:r>
              <a:rPr lang="en-US" dirty="0" err="1"/>
              <a:t>Kampus</a:t>
            </a:r>
            <a:r>
              <a:rPr lang="en-US" dirty="0"/>
              <a:t> ITB </a:t>
            </a:r>
            <a:r>
              <a:rPr lang="en-US" dirty="0" err="1"/>
              <a:t>Jatinangor</a:t>
            </a:r>
            <a:endParaRPr lang="en-US" dirty="0"/>
          </a:p>
        </p:txBody>
      </p:sp>
      <p:sp>
        <p:nvSpPr>
          <p:cNvPr id="2" name="Slide Number Placeholder 1">
            <a:extLst>
              <a:ext uri="{FF2B5EF4-FFF2-40B4-BE49-F238E27FC236}">
                <a16:creationId xmlns:a16="http://schemas.microsoft.com/office/drawing/2014/main" id="{64EABF8B-761C-5E9E-01E3-75BF4858F712}"/>
              </a:ext>
            </a:extLst>
          </p:cNvPr>
          <p:cNvSpPr>
            <a:spLocks noGrp="1"/>
          </p:cNvSpPr>
          <p:nvPr>
            <p:ph type="sldNum" sz="quarter" idx="12"/>
          </p:nvPr>
        </p:nvSpPr>
        <p:spPr/>
        <p:txBody>
          <a:bodyPr/>
          <a:lstStyle/>
          <a:p>
            <a:pPr>
              <a:defRPr/>
            </a:pPr>
            <a:fld id="{0177FF52-8EF8-44CD-83CE-DE67398D77FE}" type="slidenum">
              <a:rPr lang="id-ID" altLang="en-US" smtClean="0"/>
              <a:pPr>
                <a:defRPr/>
              </a:pPr>
              <a:t>6</a:t>
            </a:fld>
            <a:endParaRPr lang="id-ID" altLang="en-US"/>
          </a:p>
        </p:txBody>
      </p:sp>
      <p:pic>
        <p:nvPicPr>
          <p:cNvPr id="1026" name="Picture 2">
            <a:extLst>
              <a:ext uri="{FF2B5EF4-FFF2-40B4-BE49-F238E27FC236}">
                <a16:creationId xmlns:a16="http://schemas.microsoft.com/office/drawing/2014/main" id="{6B302C76-EA40-9AFD-3158-BF5190E99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788" y="260648"/>
            <a:ext cx="7824422" cy="587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7047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n-US" dirty="0" err="1"/>
              <a:t>Tidak</a:t>
            </a:r>
            <a:r>
              <a:rPr lang="en-US" dirty="0"/>
              <a:t> </a:t>
            </a:r>
            <a:r>
              <a:rPr lang="en-US" dirty="0" err="1"/>
              <a:t>boleh</a:t>
            </a:r>
            <a:r>
              <a:rPr lang="en-US" dirty="0"/>
              <a:t> </a:t>
            </a:r>
            <a:r>
              <a:rPr lang="en-US" dirty="0" err="1"/>
              <a:t>terlambat</a:t>
            </a:r>
            <a:endParaRPr lang="en-US" dirty="0"/>
          </a:p>
        </p:txBody>
      </p:sp>
      <p:sp>
        <p:nvSpPr>
          <p:cNvPr id="3" name="Content Placeholder 2"/>
          <p:cNvSpPr>
            <a:spLocks noGrp="1"/>
          </p:cNvSpPr>
          <p:nvPr>
            <p:ph idx="1"/>
          </p:nvPr>
        </p:nvSpPr>
        <p:spPr/>
        <p:txBody>
          <a:bodyPr/>
          <a:lstStyle/>
          <a:p>
            <a:r>
              <a:rPr lang="en-US" dirty="0" err="1"/>
              <a:t>Pintu</a:t>
            </a:r>
            <a:r>
              <a:rPr lang="en-US" dirty="0"/>
              <a:t> </a:t>
            </a:r>
            <a:r>
              <a:rPr lang="en-US" dirty="0" err="1"/>
              <a:t>ditutup</a:t>
            </a:r>
            <a:r>
              <a:rPr lang="en-US" dirty="0"/>
              <a:t> </a:t>
            </a:r>
            <a:r>
              <a:rPr lang="en-US" dirty="0" err="1"/>
              <a:t>setelah</a:t>
            </a:r>
            <a:r>
              <a:rPr lang="en-US" dirty="0"/>
              <a:t> </a:t>
            </a:r>
            <a:r>
              <a:rPr lang="en-US" dirty="0" err="1"/>
              <a:t>dosen</a:t>
            </a:r>
            <a:r>
              <a:rPr lang="en-US" dirty="0"/>
              <a:t> </a:t>
            </a:r>
            <a:r>
              <a:rPr lang="en-US" dirty="0" err="1"/>
              <a:t>masuk</a:t>
            </a:r>
            <a:r>
              <a:rPr lang="en-US" dirty="0"/>
              <a:t> </a:t>
            </a:r>
            <a:r>
              <a:rPr lang="en-US" dirty="0" err="1"/>
              <a:t>ke</a:t>
            </a:r>
            <a:r>
              <a:rPr lang="en-US" dirty="0"/>
              <a:t> </a:t>
            </a:r>
            <a:r>
              <a:rPr lang="en-US" dirty="0" err="1"/>
              <a:t>dalam</a:t>
            </a:r>
            <a:r>
              <a:rPr lang="en-US" dirty="0"/>
              <a:t> </a:t>
            </a:r>
            <a:r>
              <a:rPr lang="en-US" dirty="0" err="1"/>
              <a:t>kelas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6" y="2755906"/>
            <a:ext cx="4480426" cy="28352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890" y="2755906"/>
            <a:ext cx="3883210" cy="2910620"/>
          </a:xfrm>
          <a:prstGeom prst="rect">
            <a:avLst/>
          </a:prstGeom>
        </p:spPr>
      </p:pic>
      <p:sp>
        <p:nvSpPr>
          <p:cNvPr id="6" name="Slide Number Placeholder 5">
            <a:extLst>
              <a:ext uri="{FF2B5EF4-FFF2-40B4-BE49-F238E27FC236}">
                <a16:creationId xmlns:a16="http://schemas.microsoft.com/office/drawing/2014/main" id="{B67C9414-0226-30D4-E6B6-511C4255B003}"/>
              </a:ext>
            </a:extLst>
          </p:cNvPr>
          <p:cNvSpPr>
            <a:spLocks noGrp="1"/>
          </p:cNvSpPr>
          <p:nvPr>
            <p:ph type="sldNum" sz="quarter" idx="12"/>
          </p:nvPr>
        </p:nvSpPr>
        <p:spPr/>
        <p:txBody>
          <a:bodyPr/>
          <a:lstStyle/>
          <a:p>
            <a:pPr>
              <a:defRPr/>
            </a:pPr>
            <a:fld id="{577DB4DC-9A87-46B1-BFD2-E3BE53B7C2AE}" type="slidenum">
              <a:rPr lang="id-ID" altLang="en-US" smtClean="0"/>
              <a:pPr>
                <a:defRPr/>
              </a:pPr>
              <a:t>60</a:t>
            </a:fld>
            <a:endParaRPr lang="id-ID" altLang="en-US"/>
          </a:p>
        </p:txBody>
      </p:sp>
    </p:spTree>
    <p:extLst>
      <p:ext uri="{BB962C8B-B14F-4D97-AF65-F5344CB8AC3E}">
        <p14:creationId xmlns:p14="http://schemas.microsoft.com/office/powerpoint/2010/main" val="29513221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err="1"/>
              <a:t>Berpakaian</a:t>
            </a:r>
            <a:r>
              <a:rPr lang="en-US" dirty="0"/>
              <a:t> </a:t>
            </a:r>
            <a:r>
              <a:rPr lang="en-US" dirty="0" err="1"/>
              <a:t>rapi</a:t>
            </a:r>
            <a:r>
              <a:rPr lang="en-US" dirty="0"/>
              <a:t> </a:t>
            </a:r>
            <a:r>
              <a:rPr lang="en-US" dirty="0" err="1"/>
              <a:t>dan</a:t>
            </a:r>
            <a:r>
              <a:rPr lang="en-US" dirty="0"/>
              <a:t> </a:t>
            </a:r>
            <a:r>
              <a:rPr lang="en-US" dirty="0" err="1"/>
              <a:t>sopan</a:t>
            </a:r>
            <a:endParaRPr lang="en-US" dirty="0"/>
          </a:p>
        </p:txBody>
      </p:sp>
      <p:sp>
        <p:nvSpPr>
          <p:cNvPr id="3" name="Content Placeholder 2"/>
          <p:cNvSpPr>
            <a:spLocks noGrp="1"/>
          </p:cNvSpPr>
          <p:nvPr>
            <p:ph idx="1"/>
          </p:nvPr>
        </p:nvSpPr>
        <p:spPr/>
        <p:txBody>
          <a:bodyPr/>
          <a:lstStyle/>
          <a:p>
            <a:r>
              <a:rPr lang="en-US" dirty="0" err="1"/>
              <a:t>Tidak</a:t>
            </a:r>
            <a:r>
              <a:rPr lang="en-US" dirty="0"/>
              <a:t> </a:t>
            </a:r>
            <a:r>
              <a:rPr lang="en-US" dirty="0" err="1"/>
              <a:t>memakai</a:t>
            </a:r>
            <a:r>
              <a:rPr lang="en-US" dirty="0"/>
              <a:t> sandal</a:t>
            </a:r>
          </a:p>
          <a:p>
            <a:r>
              <a:rPr lang="en-US" dirty="0" err="1"/>
              <a:t>Tidak</a:t>
            </a:r>
            <a:r>
              <a:rPr lang="en-US" dirty="0"/>
              <a:t> </a:t>
            </a:r>
            <a:r>
              <a:rPr lang="en-US" dirty="0" err="1"/>
              <a:t>memakai</a:t>
            </a:r>
            <a:r>
              <a:rPr lang="en-US" dirty="0"/>
              <a:t> sandal-</a:t>
            </a:r>
            <a:r>
              <a:rPr lang="en-US" dirty="0" err="1"/>
              <a:t>sepatu</a:t>
            </a:r>
            <a:endParaRPr lang="en-US" dirty="0"/>
          </a:p>
          <a:p>
            <a:r>
              <a:rPr lang="en-US" dirty="0" err="1"/>
              <a:t>Tidak</a:t>
            </a:r>
            <a:r>
              <a:rPr lang="en-US" dirty="0"/>
              <a:t> </a:t>
            </a:r>
            <a:r>
              <a:rPr lang="en-US" dirty="0" err="1"/>
              <a:t>memakai</a:t>
            </a:r>
            <a:r>
              <a:rPr lang="en-US" dirty="0"/>
              <a:t> </a:t>
            </a:r>
            <a:r>
              <a:rPr lang="en-US" dirty="0" err="1"/>
              <a:t>baju</a:t>
            </a:r>
            <a:r>
              <a:rPr lang="en-US" dirty="0"/>
              <a:t> </a:t>
            </a:r>
            <a:r>
              <a:rPr lang="en-US" dirty="0" err="1"/>
              <a:t>dan</a:t>
            </a:r>
            <a:r>
              <a:rPr lang="en-US" dirty="0"/>
              <a:t> </a:t>
            </a:r>
            <a:r>
              <a:rPr lang="en-US" dirty="0" err="1"/>
              <a:t>celana</a:t>
            </a:r>
            <a:r>
              <a:rPr lang="en-US" dirty="0"/>
              <a:t> </a:t>
            </a:r>
            <a:r>
              <a:rPr lang="en-US" dirty="0" err="1"/>
              <a:t>robek</a:t>
            </a:r>
            <a:endParaRPr lang="en-US" dirty="0"/>
          </a:p>
          <a:p>
            <a:r>
              <a:rPr lang="en-US" dirty="0" err="1"/>
              <a:t>Boleh</a:t>
            </a:r>
            <a:r>
              <a:rPr lang="en-US" dirty="0"/>
              <a:t> </a:t>
            </a:r>
            <a:r>
              <a:rPr lang="en-US" dirty="0" err="1"/>
              <a:t>pakai</a:t>
            </a:r>
            <a:r>
              <a:rPr lang="en-US" dirty="0"/>
              <a:t> </a:t>
            </a:r>
            <a:r>
              <a:rPr lang="en-US" dirty="0" err="1"/>
              <a:t>kaos</a:t>
            </a:r>
            <a:r>
              <a:rPr lang="en-US" dirty="0"/>
              <a:t>/oblong/</a:t>
            </a:r>
            <a:r>
              <a:rPr lang="en-US" dirty="0" err="1"/>
              <a:t>tshirt</a:t>
            </a:r>
            <a:endParaRPr lang="en-US" dirty="0"/>
          </a:p>
          <a:p>
            <a:endParaRPr lang="en-US" dirty="0"/>
          </a:p>
          <a:p>
            <a:endParaRPr lang="en-US" dirty="0"/>
          </a:p>
        </p:txBody>
      </p:sp>
      <p:pic>
        <p:nvPicPr>
          <p:cNvPr id="5" name="Picture 4"/>
          <p:cNvPicPr>
            <a:picLocks noChangeAspect="1"/>
          </p:cNvPicPr>
          <p:nvPr/>
        </p:nvPicPr>
        <p:blipFill>
          <a:blip r:embed="rId2"/>
          <a:stretch>
            <a:fillRect/>
          </a:stretch>
        </p:blipFill>
        <p:spPr>
          <a:xfrm>
            <a:off x="6309085" y="1205460"/>
            <a:ext cx="2377715" cy="133152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07" y="3964697"/>
            <a:ext cx="2102303" cy="1401536"/>
          </a:xfrm>
          <a:prstGeom prst="rect">
            <a:avLst/>
          </a:prstGeom>
        </p:spPr>
      </p:pic>
      <p:cxnSp>
        <p:nvCxnSpPr>
          <p:cNvPr id="8" name="Straight Connector 7"/>
          <p:cNvCxnSpPr/>
          <p:nvPr/>
        </p:nvCxnSpPr>
        <p:spPr>
          <a:xfrm>
            <a:off x="971550" y="3757018"/>
            <a:ext cx="1698172" cy="18168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71551" y="3757018"/>
            <a:ext cx="1845128" cy="18168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9820" y="3946072"/>
            <a:ext cx="2496374" cy="1401536"/>
          </a:xfrm>
          <a:prstGeom prst="rect">
            <a:avLst/>
          </a:prstGeom>
        </p:spPr>
      </p:pic>
      <p:cxnSp>
        <p:nvCxnSpPr>
          <p:cNvPr id="16" name="Straight Connector 15"/>
          <p:cNvCxnSpPr/>
          <p:nvPr/>
        </p:nvCxnSpPr>
        <p:spPr>
          <a:xfrm flipV="1">
            <a:off x="3795443" y="3774282"/>
            <a:ext cx="1845128" cy="18168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68920" y="3757018"/>
            <a:ext cx="1698172" cy="18168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a:stretch>
            <a:fillRect/>
          </a:stretch>
        </p:blipFill>
        <p:spPr>
          <a:xfrm>
            <a:off x="6692813" y="3543385"/>
            <a:ext cx="1615295" cy="2202186"/>
          </a:xfrm>
          <a:prstGeom prst="rect">
            <a:avLst/>
          </a:prstGeom>
        </p:spPr>
      </p:pic>
      <p:cxnSp>
        <p:nvCxnSpPr>
          <p:cNvPr id="20" name="Straight Connector 19"/>
          <p:cNvCxnSpPr/>
          <p:nvPr/>
        </p:nvCxnSpPr>
        <p:spPr>
          <a:xfrm flipV="1">
            <a:off x="8155646" y="3996968"/>
            <a:ext cx="676211" cy="123633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894864" y="4827475"/>
            <a:ext cx="297521" cy="40583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E51E400-1A4D-D26F-4AB0-2F7B03D06546}"/>
              </a:ext>
            </a:extLst>
          </p:cNvPr>
          <p:cNvSpPr>
            <a:spLocks noGrp="1"/>
          </p:cNvSpPr>
          <p:nvPr>
            <p:ph type="sldNum" sz="quarter" idx="12"/>
          </p:nvPr>
        </p:nvSpPr>
        <p:spPr/>
        <p:txBody>
          <a:bodyPr/>
          <a:lstStyle/>
          <a:p>
            <a:pPr>
              <a:defRPr/>
            </a:pPr>
            <a:fld id="{577DB4DC-9A87-46B1-BFD2-E3BE53B7C2AE}" type="slidenum">
              <a:rPr lang="id-ID" altLang="en-US" smtClean="0"/>
              <a:pPr>
                <a:defRPr/>
              </a:pPr>
              <a:t>61</a:t>
            </a:fld>
            <a:endParaRPr lang="id-ID" altLang="en-US"/>
          </a:p>
        </p:txBody>
      </p:sp>
    </p:spTree>
    <p:extLst>
      <p:ext uri="{BB962C8B-B14F-4D97-AF65-F5344CB8AC3E}">
        <p14:creationId xmlns:p14="http://schemas.microsoft.com/office/powerpoint/2010/main" val="29947352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538" y="2091463"/>
            <a:ext cx="1828958" cy="182895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370" y="2196352"/>
            <a:ext cx="2884034" cy="1619180"/>
          </a:xfrm>
          <a:prstGeom prst="rect">
            <a:avLst/>
          </a:prstGeom>
        </p:spPr>
      </p:pic>
      <p:cxnSp>
        <p:nvCxnSpPr>
          <p:cNvPr id="5" name="Straight Connector 4"/>
          <p:cNvCxnSpPr/>
          <p:nvPr/>
        </p:nvCxnSpPr>
        <p:spPr>
          <a:xfrm>
            <a:off x="1882239" y="2026227"/>
            <a:ext cx="3437165" cy="1894194"/>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016485" y="2026227"/>
            <a:ext cx="3721802" cy="1894195"/>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099" y="1934935"/>
            <a:ext cx="2498272" cy="2498272"/>
          </a:xfrm>
          <a:prstGeom prst="rect">
            <a:avLst/>
          </a:prstGeom>
        </p:spPr>
      </p:pic>
      <p:cxnSp>
        <p:nvCxnSpPr>
          <p:cNvPr id="10" name="Straight Connector 9"/>
          <p:cNvCxnSpPr/>
          <p:nvPr/>
        </p:nvCxnSpPr>
        <p:spPr>
          <a:xfrm>
            <a:off x="5872534" y="1707582"/>
            <a:ext cx="3060680" cy="302399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319403" y="1602692"/>
            <a:ext cx="3409967" cy="2882960"/>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AE51EE8-EEC6-FA1B-CE6C-0CC50D02C440}"/>
              </a:ext>
            </a:extLst>
          </p:cNvPr>
          <p:cNvSpPr>
            <a:spLocks noGrp="1"/>
          </p:cNvSpPr>
          <p:nvPr>
            <p:ph type="sldNum" sz="quarter" idx="12"/>
          </p:nvPr>
        </p:nvSpPr>
        <p:spPr/>
        <p:txBody>
          <a:bodyPr/>
          <a:lstStyle/>
          <a:p>
            <a:pPr>
              <a:defRPr/>
            </a:pPr>
            <a:fld id="{0177FF52-8EF8-44CD-83CE-DE67398D77FE}" type="slidenum">
              <a:rPr lang="id-ID" altLang="en-US" smtClean="0"/>
              <a:pPr>
                <a:defRPr/>
              </a:pPr>
              <a:t>62</a:t>
            </a:fld>
            <a:endParaRPr lang="id-ID" altLang="en-US"/>
          </a:p>
        </p:txBody>
      </p:sp>
    </p:spTree>
    <p:extLst>
      <p:ext uri="{BB962C8B-B14F-4D97-AF65-F5344CB8AC3E}">
        <p14:creationId xmlns:p14="http://schemas.microsoft.com/office/powerpoint/2010/main" val="42255162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n-US" dirty="0" err="1"/>
              <a:t>Dilarang</a:t>
            </a:r>
            <a:r>
              <a:rPr lang="en-US" dirty="0"/>
              <a:t> </a:t>
            </a:r>
            <a:r>
              <a:rPr lang="en-US" dirty="0" err="1"/>
              <a:t>makan</a:t>
            </a:r>
            <a:r>
              <a:rPr lang="en-US" dirty="0"/>
              <a:t>, </a:t>
            </a:r>
            <a:r>
              <a:rPr lang="en-US" dirty="0" err="1"/>
              <a:t>tapi</a:t>
            </a:r>
            <a:r>
              <a:rPr lang="en-US" dirty="0"/>
              <a:t> </a:t>
            </a:r>
            <a:r>
              <a:rPr lang="en-US" dirty="0" err="1"/>
              <a:t>boleh</a:t>
            </a:r>
            <a:r>
              <a:rPr lang="en-US" dirty="0"/>
              <a:t> </a:t>
            </a:r>
            <a:r>
              <a:rPr lang="en-US" dirty="0" err="1"/>
              <a:t>minum</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563" y="2228850"/>
            <a:ext cx="2063523" cy="2751364"/>
          </a:xfrm>
          <a:prstGeom prst="rect">
            <a:avLst/>
          </a:prstGeom>
        </p:spPr>
      </p:pic>
      <p:cxnSp>
        <p:nvCxnSpPr>
          <p:cNvPr id="6" name="Straight Connector 5"/>
          <p:cNvCxnSpPr/>
          <p:nvPr/>
        </p:nvCxnSpPr>
        <p:spPr>
          <a:xfrm flipV="1">
            <a:off x="1167400" y="3722915"/>
            <a:ext cx="1820729" cy="1699737"/>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347107" y="3722915"/>
            <a:ext cx="1641021" cy="1699736"/>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858" y="2526709"/>
            <a:ext cx="4477600" cy="2070566"/>
          </a:xfrm>
          <a:prstGeom prst="rect">
            <a:avLst/>
          </a:prstGeom>
        </p:spPr>
      </p:pic>
      <p:cxnSp>
        <p:nvCxnSpPr>
          <p:cNvPr id="13" name="Straight Connector 12"/>
          <p:cNvCxnSpPr/>
          <p:nvPr/>
        </p:nvCxnSpPr>
        <p:spPr>
          <a:xfrm flipV="1">
            <a:off x="6182150" y="3979105"/>
            <a:ext cx="676211" cy="123633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884630" y="4777297"/>
            <a:ext cx="297521" cy="40583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8A8C42A-3943-0F47-629F-EF81F18EBD55}"/>
              </a:ext>
            </a:extLst>
          </p:cNvPr>
          <p:cNvSpPr>
            <a:spLocks noGrp="1"/>
          </p:cNvSpPr>
          <p:nvPr>
            <p:ph type="sldNum" sz="quarter" idx="12"/>
          </p:nvPr>
        </p:nvSpPr>
        <p:spPr/>
        <p:txBody>
          <a:bodyPr/>
          <a:lstStyle/>
          <a:p>
            <a:pPr>
              <a:defRPr/>
            </a:pPr>
            <a:fld id="{577DB4DC-9A87-46B1-BFD2-E3BE53B7C2AE}" type="slidenum">
              <a:rPr lang="id-ID" altLang="en-US" smtClean="0"/>
              <a:pPr>
                <a:defRPr/>
              </a:pPr>
              <a:t>63</a:t>
            </a:fld>
            <a:endParaRPr lang="id-ID" altLang="en-US"/>
          </a:p>
        </p:txBody>
      </p:sp>
    </p:spTree>
    <p:extLst>
      <p:ext uri="{BB962C8B-B14F-4D97-AF65-F5344CB8AC3E}">
        <p14:creationId xmlns:p14="http://schemas.microsoft.com/office/powerpoint/2010/main" val="22014084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t>
            </a:r>
            <a:r>
              <a:rPr lang="en-US" dirty="0" err="1"/>
              <a:t>Boleh</a:t>
            </a:r>
            <a:r>
              <a:rPr lang="en-US" dirty="0"/>
              <a:t> </a:t>
            </a:r>
            <a:r>
              <a:rPr lang="en-US" dirty="0" err="1"/>
              <a:t>tidur</a:t>
            </a:r>
            <a:r>
              <a:rPr lang="en-US" dirty="0"/>
              <a:t> di </a:t>
            </a:r>
            <a:r>
              <a:rPr lang="en-US" dirty="0" err="1"/>
              <a:t>kursi</a:t>
            </a:r>
            <a:r>
              <a:rPr lang="en-US" dirty="0"/>
              <a:t> </a:t>
            </a:r>
            <a:r>
              <a:rPr lang="en-US" dirty="0" err="1"/>
              <a:t>jika</a:t>
            </a:r>
            <a:r>
              <a:rPr lang="en-US" dirty="0"/>
              <a:t> </a:t>
            </a:r>
            <a:r>
              <a:rPr lang="en-US" dirty="0" err="1"/>
              <a:t>mengantuk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168" y="2228850"/>
            <a:ext cx="4286250" cy="2857500"/>
          </a:xfrm>
          <a:prstGeom prst="rect">
            <a:avLst/>
          </a:prstGeom>
        </p:spPr>
      </p:pic>
      <p:sp>
        <p:nvSpPr>
          <p:cNvPr id="3" name="Slide Number Placeholder 2">
            <a:extLst>
              <a:ext uri="{FF2B5EF4-FFF2-40B4-BE49-F238E27FC236}">
                <a16:creationId xmlns:a16="http://schemas.microsoft.com/office/drawing/2014/main" id="{FAE67233-F5A5-44E2-1453-A4198DAEAD2F}"/>
              </a:ext>
            </a:extLst>
          </p:cNvPr>
          <p:cNvSpPr>
            <a:spLocks noGrp="1"/>
          </p:cNvSpPr>
          <p:nvPr>
            <p:ph type="sldNum" sz="quarter" idx="12"/>
          </p:nvPr>
        </p:nvSpPr>
        <p:spPr/>
        <p:txBody>
          <a:bodyPr/>
          <a:lstStyle/>
          <a:p>
            <a:pPr>
              <a:defRPr/>
            </a:pPr>
            <a:fld id="{577DB4DC-9A87-46B1-BFD2-E3BE53B7C2AE}" type="slidenum">
              <a:rPr lang="id-ID" altLang="en-US" smtClean="0"/>
              <a:pPr>
                <a:defRPr/>
              </a:pPr>
              <a:t>64</a:t>
            </a:fld>
            <a:endParaRPr lang="id-ID" altLang="en-US"/>
          </a:p>
        </p:txBody>
      </p:sp>
    </p:spTree>
    <p:extLst>
      <p:ext uri="{BB962C8B-B14F-4D97-AF65-F5344CB8AC3E}">
        <p14:creationId xmlns:p14="http://schemas.microsoft.com/office/powerpoint/2010/main" val="22940181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Ujian</a:t>
            </a:r>
            <a:r>
              <a:rPr lang="en-US" dirty="0"/>
              <a:t> </a:t>
            </a:r>
            <a:r>
              <a:rPr lang="en-US" dirty="0" err="1"/>
              <a:t>dan</a:t>
            </a:r>
            <a:r>
              <a:rPr lang="en-US" dirty="0"/>
              <a:t> </a:t>
            </a:r>
            <a:r>
              <a:rPr lang="en-US" dirty="0" err="1"/>
              <a:t>kuis</a:t>
            </a:r>
            <a:endParaRPr lang="en-US" dirty="0"/>
          </a:p>
        </p:txBody>
      </p:sp>
      <p:sp>
        <p:nvSpPr>
          <p:cNvPr id="3" name="Content Placeholder 2"/>
          <p:cNvSpPr>
            <a:spLocks noGrp="1"/>
          </p:cNvSpPr>
          <p:nvPr>
            <p:ph idx="1"/>
          </p:nvPr>
        </p:nvSpPr>
        <p:spPr/>
        <p:txBody>
          <a:bodyPr/>
          <a:lstStyle/>
          <a:p>
            <a:r>
              <a:rPr lang="en-US" dirty="0" err="1"/>
              <a:t>Ujian</a:t>
            </a:r>
            <a:r>
              <a:rPr lang="en-US" dirty="0"/>
              <a:t> </a:t>
            </a:r>
            <a:r>
              <a:rPr lang="en-US" dirty="0" err="1"/>
              <a:t>dan</a:t>
            </a:r>
            <a:r>
              <a:rPr lang="en-US" dirty="0"/>
              <a:t> </a:t>
            </a:r>
            <a:r>
              <a:rPr lang="en-US" dirty="0" err="1"/>
              <a:t>kuis</a:t>
            </a:r>
            <a:r>
              <a:rPr lang="en-US" dirty="0"/>
              <a:t> </a:t>
            </a:r>
            <a:r>
              <a:rPr lang="en-US" dirty="0" err="1"/>
              <a:t>hanya</a:t>
            </a:r>
            <a:r>
              <a:rPr lang="en-US" dirty="0"/>
              <a:t> </a:t>
            </a:r>
            <a:r>
              <a:rPr lang="en-US" dirty="0" err="1"/>
              <a:t>boleh</a:t>
            </a:r>
            <a:r>
              <a:rPr lang="en-US" dirty="0"/>
              <a:t> </a:t>
            </a:r>
            <a:r>
              <a:rPr lang="en-US" dirty="0" err="1"/>
              <a:t>memakai</a:t>
            </a:r>
            <a:r>
              <a:rPr lang="en-US" dirty="0"/>
              <a:t> </a:t>
            </a:r>
            <a:r>
              <a:rPr lang="en-US" dirty="0" err="1"/>
              <a:t>pensil</a:t>
            </a:r>
            <a:endParaRPr lang="en-US" dirty="0"/>
          </a:p>
          <a:p>
            <a:r>
              <a:rPr lang="en-US" dirty="0" err="1"/>
              <a:t>Selalu</a:t>
            </a:r>
            <a:r>
              <a:rPr lang="en-US" dirty="0"/>
              <a:t> </a:t>
            </a:r>
            <a:r>
              <a:rPr lang="en-US" dirty="0" err="1"/>
              <a:t>siapkan</a:t>
            </a:r>
            <a:r>
              <a:rPr lang="en-US" dirty="0"/>
              <a:t> </a:t>
            </a:r>
            <a:r>
              <a:rPr lang="en-US" dirty="0" err="1"/>
              <a:t>pensil</a:t>
            </a:r>
            <a:r>
              <a:rPr lang="en-US" dirty="0"/>
              <a:t> </a:t>
            </a:r>
            <a:r>
              <a:rPr lang="en-US" dirty="0" err="1"/>
              <a:t>dan</a:t>
            </a:r>
            <a:r>
              <a:rPr lang="en-US" dirty="0"/>
              <a:t> </a:t>
            </a:r>
            <a:r>
              <a:rPr lang="en-US" dirty="0" err="1"/>
              <a:t>penghapus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2379" y="3154622"/>
            <a:ext cx="3847420" cy="2555786"/>
          </a:xfrm>
          <a:prstGeom prst="rect">
            <a:avLst/>
          </a:prstGeom>
        </p:spPr>
      </p:pic>
      <p:sp>
        <p:nvSpPr>
          <p:cNvPr id="5" name="Slide Number Placeholder 4">
            <a:extLst>
              <a:ext uri="{FF2B5EF4-FFF2-40B4-BE49-F238E27FC236}">
                <a16:creationId xmlns:a16="http://schemas.microsoft.com/office/drawing/2014/main" id="{03F4D224-01C6-0D02-8791-7892B989C872}"/>
              </a:ext>
            </a:extLst>
          </p:cNvPr>
          <p:cNvSpPr>
            <a:spLocks noGrp="1"/>
          </p:cNvSpPr>
          <p:nvPr>
            <p:ph type="sldNum" sz="quarter" idx="12"/>
          </p:nvPr>
        </p:nvSpPr>
        <p:spPr/>
        <p:txBody>
          <a:bodyPr/>
          <a:lstStyle/>
          <a:p>
            <a:pPr>
              <a:defRPr/>
            </a:pPr>
            <a:fld id="{577DB4DC-9A87-46B1-BFD2-E3BE53B7C2AE}" type="slidenum">
              <a:rPr lang="id-ID" altLang="en-US" smtClean="0"/>
              <a:pPr>
                <a:defRPr/>
              </a:pPr>
              <a:t>65</a:t>
            </a:fld>
            <a:endParaRPr lang="id-ID" altLang="en-US"/>
          </a:p>
        </p:txBody>
      </p:sp>
    </p:spTree>
    <p:extLst>
      <p:ext uri="{BB962C8B-B14F-4D97-AF65-F5344CB8AC3E}">
        <p14:creationId xmlns:p14="http://schemas.microsoft.com/office/powerpoint/2010/main" val="32984426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a:extLst>
              <a:ext uri="{FF2B5EF4-FFF2-40B4-BE49-F238E27FC236}">
                <a16:creationId xmlns:a16="http://schemas.microsoft.com/office/drawing/2014/main" id="{69785E68-25A4-41FB-A986-8C85816AB830}"/>
              </a:ext>
            </a:extLst>
          </p:cNvPr>
          <p:cNvSpPr>
            <a:spLocks noGrp="1"/>
          </p:cNvSpPr>
          <p:nvPr>
            <p:ph idx="1"/>
          </p:nvPr>
        </p:nvSpPr>
        <p:spPr>
          <a:xfrm>
            <a:off x="684213" y="3573463"/>
            <a:ext cx="8229600" cy="1252537"/>
          </a:xfrm>
        </p:spPr>
        <p:txBody>
          <a:bodyPr/>
          <a:lstStyle/>
          <a:p>
            <a:pPr marL="0" indent="0" algn="ctr">
              <a:buFont typeface="Arial" panose="020B0604020202020204" pitchFamily="34" charset="0"/>
              <a:buNone/>
            </a:pPr>
            <a:r>
              <a:rPr lang="en-US" altLang="en-US" sz="4000" b="1"/>
              <a:t>SELAMAT BELAJAR</a:t>
            </a:r>
          </a:p>
        </p:txBody>
      </p:sp>
      <p:sp>
        <p:nvSpPr>
          <p:cNvPr id="2" name="Slide Number Placeholder 1">
            <a:extLst>
              <a:ext uri="{FF2B5EF4-FFF2-40B4-BE49-F238E27FC236}">
                <a16:creationId xmlns:a16="http://schemas.microsoft.com/office/drawing/2014/main" id="{5A72E006-8482-C51A-1128-C77C90300AF3}"/>
              </a:ext>
            </a:extLst>
          </p:cNvPr>
          <p:cNvSpPr>
            <a:spLocks noGrp="1"/>
          </p:cNvSpPr>
          <p:nvPr>
            <p:ph type="sldNum" sz="quarter" idx="12"/>
          </p:nvPr>
        </p:nvSpPr>
        <p:spPr/>
        <p:txBody>
          <a:bodyPr/>
          <a:lstStyle/>
          <a:p>
            <a:pPr>
              <a:defRPr/>
            </a:pPr>
            <a:fld id="{577DB4DC-9A87-46B1-BFD2-E3BE53B7C2AE}" type="slidenum">
              <a:rPr lang="id-ID" altLang="en-US" smtClean="0"/>
              <a:pPr>
                <a:defRPr/>
              </a:pPr>
              <a:t>66</a:t>
            </a:fld>
            <a:endParaRPr lang="id-ID" altLang="en-US"/>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EFC815A8-39B5-4538-BCDA-3B05C3973AD7}"/>
              </a:ext>
            </a:extLst>
          </p:cNvPr>
          <p:cNvSpPr>
            <a:spLocks noGrp="1"/>
          </p:cNvSpPr>
          <p:nvPr>
            <p:ph type="title"/>
          </p:nvPr>
        </p:nvSpPr>
        <p:spPr/>
        <p:txBody>
          <a:bodyPr/>
          <a:lstStyle/>
          <a:p>
            <a:pPr algn="l"/>
            <a:r>
              <a:rPr lang="en-US" altLang="en-US"/>
              <a:t>Salah satu mata kuliahnya….</a:t>
            </a:r>
          </a:p>
        </p:txBody>
      </p:sp>
      <p:sp>
        <p:nvSpPr>
          <p:cNvPr id="6147" name="Content Placeholder 2">
            <a:extLst>
              <a:ext uri="{FF2B5EF4-FFF2-40B4-BE49-F238E27FC236}">
                <a16:creationId xmlns:a16="http://schemas.microsoft.com/office/drawing/2014/main" id="{771C1031-F068-4253-8225-23662036E6A0}"/>
              </a:ext>
            </a:extLst>
          </p:cNvPr>
          <p:cNvSpPr>
            <a:spLocks noGrp="1"/>
          </p:cNvSpPr>
          <p:nvPr>
            <p:ph idx="1"/>
          </p:nvPr>
        </p:nvSpPr>
        <p:spPr>
          <a:xfrm>
            <a:off x="457200" y="1214438"/>
            <a:ext cx="8229600" cy="4929187"/>
          </a:xfrm>
        </p:spPr>
        <p:txBody>
          <a:bodyPr/>
          <a:lstStyle/>
          <a:p>
            <a:pPr algn="ctr">
              <a:buFont typeface="Arial" panose="020B0604020202020204" pitchFamily="34" charset="0"/>
              <a:buNone/>
            </a:pPr>
            <a:r>
              <a:rPr lang="en-US" altLang="en-US" sz="4800" b="1" dirty="0">
                <a:solidFill>
                  <a:srgbClr val="FF0000"/>
                </a:solidFill>
              </a:rPr>
              <a:t>IF1220 </a:t>
            </a:r>
            <a:r>
              <a:rPr lang="en-US" altLang="en-US" sz="4800" b="1" dirty="0" err="1">
                <a:solidFill>
                  <a:srgbClr val="FF0000"/>
                </a:solidFill>
              </a:rPr>
              <a:t>Matematika</a:t>
            </a:r>
            <a:r>
              <a:rPr lang="en-US" altLang="en-US" sz="4800" b="1" dirty="0">
                <a:solidFill>
                  <a:srgbClr val="FF0000"/>
                </a:solidFill>
              </a:rPr>
              <a:t> </a:t>
            </a:r>
            <a:r>
              <a:rPr lang="en-US" altLang="en-US" sz="4800" b="1" dirty="0" err="1">
                <a:solidFill>
                  <a:srgbClr val="FF0000"/>
                </a:solidFill>
              </a:rPr>
              <a:t>Diskrit</a:t>
            </a:r>
            <a:r>
              <a:rPr lang="en-US" altLang="en-US" sz="4800" b="1" dirty="0">
                <a:solidFill>
                  <a:srgbClr val="FF0000"/>
                </a:solidFill>
              </a:rPr>
              <a:t> </a:t>
            </a:r>
            <a:r>
              <a:rPr lang="en-US" altLang="en-US" sz="4800" b="1" dirty="0" err="1">
                <a:solidFill>
                  <a:srgbClr val="FF0000"/>
                </a:solidFill>
              </a:rPr>
              <a:t>Diskrit</a:t>
            </a:r>
            <a:endParaRPr lang="en-US" altLang="en-US" sz="4800" b="1" dirty="0">
              <a:solidFill>
                <a:srgbClr val="FF0000"/>
              </a:solidFill>
            </a:endParaRPr>
          </a:p>
        </p:txBody>
      </p:sp>
      <p:pic>
        <p:nvPicPr>
          <p:cNvPr id="6148" name="Picture 6">
            <a:extLst>
              <a:ext uri="{FF2B5EF4-FFF2-40B4-BE49-F238E27FC236}">
                <a16:creationId xmlns:a16="http://schemas.microsoft.com/office/drawing/2014/main" id="{61CFF820-7BF4-477D-B01E-371A18724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2071688"/>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4">
            <a:extLst>
              <a:ext uri="{FF2B5EF4-FFF2-40B4-BE49-F238E27FC236}">
                <a16:creationId xmlns:a16="http://schemas.microsoft.com/office/drawing/2014/main" id="{C4C3132F-CD9A-4C8D-927E-EA004FE08DB4}"/>
              </a:ext>
            </a:extLst>
          </p:cNvPr>
          <p:cNvSpPr>
            <a:spLocks noChangeArrowheads="1"/>
          </p:cNvSpPr>
          <p:nvPr/>
        </p:nvSpPr>
        <p:spPr bwMode="auto">
          <a:xfrm>
            <a:off x="1000125" y="6072188"/>
            <a:ext cx="7715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Sumber gambar: http://www.zazzle.com/i_can_be_functionally_discrete_or_continuous_tshirt-235341012435015470</a:t>
            </a:r>
          </a:p>
        </p:txBody>
      </p:sp>
      <p:pic>
        <p:nvPicPr>
          <p:cNvPr id="6150" name="Audio 3">
            <a:hlinkClick r:id="" action="ppaction://media"/>
            <a:extLst>
              <a:ext uri="{FF2B5EF4-FFF2-40B4-BE49-F238E27FC236}">
                <a16:creationId xmlns:a16="http://schemas.microsoft.com/office/drawing/2014/main" id="{57C9B93B-633C-4267-9C59-D1A496EEE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CF028AEE-03A8-432E-8F19-D8EF30FBE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65D3C95D-EF4C-DDF9-12D2-F20EDDF52391}"/>
              </a:ext>
            </a:extLst>
          </p:cNvPr>
          <p:cNvSpPr>
            <a:spLocks noGrp="1"/>
          </p:cNvSpPr>
          <p:nvPr>
            <p:ph type="sldNum" sz="quarter" idx="12"/>
          </p:nvPr>
        </p:nvSpPr>
        <p:spPr/>
        <p:txBody>
          <a:bodyPr/>
          <a:lstStyle/>
          <a:p>
            <a:pPr>
              <a:defRPr/>
            </a:pPr>
            <a:fld id="{577DB4DC-9A87-46B1-BFD2-E3BE53B7C2AE}" type="slidenum">
              <a:rPr lang="id-ID" altLang="en-US" smtClean="0"/>
              <a:pPr>
                <a:defRPr/>
              </a:pPr>
              <a:t>7</a:t>
            </a:fld>
            <a:endParaRPr lang="id-ID" altLang="en-US"/>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a:extLst>
              <a:ext uri="{FF2B5EF4-FFF2-40B4-BE49-F238E27FC236}">
                <a16:creationId xmlns:a16="http://schemas.microsoft.com/office/drawing/2014/main" id="{49426C50-FCB3-411E-8F6F-87D44DE5D73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0A0672E-D149-4E7E-8A0D-E9A2A80237AD}" type="slidenum">
              <a:rPr lang="en-US" altLang="en-US" sz="1200" smtClean="0">
                <a:solidFill>
                  <a:srgbClr val="898989"/>
                </a:solidFill>
              </a:rPr>
              <a:pPr>
                <a:spcBef>
                  <a:spcPct val="0"/>
                </a:spcBef>
                <a:buFontTx/>
                <a:buNone/>
              </a:pPr>
              <a:t>8</a:t>
            </a:fld>
            <a:endParaRPr lang="en-US" altLang="en-US" sz="1200">
              <a:solidFill>
                <a:srgbClr val="898989"/>
              </a:solidFill>
            </a:endParaRPr>
          </a:p>
        </p:txBody>
      </p:sp>
      <p:sp>
        <p:nvSpPr>
          <p:cNvPr id="7171" name="Rectangle 3">
            <a:extLst>
              <a:ext uri="{FF2B5EF4-FFF2-40B4-BE49-F238E27FC236}">
                <a16:creationId xmlns:a16="http://schemas.microsoft.com/office/drawing/2014/main" id="{A55D98D4-862C-48AC-9511-CBD10536BCC8}"/>
              </a:ext>
            </a:extLst>
          </p:cNvPr>
          <p:cNvSpPr>
            <a:spLocks noGrp="1"/>
          </p:cNvSpPr>
          <p:nvPr>
            <p:ph type="body" idx="1"/>
          </p:nvPr>
        </p:nvSpPr>
        <p:spPr>
          <a:xfrm>
            <a:off x="685800" y="1371600"/>
            <a:ext cx="7772400" cy="4114800"/>
          </a:xfrm>
        </p:spPr>
        <p:txBody>
          <a:bodyPr/>
          <a:lstStyle/>
          <a:p>
            <a:pPr algn="ctr" eaLnBrk="1" hangingPunct="1">
              <a:lnSpc>
                <a:spcPct val="90000"/>
              </a:lnSpc>
              <a:buFontTx/>
              <a:buNone/>
            </a:pPr>
            <a:r>
              <a:rPr lang="en-US" altLang="en-US" b="1" i="1">
                <a:solidFill>
                  <a:srgbClr val="030305"/>
                </a:solidFill>
                <a:latin typeface="Times New Roman" panose="02020603050405020304" pitchFamily="18" charset="0"/>
                <a:cs typeface="Times New Roman" panose="02020603050405020304" pitchFamily="18" charset="0"/>
              </a:rPr>
              <a:t>Rasa ingin tahu adalah ibu dari semua ilmu pengetahuan</a:t>
            </a:r>
            <a:endParaRPr lang="en-US" altLang="en-US" b="1">
              <a:solidFill>
                <a:srgbClr val="030305"/>
              </a:solidFill>
              <a:latin typeface="Times New Roman" panose="02020603050405020304" pitchFamily="18" charset="0"/>
              <a:cs typeface="Times New Roman" panose="02020603050405020304" pitchFamily="18" charset="0"/>
            </a:endParaRPr>
          </a:p>
          <a:p>
            <a:pPr algn="ctr" eaLnBrk="1" hangingPunct="1">
              <a:lnSpc>
                <a:spcPct val="90000"/>
              </a:lnSpc>
              <a:buFontTx/>
              <a:buNone/>
            </a:pPr>
            <a:r>
              <a:rPr lang="en-US" altLang="en-US" i="1">
                <a:solidFill>
                  <a:srgbClr val="030305"/>
                </a:solidFill>
                <a:cs typeface="Times New Roman" panose="02020603050405020304" pitchFamily="18" charset="0"/>
              </a:rPr>
              <a:t> </a:t>
            </a:r>
            <a:endParaRPr lang="en-US" altLang="en-US">
              <a:solidFill>
                <a:srgbClr val="030305"/>
              </a:solidFill>
              <a:cs typeface="Times New Roman" panose="02020603050405020304" pitchFamily="18" charset="0"/>
            </a:endParaRPr>
          </a:p>
          <a:p>
            <a:pPr algn="ctr" eaLnBrk="1" hangingPunct="1">
              <a:lnSpc>
                <a:spcPct val="90000"/>
              </a:lnSpc>
              <a:buFontTx/>
              <a:buNone/>
            </a:pPr>
            <a:r>
              <a:rPr lang="en-US" altLang="en-US" b="1" i="1">
                <a:solidFill>
                  <a:srgbClr val="030305"/>
                </a:solidFill>
                <a:latin typeface="Times New Roman" panose="02020603050405020304" pitchFamily="18" charset="0"/>
                <a:cs typeface="Times New Roman" panose="02020603050405020304" pitchFamily="18" charset="0"/>
              </a:rPr>
              <a:t>Tak kenal maka tak sayang, tak sayang maka tak cinta</a:t>
            </a:r>
          </a:p>
          <a:p>
            <a:pPr algn="ctr" eaLnBrk="1" hangingPunct="1">
              <a:lnSpc>
                <a:spcPct val="90000"/>
              </a:lnSpc>
              <a:buFontTx/>
              <a:buNone/>
            </a:pPr>
            <a:endParaRPr lang="en-US" altLang="en-US" b="1" i="1">
              <a:solidFill>
                <a:srgbClr val="030305"/>
              </a:solidFill>
              <a:latin typeface="Times New Roman" panose="02020603050405020304" pitchFamily="18" charset="0"/>
              <a:cs typeface="Times New Roman" panose="02020603050405020304" pitchFamily="18" charset="0"/>
            </a:endParaRPr>
          </a:p>
          <a:p>
            <a:pPr algn="ctr" eaLnBrk="1" hangingPunct="1">
              <a:lnSpc>
                <a:spcPct val="90000"/>
              </a:lnSpc>
              <a:buFontTx/>
              <a:buNone/>
            </a:pPr>
            <a:r>
              <a:rPr lang="en-US" altLang="en-US" sz="2800" b="1" i="1">
                <a:solidFill>
                  <a:srgbClr val="030305"/>
                </a:solidFill>
                <a:cs typeface="Times New Roman" panose="02020603050405020304" pitchFamily="18" charset="0"/>
              </a:rPr>
              <a:t>Perjalanan satu mil dimulai dari satu langkah</a:t>
            </a:r>
            <a:endParaRPr lang="en-US" altLang="en-US" b="1">
              <a:solidFill>
                <a:srgbClr val="030305"/>
              </a:solidFill>
            </a:endParaRPr>
          </a:p>
        </p:txBody>
      </p:sp>
      <p:pic>
        <p:nvPicPr>
          <p:cNvPr id="7172" name="Audio 5">
            <a:hlinkClick r:id="" action="ppaction://media"/>
            <a:extLst>
              <a:ext uri="{FF2B5EF4-FFF2-40B4-BE49-F238E27FC236}">
                <a16:creationId xmlns:a16="http://schemas.microsoft.com/office/drawing/2014/main" id="{E2277781-5863-4338-A554-D1AE0B342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a:extLst>
              <a:ext uri="{FF2B5EF4-FFF2-40B4-BE49-F238E27FC236}">
                <a16:creationId xmlns:a16="http://schemas.microsoft.com/office/drawing/2014/main" id="{3541B10F-24CF-4179-8A53-C726BBD1C29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DC02509-1A06-4551-893D-801D4B2CC3DB}" type="slidenum">
              <a:rPr lang="en-US" altLang="en-US" sz="1200" smtClean="0">
                <a:solidFill>
                  <a:srgbClr val="898989"/>
                </a:solidFill>
              </a:rPr>
              <a:pPr>
                <a:spcBef>
                  <a:spcPct val="0"/>
                </a:spcBef>
                <a:buFontTx/>
                <a:buNone/>
              </a:pPr>
              <a:t>9</a:t>
            </a:fld>
            <a:endParaRPr lang="en-US" altLang="en-US" sz="1200">
              <a:solidFill>
                <a:srgbClr val="898989"/>
              </a:solidFill>
            </a:endParaRPr>
          </a:p>
        </p:txBody>
      </p:sp>
      <p:sp>
        <p:nvSpPr>
          <p:cNvPr id="8195" name="Rectangle 2">
            <a:extLst>
              <a:ext uri="{FF2B5EF4-FFF2-40B4-BE49-F238E27FC236}">
                <a16:creationId xmlns:a16="http://schemas.microsoft.com/office/drawing/2014/main" id="{3B9DEBB7-1186-4D27-AC20-8B6B048135FA}"/>
              </a:ext>
            </a:extLst>
          </p:cNvPr>
          <p:cNvSpPr>
            <a:spLocks noGrp="1"/>
          </p:cNvSpPr>
          <p:nvPr>
            <p:ph type="title"/>
          </p:nvPr>
        </p:nvSpPr>
        <p:spPr>
          <a:xfrm>
            <a:off x="685800" y="481013"/>
            <a:ext cx="7772400" cy="755650"/>
          </a:xfrm>
        </p:spPr>
        <p:txBody>
          <a:bodyPr/>
          <a:lstStyle/>
          <a:p>
            <a:pPr eaLnBrk="1" hangingPunct="1"/>
            <a:r>
              <a:rPr lang="en-US" altLang="en-US" sz="4000"/>
              <a:t>Apakah Matematika Diskrit itu?</a:t>
            </a:r>
          </a:p>
        </p:txBody>
      </p:sp>
      <p:sp>
        <p:nvSpPr>
          <p:cNvPr id="8196" name="Rectangle 3">
            <a:extLst>
              <a:ext uri="{FF2B5EF4-FFF2-40B4-BE49-F238E27FC236}">
                <a16:creationId xmlns:a16="http://schemas.microsoft.com/office/drawing/2014/main" id="{BC49E0E2-2522-4525-8A7C-BBFE12F773D6}"/>
              </a:ext>
            </a:extLst>
          </p:cNvPr>
          <p:cNvSpPr>
            <a:spLocks noGrp="1"/>
          </p:cNvSpPr>
          <p:nvPr>
            <p:ph type="body" idx="1"/>
          </p:nvPr>
        </p:nvSpPr>
        <p:spPr>
          <a:xfrm>
            <a:off x="539750" y="1557338"/>
            <a:ext cx="8229600" cy="4462462"/>
          </a:xfrm>
        </p:spPr>
        <p:txBody>
          <a:bodyPr/>
          <a:lstStyle/>
          <a:p>
            <a:pPr eaLnBrk="1" hangingPunct="1">
              <a:lnSpc>
                <a:spcPct val="90000"/>
              </a:lnSpc>
            </a:pPr>
            <a:endParaRPr lang="en-US" altLang="en-US" sz="2400">
              <a:solidFill>
                <a:srgbClr val="030305"/>
              </a:solidFill>
            </a:endParaRPr>
          </a:p>
          <a:p>
            <a:pPr algn="just" eaLnBrk="1" hangingPunct="1">
              <a:lnSpc>
                <a:spcPct val="90000"/>
              </a:lnSpc>
            </a:pPr>
            <a:r>
              <a:rPr lang="en-US" altLang="en-US" sz="2400">
                <a:solidFill>
                  <a:srgbClr val="030305"/>
                </a:solidFill>
                <a:cs typeface="Times New Roman" panose="02020603050405020304" pitchFamily="18" charset="0"/>
              </a:rPr>
              <a:t>Apa yang dimaksud dengan kata </a:t>
            </a:r>
            <a:r>
              <a:rPr lang="en-US" altLang="en-US" sz="2400" b="1">
                <a:solidFill>
                  <a:srgbClr val="030305"/>
                </a:solidFill>
                <a:cs typeface="Times New Roman" panose="02020603050405020304" pitchFamily="18" charset="0"/>
              </a:rPr>
              <a:t>diskrit</a:t>
            </a:r>
            <a:r>
              <a:rPr lang="en-US" altLang="en-US" sz="2400">
                <a:solidFill>
                  <a:srgbClr val="030305"/>
                </a:solidFill>
                <a:cs typeface="Times New Roman" panose="02020603050405020304" pitchFamily="18" charset="0"/>
              </a:rPr>
              <a:t> (</a:t>
            </a:r>
            <a:r>
              <a:rPr lang="en-US" altLang="en-US" sz="2400" i="1">
                <a:solidFill>
                  <a:srgbClr val="030305"/>
                </a:solidFill>
                <a:cs typeface="Times New Roman" panose="02020603050405020304" pitchFamily="18" charset="0"/>
              </a:rPr>
              <a:t>discrete</a:t>
            </a:r>
            <a:r>
              <a:rPr lang="en-US" altLang="en-US" sz="2400">
                <a:solidFill>
                  <a:srgbClr val="030305"/>
                </a:solidFill>
                <a:cs typeface="Times New Roman" panose="02020603050405020304" pitchFamily="18" charset="0"/>
              </a:rPr>
              <a:t>)? </a:t>
            </a:r>
          </a:p>
          <a:p>
            <a:pPr algn="just" eaLnBrk="1" hangingPunct="1">
              <a:lnSpc>
                <a:spcPct val="90000"/>
              </a:lnSpc>
              <a:buFontTx/>
              <a:buNone/>
            </a:pPr>
            <a:r>
              <a:rPr lang="en-US" altLang="en-US" sz="2400">
                <a:solidFill>
                  <a:srgbClr val="030305"/>
                </a:solidFill>
                <a:cs typeface="Times New Roman" panose="02020603050405020304" pitchFamily="18" charset="0"/>
              </a:rPr>
              <a:t>  </a:t>
            </a:r>
          </a:p>
          <a:p>
            <a:pPr algn="just" eaLnBrk="1" hangingPunct="1">
              <a:lnSpc>
                <a:spcPct val="90000"/>
              </a:lnSpc>
            </a:pPr>
            <a:r>
              <a:rPr lang="en-US" altLang="en-US" sz="2400">
                <a:solidFill>
                  <a:srgbClr val="030305"/>
                </a:solidFill>
                <a:cs typeface="Times New Roman" panose="02020603050405020304" pitchFamily="18" charset="0"/>
              </a:rPr>
              <a:t>Objek disebut diskrit jika:</a:t>
            </a:r>
          </a:p>
          <a:p>
            <a:pPr algn="just" eaLnBrk="1" hangingPunct="1">
              <a:lnSpc>
                <a:spcPct val="90000"/>
              </a:lnSpc>
              <a:buFont typeface="Arial" panose="020B0604020202020204" pitchFamily="34" charset="0"/>
              <a:buNone/>
            </a:pPr>
            <a:r>
              <a:rPr lang="en-US" altLang="en-US" sz="2400">
                <a:solidFill>
                  <a:srgbClr val="030305"/>
                </a:solidFill>
                <a:cs typeface="Times New Roman" panose="02020603050405020304" pitchFamily="18" charset="0"/>
              </a:rPr>
              <a:t>	-</a:t>
            </a:r>
            <a:r>
              <a:rPr lang="en-US" altLang="en-US" sz="2400">
                <a:solidFill>
                  <a:srgbClr val="030305"/>
                </a:solidFill>
                <a:latin typeface="Times New Roman" panose="02020603050405020304" pitchFamily="18" charset="0"/>
                <a:cs typeface="Times New Roman" panose="02020603050405020304" pitchFamily="18" charset="0"/>
              </a:rPr>
              <a:t>  </a:t>
            </a:r>
            <a:r>
              <a:rPr lang="en-US" altLang="en-US" sz="2400">
                <a:solidFill>
                  <a:srgbClr val="030305"/>
                </a:solidFill>
                <a:cs typeface="Times New Roman" panose="02020603050405020304" pitchFamily="18" charset="0"/>
              </a:rPr>
              <a:t>terdiri dari elemen yang terpisah (</a:t>
            </a:r>
            <a:r>
              <a:rPr lang="en-US" altLang="en-US" sz="2400" i="1">
                <a:solidFill>
                  <a:srgbClr val="030305"/>
                </a:solidFill>
                <a:cs typeface="Times New Roman" panose="02020603050405020304" pitchFamily="18" charset="0"/>
              </a:rPr>
              <a:t>distinct</a:t>
            </a:r>
            <a:r>
              <a:rPr lang="en-US" altLang="en-US" sz="2400">
                <a:solidFill>
                  <a:srgbClr val="030305"/>
                </a:solidFill>
                <a:cs typeface="Times New Roman" panose="02020603050405020304" pitchFamily="18" charset="0"/>
              </a:rPr>
              <a:t>) secara individual, atau </a:t>
            </a:r>
          </a:p>
          <a:p>
            <a:pPr algn="just" eaLnBrk="1" hangingPunct="1">
              <a:lnSpc>
                <a:spcPct val="90000"/>
              </a:lnSpc>
              <a:buFont typeface="Arial" panose="020B0604020202020204" pitchFamily="34" charset="0"/>
              <a:buNone/>
            </a:pPr>
            <a:r>
              <a:rPr lang="en-US" altLang="en-US" sz="2400">
                <a:solidFill>
                  <a:srgbClr val="030305"/>
                </a:solidFill>
                <a:cs typeface="Times New Roman" panose="02020603050405020304" pitchFamily="18" charset="0"/>
              </a:rPr>
              <a:t>	-</a:t>
            </a:r>
            <a:r>
              <a:rPr lang="en-US" altLang="en-US" sz="2400">
                <a:solidFill>
                  <a:srgbClr val="030305"/>
                </a:solidFill>
                <a:latin typeface="Times New Roman" panose="02020603050405020304" pitchFamily="18" charset="0"/>
                <a:cs typeface="Times New Roman" panose="02020603050405020304" pitchFamily="18" charset="0"/>
              </a:rPr>
              <a:t>   </a:t>
            </a:r>
            <a:r>
              <a:rPr lang="en-US" altLang="en-US" sz="2400">
                <a:solidFill>
                  <a:srgbClr val="030305"/>
                </a:solidFill>
                <a:cs typeface="Times New Roman" panose="02020603050405020304" pitchFamily="18" charset="0"/>
              </a:rPr>
              <a:t>elemen-elemennya tidak bersambungan    (</a:t>
            </a:r>
            <a:r>
              <a:rPr lang="en-US" altLang="en-US" sz="2400" i="1">
                <a:solidFill>
                  <a:srgbClr val="030305"/>
                </a:solidFill>
                <a:cs typeface="Times New Roman" panose="02020603050405020304" pitchFamily="18" charset="0"/>
              </a:rPr>
              <a:t>unconnected</a:t>
            </a:r>
            <a:r>
              <a:rPr lang="en-US" altLang="en-US" sz="2400">
                <a:solidFill>
                  <a:srgbClr val="030305"/>
                </a:solidFill>
                <a:cs typeface="Times New Roman" panose="02020603050405020304" pitchFamily="18" charset="0"/>
              </a:rPr>
              <a:t>). </a:t>
            </a:r>
          </a:p>
          <a:p>
            <a:pPr algn="just" eaLnBrk="1" hangingPunct="1">
              <a:lnSpc>
                <a:spcPct val="90000"/>
              </a:lnSpc>
              <a:buFont typeface="Arial" panose="020B0604020202020204" pitchFamily="34" charset="0"/>
              <a:buNone/>
            </a:pPr>
            <a:r>
              <a:rPr lang="en-US" altLang="en-US" sz="2400">
                <a:solidFill>
                  <a:srgbClr val="030305"/>
                </a:solidFill>
                <a:cs typeface="Times New Roman" panose="02020603050405020304" pitchFamily="18" charset="0"/>
              </a:rPr>
              <a:t>	Contoh: himpunan bilangan bulat (</a:t>
            </a:r>
            <a:r>
              <a:rPr lang="en-US" altLang="en-US" sz="2400" i="1">
                <a:solidFill>
                  <a:srgbClr val="030305"/>
                </a:solidFill>
                <a:cs typeface="Times New Roman" panose="02020603050405020304" pitchFamily="18" charset="0"/>
              </a:rPr>
              <a:t>integer</a:t>
            </a:r>
            <a:r>
              <a:rPr lang="en-US" altLang="en-US" sz="2400">
                <a:solidFill>
                  <a:srgbClr val="030305"/>
                </a:solidFill>
                <a:cs typeface="Times New Roman" panose="02020603050405020304" pitchFamily="18" charset="0"/>
              </a:rPr>
              <a:t>) </a:t>
            </a:r>
          </a:p>
          <a:p>
            <a:pPr algn="just" eaLnBrk="1" hangingPunct="1"/>
            <a:endParaRPr lang="en-US" altLang="en-US" sz="2400">
              <a:solidFill>
                <a:srgbClr val="030305"/>
              </a:solidFill>
              <a:cs typeface="Times New Roman" panose="02020603050405020304" pitchFamily="18" charset="0"/>
            </a:endParaRPr>
          </a:p>
          <a:p>
            <a:pPr algn="just" eaLnBrk="1" hangingPunct="1"/>
            <a:r>
              <a:rPr lang="en-US" altLang="en-US" sz="2400">
                <a:solidFill>
                  <a:srgbClr val="030305"/>
                </a:solidFill>
                <a:cs typeface="Times New Roman" panose="02020603050405020304" pitchFamily="18" charset="0"/>
              </a:rPr>
              <a:t>Lawan kata diskrit: </a:t>
            </a:r>
            <a:r>
              <a:rPr lang="en-US" altLang="en-US" sz="2400" b="1">
                <a:solidFill>
                  <a:srgbClr val="030305"/>
                </a:solidFill>
                <a:cs typeface="Times New Roman" panose="02020603050405020304" pitchFamily="18" charset="0"/>
              </a:rPr>
              <a:t>kontinyu</a:t>
            </a:r>
            <a:r>
              <a:rPr lang="en-US" altLang="en-US" sz="2400">
                <a:solidFill>
                  <a:srgbClr val="030305"/>
                </a:solidFill>
                <a:cs typeface="Times New Roman" panose="02020603050405020304" pitchFamily="18" charset="0"/>
              </a:rPr>
              <a:t> atau </a:t>
            </a:r>
            <a:r>
              <a:rPr lang="en-US" altLang="en-US" sz="2400" b="1">
                <a:solidFill>
                  <a:srgbClr val="030305"/>
                </a:solidFill>
                <a:cs typeface="Times New Roman" panose="02020603050405020304" pitchFamily="18" charset="0"/>
              </a:rPr>
              <a:t>menerus</a:t>
            </a:r>
            <a:r>
              <a:rPr lang="en-US" altLang="en-US" sz="2400">
                <a:solidFill>
                  <a:srgbClr val="030305"/>
                </a:solidFill>
                <a:cs typeface="Times New Roman" panose="02020603050405020304" pitchFamily="18" charset="0"/>
              </a:rPr>
              <a:t> (</a:t>
            </a:r>
            <a:r>
              <a:rPr lang="en-US" altLang="en-US" sz="2400" i="1">
                <a:solidFill>
                  <a:srgbClr val="030305"/>
                </a:solidFill>
                <a:cs typeface="Times New Roman" panose="02020603050405020304" pitchFamily="18" charset="0"/>
              </a:rPr>
              <a:t>continuous</a:t>
            </a:r>
            <a:r>
              <a:rPr lang="en-US" altLang="en-US" sz="2400">
                <a:solidFill>
                  <a:srgbClr val="030305"/>
                </a:solidFill>
                <a:cs typeface="Times New Roman" panose="02020603050405020304" pitchFamily="18" charset="0"/>
              </a:rPr>
              <a:t>). </a:t>
            </a:r>
          </a:p>
          <a:p>
            <a:pPr algn="just" eaLnBrk="1" hangingPunct="1">
              <a:buFontTx/>
              <a:buNone/>
            </a:pPr>
            <a:r>
              <a:rPr lang="en-US" altLang="en-US" sz="2400">
                <a:solidFill>
                  <a:srgbClr val="030305"/>
                </a:solidFill>
                <a:cs typeface="Times New Roman" panose="02020603050405020304" pitchFamily="18" charset="0"/>
              </a:rPr>
              <a:t>     Contoh: himpunan bilangan riil (</a:t>
            </a:r>
            <a:r>
              <a:rPr lang="en-US" altLang="en-US" sz="2400" i="1">
                <a:solidFill>
                  <a:srgbClr val="030305"/>
                </a:solidFill>
                <a:cs typeface="Times New Roman" panose="02020603050405020304" pitchFamily="18" charset="0"/>
              </a:rPr>
              <a:t>real</a:t>
            </a:r>
            <a:r>
              <a:rPr lang="en-US" altLang="en-US" sz="2400">
                <a:solidFill>
                  <a:srgbClr val="030305"/>
                </a:solidFill>
                <a:cs typeface="Times New Roman" panose="02020603050405020304" pitchFamily="18" charset="0"/>
              </a:rPr>
              <a:t>) </a:t>
            </a:r>
          </a:p>
          <a:p>
            <a:pPr algn="just" eaLnBrk="1" hangingPunct="1">
              <a:lnSpc>
                <a:spcPct val="90000"/>
              </a:lnSpc>
            </a:pPr>
            <a:endParaRPr lang="en-US" altLang="en-US" sz="2400">
              <a:solidFill>
                <a:srgbClr val="030305"/>
              </a:solidFill>
              <a:cs typeface="Times New Roman" panose="02020603050405020304" pitchFamily="18" charset="0"/>
            </a:endParaRPr>
          </a:p>
        </p:txBody>
      </p:sp>
      <p:pic>
        <p:nvPicPr>
          <p:cNvPr id="8197" name="Audio 25">
            <a:hlinkClick r:id="" action="ppaction://media"/>
            <a:extLst>
              <a:ext uri="{FF2B5EF4-FFF2-40B4-BE49-F238E27FC236}">
                <a16:creationId xmlns:a16="http://schemas.microsoft.com/office/drawing/2014/main" id="{F622A3E6-4BBC-4292-B23B-EDC77EB18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F32972A-9836-4F2A-AC44-D891041F1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1447</TotalTime>
  <Words>2577</Words>
  <Application>Microsoft Office PowerPoint</Application>
  <PresentationFormat>On-screen Show (4:3)</PresentationFormat>
  <Paragraphs>349</Paragraphs>
  <Slides>66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Aptos</vt:lpstr>
      <vt:lpstr>Arial</vt:lpstr>
      <vt:lpstr>Calibri</vt:lpstr>
      <vt:lpstr>Symbol</vt:lpstr>
      <vt:lpstr>Times New Roman</vt:lpstr>
      <vt:lpstr>Wingdings</vt:lpstr>
      <vt:lpstr>Office Theme</vt:lpstr>
      <vt:lpstr>Pengantar Matematika Diskrit</vt:lpstr>
      <vt:lpstr>Kampus ITB yang indah…</vt:lpstr>
      <vt:lpstr>PowerPoint Presentation</vt:lpstr>
      <vt:lpstr>Inilah STEI-ITB…</vt:lpstr>
      <vt:lpstr>LabTek V, di sini Informatika ITB berada</vt:lpstr>
      <vt:lpstr>PowerPoint Presentation</vt:lpstr>
      <vt:lpstr>Salah satu mata kuliahnya….</vt:lpstr>
      <vt:lpstr>PowerPoint Presentation</vt:lpstr>
      <vt:lpstr>Apakah Matematika Diskrit itu?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Mengapa Mempelajari Matematika Diskrit?</vt:lpstr>
      <vt:lpstr>PowerPoint Presentation</vt:lpstr>
      <vt:lpstr>PowerPoint Presentation</vt:lpstr>
      <vt:lpstr>Lima pokok kuliah di dalam Matematika Diskrit</vt:lpstr>
      <vt:lpstr>PowerPoint Presentation</vt:lpstr>
      <vt:lpstr>Kemana lanjutan kuliah ini?</vt:lpstr>
      <vt:lpstr>PowerPoint Presentation</vt:lpstr>
      <vt:lpstr>Moral of this story…</vt:lpstr>
      <vt:lpstr>Capaian Pembelajaran Mata Kuliah (CPMK)</vt:lpstr>
      <vt:lpstr>Penilaian Kuliah</vt:lpstr>
      <vt:lpstr>Referensi Kuliah</vt:lpstr>
      <vt:lpstr>PowerPoint Presentation</vt:lpstr>
      <vt:lpstr>Website Bahan Kuliah</vt:lpstr>
      <vt:lpstr>Contoh-contoh soal Kuis/UTS/UAS</vt:lpstr>
      <vt:lpstr>PowerPoint Presentation</vt:lpstr>
      <vt:lpstr>PowerPoint Presentation</vt:lpstr>
      <vt:lpstr>PowerPoint Presentation</vt:lpstr>
      <vt:lpstr>PowerPoint Presentation</vt:lpstr>
      <vt:lpstr>PowerPoint Presentation</vt:lpstr>
      <vt:lpstr>Tentang Dosen Pengajar IF1220 Matematika Diskrit</vt:lpstr>
      <vt:lpstr>Dosen Pengampu (K1 dan K2) </vt:lpstr>
      <vt:lpstr>Media Komunikasi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Beberapa aturan perkuliahan IF1220</vt:lpstr>
      <vt:lpstr>1. Tidak boleh terlambat</vt:lpstr>
      <vt:lpstr>2. Berpakaian rapi dan sopan</vt:lpstr>
      <vt:lpstr>PowerPoint Presentation</vt:lpstr>
      <vt:lpstr>3. Dilarang makan, tapi boleh minum</vt:lpstr>
      <vt:lpstr>4. Boleh tidur di kursi jika mengantuk</vt:lpstr>
      <vt:lpstr>Ujian dan kuis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fan</dc:creator>
  <cp:lastModifiedBy>Dr. Ir. Rinaldi, M.T.</cp:lastModifiedBy>
  <cp:revision>115</cp:revision>
  <dcterms:created xsi:type="dcterms:W3CDTF">2010-12-20T15:05:16Z</dcterms:created>
  <dcterms:modified xsi:type="dcterms:W3CDTF">2026-02-12T02:47:51Z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b525e5-f3da-4501-8f1e-526b6769fc56_Enabled">
    <vt:lpwstr>true</vt:lpwstr>
  </property>
  <property fmtid="{D5CDD505-2E9C-101B-9397-08002B2CF9AE}" pid="3" name="MSIP_Label_38b525e5-f3da-4501-8f1e-526b6769fc56_SetDate">
    <vt:lpwstr>2024-09-06T07:32:30Z</vt:lpwstr>
  </property>
  <property fmtid="{D5CDD505-2E9C-101B-9397-08002B2CF9AE}" pid="4" name="MSIP_Label_38b525e5-f3da-4501-8f1e-526b6769fc56_Method">
    <vt:lpwstr>Standard</vt:lpwstr>
  </property>
  <property fmtid="{D5CDD505-2E9C-101B-9397-08002B2CF9AE}" pid="5" name="MSIP_Label_38b525e5-f3da-4501-8f1e-526b6769fc56_Name">
    <vt:lpwstr>defa4170-0d19-0005-0004-bc88714345d2</vt:lpwstr>
  </property>
  <property fmtid="{D5CDD505-2E9C-101B-9397-08002B2CF9AE}" pid="6" name="MSIP_Label_38b525e5-f3da-4501-8f1e-526b6769fc56_SiteId">
    <vt:lpwstr>db6e1183-4c65-405c-82ce-7cd53fa6e9dc</vt:lpwstr>
  </property>
  <property fmtid="{D5CDD505-2E9C-101B-9397-08002B2CF9AE}" pid="7" name="MSIP_Label_38b525e5-f3da-4501-8f1e-526b6769fc56_ActionId">
    <vt:lpwstr>75f0733e-4b4a-4155-98b7-82a8bcb13606</vt:lpwstr>
  </property>
  <property fmtid="{D5CDD505-2E9C-101B-9397-08002B2CF9AE}" pid="8" name="MSIP_Label_38b525e5-f3da-4501-8f1e-526b6769fc56_ContentBits">
    <vt:lpwstr>0</vt:lpwstr>
  </property>
</Properties>
</file>