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56" r:id="rId3"/>
    <p:sldId id="359" r:id="rId4"/>
    <p:sldId id="360" r:id="rId5"/>
    <p:sldId id="361" r:id="rId6"/>
    <p:sldId id="362" r:id="rId7"/>
    <p:sldId id="363" r:id="rId8"/>
    <p:sldId id="364" r:id="rId9"/>
    <p:sldId id="318" r:id="rId10"/>
    <p:sldId id="342" r:id="rId11"/>
    <p:sldId id="343" r:id="rId12"/>
    <p:sldId id="344" r:id="rId13"/>
    <p:sldId id="261" r:id="rId14"/>
    <p:sldId id="366" r:id="rId15"/>
    <p:sldId id="262" r:id="rId16"/>
    <p:sldId id="263" r:id="rId17"/>
    <p:sldId id="347" r:id="rId18"/>
    <p:sldId id="348" r:id="rId19"/>
    <p:sldId id="345" r:id="rId20"/>
    <p:sldId id="264" r:id="rId21"/>
    <p:sldId id="265" r:id="rId22"/>
    <p:sldId id="266" r:id="rId23"/>
    <p:sldId id="346" r:id="rId24"/>
    <p:sldId id="307" r:id="rId25"/>
    <p:sldId id="308" r:id="rId26"/>
    <p:sldId id="310" r:id="rId27"/>
    <p:sldId id="311" r:id="rId28"/>
    <p:sldId id="312" r:id="rId29"/>
    <p:sldId id="313" r:id="rId30"/>
    <p:sldId id="314" r:id="rId31"/>
    <p:sldId id="304" r:id="rId32"/>
    <p:sldId id="337" r:id="rId33"/>
    <p:sldId id="351" r:id="rId34"/>
    <p:sldId id="352" r:id="rId35"/>
    <p:sldId id="353" r:id="rId36"/>
    <p:sldId id="349" r:id="rId37"/>
    <p:sldId id="350" r:id="rId38"/>
    <p:sldId id="354" r:id="rId39"/>
    <p:sldId id="355" r:id="rId40"/>
    <p:sldId id="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9149-8100-4925-A314-A32460A2D53A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B808-85CD-4FD1-90FC-027714D7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4043D80-66EE-4C7C-B663-12CBE37F5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B6BE793-64BA-4AF5-AC95-A836170C2285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D8E4347-CB74-40F4-ADAA-C83721FE0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2495624-CD11-4E63-9433-29F8899A1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116C014-0783-48D4-9589-C45F40BB1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73F032-FC7D-4BA3-99C1-A3E02E200D09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8125408-E361-4B26-90E4-50FFF4915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97C12257-2302-4511-9469-624655911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4FC4C68-9628-4147-AD7E-36E7F07474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D0D534-FB44-445C-AAC4-2E2D600E0CCB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12C5D2D-A787-40B5-9E5C-456AC5A13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D4B602A-C1BD-4ABA-892E-12F690F57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89993AD-65B5-4DF0-B770-9885B67EF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AC5A47-19FD-40E6-8853-39FA1A1BF2EF}" type="slidenum">
              <a:rPr lang="en-GB" altLang="en-US" sz="1200"/>
              <a:pPr eaLnBrk="1" hangingPunct="1"/>
              <a:t>24</a:t>
            </a:fld>
            <a:endParaRPr lang="en-GB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4A7952C-CF28-4C07-835B-D36695AC0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B8FD708-168B-4CFA-9183-22209F6CB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AEDCB33-6BA0-4813-AD79-0D4274880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5635F0-F862-43F4-BC6F-9825EA27FE29}" type="slidenum">
              <a:rPr lang="en-GB" altLang="en-US" sz="1200"/>
              <a:pPr eaLnBrk="1" hangingPunct="1"/>
              <a:t>25</a:t>
            </a:fld>
            <a:endParaRPr lang="en-GB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DC6EBF4-1026-4CDE-BB20-1FE749FCC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ECF97B8-90B2-4519-A6E6-6F7AF0A85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BF914A9-B720-4EE4-9938-9D8A922547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14ACBF-A941-4080-ADC4-6604B66435FD}" type="slidenum">
              <a:rPr lang="en-GB" altLang="en-US" sz="1200"/>
              <a:pPr eaLnBrk="1" hangingPunct="1"/>
              <a:t>26</a:t>
            </a:fld>
            <a:endParaRPr lang="en-GB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A72BBF04-5E99-42F2-A7BC-3C428C86B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8B9ACCB-77FA-4E3F-A0C4-48F66F54A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50ACD654-BC0C-42B2-8B01-4DFA5B555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CB3418-02AB-47B6-A7DD-0DBE8D5D1486}" type="slidenum">
              <a:rPr lang="en-GB" altLang="en-US" sz="1200"/>
              <a:pPr eaLnBrk="1" hangingPunct="1"/>
              <a:t>27</a:t>
            </a:fld>
            <a:endParaRPr lang="en-GB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0DE1614-B30E-4F9B-8E94-760793BC9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212C992-EF06-427C-8D73-38BB228C1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D865609-F3E7-4801-864C-F64B6A64E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326D3D-9079-4845-BC2B-E0A27AFDFDF9}" type="slidenum">
              <a:rPr lang="en-GB" altLang="en-US" sz="1200"/>
              <a:pPr eaLnBrk="1" hangingPunct="1"/>
              <a:t>28</a:t>
            </a:fld>
            <a:endParaRPr lang="en-GB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5B5C333C-1A02-4CCD-AFB4-DCA7D4D64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863CA73-7144-434B-B0AA-E7B626B72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812FE26-B688-49C5-B5B4-48E734CE3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C9B972-AA98-43D5-905C-5C6FC6085929}" type="slidenum">
              <a:rPr lang="en-GB" altLang="en-US" sz="1200"/>
              <a:pPr eaLnBrk="1" hangingPunct="1"/>
              <a:t>29</a:t>
            </a:fld>
            <a:endParaRPr lang="en-GB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9ADA871-AA28-45E3-9B1B-6CE1FA107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5E3BB742-F802-4E0F-9FB1-7AB9909B0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4217B2E3-B73F-4CF1-BF98-C453DE675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DD2DE9-4D41-4E41-BD2D-F33EF3AFD76A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05C1F540-05AD-481F-978F-574EF7F49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6E7E068-47CA-4AC7-86BB-91DC05C72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1AE5894-4469-45B6-ABA9-9D190C2EE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0A1B25-01FB-4004-9B86-2E93FD910A44}" type="slidenum">
              <a:rPr lang="en-GB" altLang="en-US" sz="1200"/>
              <a:pPr eaLnBrk="1" hangingPunct="1"/>
              <a:t>31</a:t>
            </a:fld>
            <a:endParaRPr lang="en-GB" altLang="en-US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EF5F90C3-EC69-4BFA-8044-02A7CA88B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2D946504-8E76-42EF-8011-4B7325344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89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9537EDA3-4F53-4698-BF4A-FA1AA753F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EAA90C-C241-48BD-A381-05D867E91B1F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2EC119D-FD23-44FE-89A8-22D434E00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C943004-5F11-45EB-8D42-F95EC3AA9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00C3B40-9298-4D7E-8461-537EF884E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59187D-7F40-4168-80AC-251B4EA44BE0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5F5F93D-C918-4FBE-B9FA-D572468D4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5BA0BBE-DB5C-41EA-AB26-F7A006131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E50E20A-272E-4AA7-9C2B-622693985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8EED42-F46D-45F8-A46B-E88205F73E45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7E76BBE-9EC5-4EC8-8984-1F4600DF2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8FAAE5D-A26C-4E4B-99E6-08540D825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3D232A1-18B2-4272-BDF7-A8A7A7A1A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D7EC22-1E88-43A9-8CC5-140EEF5ADED0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C1872D9-65A1-4BE2-9243-F5899D250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B210721-3BF2-4CE0-9F3C-97003AB07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44ABC47-9E0D-4CDC-A894-76C198C0A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E1A56A-716B-44C1-9A6E-73A5602515D9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0465C9E-0C88-45E2-98AE-2C88B976F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22AB89D-C5E4-4762-9E9C-DD75E5089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44ABC47-9E0D-4CDC-A894-76C198C0A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E1A56A-716B-44C1-9A6E-73A5602515D9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0465C9E-0C88-45E2-98AE-2C88B976F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22AB89D-C5E4-4762-9E9C-DD75E5089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D86C7E2-EFD4-4C23-9DD8-2E17E94DDA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C27D6C-0D48-485A-92D6-9F5AF9F1AF7B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0D50095-DFED-416F-A8D8-9FB249A06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6658AF1-25DA-4735-A168-41A300066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2F547FF-6BE7-45FE-8028-1592901B9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E386C9-596D-406C-9CA8-0E9819A8EB47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7B47292-94C5-41C8-A2B6-2DFFD3B2A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C651E2A7-B7CC-4D6F-AE7C-ABCCE71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2130-3A3F-4F5E-ABDD-D569E8B0D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79FA1-03A9-45C3-BFD3-E8A908332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29C4-54A3-4B44-AE04-9F650B69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CCE-FCBB-43E7-BDA1-69EEF9E37D95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0E8A-510B-4646-B187-6CEC3341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28011-A90C-4944-A27C-BB31E857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2FFC-FD99-4DFA-B3E2-FC18B49A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8E5CC-9E08-4D87-955D-5AA07BE81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ED093-4602-4A77-8C6C-8D55D51E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5B74-C13E-4B6B-BF32-A7496D40BB95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C5DFA-E42F-445B-86FC-9B7B938C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8222-D3EE-4060-B67E-D47C40DB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F280B-B17E-4200-8EB4-12FECE392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4B5B0-6392-449E-B0D2-20EDCF61F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B8F9-DBA8-41F5-AF2D-DEAA7A95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8CFB-2715-4255-B9AA-3D5D15E70AA5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268A3-90E5-4C48-95B2-E667A661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1E432-2303-4C77-8535-9C6564EF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2E27-3CBA-47C4-8719-045E0CC1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3B3E-22CC-44EF-8F3E-E6379C1D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EABD-99A8-4AFB-9959-DE8470A3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2E71-9D8D-4D3C-BADA-F20EE55664F5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83CF-EA49-41D5-9122-95DE3175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A3DA-2B9A-476C-8469-C894908B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DC66-D51E-41A9-845C-EBDB6DC2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4F715-44B9-47E0-8C80-992BA5FCA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DD03-467B-4284-B615-703A9881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7B6-C250-4173-A280-84A3CF55EEA1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4ED35-62DF-411E-B2CA-7E94D105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A41F-FAD3-4DD9-A92E-8EB2481F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B86B-5321-4203-9ABB-D792A91A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3FF2-67AD-4405-96FC-DB934AA53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6817D-B6C1-4DD9-9237-1313076D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7282A-9E41-4063-B067-859393E7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A7F-35F5-4221-BE41-7C7DA3FCEE2D}" type="datetime1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DF3C7-0515-495B-A85B-218F079B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C0561-D314-4F63-9E6D-9A19CFD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1ACB-E619-41A2-8BE3-353C9963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95FC-04E7-4741-B750-46CE6F9B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F7607-9F4A-4F48-AC3B-D950BE7B1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3D574-A217-4242-88D3-0DD675DDC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DEEB5-A200-453D-AD18-4BD11B4D3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89468-EC33-4DDA-A134-B388A890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66EA-1DE1-41F5-B861-3966B11983E8}" type="datetime1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36485-EBE4-4AEA-B367-8ADD50F9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8BEB6-4D43-4ED1-A4DC-62301CC8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FA56-13F3-4279-851E-A55D4EA7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4E5F6-6694-436F-BE86-9CABE30C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1C2E-6AD0-4EB7-84A6-8E33A724EADE}" type="datetime1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8311C-1C8F-49F4-826E-F148A38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69EAB-42CB-4A9E-9AC3-EB47001A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C3506-DE47-450A-9780-2EB23C3C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512-B5AE-4E12-A616-05F4A2E53E1E}" type="datetime1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CC283-9071-41C9-BFB7-0CEB64DB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F3790-ADDA-4AD9-AF5D-FAEAE9F5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3BD9-A5DD-46F3-8D23-DA339B08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07F6-FA04-4699-94E5-C1E9A7ACF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4D448-A5E4-4439-9827-52B290884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0600C-4246-4DC9-893E-8028D53D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DF63-8050-48A0-83B0-10DF6CBC7985}" type="datetime1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7E3D-B24B-40AE-9F2D-A9F64467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743BD-8797-4295-85C6-488BA90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E41E-C543-4198-AA4D-59E06A2F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DCD57-FAE2-4862-AE98-A502A9BC1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9209A-A301-46BA-834B-DD0B09932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ACD16-6B54-44C2-8B01-4A37AE59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D8F-72C9-453B-8E31-56A99C2AC883}" type="datetime1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1E81C-190D-49CC-98EF-D2B5F9F3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AA4A-8326-43EE-BC41-025C7911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64542-7BAE-4F81-B99C-9FDF5E9D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814BE-101F-48DC-98B2-440F88D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D408-7EAB-4B60-A013-64C9BD41C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62E6-F102-48E0-8E1B-E7AAE57A641C}" type="datetime1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6D47C-241C-43E9-A2A9-F604AC8E0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FDBA-F4A8-4B18-AA6D-A4F8DC453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books/abs/applying-graph-theory-in-ecological-research/shapes-of-graphs-trees-to-triangles/6F7A9487D10EF5ED28A83F7B035E7FD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reference.org/index/page/id/393/lg/e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9">
            <a:extLst>
              <a:ext uri="{FF2B5EF4-FFF2-40B4-BE49-F238E27FC236}">
                <a16:creationId xmlns:a16="http://schemas.microsoft.com/office/drawing/2014/main" id="{056C1DB8-0F18-476C-A51D-34D017208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6319E7-DDAE-4D98-9BE3-23CC56F49950}" type="slidenum">
              <a:rPr lang="en-GB" altLang="en-US" sz="1400">
                <a:solidFill>
                  <a:schemeClr val="tx2"/>
                </a:solidFill>
              </a:rPr>
              <a:pPr eaLnBrk="1" hangingPunct="1"/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6E80C3CF-6DDB-4D15-B13C-73CB76AF87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700" y="118270"/>
            <a:ext cx="7867651" cy="1957268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Pohon</a:t>
            </a:r>
            <a:r>
              <a:rPr lang="en-US" altLang="en-US" b="1" dirty="0">
                <a:cs typeface="Times New Roman" panose="02020603050405020304" pitchFamily="18" charset="0"/>
              </a:rPr>
              <a:t> (Bag. 1)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49158" name="TextBox 6">
            <a:extLst>
              <a:ext uri="{FF2B5EF4-FFF2-40B4-BE49-F238E27FC236}">
                <a16:creationId xmlns:a16="http://schemas.microsoft.com/office/drawing/2014/main" id="{8BB9308D-56B9-4588-8B81-467CAF99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1" y="4788178"/>
            <a:ext cx="5579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Program </a:t>
            </a:r>
            <a:r>
              <a:rPr lang="en-US" altLang="en-US" sz="2800" b="1" dirty="0" err="1"/>
              <a:t>Studi</a:t>
            </a:r>
            <a:r>
              <a:rPr lang="en-US" altLang="en-US" sz="2800" b="1" dirty="0"/>
              <a:t> Teknik </a:t>
            </a:r>
            <a:r>
              <a:rPr lang="en-US" altLang="en-US" sz="2800" b="1" dirty="0" err="1"/>
              <a:t>Informatika</a:t>
            </a:r>
            <a:endParaRPr lang="en-US" altLang="en-US" sz="2800" b="1" dirty="0"/>
          </a:p>
          <a:p>
            <a:pPr algn="ctr" eaLnBrk="1" hangingPunct="1"/>
            <a:r>
              <a:rPr lang="en-US" altLang="en-US" sz="2800" b="1" dirty="0"/>
              <a:t>STEI- ITB</a:t>
            </a:r>
          </a:p>
        </p:txBody>
      </p:sp>
      <p:sp>
        <p:nvSpPr>
          <p:cNvPr id="49159" name="AutoShape 8" descr="data:image/jpeg;base64,/9j/4AAQSkZJRgABAQAAAQABAAD/2wCEAAkGBhQSERUUExQWFRUWFhkYGBcYGBgYFxYXFxgVFxcXFRccHCYeFxojGhgVHy8gIycpLCwsFx4xNTAqNScrLCkBCQoKDgwOGg8PGiwlHCQsKSwpLCwsKSwsKSkpLCwpKSwsLCwsKSwsLCwsLCwsLCwsLCwsLCkpKSwsLCwsLCwsLP/AABEIALcBEwMBIgACEQEDEQH/xAAcAAACAgMBAQAAAAAAAAAAAAADBQIEAAEGBwj/xABBEAACAQMCBAQEAwYEBAYDAAABAhEAAyESMQQFQVETImFxBjKBkUKhsQcUI1LB8BVi0eFygqLxFjNDkrLiFyQ0/8QAGgEAAwEBAQEAAAAAAAAAAAAAAAECAwQFBv/EAC4RAAICAQMDAgQFBQAAAAAAAAABAhEDEiExBBNBIlEFFGGhFTJx0eFCgZGxwf/aAAwDAQACEQMRAD8A4hLdHRK2iUZUr10dBFbfpRltVNLdGVKoYNbVTFr0oqpRBbplUAFkdh9qItodqKLdTFumh0CFsdqkLXpRglTFuqHQAWR2qQtego6pUhboGAFr0rfhUcW6kLdAqAC3WC1RwtbMD0oAB4dZ4VWdFYEoArG3UTbq0VqJSgAASom36VY0VvwqAKpSo6KtG3UTbpBRUNuoG36VcKVA26BNFM2x2FRNv0q2y0IrQySq1qhtaHarhShMtICi1odqC9qrzrVe4tSQUbluq9y3V26tVLgqWIrFK3UjWVFCHVtKsIlYiUdFrRG1GlSiqlbUURVpjo0EqYWpBamFplEQtTC1IJRFSgKIBKIEqYSiKlOx0CC1LTRQlRukDEwTt6kUWOiGigvxGkwRnOO8ZEd8dKo8eY3aIO4mBmGHcCZ+2PVTxXxCugAfPhSD5oKgiRuJk/8ATUuaRDY3v3g+oTB0mYyI8xn8vzFJn4tydOptQJGTkE4HqRn7etAPO1J8ksWXSwMyekKR98z07Ur43j9dzUMgiCNoInAnGw/vphPKkZtjo86cMvUCCQJGw06T6aomjP8AELqQMSARnbVIH6VydrmRZ5brgn0679evualxXG6m+0DHcmTgT/2rPv7CtnZf+IyGYESPw+siRGdvX1otv4mtEjMTvjEwMfdgPofeuM4TjAWUHZT12M7TAnGenaptbjy9Q5M/ywANhjcj/aqWZ0PUzvv8QXVEyP8A4kYAPvn7UezfDCeh29o/71wB4ligE7DOxySYA9JP610PLeZEMEMMY1Ftwi9GPQEZgAVrHLZSkdGbc1o26ml9SJDA+v5Z9anFbGlAGWhlKtlKhooFRUNqgsnpV42qibdAqKGn0qBT0q6yUMrQJooPZHagPYFMnt0C5boIFlzhxVa5w9NHt1WuW6lokWnh6yrhStVNIQwQUZVqKCigUG5JRRAKitEQUFE1FEUVpVoqinY6NAVvxADEjr+VVrnFIx06ojB23I6HcGJrn+M5gfGCNONJUjYhfx6vb8wO1S5UJujojza2NztMjqIIGfvQ0+I7esrnBAnOZIG3Q7+2O9c3xPFgXLimWGRr6tB69CJ6ntSzir+dYOCfNnIPeN87dv1rOWWiHNnW3eflidLQMCR0BJIbbsRI+xpNxXPLgZwzagpA/QhljEzIjrJpba43SDJEgSGyDjOkMO+F/pUeM47UkQuBPYyTt2yI98HeoeW0S5Nlo828bxJYqT5hkQxkYPSI/MUsv2IZcxP82BMZM5xtHvVYHzYaMR2B9D6YolpNQgmIJjY+8Gff0xWDnq5Isy1djKtBiemSD75MdepNaRA++6qT6YM5EdpFQFjQwLiVG8TGZIhvUAsD+u1WbdguGII8izJMEjoAO+nH3qE7AqNawDEyJGNyZB+xAj+xReLjBXI0gz6QN/UMYPqDU7ZW2zawIYE5gkE4BA2O/wBjPQVNrOkMYEMYxiGhTgdpJA7YOMSgK/DWQQDBOcjvuQo69DnYVY4a8Cc6hAM5GcPvjuV+59q1bBAQmAgLBSD8wUyQc+oz7/QN4mdWmA4aBHSd1/SewNO6AtcCxPnY4jEx08sKM5ON9sHrTFW8Mr4ZysmYMeVfmJ3Jz6gR90tm5oLDJO2DsRv9NxneaccFxHnGsa4AAEgBRn3zP4jt22jSDGhjwvGlRpTUW3loy2I3/COtO7XHE566SYGRM4JOAOu+4+gCPiyouKQwABlwJ9AAMzJ80Z6EzTngM5IG0rOIMmBnOPQdOldUW+DSPsN7FsmCxEx09Ykmjaanw1sxJMk+mMYgem9bdwNz/Y3rY1oAbdRKUUXgYjqJH5/39qwiiwKzWqE6VbahslMlooOhoD2mpk9uhG3QQ0K2tGg3LVNLtqqtxaRAuNqsqya1SFQRBRgKrawKj++RtWdmxfUUZRSf96ecVYt8a3ajUUNUFB5hc0rkwIPSR/zDqP760BeZgfNiuf5pzdtRBOoMBEbjqR3yNx6UpTSQOVIJzAyN1lQCVzvkYJ3XIwdvvSTib7EyJlYAPbGncYGx/Og3L7liNjGmO42GfYxmoC8cgggjGMEQfxd8xvt3Fcsp2YN2Q/fD8p3x9CJH9+w2qd26WBIwPxDoDnK9e/3NafQ2owBIwJODIiDuOu4OD9QOSoyFcHUMemJ743/71lbEbd8/LEQSJO/cfrVzhxhhMHdpB6fhPbIjbrv23cKyrrDHJMQZUgyYOxUziI2wKZWbTXLwtDdgCrEEHzaQ2Glmzp7/ACn3FR5HQnt8MzMdO6wxHc6omM9x/pU7XBsGmPlJMQCJ80iMxIDEe31prx3K1CkMpW6D5bgkLEKbcn1B65k9ZyutOPDYGRdDAid2ABBkR2G/eZpNUDRDieWsbZcCdJAKzJWZMxMjMmNsHeaYclvm3L27WsC2TcVhKhQANSid4LMZx5hG4JHxTvZXQVjUO0kAlQw7hldYg7GgWreoW31ANEZAKhVVlUvODJECew3Jp8O0HBrirQe2pE6lX5TnUuAB6YJyceU0C5xQW2FknUVZiRssqYXM6wQRI3WNjIq7wNwG2VZSrAXNBmA3lkie4Gesz2iqj8NFhLgkhQyMwOFfWYIxBBUiY3n7S/cQ0tW7efF/8vQfDTVjSyuwYERqKAREjzZ91TXgLMsG1lhpfPltQxCqQdKyZOmPUeoxaJtMbmr+F5RkeUGIDKcwcDG2O1H45y9tjLLbUg216MgYJq2HlUYmNyo60NjNtCIoHzMFDEkAbaug8okiTMnrvAkOCdFU6DLTEj5iOqruwAJ375jrf5aUGu+yrAXyo0eUEkyMCWAXfJlh1oFviyq+afEYqSWGpiRMCTGlBJ69v+W0goJwPCgKxus4JIBA0hi3m8sz5flIiMT02ro+V8wRG0hAgUkEvB1ECYnqR7xXG32aSWkEGRJBPWAI6kyZrdvjmA0iIESYAmCCI+ufqZq4z0gnR6LxnMoI82QYGmCZMRgHJMxppRwfMCQ2oyRAAJy0jcHt5QfzrlOF42Xz8hYnJMbx0MxnoZ9qYct5mvm1GTkW1Mgydm9ADkjtI2JB07tl6rH3C8S0alMkqDiSwXQSBHRRj0zvTbltxmhbhhjncExAgHt/t3pTy+8CdKjWoA1DTuQZICCSZxkzkb7V1XC6YlVCzvAA+8da2gy4qzRs0B7VXmWhsgrSy2iiy0JhVxrVAe3RZBTuCq1y3V+4lAcUWS0UDZrKs1qlZNC393NYLMVcitisTWiqqCiqlGCitmwDQOihxpBXdY9ev9zXK8z4gEnQDE53ImD36/nTjmXC+aFI36tEnMEEjB996VXLQD+XOcT5QMThgdxjqNqxyMykUFcsDt023noT1jPTqfarPDqWYgkB+gxmYEDpuTVzh5Ch9IE7GcncEA/iH+Ug7TQWtm4UKhQ+rQSpjW0SpK9CZiZjOax4Jorcby7RcI+WAsCQ0k6cA+87+vah8bbZfmjzeaYOZkRtmI7n7zTHiuDfStz+GOoKqJ+UAagRsQs4mCehNT5ZbS9di75FtrkeVTmZ3KzHqW6bzUtBp3FxtFULb2zKz2JUH2wWWQBODt0e8v4pLbB//TQorOpklCQRIP4pOrUPQEAnC1uRG4hu2H1S76kMIVAZipYk6YK6TmN/SoWOK0s0AlILN5SNJ+UzGoKdsnEquRQvSxrY6PnfGK2VIYOhKaYDa1AVQVIllbV0AMnByRSa3xRuuXUAeGvhgIMOoLF+owVYiBmIjap2uSv4rIo1SCElgIhUuHTqjzAQQNjGJANK7jm3caQAW8xUgggyZUSMGZgidwZxVSlbsG2W0fx73hgs6BtUgDUROosxJiBJ7bgmImmHA8JqXwdAW4CVu3bhZQNSALaOJGkK2MAhBG4pdwlm0BdS8Vtv4etHERrMPpwYGCFiMAt1im3wxxOp2xLGHYsdK2nJbUQo38oQACCY3EE0R53BLcr/ABHwpUIQxdSkkhAoOiSpEkz5VILDaIExSLiLym6wtfI7gqCcfNI1DaQCV+9dv8Qny3Ud2u23MDQQn8UJNsBfN5RJgajMN0yeD4u8C6tLa93Jj55zAnbbfczsKWTZhNUw120dtQNwzIEsXJaPMSIBgs09vXad4Ky21UEGJcky3kBEN/KMGBjEEjY1cDIl124cu+hTLSJIAHiXC0aVUk6QACSCR1BNbk2trkKnieJcC+HqjWzatCzk7mc9OvUQSXeFvg23QFVN1gojzNpaJAMGQATqM9COtF4u0FuE24dm9CCBkA+5AyN85im/KuBWwQbqA3CpOosCdKidNm2sqq7+Z8elD5nxdvheHtQlp7roHkZRdeCoz52GnJB3JxjGv6l6dtxJteD3BLZJEAksS0Ej5ZEKdyACPmrON5cba2yxXzKW0fMwMgnUN42G/wCE5GaK3H33cXmLsz6QVW2PLoAA06xGoLsQMSdhNR/cbrs7mNI1amkMPKNtRPmnyiB9BFSTRRa4zwgkzhViAZgGJz80/mTV7hbGgj5gzahKaiT3gjJiRgHP6x4Dl7vdLkhR5oMDOkj5VwAuD6YIq6vFCwfMQTOREsACTEnCDpAGJ/DVR92JIv8AKbvEAwqXFt9oVFkHJYMM9BA75rpeV8VcYaSQNJI0g5JmcADCggj61ytr4ktFv/L1QckxlRHsoExtXU/DHNgyRphsSqgQvbP97bV0Qa9zaHNWdAq9/wAtqg60fSaG1utrN6K7CgMKttbobW6dkNFK4tVriUwdKC60WS4i02/Wt1aPtWUrIoVhK2FrFNSxWNm9GCoveAUtuB29N6Xc54zQkCCex6j/AFrmjxTux3nc5z1Mfepc6IlKtjpOJ4gNg9ZiIncffpnv60mbl6gBwSCZIgDcHqIOYIxj61DheP0gZ804B8sbrHqCPpg1f4CyjjIJzAAYyDickgfSazbsjaQmRmDsQ0HJxAwd9hG3SOoppy/lQcEkkhnOV8ob5RKkHuD06YqvzfglAZlZwY2IgkGAZ77bifyonJSrKx8YWiuAupYJwSVB/Dgfc1K53ElvTC2OHNt2QfxHGNBLTEGGB3U7d1MiAJml3Oy7INVgqV/GNozqEDyiTT3ld6Az3FuyzEtc0grp+VSY8ygKMwO/QzVvjNBWAAdYkIBqZl3EIMaTjLGB+VOk0XotCvlwslEZbgF5Y8zklSpMDymRCycRgEmo8x4kWb3jiGDqyOoYAa10yHIJnWgwyx+E+hq8Ryu5bVmsarRZc2wxJYAEt5sQ2R5R0O5pY9lnt2yQpSdAIKyonCsFHkMiZiTO+azba2IeyqhzyziAP4TEnwxPDmNFxTcIl1M50uI0yRDPROd8N46OVtrrtIhIBZiyiSWGoyJl9QzsPel9u3F7wbzHY+DcUrIdtJRmf8QwBPrR+LvXrRBa26+WGKCRct51kz8hIEjB6mad7bh43JcruG5YYnQdCXm0MYLhlbW1swZdToOkz+E+oDyTnvg2vCCBtR1s6yGkrGhmIOFycRuc0rsoP3dpdlOoMqFX0MPl1KwwG+YZ3AIpn8PcJ41pkVlFy3/EQtiGnSVnYhgVHmGCTtmZTZKvahvyy8LbOfIHJPn1sWQRGm3bZSUE6RrYTCziRHJc54bRfurONRIJzM539+td/wDD1tX4dS942wC2oNpVQ4JDo7MCQ/yt2IbAEGuR+M7QF5SLtu7K/NbZTEYAbSBDb/SO1OfFlTj6bIi6xVERdNu8VBhSurSEFwA5kAgHv5gesC18M3ntqLgJCq76CAB5mUDXrO0DHQiTBk4UXeZMdAVdJS14Z3nqWf8AysVx7CrnMdFq0io+pwAGIIhSRqaOvUj075NSn5IXuNuI+ILNwraVNAkantgF7hBELLnzFm3ZpAmY6UHieSt53N221weSAzXGHfSY2X5Z6nC9Kr/D3KHYq8CAfIpJ1ljAwqujajgDzCJ+tdLf+GioY3FJuKA/hW00WQhY5uMzEEkgjJOxwatW92Wk5bsW8FwJusPCa4yJhzJ1ExoYKIImNe5IAIneKl8SXzbUIi6ZZramdZUDAAcMxEAzhiCemMv+Y858Hh1VFYpbTS5WVtmCAWJA0hS+PLMyQO9chx169xLG9ci2AQFTIW0r/iO5EiAB8xxHSqbpUuRySiqXJbXhTcNq3atECJ1sV1QqmNCkkW7flBBOW8xnYVDmfwutl9BYXL7DUQJIXUGmRjY9SAMjbo24K0qQbl19zKKqXGdmBSYCsqHTiGJnoF2MuH4zh/MitcRZOo6/K7EeZ7irsAMBVGOsYAErDSvJyqW1tsV8PzBd2nEqJwDBnaPU4Nd98Lc0veVCgCH0CAA9QN+5z9KS8TzC0NIsyBpgGQqknaAdI75j7dA8Vw19Bqc6VBBBZgN4jSMMwIgkx1P1uLoUfS9j06Qdtqga5X4d+JMC2cqMTgneBgHue5MAetdPg/3tWykdSalwRYigvUnTtUAPSjUDQE5qDKaskelDIp2S0VCBW6MVHpWUaidJynhGpC0/SaJa5khOnEz9hEgmrQUHY1z6jRRsR8TwzXD5lcHbCT/SCKS3eH8Jshh/mEKw74BPSa7pF9aHxGm2C0AM2JicwSJ7VL3JeG9zjrnBaCHlLiEkwSBBjt7A5A7VOwzW21KgEjKaj16jyiG9ux2py1k3mBNsH1EjURto27E/N9ap815IxgnWo2HmLiPUKdQOB3GN9qngjQ1uiSc1TSdLEjEqRouDHTBkYGZ9qT8wa07DSMNMaV1HrjaG+856Vl7g2HlP8Uz8hRg2MRqwYyO9A4DiDbuA3VdVExpAkHads/71LkRK3sxlY5txLW1S0++0hSVWMfxN8dPLMRnNWeXcSyWWRbUFDpfzMGlRgsdEQRkZ6CO1a4ezYIVkuXFYsVXSVbznMHWMSc/Nid96qcdy28jF5DrA1FXNtWCwAADGQZIMme1F0VTW5dXjmB0+QSoOpgwEE4JYsD3gkb9hNJLV8Wbl2wCty3c0iSfxDIIKzDAk5HYUzv8AxBwxA8K3ocQSbmnoIgMAzv196V8YGuWzFpgyPhhEKDJ0xg9o9jSciZP2HHLrC3rb8Pf1eMuUPYBYVgY6bEH096Pb+IC/BXkuybttWRjGTI0qzY7mCfT1pHw/G+M6EMtp1EqTqbU4CjRJOA2TAEZih86Ypgq1q6QVujOi4JkMD1zGPQdqNQaqVo6T4e4wrbsgoSvhhWBC6SrMSMFhPue8VyXE8NoNy4h0BbxQKSNQB1Msd4Az9N5rr/gXjvEtsrAtACbEwsQGYDssj6D1Nc38WcAbN1vOHS4zODENIxDDpv8AWm+AmvQpDJuBuW0Ti7nyXdJuAHVcgiRc1HIOQSqxIABOTFT4y5sLzqipbRLXlUIB5tQVtQgfIcQPvmu9bhls8FZN5lEWlVg2mCGSCM7mCBHtXlHFoFvFUJdVchDGWUMdOO5HSlLYeWOhV7lnnKFLpk6yyA6iTqk9W7MIjt96NyW3aa6GuNpRW1ABCxuNMwZPy98n85qjzHUWDPEmdgMQYjGMUcWybYf1yc/YdyMdeq1Pkw8nZ8y+MSXtm0gw4HmKprgPOsjIGdjG1WeG464yPduIA7AFCIgZAthSflUEzjJLMdq4e5eYgMx0gMkARAyckbzucDrntUuJ5oxOPNI0qWOrJjIzpBAMRss98i9Zt3H5Or5/zq1/DsKhuWbAD31QABioAtqzDcaiSxyZxvSO+z3LrGbSklW0FiAIgKGGTcYxMKxggzQblqSvD2xCqA1yThng5ZokCOn0FWbNhkJhjj+QEKQxAhegxMTvA2ouxNuTHduzxF5NIcsurX5xoQZInLanXJMx02oXM+SpbYC9d1BohEGhD/liCd43InrWHmqcOuchhC2/mYiDmemcZ9KW3eaYGPFdvlUBpUCDOrynpn27YqrSKlVfUYXeP4e3bWEAfVOcggEZMQIjAEbdetUl5mty5OjWTjSVUCdhhVkCeg3pXxSNcYF1YNPWe8QCzT33P2q5wPAQSVlREHbUZM9CAMAdetGpsi2zr/hz4Wt24L3JaAdIgARGSR6/pXUm0Bsa5nlHLIUEkgQNK/yjG/Y4p2CO/wB60To64KlwWGeKwXKr6s7zR1vkdKeoqggu96C0Gsa5NR0TRqCjXgetZUdJ71ujUKjk+C5A2DHv6nqT3OO1Mjy0jpTexwAuAHW4MdCP0iiXOQuFJW67H+Uxn2JxXLrOhYkkJV4Q+tV+IVwY0yI7Hf2ApytriVgm3I+k/UVdsXlPzoRSeSjWODUthA5IGp4GI9BO/wBao2eaCD4ahmmGJEHpE9pxjfH1pvxN0XXZQE8OY8x0se5M4X6x+lGs/DqXHi20kjoZVQIyTOo5IhcAxvG53DOUKYgTjQNRMycFiIiJjG8R0pfxxQwAxGkzrMQO+kKRg4ECO9dTz/4ZVUICRAnUrEMIH4vzk1yvC8g1yoR7jaZEmUWTKzqEhTBJODBgeq1mc4Pgo8YVBBsKxcA+cKFVlnOsQdYDRkzONsGo8NdvyzPaa4Rg3AJZesIrYXykbAkRiMmnyWnsBmuJ5nXymN0WTgQe0/5QPQkgug6AQ2kgSQMsSSGbYkSSYlo2xU6iOz9RBxdq2yiChxAVWOqczIbKn7ZpdfZ7ZXSxABLKNUkbZDL37YpxZ4ZLhcsCrB/nHzTnqOskHO+n7UePtureHBYQTBGkwZMssxq64iaeo5543Vii55WMgiJwZkH8jIP6U+4Zrl21kl1ZDq16WLFdypMlCI+b271X4TS6MpE4yzfMCBtMeXIGYnb1lZYco8SBnM5X6gTI9qLMq07+GXeV8x8C8RnwycqRvg6dS9xPr3o3MLh4viQiwABpB/CFUSzR99t8VV5vfLFdVpbbAQSsw20bk7e/WicjkeIwK/LEGQWHzEKRsYXtTvYFd6PB1PJrn7xadr7tc4i0xtoWIIthdMG0BA1HMk5OmuM4y8fHdpzrZpIJzJIkGmXJy2gnVpV2OokMR6gx7zSzmceJIIOBldpinY8m8EyHGcUbjFzAnoBAH0qxwNwBckYJYgmBAiPL+IliMelF5wgVbSiMLBjvCyTUbShLQgA3buAIkhPTGNXpnJpEaWpbhOKVtALqEDMpBJbUBB6TAEEnacjasHFKGZxbCuyhbaaZCyI1GevUGoklLmtySyjUSYOSYAAzp6+tDa6XYu4Mn5cn7j8TGf03pjZe4TggvSTpJLOWURtsDvPUnERQWTSZDRneX0zJzqME9T5R9ZqP7q5Hmbr+IyckCYGFP1olvh2RgxAczuYkjrAYiCKY9P0LvCeHp8gLvOXOwO+S23XYH2phZ41LeGh2O7wDIjYTsB2+vWuf4niySCBC/Yk4mQNtjWhrAkKQD1jf6nNUpFKVHZ279oqPKkH0H1oiW4IgwB0/3rjeG4k4AWSDOcxjoJp5wXEvHmH6SffNUpGsZX4OjtcSQN6sW+JpLbv1Zt8R607NUOEu1aW8e1Jl4wDrRBx3rS1FDiZqDH1paOOqJ46lqGMfErVL/wB7NZRqEX+DvoYKn7H+lM7XFf5j+deecMjdGA+umnNg399Wof8AHq/rXC5nqQhfg7W3xU70UEHpXIpzl1+ZQPuDV/h+ahiBkf33qe4a9h+Bpb5QoMhnAmdMgD8hJ+pptYuAYAilNtidiD7Gi+Kw6U1ko55YbLvE2teoEiCpE/iEzMf60PheBs2lIVViZYT8x/zDrvFKOYc4KAACWJgb/U47elKrXM2DFZGtoYNIiDuCfsPvR3SOwb5rwZvuzgvpiAmwURGCYUASMGfbOJcx5a4/h27RJ2nDEqBgXTgMAZg5ORt1tcHzUmAQSVaGAyFzkt9RA9VPamP+JONkBBMDpvG+Jjc0taB4nyjkLPKA4ZHDW7i+c6yTbKKqjUx0Qesz3mTvVEWbKJrVrk6Tq+cwBjzEJg4kt1HvXdcbftroLWlu3ZPhgquov8xIJ+UA5J2GOsVK3wmshr/8V51AEnw7Z7W02x/MZb1G1DkvczUJJ8HB3uTWr1sNa4e8GAxdVVthv5dfiFVcdzpJ2zS+9+zzj7yAm3b8g8o8qOymIBIAUmO5Feo8TaDPrjPpgzO89entVleMI6j7fkKcZ0Tk6fUfP/OrfEIy2eIDK1oQFYZCnbP4hgQc4EdKcfs9spdvvYeP4iSoIkFk80d/l1HBG1ep/E3J7PG2ilwDVB0PGUY7EHeJ3GxrxHgOLfheIS4MPaeY9VMFT6HI+taqSkqRwzxywTU5cDbmFv8AcOI4iww1ADVbMDDHSyEzmIMH1UUr5DyZ+Lvi0kSZYkzAAEkmPWB9aZ/HfMRxF9L6gRctLkGZ0kgz2IwpHp61b/ZqjePcZWVSqAeZSwIZhggERtvI6U9VRslQ15lj8X/Iq+Lrn8fw9Ok2hoYSGGuSWYNiQcdAekYqPB3bVm1qLarriYABCAHALbqTEmOkVT4jXf4hur3LjHGBLMSfYV0Q5Zw1sDw/FuXAY8QiEkGDA7DMZMmMxNDkktwhGWSbkhRw3CniLrs/kAgwA3bAEAnb9Zro+C5TbAkHckatDgyJBBLmRBxHtTzgeXxaZVuFAdyVHmmNWpiZBPuaUXuUW9Rh3uk5kQew2WCDgCZn2rPunfHpZQ3atlbjOCtiRqLtgEKfLP8AT61PheVErlsycdhJgAD1zV+zwSBV/wD17Y2Mln9yGBTHTeui4VLQUYQf8Py/nT7ptDptTtr/AGcdxfLyB8uR+KPsZ/pWCwyrsPp09x/pXW3mtfzCqjXbQ6/lVLKEumSOcXhRvEfSPyonhGnL37X9g1We9Z7n7GrWQyeGhdpNSWatm9a/m/I1Evb/AJhVazN4wAaiLdNTCr3rTKKNYtDM8c9614vrUfCBqD2qWsWlh/G9ayqen0Nbo1E6WDWy46Ua1dYH5af/AOHVocuI6D7V5ffTPol0tcSFyc1PWR9f9qs2uYDGGP8A7astwQ6qPtFQ/wANXsalzgzdY8i8oPb4gRMx7kCrvB8aNtRAPYzS5eXjoTRl4M9GqdSKlG9mN04BTJDST2GfoRmlj8EFlVLwcFWby+vSfWQQZ6ip2rbrkMR7GKucPxtxTLAXPRs09ZyvAlb5+xVbX4itb029KaAogqYMwwgSNhiCOhyavW7xczdJA6JbYqv/ADNhmP2Hod6Y2eers3DJ/wAuP6VX4gLcaUtsnpkj/ajW/c5lFXUoV9bT/wCh+F4K0p1KmkkRMdJmJ9/vV21ZDbZ+9T5fwV2MKjD/ADFgasPwjydFvT6y1Gs4Z5EnSf3QA8tNBblpqw/HX0WDo+tI7gdiZYD22o1I1wrJK7kqGR5Yex+1eU/tN+FjZu+Oqnw7p82Pluf/AGAn3DV6PY4S4P8A1IHo0f1rOM5T4yFLgLqwyGaQf+rHvTjm0OxZsXcWlyR8/MabfDnORw/jEgkvZZVgAw8jSTPTer3xj8IPwT/zW2PlbqP8r+v6/cDmor0k45I7cHi+vBkvyjoPgjgFvcWquoZdLmGEgwvUdd69HT4YtjZFHqoCn6kb1wH7O/8A+wE9Ef8AQCvWbHGAdQewJrh6mdTo9roLWG0r3Ev+AKPwg5qb8AOqj6U5PEaj0HtH9alf0Edj6ER+tc+s9FZnF00IGtRtVZuGpw3L2Py5+xqre4UjeKNbOuM4S2FL8FQW4A96aMnrUGSqWWRp2oPwKH5caC/LjTo26gbPrVLPIh9LjfgRnl5oZ4UjpTt+HobWe1aLqGYy6KPgUiz71gPp+ZphdtHpFVrtpu1Wsxzz6RIE189qC3FGo8Qjf3NUzaJ3rVSs4p46dUWzxBrKqfux7/39q1T1IjQ/Y9FVTRLvGi2ssMfr7VxSftCtx8lz/p/1qhzL4wtu0hHmO4E+hEkRXnLp8l7o759Zgr86+51Vz4mTUfKIkZkjB+87GnPAXrN1ZVvcHcV5Jd5sjH5WAkHcbD6D1+9OeS/EHD221EuOm2I9d5rSfTNK1Zhj66E3p1Jf3/c9RXgUOxog5evcVyQ+KuGClvFEDsc/RdzS67+0u2o8i3GM4B0gR3nJ+kVgsOSXCNcuWEOciO//AHBfStjgBXn/AAn7URjxLRHcqQY26GPWjN+1O2Di25HeVyO8VXYy+xz/ADUK/Oju/wB09axImAwntOa805r+1C4xAsKFXM6xqJ7QAcfnVNfjshlfTDQNRGIPUgde8fSq+WyVwSurxO05HsCOw60UcW/c/evOh+1S0IGi4fXyj8po3/5Ts/y3Nuy5Pb5qjsZfYlzxP+pHfPf1YbI9SaCQn8sexiuKX9qViMi57aQY/wCqj2f2j8M27Ff+JT/SRSeLIvBUZY+FJf5Ow/eNPywPcTVa9fdvxL/7QKRN8b8MFLeIhAMYyZ9BuftSfmH7T7KkC1bNzuSdAHoAQSaUceR8Ipyx495NfZjL4/uTwNwPogaYIGS2oR/X868cNdH8WfFx4sqApS2v4ZmWz5jgdMVzc16vTY5Rh6jx+syxyT9PCHPwnzEWeKRm+Uyp9AwifoYNerhx/KfvXh4auv5B8b6Alu8JUYDjcLEAMPxAYzv71l1OFy9UTt+G9XDGu3kdLwd+zn+UCoMfb8/6VQsc7s3MW7gY9gQfy3oXGfEFm0YdlU9jk/YVwaZXVH0WqCjqtV72MxxZGwP6f1qYFx8i2zDvk/0pAvxhYPy3FHuGH9KecJz1P3Rna6dPjATbcKZ0zGr+lXHE299jGeeCVwpv9SDJ3WKGyelB4rmVhEsnUWbiGYBjckKPEC6juCQDVjjr/DqQp1Wz4y2gSt0htRgyzIFB6iDFX2JvgX4hhi6kwWiTEf7/AErV6wy/MpX3BH2mjcXxVm1ctQCrfvCIMXSGBbqWUAN1wYrn/wDxLYueIUt3D4alyuuS3mVceTygaixOcCn8vMPxPCnz+40NQZvaqljnNkW3YqV18OLmlm+X+MqbxkHDA4wfrW+L4iyvjKJBsiS5bDeZVGIxq1SsH70fLyRS+JYZcM3evgAmf60qtc2loPePamHDsui+zWXuPaNseDLK3nk6mAGqIjYUH4e5FYv2rty47Iyu4jXHggao1THfM/y9JNbQ6dtbnn9T8Uipel8Eblyciap3mJ7/AN/WmfJBZa3wodWdr9y5b1aysBDAaBMnbEx71R5retfuy3balSLz2jLltWkSGPQH0GKpYZImXX45lMv71lKm5sO5rKrtsy+ax+4l1VmqsrK7D54zVW9VZWUAZrrNdZWUAZrrNdZWUCM11musrKB2b11musrKQWZrrfiVqsp0OzfiVovWqyihWzWqs1VlZQBmqt6q1WUATS+QZBIPcYNaa7O9ZWUqHqdGtdT/AHg6dMnTMxJidpjafWsrKBWae+SACSQJgEkgTkwOlEv8wuOAHd2C7BmJA9pOKyspiN3uZXH0lrjsV+UlmJX/AIZOOm1CtcQysGVirDYgkEexGaysoA3c4tmJLMxLfMSSS225O+w+wqVzjnZQhdyq7KWJUewmBWVlMCScyuK5cXHDnBYMwYjsTMnYUE3jkyczOTmd571lZQBJeKYaYZhpJKwxGkncr2PtWjfJEEmJmJMSesd/WtVlAENVbrKykB//2Q==">
            <a:extLst>
              <a:ext uri="{FF2B5EF4-FFF2-40B4-BE49-F238E27FC236}">
                <a16:creationId xmlns:a16="http://schemas.microsoft.com/office/drawing/2014/main" id="{A964038B-3368-454A-87B6-56AF471F8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60" name="Picture 10" descr="http://www.freefoto.com/images/15/19/15_19_1---Tree--Sunrise--Northumberland_web.jpg">
            <a:extLst>
              <a:ext uri="{FF2B5EF4-FFF2-40B4-BE49-F238E27FC236}">
                <a16:creationId xmlns:a16="http://schemas.microsoft.com/office/drawing/2014/main" id="{8B6B014A-EEAC-49C2-8FF7-E15AC431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18" y="41275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F65AC-B2AB-492F-DD57-3058EE5044F4}"/>
              </a:ext>
            </a:extLst>
          </p:cNvPr>
          <p:cNvSpPr txBox="1"/>
          <p:nvPr/>
        </p:nvSpPr>
        <p:spPr>
          <a:xfrm>
            <a:off x="5075898" y="197856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2024)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06EE9A-5B23-5A73-8142-ABFDA21794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00" y="3042866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6AF2-9975-25BD-C55D-A66FAA10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Pohon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Merentang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Spanning Tree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29360-5E8F-CEAD-61F6-34BA0663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/>
          <a:lstStyle/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upagraf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berupa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Upagraf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spanning subgraph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upagraf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G yang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semua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simpul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diperoleh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memutus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Contoh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Sebagian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Graf 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77840-33E6-ADE7-3AA0-441945B1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349012-3238-6E22-4350-B5E35193D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18202"/>
              </p:ext>
            </p:extLst>
          </p:nvPr>
        </p:nvGraphicFramePr>
        <p:xfrm>
          <a:off x="838200" y="4090266"/>
          <a:ext cx="10494844" cy="1631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854680" imgH="911520" progId="">
                  <p:embed/>
                </p:oleObj>
              </mc:Choice>
              <mc:Fallback>
                <p:oleObj r:id="rId2" imgW="5854680" imgH="911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90266"/>
                        <a:ext cx="10494844" cy="1631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D2A501-26DC-2079-9347-D12C04674AF1}"/>
              </a:ext>
            </a:extLst>
          </p:cNvPr>
          <p:cNvSpPr txBox="1"/>
          <p:nvPr/>
        </p:nvSpPr>
        <p:spPr>
          <a:xfrm>
            <a:off x="1468581" y="5718613"/>
            <a:ext cx="9601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 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14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8D560-9484-F658-69C9-FB837685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38B55-F497-F6EF-7A89-7F691F97D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2" y="866486"/>
            <a:ext cx="5489864" cy="5489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89A6E-0DA5-4388-408C-11194971BD54}"/>
              </a:ext>
            </a:extLst>
          </p:cNvPr>
          <p:cNvSpPr txBox="1"/>
          <p:nvPr/>
        </p:nvSpPr>
        <p:spPr>
          <a:xfrm>
            <a:off x="813217" y="270528"/>
            <a:ext cx="514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merentang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K</a:t>
            </a:r>
            <a:r>
              <a:rPr lang="en-US" sz="2400" baseline="-25000" dirty="0"/>
              <a:t>4</a:t>
            </a:r>
            <a:r>
              <a:rPr lang="en-US" sz="2400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25265-D75C-394F-F76A-E787EC6D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43" y="2667000"/>
            <a:ext cx="1529238" cy="171103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6944F8A-BC39-328A-298C-5CEEE333E3A5}"/>
              </a:ext>
            </a:extLst>
          </p:cNvPr>
          <p:cNvSpPr/>
          <p:nvPr/>
        </p:nvSpPr>
        <p:spPr>
          <a:xfrm>
            <a:off x="2836717" y="3522518"/>
            <a:ext cx="1056410" cy="3602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8F1A43-3917-EBF5-22F3-3538F8CB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12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0C792D6-CF19-490C-9BD3-BB66F433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2120" y="1362653"/>
            <a:ext cx="9080219" cy="44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6C71EEBD-B8BC-46D4-B778-5B375ECD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636C60-A07B-414A-B97A-8A7F221BA6C9}" type="slidenum">
              <a:rPr lang="en-GB" altLang="en-US">
                <a:solidFill>
                  <a:schemeClr val="tx2"/>
                </a:solidFill>
              </a:rPr>
              <a:pPr eaLnBrk="1" hangingPunct="1"/>
              <a:t>13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6A01DE9D-F67B-4729-8C6D-C920402B2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562279"/>
              </p:ext>
            </p:extLst>
          </p:nvPr>
        </p:nvGraphicFramePr>
        <p:xfrm>
          <a:off x="628995" y="2044700"/>
          <a:ext cx="10616254" cy="276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1431036" progId="Word.Document.8">
                  <p:embed/>
                </p:oleObj>
              </mc:Choice>
              <mc:Fallback>
                <p:oleObj name="Document" r:id="rId3" imgW="5486400" imgH="1431036" progId="Word.Document.8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6A01DE9D-F67B-4729-8C6D-C920402B2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95" y="2044700"/>
                        <a:ext cx="10616254" cy="2768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1469A32E-402E-452D-B9C5-9D29D73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8DEB82-7AB9-43F9-A71E-D78861F4ADB5}" type="slidenum">
              <a:rPr lang="en-GB" altLang="en-US">
                <a:solidFill>
                  <a:schemeClr val="tx2"/>
                </a:solidFill>
              </a:rPr>
              <a:pPr eaLnBrk="1" hangingPunct="1"/>
              <a:t>14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9F58F9DE-910E-4FFF-A4CC-F2EDE5FE6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057" y="549501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cs typeface="Times New Roman" panose="02020603050405020304" pitchFamily="18" charset="0"/>
              </a:rPr>
              <a:t>Aplikasi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Pohon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Merentang</a:t>
            </a:r>
            <a:r>
              <a:rPr lang="en-US" altLang="en-US" sz="3600" b="1" dirty="0">
                <a:cs typeface="Times New Roman" panose="02020603050405020304" pitchFamily="18" charset="0"/>
              </a:rPr>
              <a:t> (1)</a:t>
            </a:r>
            <a:endParaRPr lang="en-GB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8DD24-F1AD-3D30-164C-A4BDBFCBF6AA}"/>
              </a:ext>
            </a:extLst>
          </p:cNvPr>
          <p:cNvSpPr txBox="1"/>
          <p:nvPr/>
        </p:nvSpPr>
        <p:spPr>
          <a:xfrm>
            <a:off x="1074057" y="1468735"/>
            <a:ext cx="9927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513" marR="0" lvl="0" indent="-290513">
              <a:spcBef>
                <a:spcPts val="0"/>
              </a:spcBef>
              <a:spcAft>
                <a:spcPts val="0"/>
              </a:spcAft>
              <a:tabLst>
                <a:tab pos="2857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jalan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seminimum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mungkin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menghubungkan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kota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kota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tetap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lain.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A8A4E-C7E8-FEBF-08A4-F6F35A935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42" y="2433305"/>
            <a:ext cx="8203973" cy="42499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1469A32E-402E-452D-B9C5-9D29D73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8DEB82-7AB9-43F9-A71E-D78861F4ADB5}" type="slidenum">
              <a:rPr lang="en-GB" altLang="en-US">
                <a:solidFill>
                  <a:schemeClr val="tx2"/>
                </a:solidFill>
              </a:rPr>
              <a:pPr eaLnBrk="1" hangingPunct="1"/>
              <a:t>15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9F58F9DE-910E-4FFF-A4CC-F2EDE5FE6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331787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cs typeface="Times New Roman" panose="02020603050405020304" pitchFamily="18" charset="0"/>
              </a:rPr>
              <a:t>Aplikasi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Pohon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Merentang</a:t>
            </a:r>
            <a:r>
              <a:rPr lang="en-US" altLang="en-US" sz="3600" b="1" dirty="0">
                <a:cs typeface="Times New Roman" panose="02020603050405020304" pitchFamily="18" charset="0"/>
              </a:rPr>
              <a:t> (2)</a:t>
            </a:r>
            <a:endParaRPr lang="en-GB" altLang="en-US" sz="36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456DF393-3A31-47C5-87F4-26FB94A50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69924"/>
              </p:ext>
            </p:extLst>
          </p:nvPr>
        </p:nvGraphicFramePr>
        <p:xfrm>
          <a:off x="965200" y="1221243"/>
          <a:ext cx="9200016" cy="489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337261" imgH="4447939" progId="Word.Document.8">
                  <p:embed/>
                </p:oleObj>
              </mc:Choice>
              <mc:Fallback>
                <p:oleObj name="Document" r:id="rId3" imgW="8337261" imgH="4447939" progId="Word.Document.8">
                  <p:embed/>
                  <p:pic>
                    <p:nvPicPr>
                      <p:cNvPr id="6146" name="Object 4">
                        <a:extLst>
                          <a:ext uri="{FF2B5EF4-FFF2-40B4-BE49-F238E27FC236}">
                            <a16:creationId xmlns:a16="http://schemas.microsoft.com/office/drawing/2014/main" id="{456DF393-3A31-47C5-87F4-26FB94A50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221243"/>
                        <a:ext cx="9200016" cy="4899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DC1C0B6E-DEED-4816-838A-57094240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19787E-805E-4867-A219-CD54A90EB0AF}" type="slidenum">
              <a:rPr lang="en-GB" altLang="en-US">
                <a:solidFill>
                  <a:schemeClr val="tx2"/>
                </a:solidFill>
              </a:rPr>
              <a:pPr eaLnBrk="1" hangingPunct="1"/>
              <a:t>16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723C63B-1813-42B8-B910-099939F59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360" y="659765"/>
            <a:ext cx="7772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Merentang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Minimum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75D5CBCE-CC70-47DA-A315-124C81652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67990"/>
              </p:ext>
            </p:extLst>
          </p:nvPr>
        </p:nvGraphicFramePr>
        <p:xfrm>
          <a:off x="1258566" y="1379220"/>
          <a:ext cx="8723634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013710" progId="Word.Document.8">
                  <p:embed/>
                </p:oleObj>
              </mc:Choice>
              <mc:Fallback>
                <p:oleObj name="Document" r:id="rId3" imgW="5486400" imgH="3013710" progId="Word.Document.8">
                  <p:embed/>
                  <p:pic>
                    <p:nvPicPr>
                      <p:cNvPr id="7170" name="Object 4">
                        <a:extLst>
                          <a:ext uri="{FF2B5EF4-FFF2-40B4-BE49-F238E27FC236}">
                            <a16:creationId xmlns:a16="http://schemas.microsoft.com/office/drawing/2014/main" id="{75D5CBCE-CC70-47DA-A315-124C816527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566" y="1379220"/>
                        <a:ext cx="8723634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A547A2D-DC99-760D-237E-D83F3C5791DA}"/>
              </a:ext>
            </a:extLst>
          </p:cNvPr>
          <p:cNvSpPr txBox="1"/>
          <p:nvPr/>
        </p:nvSpPr>
        <p:spPr>
          <a:xfrm>
            <a:off x="2209800" y="5893991"/>
            <a:ext cx="31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berbobot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weighted graph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0CC54-FD18-54B0-CBAA-3B4A28E03DE8}"/>
              </a:ext>
            </a:extLst>
          </p:cNvPr>
          <p:cNvSpPr txBox="1"/>
          <p:nvPr/>
        </p:nvSpPr>
        <p:spPr>
          <a:xfrm>
            <a:off x="6707202" y="5941363"/>
            <a:ext cx="289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Pohon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merentang</a:t>
            </a:r>
            <a:r>
              <a:rPr lang="en-US" dirty="0">
                <a:solidFill>
                  <a:srgbClr val="FF0000"/>
                </a:solidFill>
              </a:rPr>
              <a:t> minimum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AEBBE-8E8C-F4F7-942D-7A2FBBC4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04CAD-FE76-1E33-C2D5-35387C8B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1" y="868658"/>
            <a:ext cx="9210675" cy="4330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7D9091-87CB-0C74-26DE-7EDA19DB5A70}"/>
              </a:ext>
            </a:extLst>
          </p:cNvPr>
          <p:cNvSpPr txBox="1"/>
          <p:nvPr/>
        </p:nvSpPr>
        <p:spPr>
          <a:xfrm>
            <a:off x="1752599" y="5408302"/>
            <a:ext cx="31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berbobot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weighted graph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B85AB-2702-1BAA-AB73-D2B720DD1D94}"/>
              </a:ext>
            </a:extLst>
          </p:cNvPr>
          <p:cNvSpPr txBox="1"/>
          <p:nvPr/>
        </p:nvSpPr>
        <p:spPr>
          <a:xfrm>
            <a:off x="6707202" y="5512994"/>
            <a:ext cx="289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Pohon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merentang</a:t>
            </a:r>
            <a:r>
              <a:rPr lang="en-US" dirty="0">
                <a:solidFill>
                  <a:srgbClr val="FF0000"/>
                </a:solidFill>
              </a:rPr>
              <a:t> minimum</a:t>
            </a:r>
          </a:p>
        </p:txBody>
      </p:sp>
    </p:spTree>
    <p:extLst>
      <p:ext uri="{BB962C8B-B14F-4D97-AF65-F5344CB8AC3E}">
        <p14:creationId xmlns:p14="http://schemas.microsoft.com/office/powerpoint/2010/main" val="2547966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97FF1-AC85-9D45-57E6-3AF7E81C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85500-4C04-68BB-D0D3-A0206C06D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14" y="346363"/>
            <a:ext cx="6766972" cy="5458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B008A-88E2-F6BE-6196-446497BCF9F4}"/>
              </a:ext>
            </a:extLst>
          </p:cNvPr>
          <p:cNvSpPr txBox="1"/>
          <p:nvPr/>
        </p:nvSpPr>
        <p:spPr>
          <a:xfrm>
            <a:off x="3054926" y="5805054"/>
            <a:ext cx="590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berbobot</a:t>
            </a:r>
            <a:r>
              <a:rPr lang="en-US" dirty="0">
                <a:solidFill>
                  <a:srgbClr val="FF0000"/>
                </a:solidFill>
              </a:rPr>
              <a:t> dan </a:t>
            </a:r>
            <a:r>
              <a:rPr lang="en-US" dirty="0" err="1">
                <a:solidFill>
                  <a:srgbClr val="FF0000"/>
                </a:solidFill>
              </a:rPr>
              <a:t>pohon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merentang</a:t>
            </a:r>
            <a:r>
              <a:rPr lang="en-US" dirty="0">
                <a:solidFill>
                  <a:srgbClr val="FF0000"/>
                </a:solidFill>
              </a:rPr>
              <a:t> minimum (garis </a:t>
            </a:r>
            <a:r>
              <a:rPr lang="en-US" dirty="0" err="1">
                <a:solidFill>
                  <a:srgbClr val="FF0000"/>
                </a:solidFill>
              </a:rPr>
              <a:t>tebal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403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7756-CEC7-112D-D41C-F42016B7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merentang</a:t>
            </a:r>
            <a:r>
              <a:rPr lang="en-US" dirty="0"/>
              <a:t> minimum: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dirty="0" err="1"/>
              <a:t>Algoritma</a:t>
            </a:r>
            <a:r>
              <a:rPr lang="en-US" dirty="0"/>
              <a:t> Prim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dirty="0" err="1"/>
              <a:t>Algoritma</a:t>
            </a:r>
            <a:r>
              <a:rPr lang="en-US" dirty="0"/>
              <a:t> Kruskal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DE3E4-255B-3D08-EAA5-D0788FE1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>
            <a:extLst>
              <a:ext uri="{FF2B5EF4-FFF2-40B4-BE49-F238E27FC236}">
                <a16:creationId xmlns:a16="http://schemas.microsoft.com/office/drawing/2014/main" id="{E3E2C0A8-1256-4DFA-A348-D171D559A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0165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latin typeface="+mn-lt"/>
              </a:rPr>
              <a:t>Definisi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Pohon</a:t>
            </a:r>
            <a:endParaRPr lang="en-GB" altLang="en-US" b="1" dirty="0">
              <a:latin typeface="+mn-lt"/>
            </a:endParaRP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65F5E77C-4CEF-4F97-860F-0A9F69B78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1574800"/>
            <a:ext cx="10576560" cy="4616450"/>
          </a:xfrm>
        </p:spPr>
        <p:txBody>
          <a:bodyPr/>
          <a:lstStyle/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cs typeface="Times New Roman" panose="02020603050405020304" pitchFamily="18" charset="0"/>
              </a:rPr>
              <a:t>graf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cs typeface="Times New Roman" panose="02020603050405020304" pitchFamily="18" charset="0"/>
              </a:rPr>
              <a:t>tak-berarah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yang </a:t>
            </a:r>
            <a:r>
              <a:rPr lang="en-US" altLang="en-US" u="sng" dirty="0" err="1">
                <a:cs typeface="Times New Roman" panose="02020603050405020304" pitchFamily="18" charset="0"/>
              </a:rPr>
              <a:t>terhubung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u="sng" dirty="0" err="1">
                <a:cs typeface="Times New Roman" panose="02020603050405020304" pitchFamily="18" charset="0"/>
              </a:rPr>
              <a:t>tidak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cs typeface="Times New Roman" panose="02020603050405020304" pitchFamily="18" charset="0"/>
              </a:rPr>
              <a:t>mengandung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cs typeface="Times New Roman" panose="02020603050405020304" pitchFamily="18" charset="0"/>
              </a:rPr>
              <a:t>sirkuit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cs typeface="Times New Roman" panose="02020603050405020304" pitchFamily="18" charset="0"/>
              </a:rPr>
              <a:t>siklus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AD59F-62CA-A428-E277-5B4E190E0977}"/>
              </a:ext>
            </a:extLst>
          </p:cNvPr>
          <p:cNvSpPr txBox="1"/>
          <p:nvPr/>
        </p:nvSpPr>
        <p:spPr>
          <a:xfrm>
            <a:off x="1252175" y="2592866"/>
            <a:ext cx="1044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Jadi, </a:t>
            </a:r>
            <a:r>
              <a:rPr lang="en-US" sz="2000" dirty="0" err="1">
                <a:solidFill>
                  <a:srgbClr val="FF0000"/>
                </a:solidFill>
              </a:rPr>
              <a:t>syarat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pohon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ada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tiga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graf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tidak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berarah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harus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terhubung</a:t>
            </a:r>
            <a:r>
              <a:rPr lang="en-US" sz="2000" dirty="0">
                <a:solidFill>
                  <a:srgbClr val="FF0000"/>
                </a:solidFill>
              </a:rPr>
              <a:t>, dan </a:t>
            </a:r>
            <a:r>
              <a:rPr lang="en-US" sz="2000" dirty="0" err="1">
                <a:solidFill>
                  <a:srgbClr val="FF0000"/>
                </a:solidFill>
              </a:rPr>
              <a:t>tidak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memiliki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sirkuit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siklus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55705-DC92-C969-2932-78AEDD5C8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11" y="3198275"/>
            <a:ext cx="3905631" cy="29929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23384D-1221-2723-D8D0-9214CAA1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9DEB24A8-4587-402D-B2D4-F6E63BCC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D40EE6-6DC6-4A21-8A0A-4D38AEBDD0F6}" type="slidenum">
              <a:rPr lang="en-GB" altLang="en-US">
                <a:solidFill>
                  <a:schemeClr val="tx2"/>
                </a:solidFill>
              </a:rPr>
              <a:pPr eaLnBrk="1" hangingPunct="1"/>
              <a:t>20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A5206150-6FC5-4474-8DD3-ACBBD3488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16266"/>
              </p:ext>
            </p:extLst>
          </p:nvPr>
        </p:nvGraphicFramePr>
        <p:xfrm>
          <a:off x="1185673" y="1374601"/>
          <a:ext cx="9294182" cy="369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179320" progId="Word.Document.8">
                  <p:embed/>
                </p:oleObj>
              </mc:Choice>
              <mc:Fallback>
                <p:oleObj name="Document" r:id="rId3" imgW="5486400" imgH="2179320" progId="Word.Document.8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id="{A5206150-6FC5-4474-8DD3-ACBBD3488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673" y="1374601"/>
                        <a:ext cx="9294182" cy="369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87BCD80E-E8E9-4442-8A62-913872922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53888"/>
              </p:ext>
            </p:extLst>
          </p:nvPr>
        </p:nvGraphicFramePr>
        <p:xfrm>
          <a:off x="1828800" y="822325"/>
          <a:ext cx="8458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29325" imgH="3607684" progId="Word.Document.8">
                  <p:embed/>
                </p:oleObj>
              </mc:Choice>
              <mc:Fallback>
                <p:oleObj name="Document" r:id="rId3" imgW="5629325" imgH="3607684" progId="Word.Document.8">
                  <p:embed/>
                  <p:pic>
                    <p:nvPicPr>
                      <p:cNvPr id="9218" name="Object 4">
                        <a:extLst>
                          <a:ext uri="{FF2B5EF4-FFF2-40B4-BE49-F238E27FC236}">
                            <a16:creationId xmlns:a16="http://schemas.microsoft.com/office/drawing/2014/main" id="{87BCD80E-E8E9-4442-8A62-913872922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22325"/>
                        <a:ext cx="84582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7929E-E928-DCA5-EEDF-51059EED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9AB63E4B-272D-4DC2-A499-43921655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D3BC40D-DE4C-49C0-9A83-B6B51F2931EB}" type="slidenum">
              <a:rPr lang="en-GB" altLang="en-US">
                <a:solidFill>
                  <a:schemeClr val="tx2"/>
                </a:solidFill>
              </a:rPr>
              <a:pPr eaLnBrk="1" hangingPunct="1"/>
              <a:t>22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39370D51-42BF-4CC9-974D-5D11A517B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899367"/>
              </p:ext>
            </p:extLst>
          </p:nvPr>
        </p:nvGraphicFramePr>
        <p:xfrm>
          <a:off x="944600" y="1078576"/>
          <a:ext cx="10466911" cy="3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093214" progId="Word.Document.8">
                  <p:embed/>
                </p:oleObj>
              </mc:Choice>
              <mc:Fallback>
                <p:oleObj name="Document" r:id="rId3" imgW="5486400" imgH="2093214" progId="Word.Document.8">
                  <p:embed/>
                  <p:pic>
                    <p:nvPicPr>
                      <p:cNvPr id="10242" name="Object 4">
                        <a:extLst>
                          <a:ext uri="{FF2B5EF4-FFF2-40B4-BE49-F238E27FC236}">
                            <a16:creationId xmlns:a16="http://schemas.microsoft.com/office/drawing/2014/main" id="{39370D51-42BF-4CC9-974D-5D11A517B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00" y="1078576"/>
                        <a:ext cx="10466911" cy="3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608E8-F882-BA7D-EBCF-99AA951B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C7013-5597-EE05-9036-EB3E3300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663"/>
            <a:ext cx="6095999" cy="393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42AF9-D0D5-7CF8-590D-F4A7990B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8" y="1109663"/>
            <a:ext cx="6034082" cy="566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8AA7AD-001B-D2A8-DEEE-1BFA602F7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88" y="1676399"/>
            <a:ext cx="5836715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D346CECE-5008-4EDB-BE73-029521C4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276256-5A6E-4EC2-B983-D8CC90B9347C}" type="slidenum">
              <a:rPr lang="en-GB" altLang="en-US">
                <a:solidFill>
                  <a:schemeClr val="tx2"/>
                </a:solidFill>
              </a:rPr>
              <a:pPr eaLnBrk="1" hangingPunct="1"/>
              <a:t>24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12D9C567-B139-4808-842A-5C44D1DD7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62394"/>
              </p:ext>
            </p:extLst>
          </p:nvPr>
        </p:nvGraphicFramePr>
        <p:xfrm>
          <a:off x="1625600" y="1087121"/>
          <a:ext cx="9103358" cy="412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485644" progId="Word.Document.8">
                  <p:embed/>
                </p:oleObj>
              </mc:Choice>
              <mc:Fallback>
                <p:oleObj name="Document" r:id="rId3" imgW="5486400" imgH="2485644" progId="Word.Document.8">
                  <p:embed/>
                  <p:pic>
                    <p:nvPicPr>
                      <p:cNvPr id="12290" name="Object 2">
                        <a:extLst>
                          <a:ext uri="{FF2B5EF4-FFF2-40B4-BE49-F238E27FC236}">
                            <a16:creationId xmlns:a16="http://schemas.microsoft.com/office/drawing/2014/main" id="{12D9C567-B139-4808-842A-5C44D1DD79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087121"/>
                        <a:ext cx="9103358" cy="4124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100078A1-9DAE-4003-B89C-37CFCDEC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5BC1B5-6A62-4CD3-BF6C-25674B5B817E}" type="slidenum">
              <a:rPr lang="en-GB" altLang="en-US">
                <a:solidFill>
                  <a:schemeClr val="tx2"/>
                </a:solidFill>
              </a:rPr>
              <a:pPr eaLnBrk="1" hangingPunct="1"/>
              <a:t>25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F709B0F3-2B9A-4528-88B1-8B84318CD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964" y="384752"/>
            <a:ext cx="10515600" cy="4351338"/>
          </a:xfrm>
        </p:spPr>
        <p:txBody>
          <a:bodyPr/>
          <a:lstStyle/>
          <a:p>
            <a:pPr algn="just" eaLnBrk="1" hangingPunct="1"/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merentang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dihasilkan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unik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meskipun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bobotnya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masih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tetap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Hal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terjadi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apabila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dipilih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berbobot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solidFill>
                <a:srgbClr val="0B0A09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983E991-9F5F-9AEF-CF62-AF938F11D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77820"/>
              </p:ext>
            </p:extLst>
          </p:nvPr>
        </p:nvGraphicFramePr>
        <p:xfrm>
          <a:off x="2458771" y="1698041"/>
          <a:ext cx="6449702" cy="502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4273296" progId="Word.Document.8">
                  <p:embed/>
                </p:oleObj>
              </mc:Choice>
              <mc:Fallback>
                <p:oleObj name="Document" r:id="rId3" imgW="5486400" imgH="4273296" progId="Word.Document.8">
                  <p:embed/>
                  <p:pic>
                    <p:nvPicPr>
                      <p:cNvPr id="13314" name="Object 2">
                        <a:extLst>
                          <a:ext uri="{FF2B5EF4-FFF2-40B4-BE49-F238E27FC236}">
                            <a16:creationId xmlns:a16="http://schemas.microsoft.com/office/drawing/2014/main" id="{7D4CF178-6A71-48D7-9CA8-BEA0E5B71E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771" y="1698041"/>
                        <a:ext cx="6449702" cy="5023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77DD2133-E18D-4891-A0FC-530BD795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015A12-43C5-444C-BDB6-B79A8328194C}" type="slidenum">
              <a:rPr lang="en-GB" altLang="en-US">
                <a:solidFill>
                  <a:schemeClr val="tx2"/>
                </a:solidFill>
              </a:rPr>
              <a:pPr eaLnBrk="1" hangingPunct="1"/>
              <a:t>26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2F8FB2AD-0803-484B-88C1-9B506B407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01725"/>
              </p:ext>
            </p:extLst>
          </p:nvPr>
        </p:nvGraphicFramePr>
        <p:xfrm>
          <a:off x="1234440" y="980440"/>
          <a:ext cx="9237666" cy="445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646426" progId="Word.Document.8">
                  <p:embed/>
                </p:oleObj>
              </mc:Choice>
              <mc:Fallback>
                <p:oleObj name="Document" r:id="rId3" imgW="5486400" imgH="2646426" progId="Word.Documen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2F8FB2AD-0803-484B-88C1-9B506B407C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" y="980440"/>
                        <a:ext cx="9237666" cy="4455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B55F35CE-7254-4BC7-A41B-0A206E7B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1C8B4C3-8CB9-41BB-A86E-79765C78A4EF}" type="slidenum">
              <a:rPr lang="en-GB" altLang="en-US">
                <a:solidFill>
                  <a:schemeClr val="tx2"/>
                </a:solidFill>
              </a:rPr>
              <a:pPr eaLnBrk="1" hangingPunct="1"/>
              <a:t>27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EEEBF5D3-88E5-4BA5-B16B-BF23B1CBE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990601"/>
          <a:ext cx="7391400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29656" imgH="3920490" progId="Word.Document.8">
                  <p:embed/>
                </p:oleObj>
              </mc:Choice>
              <mc:Fallback>
                <p:oleObj name="Document" r:id="rId3" imgW="5629656" imgH="3920490" progId="Word.Document.8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EEEBF5D3-88E5-4BA5-B16B-BF23B1CBE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90601"/>
                        <a:ext cx="7391400" cy="514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3194A432-0254-4E15-BC1C-4882E2C6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06C78F-5040-4AB5-9468-B1B207A27B3B}" type="slidenum">
              <a:rPr lang="en-GB" altLang="en-US">
                <a:solidFill>
                  <a:schemeClr val="tx2"/>
                </a:solidFill>
              </a:rPr>
              <a:pPr eaLnBrk="1" hangingPunct="1"/>
              <a:t>28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4AFDB9C9-8D69-4B5D-835A-5CB773291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76778"/>
              </p:ext>
            </p:extLst>
          </p:nvPr>
        </p:nvGraphicFramePr>
        <p:xfrm>
          <a:off x="1142032" y="1463675"/>
          <a:ext cx="10365133" cy="356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1887474" progId="Word.Document.8">
                  <p:embed/>
                </p:oleObj>
              </mc:Choice>
              <mc:Fallback>
                <p:oleObj name="Document" r:id="rId3" imgW="5486400" imgH="1887474" progId="Word.Document.8">
                  <p:embed/>
                  <p:pic>
                    <p:nvPicPr>
                      <p:cNvPr id="16386" name="Object 2">
                        <a:extLst>
                          <a:ext uri="{FF2B5EF4-FFF2-40B4-BE49-F238E27FC236}">
                            <a16:creationId xmlns:a16="http://schemas.microsoft.com/office/drawing/2014/main" id="{4AFDB9C9-8D69-4B5D-835A-5CB773291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032" y="1463675"/>
                        <a:ext cx="10365133" cy="356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46366E75-AB38-474D-A865-054EE00D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429CD6-08DA-4C37-AD0D-109A196C7BE6}" type="slidenum">
              <a:rPr lang="en-GB" altLang="en-US">
                <a:solidFill>
                  <a:schemeClr val="tx2"/>
                </a:solidFill>
              </a:rPr>
              <a:pPr eaLnBrk="1" hangingPunct="1"/>
              <a:t>29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77CA6EFA-6BED-4AAA-BC51-201F40D78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915457"/>
              </p:ext>
            </p:extLst>
          </p:nvPr>
        </p:nvGraphicFramePr>
        <p:xfrm>
          <a:off x="2463801" y="55107"/>
          <a:ext cx="6984999" cy="674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56326" imgH="5463540" progId="Word.Document.8">
                  <p:embed/>
                </p:oleObj>
              </mc:Choice>
              <mc:Fallback>
                <p:oleObj name="Document" r:id="rId3" imgW="5656326" imgH="5463540" progId="Word.Document.8">
                  <p:embed/>
                  <p:pic>
                    <p:nvPicPr>
                      <p:cNvPr id="17410" name="Object 2">
                        <a:extLst>
                          <a:ext uri="{FF2B5EF4-FFF2-40B4-BE49-F238E27FC236}">
                            <a16:creationId xmlns:a16="http://schemas.microsoft.com/office/drawing/2014/main" id="{77CA6EFA-6BED-4AAA-BC51-201F40D78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1" y="55107"/>
                        <a:ext cx="6984999" cy="6747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91A5B-0097-2886-4718-431A616E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D4901C88-92D8-4D7E-9692-5FF8FACF1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310" y="607332"/>
          <a:ext cx="10745380" cy="486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482596" progId="Word.Document.8">
                  <p:embed/>
                </p:oleObj>
              </mc:Choice>
              <mc:Fallback>
                <p:oleObj name="Document" r:id="rId2" imgW="5486400" imgH="2482596" progId="Word.Document.8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D4901C88-92D8-4D7E-9692-5FF8FACF1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10" y="607332"/>
                        <a:ext cx="10745380" cy="4862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537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8C7D39B1-EA2B-481C-9ECC-24C3BAC5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5FD092-6211-4B96-81EB-487D862CDF44}" type="slidenum">
              <a:rPr lang="en-GB" altLang="en-US">
                <a:solidFill>
                  <a:schemeClr val="tx2"/>
                </a:solidFill>
              </a:rPr>
              <a:pPr eaLnBrk="1" hangingPunct="1"/>
              <a:t>30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CBD0C6D9-B2CC-49EA-8479-46DD0B147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69691"/>
              </p:ext>
            </p:extLst>
          </p:nvPr>
        </p:nvGraphicFramePr>
        <p:xfrm>
          <a:off x="2396547" y="280193"/>
          <a:ext cx="7398906" cy="629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4677697" progId="Word.Document.8">
                  <p:embed/>
                </p:oleObj>
              </mc:Choice>
              <mc:Fallback>
                <p:oleObj name="Document" r:id="rId3" imgW="5483860" imgH="4677697" progId="Word.Document.8">
                  <p:embed/>
                  <p:pic>
                    <p:nvPicPr>
                      <p:cNvPr id="18434" name="Object 2">
                        <a:extLst>
                          <a:ext uri="{FF2B5EF4-FFF2-40B4-BE49-F238E27FC236}">
                            <a16:creationId xmlns:a16="http://schemas.microsoft.com/office/drawing/2014/main" id="{CBD0C6D9-B2CC-49EA-8479-46DD0B1473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547" y="280193"/>
                        <a:ext cx="7398906" cy="629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9BB1F8F7-201D-41CE-A423-BD1F7BE8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9EDB45-7536-4928-89BC-9DE9E27FA20C}" type="slidenum">
              <a:rPr lang="en-GB" altLang="en-US">
                <a:solidFill>
                  <a:schemeClr val="tx2"/>
                </a:solidFill>
              </a:rPr>
              <a:pPr eaLnBrk="1" hangingPunct="1"/>
              <a:t>31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45058" name="Object 4">
            <a:extLst>
              <a:ext uri="{FF2B5EF4-FFF2-40B4-BE49-F238E27FC236}">
                <a16:creationId xmlns:a16="http://schemas.microsoft.com/office/drawing/2014/main" id="{55E15C2A-B5AA-4489-87B7-3E1FB023C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73543"/>
              </p:ext>
            </p:extLst>
          </p:nvPr>
        </p:nvGraphicFramePr>
        <p:xfrm>
          <a:off x="1336055" y="1803688"/>
          <a:ext cx="8902989" cy="45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2790755" progId="Word.Document.8">
                  <p:embed/>
                </p:oleObj>
              </mc:Choice>
              <mc:Fallback>
                <p:oleObj name="Document" r:id="rId3" imgW="5483860" imgH="2790755" progId="Word.Document.8">
                  <p:embed/>
                  <p:pic>
                    <p:nvPicPr>
                      <p:cNvPr id="45058" name="Object 4">
                        <a:extLst>
                          <a:ext uri="{FF2B5EF4-FFF2-40B4-BE49-F238E27FC236}">
                            <a16:creationId xmlns:a16="http://schemas.microsoft.com/office/drawing/2014/main" id="{55E15C2A-B5AA-4489-87B7-3E1FB023C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055" y="1803688"/>
                        <a:ext cx="8902989" cy="45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BF118B-1D69-4688-B94E-6EB350FF4257}"/>
              </a:ext>
            </a:extLst>
          </p:cNvPr>
          <p:cNvSpPr txBox="1"/>
          <p:nvPr/>
        </p:nvSpPr>
        <p:spPr>
          <a:xfrm>
            <a:off x="1209040" y="822960"/>
            <a:ext cx="1758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Latihan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8299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9140-19A9-4389-84FB-7CD514C2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Jawaban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7110F-CEB3-4CFC-9373-2427F131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9DB385-50CA-4AFE-A10E-4F64C140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164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57D437-CF1B-4191-A23B-B0D51DFF78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2321" y="1615437"/>
          <a:ext cx="3393439" cy="339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09700" imgH="1408176" progId="Visio.Drawing.5">
                  <p:embed/>
                </p:oleObj>
              </mc:Choice>
              <mc:Fallback>
                <p:oleObj r:id="rId2" imgW="1409700" imgH="1408176" progId="Visio.Drawing.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057D437-CF1B-4191-A23B-B0D51DFF78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1615437"/>
                        <a:ext cx="3393439" cy="3393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D9A83E35-ED2A-4BE3-913E-A12AE488B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1815587-20AA-4494-B1AA-40FD7DAE92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49" y="1564639"/>
          <a:ext cx="3495037" cy="349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09700" imgH="1408176" progId="Visio.Drawing.5">
                  <p:embed/>
                </p:oleObj>
              </mc:Choice>
              <mc:Fallback>
                <p:oleObj r:id="rId4" imgW="1409700" imgH="1408176" progId="Visio.Drawing.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1815587-20AA-4494-B1AA-40FD7DAE92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49" y="1564639"/>
                        <a:ext cx="3495037" cy="3495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6DE9999A-6B98-4526-9B68-179219721712}"/>
              </a:ext>
            </a:extLst>
          </p:cNvPr>
          <p:cNvSpPr/>
          <p:nvPr/>
        </p:nvSpPr>
        <p:spPr>
          <a:xfrm>
            <a:off x="4866640" y="3312156"/>
            <a:ext cx="1889760" cy="447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80E563-41A5-4130-B217-F9B2FC275146}"/>
              </a:ext>
            </a:extLst>
          </p:cNvPr>
          <p:cNvSpPr/>
          <p:nvPr/>
        </p:nvSpPr>
        <p:spPr>
          <a:xfrm>
            <a:off x="2987040" y="5509562"/>
            <a:ext cx="890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Bobot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a typeface="Times New Roman" panose="02020603050405020304" pitchFamily="18" charset="0"/>
              </a:rPr>
              <a:t> minimum: 1 + 3 + 3 + 2 + 4 + 4 + 3 + 2 = 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1599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0A96-0ACA-0F35-0229-F5F3AEB4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3A5-D731-1700-5378-353F3C5E4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Tentukan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Pohon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Merentang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Minimum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algoritma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 (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langkah-langkahnya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dan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sebutkan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bobot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minimumnya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355BB-082E-42B7-A80C-6EE36168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33</a:t>
            </a:fld>
            <a:endParaRPr lang="en-US"/>
          </a:p>
        </p:txBody>
      </p:sp>
      <p:pic>
        <p:nvPicPr>
          <p:cNvPr id="6" name="image7.png" descr="A picture containing watch&#10;&#10;Description automatically generated">
            <a:extLst>
              <a:ext uri="{FF2B5EF4-FFF2-40B4-BE49-F238E27FC236}">
                <a16:creationId xmlns:a16="http://schemas.microsoft.com/office/drawing/2014/main" id="{29CA36C5-1FB6-2B41-C666-CA19D4FF421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38944" y="2711449"/>
            <a:ext cx="3872345" cy="32353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27914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5422-4390-760F-4A2A-79B88377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581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B50D2-7EFF-EE21-6CBD-2159E9A8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6DAE4-61C2-172F-84D5-A8131726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28" y="681037"/>
            <a:ext cx="6752945" cy="6040438"/>
          </a:xfrm>
          <a:prstGeom prst="rect">
            <a:avLst/>
          </a:prstGeom>
        </p:spPr>
      </p:pic>
      <p:pic>
        <p:nvPicPr>
          <p:cNvPr id="2" name="image7.png" descr="A picture containing watch&#10;&#10;Description automatically generated">
            <a:extLst>
              <a:ext uri="{FF2B5EF4-FFF2-40B4-BE49-F238E27FC236}">
                <a16:creationId xmlns:a16="http://schemas.microsoft.com/office/drawing/2014/main" id="{1F0F12D8-137B-17AF-42B2-303CAF1A234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3927" y="2293656"/>
            <a:ext cx="3872345" cy="3235325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961B3-B89B-2046-55B9-006D1FB1BA54}"/>
              </a:ext>
            </a:extLst>
          </p:cNvPr>
          <p:cNvSpPr txBox="1"/>
          <p:nvPr/>
        </p:nvSpPr>
        <p:spPr>
          <a:xfrm>
            <a:off x="1173445" y="5715298"/>
            <a:ext cx="168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Graf </a:t>
            </a:r>
            <a:r>
              <a:rPr lang="en-US" sz="2400" dirty="0" err="1"/>
              <a:t>semula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004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15CCC-97DC-6F52-8AC1-520FBEC9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F2ECE-8162-1B3D-B416-26B43875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97" y="732586"/>
            <a:ext cx="7260481" cy="5988889"/>
          </a:xfrm>
          <a:prstGeom prst="rect">
            <a:avLst/>
          </a:prstGeom>
        </p:spPr>
      </p:pic>
      <p:pic>
        <p:nvPicPr>
          <p:cNvPr id="5" name="image7.png" descr="A picture containing watch&#10;&#10;Description automatically generated">
            <a:extLst>
              <a:ext uri="{FF2B5EF4-FFF2-40B4-BE49-F238E27FC236}">
                <a16:creationId xmlns:a16="http://schemas.microsoft.com/office/drawing/2014/main" id="{9834F0FE-7DC9-D41C-83D6-49053FE27F0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0344" y="1625358"/>
            <a:ext cx="3872345" cy="3235325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D3104A-4696-35F0-963B-27BA07D7AEC0}"/>
              </a:ext>
            </a:extLst>
          </p:cNvPr>
          <p:cNvSpPr txBox="1"/>
          <p:nvPr/>
        </p:nvSpPr>
        <p:spPr>
          <a:xfrm>
            <a:off x="8334539" y="5756082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Pohon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merentang</a:t>
            </a:r>
            <a:r>
              <a:rPr lang="en-US" dirty="0">
                <a:solidFill>
                  <a:srgbClr val="FF0000"/>
                </a:solidFill>
              </a:rPr>
              <a:t> minimum</a:t>
            </a:r>
          </a:p>
        </p:txBody>
      </p:sp>
    </p:spTree>
    <p:extLst>
      <p:ext uri="{BB962C8B-B14F-4D97-AF65-F5344CB8AC3E}">
        <p14:creationId xmlns:p14="http://schemas.microsoft.com/office/powerpoint/2010/main" val="2358537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C42D-14D8-AC07-F365-B6783C49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EB88-EE19-F712-9196-C83F6F89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merentang</a:t>
            </a:r>
            <a:r>
              <a:rPr lang="en-US" sz="2400" dirty="0"/>
              <a:t> minimum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Kruskal (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total </a:t>
            </a:r>
            <a:r>
              <a:rPr lang="en-US" sz="2400" dirty="0" err="1"/>
              <a:t>bobot</a:t>
            </a:r>
            <a:r>
              <a:rPr lang="en-US" sz="2400" dirty="0"/>
              <a:t> dan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di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). Di </a:t>
            </a:r>
            <a:r>
              <a:rPr lang="en-US" sz="2400" dirty="0" err="1"/>
              <a:t>akhir</a:t>
            </a:r>
            <a:r>
              <a:rPr lang="en-US" sz="2400" dirty="0"/>
              <a:t>, </a:t>
            </a:r>
            <a:r>
              <a:rPr lang="en-US" sz="2400" dirty="0" err="1"/>
              <a:t>sebutkan</a:t>
            </a:r>
            <a:r>
              <a:rPr lang="en-US" sz="2400" dirty="0"/>
              <a:t>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minimumnya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. (</a:t>
            </a:r>
            <a:r>
              <a:rPr lang="en-US" sz="2400" dirty="0" err="1"/>
              <a:t>Catatan</a:t>
            </a:r>
            <a:r>
              <a:rPr lang="en-US" sz="2400" dirty="0"/>
              <a:t>: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abjad </a:t>
            </a:r>
            <a:r>
              <a:rPr lang="en-US" sz="2400" dirty="0" err="1"/>
              <a:t>terendah</a:t>
            </a:r>
            <a:r>
              <a:rPr lang="en-US" sz="2400" dirty="0"/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53715-D088-D209-9B32-542D3AA7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36</a:t>
            </a:fld>
            <a:endParaRPr lang="en-US"/>
          </a:p>
        </p:txBody>
      </p:sp>
      <p:pic>
        <p:nvPicPr>
          <p:cNvPr id="6" name="image14.png" descr="Shape, polygon&#10;&#10;Description automatically generated">
            <a:extLst>
              <a:ext uri="{FF2B5EF4-FFF2-40B4-BE49-F238E27FC236}">
                <a16:creationId xmlns:a16="http://schemas.microsoft.com/office/drawing/2014/main" id="{EABDFEF6-FC03-0AAE-A7F9-998D1265265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09229" y="2101706"/>
            <a:ext cx="5044570" cy="3800330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BF21D-137C-3EAE-5396-2E9B6F63C4C5}"/>
              </a:ext>
            </a:extLst>
          </p:cNvPr>
          <p:cNvSpPr txBox="1"/>
          <p:nvPr/>
        </p:nvSpPr>
        <p:spPr>
          <a:xfrm>
            <a:off x="6733310" y="229985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56993-1DB3-2496-53CD-983C04DCFF3A}"/>
              </a:ext>
            </a:extLst>
          </p:cNvPr>
          <p:cNvSpPr txBox="1"/>
          <p:nvPr/>
        </p:nvSpPr>
        <p:spPr>
          <a:xfrm>
            <a:off x="8505784" y="253984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3283C-74DC-F4D5-ADF6-1A9B16D06D7E}"/>
              </a:ext>
            </a:extLst>
          </p:cNvPr>
          <p:cNvSpPr txBox="1"/>
          <p:nvPr/>
        </p:nvSpPr>
        <p:spPr>
          <a:xfrm>
            <a:off x="10278258" y="230901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80479-E82B-A715-781A-26408C68CBEC}"/>
              </a:ext>
            </a:extLst>
          </p:cNvPr>
          <p:cNvSpPr txBox="1"/>
          <p:nvPr/>
        </p:nvSpPr>
        <p:spPr>
          <a:xfrm>
            <a:off x="6733310" y="377046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505D1D-6D21-DCE2-234F-AC15D31E8E03}"/>
              </a:ext>
            </a:extLst>
          </p:cNvPr>
          <p:cNvSpPr txBox="1"/>
          <p:nvPr/>
        </p:nvSpPr>
        <p:spPr>
          <a:xfrm>
            <a:off x="10278258" y="377046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2D615-03C5-887B-9AC8-D8762C4F3467}"/>
              </a:ext>
            </a:extLst>
          </p:cNvPr>
          <p:cNvSpPr txBox="1"/>
          <p:nvPr/>
        </p:nvSpPr>
        <p:spPr>
          <a:xfrm>
            <a:off x="7990535" y="464127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ACD1D-4E2D-49A7-F300-E8EEB6E30F47}"/>
              </a:ext>
            </a:extLst>
          </p:cNvPr>
          <p:cNvSpPr txBox="1"/>
          <p:nvPr/>
        </p:nvSpPr>
        <p:spPr>
          <a:xfrm>
            <a:off x="10603988" y="52964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0989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A81B-89EE-C1E2-4A19-C1638D91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3564"/>
            <a:ext cx="10515600" cy="537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80132-EFA7-4C15-1609-CADC54D9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330034-9B2F-73A3-24C5-F1B47C90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62545"/>
            <a:ext cx="167796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BB0FD6B-7525-F655-8CF6-394739C7C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027887"/>
              </p:ext>
            </p:extLst>
          </p:nvPr>
        </p:nvGraphicFramePr>
        <p:xfrm>
          <a:off x="709613" y="1446718"/>
          <a:ext cx="5270364" cy="374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10196" imgH="2717460" progId="Paint.Picture">
                  <p:embed/>
                </p:oleObj>
              </mc:Choice>
              <mc:Fallback>
                <p:oleObj name="Bitmap Image" r:id="rId2" imgW="3810196" imgH="271746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446718"/>
                        <a:ext cx="5270364" cy="3748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12.png">
            <a:extLst>
              <a:ext uri="{FF2B5EF4-FFF2-40B4-BE49-F238E27FC236}">
                <a16:creationId xmlns:a16="http://schemas.microsoft.com/office/drawing/2014/main" id="{98F75BB6-0451-A0D9-24F9-4E2C3EB0A15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47364" y="1887651"/>
            <a:ext cx="5529263" cy="3748737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EF8EAD-0BAF-F315-7DCB-9E3A04734BC8}"/>
              </a:ext>
            </a:extLst>
          </p:cNvPr>
          <p:cNvSpPr txBox="1"/>
          <p:nvPr/>
        </p:nvSpPr>
        <p:spPr>
          <a:xfrm>
            <a:off x="6819035" y="210558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F8E09-8BA7-4599-4F87-A8029D5D1DBD}"/>
              </a:ext>
            </a:extLst>
          </p:cNvPr>
          <p:cNvSpPr txBox="1"/>
          <p:nvPr/>
        </p:nvSpPr>
        <p:spPr>
          <a:xfrm>
            <a:off x="8786266" y="233641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EECE4-04E8-CA75-5F64-5C0DA1E082B6}"/>
              </a:ext>
            </a:extLst>
          </p:cNvPr>
          <p:cNvSpPr txBox="1"/>
          <p:nvPr/>
        </p:nvSpPr>
        <p:spPr>
          <a:xfrm>
            <a:off x="6822932" y="353118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603F1-3B46-7D92-A918-5C32F5596AF7}"/>
              </a:ext>
            </a:extLst>
          </p:cNvPr>
          <p:cNvSpPr txBox="1"/>
          <p:nvPr/>
        </p:nvSpPr>
        <p:spPr>
          <a:xfrm>
            <a:off x="8153400" y="441440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3F298-050F-9A5D-7F5B-4B04781DAFE3}"/>
              </a:ext>
            </a:extLst>
          </p:cNvPr>
          <p:cNvSpPr txBox="1"/>
          <p:nvPr/>
        </p:nvSpPr>
        <p:spPr>
          <a:xfrm>
            <a:off x="10753497" y="210557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A3139-93EE-DA3F-3042-6E4CE4E277C2}"/>
              </a:ext>
            </a:extLst>
          </p:cNvPr>
          <p:cNvSpPr txBox="1"/>
          <p:nvPr/>
        </p:nvSpPr>
        <p:spPr>
          <a:xfrm>
            <a:off x="10753497" y="35311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9518E-4EE9-EA31-4EDD-B56C8DCC7F44}"/>
              </a:ext>
            </a:extLst>
          </p:cNvPr>
          <p:cNvSpPr txBox="1"/>
          <p:nvPr/>
        </p:nvSpPr>
        <p:spPr>
          <a:xfrm>
            <a:off x="11025974" y="50467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541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0255-1EF7-F13F-9B99-2D6560A0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F27B-0E74-899D-75A8-712A734F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Bentuklah</a:t>
            </a:r>
            <a:r>
              <a:rPr lang="en-US" sz="2400" dirty="0"/>
              <a:t> minimum spanning tree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Prim dan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totalnya</a:t>
            </a:r>
            <a:r>
              <a:rPr lang="en-US" sz="2400" dirty="0"/>
              <a:t>. Jika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utamakan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C67F3-070B-E3B2-6875-D0DE5A88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38</a:t>
            </a:fld>
            <a:endParaRPr lang="en-US"/>
          </a:p>
        </p:txBody>
      </p:sp>
      <p:pic>
        <p:nvPicPr>
          <p:cNvPr id="61442" name="image40.png">
            <a:extLst>
              <a:ext uri="{FF2B5EF4-FFF2-40B4-BE49-F238E27FC236}">
                <a16:creationId xmlns:a16="http://schemas.microsoft.com/office/drawing/2014/main" id="{5C766EFA-6F9D-918A-060E-A36F4A5B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26" y="3016251"/>
            <a:ext cx="6075972" cy="309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508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D4FE-8228-3973-FCCD-613C6F99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3" y="319376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F94BB-0C19-F7CB-89C8-2038AED6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39</a:t>
            </a:fld>
            <a:endParaRPr lang="en-US"/>
          </a:p>
        </p:txBody>
      </p:sp>
      <p:pic>
        <p:nvPicPr>
          <p:cNvPr id="62466" name="image3.png">
            <a:extLst>
              <a:ext uri="{FF2B5EF4-FFF2-40B4-BE49-F238E27FC236}">
                <a16:creationId xmlns:a16="http://schemas.microsoft.com/office/drawing/2014/main" id="{CC7FC05E-1239-4303-DA76-0A8F9D74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39" y="330489"/>
            <a:ext cx="7683960" cy="63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97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>
            <a:extLst>
              <a:ext uri="{FF2B5EF4-FFF2-40B4-BE49-F238E27FC236}">
                <a16:creationId xmlns:a16="http://schemas.microsoft.com/office/drawing/2014/main" id="{0F86CD1C-C128-4FB6-881A-EFFC6C90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FE5CBF-9124-4961-AAAA-DD5723589B50}" type="slidenum">
              <a:rPr lang="en-GB" altLang="en-US">
                <a:solidFill>
                  <a:schemeClr val="tx2"/>
                </a:solidFill>
              </a:rPr>
              <a:pPr eaLnBrk="1" hangingPunct="1"/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E1990262-8C14-413A-AD75-9DDBBB57D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87" y="547687"/>
          <a:ext cx="10995025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542107" imgH="3966398" progId="Word.Document.8">
                  <p:embed/>
                </p:oleObj>
              </mc:Choice>
              <mc:Fallback>
                <p:oleObj name="Document" r:id="rId3" imgW="7542107" imgH="3966398" progId="Word.Document.8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E1990262-8C14-413A-AD75-9DDBBB57D8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" y="547687"/>
                        <a:ext cx="10995025" cy="576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2A0D-E9AD-6037-D98C-E6825EB9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16E35-5373-3EF0-7C4D-BA43783F8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DEA29-108E-4DC4-00FD-40931579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5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46C70-DE3C-CD0D-6EFC-8A3DD318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rmAutofit/>
          </a:bodyPr>
          <a:lstStyle/>
          <a:p>
            <a:r>
              <a:rPr lang="en-US" sz="2400" dirty="0"/>
              <a:t>Hutan </a:t>
            </a:r>
            <a:r>
              <a:rPr lang="en-US" sz="2400" dirty="0" err="1"/>
              <a:t>dengan</a:t>
            </a:r>
            <a:r>
              <a:rPr lang="en-US" sz="2400" dirty="0"/>
              <a:t> 5 </a:t>
            </a:r>
            <a:r>
              <a:rPr lang="en-US" sz="2400" dirty="0" err="1"/>
              <a:t>pohon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D535B-C1FB-FC3F-6A84-8DF3B5DF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E87A-DB59-44BA-83BD-FBCDBB0F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19" y="3896446"/>
            <a:ext cx="9078475" cy="2736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02398C-AAB4-37DB-F546-052FF80F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28" y="582121"/>
            <a:ext cx="5150757" cy="28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6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E9900F-10A5-C047-5A09-C38F91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5B425-6BB6-23F3-2E0C-D2BB97D7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07" y="951326"/>
            <a:ext cx="6101530" cy="4663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1E74F0-93B0-8A88-3E25-F70B0EDD7ACF}"/>
              </a:ext>
            </a:extLst>
          </p:cNvPr>
          <p:cNvSpPr txBox="1"/>
          <p:nvPr/>
        </p:nvSpPr>
        <p:spPr>
          <a:xfrm>
            <a:off x="845717" y="310016"/>
            <a:ext cx="5250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, </a:t>
            </a:r>
            <a:r>
              <a:rPr lang="en-US" sz="2800" dirty="0" err="1"/>
              <a:t>pohon</a:t>
            </a:r>
            <a:r>
              <a:rPr lang="en-US" sz="2800" dirty="0"/>
              <a:t>, dan </a:t>
            </a:r>
            <a:r>
              <a:rPr lang="en-US" sz="2800" dirty="0" err="1"/>
              <a:t>hutan</a:t>
            </a:r>
            <a:r>
              <a:rPr lang="en-US" sz="28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E4CED-94AE-B231-4815-6C3034C4229A}"/>
              </a:ext>
            </a:extLst>
          </p:cNvPr>
          <p:cNvSpPr txBox="1"/>
          <p:nvPr/>
        </p:nvSpPr>
        <p:spPr>
          <a:xfrm>
            <a:off x="838200" y="5903356"/>
            <a:ext cx="10855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https://www.cambridge.org/core/books/abs/applying-graph-theory-in-ecological-research/shapes-of-graphs-trees-to-triangles/6F7A9487D10EF5ED28A83F7B035E7FDC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69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456E80-E152-774E-2B51-EBC5B2FA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7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A29B8D-2489-1679-B969-4939ADCDA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6975" y="602239"/>
            <a:ext cx="7497249" cy="4870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D0E1B2-686C-9194-E58D-7A1320E970FA}"/>
              </a:ext>
            </a:extLst>
          </p:cNvPr>
          <p:cNvSpPr txBox="1"/>
          <p:nvPr/>
        </p:nvSpPr>
        <p:spPr>
          <a:xfrm>
            <a:off x="1773380" y="5472545"/>
            <a:ext cx="7259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https://www.mathreference.org/index/page/id/393/lg/en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25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58A3953E-368C-4EC2-961A-A55577E0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FCD5C6-C532-4654-9A1C-75BAA541E51C}" type="slidenum">
              <a:rPr lang="en-GB" altLang="en-US">
                <a:solidFill>
                  <a:schemeClr val="tx2"/>
                </a:solidFill>
              </a:rPr>
              <a:pPr eaLnBrk="1" hangingPunct="1"/>
              <a:t>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pic>
        <p:nvPicPr>
          <p:cNvPr id="50180" name="Picture 2" descr="http://www.redwoodhikes.com/RNP/TallTrees2.jpg">
            <a:extLst>
              <a:ext uri="{FF2B5EF4-FFF2-40B4-BE49-F238E27FC236}">
                <a16:creationId xmlns:a16="http://schemas.microsoft.com/office/drawing/2014/main" id="{63787400-F916-4717-B8E1-1DD395DB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6496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6">
            <a:extLst>
              <a:ext uri="{FF2B5EF4-FFF2-40B4-BE49-F238E27FC236}">
                <a16:creationId xmlns:a16="http://schemas.microsoft.com/office/drawing/2014/main" id="{91A1D681-F0FC-4913-9DAA-9350C55B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5562601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Hutan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>
            <a:extLst>
              <a:ext uri="{FF2B5EF4-FFF2-40B4-BE49-F238E27FC236}">
                <a16:creationId xmlns:a16="http://schemas.microsoft.com/office/drawing/2014/main" id="{A92552B5-927F-475C-90C9-2D8E4E4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AD5E0B-0203-4E65-B518-E30AFF8A3CF3}" type="slidenum">
              <a:rPr lang="en-GB" altLang="en-US">
                <a:solidFill>
                  <a:schemeClr val="tx2"/>
                </a:solidFill>
              </a:rPr>
              <a:pPr eaLnBrk="1" hangingPunct="1"/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C671CDBC-50D5-4101-94D6-5DA76EF34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43560"/>
            <a:ext cx="7772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>
                <a:latin typeface="+mn-lt"/>
              </a:rPr>
              <a:t>Sifat-sifat</a:t>
            </a:r>
            <a:r>
              <a:rPr lang="en-US" altLang="en-US" b="1" dirty="0">
                <a:latin typeface="+mn-lt"/>
              </a:rPr>
              <a:t> (</a:t>
            </a:r>
            <a:r>
              <a:rPr lang="en-US" altLang="en-US" b="1" dirty="0" err="1">
                <a:latin typeface="+mn-lt"/>
              </a:rPr>
              <a:t>properti</a:t>
            </a:r>
            <a:r>
              <a:rPr lang="en-US" altLang="en-US" b="1" dirty="0">
                <a:latin typeface="+mn-lt"/>
              </a:rPr>
              <a:t>) </a:t>
            </a:r>
            <a:r>
              <a:rPr lang="en-US" altLang="en-US" b="1" dirty="0" err="1">
                <a:latin typeface="+mn-lt"/>
              </a:rPr>
              <a:t>pohon</a:t>
            </a:r>
            <a:endParaRPr lang="en-GB" altLang="en-US" b="1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86E579-C369-408F-8D81-9B086D3AEB6B}"/>
              </a:ext>
            </a:extLst>
          </p:cNvPr>
          <p:cNvSpPr/>
          <p:nvPr/>
        </p:nvSpPr>
        <p:spPr>
          <a:xfrm>
            <a:off x="922020" y="1595348"/>
            <a:ext cx="104317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err="1">
                <a:ea typeface="Times New Roman" panose="02020603050405020304" pitchFamily="18" charset="0"/>
              </a:rPr>
              <a:t>Teorema</a:t>
            </a:r>
            <a:r>
              <a:rPr lang="en-US" sz="2400" b="1" dirty="0">
                <a:ea typeface="Times New Roman" panose="02020603050405020304" pitchFamily="18" charset="0"/>
              </a:rPr>
              <a:t>.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= (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tak-berarah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sederhana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a typeface="Times New Roman" panose="02020603050405020304" pitchFamily="18" charset="0"/>
              </a:rPr>
              <a:t>Maka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pernyataan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bawah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ekivalen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Setiap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pasang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tunggal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m = n</a:t>
            </a:r>
            <a:r>
              <a:rPr lang="en-US" sz="2400" dirty="0">
                <a:ea typeface="Times New Roman" panose="02020603050405020304" pitchFamily="18" charset="0"/>
              </a:rPr>
              <a:t> – 1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m = n</a:t>
            </a:r>
            <a:r>
              <a:rPr lang="en-US" sz="2400" dirty="0">
                <a:ea typeface="Times New Roman" panose="02020603050405020304" pitchFamily="18" charset="0"/>
              </a:rPr>
              <a:t> – 1 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penambahan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membuat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jembatan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Teorema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atas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dapat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definisi</a:t>
            </a:r>
            <a:r>
              <a:rPr lang="en-US" sz="2400" dirty="0">
                <a:ea typeface="Times New Roman" panose="02020603050405020304" pitchFamily="18" charset="0"/>
              </a:rPr>
              <a:t> lain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649</Words>
  <Application>Microsoft Office PowerPoint</Application>
  <PresentationFormat>Widescreen</PresentationFormat>
  <Paragraphs>135</Paragraphs>
  <Slides>40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Times New Roman</vt:lpstr>
      <vt:lpstr>Office Theme</vt:lpstr>
      <vt:lpstr>Document</vt:lpstr>
      <vt:lpstr>Visio.Drawing.5</vt:lpstr>
      <vt:lpstr>Bitmap Image</vt:lpstr>
      <vt:lpstr>Pohon (Bag. 1)</vt:lpstr>
      <vt:lpstr>Definisi Pohon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Sifat-sifat (properti) pohon</vt:lpstr>
      <vt:lpstr>Pohon Merentang (Spanning Tree)</vt:lpstr>
      <vt:lpstr>PowerPoint Presentation</vt:lpstr>
      <vt:lpstr>PowerPoint Presentation</vt:lpstr>
      <vt:lpstr>PowerPoint Presentation</vt:lpstr>
      <vt:lpstr>Aplikasi Pohon Merentang (1)</vt:lpstr>
      <vt:lpstr>Aplikasi Pohon Merentang (2)</vt:lpstr>
      <vt:lpstr>Pohon Merentang Minimum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2021)</vt:lpstr>
      <vt:lpstr>PowerPoint Presentation</vt:lpstr>
      <vt:lpstr>PowerPoint Presentation</vt:lpstr>
      <vt:lpstr>Latihan (Kuis 2022)</vt:lpstr>
      <vt:lpstr>PowerPoint Presentation</vt:lpstr>
      <vt:lpstr>Latihan (Kuis 2020)</vt:lpstr>
      <vt:lpstr>PowerPoint Presentation</vt:lpstr>
      <vt:lpstr>Bersambung ke 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23-Pohon-Bag1-2024</dc:title>
  <dc:creator>Rinaldi Munir</dc:creator>
  <cp:lastModifiedBy>Dr. Ir. Rinaldi, M.T.</cp:lastModifiedBy>
  <cp:revision>25</cp:revision>
  <dcterms:created xsi:type="dcterms:W3CDTF">2020-08-02T13:37:29Z</dcterms:created>
  <dcterms:modified xsi:type="dcterms:W3CDTF">2024-11-30T10:53:43Z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2024-11-30T10:15:42Z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279ae5eb-e2e6-45af-a8ae-3ed7c669050c</vt:lpwstr>
  </property>
  <property fmtid="{D5CDD505-2E9C-101B-9397-08002B2CF9AE}" pid="8" name="MSIP_Label_38b525e5-f3da-4501-8f1e-526b6769fc56_ContentBits">
    <vt:lpwstr>0</vt:lpwstr>
  </property>
</Properties>
</file>