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58" r:id="rId3"/>
    <p:sldId id="259" r:id="rId4"/>
    <p:sldId id="260" r:id="rId5"/>
    <p:sldId id="261" r:id="rId6"/>
    <p:sldId id="262" r:id="rId7"/>
    <p:sldId id="263" r:id="rId8"/>
    <p:sldId id="264" r:id="rId9"/>
    <p:sldId id="265" r:id="rId10"/>
    <p:sldId id="282" r:id="rId11"/>
    <p:sldId id="269" r:id="rId12"/>
    <p:sldId id="279" r:id="rId13"/>
    <p:sldId id="270" r:id="rId14"/>
    <p:sldId id="271" r:id="rId15"/>
    <p:sldId id="272" r:id="rId16"/>
    <p:sldId id="273" r:id="rId17"/>
    <p:sldId id="274" r:id="rId18"/>
    <p:sldId id="275" r:id="rId19"/>
    <p:sldId id="276" r:id="rId20"/>
    <p:sldId id="284" r:id="rId21"/>
    <p:sldId id="277" r:id="rId22"/>
    <p:sldId id="283" r:id="rId23"/>
    <p:sldId id="280" r:id="rId24"/>
    <p:sldId id="281" r:id="rId25"/>
    <p:sldId id="285" r:id="rId26"/>
    <p:sldId id="287" r:id="rId27"/>
    <p:sldId id="28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45B0EB-A706-4056-8773-2BD6B8E332AF}" type="datetimeFigureOut">
              <a:rPr lang="en-US" smtClean="0"/>
              <a:t>4/4/2024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6A8AE9-A0BD-47E9-9A75-0280E5940B95}" type="slidenum">
              <a:rPr lang="en-US" smtClean="0"/>
              <a:t>‹#›</a:t>
            </a:fld>
            <a:endParaRPr lang="en-US"/>
          </a:p>
        </p:txBody>
      </p:sp>
    </p:spTree>
    <p:extLst>
      <p:ext uri="{BB962C8B-B14F-4D97-AF65-F5344CB8AC3E}">
        <p14:creationId xmlns:p14="http://schemas.microsoft.com/office/powerpoint/2010/main" val="608061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C7240E6F-7C3C-44D3-9CCD-FE96646C1488}"/>
              </a:ext>
            </a:extLst>
          </p:cNvPr>
          <p:cNvSpPr>
            <a:spLocks noGrp="1" noRot="1" noChangeAspect="1" noTextEdit="1"/>
          </p:cNvSpPr>
          <p:nvPr>
            <p:ph type="sldImg"/>
          </p:nvPr>
        </p:nvSpPr>
        <p:spPr>
          <a:ln/>
        </p:spPr>
      </p:sp>
      <p:sp>
        <p:nvSpPr>
          <p:cNvPr id="22531" name="Notes Placeholder 2">
            <a:extLst>
              <a:ext uri="{FF2B5EF4-FFF2-40B4-BE49-F238E27FC236}">
                <a16:creationId xmlns:a16="http://schemas.microsoft.com/office/drawing/2014/main" id="{557E7941-A5F2-45DF-9170-8DF1E7D1FF03}"/>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
        <p:nvSpPr>
          <p:cNvPr id="22532" name="Slide Number Placeholder 3">
            <a:extLst>
              <a:ext uri="{FF2B5EF4-FFF2-40B4-BE49-F238E27FC236}">
                <a16:creationId xmlns:a16="http://schemas.microsoft.com/office/drawing/2014/main" id="{D7A09CB0-6D19-4741-8F93-2EAD6C62C27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E8249B7-9ED5-4F4A-A271-F7288125C468}" type="slidenum">
              <a:rPr lang="en-GB" altLang="en-US"/>
              <a:pPr>
                <a:spcBef>
                  <a:spcPct val="0"/>
                </a:spcBef>
              </a:pPr>
              <a:t>14</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BC1C5-7FC6-4A0D-9A8B-683B19B693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B3DB82-49A1-4657-ACF0-A016E4A72B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CE0D78-7EB8-4FDD-824A-D71F9FE63150}"/>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5" name="Footer Placeholder 4">
            <a:extLst>
              <a:ext uri="{FF2B5EF4-FFF2-40B4-BE49-F238E27FC236}">
                <a16:creationId xmlns:a16="http://schemas.microsoft.com/office/drawing/2014/main" id="{A171FE28-E93C-49BB-9EF0-E6883D1303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4F38BC-304C-4CAF-AA8D-B39004E28F30}"/>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870594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BB6FB-967B-4651-AD73-332EE332B5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675697-010D-48C5-8890-DB9B73935E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4F5C86-3CCC-49FD-9820-083ADBE93C36}"/>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5" name="Footer Placeholder 4">
            <a:extLst>
              <a:ext uri="{FF2B5EF4-FFF2-40B4-BE49-F238E27FC236}">
                <a16:creationId xmlns:a16="http://schemas.microsoft.com/office/drawing/2014/main" id="{916EF899-BC94-4499-9BB5-A38069A6FF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B0866D-3B2F-457B-AB5C-3C294ECD8459}"/>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03739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A94B7B-96F6-4EA3-8020-0BFFBB5FAB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862EFA-0E52-4BA9-B048-5BF7E01B49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5B6BDB-A352-497F-9E88-D59AD88AB594}"/>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5" name="Footer Placeholder 4">
            <a:extLst>
              <a:ext uri="{FF2B5EF4-FFF2-40B4-BE49-F238E27FC236}">
                <a16:creationId xmlns:a16="http://schemas.microsoft.com/office/drawing/2014/main" id="{83811A9A-4B65-4C22-A540-59CAB77967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F8C724-C422-4F44-B926-754DAA5E55FC}"/>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62202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9E007-9865-4744-A2F9-7FDFFAA3DF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F74FC3-6694-4D02-B26A-77C1329319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7C1AA8-0F14-4681-A4C7-05B52512796B}"/>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5" name="Footer Placeholder 4">
            <a:extLst>
              <a:ext uri="{FF2B5EF4-FFF2-40B4-BE49-F238E27FC236}">
                <a16:creationId xmlns:a16="http://schemas.microsoft.com/office/drawing/2014/main" id="{9633FE4A-A138-408D-A04C-20FF086D2C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EF961-3EB4-439C-B463-42FF2BEBF134}"/>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84036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BD871-5662-4E74-937A-6F6CA4D47F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A912F6F-2232-495F-AD69-B586FA87E6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798F94-8B8D-43D4-BC14-15C909C79661}"/>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5" name="Footer Placeholder 4">
            <a:extLst>
              <a:ext uri="{FF2B5EF4-FFF2-40B4-BE49-F238E27FC236}">
                <a16:creationId xmlns:a16="http://schemas.microsoft.com/office/drawing/2014/main" id="{CA8E47CA-609D-462D-A688-004CC76D4E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CD742-9FA0-47C4-8C1A-090B3939D3AD}"/>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2115604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C0E7D-E2E9-41BA-A574-B9D1AAD722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BD91F-513C-41BA-9E96-7FC40CC2CF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CF0B8F-200B-48AE-BD39-9560D126D4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DBB6A7-A1F5-440A-9F83-4617DA6CE0CD}"/>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6" name="Footer Placeholder 5">
            <a:extLst>
              <a:ext uri="{FF2B5EF4-FFF2-40B4-BE49-F238E27FC236}">
                <a16:creationId xmlns:a16="http://schemas.microsoft.com/office/drawing/2014/main" id="{007CC69F-871A-41F6-8E40-F9E809CBC8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7BB72-96BF-417C-BEB0-61F30198E853}"/>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613287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36A0B-AA4B-445A-9E41-3673F6DDA4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C3551F-F14B-43F1-B7C5-ADC1B54C98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930D615-44D3-444A-BAC7-F9CD7FE3D4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56D721-6076-42FA-8F44-985FB51974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82DE35-892C-4BD0-8C8D-0543BF9239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11F56F-A8D4-4D07-B709-E0A229DAB621}"/>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8" name="Footer Placeholder 7">
            <a:extLst>
              <a:ext uri="{FF2B5EF4-FFF2-40B4-BE49-F238E27FC236}">
                <a16:creationId xmlns:a16="http://schemas.microsoft.com/office/drawing/2014/main" id="{CB5C5E33-7834-4CAC-ADE9-6E750207FC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0F25C5A-1A7F-45A9-8596-FC7F21376E59}"/>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385104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D4617-25F9-43AE-BCB3-8740F42D86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23B1A3-7B56-41F2-B1E6-B503BB04D5E6}"/>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4" name="Footer Placeholder 3">
            <a:extLst>
              <a:ext uri="{FF2B5EF4-FFF2-40B4-BE49-F238E27FC236}">
                <a16:creationId xmlns:a16="http://schemas.microsoft.com/office/drawing/2014/main" id="{94C5ACAD-E6ED-4222-9099-8EFE892376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EAD8C8-4EAD-4D61-833B-D30A1F4F6EF6}"/>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103088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9E94B43-A0E2-4C6E-8BEA-13843854E817}"/>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3" name="Footer Placeholder 2">
            <a:extLst>
              <a:ext uri="{FF2B5EF4-FFF2-40B4-BE49-F238E27FC236}">
                <a16:creationId xmlns:a16="http://schemas.microsoft.com/office/drawing/2014/main" id="{DCA69822-6A78-47BC-BE52-B8E526B28D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A8E49B-9FDB-4514-AE8E-C0FED812D376}"/>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455729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4F89A-75E6-4AAA-A17E-5C427D709B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7215CD-9C7E-49CF-B445-42EF43D601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DED0AC-BBB0-4701-BC66-24F05AEBE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498280-2CCC-4D08-B4F5-36D2F593C337}"/>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6" name="Footer Placeholder 5">
            <a:extLst>
              <a:ext uri="{FF2B5EF4-FFF2-40B4-BE49-F238E27FC236}">
                <a16:creationId xmlns:a16="http://schemas.microsoft.com/office/drawing/2014/main" id="{E6C14F37-8462-4BA8-B13D-AC31ABA520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49CD86-2B15-4B7B-B28A-01F45353EFC5}"/>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55169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BA85-2DF8-49E2-BE42-0FA4437FCA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096FC4-3809-426E-BF1F-89BE850EE8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744BCF-B9C7-43BF-8FDE-0FDCABEC73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340F0C-0515-440D-8C25-E65D6F54B178}"/>
              </a:ext>
            </a:extLst>
          </p:cNvPr>
          <p:cNvSpPr>
            <a:spLocks noGrp="1"/>
          </p:cNvSpPr>
          <p:nvPr>
            <p:ph type="dt" sz="half" idx="10"/>
          </p:nvPr>
        </p:nvSpPr>
        <p:spPr/>
        <p:txBody>
          <a:bodyPr/>
          <a:lstStyle/>
          <a:p>
            <a:fld id="{D71AAC72-3817-4E46-AF38-120772A48AC4}" type="datetimeFigureOut">
              <a:rPr lang="en-US" smtClean="0"/>
              <a:t>4/4/2024</a:t>
            </a:fld>
            <a:endParaRPr lang="en-US"/>
          </a:p>
        </p:txBody>
      </p:sp>
      <p:sp>
        <p:nvSpPr>
          <p:cNvPr id="6" name="Footer Placeholder 5">
            <a:extLst>
              <a:ext uri="{FF2B5EF4-FFF2-40B4-BE49-F238E27FC236}">
                <a16:creationId xmlns:a16="http://schemas.microsoft.com/office/drawing/2014/main" id="{E122BC21-D899-494C-A7CD-CFA253422E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C4FAD8-7BB4-4EC8-97C3-906F01C9C6BB}"/>
              </a:ext>
            </a:extLst>
          </p:cNvPr>
          <p:cNvSpPr>
            <a:spLocks noGrp="1"/>
          </p:cNvSpPr>
          <p:nvPr>
            <p:ph type="sldNum" sz="quarter" idx="12"/>
          </p:nvPr>
        </p:nvSpPr>
        <p:spPr/>
        <p:txBody>
          <a:bodyPr/>
          <a:lstStyle/>
          <a:p>
            <a:fld id="{345A03E5-24FE-4ADA-BBDF-5347EA54DF86}" type="slidenum">
              <a:rPr lang="en-US" smtClean="0"/>
              <a:t>‹#›</a:t>
            </a:fld>
            <a:endParaRPr lang="en-US"/>
          </a:p>
        </p:txBody>
      </p:sp>
    </p:spTree>
    <p:extLst>
      <p:ext uri="{BB962C8B-B14F-4D97-AF65-F5344CB8AC3E}">
        <p14:creationId xmlns:p14="http://schemas.microsoft.com/office/powerpoint/2010/main" val="351276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F543AD-82CF-475E-B694-7399479E09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F000762-BC26-48E1-99C1-7B9BBE18E2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497BAE-A17B-4AE6-ADE7-148A44DFA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AAC72-3817-4E46-AF38-120772A48AC4}" type="datetimeFigureOut">
              <a:rPr lang="en-US" smtClean="0"/>
              <a:t>4/4/2024</a:t>
            </a:fld>
            <a:endParaRPr lang="en-US"/>
          </a:p>
        </p:txBody>
      </p:sp>
      <p:sp>
        <p:nvSpPr>
          <p:cNvPr id="5" name="Footer Placeholder 4">
            <a:extLst>
              <a:ext uri="{FF2B5EF4-FFF2-40B4-BE49-F238E27FC236}">
                <a16:creationId xmlns:a16="http://schemas.microsoft.com/office/drawing/2014/main" id="{B5E89F09-7B74-4F7E-B30F-9EC4ECB2DF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58DD97-43CB-44EE-B3C9-7D687E404C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5A03E5-24FE-4ADA-BBDF-5347EA54DF86}" type="slidenum">
              <a:rPr lang="en-US" smtClean="0"/>
              <a:t>‹#›</a:t>
            </a:fld>
            <a:endParaRPr lang="en-US"/>
          </a:p>
        </p:txBody>
      </p:sp>
    </p:spTree>
    <p:extLst>
      <p:ext uri="{BB962C8B-B14F-4D97-AF65-F5344CB8AC3E}">
        <p14:creationId xmlns:p14="http://schemas.microsoft.com/office/powerpoint/2010/main" val="1137276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2.png"/><Relationship Id="rId7" Type="http://schemas.openxmlformats.org/officeDocument/2006/relationships/oleObject" Target="../embeddings/oleObject3.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2.png"/><Relationship Id="rId7" Type="http://schemas.openxmlformats.org/officeDocument/2006/relationships/oleObject" Target="../embeddings/oleObject4.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2.png"/><Relationship Id="rId7" Type="http://schemas.openxmlformats.org/officeDocument/2006/relationships/oleObject" Target="../embeddings/oleObject5.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2.png"/><Relationship Id="rId7" Type="http://schemas.openxmlformats.org/officeDocument/2006/relationships/oleObject" Target="../embeddings/oleObject6.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2.png"/><Relationship Id="rId7" Type="http://schemas.openxmlformats.org/officeDocument/2006/relationships/oleObject" Target="../embeddings/oleObject7.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image" Target="../media/image2.png"/><Relationship Id="rId7" Type="http://schemas.openxmlformats.org/officeDocument/2006/relationships/oleObject" Target="../embeddings/oleObject8.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2.png"/><Relationship Id="rId7" Type="http://schemas.openxmlformats.org/officeDocument/2006/relationships/oleObject" Target="../embeddings/oleObject9.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2.png"/><Relationship Id="rId7" Type="http://schemas.openxmlformats.org/officeDocument/2006/relationships/oleObject" Target="../embeddings/oleObject10.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2.png"/><Relationship Id="rId7" Type="http://schemas.openxmlformats.org/officeDocument/2006/relationships/oleObject" Target="../embeddings/oleObject11.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image" Target="../media/image2.png"/><Relationship Id="rId7" Type="http://schemas.openxmlformats.org/officeDocument/2006/relationships/oleObject" Target="../embeddings/oleObject12.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eprint.iacr.org/2005/075"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natmchugh.blogspot.com/2015/05/how-to-make-two-binaries-with-same-md5.html" TargetMode="External"/><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png"/><Relationship Id="rId7"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2.png"/><Relationship Id="rId7" Type="http://schemas.openxmlformats.org/officeDocument/2006/relationships/oleObject" Target="../embeddings/oleObject2.bin"/><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3">
            <a:extLst>
              <a:ext uri="{FF2B5EF4-FFF2-40B4-BE49-F238E27FC236}">
                <a16:creationId xmlns:a16="http://schemas.microsoft.com/office/drawing/2014/main" id="{251F8710-80D5-4CC2-B70C-2A0893B0CDD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DD8803BF-EAB8-4100-AD87-642FF84AD812}" type="slidenum">
              <a:rPr lang="en-GB" altLang="en-US" sz="1400">
                <a:latin typeface="Times New Roman" panose="02020603050405020304" pitchFamily="18" charset="0"/>
              </a:rPr>
              <a:pPr>
                <a:spcBef>
                  <a:spcPct val="0"/>
                </a:spcBef>
                <a:buSzTx/>
                <a:buFontTx/>
                <a:buNone/>
              </a:pPr>
              <a:t>1</a:t>
            </a:fld>
            <a:endParaRPr lang="en-GB" altLang="en-US" sz="1400">
              <a:latin typeface="Times New Roman" panose="02020603050405020304" pitchFamily="18" charset="0"/>
            </a:endParaRPr>
          </a:p>
        </p:txBody>
      </p:sp>
      <p:sp>
        <p:nvSpPr>
          <p:cNvPr id="4100" name="Rectangle 2">
            <a:extLst>
              <a:ext uri="{FF2B5EF4-FFF2-40B4-BE49-F238E27FC236}">
                <a16:creationId xmlns:a16="http://schemas.microsoft.com/office/drawing/2014/main" id="{7EADFDF7-D05F-4915-B1DD-27C8CF5EFF0E}"/>
              </a:ext>
            </a:extLst>
          </p:cNvPr>
          <p:cNvSpPr>
            <a:spLocks noGrp="1" noChangeArrowheads="1"/>
          </p:cNvSpPr>
          <p:nvPr>
            <p:ph type="ctrTitle"/>
          </p:nvPr>
        </p:nvSpPr>
        <p:spPr/>
        <p:txBody>
          <a:bodyPr/>
          <a:lstStyle/>
          <a:p>
            <a:pPr eaLnBrk="1" hangingPunct="1"/>
            <a:r>
              <a:rPr lang="en-US" altLang="en-US" b="1" dirty="0" err="1"/>
              <a:t>Fungsi</a:t>
            </a:r>
            <a:r>
              <a:rPr lang="en-US" altLang="en-US" b="1" dirty="0"/>
              <a:t> Hash MD5</a:t>
            </a:r>
            <a:endParaRPr lang="en-GB" altLang="en-US" b="1" dirty="0"/>
          </a:p>
        </p:txBody>
      </p:sp>
      <p:sp>
        <p:nvSpPr>
          <p:cNvPr id="4101" name="Rectangle 3">
            <a:extLst>
              <a:ext uri="{FF2B5EF4-FFF2-40B4-BE49-F238E27FC236}">
                <a16:creationId xmlns:a16="http://schemas.microsoft.com/office/drawing/2014/main" id="{088E9C03-9759-4CB3-9F79-E4DD8008DBD6}"/>
              </a:ext>
            </a:extLst>
          </p:cNvPr>
          <p:cNvSpPr>
            <a:spLocks noGrp="1" noChangeArrowheads="1"/>
          </p:cNvSpPr>
          <p:nvPr>
            <p:ph type="subTitle" idx="1"/>
          </p:nvPr>
        </p:nvSpPr>
        <p:spPr>
          <a:xfrm>
            <a:off x="1524000" y="1122363"/>
            <a:ext cx="9144000" cy="573722"/>
          </a:xfrm>
        </p:spPr>
        <p:txBody>
          <a:bodyPr/>
          <a:lstStyle/>
          <a:p>
            <a:pPr eaLnBrk="1" hangingPunct="1"/>
            <a:r>
              <a:rPr lang="en-US" altLang="en-US" dirty="0" err="1"/>
              <a:t>Bahan</a:t>
            </a:r>
            <a:r>
              <a:rPr lang="en-US" altLang="en-US" dirty="0"/>
              <a:t> </a:t>
            </a:r>
            <a:r>
              <a:rPr lang="en-US" altLang="en-US" dirty="0" err="1"/>
              <a:t>Kuliah</a:t>
            </a:r>
            <a:r>
              <a:rPr lang="en-US" altLang="en-US" dirty="0"/>
              <a:t>  IF4020 </a:t>
            </a:r>
            <a:r>
              <a:rPr lang="en-US" altLang="en-US" dirty="0" err="1"/>
              <a:t>Kriptografi</a:t>
            </a:r>
            <a:endParaRPr lang="en-GB" altLang="en-US" dirty="0"/>
          </a:p>
          <a:p>
            <a:pPr eaLnBrk="1" hangingPunct="1"/>
            <a:endParaRPr lang="en-GB" altLang="en-US" dirty="0"/>
          </a:p>
        </p:txBody>
      </p:sp>
      <p:pic>
        <p:nvPicPr>
          <p:cNvPr id="3" name="Picture 2" descr="A picture containing drawing, plate&#10;&#10;Description automatically generated">
            <a:extLst>
              <a:ext uri="{FF2B5EF4-FFF2-40B4-BE49-F238E27FC236}">
                <a16:creationId xmlns:a16="http://schemas.microsoft.com/office/drawing/2014/main" id="{CA88AA5F-4870-4F0C-B315-4BA88748528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0064" y="195263"/>
            <a:ext cx="2857500" cy="2857500"/>
          </a:xfrm>
          <a:prstGeom prst="rect">
            <a:avLst/>
          </a:prstGeom>
        </p:spPr>
      </p:pic>
      <p:sp>
        <p:nvSpPr>
          <p:cNvPr id="9" name="Subtitle 2">
            <a:extLst>
              <a:ext uri="{FF2B5EF4-FFF2-40B4-BE49-F238E27FC236}">
                <a16:creationId xmlns:a16="http://schemas.microsoft.com/office/drawing/2014/main" id="{324C00C0-3620-4610-81CE-A4DDC767DAB7}"/>
              </a:ext>
            </a:extLst>
          </p:cNvPr>
          <p:cNvSpPr txBox="1">
            <a:spLocks/>
          </p:cNvSpPr>
          <p:nvPr/>
        </p:nvSpPr>
        <p:spPr>
          <a:xfrm>
            <a:off x="2590800" y="3886200"/>
            <a:ext cx="7162800" cy="17526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solidFill>
                  <a:srgbClr val="FF0000"/>
                </a:solidFill>
              </a:rPr>
              <a:t>Oleh: Dr. Rinaldi Munir</a:t>
            </a:r>
          </a:p>
          <a:p>
            <a:endParaRPr lang="en-US"/>
          </a:p>
          <a:p>
            <a:r>
              <a:rPr lang="en-US" b="1"/>
              <a:t>Program Studi Informatika</a:t>
            </a:r>
          </a:p>
          <a:p>
            <a:r>
              <a:rPr lang="en-US" b="1"/>
              <a:t>Sekolah Teknik Elektro dan Informatika(STEI)</a:t>
            </a:r>
          </a:p>
          <a:p>
            <a:r>
              <a:rPr lang="en-US" b="1"/>
              <a:t>ITB</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1C81BC-E290-4BE5-83CE-3E8C8FF85A11}"/>
              </a:ext>
            </a:extLst>
          </p:cNvPr>
          <p:cNvSpPr>
            <a:spLocks noGrp="1"/>
          </p:cNvSpPr>
          <p:nvPr>
            <p:ph idx="1"/>
          </p:nvPr>
        </p:nvSpPr>
        <p:spPr>
          <a:xfrm>
            <a:off x="5108713" y="747712"/>
            <a:ext cx="6851374" cy="5486400"/>
          </a:xfrm>
        </p:spPr>
        <p:txBody>
          <a:bodyPr>
            <a:normAutofit/>
          </a:bodyPr>
          <a:lstStyle/>
          <a:p>
            <a:pPr marL="0" indent="0">
              <a:buNone/>
              <a:defRPr/>
            </a:pPr>
            <a:r>
              <a:rPr lang="en-US" sz="2400" dirty="0" err="1">
                <a:solidFill>
                  <a:srgbClr val="030305"/>
                </a:solidFill>
              </a:rPr>
              <a:t>Operasi</a:t>
            </a:r>
            <a:r>
              <a:rPr lang="en-US" sz="2400" dirty="0">
                <a:solidFill>
                  <a:srgbClr val="030305"/>
                </a:solidFill>
              </a:rPr>
              <a:t> </a:t>
            </a:r>
            <a:r>
              <a:rPr lang="en-US" sz="2400" dirty="0" err="1">
                <a:solidFill>
                  <a:srgbClr val="030305"/>
                </a:solidFill>
              </a:rPr>
              <a:t>dasar</a:t>
            </a:r>
            <a:r>
              <a:rPr lang="en-US" sz="2400" dirty="0">
                <a:solidFill>
                  <a:srgbClr val="030305"/>
                </a:solidFill>
              </a:rPr>
              <a:t> </a:t>
            </a:r>
            <a:r>
              <a:rPr lang="en-US" sz="2400" i="1" dirty="0">
                <a:solidFill>
                  <a:srgbClr val="030305"/>
                </a:solidFill>
              </a:rPr>
              <a:t>MD5</a:t>
            </a:r>
            <a:r>
              <a:rPr lang="en-US" sz="2400" dirty="0">
                <a:solidFill>
                  <a:srgbClr val="030305"/>
                </a:solidFill>
              </a:rPr>
              <a:t> pada </a:t>
            </a:r>
            <a:r>
              <a:rPr lang="en-US" sz="2400" dirty="0" err="1">
                <a:solidFill>
                  <a:srgbClr val="030305"/>
                </a:solidFill>
              </a:rPr>
              <a:t>gambar</a:t>
            </a:r>
            <a:r>
              <a:rPr lang="en-US" sz="2400" dirty="0">
                <a:solidFill>
                  <a:srgbClr val="030305"/>
                </a:solidFill>
              </a:rPr>
              <a:t> di </a:t>
            </a:r>
            <a:r>
              <a:rPr lang="en-US" sz="2400" dirty="0" err="1">
                <a:solidFill>
                  <a:srgbClr val="030305"/>
                </a:solidFill>
              </a:rPr>
              <a:t>samping</a:t>
            </a:r>
            <a:r>
              <a:rPr lang="en-US" sz="2400" dirty="0">
                <a:solidFill>
                  <a:srgbClr val="030305"/>
                </a:solidFill>
              </a:rPr>
              <a:t> </a:t>
            </a:r>
            <a:r>
              <a:rPr lang="en-US" sz="2400" dirty="0" err="1">
                <a:solidFill>
                  <a:srgbClr val="030305"/>
                </a:solidFill>
              </a:rPr>
              <a:t>dapat</a:t>
            </a:r>
            <a:r>
              <a:rPr lang="en-US" sz="2400" dirty="0">
                <a:solidFill>
                  <a:srgbClr val="030305"/>
                </a:solidFill>
              </a:rPr>
              <a:t> </a:t>
            </a:r>
            <a:r>
              <a:rPr lang="en-US" sz="2400" dirty="0" err="1">
                <a:solidFill>
                  <a:srgbClr val="030305"/>
                </a:solidFill>
              </a:rPr>
              <a:t>ditulis</a:t>
            </a:r>
            <a:r>
              <a:rPr lang="en-US" sz="2400" dirty="0">
                <a:solidFill>
                  <a:srgbClr val="030305"/>
                </a:solidFill>
              </a:rPr>
              <a:t> </a:t>
            </a:r>
            <a:r>
              <a:rPr lang="en-US" sz="2400" dirty="0" err="1">
                <a:solidFill>
                  <a:srgbClr val="030305"/>
                </a:solidFill>
              </a:rPr>
              <a:t>dengan</a:t>
            </a:r>
            <a:r>
              <a:rPr lang="en-US" sz="2400" dirty="0">
                <a:solidFill>
                  <a:srgbClr val="030305"/>
                </a:solidFill>
              </a:rPr>
              <a:t> </a:t>
            </a:r>
            <a:r>
              <a:rPr lang="en-US" sz="2400" dirty="0" err="1">
                <a:solidFill>
                  <a:srgbClr val="030305"/>
                </a:solidFill>
              </a:rPr>
              <a:t>sebuah</a:t>
            </a:r>
            <a:r>
              <a:rPr lang="en-US" sz="2400" dirty="0">
                <a:solidFill>
                  <a:srgbClr val="030305"/>
                </a:solidFill>
              </a:rPr>
              <a:t> </a:t>
            </a:r>
            <a:r>
              <a:rPr lang="en-US" sz="2400" dirty="0" err="1">
                <a:solidFill>
                  <a:srgbClr val="030305"/>
                </a:solidFill>
              </a:rPr>
              <a:t>persamaan</a:t>
            </a:r>
            <a:r>
              <a:rPr lang="en-US" sz="2400" dirty="0">
                <a:solidFill>
                  <a:srgbClr val="030305"/>
                </a:solidFill>
              </a:rPr>
              <a:t>: </a:t>
            </a:r>
          </a:p>
          <a:p>
            <a:pPr marL="0" indent="0">
              <a:buNone/>
              <a:defRPr/>
            </a:pPr>
            <a:r>
              <a:rPr lang="en-US" sz="2400" dirty="0">
                <a:solidFill>
                  <a:srgbClr val="030305"/>
                </a:solidFill>
              </a:rPr>
              <a:t> </a:t>
            </a:r>
          </a:p>
          <a:p>
            <a:pPr eaLnBrk="1" hangingPunct="1">
              <a:buFontTx/>
              <a:buNone/>
              <a:defRPr/>
            </a:pPr>
            <a:r>
              <a:rPr lang="en-US" sz="2400" i="1" dirty="0">
                <a:solidFill>
                  <a:srgbClr val="030305"/>
                </a:solidFill>
              </a:rPr>
              <a:t>	</a:t>
            </a:r>
            <a:r>
              <a:rPr lang="en-US" sz="2400" i="1" dirty="0">
                <a:solidFill>
                  <a:srgbClr val="FF0000"/>
                </a:solidFill>
              </a:rPr>
              <a:t>a</a:t>
            </a:r>
            <a:r>
              <a:rPr lang="en-US" sz="2400" dirty="0">
                <a:solidFill>
                  <a:srgbClr val="FF0000"/>
                </a:solidFill>
              </a:rPr>
              <a:t> </a:t>
            </a:r>
            <a:r>
              <a:rPr lang="en-US" sz="2400" dirty="0">
                <a:solidFill>
                  <a:srgbClr val="FF0000"/>
                </a:solidFill>
                <a:sym typeface="Symbol"/>
              </a:rPr>
              <a:t></a:t>
            </a:r>
            <a:r>
              <a:rPr lang="en-US" sz="2400" dirty="0">
                <a:solidFill>
                  <a:srgbClr val="FF0000"/>
                </a:solidFill>
              </a:rPr>
              <a:t> </a:t>
            </a:r>
            <a:r>
              <a:rPr lang="en-US" sz="2400" i="1" dirty="0">
                <a:solidFill>
                  <a:srgbClr val="FF0000"/>
                </a:solidFill>
              </a:rPr>
              <a:t>b</a:t>
            </a:r>
            <a:r>
              <a:rPr lang="en-US" sz="2400" dirty="0">
                <a:solidFill>
                  <a:srgbClr val="FF0000"/>
                </a:solidFill>
              </a:rPr>
              <a:t> + CLS</a:t>
            </a:r>
            <a:r>
              <a:rPr lang="en-US" sz="2400" i="1" baseline="-25000" dirty="0">
                <a:solidFill>
                  <a:srgbClr val="FF0000"/>
                </a:solidFill>
              </a:rPr>
              <a:t>s</a:t>
            </a:r>
            <a:r>
              <a:rPr lang="en-US" sz="2400" dirty="0">
                <a:solidFill>
                  <a:srgbClr val="FF0000"/>
                </a:solidFill>
              </a:rPr>
              <a:t>(</a:t>
            </a:r>
            <a:r>
              <a:rPr lang="en-US" sz="2400" i="1" dirty="0">
                <a:solidFill>
                  <a:srgbClr val="FF0000"/>
                </a:solidFill>
              </a:rPr>
              <a:t>a</a:t>
            </a:r>
            <a:r>
              <a:rPr lang="en-US" sz="2400" dirty="0">
                <a:solidFill>
                  <a:srgbClr val="FF0000"/>
                </a:solidFill>
              </a:rPr>
              <a:t> + </a:t>
            </a:r>
            <a:r>
              <a:rPr lang="en-US" sz="2400" i="1" dirty="0">
                <a:solidFill>
                  <a:srgbClr val="FF0000"/>
                </a:solidFill>
              </a:rPr>
              <a:t>g</a:t>
            </a:r>
            <a:r>
              <a:rPr lang="en-US" sz="2400" dirty="0">
                <a:solidFill>
                  <a:srgbClr val="FF0000"/>
                </a:solidFill>
              </a:rPr>
              <a:t>(</a:t>
            </a:r>
            <a:r>
              <a:rPr lang="en-US" sz="2400" i="1" dirty="0">
                <a:solidFill>
                  <a:srgbClr val="FF0000"/>
                </a:solidFill>
              </a:rPr>
              <a:t>b</a:t>
            </a:r>
            <a:r>
              <a:rPr lang="en-US" sz="2400" dirty="0">
                <a:solidFill>
                  <a:srgbClr val="FF0000"/>
                </a:solidFill>
              </a:rPr>
              <a:t>, </a:t>
            </a:r>
            <a:r>
              <a:rPr lang="en-US" sz="2400" i="1" dirty="0">
                <a:solidFill>
                  <a:srgbClr val="FF0000"/>
                </a:solidFill>
              </a:rPr>
              <a:t>c</a:t>
            </a:r>
            <a:r>
              <a:rPr lang="en-US" sz="2400" dirty="0">
                <a:solidFill>
                  <a:srgbClr val="FF0000"/>
                </a:solidFill>
              </a:rPr>
              <a:t>, </a:t>
            </a:r>
            <a:r>
              <a:rPr lang="en-US" sz="2400" i="1" dirty="0">
                <a:solidFill>
                  <a:srgbClr val="FF0000"/>
                </a:solidFill>
              </a:rPr>
              <a:t>d</a:t>
            </a:r>
            <a:r>
              <a:rPr lang="en-US" sz="2400" dirty="0">
                <a:solidFill>
                  <a:srgbClr val="FF0000"/>
                </a:solidFill>
              </a:rPr>
              <a:t>) + </a:t>
            </a:r>
            <a:r>
              <a:rPr lang="en-US" sz="2400" i="1" dirty="0">
                <a:solidFill>
                  <a:srgbClr val="FF0000"/>
                </a:solidFill>
              </a:rPr>
              <a:t>X</a:t>
            </a:r>
            <a:r>
              <a:rPr lang="en-US" sz="2400" dirty="0">
                <a:solidFill>
                  <a:srgbClr val="FF0000"/>
                </a:solidFill>
              </a:rPr>
              <a:t>[</a:t>
            </a:r>
            <a:r>
              <a:rPr lang="en-US" sz="2400" i="1" dirty="0">
                <a:solidFill>
                  <a:srgbClr val="FF0000"/>
                </a:solidFill>
              </a:rPr>
              <a:t>k</a:t>
            </a:r>
            <a:r>
              <a:rPr lang="en-US" sz="2400" dirty="0">
                <a:solidFill>
                  <a:srgbClr val="FF0000"/>
                </a:solidFill>
              </a:rPr>
              <a:t>] + </a:t>
            </a:r>
            <a:r>
              <a:rPr lang="en-US" sz="2400" i="1" dirty="0">
                <a:solidFill>
                  <a:srgbClr val="FF0000"/>
                </a:solidFill>
              </a:rPr>
              <a:t>T</a:t>
            </a:r>
            <a:r>
              <a:rPr lang="en-US" sz="2400" dirty="0">
                <a:solidFill>
                  <a:srgbClr val="FF0000"/>
                </a:solidFill>
              </a:rPr>
              <a:t>[</a:t>
            </a:r>
            <a:r>
              <a:rPr lang="en-US" sz="2400" i="1" dirty="0" err="1">
                <a:solidFill>
                  <a:srgbClr val="FF0000"/>
                </a:solidFill>
              </a:rPr>
              <a:t>i</a:t>
            </a:r>
            <a:r>
              <a:rPr lang="en-US" sz="2400" dirty="0">
                <a:solidFill>
                  <a:srgbClr val="FF0000"/>
                </a:solidFill>
              </a:rPr>
              <a:t>])	</a:t>
            </a:r>
          </a:p>
          <a:p>
            <a:pPr eaLnBrk="1" hangingPunct="1">
              <a:buFontTx/>
              <a:buNone/>
              <a:defRPr/>
            </a:pPr>
            <a:r>
              <a:rPr lang="en-US" sz="2400" dirty="0">
                <a:solidFill>
                  <a:srgbClr val="030305"/>
                </a:solidFill>
              </a:rPr>
              <a:t> </a:t>
            </a:r>
          </a:p>
          <a:p>
            <a:pPr eaLnBrk="1" hangingPunct="1">
              <a:buFontTx/>
              <a:buNone/>
              <a:defRPr/>
            </a:pPr>
            <a:r>
              <a:rPr lang="en-US" sz="2000" i="1" dirty="0">
                <a:solidFill>
                  <a:srgbClr val="030305"/>
                </a:solidFill>
              </a:rPr>
              <a:t>a</a:t>
            </a:r>
            <a:r>
              <a:rPr lang="en-US" sz="2000" dirty="0">
                <a:solidFill>
                  <a:srgbClr val="030305"/>
                </a:solidFill>
              </a:rPr>
              <a:t>, </a:t>
            </a:r>
            <a:r>
              <a:rPr lang="en-US" sz="2000" i="1" dirty="0">
                <a:solidFill>
                  <a:srgbClr val="030305"/>
                </a:solidFill>
              </a:rPr>
              <a:t>b</a:t>
            </a:r>
            <a:r>
              <a:rPr lang="en-US" sz="2000" dirty="0">
                <a:solidFill>
                  <a:srgbClr val="030305"/>
                </a:solidFill>
              </a:rPr>
              <a:t>, </a:t>
            </a:r>
            <a:r>
              <a:rPr lang="en-US" sz="2000" i="1" dirty="0">
                <a:solidFill>
                  <a:srgbClr val="030305"/>
                </a:solidFill>
              </a:rPr>
              <a:t>c</a:t>
            </a:r>
            <a:r>
              <a:rPr lang="en-US" sz="2000" dirty="0">
                <a:solidFill>
                  <a:srgbClr val="030305"/>
                </a:solidFill>
              </a:rPr>
              <a:t>, </a:t>
            </a:r>
            <a:r>
              <a:rPr lang="en-US" sz="2000" i="1" dirty="0">
                <a:solidFill>
                  <a:srgbClr val="030305"/>
                </a:solidFill>
              </a:rPr>
              <a:t>d</a:t>
            </a:r>
            <a:r>
              <a:rPr lang="en-US" sz="2000" dirty="0">
                <a:solidFill>
                  <a:srgbClr val="030305"/>
                </a:solidFill>
              </a:rPr>
              <a:t> = </a:t>
            </a:r>
            <a:r>
              <a:rPr lang="en-US" sz="2000" dirty="0" err="1">
                <a:solidFill>
                  <a:srgbClr val="030305"/>
                </a:solidFill>
              </a:rPr>
              <a:t>empat</a:t>
            </a:r>
            <a:r>
              <a:rPr lang="en-US" sz="2000" dirty="0">
                <a:solidFill>
                  <a:srgbClr val="030305"/>
                </a:solidFill>
              </a:rPr>
              <a:t> </a:t>
            </a:r>
            <a:r>
              <a:rPr lang="en-US" sz="2000" dirty="0" err="1">
                <a:solidFill>
                  <a:srgbClr val="030305"/>
                </a:solidFill>
              </a:rPr>
              <a:t>buah</a:t>
            </a:r>
            <a:r>
              <a:rPr lang="en-US" sz="2000" dirty="0">
                <a:solidFill>
                  <a:srgbClr val="030305"/>
                </a:solidFill>
              </a:rPr>
              <a:t> </a:t>
            </a:r>
            <a:r>
              <a:rPr lang="en-US" sz="2000" dirty="0" err="1">
                <a:solidFill>
                  <a:srgbClr val="030305"/>
                </a:solidFill>
              </a:rPr>
              <a:t>peubah</a:t>
            </a:r>
            <a:r>
              <a:rPr lang="en-US" sz="2000" dirty="0">
                <a:solidFill>
                  <a:srgbClr val="030305"/>
                </a:solidFill>
              </a:rPr>
              <a:t> </a:t>
            </a:r>
            <a:r>
              <a:rPr lang="en-US" sz="2000" dirty="0" err="1">
                <a:solidFill>
                  <a:srgbClr val="030305"/>
                </a:solidFill>
              </a:rPr>
              <a:t>penyangga</a:t>
            </a:r>
            <a:r>
              <a:rPr lang="en-US" sz="2000" dirty="0">
                <a:solidFill>
                  <a:srgbClr val="030305"/>
                </a:solidFill>
              </a:rPr>
              <a:t> 32-bit </a:t>
            </a:r>
            <a:r>
              <a:rPr lang="en-US" sz="2000" i="1" dirty="0">
                <a:solidFill>
                  <a:srgbClr val="030305"/>
                </a:solidFill>
              </a:rPr>
              <a:t>A</a:t>
            </a:r>
            <a:r>
              <a:rPr lang="en-US" sz="2000" dirty="0">
                <a:solidFill>
                  <a:srgbClr val="030305"/>
                </a:solidFill>
              </a:rPr>
              <a:t>, </a:t>
            </a:r>
            <a:r>
              <a:rPr lang="en-US" sz="2000" i="1" dirty="0">
                <a:solidFill>
                  <a:srgbClr val="030305"/>
                </a:solidFill>
              </a:rPr>
              <a:t>B</a:t>
            </a:r>
            <a:r>
              <a:rPr lang="en-US" sz="2000" dirty="0">
                <a:solidFill>
                  <a:srgbClr val="030305"/>
                </a:solidFill>
              </a:rPr>
              <a:t>, </a:t>
            </a:r>
            <a:r>
              <a:rPr lang="en-US" sz="2000" i="1" dirty="0">
                <a:solidFill>
                  <a:srgbClr val="030305"/>
                </a:solidFill>
              </a:rPr>
              <a:t>C</a:t>
            </a:r>
            <a:r>
              <a:rPr lang="en-US" sz="2000" dirty="0">
                <a:solidFill>
                  <a:srgbClr val="030305"/>
                </a:solidFill>
              </a:rPr>
              <a:t>, </a:t>
            </a:r>
            <a:r>
              <a:rPr lang="en-US" sz="2000" i="1" dirty="0">
                <a:solidFill>
                  <a:srgbClr val="030305"/>
                </a:solidFill>
              </a:rPr>
              <a:t>D</a:t>
            </a:r>
            <a:endParaRPr lang="en-US" sz="2000" dirty="0">
              <a:solidFill>
                <a:srgbClr val="030305"/>
              </a:solidFill>
            </a:endParaRPr>
          </a:p>
          <a:p>
            <a:pPr eaLnBrk="1" hangingPunct="1">
              <a:buFontTx/>
              <a:buNone/>
              <a:defRPr/>
            </a:pPr>
            <a:r>
              <a:rPr lang="en-US" sz="2000" dirty="0">
                <a:solidFill>
                  <a:srgbClr val="030305"/>
                </a:solidFill>
              </a:rPr>
              <a:t>   </a:t>
            </a:r>
            <a:r>
              <a:rPr lang="en-US" sz="2000" i="1" dirty="0">
                <a:solidFill>
                  <a:srgbClr val="030305"/>
                </a:solidFill>
              </a:rPr>
              <a:t>g	=</a:t>
            </a:r>
            <a:r>
              <a:rPr lang="en-US" sz="2000" dirty="0">
                <a:solidFill>
                  <a:srgbClr val="030305"/>
                </a:solidFill>
              </a:rPr>
              <a:t> </a:t>
            </a:r>
            <a:r>
              <a:rPr lang="en-US" sz="2000" dirty="0" err="1">
                <a:solidFill>
                  <a:srgbClr val="030305"/>
                </a:solidFill>
              </a:rPr>
              <a:t>salah</a:t>
            </a:r>
            <a:r>
              <a:rPr lang="en-US" sz="2000" dirty="0">
                <a:solidFill>
                  <a:srgbClr val="030305"/>
                </a:solidFill>
              </a:rPr>
              <a:t> </a:t>
            </a:r>
            <a:r>
              <a:rPr lang="en-US" sz="2000" dirty="0" err="1">
                <a:solidFill>
                  <a:srgbClr val="030305"/>
                </a:solidFill>
              </a:rPr>
              <a:t>satu</a:t>
            </a:r>
            <a:r>
              <a:rPr lang="en-US" sz="2000" dirty="0">
                <a:solidFill>
                  <a:srgbClr val="030305"/>
                </a:solidFill>
              </a:rPr>
              <a:t> </a:t>
            </a:r>
            <a:r>
              <a:rPr lang="en-US" sz="2000" dirty="0" err="1">
                <a:solidFill>
                  <a:srgbClr val="030305"/>
                </a:solidFill>
              </a:rPr>
              <a:t>fungsi</a:t>
            </a:r>
            <a:r>
              <a:rPr lang="en-US" sz="2000" dirty="0">
                <a:solidFill>
                  <a:srgbClr val="030305"/>
                </a:solidFill>
              </a:rPr>
              <a:t> </a:t>
            </a:r>
            <a:r>
              <a:rPr lang="en-US" sz="2000" i="1" dirty="0">
                <a:solidFill>
                  <a:srgbClr val="030305"/>
                </a:solidFill>
              </a:rPr>
              <a:t>F</a:t>
            </a:r>
            <a:r>
              <a:rPr lang="en-US" sz="2000" dirty="0">
                <a:solidFill>
                  <a:srgbClr val="030305"/>
                </a:solidFill>
              </a:rPr>
              <a:t>, </a:t>
            </a:r>
            <a:r>
              <a:rPr lang="en-US" sz="2000" i="1" dirty="0">
                <a:solidFill>
                  <a:srgbClr val="030305"/>
                </a:solidFill>
              </a:rPr>
              <a:t>G</a:t>
            </a:r>
            <a:r>
              <a:rPr lang="en-US" sz="2000" dirty="0">
                <a:solidFill>
                  <a:srgbClr val="030305"/>
                </a:solidFill>
              </a:rPr>
              <a:t>, </a:t>
            </a:r>
            <a:r>
              <a:rPr lang="en-US" sz="2000" i="1" dirty="0">
                <a:solidFill>
                  <a:srgbClr val="030305"/>
                </a:solidFill>
              </a:rPr>
              <a:t>H</a:t>
            </a:r>
            <a:r>
              <a:rPr lang="en-US" sz="2000" dirty="0">
                <a:solidFill>
                  <a:srgbClr val="030305"/>
                </a:solidFill>
              </a:rPr>
              <a:t>, </a:t>
            </a:r>
            <a:r>
              <a:rPr lang="en-US" sz="2000" i="1" dirty="0">
                <a:solidFill>
                  <a:srgbClr val="030305"/>
                </a:solidFill>
              </a:rPr>
              <a:t>I</a:t>
            </a:r>
            <a:endParaRPr lang="en-US" sz="2000" dirty="0">
              <a:solidFill>
                <a:srgbClr val="030305"/>
              </a:solidFill>
            </a:endParaRPr>
          </a:p>
          <a:p>
            <a:pPr eaLnBrk="1" hangingPunct="1">
              <a:buFontTx/>
              <a:buNone/>
              <a:defRPr/>
            </a:pPr>
            <a:r>
              <a:rPr lang="en-US" sz="2000" dirty="0">
                <a:solidFill>
                  <a:srgbClr val="030305"/>
                </a:solidFill>
              </a:rPr>
              <a:t> CLS</a:t>
            </a:r>
            <a:r>
              <a:rPr lang="en-US" sz="2000" i="1" baseline="-25000" dirty="0">
                <a:solidFill>
                  <a:srgbClr val="030305"/>
                </a:solidFill>
              </a:rPr>
              <a:t>s</a:t>
            </a:r>
            <a:r>
              <a:rPr lang="en-US" sz="2000" dirty="0">
                <a:solidFill>
                  <a:srgbClr val="030305"/>
                </a:solidFill>
              </a:rPr>
              <a:t> 	= </a:t>
            </a:r>
            <a:r>
              <a:rPr lang="en-US" sz="2000" i="1" dirty="0">
                <a:solidFill>
                  <a:srgbClr val="030305"/>
                </a:solidFill>
              </a:rPr>
              <a:t>circular left shift</a:t>
            </a:r>
            <a:r>
              <a:rPr lang="en-US" sz="2000" dirty="0">
                <a:solidFill>
                  <a:srgbClr val="030305"/>
                </a:solidFill>
              </a:rPr>
              <a:t> </a:t>
            </a:r>
            <a:r>
              <a:rPr lang="en-US" sz="2000" dirty="0" err="1">
                <a:solidFill>
                  <a:srgbClr val="030305"/>
                </a:solidFill>
              </a:rPr>
              <a:t>sebanyak</a:t>
            </a:r>
            <a:r>
              <a:rPr lang="en-US" sz="2000" dirty="0">
                <a:solidFill>
                  <a:srgbClr val="030305"/>
                </a:solidFill>
              </a:rPr>
              <a:t> </a:t>
            </a:r>
            <a:r>
              <a:rPr lang="en-US" sz="2000" i="1" dirty="0">
                <a:solidFill>
                  <a:srgbClr val="030305"/>
                </a:solidFill>
              </a:rPr>
              <a:t>s</a:t>
            </a:r>
            <a:r>
              <a:rPr lang="en-US" sz="2000" dirty="0">
                <a:solidFill>
                  <a:srgbClr val="030305"/>
                </a:solidFill>
              </a:rPr>
              <a:t> bit</a:t>
            </a:r>
          </a:p>
          <a:p>
            <a:pPr eaLnBrk="1" hangingPunct="1">
              <a:buFontTx/>
              <a:buNone/>
              <a:defRPr/>
            </a:pPr>
            <a:r>
              <a:rPr lang="en-US" sz="2000" dirty="0">
                <a:solidFill>
                  <a:srgbClr val="030305"/>
                </a:solidFill>
              </a:rPr>
              <a:t> </a:t>
            </a:r>
            <a:r>
              <a:rPr lang="en-US" sz="2000" i="1" dirty="0">
                <a:solidFill>
                  <a:srgbClr val="030305"/>
                </a:solidFill>
              </a:rPr>
              <a:t>X</a:t>
            </a:r>
            <a:r>
              <a:rPr lang="en-US" sz="2000" dirty="0">
                <a:solidFill>
                  <a:srgbClr val="030305"/>
                </a:solidFill>
              </a:rPr>
              <a:t>[</a:t>
            </a:r>
            <a:r>
              <a:rPr lang="en-US" sz="2000" i="1" dirty="0">
                <a:solidFill>
                  <a:srgbClr val="030305"/>
                </a:solidFill>
              </a:rPr>
              <a:t>k</a:t>
            </a:r>
            <a:r>
              <a:rPr lang="en-US" sz="2000" dirty="0">
                <a:solidFill>
                  <a:srgbClr val="030305"/>
                </a:solidFill>
              </a:rPr>
              <a:t>]	= </a:t>
            </a:r>
            <a:r>
              <a:rPr lang="en-US" sz="2000" dirty="0" err="1">
                <a:solidFill>
                  <a:srgbClr val="030305"/>
                </a:solidFill>
              </a:rPr>
              <a:t>kelompok</a:t>
            </a:r>
            <a:r>
              <a:rPr lang="en-US" sz="2000" dirty="0">
                <a:solidFill>
                  <a:srgbClr val="030305"/>
                </a:solidFill>
              </a:rPr>
              <a:t> 32-bit </a:t>
            </a:r>
            <a:r>
              <a:rPr lang="en-US" sz="2000" dirty="0" err="1">
                <a:solidFill>
                  <a:srgbClr val="030305"/>
                </a:solidFill>
              </a:rPr>
              <a:t>ke</a:t>
            </a:r>
            <a:r>
              <a:rPr lang="en-US" sz="2000" dirty="0">
                <a:solidFill>
                  <a:srgbClr val="030305"/>
                </a:solidFill>
              </a:rPr>
              <a:t>-</a:t>
            </a:r>
            <a:r>
              <a:rPr lang="en-US" sz="2000" i="1" dirty="0">
                <a:solidFill>
                  <a:srgbClr val="030305"/>
                </a:solidFill>
              </a:rPr>
              <a:t>k</a:t>
            </a:r>
            <a:r>
              <a:rPr lang="en-US" sz="2000" dirty="0">
                <a:solidFill>
                  <a:srgbClr val="030305"/>
                </a:solidFill>
              </a:rPr>
              <a:t> </a:t>
            </a:r>
            <a:r>
              <a:rPr lang="en-US" sz="2000" dirty="0" err="1">
                <a:solidFill>
                  <a:srgbClr val="030305"/>
                </a:solidFill>
              </a:rPr>
              <a:t>dari</a:t>
            </a:r>
            <a:r>
              <a:rPr lang="en-US" sz="2000" dirty="0">
                <a:solidFill>
                  <a:srgbClr val="030305"/>
                </a:solidFill>
              </a:rPr>
              <a:t> </a:t>
            </a:r>
            <a:r>
              <a:rPr lang="en-US" sz="2000" dirty="0" err="1">
                <a:solidFill>
                  <a:srgbClr val="030305"/>
                </a:solidFill>
              </a:rPr>
              <a:t>blok</a:t>
            </a:r>
            <a:r>
              <a:rPr lang="en-US" sz="2000" dirty="0">
                <a:solidFill>
                  <a:srgbClr val="030305"/>
                </a:solidFill>
              </a:rPr>
              <a:t> 512 bit  </a:t>
            </a:r>
            <a:r>
              <a:rPr lang="en-US" sz="2000" i="1" dirty="0">
                <a:solidFill>
                  <a:srgbClr val="030305"/>
                </a:solidFill>
              </a:rPr>
              <a:t>message</a:t>
            </a:r>
            <a:r>
              <a:rPr lang="en-US" sz="2000" dirty="0">
                <a:solidFill>
                  <a:srgbClr val="030305"/>
                </a:solidFill>
              </a:rPr>
              <a:t> </a:t>
            </a:r>
            <a:r>
              <a:rPr lang="en-US" sz="2000" dirty="0" err="1">
                <a:solidFill>
                  <a:srgbClr val="030305"/>
                </a:solidFill>
              </a:rPr>
              <a:t>ke</a:t>
            </a:r>
            <a:r>
              <a:rPr lang="en-US" sz="2000" dirty="0">
                <a:solidFill>
                  <a:srgbClr val="030305"/>
                </a:solidFill>
              </a:rPr>
              <a:t>-</a:t>
            </a:r>
            <a:r>
              <a:rPr lang="en-US" sz="2000" i="1" dirty="0">
                <a:solidFill>
                  <a:srgbClr val="030305"/>
                </a:solidFill>
              </a:rPr>
              <a:t>q</a:t>
            </a:r>
            <a:r>
              <a:rPr lang="en-US" sz="2000" dirty="0">
                <a:solidFill>
                  <a:srgbClr val="030305"/>
                </a:solidFill>
              </a:rPr>
              <a:t>. 	   Nilai </a:t>
            </a:r>
            <a:r>
              <a:rPr lang="en-US" sz="2000" i="1" dirty="0">
                <a:solidFill>
                  <a:srgbClr val="030305"/>
                </a:solidFill>
              </a:rPr>
              <a:t>k</a:t>
            </a:r>
            <a:r>
              <a:rPr lang="en-US" sz="2000" dirty="0">
                <a:solidFill>
                  <a:srgbClr val="030305"/>
                </a:solidFill>
              </a:rPr>
              <a:t> = 0 </a:t>
            </a:r>
            <a:r>
              <a:rPr lang="en-US" sz="2000" dirty="0" err="1">
                <a:solidFill>
                  <a:srgbClr val="030305"/>
                </a:solidFill>
              </a:rPr>
              <a:t>sampai</a:t>
            </a:r>
            <a:r>
              <a:rPr lang="en-US" sz="2000" dirty="0">
                <a:solidFill>
                  <a:srgbClr val="030305"/>
                </a:solidFill>
              </a:rPr>
              <a:t> 15.</a:t>
            </a:r>
          </a:p>
          <a:p>
            <a:pPr eaLnBrk="1" hangingPunct="1">
              <a:buFontTx/>
              <a:buNone/>
              <a:defRPr/>
            </a:pPr>
            <a:r>
              <a:rPr lang="en-US" sz="2000" dirty="0">
                <a:solidFill>
                  <a:srgbClr val="030305"/>
                </a:solidFill>
              </a:rPr>
              <a:t> </a:t>
            </a:r>
            <a:r>
              <a:rPr lang="en-US" sz="2000" i="1" dirty="0">
                <a:solidFill>
                  <a:srgbClr val="030305"/>
                </a:solidFill>
              </a:rPr>
              <a:t> T</a:t>
            </a:r>
            <a:r>
              <a:rPr lang="en-US" sz="2000" dirty="0">
                <a:solidFill>
                  <a:srgbClr val="030305"/>
                </a:solidFill>
              </a:rPr>
              <a:t>[</a:t>
            </a:r>
            <a:r>
              <a:rPr lang="en-US" sz="2000" i="1" dirty="0" err="1">
                <a:solidFill>
                  <a:srgbClr val="030305"/>
                </a:solidFill>
              </a:rPr>
              <a:t>i</a:t>
            </a:r>
            <a:r>
              <a:rPr lang="en-US" sz="2000" dirty="0">
                <a:solidFill>
                  <a:srgbClr val="030305"/>
                </a:solidFill>
              </a:rPr>
              <a:t>]	= </a:t>
            </a:r>
            <a:r>
              <a:rPr lang="en-US" sz="2000" dirty="0" err="1">
                <a:solidFill>
                  <a:srgbClr val="030305"/>
                </a:solidFill>
              </a:rPr>
              <a:t>elemen</a:t>
            </a:r>
            <a:r>
              <a:rPr lang="en-US" sz="2000" dirty="0">
                <a:solidFill>
                  <a:srgbClr val="030305"/>
                </a:solidFill>
              </a:rPr>
              <a:t> </a:t>
            </a:r>
            <a:r>
              <a:rPr lang="en-US" sz="2000" dirty="0" err="1">
                <a:solidFill>
                  <a:srgbClr val="030305"/>
                </a:solidFill>
              </a:rPr>
              <a:t>Tabel</a:t>
            </a:r>
            <a:r>
              <a:rPr lang="en-US" sz="2000" dirty="0">
                <a:solidFill>
                  <a:srgbClr val="030305"/>
                </a:solidFill>
              </a:rPr>
              <a:t> </a:t>
            </a:r>
            <a:r>
              <a:rPr lang="en-US" sz="2000" i="1" dirty="0">
                <a:solidFill>
                  <a:srgbClr val="030305"/>
                </a:solidFill>
              </a:rPr>
              <a:t>T</a:t>
            </a:r>
            <a:r>
              <a:rPr lang="en-US" sz="2000" dirty="0">
                <a:solidFill>
                  <a:srgbClr val="030305"/>
                </a:solidFill>
              </a:rPr>
              <a:t> </a:t>
            </a:r>
            <a:r>
              <a:rPr lang="en-US" sz="2000" dirty="0" err="1">
                <a:solidFill>
                  <a:srgbClr val="030305"/>
                </a:solidFill>
              </a:rPr>
              <a:t>ke-</a:t>
            </a:r>
            <a:r>
              <a:rPr lang="en-US" sz="2000" i="1" dirty="0" err="1">
                <a:solidFill>
                  <a:srgbClr val="030305"/>
                </a:solidFill>
              </a:rPr>
              <a:t>i</a:t>
            </a:r>
            <a:r>
              <a:rPr lang="en-US" sz="2000" dirty="0">
                <a:solidFill>
                  <a:srgbClr val="030305"/>
                </a:solidFill>
              </a:rPr>
              <a:t> (32 bit)</a:t>
            </a:r>
          </a:p>
          <a:p>
            <a:pPr eaLnBrk="1" hangingPunct="1">
              <a:buFontTx/>
              <a:buNone/>
              <a:defRPr/>
            </a:pPr>
            <a:r>
              <a:rPr lang="en-US" sz="2000" dirty="0">
                <a:solidFill>
                  <a:srgbClr val="030305"/>
                </a:solidFill>
              </a:rPr>
              <a:t>   +	= </a:t>
            </a:r>
            <a:r>
              <a:rPr lang="en-US" sz="2000" dirty="0" err="1">
                <a:solidFill>
                  <a:srgbClr val="030305"/>
                </a:solidFill>
              </a:rPr>
              <a:t>operasi</a:t>
            </a:r>
            <a:r>
              <a:rPr lang="en-US" sz="2000" dirty="0">
                <a:solidFill>
                  <a:srgbClr val="030305"/>
                </a:solidFill>
              </a:rPr>
              <a:t> </a:t>
            </a:r>
            <a:r>
              <a:rPr lang="en-US" sz="2000" dirty="0" err="1">
                <a:solidFill>
                  <a:srgbClr val="030305"/>
                </a:solidFill>
              </a:rPr>
              <a:t>penjumlahan</a:t>
            </a:r>
            <a:r>
              <a:rPr lang="en-US" sz="2000" dirty="0">
                <a:solidFill>
                  <a:srgbClr val="030305"/>
                </a:solidFill>
              </a:rPr>
              <a:t> </a:t>
            </a:r>
            <a:r>
              <a:rPr lang="en-US" sz="2000" dirty="0" err="1">
                <a:solidFill>
                  <a:srgbClr val="030305"/>
                </a:solidFill>
              </a:rPr>
              <a:t>dalam</a:t>
            </a:r>
            <a:r>
              <a:rPr lang="en-US" sz="2000" dirty="0">
                <a:solidFill>
                  <a:srgbClr val="030305"/>
                </a:solidFill>
              </a:rPr>
              <a:t> modulo 2</a:t>
            </a:r>
            <a:r>
              <a:rPr lang="en-US" sz="2000" baseline="30000" dirty="0">
                <a:solidFill>
                  <a:srgbClr val="030305"/>
                </a:solidFill>
              </a:rPr>
              <a:t>32</a:t>
            </a:r>
            <a:endParaRPr lang="en-US" sz="2000" dirty="0">
              <a:solidFill>
                <a:srgbClr val="030305"/>
              </a:solidFill>
            </a:endParaRPr>
          </a:p>
          <a:p>
            <a:pPr eaLnBrk="1" hangingPunct="1">
              <a:buFontTx/>
              <a:buNone/>
              <a:defRPr/>
            </a:pPr>
            <a:endParaRPr lang="en-US" sz="2000" dirty="0">
              <a:solidFill>
                <a:srgbClr val="030305"/>
              </a:solidFill>
            </a:endParaRPr>
          </a:p>
        </p:txBody>
      </p:sp>
      <p:sp>
        <p:nvSpPr>
          <p:cNvPr id="16387" name="Footer Placeholder 3">
            <a:extLst>
              <a:ext uri="{FF2B5EF4-FFF2-40B4-BE49-F238E27FC236}">
                <a16:creationId xmlns:a16="http://schemas.microsoft.com/office/drawing/2014/main" id="{96B92F99-F14B-4A2B-95CB-F1317562EE9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6388" name="Slide Number Placeholder 4">
            <a:extLst>
              <a:ext uri="{FF2B5EF4-FFF2-40B4-BE49-F238E27FC236}">
                <a16:creationId xmlns:a16="http://schemas.microsoft.com/office/drawing/2014/main" id="{28A074A3-9577-4C08-AE06-9168AC017A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2438E182-C8C4-4A00-B239-3137BFB16EA3}" type="slidenum">
              <a:rPr lang="en-GB" altLang="en-US" sz="1400">
                <a:latin typeface="Times New Roman" panose="02020603050405020304" pitchFamily="18" charset="0"/>
              </a:rPr>
              <a:pPr>
                <a:spcBef>
                  <a:spcPct val="0"/>
                </a:spcBef>
                <a:buSzTx/>
                <a:buFontTx/>
                <a:buNone/>
              </a:pPr>
              <a:t>10</a:t>
            </a:fld>
            <a:endParaRPr lang="en-GB" altLang="en-US" sz="1400">
              <a:latin typeface="Times New Roman" panose="02020603050405020304" pitchFamily="18" charset="0"/>
            </a:endParaRPr>
          </a:p>
        </p:txBody>
      </p:sp>
      <p:graphicFrame>
        <p:nvGraphicFramePr>
          <p:cNvPr id="5" name="Object 4">
            <a:extLst>
              <a:ext uri="{FF2B5EF4-FFF2-40B4-BE49-F238E27FC236}">
                <a16:creationId xmlns:a16="http://schemas.microsoft.com/office/drawing/2014/main" id="{95199C30-B7CD-4048-99D6-8B7B55B66F8C}"/>
              </a:ext>
            </a:extLst>
          </p:cNvPr>
          <p:cNvGraphicFramePr>
            <a:graphicFrameLocks noChangeAspect="1"/>
          </p:cNvGraphicFramePr>
          <p:nvPr>
            <p:extLst>
              <p:ext uri="{D42A27DB-BD31-4B8C-83A1-F6EECF244321}">
                <p14:modId xmlns:p14="http://schemas.microsoft.com/office/powerpoint/2010/main" val="3886509645"/>
              </p:ext>
            </p:extLst>
          </p:nvPr>
        </p:nvGraphicFramePr>
        <p:xfrm>
          <a:off x="487500" y="442912"/>
          <a:ext cx="4392613" cy="6096000"/>
        </p:xfrm>
        <a:graphic>
          <a:graphicData uri="http://schemas.openxmlformats.org/presentationml/2006/ole">
            <mc:AlternateContent xmlns:mc="http://schemas.openxmlformats.org/markup-compatibility/2006">
              <mc:Choice xmlns:v="urn:schemas-microsoft-com:vml" Requires="v">
                <p:oleObj name="VISIO" r:id="rId7" imgW="3051048" imgH="4226814" progId="Visio.Drawing.5">
                  <p:embed/>
                </p:oleObj>
              </mc:Choice>
              <mc:Fallback>
                <p:oleObj name="VISIO" r:id="rId7" imgW="3051048" imgH="4226814" progId="Visio.Drawing.5">
                  <p:embed/>
                  <p:pic>
                    <p:nvPicPr>
                      <p:cNvPr id="15364" name="Object 4">
                        <a:extLst>
                          <a:ext uri="{FF2B5EF4-FFF2-40B4-BE49-F238E27FC236}">
                            <a16:creationId xmlns:a16="http://schemas.microsoft.com/office/drawing/2014/main" id="{7A1B2024-74DA-4B6F-8A6B-909D2B676BB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7500" y="442912"/>
                        <a:ext cx="4392613"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a:extLst>
              <a:ext uri="{FF2B5EF4-FFF2-40B4-BE49-F238E27FC236}">
                <a16:creationId xmlns:a16="http://schemas.microsoft.com/office/drawing/2014/main" id="{C00E663F-A39A-4777-A5C8-95EB07A18FA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9459" name="Slide Number Placeholder 5">
            <a:extLst>
              <a:ext uri="{FF2B5EF4-FFF2-40B4-BE49-F238E27FC236}">
                <a16:creationId xmlns:a16="http://schemas.microsoft.com/office/drawing/2014/main" id="{DB337545-1AE4-4A98-82C1-2754D9A5015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45043DA3-B9FA-4AA3-8270-F01B30AA2BBA}" type="slidenum">
              <a:rPr lang="en-GB" altLang="en-US" sz="1400">
                <a:latin typeface="Times New Roman" panose="02020603050405020304" pitchFamily="18" charset="0"/>
              </a:rPr>
              <a:pPr>
                <a:spcBef>
                  <a:spcPct val="0"/>
                </a:spcBef>
                <a:buSzTx/>
                <a:buFontTx/>
                <a:buNone/>
              </a:pPr>
              <a:t>11</a:t>
            </a:fld>
            <a:endParaRPr lang="en-GB" altLang="en-US" sz="1400">
              <a:latin typeface="Times New Roman" panose="02020603050405020304" pitchFamily="18" charset="0"/>
            </a:endParaRPr>
          </a:p>
        </p:txBody>
      </p:sp>
      <p:graphicFrame>
        <p:nvGraphicFramePr>
          <p:cNvPr id="19460" name="Object 4">
            <a:extLst>
              <a:ext uri="{FF2B5EF4-FFF2-40B4-BE49-F238E27FC236}">
                <a16:creationId xmlns:a16="http://schemas.microsoft.com/office/drawing/2014/main" id="{F9E5D627-ACFA-4483-9BAB-6BB283A095FC}"/>
              </a:ext>
            </a:extLst>
          </p:cNvPr>
          <p:cNvGraphicFramePr>
            <a:graphicFrameLocks noChangeAspect="1"/>
          </p:cNvGraphicFramePr>
          <p:nvPr>
            <p:extLst>
              <p:ext uri="{D42A27DB-BD31-4B8C-83A1-F6EECF244321}">
                <p14:modId xmlns:p14="http://schemas.microsoft.com/office/powerpoint/2010/main" val="3190054783"/>
              </p:ext>
            </p:extLst>
          </p:nvPr>
        </p:nvGraphicFramePr>
        <p:xfrm>
          <a:off x="460513" y="1494181"/>
          <a:ext cx="10757323" cy="3246783"/>
        </p:xfrm>
        <a:graphic>
          <a:graphicData uri="http://schemas.openxmlformats.org/presentationml/2006/ole">
            <mc:AlternateContent xmlns:mc="http://schemas.openxmlformats.org/markup-compatibility/2006">
              <mc:Choice xmlns:v="urn:schemas-microsoft-com:vml" Requires="v">
                <p:oleObj name="Document" r:id="rId7" imgW="5629656" imgH="1699260" progId="Word.Document.8">
                  <p:embed/>
                </p:oleObj>
              </mc:Choice>
              <mc:Fallback>
                <p:oleObj name="Document" r:id="rId7" imgW="5629656" imgH="1699260" progId="Word.Document.8">
                  <p:embed/>
                  <p:pic>
                    <p:nvPicPr>
                      <p:cNvPr id="19460" name="Object 4">
                        <a:extLst>
                          <a:ext uri="{FF2B5EF4-FFF2-40B4-BE49-F238E27FC236}">
                            <a16:creationId xmlns:a16="http://schemas.microsoft.com/office/drawing/2014/main" id="{F9E5D627-ACFA-4483-9BAB-6BB283A095F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0513" y="1494181"/>
                        <a:ext cx="10757323" cy="3246783"/>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124158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a:extLst>
              <a:ext uri="{FF2B5EF4-FFF2-40B4-BE49-F238E27FC236}">
                <a16:creationId xmlns:a16="http://schemas.microsoft.com/office/drawing/2014/main" id="{14369840-B5F5-459D-A6B4-467EE131A26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8435" name="Slide Number Placeholder 5">
            <a:extLst>
              <a:ext uri="{FF2B5EF4-FFF2-40B4-BE49-F238E27FC236}">
                <a16:creationId xmlns:a16="http://schemas.microsoft.com/office/drawing/2014/main" id="{651CA843-36B0-4E0E-806D-2B41350A46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66750F26-ACF1-41F2-B198-C95B462C4935}" type="slidenum">
              <a:rPr lang="en-GB" altLang="en-US" sz="1400">
                <a:latin typeface="Times New Roman" panose="02020603050405020304" pitchFamily="18" charset="0"/>
              </a:rPr>
              <a:pPr>
                <a:spcBef>
                  <a:spcPct val="0"/>
                </a:spcBef>
                <a:buSzTx/>
                <a:buFontTx/>
                <a:buNone/>
              </a:pPr>
              <a:t>12</a:t>
            </a:fld>
            <a:endParaRPr lang="en-GB" altLang="en-US" sz="1400">
              <a:latin typeface="Times New Roman" panose="02020603050405020304" pitchFamily="18" charset="0"/>
            </a:endParaRPr>
          </a:p>
        </p:txBody>
      </p:sp>
      <p:sp>
        <p:nvSpPr>
          <p:cNvPr id="18436" name="Rectangle 5">
            <a:extLst>
              <a:ext uri="{FF2B5EF4-FFF2-40B4-BE49-F238E27FC236}">
                <a16:creationId xmlns:a16="http://schemas.microsoft.com/office/drawing/2014/main" id="{EEB2C9D1-94B1-4E46-8254-6D7FEB50CB32}"/>
              </a:ext>
            </a:extLst>
          </p:cNvPr>
          <p:cNvSpPr>
            <a:spLocks noChangeArrowheads="1"/>
          </p:cNvSpPr>
          <p:nvPr/>
        </p:nvSpPr>
        <p:spPr bwMode="auto">
          <a:xfrm>
            <a:off x="4252913" y="1352551"/>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eaLnBrk="1" hangingPunct="1">
              <a:spcBef>
                <a:spcPct val="0"/>
              </a:spcBef>
              <a:buSzTx/>
              <a:buFontTx/>
              <a:buNone/>
            </a:pPr>
            <a:endParaRPr lang="en-US" altLang="en-US" sz="2400">
              <a:latin typeface="Times New Roman" panose="02020603050405020304" pitchFamily="18" charset="0"/>
            </a:endParaRPr>
          </a:p>
        </p:txBody>
      </p:sp>
      <p:graphicFrame>
        <p:nvGraphicFramePr>
          <p:cNvPr id="18437" name="Object 4">
            <a:extLst>
              <a:ext uri="{FF2B5EF4-FFF2-40B4-BE49-F238E27FC236}">
                <a16:creationId xmlns:a16="http://schemas.microsoft.com/office/drawing/2014/main" id="{BFD6AFAF-4A41-4272-BFAE-DB80B83FFD9A}"/>
              </a:ext>
            </a:extLst>
          </p:cNvPr>
          <p:cNvGraphicFramePr>
            <a:graphicFrameLocks noChangeAspect="1"/>
          </p:cNvGraphicFramePr>
          <p:nvPr>
            <p:extLst>
              <p:ext uri="{D42A27DB-BD31-4B8C-83A1-F6EECF244321}">
                <p14:modId xmlns:p14="http://schemas.microsoft.com/office/powerpoint/2010/main" val="2128871382"/>
              </p:ext>
            </p:extLst>
          </p:nvPr>
        </p:nvGraphicFramePr>
        <p:xfrm>
          <a:off x="7060096" y="723900"/>
          <a:ext cx="4802188" cy="5410200"/>
        </p:xfrm>
        <a:graphic>
          <a:graphicData uri="http://schemas.openxmlformats.org/presentationml/2006/ole">
            <mc:AlternateContent xmlns:mc="http://schemas.openxmlformats.org/markup-compatibility/2006">
              <mc:Choice xmlns:v="urn:schemas-microsoft-com:vml" Requires="v">
                <p:oleObj name="Visio" r:id="rId7" imgW="3825184" imgH="4161476" progId="Visio.Drawing.6">
                  <p:embed/>
                </p:oleObj>
              </mc:Choice>
              <mc:Fallback>
                <p:oleObj name="Visio" r:id="rId7" imgW="3825184" imgH="4161476" progId="Visio.Drawing.6">
                  <p:embed/>
                  <p:pic>
                    <p:nvPicPr>
                      <p:cNvPr id="18437" name="Object 4">
                        <a:extLst>
                          <a:ext uri="{FF2B5EF4-FFF2-40B4-BE49-F238E27FC236}">
                            <a16:creationId xmlns:a16="http://schemas.microsoft.com/office/drawing/2014/main" id="{BFD6AFAF-4A41-4272-BFAE-DB80B83FFD9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60096" y="723900"/>
                        <a:ext cx="4802188"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Rectangle 3">
            <a:extLst>
              <a:ext uri="{FF2B5EF4-FFF2-40B4-BE49-F238E27FC236}">
                <a16:creationId xmlns:a16="http://schemas.microsoft.com/office/drawing/2014/main" id="{29E7B94A-E75F-4EDC-969B-700A149BF722}"/>
              </a:ext>
            </a:extLst>
          </p:cNvPr>
          <p:cNvSpPr txBox="1">
            <a:spLocks noChangeArrowheads="1"/>
          </p:cNvSpPr>
          <p:nvPr/>
        </p:nvSpPr>
        <p:spPr>
          <a:xfrm>
            <a:off x="1073426" y="838200"/>
            <a:ext cx="5986670" cy="52578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altLang="en-US" dirty="0">
                <a:solidFill>
                  <a:srgbClr val="030305"/>
                </a:solidFill>
                <a:cs typeface="Times New Roman" panose="02020603050405020304" pitchFamily="18" charset="0"/>
              </a:rPr>
              <a:t>Karena </a:t>
            </a:r>
            <a:r>
              <a:rPr lang="en-US" altLang="en-US" dirty="0" err="1">
                <a:solidFill>
                  <a:srgbClr val="030305"/>
                </a:solidFill>
                <a:cs typeface="Times New Roman" panose="02020603050405020304" pitchFamily="18" charset="0"/>
              </a:rPr>
              <a:t>ada</a:t>
            </a:r>
            <a:r>
              <a:rPr lang="en-US" altLang="en-US" dirty="0">
                <a:solidFill>
                  <a:srgbClr val="030305"/>
                </a:solidFill>
                <a:cs typeface="Times New Roman" panose="02020603050405020304" pitchFamily="18" charset="0"/>
              </a:rPr>
              <a:t> 16 kali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dasar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maka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setiap</a:t>
            </a:r>
            <a:r>
              <a:rPr lang="en-US" altLang="en-US" dirty="0">
                <a:solidFill>
                  <a:srgbClr val="030305"/>
                </a:solidFill>
                <a:cs typeface="Times New Roman" panose="02020603050405020304" pitchFamily="18" charset="0"/>
              </a:rPr>
              <a:t> kali </a:t>
            </a:r>
            <a:r>
              <a:rPr lang="en-US" altLang="en-US" dirty="0" err="1">
                <a:solidFill>
                  <a:srgbClr val="030305"/>
                </a:solidFill>
                <a:cs typeface="Times New Roman" panose="02020603050405020304" pitchFamily="18" charset="0"/>
              </a:rPr>
              <a:t>selesai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satu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dasar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digeser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kanan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secara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sirkuler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cara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pertukaran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sebagai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berikut</a:t>
            </a:r>
            <a:r>
              <a:rPr lang="en-US" altLang="en-US" dirty="0">
                <a:solidFill>
                  <a:srgbClr val="030305"/>
                </a:solidFill>
                <a:cs typeface="Times New Roman" panose="02020603050405020304" pitchFamily="18" charset="0"/>
              </a:rPr>
              <a:t>:</a:t>
            </a:r>
          </a:p>
          <a:p>
            <a:pPr>
              <a:buFontTx/>
              <a:buNone/>
            </a:pPr>
            <a:r>
              <a:rPr lang="en-US" altLang="en-US" dirty="0">
                <a:solidFill>
                  <a:srgbClr val="030305"/>
                </a:solidFill>
                <a:cs typeface="Times New Roman" panose="02020603050405020304" pitchFamily="18" charset="0"/>
              </a:rPr>
              <a:t> </a:t>
            </a:r>
          </a:p>
          <a:p>
            <a:pPr>
              <a:buFontTx/>
              <a:buNone/>
            </a:pPr>
            <a:r>
              <a:rPr lang="en-US" altLang="en-US" dirty="0">
                <a:solidFill>
                  <a:srgbClr val="030305"/>
                </a:solidFill>
                <a:cs typeface="Times New Roman" panose="02020603050405020304" pitchFamily="18" charset="0"/>
              </a:rPr>
              <a:t>		</a:t>
            </a:r>
            <a:r>
              <a:rPr lang="en-US" altLang="en-US" dirty="0">
                <a:solidFill>
                  <a:srgbClr val="030305"/>
                </a:solidFill>
                <a:latin typeface="Courier" pitchFamily="49" charset="0"/>
                <a:cs typeface="Times New Roman" panose="02020603050405020304" pitchFamily="18" charset="0"/>
              </a:rPr>
              <a:t>temp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d</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d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c</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c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b</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b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a</a:t>
            </a:r>
            <a:endParaRPr lang="en-US" altLang="en-US" dirty="0">
              <a:solidFill>
                <a:srgbClr val="030305"/>
              </a:solidFill>
              <a:cs typeface="Times New Roman" panose="02020603050405020304" pitchFamily="18" charset="0"/>
            </a:endParaRPr>
          </a:p>
          <a:p>
            <a:pPr>
              <a:buFontTx/>
              <a:buNone/>
            </a:pPr>
            <a:r>
              <a:rPr lang="en-US" altLang="en-US" dirty="0">
                <a:solidFill>
                  <a:srgbClr val="030305"/>
                </a:solidFill>
                <a:latin typeface="Courier" pitchFamily="49" charset="0"/>
                <a:cs typeface="Times New Roman" panose="02020603050405020304" pitchFamily="18" charset="0"/>
              </a:rPr>
              <a:t>		a </a:t>
            </a:r>
            <a:r>
              <a:rPr lang="en-US" altLang="en-US" dirty="0">
                <a:solidFill>
                  <a:srgbClr val="030305"/>
                </a:solidFill>
                <a:latin typeface="Courier" pitchFamily="49" charset="0"/>
                <a:cs typeface="Times New Roman" panose="02020603050405020304" pitchFamily="18" charset="0"/>
                <a:sym typeface="Symbol" panose="05050102010706020507" pitchFamily="18" charset="2"/>
              </a:rPr>
              <a:t></a:t>
            </a:r>
            <a:r>
              <a:rPr lang="en-US" altLang="en-US" dirty="0">
                <a:solidFill>
                  <a:srgbClr val="030305"/>
                </a:solidFill>
                <a:latin typeface="Courier" pitchFamily="49" charset="0"/>
                <a:cs typeface="Times New Roman" panose="02020603050405020304" pitchFamily="18" charset="0"/>
              </a:rPr>
              <a:t> temp</a:t>
            </a:r>
            <a:endParaRPr lang="en-US" altLang="en-US" dirty="0">
              <a:solidFill>
                <a:srgbClr val="030305"/>
              </a:solidFill>
              <a:cs typeface="Times New Roman" panose="02020603050405020304" pitchFamily="18" charset="0"/>
            </a:endParaRPr>
          </a:p>
          <a:p>
            <a:pPr>
              <a:buFontTx/>
              <a:buNone/>
            </a:pPr>
            <a:endParaRPr lang="en-US" altLang="en-US" dirty="0">
              <a:solidFill>
                <a:srgbClr val="030305"/>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a:extLst>
              <a:ext uri="{FF2B5EF4-FFF2-40B4-BE49-F238E27FC236}">
                <a16:creationId xmlns:a16="http://schemas.microsoft.com/office/drawing/2014/main" id="{A15829DE-771A-4113-A9EB-9453C954047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0483" name="Slide Number Placeholder 5">
            <a:extLst>
              <a:ext uri="{FF2B5EF4-FFF2-40B4-BE49-F238E27FC236}">
                <a16:creationId xmlns:a16="http://schemas.microsoft.com/office/drawing/2014/main" id="{E036D3AB-97C0-46C4-A349-B3E208B606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2FA3D04A-9CB3-49AC-AA6A-893254E55EE7}" type="slidenum">
              <a:rPr lang="en-GB" altLang="en-US" sz="1400">
                <a:latin typeface="Times New Roman" panose="02020603050405020304" pitchFamily="18" charset="0"/>
              </a:rPr>
              <a:pPr>
                <a:spcBef>
                  <a:spcPct val="0"/>
                </a:spcBef>
                <a:buSzTx/>
                <a:buFontTx/>
                <a:buNone/>
              </a:pPr>
              <a:t>13</a:t>
            </a:fld>
            <a:endParaRPr lang="en-GB" altLang="en-US" sz="1400">
              <a:latin typeface="Times New Roman" panose="02020603050405020304" pitchFamily="18" charset="0"/>
            </a:endParaRPr>
          </a:p>
        </p:txBody>
      </p:sp>
      <p:graphicFrame>
        <p:nvGraphicFramePr>
          <p:cNvPr id="20484" name="Object 4">
            <a:extLst>
              <a:ext uri="{FF2B5EF4-FFF2-40B4-BE49-F238E27FC236}">
                <a16:creationId xmlns:a16="http://schemas.microsoft.com/office/drawing/2014/main" id="{60580E52-6A5E-4C9A-A1B5-E7D894792C36}"/>
              </a:ext>
            </a:extLst>
          </p:cNvPr>
          <p:cNvGraphicFramePr>
            <a:graphicFrameLocks noChangeAspect="1"/>
          </p:cNvGraphicFramePr>
          <p:nvPr>
            <p:extLst>
              <p:ext uri="{D42A27DB-BD31-4B8C-83A1-F6EECF244321}">
                <p14:modId xmlns:p14="http://schemas.microsoft.com/office/powerpoint/2010/main" val="925823035"/>
              </p:ext>
            </p:extLst>
          </p:nvPr>
        </p:nvGraphicFramePr>
        <p:xfrm>
          <a:off x="1095313" y="697395"/>
          <a:ext cx="10258487" cy="5172745"/>
        </p:xfrm>
        <a:graphic>
          <a:graphicData uri="http://schemas.openxmlformats.org/presentationml/2006/ole">
            <mc:AlternateContent xmlns:mc="http://schemas.openxmlformats.org/markup-compatibility/2006">
              <mc:Choice xmlns:v="urn:schemas-microsoft-com:vml" Requires="v">
                <p:oleObj name="Document" r:id="rId7" imgW="5632704" imgH="2839974" progId="Word.Document.8">
                  <p:embed/>
                </p:oleObj>
              </mc:Choice>
              <mc:Fallback>
                <p:oleObj name="Document" r:id="rId7" imgW="5632704" imgH="2839974" progId="Word.Document.8">
                  <p:embed/>
                  <p:pic>
                    <p:nvPicPr>
                      <p:cNvPr id="20484" name="Object 4">
                        <a:extLst>
                          <a:ext uri="{FF2B5EF4-FFF2-40B4-BE49-F238E27FC236}">
                            <a16:creationId xmlns:a16="http://schemas.microsoft.com/office/drawing/2014/main" id="{60580E52-6A5E-4C9A-A1B5-E7D894792C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5313" y="697395"/>
                        <a:ext cx="10258487" cy="5172745"/>
                      </a:xfrm>
                      <a:prstGeom prst="rect">
                        <a:avLst/>
                      </a:prstGeom>
                      <a:noFill/>
                      <a:ln>
                        <a:noFill/>
                      </a:ln>
                      <a:effec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a:extLst>
              <a:ext uri="{FF2B5EF4-FFF2-40B4-BE49-F238E27FC236}">
                <a16:creationId xmlns:a16="http://schemas.microsoft.com/office/drawing/2014/main" id="{C4B0336A-77CF-43A2-892A-CCDBE7983CB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1507" name="Slide Number Placeholder 5">
            <a:extLst>
              <a:ext uri="{FF2B5EF4-FFF2-40B4-BE49-F238E27FC236}">
                <a16:creationId xmlns:a16="http://schemas.microsoft.com/office/drawing/2014/main" id="{ABC171E0-A940-45A1-BA3E-1B068E13E5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3"/>
              </a:buBlip>
              <a:defRPr sz="3200">
                <a:solidFill>
                  <a:schemeClr val="tx1"/>
                </a:solidFill>
                <a:latin typeface="Tahoma" panose="020B0604030504040204" pitchFamily="34" charset="0"/>
              </a:defRPr>
            </a:lvl1pPr>
            <a:lvl2pPr marL="742950" indent="-285750">
              <a:spcBef>
                <a:spcPct val="20000"/>
              </a:spcBef>
              <a:buSzPct val="80000"/>
              <a:buBlip>
                <a:blip r:embed="rId4"/>
              </a:buBlip>
              <a:defRPr sz="2800">
                <a:solidFill>
                  <a:schemeClr val="tx1"/>
                </a:solidFill>
                <a:latin typeface="Tahoma" panose="020B0604030504040204" pitchFamily="34" charset="0"/>
              </a:defRPr>
            </a:lvl2pPr>
            <a:lvl3pPr marL="1143000" indent="-228600">
              <a:spcBef>
                <a:spcPct val="20000"/>
              </a:spcBef>
              <a:buSzPct val="70000"/>
              <a:buBlip>
                <a:blip r:embed="rId5"/>
              </a:buBlip>
              <a:defRPr sz="2400">
                <a:solidFill>
                  <a:schemeClr val="tx1"/>
                </a:solidFill>
                <a:latin typeface="Tahoma" panose="020B0604030504040204" pitchFamily="34" charset="0"/>
              </a:defRPr>
            </a:lvl3pPr>
            <a:lvl4pPr marL="1600200" indent="-228600">
              <a:spcBef>
                <a:spcPct val="20000"/>
              </a:spcBef>
              <a:buSzPct val="70000"/>
              <a:buBlip>
                <a:blip r:embed="rId6"/>
              </a:buBlip>
              <a:defRPr sz="2000">
                <a:solidFill>
                  <a:schemeClr val="tx1"/>
                </a:solidFill>
                <a:latin typeface="Tahoma" panose="020B0604030504040204" pitchFamily="34" charset="0"/>
              </a:defRPr>
            </a:lvl4pPr>
            <a:lvl5pPr marL="2057400" indent="-228600">
              <a:spcBef>
                <a:spcPct val="20000"/>
              </a:spcBef>
              <a:buSzPct val="70000"/>
              <a:buBlip>
                <a:blip r:embed="rId7"/>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7"/>
              </a:buBlip>
              <a:defRPr sz="2000">
                <a:solidFill>
                  <a:schemeClr val="tx1"/>
                </a:solidFill>
                <a:latin typeface="Tahoma" panose="020B0604030504040204" pitchFamily="34" charset="0"/>
              </a:defRPr>
            </a:lvl9pPr>
          </a:lstStyle>
          <a:p>
            <a:pPr>
              <a:spcBef>
                <a:spcPct val="0"/>
              </a:spcBef>
              <a:buSzTx/>
              <a:buFontTx/>
              <a:buNone/>
            </a:pPr>
            <a:fld id="{DB2C6A4C-67EA-4565-B258-F3056211F340}" type="slidenum">
              <a:rPr lang="en-GB" altLang="en-US" sz="1400">
                <a:latin typeface="Times New Roman" panose="02020603050405020304" pitchFamily="18" charset="0"/>
              </a:rPr>
              <a:pPr>
                <a:spcBef>
                  <a:spcPct val="0"/>
                </a:spcBef>
                <a:buSzTx/>
                <a:buFontTx/>
                <a:buNone/>
              </a:pPr>
              <a:t>14</a:t>
            </a:fld>
            <a:endParaRPr lang="en-GB" altLang="en-US" sz="1400">
              <a:latin typeface="Times New Roman" panose="02020603050405020304" pitchFamily="18" charset="0"/>
            </a:endParaRPr>
          </a:p>
        </p:txBody>
      </p:sp>
      <p:sp>
        <p:nvSpPr>
          <p:cNvPr id="21508" name="Rectangle 3">
            <a:extLst>
              <a:ext uri="{FF2B5EF4-FFF2-40B4-BE49-F238E27FC236}">
                <a16:creationId xmlns:a16="http://schemas.microsoft.com/office/drawing/2014/main" id="{AF6D9E09-5A11-49CB-B5C4-925D9E8859B5}"/>
              </a:ext>
            </a:extLst>
          </p:cNvPr>
          <p:cNvSpPr>
            <a:spLocks noGrp="1" noChangeArrowheads="1"/>
          </p:cNvSpPr>
          <p:nvPr>
            <p:ph type="body" idx="1"/>
          </p:nvPr>
        </p:nvSpPr>
        <p:spPr>
          <a:xfrm>
            <a:off x="894522" y="762000"/>
            <a:ext cx="10624931" cy="5708374"/>
          </a:xfrm>
        </p:spPr>
        <p:txBody>
          <a:bodyPr>
            <a:normAutofit/>
          </a:bodyPr>
          <a:lstStyle/>
          <a:p>
            <a:pPr algn="just"/>
            <a:r>
              <a:rPr lang="en-US" altLang="en-US" sz="2400" dirty="0">
                <a:cs typeface="Times New Roman" panose="02020603050405020304" pitchFamily="18" charset="0"/>
              </a:rPr>
              <a:t> </a:t>
            </a:r>
            <a:r>
              <a:rPr lang="en-US" altLang="en-US" dirty="0" err="1">
                <a:solidFill>
                  <a:srgbClr val="030305"/>
                </a:solidFill>
                <a:cs typeface="Times New Roman" panose="02020603050405020304" pitchFamily="18" charset="0"/>
              </a:rPr>
              <a:t>Misalkan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notasi</a:t>
            </a: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abcd</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k </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s    </a:t>
            </a:r>
            <a:r>
              <a:rPr lang="en-US" altLang="en-US" i="1" dirty="0" err="1">
                <a:solidFill>
                  <a:srgbClr val="030305"/>
                </a:solidFill>
                <a:cs typeface="Times New Roman" panose="02020603050405020304" pitchFamily="18" charset="0"/>
              </a:rPr>
              <a:t>i</a:t>
            </a:r>
            <a:r>
              <a:rPr lang="en-US" altLang="en-US" dirty="0">
                <a:solidFill>
                  <a:srgbClr val="030305"/>
                </a:solidFill>
                <a:cs typeface="Times New Roman" panose="02020603050405020304" pitchFamily="18" charset="0"/>
              </a:rPr>
              <a:t>]</a:t>
            </a:r>
          </a:p>
          <a:p>
            <a:pPr algn="just" eaLnBrk="1" hangingPunct="1">
              <a:lnSpc>
                <a:spcPct val="90000"/>
              </a:lnSpc>
              <a:buFontTx/>
              <a:buNone/>
            </a:pP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menyatakan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dirty="0">
                <a:solidFill>
                  <a:srgbClr val="030305"/>
                </a:solidFill>
                <a:cs typeface="Times New Roman" panose="02020603050405020304" pitchFamily="18" charset="0"/>
              </a:rPr>
              <a:t> </a:t>
            </a:r>
          </a:p>
          <a:p>
            <a:pPr algn="just" eaLnBrk="1" hangingPunct="1">
              <a:lnSpc>
                <a:spcPct val="90000"/>
              </a:lnSpc>
              <a:buFontTx/>
              <a:buNone/>
            </a:pPr>
            <a:r>
              <a:rPr lang="en-US" altLang="en-US" i="1" dirty="0">
                <a:solidFill>
                  <a:srgbClr val="030305"/>
                </a:solidFill>
                <a:cs typeface="Times New Roman" panose="02020603050405020304" pitchFamily="18" charset="0"/>
              </a:rPr>
              <a:t>	          </a:t>
            </a:r>
            <a:r>
              <a:rPr lang="en-US" altLang="en-US" i="1" dirty="0">
                <a:solidFill>
                  <a:srgbClr val="FF0000"/>
                </a:solidFill>
                <a:cs typeface="Times New Roman" panose="02020603050405020304" pitchFamily="18" charset="0"/>
              </a:rPr>
              <a:t>a</a:t>
            </a:r>
            <a:r>
              <a:rPr lang="en-US" altLang="en-US" dirty="0">
                <a:solidFill>
                  <a:srgbClr val="FF0000"/>
                </a:solidFill>
                <a:cs typeface="Times New Roman" panose="02020603050405020304" pitchFamily="18" charset="0"/>
              </a:rPr>
              <a:t> </a:t>
            </a:r>
            <a:r>
              <a:rPr lang="en-US" altLang="en-US" dirty="0">
                <a:solidFill>
                  <a:srgbClr val="FF0000"/>
                </a:solidFill>
                <a:cs typeface="Times New Roman" panose="02020603050405020304" pitchFamily="18" charset="0"/>
                <a:sym typeface="Symbol" panose="05050102010706020507" pitchFamily="18" charset="2"/>
              </a:rPr>
              <a:t></a:t>
            </a:r>
            <a:r>
              <a:rPr lang="en-US" altLang="en-US" dirty="0">
                <a:solidFill>
                  <a:srgbClr val="FF0000"/>
                </a:solidFill>
                <a:cs typeface="Times New Roman" panose="02020603050405020304" pitchFamily="18" charset="0"/>
              </a:rPr>
              <a:t> </a:t>
            </a:r>
            <a:r>
              <a:rPr lang="en-US" altLang="en-US" i="1" dirty="0">
                <a:solidFill>
                  <a:srgbClr val="FF0000"/>
                </a:solidFill>
                <a:cs typeface="Times New Roman" panose="02020603050405020304" pitchFamily="18" charset="0"/>
              </a:rPr>
              <a:t>b</a:t>
            </a:r>
            <a:r>
              <a:rPr lang="en-US" altLang="en-US" dirty="0">
                <a:solidFill>
                  <a:srgbClr val="FF0000"/>
                </a:solidFill>
                <a:cs typeface="Times New Roman" panose="02020603050405020304" pitchFamily="18" charset="0"/>
              </a:rPr>
              <a:t> + CLS</a:t>
            </a:r>
            <a:r>
              <a:rPr lang="en-US" altLang="en-US" baseline="-25000" dirty="0">
                <a:solidFill>
                  <a:srgbClr val="FF0000"/>
                </a:solidFill>
                <a:cs typeface="Times New Roman" panose="02020603050405020304" pitchFamily="18" charset="0"/>
              </a:rPr>
              <a:t>s</a:t>
            </a:r>
            <a:r>
              <a:rPr lang="en-US" altLang="en-US" dirty="0">
                <a:solidFill>
                  <a:srgbClr val="FF0000"/>
                </a:solidFill>
                <a:cs typeface="Times New Roman" panose="02020603050405020304" pitchFamily="18" charset="0"/>
              </a:rPr>
              <a:t>(</a:t>
            </a:r>
            <a:r>
              <a:rPr lang="en-US" altLang="en-US" i="1" dirty="0">
                <a:solidFill>
                  <a:srgbClr val="FF0000"/>
                </a:solidFill>
                <a:cs typeface="Times New Roman" panose="02020603050405020304" pitchFamily="18" charset="0"/>
              </a:rPr>
              <a:t>a</a:t>
            </a:r>
            <a:r>
              <a:rPr lang="en-US" altLang="en-US" dirty="0">
                <a:solidFill>
                  <a:srgbClr val="FF0000"/>
                </a:solidFill>
                <a:cs typeface="Times New Roman" panose="02020603050405020304" pitchFamily="18" charset="0"/>
              </a:rPr>
              <a:t> + </a:t>
            </a:r>
            <a:r>
              <a:rPr lang="en-US" altLang="en-US" i="1" dirty="0">
                <a:solidFill>
                  <a:srgbClr val="FF0000"/>
                </a:solidFill>
                <a:cs typeface="Times New Roman" panose="02020603050405020304" pitchFamily="18" charset="0"/>
              </a:rPr>
              <a:t>g</a:t>
            </a:r>
            <a:r>
              <a:rPr lang="en-US" altLang="en-US" dirty="0">
                <a:solidFill>
                  <a:srgbClr val="FF0000"/>
                </a:solidFill>
                <a:cs typeface="Times New Roman" panose="02020603050405020304" pitchFamily="18" charset="0"/>
              </a:rPr>
              <a:t>(</a:t>
            </a:r>
            <a:r>
              <a:rPr lang="en-US" altLang="en-US" i="1" dirty="0">
                <a:solidFill>
                  <a:srgbClr val="FF0000"/>
                </a:solidFill>
                <a:cs typeface="Times New Roman" panose="02020603050405020304" pitchFamily="18" charset="0"/>
              </a:rPr>
              <a:t>b</a:t>
            </a:r>
            <a:r>
              <a:rPr lang="en-US" altLang="en-US" dirty="0">
                <a:solidFill>
                  <a:srgbClr val="FF0000"/>
                </a:solidFill>
                <a:cs typeface="Times New Roman" panose="02020603050405020304" pitchFamily="18" charset="0"/>
              </a:rPr>
              <a:t>, </a:t>
            </a:r>
            <a:r>
              <a:rPr lang="en-US" altLang="en-US" i="1" dirty="0">
                <a:solidFill>
                  <a:srgbClr val="FF0000"/>
                </a:solidFill>
                <a:cs typeface="Times New Roman" panose="02020603050405020304" pitchFamily="18" charset="0"/>
              </a:rPr>
              <a:t>c</a:t>
            </a:r>
            <a:r>
              <a:rPr lang="en-US" altLang="en-US" dirty="0">
                <a:solidFill>
                  <a:srgbClr val="FF0000"/>
                </a:solidFill>
                <a:cs typeface="Times New Roman" panose="02020603050405020304" pitchFamily="18" charset="0"/>
              </a:rPr>
              <a:t>, </a:t>
            </a:r>
            <a:r>
              <a:rPr lang="en-US" altLang="en-US" i="1" dirty="0">
                <a:solidFill>
                  <a:srgbClr val="FF0000"/>
                </a:solidFill>
                <a:cs typeface="Times New Roman" panose="02020603050405020304" pitchFamily="18" charset="0"/>
              </a:rPr>
              <a:t>d</a:t>
            </a:r>
            <a:r>
              <a:rPr lang="en-US" altLang="en-US" dirty="0">
                <a:solidFill>
                  <a:srgbClr val="FF0000"/>
                </a:solidFill>
                <a:cs typeface="Times New Roman" panose="02020603050405020304" pitchFamily="18" charset="0"/>
              </a:rPr>
              <a:t>) + </a:t>
            </a:r>
            <a:r>
              <a:rPr lang="en-US" altLang="en-US" i="1" dirty="0">
                <a:solidFill>
                  <a:srgbClr val="FF0000"/>
                </a:solidFill>
                <a:cs typeface="Times New Roman" panose="02020603050405020304" pitchFamily="18" charset="0"/>
              </a:rPr>
              <a:t>X</a:t>
            </a:r>
            <a:r>
              <a:rPr lang="en-US" altLang="en-US" dirty="0">
                <a:solidFill>
                  <a:srgbClr val="FF0000"/>
                </a:solidFill>
                <a:cs typeface="Times New Roman" panose="02020603050405020304" pitchFamily="18" charset="0"/>
              </a:rPr>
              <a:t>[</a:t>
            </a:r>
            <a:r>
              <a:rPr lang="en-US" altLang="en-US" i="1" dirty="0">
                <a:solidFill>
                  <a:srgbClr val="FF0000"/>
                </a:solidFill>
                <a:cs typeface="Times New Roman" panose="02020603050405020304" pitchFamily="18" charset="0"/>
              </a:rPr>
              <a:t>k</a:t>
            </a:r>
            <a:r>
              <a:rPr lang="en-US" altLang="en-US" dirty="0">
                <a:solidFill>
                  <a:srgbClr val="FF0000"/>
                </a:solidFill>
                <a:cs typeface="Times New Roman" panose="02020603050405020304" pitchFamily="18" charset="0"/>
              </a:rPr>
              <a:t>] + </a:t>
            </a:r>
            <a:r>
              <a:rPr lang="en-US" altLang="en-US" i="1" dirty="0">
                <a:solidFill>
                  <a:srgbClr val="FF0000"/>
                </a:solidFill>
                <a:cs typeface="Times New Roman" panose="02020603050405020304" pitchFamily="18" charset="0"/>
              </a:rPr>
              <a:t>T</a:t>
            </a:r>
            <a:r>
              <a:rPr lang="en-US" altLang="en-US" dirty="0">
                <a:solidFill>
                  <a:srgbClr val="FF0000"/>
                </a:solidFill>
                <a:cs typeface="Times New Roman" panose="02020603050405020304" pitchFamily="18" charset="0"/>
              </a:rPr>
              <a:t>[</a:t>
            </a:r>
            <a:r>
              <a:rPr lang="en-US" altLang="en-US" i="1" dirty="0" err="1">
                <a:solidFill>
                  <a:srgbClr val="FF0000"/>
                </a:solidFill>
                <a:cs typeface="Times New Roman" panose="02020603050405020304" pitchFamily="18" charset="0"/>
              </a:rPr>
              <a:t>i</a:t>
            </a:r>
            <a:r>
              <a:rPr lang="en-US" altLang="en-US" dirty="0">
                <a:solidFill>
                  <a:srgbClr val="FF0000"/>
                </a:solidFill>
                <a:cs typeface="Times New Roman" panose="02020603050405020304" pitchFamily="18" charset="0"/>
              </a:rPr>
              <a:t>])</a:t>
            </a:r>
          </a:p>
          <a:p>
            <a:pPr algn="just" eaLnBrk="1" hangingPunct="1">
              <a:lnSpc>
                <a:spcPct val="90000"/>
              </a:lnSpc>
              <a:buFontTx/>
              <a:buNone/>
            </a:pPr>
            <a:r>
              <a:rPr lang="en-US" altLang="en-US" dirty="0">
                <a:solidFill>
                  <a:srgbClr val="FF0000"/>
                </a:solidFill>
                <a:cs typeface="Times New Roman" panose="02020603050405020304" pitchFamily="18" charset="0"/>
              </a:rPr>
              <a:t> </a:t>
            </a:r>
          </a:p>
          <a:p>
            <a:pPr eaLnBrk="1" hangingPunct="1">
              <a:lnSpc>
                <a:spcPct val="90000"/>
              </a:lnSpc>
              <a:buFontTx/>
              <a:buNone/>
            </a:pP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maka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operasi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dasar</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masing-masing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putaran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ditabulasikan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sebagai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berikut</a:t>
            </a:r>
            <a:r>
              <a:rPr lang="en-US" altLang="en-US" dirty="0">
                <a:solidFill>
                  <a:srgbClr val="030305"/>
                </a:solidFill>
                <a:cs typeface="Times New Roman" panose="02020603050405020304" pitchFamily="18" charset="0"/>
              </a:rPr>
              <a:t>:</a:t>
            </a:r>
          </a:p>
          <a:p>
            <a:pPr eaLnBrk="1" hangingPunct="1">
              <a:lnSpc>
                <a:spcPct val="90000"/>
              </a:lnSpc>
              <a:buFontTx/>
              <a:buNone/>
            </a:pPr>
            <a:endParaRPr lang="en-GB" altLang="en-US" sz="2400" dirty="0">
              <a:solidFill>
                <a:srgbClr val="030305"/>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4">
            <a:extLst>
              <a:ext uri="{FF2B5EF4-FFF2-40B4-BE49-F238E27FC236}">
                <a16:creationId xmlns:a16="http://schemas.microsoft.com/office/drawing/2014/main" id="{E2425459-7C02-42EA-B4F5-DD75F16C25B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3555" name="Slide Number Placeholder 5">
            <a:extLst>
              <a:ext uri="{FF2B5EF4-FFF2-40B4-BE49-F238E27FC236}">
                <a16:creationId xmlns:a16="http://schemas.microsoft.com/office/drawing/2014/main" id="{303967E2-A3F9-452E-8545-267492277F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0D3E8C65-EE18-4FB0-B3D6-A78F2CA11DEA}" type="slidenum">
              <a:rPr lang="en-GB" altLang="en-US" sz="1400">
                <a:latin typeface="Times New Roman" panose="02020603050405020304" pitchFamily="18" charset="0"/>
              </a:rPr>
              <a:pPr>
                <a:spcBef>
                  <a:spcPct val="0"/>
                </a:spcBef>
                <a:buSzTx/>
                <a:buFontTx/>
                <a:buNone/>
              </a:pPr>
              <a:t>15</a:t>
            </a:fld>
            <a:endParaRPr lang="en-GB" altLang="en-US" sz="1400">
              <a:latin typeface="Times New Roman" panose="02020603050405020304" pitchFamily="18" charset="0"/>
            </a:endParaRPr>
          </a:p>
        </p:txBody>
      </p:sp>
      <p:graphicFrame>
        <p:nvGraphicFramePr>
          <p:cNvPr id="23556" name="Object 4">
            <a:extLst>
              <a:ext uri="{FF2B5EF4-FFF2-40B4-BE49-F238E27FC236}">
                <a16:creationId xmlns:a16="http://schemas.microsoft.com/office/drawing/2014/main" id="{D5F0AD21-33D2-4A13-8A55-F08897BC8390}"/>
              </a:ext>
            </a:extLst>
          </p:cNvPr>
          <p:cNvGraphicFramePr>
            <a:graphicFrameLocks noChangeAspect="1"/>
          </p:cNvGraphicFramePr>
          <p:nvPr>
            <p:extLst>
              <p:ext uri="{D42A27DB-BD31-4B8C-83A1-F6EECF244321}">
                <p14:modId xmlns:p14="http://schemas.microsoft.com/office/powerpoint/2010/main" val="918335871"/>
              </p:ext>
            </p:extLst>
          </p:nvPr>
        </p:nvGraphicFramePr>
        <p:xfrm>
          <a:off x="188843" y="227806"/>
          <a:ext cx="9366627" cy="6402387"/>
        </p:xfrm>
        <a:graphic>
          <a:graphicData uri="http://schemas.openxmlformats.org/presentationml/2006/ole">
            <mc:AlternateContent xmlns:mc="http://schemas.openxmlformats.org/markup-compatibility/2006">
              <mc:Choice xmlns:v="urn:schemas-microsoft-com:vml" Requires="v">
                <p:oleObj name="Document" r:id="rId7" imgW="5629656" imgH="3848100" progId="Word.Document.8">
                  <p:embed/>
                </p:oleObj>
              </mc:Choice>
              <mc:Fallback>
                <p:oleObj name="Document" r:id="rId7" imgW="5629656" imgH="3848100" progId="Word.Document.8">
                  <p:embed/>
                  <p:pic>
                    <p:nvPicPr>
                      <p:cNvPr id="23556" name="Object 4">
                        <a:extLst>
                          <a:ext uri="{FF2B5EF4-FFF2-40B4-BE49-F238E27FC236}">
                            <a16:creationId xmlns:a16="http://schemas.microsoft.com/office/drawing/2014/main" id="{D5F0AD21-33D2-4A13-8A55-F08897BC839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8843" y="227806"/>
                        <a:ext cx="9366627" cy="6402387"/>
                      </a:xfrm>
                      <a:prstGeom prst="rect">
                        <a:avLst/>
                      </a:prstGeom>
                      <a:noFill/>
                      <a:ln>
                        <a:noFill/>
                      </a:ln>
                      <a:effectLst/>
                    </p:spPr>
                  </p:pic>
                </p:oleObj>
              </mc:Fallback>
            </mc:AlternateContent>
          </a:graphicData>
        </a:graphic>
      </p:graphicFrame>
      <p:sp>
        <p:nvSpPr>
          <p:cNvPr id="10" name="Rectangle 9">
            <a:extLst>
              <a:ext uri="{FF2B5EF4-FFF2-40B4-BE49-F238E27FC236}">
                <a16:creationId xmlns:a16="http://schemas.microsoft.com/office/drawing/2014/main" id="{3E7BAFA4-2A91-4EB7-BA15-00D90EC94531}"/>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4">
            <a:extLst>
              <a:ext uri="{FF2B5EF4-FFF2-40B4-BE49-F238E27FC236}">
                <a16:creationId xmlns:a16="http://schemas.microsoft.com/office/drawing/2014/main" id="{3D83F3C5-AD72-43CA-9FE7-8A0DC90793C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4579" name="Slide Number Placeholder 5">
            <a:extLst>
              <a:ext uri="{FF2B5EF4-FFF2-40B4-BE49-F238E27FC236}">
                <a16:creationId xmlns:a16="http://schemas.microsoft.com/office/drawing/2014/main" id="{92026038-3085-4D45-83F2-E05CFC94DE1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49BDC2D8-B839-44A4-B696-E64A9B15A455}" type="slidenum">
              <a:rPr lang="en-GB" altLang="en-US" sz="1400">
                <a:latin typeface="Times New Roman" panose="02020603050405020304" pitchFamily="18" charset="0"/>
              </a:rPr>
              <a:pPr>
                <a:spcBef>
                  <a:spcPct val="0"/>
                </a:spcBef>
                <a:buSzTx/>
                <a:buFontTx/>
                <a:buNone/>
              </a:pPr>
              <a:t>16</a:t>
            </a:fld>
            <a:endParaRPr lang="en-GB" altLang="en-US" sz="1400">
              <a:latin typeface="Times New Roman" panose="02020603050405020304" pitchFamily="18" charset="0"/>
            </a:endParaRPr>
          </a:p>
        </p:txBody>
      </p:sp>
      <p:graphicFrame>
        <p:nvGraphicFramePr>
          <p:cNvPr id="24580" name="Object 4">
            <a:extLst>
              <a:ext uri="{FF2B5EF4-FFF2-40B4-BE49-F238E27FC236}">
                <a16:creationId xmlns:a16="http://schemas.microsoft.com/office/drawing/2014/main" id="{423306C5-84B2-40C7-9B68-D9F05C829DF6}"/>
              </a:ext>
            </a:extLst>
          </p:cNvPr>
          <p:cNvGraphicFramePr>
            <a:graphicFrameLocks noChangeAspect="1"/>
          </p:cNvGraphicFramePr>
          <p:nvPr>
            <p:extLst>
              <p:ext uri="{D42A27DB-BD31-4B8C-83A1-F6EECF244321}">
                <p14:modId xmlns:p14="http://schemas.microsoft.com/office/powerpoint/2010/main" val="3381870684"/>
              </p:ext>
            </p:extLst>
          </p:nvPr>
        </p:nvGraphicFramePr>
        <p:xfrm>
          <a:off x="-565654" y="131267"/>
          <a:ext cx="9772639" cy="6402387"/>
        </p:xfrm>
        <a:graphic>
          <a:graphicData uri="http://schemas.openxmlformats.org/presentationml/2006/ole">
            <mc:AlternateContent xmlns:mc="http://schemas.openxmlformats.org/markup-compatibility/2006">
              <mc:Choice xmlns:v="urn:schemas-microsoft-com:vml" Requires="v">
                <p:oleObj name="Document" r:id="rId7" imgW="5629656" imgH="3688080" progId="Word.Document.8">
                  <p:embed/>
                </p:oleObj>
              </mc:Choice>
              <mc:Fallback>
                <p:oleObj name="Document" r:id="rId7" imgW="5629656" imgH="3688080" progId="Word.Document.8">
                  <p:embed/>
                  <p:pic>
                    <p:nvPicPr>
                      <p:cNvPr id="24580" name="Object 4">
                        <a:extLst>
                          <a:ext uri="{FF2B5EF4-FFF2-40B4-BE49-F238E27FC236}">
                            <a16:creationId xmlns:a16="http://schemas.microsoft.com/office/drawing/2014/main" id="{423306C5-84B2-40C7-9B68-D9F05C829DF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5654" y="131267"/>
                        <a:ext cx="9772639" cy="6402387"/>
                      </a:xfrm>
                      <a:prstGeom prst="rect">
                        <a:avLst/>
                      </a:prstGeom>
                      <a:noFill/>
                      <a:ln>
                        <a:noFill/>
                      </a:ln>
                      <a:effectLst/>
                    </p:spPr>
                  </p:pic>
                </p:oleObj>
              </mc:Fallback>
            </mc:AlternateContent>
          </a:graphicData>
        </a:graphic>
      </p:graphicFrame>
      <p:sp>
        <p:nvSpPr>
          <p:cNvPr id="7" name="Rectangle 6">
            <a:extLst>
              <a:ext uri="{FF2B5EF4-FFF2-40B4-BE49-F238E27FC236}">
                <a16:creationId xmlns:a16="http://schemas.microsoft.com/office/drawing/2014/main" id="{3F916306-6FEC-4977-9371-995F33EAD758}"/>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a:extLst>
              <a:ext uri="{FF2B5EF4-FFF2-40B4-BE49-F238E27FC236}">
                <a16:creationId xmlns:a16="http://schemas.microsoft.com/office/drawing/2014/main" id="{CE56C103-89E6-45DB-97F5-56CD9E4DE30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5603" name="Slide Number Placeholder 5">
            <a:extLst>
              <a:ext uri="{FF2B5EF4-FFF2-40B4-BE49-F238E27FC236}">
                <a16:creationId xmlns:a16="http://schemas.microsoft.com/office/drawing/2014/main" id="{DE2A4ABD-F712-4C75-BD13-49EFD57668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EAA4A7C3-BD7F-40F6-965C-D014F8C228E0}" type="slidenum">
              <a:rPr lang="en-GB" altLang="en-US" sz="1400">
                <a:latin typeface="Times New Roman" panose="02020603050405020304" pitchFamily="18" charset="0"/>
              </a:rPr>
              <a:pPr>
                <a:spcBef>
                  <a:spcPct val="0"/>
                </a:spcBef>
                <a:buSzTx/>
                <a:buFontTx/>
                <a:buNone/>
              </a:pPr>
              <a:t>17</a:t>
            </a:fld>
            <a:endParaRPr lang="en-GB" altLang="en-US" sz="1400">
              <a:latin typeface="Times New Roman" panose="02020603050405020304" pitchFamily="18" charset="0"/>
            </a:endParaRPr>
          </a:p>
        </p:txBody>
      </p:sp>
      <p:graphicFrame>
        <p:nvGraphicFramePr>
          <p:cNvPr id="25604" name="Object 4">
            <a:extLst>
              <a:ext uri="{FF2B5EF4-FFF2-40B4-BE49-F238E27FC236}">
                <a16:creationId xmlns:a16="http://schemas.microsoft.com/office/drawing/2014/main" id="{F9969F85-5988-4A3C-B4C9-5BF4852DD9E8}"/>
              </a:ext>
            </a:extLst>
          </p:cNvPr>
          <p:cNvGraphicFramePr>
            <a:graphicFrameLocks noChangeAspect="1"/>
          </p:cNvGraphicFramePr>
          <p:nvPr>
            <p:extLst>
              <p:ext uri="{D42A27DB-BD31-4B8C-83A1-F6EECF244321}">
                <p14:modId xmlns:p14="http://schemas.microsoft.com/office/powerpoint/2010/main" val="2432509218"/>
              </p:ext>
            </p:extLst>
          </p:nvPr>
        </p:nvGraphicFramePr>
        <p:xfrm>
          <a:off x="-327992" y="208722"/>
          <a:ext cx="9382845" cy="6147628"/>
        </p:xfrm>
        <a:graphic>
          <a:graphicData uri="http://schemas.openxmlformats.org/presentationml/2006/ole">
            <mc:AlternateContent xmlns:mc="http://schemas.openxmlformats.org/markup-compatibility/2006">
              <mc:Choice xmlns:v="urn:schemas-microsoft-com:vml" Requires="v">
                <p:oleObj name="Document" r:id="rId7" imgW="5629656" imgH="3688080" progId="Word.Document.8">
                  <p:embed/>
                </p:oleObj>
              </mc:Choice>
              <mc:Fallback>
                <p:oleObj name="Document" r:id="rId7" imgW="5629656" imgH="3688080" progId="Word.Document.8">
                  <p:embed/>
                  <p:pic>
                    <p:nvPicPr>
                      <p:cNvPr id="25604" name="Object 4">
                        <a:extLst>
                          <a:ext uri="{FF2B5EF4-FFF2-40B4-BE49-F238E27FC236}">
                            <a16:creationId xmlns:a16="http://schemas.microsoft.com/office/drawing/2014/main" id="{F9969F85-5988-4A3C-B4C9-5BF4852DD9E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992" y="208722"/>
                        <a:ext cx="9382845" cy="6147628"/>
                      </a:xfrm>
                      <a:prstGeom prst="rect">
                        <a:avLst/>
                      </a:prstGeom>
                      <a:noFill/>
                      <a:ln>
                        <a:noFill/>
                      </a:ln>
                      <a:effectLst/>
                    </p:spPr>
                  </p:pic>
                </p:oleObj>
              </mc:Fallback>
            </mc:AlternateContent>
          </a:graphicData>
        </a:graphic>
      </p:graphicFrame>
      <p:sp>
        <p:nvSpPr>
          <p:cNvPr id="7" name="Rectangle 6">
            <a:extLst>
              <a:ext uri="{FF2B5EF4-FFF2-40B4-BE49-F238E27FC236}">
                <a16:creationId xmlns:a16="http://schemas.microsoft.com/office/drawing/2014/main" id="{C1BF17D2-18BB-48F6-BF35-8EF44E705786}"/>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3AB4D837-D5DF-409E-A568-411163637DC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6627" name="Slide Number Placeholder 5">
            <a:extLst>
              <a:ext uri="{FF2B5EF4-FFF2-40B4-BE49-F238E27FC236}">
                <a16:creationId xmlns:a16="http://schemas.microsoft.com/office/drawing/2014/main" id="{A3681B24-F7A5-446B-AED0-D20E11C7B7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106D6ABD-0830-484E-BEB1-4686883126DF}" type="slidenum">
              <a:rPr lang="en-GB" altLang="en-US" sz="1400">
                <a:latin typeface="Times New Roman" panose="02020603050405020304" pitchFamily="18" charset="0"/>
              </a:rPr>
              <a:pPr>
                <a:spcBef>
                  <a:spcPct val="0"/>
                </a:spcBef>
                <a:buSzTx/>
                <a:buFontTx/>
                <a:buNone/>
              </a:pPr>
              <a:t>18</a:t>
            </a:fld>
            <a:endParaRPr lang="en-GB" altLang="en-US" sz="1400">
              <a:latin typeface="Times New Roman" panose="02020603050405020304" pitchFamily="18" charset="0"/>
            </a:endParaRPr>
          </a:p>
        </p:txBody>
      </p:sp>
      <p:graphicFrame>
        <p:nvGraphicFramePr>
          <p:cNvPr id="26628" name="Object 4">
            <a:extLst>
              <a:ext uri="{FF2B5EF4-FFF2-40B4-BE49-F238E27FC236}">
                <a16:creationId xmlns:a16="http://schemas.microsoft.com/office/drawing/2014/main" id="{111F523F-FA60-47BA-B609-E765AF55086D}"/>
              </a:ext>
            </a:extLst>
          </p:cNvPr>
          <p:cNvGraphicFramePr>
            <a:graphicFrameLocks noChangeAspect="1"/>
          </p:cNvGraphicFramePr>
          <p:nvPr>
            <p:extLst>
              <p:ext uri="{D42A27DB-BD31-4B8C-83A1-F6EECF244321}">
                <p14:modId xmlns:p14="http://schemas.microsoft.com/office/powerpoint/2010/main" val="2938133863"/>
              </p:ext>
            </p:extLst>
          </p:nvPr>
        </p:nvGraphicFramePr>
        <p:xfrm>
          <a:off x="-318052" y="136525"/>
          <a:ext cx="9462185" cy="6199612"/>
        </p:xfrm>
        <a:graphic>
          <a:graphicData uri="http://schemas.openxmlformats.org/presentationml/2006/ole">
            <mc:AlternateContent xmlns:mc="http://schemas.openxmlformats.org/markup-compatibility/2006">
              <mc:Choice xmlns:v="urn:schemas-microsoft-com:vml" Requires="v">
                <p:oleObj name="Document" r:id="rId7" imgW="5629656" imgH="3688080" progId="Word.Document.8">
                  <p:embed/>
                </p:oleObj>
              </mc:Choice>
              <mc:Fallback>
                <p:oleObj name="Document" r:id="rId7" imgW="5629656" imgH="3688080" progId="Word.Document.8">
                  <p:embed/>
                  <p:pic>
                    <p:nvPicPr>
                      <p:cNvPr id="26628" name="Object 4">
                        <a:extLst>
                          <a:ext uri="{FF2B5EF4-FFF2-40B4-BE49-F238E27FC236}">
                            <a16:creationId xmlns:a16="http://schemas.microsoft.com/office/drawing/2014/main" id="{111F523F-FA60-47BA-B609-E765AF55086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8052" y="136525"/>
                        <a:ext cx="9462185" cy="6199612"/>
                      </a:xfrm>
                      <a:prstGeom prst="rect">
                        <a:avLst/>
                      </a:prstGeom>
                      <a:noFill/>
                      <a:ln>
                        <a:noFill/>
                      </a:ln>
                      <a:effectLst/>
                    </p:spPr>
                  </p:pic>
                </p:oleObj>
              </mc:Fallback>
            </mc:AlternateContent>
          </a:graphicData>
        </a:graphic>
      </p:graphicFrame>
      <p:sp>
        <p:nvSpPr>
          <p:cNvPr id="7" name="Rectangle 6">
            <a:extLst>
              <a:ext uri="{FF2B5EF4-FFF2-40B4-BE49-F238E27FC236}">
                <a16:creationId xmlns:a16="http://schemas.microsoft.com/office/drawing/2014/main" id="{C50E7AB6-ACD2-4F19-8EC1-2605C58484CD}"/>
              </a:ext>
            </a:extLst>
          </p:cNvPr>
          <p:cNvSpPr/>
          <p:nvPr/>
        </p:nvSpPr>
        <p:spPr>
          <a:xfrm>
            <a:off x="6746590" y="3438937"/>
            <a:ext cx="5096267" cy="461665"/>
          </a:xfrm>
          <a:prstGeom prst="rect">
            <a:avLst/>
          </a:prstGeom>
        </p:spPr>
        <p:txBody>
          <a:bodyPr wrap="none">
            <a:spAutoFit/>
          </a:bodyPr>
          <a:lstStyle/>
          <a:p>
            <a:r>
              <a:rPr lang="en-US" altLang="en-US" i="1" dirty="0">
                <a:solidFill>
                  <a:srgbClr val="030305"/>
                </a:solidFill>
                <a:cs typeface="Times New Roman" panose="02020603050405020304" pitchFamily="18" charset="0"/>
              </a:rPr>
              <a:t> </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a:t>
            </a:r>
            <a:r>
              <a:rPr lang="en-US" altLang="en-US" sz="2400" dirty="0">
                <a:solidFill>
                  <a:srgbClr val="FF0000"/>
                </a:solidFill>
                <a:cs typeface="Times New Roman" panose="02020603050405020304" pitchFamily="18" charset="0"/>
                <a:sym typeface="Symbol" panose="05050102010706020507" pitchFamily="18" charset="2"/>
              </a:rPr>
              <a:t></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 CLS</a:t>
            </a:r>
            <a:r>
              <a:rPr lang="en-US" altLang="en-US" sz="2400" baseline="-25000" dirty="0">
                <a:solidFill>
                  <a:srgbClr val="FF0000"/>
                </a:solidFill>
                <a:cs typeface="Times New Roman" panose="02020603050405020304" pitchFamily="18" charset="0"/>
              </a:rPr>
              <a:t>s</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a</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g</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b</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c</a:t>
            </a:r>
            <a:r>
              <a:rPr lang="en-US" altLang="en-US" sz="2400" dirty="0">
                <a:solidFill>
                  <a:srgbClr val="FF0000"/>
                </a:solidFill>
                <a:cs typeface="Times New Roman" panose="02020603050405020304" pitchFamily="18" charset="0"/>
              </a:rPr>
              <a:t>, </a:t>
            </a:r>
            <a:r>
              <a:rPr lang="en-US" altLang="en-US" sz="2400" i="1" dirty="0">
                <a:solidFill>
                  <a:srgbClr val="FF0000"/>
                </a:solidFill>
                <a:cs typeface="Times New Roman" panose="02020603050405020304" pitchFamily="18" charset="0"/>
              </a:rPr>
              <a:t>d</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X</a:t>
            </a:r>
            <a:r>
              <a:rPr lang="en-US" altLang="en-US" sz="2400" dirty="0">
                <a:solidFill>
                  <a:srgbClr val="FF0000"/>
                </a:solidFill>
                <a:cs typeface="Times New Roman" panose="02020603050405020304" pitchFamily="18" charset="0"/>
              </a:rPr>
              <a:t>[</a:t>
            </a:r>
            <a:r>
              <a:rPr lang="en-US" altLang="en-US" sz="2400" i="1" dirty="0">
                <a:solidFill>
                  <a:srgbClr val="FF0000"/>
                </a:solidFill>
                <a:cs typeface="Times New Roman" panose="02020603050405020304" pitchFamily="18" charset="0"/>
              </a:rPr>
              <a:t>k</a:t>
            </a:r>
            <a:r>
              <a:rPr lang="en-US" altLang="en-US" sz="2400" dirty="0">
                <a:solidFill>
                  <a:srgbClr val="FF0000"/>
                </a:solidFill>
                <a:cs typeface="Times New Roman" panose="02020603050405020304" pitchFamily="18" charset="0"/>
              </a:rPr>
              <a:t>] + </a:t>
            </a:r>
            <a:r>
              <a:rPr lang="en-US" altLang="en-US" sz="2400" i="1" dirty="0">
                <a:solidFill>
                  <a:srgbClr val="FF0000"/>
                </a:solidFill>
                <a:cs typeface="Times New Roman" panose="02020603050405020304" pitchFamily="18" charset="0"/>
              </a:rPr>
              <a:t>T</a:t>
            </a:r>
            <a:r>
              <a:rPr lang="en-US" altLang="en-US" sz="2400" dirty="0">
                <a:solidFill>
                  <a:srgbClr val="FF0000"/>
                </a:solidFill>
                <a:cs typeface="Times New Roman" panose="02020603050405020304" pitchFamily="18" charset="0"/>
              </a:rPr>
              <a:t>[</a:t>
            </a:r>
            <a:r>
              <a:rPr lang="en-US" altLang="en-US" sz="2400" i="1" dirty="0" err="1">
                <a:solidFill>
                  <a:srgbClr val="FF0000"/>
                </a:solidFill>
                <a:cs typeface="Times New Roman" panose="02020603050405020304" pitchFamily="18" charset="0"/>
              </a:rPr>
              <a:t>i</a:t>
            </a:r>
            <a:r>
              <a:rPr lang="en-US" altLang="en-US" sz="2400" dirty="0">
                <a:solidFill>
                  <a:srgbClr val="FF0000"/>
                </a:solidFill>
                <a:cs typeface="Times New Roman" panose="02020603050405020304" pitchFamily="18" charset="0"/>
              </a:rPr>
              <a:t>])</a:t>
            </a:r>
            <a:endParaRPr lang="en-US" sz="2400"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4">
            <a:extLst>
              <a:ext uri="{FF2B5EF4-FFF2-40B4-BE49-F238E27FC236}">
                <a16:creationId xmlns:a16="http://schemas.microsoft.com/office/drawing/2014/main" id="{537549F3-21EC-40F2-821F-4F7C96F4EED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7651" name="Slide Number Placeholder 5">
            <a:extLst>
              <a:ext uri="{FF2B5EF4-FFF2-40B4-BE49-F238E27FC236}">
                <a16:creationId xmlns:a16="http://schemas.microsoft.com/office/drawing/2014/main" id="{EE2952FE-8DDF-405B-923F-D79BA6B5D7A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BFBB8268-640E-47E2-B171-8170535B97F3}" type="slidenum">
              <a:rPr lang="en-GB" altLang="en-US" sz="1400">
                <a:latin typeface="Times New Roman" panose="02020603050405020304" pitchFamily="18" charset="0"/>
              </a:rPr>
              <a:pPr>
                <a:spcBef>
                  <a:spcPct val="0"/>
                </a:spcBef>
                <a:buSzTx/>
                <a:buFontTx/>
                <a:buNone/>
              </a:pPr>
              <a:t>19</a:t>
            </a:fld>
            <a:endParaRPr lang="en-GB" altLang="en-US" sz="1400">
              <a:latin typeface="Times New Roman" panose="02020603050405020304" pitchFamily="18" charset="0"/>
            </a:endParaRPr>
          </a:p>
        </p:txBody>
      </p:sp>
      <p:sp>
        <p:nvSpPr>
          <p:cNvPr id="27652" name="Rectangle 3">
            <a:extLst>
              <a:ext uri="{FF2B5EF4-FFF2-40B4-BE49-F238E27FC236}">
                <a16:creationId xmlns:a16="http://schemas.microsoft.com/office/drawing/2014/main" id="{491A564E-864E-46C8-963F-F0BD642CC9B1}"/>
              </a:ext>
            </a:extLst>
          </p:cNvPr>
          <p:cNvSpPr>
            <a:spLocks noGrp="1" noChangeArrowheads="1"/>
          </p:cNvSpPr>
          <p:nvPr>
            <p:ph type="body" idx="1"/>
          </p:nvPr>
        </p:nvSpPr>
        <p:spPr>
          <a:xfrm>
            <a:off x="705679" y="1586948"/>
            <a:ext cx="5039139" cy="3886200"/>
          </a:xfrm>
        </p:spPr>
        <p:txBody>
          <a:bodyPr>
            <a:normAutofit fontScale="92500"/>
          </a:bodyPr>
          <a:lstStyle/>
          <a:p>
            <a:pPr eaLnBrk="1" hangingPunct="1">
              <a:lnSpc>
                <a:spcPct val="90000"/>
              </a:lnSpc>
            </a:pPr>
            <a:r>
              <a:rPr lang="en-US" altLang="en-US" dirty="0">
                <a:solidFill>
                  <a:srgbClr val="030305"/>
                </a:solidFill>
                <a:cs typeface="Times New Roman" panose="02020603050405020304" pitchFamily="18" charset="0"/>
              </a:rPr>
              <a:t>Setelah </a:t>
            </a:r>
            <a:r>
              <a:rPr lang="en-US" altLang="en-US" dirty="0" err="1">
                <a:solidFill>
                  <a:srgbClr val="030305"/>
                </a:solidFill>
                <a:cs typeface="Times New Roman" panose="02020603050405020304" pitchFamily="18" charset="0"/>
              </a:rPr>
              <a:t>putaran</a:t>
            </a:r>
            <a:r>
              <a:rPr lang="en-US" altLang="en-US" dirty="0">
                <a:solidFill>
                  <a:srgbClr val="030305"/>
                </a:solidFill>
                <a:cs typeface="Times New Roman" panose="02020603050405020304" pitchFamily="18" charset="0"/>
              </a:rPr>
              <a:t> ke-4,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a:t>
            </a:r>
            <a:r>
              <a:rPr lang="en-US" altLang="en-US" i="1" dirty="0">
                <a:solidFill>
                  <a:srgbClr val="030305"/>
                </a:solidFill>
                <a:cs typeface="Times New Roman" panose="02020603050405020304" pitchFamily="18" charset="0"/>
              </a:rPr>
              <a:t>d</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ditambahkan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a:t>
            </a:r>
            <a:r>
              <a:rPr lang="en-US" altLang="en-US" i="1" dirty="0">
                <a:solidFill>
                  <a:srgbClr val="030305"/>
                </a:solidFill>
                <a:cs typeface="Times New Roman" panose="02020603050405020304" pitchFamily="18" charset="0"/>
              </a:rPr>
              <a:t>D.</a:t>
            </a:r>
          </a:p>
          <a:p>
            <a:pPr eaLnBrk="1" hangingPunct="1">
              <a:lnSpc>
                <a:spcPct val="90000"/>
              </a:lnSpc>
            </a:pPr>
            <a:endParaRPr lang="en-US" altLang="en-US" dirty="0">
              <a:solidFill>
                <a:srgbClr val="030305"/>
              </a:solidFill>
              <a:cs typeface="Times New Roman" panose="02020603050405020304" pitchFamily="18" charset="0"/>
            </a:endParaRPr>
          </a:p>
          <a:p>
            <a:pPr eaLnBrk="1" hangingPunct="1">
              <a:lnSpc>
                <a:spcPct val="90000"/>
              </a:lnSpc>
            </a:pPr>
            <a:r>
              <a:rPr lang="en-US" altLang="en-US" dirty="0" err="1">
                <a:solidFill>
                  <a:srgbClr val="030305"/>
                </a:solidFill>
                <a:cs typeface="Times New Roman" panose="02020603050405020304" pitchFamily="18" charset="0"/>
              </a:rPr>
              <a:t>Selanjutnya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memproses</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untuk</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blok</a:t>
            </a:r>
            <a:r>
              <a:rPr lang="en-US" altLang="en-US" dirty="0">
                <a:solidFill>
                  <a:srgbClr val="030305"/>
                </a:solidFill>
                <a:cs typeface="Times New Roman" panose="02020603050405020304" pitchFamily="18" charset="0"/>
              </a:rPr>
              <a:t> data </a:t>
            </a:r>
            <a:r>
              <a:rPr lang="en-US" altLang="en-US" dirty="0" err="1">
                <a:solidFill>
                  <a:srgbClr val="030305"/>
                </a:solidFill>
                <a:cs typeface="Times New Roman" panose="02020603050405020304" pitchFamily="18" charset="0"/>
              </a:rPr>
              <a:t>berikutnya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Y</a:t>
            </a:r>
            <a:r>
              <a:rPr lang="en-US" altLang="en-US" i="1" baseline="-30000" dirty="0">
                <a:solidFill>
                  <a:srgbClr val="030305"/>
                </a:solidFill>
                <a:cs typeface="Times New Roman" panose="02020603050405020304" pitchFamily="18" charset="0"/>
              </a:rPr>
              <a:t>q</a:t>
            </a:r>
            <a:r>
              <a:rPr lang="en-US" altLang="en-US" baseline="-30000" dirty="0">
                <a:solidFill>
                  <a:srgbClr val="030305"/>
                </a:solidFill>
                <a:cs typeface="Times New Roman" panose="02020603050405020304" pitchFamily="18" charset="0"/>
              </a:rPr>
              <a:t>+1</a:t>
            </a:r>
            <a:r>
              <a:rPr lang="en-US" altLang="en-US" dirty="0">
                <a:solidFill>
                  <a:srgbClr val="030305"/>
                </a:solidFill>
                <a:cs typeface="Times New Roman" panose="02020603050405020304" pitchFamily="18" charset="0"/>
              </a:rPr>
              <a:t>). </a:t>
            </a:r>
          </a:p>
          <a:p>
            <a:pPr eaLnBrk="1" hangingPunct="1">
              <a:lnSpc>
                <a:spcPct val="90000"/>
              </a:lnSpc>
            </a:pPr>
            <a:endParaRPr lang="en-US" altLang="en-US" dirty="0">
              <a:solidFill>
                <a:srgbClr val="030305"/>
              </a:solidFill>
              <a:cs typeface="Times New Roman" panose="02020603050405020304" pitchFamily="18" charset="0"/>
            </a:endParaRPr>
          </a:p>
          <a:p>
            <a:pPr eaLnBrk="1" hangingPunct="1">
              <a:lnSpc>
                <a:spcPct val="90000"/>
              </a:lnSpc>
            </a:pPr>
            <a:r>
              <a:rPr lang="en-US" altLang="en-US" dirty="0" err="1">
                <a:solidFill>
                  <a:srgbClr val="030305"/>
                </a:solidFill>
                <a:cs typeface="Times New Roman" panose="02020603050405020304" pitchFamily="18" charset="0"/>
              </a:rPr>
              <a:t>Luaran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akhir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adalah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hasil</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penyambungan</a:t>
            </a:r>
            <a:r>
              <a:rPr lang="en-US" altLang="en-US" dirty="0">
                <a:solidFill>
                  <a:srgbClr val="030305"/>
                </a:solidFill>
                <a:cs typeface="Times New Roman" panose="02020603050405020304" pitchFamily="18" charset="0"/>
              </a:rPr>
              <a:t> bit-bit di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a:t>
            </a:r>
            <a:r>
              <a:rPr lang="en-US" altLang="en-US" i="1" dirty="0">
                <a:solidFill>
                  <a:srgbClr val="030305"/>
                </a:solidFill>
                <a:cs typeface="Times New Roman" panose="02020603050405020304" pitchFamily="18" charset="0"/>
              </a:rPr>
              <a:t>D</a:t>
            </a:r>
            <a:r>
              <a:rPr lang="en-US" altLang="en-US" dirty="0">
                <a:solidFill>
                  <a:srgbClr val="030305"/>
                </a:solidFill>
                <a:cs typeface="Times New Roman" panose="02020603050405020304" pitchFamily="18" charset="0"/>
              </a:rPr>
              <a:t>.</a:t>
            </a:r>
          </a:p>
          <a:p>
            <a:pPr eaLnBrk="1" hangingPunct="1">
              <a:lnSpc>
                <a:spcPct val="90000"/>
              </a:lnSpc>
            </a:pPr>
            <a:endParaRPr lang="en-GB" altLang="en-US" dirty="0">
              <a:solidFill>
                <a:srgbClr val="030305"/>
              </a:solidFill>
            </a:endParaRPr>
          </a:p>
        </p:txBody>
      </p:sp>
      <p:graphicFrame>
        <p:nvGraphicFramePr>
          <p:cNvPr id="5" name="Object 4">
            <a:extLst>
              <a:ext uri="{FF2B5EF4-FFF2-40B4-BE49-F238E27FC236}">
                <a16:creationId xmlns:a16="http://schemas.microsoft.com/office/drawing/2014/main" id="{D1EA8B9C-018A-4A83-9969-04DDA57FD37D}"/>
              </a:ext>
            </a:extLst>
          </p:cNvPr>
          <p:cNvGraphicFramePr>
            <a:graphicFrameLocks noChangeAspect="1"/>
          </p:cNvGraphicFramePr>
          <p:nvPr>
            <p:extLst>
              <p:ext uri="{D42A27DB-BD31-4B8C-83A1-F6EECF244321}">
                <p14:modId xmlns:p14="http://schemas.microsoft.com/office/powerpoint/2010/main" val="4125905944"/>
              </p:ext>
            </p:extLst>
          </p:nvPr>
        </p:nvGraphicFramePr>
        <p:xfrm>
          <a:off x="6278218" y="268358"/>
          <a:ext cx="5175766" cy="6453118"/>
        </p:xfrm>
        <a:graphic>
          <a:graphicData uri="http://schemas.openxmlformats.org/presentationml/2006/ole">
            <mc:AlternateContent xmlns:mc="http://schemas.openxmlformats.org/markup-compatibility/2006">
              <mc:Choice xmlns:v="urn:schemas-microsoft-com:vml" Requires="v">
                <p:oleObj name="VISIO" r:id="rId7" imgW="4326636" imgH="5383530" progId="Visio.Drawing.5">
                  <p:embed/>
                </p:oleObj>
              </mc:Choice>
              <mc:Fallback>
                <p:oleObj name="VISIO" r:id="rId7" imgW="4326636" imgH="5383530" progId="Visio.Drawing.5">
                  <p:embed/>
                  <p:pic>
                    <p:nvPicPr>
                      <p:cNvPr id="12292" name="Object 4">
                        <a:extLst>
                          <a:ext uri="{FF2B5EF4-FFF2-40B4-BE49-F238E27FC236}">
                            <a16:creationId xmlns:a16="http://schemas.microsoft.com/office/drawing/2014/main" id="{63DF0D86-6491-4519-BC50-B1E0B9A4C54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78218" y="268358"/>
                        <a:ext cx="5175766" cy="6453118"/>
                      </a:xfrm>
                      <a:prstGeom prst="rect">
                        <a:avLst/>
                      </a:prstGeom>
                      <a:noFill/>
                      <a:ln>
                        <a:noFill/>
                      </a:ln>
                      <a:effec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a:extLst>
              <a:ext uri="{FF2B5EF4-FFF2-40B4-BE49-F238E27FC236}">
                <a16:creationId xmlns:a16="http://schemas.microsoft.com/office/drawing/2014/main" id="{5048F0CC-C018-4FF9-897E-69BFDEAAD1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5123" name="Slide Number Placeholder 5">
            <a:extLst>
              <a:ext uri="{FF2B5EF4-FFF2-40B4-BE49-F238E27FC236}">
                <a16:creationId xmlns:a16="http://schemas.microsoft.com/office/drawing/2014/main" id="{5C6B9518-7DA0-45E3-8158-E242138747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EF0560B2-198D-4A82-B27D-7A05A7ADB087}" type="slidenum">
              <a:rPr lang="en-GB" altLang="en-US" sz="1400">
                <a:latin typeface="Times New Roman" panose="02020603050405020304" pitchFamily="18" charset="0"/>
              </a:rPr>
              <a:pPr>
                <a:spcBef>
                  <a:spcPct val="0"/>
                </a:spcBef>
                <a:buSzTx/>
                <a:buFontTx/>
                <a:buNone/>
              </a:pPr>
              <a:t>2</a:t>
            </a:fld>
            <a:endParaRPr lang="en-GB" altLang="en-US" sz="1400">
              <a:latin typeface="Times New Roman" panose="02020603050405020304" pitchFamily="18" charset="0"/>
            </a:endParaRPr>
          </a:p>
        </p:txBody>
      </p:sp>
      <p:sp>
        <p:nvSpPr>
          <p:cNvPr id="5124" name="Rectangle 2">
            <a:extLst>
              <a:ext uri="{FF2B5EF4-FFF2-40B4-BE49-F238E27FC236}">
                <a16:creationId xmlns:a16="http://schemas.microsoft.com/office/drawing/2014/main" id="{72D9D94A-9DB9-49DD-95AD-49A1809B8F65}"/>
              </a:ext>
            </a:extLst>
          </p:cNvPr>
          <p:cNvSpPr>
            <a:spLocks noGrp="1" noChangeArrowheads="1"/>
          </p:cNvSpPr>
          <p:nvPr>
            <p:ph type="title"/>
          </p:nvPr>
        </p:nvSpPr>
        <p:spPr>
          <a:xfrm>
            <a:off x="1186069" y="736600"/>
            <a:ext cx="7772400" cy="831850"/>
          </a:xfrm>
        </p:spPr>
        <p:txBody>
          <a:bodyPr/>
          <a:lstStyle/>
          <a:p>
            <a:pPr algn="l" eaLnBrk="1" hangingPunct="1"/>
            <a:r>
              <a:rPr lang="en-US" altLang="en-US" b="1" dirty="0" err="1"/>
              <a:t>Pendahuluan</a:t>
            </a:r>
            <a:endParaRPr lang="en-GB" altLang="en-US" b="1" dirty="0"/>
          </a:p>
        </p:txBody>
      </p:sp>
      <p:sp>
        <p:nvSpPr>
          <p:cNvPr id="5125" name="Rectangle 3">
            <a:extLst>
              <a:ext uri="{FF2B5EF4-FFF2-40B4-BE49-F238E27FC236}">
                <a16:creationId xmlns:a16="http://schemas.microsoft.com/office/drawing/2014/main" id="{5B8D2657-BF0C-4CD4-9BDA-3C605389201A}"/>
              </a:ext>
            </a:extLst>
          </p:cNvPr>
          <p:cNvSpPr>
            <a:spLocks noGrp="1" noChangeArrowheads="1"/>
          </p:cNvSpPr>
          <p:nvPr>
            <p:ph type="body" idx="1"/>
          </p:nvPr>
        </p:nvSpPr>
        <p:spPr>
          <a:xfrm>
            <a:off x="1113183" y="1828800"/>
            <a:ext cx="10028582" cy="4267200"/>
          </a:xfrm>
        </p:spPr>
        <p:txBody>
          <a:bodyPr>
            <a:normAutofit/>
          </a:bodyPr>
          <a:lstStyle/>
          <a:p>
            <a:pPr eaLnBrk="1" hangingPunct="1"/>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adalah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fungsi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hash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satu-arah</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dibuat</a:t>
            </a:r>
            <a:r>
              <a:rPr lang="en-US" altLang="en-US" dirty="0">
                <a:solidFill>
                  <a:srgbClr val="030305"/>
                </a:solidFill>
                <a:cs typeface="Times New Roman" panose="02020603050405020304" pitchFamily="18" charset="0"/>
              </a:rPr>
              <a:t> oleh Ron </a:t>
            </a:r>
            <a:r>
              <a:rPr lang="en-US" altLang="en-US" dirty="0" err="1">
                <a:solidFill>
                  <a:srgbClr val="030305"/>
                </a:solidFill>
                <a:cs typeface="Times New Roman" panose="02020603050405020304" pitchFamily="18" charset="0"/>
              </a:rPr>
              <a:t>Rivest</a:t>
            </a:r>
            <a:r>
              <a:rPr lang="en-US" altLang="en-US" dirty="0">
                <a:solidFill>
                  <a:srgbClr val="030305"/>
                </a:solidFill>
                <a:cs typeface="Times New Roman" panose="02020603050405020304" pitchFamily="18" charset="0"/>
              </a:rPr>
              <a:t>. </a:t>
            </a:r>
          </a:p>
          <a:p>
            <a:pPr eaLnBrk="1" hangingPunct="1"/>
            <a:endParaRPr lang="en-US" altLang="en-US" dirty="0">
              <a:solidFill>
                <a:srgbClr val="030305"/>
              </a:solidFill>
              <a:cs typeface="Times New Roman" panose="02020603050405020304" pitchFamily="18" charset="0"/>
            </a:endParaRPr>
          </a:p>
          <a:p>
            <a:pPr eaLnBrk="1" hangingPunct="1"/>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merupakan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perbaikan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dari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MD4</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setelah</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MD4</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ditemukan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kolisinya</a:t>
            </a:r>
            <a:r>
              <a:rPr lang="en-US" altLang="en-US" dirty="0">
                <a:solidFill>
                  <a:srgbClr val="030305"/>
                </a:solidFill>
                <a:cs typeface="Times New Roman" panose="02020603050405020304" pitchFamily="18" charset="0"/>
              </a:rPr>
              <a:t>.</a:t>
            </a:r>
          </a:p>
          <a:p>
            <a:pPr eaLnBrk="1" hangingPunct="1"/>
            <a:endParaRPr lang="en-US" altLang="en-US" dirty="0">
              <a:solidFill>
                <a:srgbClr val="030305"/>
              </a:solidFill>
              <a:cs typeface="Times New Roman" panose="02020603050405020304" pitchFamily="18" charset="0"/>
            </a:endParaRPr>
          </a:p>
          <a:p>
            <a:pPr eaLnBrk="1" hangingPunct="1"/>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menerima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masukan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berupa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pesan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ukuran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sembarang</a:t>
            </a:r>
            <a:r>
              <a:rPr lang="en-US" altLang="en-US" dirty="0">
                <a:solidFill>
                  <a:srgbClr val="030305"/>
                </a:solidFill>
                <a:cs typeface="Times New Roman" panose="02020603050405020304" pitchFamily="18" charset="0"/>
              </a:rPr>
              <a:t> dan </a:t>
            </a:r>
            <a:r>
              <a:rPr lang="en-US" altLang="en-US" dirty="0" err="1">
                <a:solidFill>
                  <a:srgbClr val="030305"/>
                </a:solidFill>
                <a:cs typeface="Times New Roman" panose="02020603050405020304" pitchFamily="18" charset="0"/>
              </a:rPr>
              <a:t>menghasilkan</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message digest</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panjangnya</a:t>
            </a:r>
            <a:r>
              <a:rPr lang="en-US" altLang="en-US" dirty="0">
                <a:solidFill>
                  <a:srgbClr val="030305"/>
                </a:solidFill>
                <a:cs typeface="Times New Roman" panose="02020603050405020304" pitchFamily="18" charset="0"/>
              </a:rPr>
              <a:t> 128 bit. </a:t>
            </a:r>
            <a:endParaRPr lang="en-GB" altLang="en-US" dirty="0">
              <a:solidFill>
                <a:srgbClr val="030305"/>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ECCDF8-75C4-44B8-AC58-6316B43EA2FA}"/>
              </a:ext>
            </a:extLst>
          </p:cNvPr>
          <p:cNvSpPr>
            <a:spLocks noGrp="1"/>
          </p:cNvSpPr>
          <p:nvPr>
            <p:ph idx="1"/>
          </p:nvPr>
        </p:nvSpPr>
        <p:spPr>
          <a:xfrm>
            <a:off x="838199" y="874643"/>
            <a:ext cx="11108635" cy="5302320"/>
          </a:xfrm>
        </p:spPr>
        <p:txBody>
          <a:bodyPr/>
          <a:lstStyle/>
          <a:p>
            <a:r>
              <a:rPr lang="en-US" dirty="0" err="1"/>
              <a:t>Contoh</a:t>
            </a:r>
            <a:r>
              <a:rPr lang="en-US" dirty="0"/>
              <a:t> </a:t>
            </a:r>
            <a:r>
              <a:rPr lang="en-US" i="1" dirty="0"/>
              <a:t>message digest</a:t>
            </a:r>
            <a:r>
              <a:rPr lang="en-US" dirty="0"/>
              <a:t> </a:t>
            </a:r>
            <a:r>
              <a:rPr lang="en-US" dirty="0" err="1"/>
              <a:t>beberapa</a:t>
            </a:r>
            <a:r>
              <a:rPr lang="en-US" dirty="0"/>
              <a:t> </a:t>
            </a:r>
            <a:r>
              <a:rPr lang="en-US" dirty="0" err="1"/>
              <a:t>pesan</a:t>
            </a:r>
            <a:r>
              <a:rPr lang="en-US" dirty="0"/>
              <a:t> yang </a:t>
            </a:r>
            <a:r>
              <a:rPr lang="en-US" dirty="0" err="1"/>
              <a:t>dihasilkan</a:t>
            </a:r>
            <a:r>
              <a:rPr lang="en-US" dirty="0"/>
              <a:t> oleh MD5:</a:t>
            </a:r>
          </a:p>
          <a:p>
            <a:pPr marL="0" indent="0">
              <a:buNone/>
            </a:pPr>
            <a:r>
              <a:rPr lang="en-US" dirty="0"/>
              <a:t> </a:t>
            </a:r>
          </a:p>
          <a:p>
            <a:pPr marL="0" indent="0">
              <a:buNone/>
            </a:pPr>
            <a:r>
              <a:rPr lang="en-US" dirty="0"/>
              <a:t>	md5(“</a:t>
            </a:r>
            <a:r>
              <a:rPr lang="en-US" dirty="0">
                <a:solidFill>
                  <a:srgbClr val="FF0000"/>
                </a:solidFill>
              </a:rPr>
              <a:t>halo</a:t>
            </a:r>
            <a:r>
              <a:rPr lang="en-US" dirty="0"/>
              <a:t>”) = 57f842286171094855e51fc3a541c1e2</a:t>
            </a:r>
          </a:p>
          <a:p>
            <a:pPr marL="0" indent="0">
              <a:buNone/>
            </a:pPr>
            <a:endParaRPr lang="en-US" dirty="0"/>
          </a:p>
          <a:p>
            <a:pPr marL="0" indent="0">
              <a:buNone/>
            </a:pPr>
            <a:r>
              <a:rPr lang="en-US" dirty="0"/>
              <a:t>	md5(“</a:t>
            </a:r>
            <a:r>
              <a:rPr lang="en-US" dirty="0">
                <a:solidFill>
                  <a:srgbClr val="FF0000"/>
                </a:solidFill>
              </a:rPr>
              <a:t>halo, </a:t>
            </a:r>
            <a:r>
              <a:rPr lang="en-US" dirty="0" err="1">
                <a:solidFill>
                  <a:srgbClr val="FF0000"/>
                </a:solidFill>
              </a:rPr>
              <a:t>apa</a:t>
            </a:r>
            <a:r>
              <a:rPr lang="en-US" dirty="0">
                <a:solidFill>
                  <a:srgbClr val="FF0000"/>
                </a:solidFill>
              </a:rPr>
              <a:t> </a:t>
            </a:r>
            <a:r>
              <a:rPr lang="en-US" dirty="0" err="1">
                <a:solidFill>
                  <a:srgbClr val="FF0000"/>
                </a:solidFill>
              </a:rPr>
              <a:t>kabar</a:t>
            </a:r>
            <a:r>
              <a:rPr lang="en-US" dirty="0">
                <a:solidFill>
                  <a:srgbClr val="FF0000"/>
                </a:solidFill>
              </a:rPr>
              <a:t> </a:t>
            </a:r>
            <a:r>
              <a:rPr lang="en-US" dirty="0" err="1">
                <a:solidFill>
                  <a:srgbClr val="FF0000"/>
                </a:solidFill>
              </a:rPr>
              <a:t>teman</a:t>
            </a:r>
            <a:r>
              <a:rPr lang="en-US" dirty="0">
                <a:solidFill>
                  <a:srgbClr val="FF0000"/>
                </a:solidFill>
              </a:rPr>
              <a:t>?</a:t>
            </a:r>
            <a:r>
              <a:rPr lang="en-US" dirty="0"/>
              <a:t>”) = 	</a:t>
            </a:r>
          </a:p>
          <a:p>
            <a:pPr marL="0" indent="0">
              <a:buNone/>
            </a:pPr>
            <a:r>
              <a:rPr lang="en-US" dirty="0"/>
              <a:t>		d29029a1dcf256466290d773f5dbfc0f</a:t>
            </a:r>
          </a:p>
          <a:p>
            <a:pPr marL="0" indent="0">
              <a:buNone/>
            </a:pPr>
            <a:endParaRPr lang="en-US" dirty="0"/>
          </a:p>
          <a:p>
            <a:pPr marL="0" indent="0">
              <a:buNone/>
            </a:pPr>
            <a:r>
              <a:rPr lang="en-US" dirty="0"/>
              <a:t>	md5(“</a:t>
            </a:r>
            <a:r>
              <a:rPr lang="en-US" dirty="0">
                <a:solidFill>
                  <a:srgbClr val="FF0000"/>
                </a:solidFill>
              </a:rPr>
              <a:t>The quick brown fox jumps over the lazy do</a:t>
            </a:r>
            <a:r>
              <a:rPr lang="en-US" dirty="0"/>
              <a:t>g”) = </a:t>
            </a:r>
          </a:p>
          <a:p>
            <a:pPr marL="0" indent="0">
              <a:buNone/>
            </a:pPr>
            <a:r>
              <a:rPr lang="en-US" dirty="0"/>
              <a:t>	           9e107d9d372bb6826bd81d3542a419d6</a:t>
            </a:r>
          </a:p>
          <a:p>
            <a:endParaRPr lang="en-US" dirty="0"/>
          </a:p>
        </p:txBody>
      </p:sp>
    </p:spTree>
    <p:extLst>
      <p:ext uri="{BB962C8B-B14F-4D97-AF65-F5344CB8AC3E}">
        <p14:creationId xmlns:p14="http://schemas.microsoft.com/office/powerpoint/2010/main" val="27446683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6B53B649-20D5-44E6-83F8-68CB10922B7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8675" name="Slide Number Placeholder 5">
            <a:extLst>
              <a:ext uri="{FF2B5EF4-FFF2-40B4-BE49-F238E27FC236}">
                <a16:creationId xmlns:a16="http://schemas.microsoft.com/office/drawing/2014/main" id="{AEFA3687-CF7F-4565-BF22-46AC9EAF012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F26976DC-3A55-4011-9CC5-1BD0781728CE}" type="slidenum">
              <a:rPr lang="en-GB" altLang="en-US" sz="1400">
                <a:latin typeface="Times New Roman" panose="02020603050405020304" pitchFamily="18" charset="0"/>
              </a:rPr>
              <a:pPr>
                <a:spcBef>
                  <a:spcPct val="0"/>
                </a:spcBef>
                <a:buSzTx/>
                <a:buFontTx/>
                <a:buNone/>
              </a:pPr>
              <a:t>21</a:t>
            </a:fld>
            <a:endParaRPr lang="en-GB" altLang="en-US" sz="1400">
              <a:latin typeface="Times New Roman" panose="02020603050405020304" pitchFamily="18" charset="0"/>
            </a:endParaRPr>
          </a:p>
        </p:txBody>
      </p:sp>
      <p:graphicFrame>
        <p:nvGraphicFramePr>
          <p:cNvPr id="28676" name="Object 4">
            <a:extLst>
              <a:ext uri="{FF2B5EF4-FFF2-40B4-BE49-F238E27FC236}">
                <a16:creationId xmlns:a16="http://schemas.microsoft.com/office/drawing/2014/main" id="{D9CDFD3A-4766-45D2-B5E0-ED8A94EBC9AE}"/>
              </a:ext>
            </a:extLst>
          </p:cNvPr>
          <p:cNvGraphicFramePr>
            <a:graphicFrameLocks noChangeAspect="1"/>
          </p:cNvGraphicFramePr>
          <p:nvPr>
            <p:extLst>
              <p:ext uri="{D42A27DB-BD31-4B8C-83A1-F6EECF244321}">
                <p14:modId xmlns:p14="http://schemas.microsoft.com/office/powerpoint/2010/main" val="3879407945"/>
              </p:ext>
            </p:extLst>
          </p:nvPr>
        </p:nvGraphicFramePr>
        <p:xfrm>
          <a:off x="479699" y="309079"/>
          <a:ext cx="10245725" cy="3536950"/>
        </p:xfrm>
        <a:graphic>
          <a:graphicData uri="http://schemas.openxmlformats.org/presentationml/2006/ole">
            <mc:AlternateContent xmlns:mc="http://schemas.openxmlformats.org/markup-compatibility/2006">
              <mc:Choice xmlns:v="urn:schemas-microsoft-com:vml" Requires="v">
                <p:oleObj name="Document" r:id="rId7" imgW="5629325" imgH="1948452" progId="Word.Document.8">
                  <p:embed/>
                </p:oleObj>
              </mc:Choice>
              <mc:Fallback>
                <p:oleObj name="Document" r:id="rId7" imgW="5629325" imgH="1948452" progId="Word.Document.8">
                  <p:embed/>
                  <p:pic>
                    <p:nvPicPr>
                      <p:cNvPr id="28676" name="Object 4">
                        <a:extLst>
                          <a:ext uri="{FF2B5EF4-FFF2-40B4-BE49-F238E27FC236}">
                            <a16:creationId xmlns:a16="http://schemas.microsoft.com/office/drawing/2014/main" id="{D9CDFD3A-4766-45D2-B5E0-ED8A94EBC9AE}"/>
                          </a:ext>
                        </a:extLst>
                      </p:cNvPr>
                      <p:cNvPicPr>
                        <a:picLocks noChangeAspect="1" noChangeArrowheads="1"/>
                      </p:cNvPicPr>
                      <p:nvPr/>
                    </p:nvPicPr>
                    <p:blipFill>
                      <a:blip r:embed="rId8"/>
                      <a:srcRect/>
                      <a:stretch>
                        <a:fillRect/>
                      </a:stretch>
                    </p:blipFill>
                    <p:spPr bwMode="auto">
                      <a:xfrm>
                        <a:off x="479699" y="309079"/>
                        <a:ext cx="10245725" cy="3536950"/>
                      </a:xfrm>
                      <a:prstGeom prst="rect">
                        <a:avLst/>
                      </a:prstGeom>
                      <a:noFill/>
                      <a:ln>
                        <a:noFill/>
                      </a:ln>
                      <a:effectLst/>
                    </p:spPr>
                  </p:pic>
                </p:oleObj>
              </mc:Fallback>
            </mc:AlternateContent>
          </a:graphicData>
        </a:graphic>
      </p:graphicFrame>
      <p:sp>
        <p:nvSpPr>
          <p:cNvPr id="28677" name="Rectangle 5">
            <a:extLst>
              <a:ext uri="{FF2B5EF4-FFF2-40B4-BE49-F238E27FC236}">
                <a16:creationId xmlns:a16="http://schemas.microsoft.com/office/drawing/2014/main" id="{0D5E83C4-F599-4A17-8151-5D971BED90E3}"/>
              </a:ext>
            </a:extLst>
          </p:cNvPr>
          <p:cNvSpPr>
            <a:spLocks noChangeArrowheads="1"/>
          </p:cNvSpPr>
          <p:nvPr/>
        </p:nvSpPr>
        <p:spPr bwMode="auto">
          <a:xfrm>
            <a:off x="479699" y="3748154"/>
            <a:ext cx="10257875" cy="2800767"/>
          </a:xfrm>
          <a:prstGeom prst="rect">
            <a:avLst/>
          </a:prstGeom>
          <a:noFill/>
          <a:ln w="9525">
            <a:solidFill>
              <a:srgbClr val="0E0E12"/>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lgn="just" eaLnBrk="1" hangingPunct="1">
              <a:spcBef>
                <a:spcPct val="0"/>
              </a:spcBef>
              <a:buSzTx/>
              <a:buFontTx/>
              <a:buNone/>
            </a:pPr>
            <a:r>
              <a:rPr lang="en-US" altLang="en-US" sz="1800" i="1" dirty="0">
                <a:solidFill>
                  <a:srgbClr val="0C0C10"/>
                </a:solidFill>
                <a:latin typeface="Times New Roman" panose="02020603050405020304" pitchFamily="18" charset="0"/>
                <a:cs typeface="Times New Roman" panose="02020603050405020304" pitchFamily="18" charset="0"/>
              </a:rPr>
              <a:t>Message digest</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dari</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arsip</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a:solidFill>
                  <a:srgbClr val="0C0C10"/>
                </a:solidFill>
                <a:latin typeface="Courier New" panose="02070309020205020404" pitchFamily="49" charset="0"/>
                <a:cs typeface="Courier New" panose="02070309020205020404" pitchFamily="49" charset="0"/>
              </a:rPr>
              <a:t>bandung.txt</a:t>
            </a:r>
            <a:r>
              <a:rPr lang="en-US" altLang="en-US" sz="1800" dirty="0">
                <a:solidFill>
                  <a:srgbClr val="0C0C10"/>
                </a:solidFill>
                <a:latin typeface="Times New Roman" panose="02020603050405020304" pitchFamily="18" charset="0"/>
                <a:cs typeface="Times New Roman" panose="02020603050405020304" pitchFamily="18" charset="0"/>
              </a:rPr>
              <a:t> yang </a:t>
            </a:r>
            <a:r>
              <a:rPr lang="en-US" altLang="en-US" sz="1800" dirty="0" err="1">
                <a:solidFill>
                  <a:srgbClr val="0C0C10"/>
                </a:solidFill>
                <a:latin typeface="Times New Roman" panose="02020603050405020304" pitchFamily="18" charset="0"/>
                <a:cs typeface="Times New Roman" panose="02020603050405020304" pitchFamily="18" charset="0"/>
              </a:rPr>
              <a:t>dihasilkan</a:t>
            </a:r>
            <a:r>
              <a:rPr lang="en-US" altLang="en-US" sz="1800" dirty="0">
                <a:solidFill>
                  <a:srgbClr val="0C0C10"/>
                </a:solidFill>
                <a:latin typeface="Times New Roman" panose="02020603050405020304" pitchFamily="18" charset="0"/>
                <a:cs typeface="Times New Roman" panose="02020603050405020304" pitchFamily="18" charset="0"/>
              </a:rPr>
              <a:t> oleh </a:t>
            </a:r>
            <a:r>
              <a:rPr lang="en-US" altLang="en-US" sz="1800" dirty="0" err="1">
                <a:solidFill>
                  <a:srgbClr val="0C0C10"/>
                </a:solidFill>
                <a:latin typeface="Times New Roman" panose="02020603050405020304" pitchFamily="18" charset="0"/>
                <a:cs typeface="Times New Roman" panose="02020603050405020304" pitchFamily="18" charset="0"/>
              </a:rPr>
              <a:t>algoritma</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i="1" dirty="0">
                <a:solidFill>
                  <a:srgbClr val="0C0C10"/>
                </a:solidFill>
                <a:latin typeface="Times New Roman" panose="02020603050405020304" pitchFamily="18" charset="0"/>
                <a:cs typeface="Times New Roman" panose="02020603050405020304" pitchFamily="18" charset="0"/>
              </a:rPr>
              <a:t>MD5</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adalah</a:t>
            </a:r>
            <a:r>
              <a:rPr lang="en-US" altLang="en-US" sz="1800" dirty="0">
                <a:solidFill>
                  <a:srgbClr val="0C0C10"/>
                </a:solidFill>
                <a:latin typeface="Times New Roman" panose="02020603050405020304" pitchFamily="18" charset="0"/>
                <a:cs typeface="Times New Roman" panose="02020603050405020304" pitchFamily="18" charset="0"/>
              </a:rPr>
              <a:t> 128-bit:</a:t>
            </a:r>
          </a:p>
          <a:p>
            <a:pPr algn="just">
              <a:spcBef>
                <a:spcPct val="0"/>
              </a:spcBef>
              <a:buSzTx/>
              <a:buFontTx/>
              <a:buNone/>
            </a:pPr>
            <a:r>
              <a:rPr lang="en-US" altLang="en-US" sz="1800" dirty="0">
                <a:solidFill>
                  <a:srgbClr val="0C0C10"/>
                </a:solidFill>
                <a:latin typeface="Times New Roman" panose="02020603050405020304" pitchFamily="18" charset="0"/>
                <a:cs typeface="Times New Roman" panose="02020603050405020304" pitchFamily="18" charset="0"/>
              </a:rPr>
              <a:t> </a:t>
            </a:r>
          </a:p>
          <a:p>
            <a:pPr>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0010 1111 1000 0010 1100 0000 1100 1000 1000 0100 0101 0001 0010 0001 1011 0001 1011 1001 0101 0011 1101 0101 0111 1101 0100 1100 0101 1001 0001 1110 0110 0011</a:t>
            </a:r>
            <a:endParaRPr lang="en-US" altLang="en-US" sz="1800" dirty="0">
              <a:solidFill>
                <a:srgbClr val="0C0C10"/>
              </a:solidFill>
              <a:latin typeface="Times New Roman" panose="02020603050405020304" pitchFamily="18" charset="0"/>
              <a:cs typeface="Times New Roman" panose="02020603050405020304" pitchFamily="18" charset="0"/>
            </a:endParaRPr>
          </a:p>
          <a:p>
            <a:pPr algn="just">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 </a:t>
            </a:r>
            <a:endParaRPr lang="en-US" altLang="en-US" sz="1800" dirty="0">
              <a:solidFill>
                <a:srgbClr val="0C0C10"/>
              </a:solidFill>
              <a:latin typeface="Times New Roman" panose="02020603050405020304" pitchFamily="18" charset="0"/>
              <a:cs typeface="Times New Roman" panose="02020603050405020304" pitchFamily="18" charset="0"/>
            </a:endParaRPr>
          </a:p>
          <a:p>
            <a:pPr algn="just">
              <a:spcBef>
                <a:spcPct val="0"/>
              </a:spcBef>
              <a:buSzTx/>
              <a:buFontTx/>
              <a:buNone/>
            </a:pPr>
            <a:r>
              <a:rPr lang="en-US" altLang="en-US" sz="1800" dirty="0" err="1">
                <a:solidFill>
                  <a:srgbClr val="0C0C10"/>
                </a:solidFill>
                <a:latin typeface="Times New Roman" panose="02020603050405020304" pitchFamily="18" charset="0"/>
                <a:cs typeface="Times New Roman" panose="02020603050405020304" pitchFamily="18" charset="0"/>
              </a:rPr>
              <a:t>atau</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dalam</a:t>
            </a:r>
            <a:r>
              <a:rPr lang="en-US" altLang="en-US" sz="1800" dirty="0">
                <a:solidFill>
                  <a:srgbClr val="0C0C10"/>
                </a:solidFill>
                <a:latin typeface="Times New Roman" panose="02020603050405020304" pitchFamily="18" charset="0"/>
                <a:cs typeface="Times New Roman" panose="02020603050405020304" pitchFamily="18" charset="0"/>
              </a:rPr>
              <a:t> </a:t>
            </a:r>
            <a:r>
              <a:rPr lang="en-US" altLang="en-US" sz="1800" dirty="0" err="1">
                <a:solidFill>
                  <a:srgbClr val="0C0C10"/>
                </a:solidFill>
                <a:latin typeface="Times New Roman" panose="02020603050405020304" pitchFamily="18" charset="0"/>
                <a:cs typeface="Times New Roman" panose="02020603050405020304" pitchFamily="18" charset="0"/>
              </a:rPr>
              <a:t>notasi</a:t>
            </a:r>
            <a:r>
              <a:rPr lang="en-US" altLang="en-US" sz="1800" dirty="0">
                <a:solidFill>
                  <a:srgbClr val="0C0C10"/>
                </a:solidFill>
                <a:latin typeface="Times New Roman" panose="02020603050405020304" pitchFamily="18" charset="0"/>
                <a:cs typeface="Times New Roman" panose="02020603050405020304" pitchFamily="18" charset="0"/>
              </a:rPr>
              <a:t> HEX </a:t>
            </a:r>
            <a:r>
              <a:rPr lang="en-US" altLang="en-US" sz="1800" dirty="0" err="1">
                <a:solidFill>
                  <a:srgbClr val="0C0C10"/>
                </a:solidFill>
                <a:latin typeface="Times New Roman" panose="02020603050405020304" pitchFamily="18" charset="0"/>
                <a:cs typeface="Times New Roman" panose="02020603050405020304" pitchFamily="18" charset="0"/>
              </a:rPr>
              <a:t>adalah</a:t>
            </a:r>
            <a:r>
              <a:rPr lang="en-US" altLang="en-US" sz="1800" dirty="0">
                <a:solidFill>
                  <a:srgbClr val="0C0C10"/>
                </a:solidFill>
                <a:latin typeface="Times New Roman" panose="02020603050405020304" pitchFamily="18" charset="0"/>
                <a:cs typeface="Times New Roman" panose="02020603050405020304" pitchFamily="18" charset="0"/>
              </a:rPr>
              <a:t>:</a:t>
            </a:r>
          </a:p>
          <a:p>
            <a:pPr algn="just">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 </a:t>
            </a:r>
            <a:endParaRPr lang="en-US" altLang="en-US" sz="1800" dirty="0">
              <a:solidFill>
                <a:srgbClr val="0C0C10"/>
              </a:solidFill>
              <a:latin typeface="Times New Roman" panose="02020603050405020304" pitchFamily="18" charset="0"/>
              <a:cs typeface="Times New Roman" panose="02020603050405020304" pitchFamily="18" charset="0"/>
            </a:endParaRPr>
          </a:p>
          <a:p>
            <a:pPr>
              <a:spcBef>
                <a:spcPct val="0"/>
              </a:spcBef>
              <a:buSzTx/>
              <a:buFontTx/>
              <a:buNone/>
            </a:pPr>
            <a:r>
              <a:rPr lang="en-US" altLang="en-US" sz="1800" dirty="0">
                <a:solidFill>
                  <a:srgbClr val="0C0C10"/>
                </a:solidFill>
                <a:latin typeface="Courier New" panose="02070309020205020404" pitchFamily="49" charset="0"/>
                <a:cs typeface="Courier New" panose="02070309020205020404" pitchFamily="49" charset="0"/>
              </a:rPr>
              <a:t>2F82D0C845121B953D57E4C3C5E91E63</a:t>
            </a:r>
          </a:p>
          <a:p>
            <a:pPr>
              <a:spcBef>
                <a:spcPct val="0"/>
              </a:spcBef>
              <a:buSzTx/>
              <a:buFontTx/>
              <a:buNone/>
            </a:pPr>
            <a:endParaRPr lang="en-US" altLang="en-US" sz="1400" dirty="0">
              <a:solidFill>
                <a:srgbClr val="0C0C10"/>
              </a:solidFill>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DEF8-AB48-4234-B3DE-08ACDA0D43D4}"/>
              </a:ext>
            </a:extLst>
          </p:cNvPr>
          <p:cNvSpPr>
            <a:spLocks noGrp="1"/>
          </p:cNvSpPr>
          <p:nvPr>
            <p:ph type="title"/>
          </p:nvPr>
        </p:nvSpPr>
        <p:spPr/>
        <p:txBody>
          <a:bodyPr/>
          <a:lstStyle/>
          <a:p>
            <a:r>
              <a:rPr lang="en-US" dirty="0" err="1"/>
              <a:t>Kriptanalisis</a:t>
            </a:r>
            <a:r>
              <a:rPr lang="en-US" dirty="0"/>
              <a:t> MD5</a:t>
            </a:r>
          </a:p>
        </p:txBody>
      </p:sp>
      <p:sp>
        <p:nvSpPr>
          <p:cNvPr id="3" name="Content Placeholder 2">
            <a:extLst>
              <a:ext uri="{FF2B5EF4-FFF2-40B4-BE49-F238E27FC236}">
                <a16:creationId xmlns:a16="http://schemas.microsoft.com/office/drawing/2014/main" id="{D862736E-25EB-4261-985E-AFED41835632}"/>
              </a:ext>
            </a:extLst>
          </p:cNvPr>
          <p:cNvSpPr>
            <a:spLocks noGrp="1"/>
          </p:cNvSpPr>
          <p:nvPr>
            <p:ph idx="1"/>
          </p:nvPr>
        </p:nvSpPr>
        <p:spPr/>
        <p:txBody>
          <a:bodyPr/>
          <a:lstStyle/>
          <a:p>
            <a:pPr marL="0" indent="0">
              <a:buNone/>
            </a:pPr>
            <a:r>
              <a:rPr lang="en-US" dirty="0"/>
              <a:t>Review </a:t>
            </a:r>
            <a:r>
              <a:rPr lang="en-US" dirty="0" err="1"/>
              <a:t>kembali</a:t>
            </a:r>
            <a:r>
              <a:rPr lang="en-US" dirty="0"/>
              <a:t> </a:t>
            </a:r>
            <a:r>
              <a:rPr lang="en-US" dirty="0" err="1"/>
              <a:t>sifat-sifat</a:t>
            </a:r>
            <a:r>
              <a:rPr lang="en-US" dirty="0"/>
              <a:t> </a:t>
            </a:r>
            <a:r>
              <a:rPr lang="en-US" dirty="0" err="1"/>
              <a:t>fungsi</a:t>
            </a:r>
            <a:r>
              <a:rPr lang="en-US" dirty="0"/>
              <a:t> </a:t>
            </a:r>
            <a:r>
              <a:rPr lang="en-US" i="1" dirty="0"/>
              <a:t>hash</a:t>
            </a:r>
            <a:r>
              <a:rPr lang="en-US" dirty="0"/>
              <a:t> </a:t>
            </a:r>
            <a:r>
              <a:rPr lang="en-US" i="1" dirty="0"/>
              <a:t>H</a:t>
            </a:r>
            <a:r>
              <a:rPr lang="en-US" dirty="0"/>
              <a:t>:</a:t>
            </a:r>
          </a:p>
          <a:p>
            <a:pPr marL="514350" indent="-514350">
              <a:buAutoNum type="alphaLcParenR"/>
            </a:pPr>
            <a:r>
              <a:rPr lang="en-US" dirty="0">
                <a:solidFill>
                  <a:srgbClr val="FF0000"/>
                </a:solidFill>
              </a:rPr>
              <a:t>collision resistance </a:t>
            </a:r>
            <a:r>
              <a:rPr lang="en-US" dirty="0"/>
              <a:t>: </a:t>
            </a:r>
            <a:r>
              <a:rPr lang="en-US" dirty="0" err="1"/>
              <a:t>sangat</a:t>
            </a:r>
            <a:r>
              <a:rPr lang="en-US" dirty="0"/>
              <a:t> </a:t>
            </a:r>
            <a:r>
              <a:rPr lang="en-US" dirty="0" err="1"/>
              <a:t>sukar</a:t>
            </a:r>
            <a:r>
              <a:rPr lang="en-US" dirty="0"/>
              <a:t> </a:t>
            </a:r>
            <a:r>
              <a:rPr lang="en-US" dirty="0" err="1"/>
              <a:t>menemukan</a:t>
            </a:r>
            <a:r>
              <a:rPr lang="en-US" dirty="0"/>
              <a:t> </a:t>
            </a:r>
            <a:r>
              <a:rPr lang="en-US" dirty="0" err="1"/>
              <a:t>dua</a:t>
            </a:r>
            <a:r>
              <a:rPr lang="en-US" dirty="0"/>
              <a:t> input </a:t>
            </a:r>
            <a:r>
              <a:rPr lang="en-US" i="1" dirty="0"/>
              <a:t>a</a:t>
            </a:r>
            <a:r>
              <a:rPr lang="en-US" dirty="0"/>
              <a:t> dan </a:t>
            </a:r>
            <a:r>
              <a:rPr lang="en-US" i="1" dirty="0"/>
              <a:t>b </a:t>
            </a:r>
            <a:r>
              <a:rPr lang="en-US" dirty="0" err="1"/>
              <a:t>sedemikian</a:t>
            </a:r>
            <a:r>
              <a:rPr lang="en-US" dirty="0"/>
              <a:t> </a:t>
            </a:r>
            <a:r>
              <a:rPr lang="en-US" dirty="0" err="1"/>
              <a:t>sehingga</a:t>
            </a:r>
            <a:r>
              <a:rPr lang="en-US" dirty="0"/>
              <a:t> </a:t>
            </a:r>
            <a:r>
              <a:rPr lang="en-US" i="1" dirty="0"/>
              <a:t>H</a:t>
            </a:r>
            <a:r>
              <a:rPr lang="en-US" dirty="0"/>
              <a:t>(</a:t>
            </a:r>
            <a:r>
              <a:rPr lang="en-US" i="1" dirty="0"/>
              <a:t>a</a:t>
            </a:r>
            <a:r>
              <a:rPr lang="en-US" dirty="0"/>
              <a:t>) = </a:t>
            </a:r>
            <a:r>
              <a:rPr lang="en-US" i="1" dirty="0"/>
              <a:t>H</a:t>
            </a:r>
            <a:r>
              <a:rPr lang="en-US" dirty="0"/>
              <a:t>(</a:t>
            </a:r>
            <a:r>
              <a:rPr lang="en-US" i="1" dirty="0"/>
              <a:t>b</a:t>
            </a:r>
            <a:r>
              <a:rPr lang="en-US" dirty="0"/>
              <a:t>) </a:t>
            </a:r>
          </a:p>
          <a:p>
            <a:pPr marL="514350" indent="-514350">
              <a:buAutoNum type="alphaLcParenR"/>
            </a:pPr>
            <a:endParaRPr lang="en-US" dirty="0"/>
          </a:p>
          <a:p>
            <a:pPr marL="403225" indent="-403225">
              <a:buNone/>
            </a:pPr>
            <a:r>
              <a:rPr lang="en-US" dirty="0">
                <a:solidFill>
                  <a:srgbClr val="FF0000"/>
                </a:solidFill>
              </a:rPr>
              <a:t>b) preimage resistance</a:t>
            </a:r>
            <a:r>
              <a:rPr lang="en-US" dirty="0"/>
              <a:t>: </a:t>
            </a:r>
            <a:r>
              <a:rPr lang="en-US" dirty="0" err="1"/>
              <a:t>untuk</a:t>
            </a:r>
            <a:r>
              <a:rPr lang="en-US" dirty="0"/>
              <a:t> </a:t>
            </a:r>
            <a:r>
              <a:rPr lang="en-US" dirty="0" err="1"/>
              <a:t>sembarang</a:t>
            </a:r>
            <a:r>
              <a:rPr lang="en-US" dirty="0"/>
              <a:t> output </a:t>
            </a:r>
            <a:r>
              <a:rPr lang="en-US" i="1" dirty="0"/>
              <a:t>y</a:t>
            </a:r>
            <a:r>
              <a:rPr lang="en-US" dirty="0"/>
              <a:t>, </a:t>
            </a:r>
            <a:r>
              <a:rPr lang="en-US" dirty="0" err="1"/>
              <a:t>sukar</a:t>
            </a:r>
            <a:r>
              <a:rPr lang="en-US" dirty="0"/>
              <a:t> </a:t>
            </a:r>
            <a:r>
              <a:rPr lang="en-US" dirty="0" err="1"/>
              <a:t>menemukan</a:t>
            </a:r>
            <a:r>
              <a:rPr lang="en-US" dirty="0"/>
              <a:t> input </a:t>
            </a:r>
            <a:r>
              <a:rPr lang="en-US" i="1" dirty="0"/>
              <a:t>a</a:t>
            </a:r>
            <a:r>
              <a:rPr lang="en-US" dirty="0"/>
              <a:t> </a:t>
            </a:r>
            <a:r>
              <a:rPr lang="en-US" dirty="0" err="1"/>
              <a:t>sedemikian</a:t>
            </a:r>
            <a:r>
              <a:rPr lang="en-US" dirty="0"/>
              <a:t> </a:t>
            </a:r>
            <a:r>
              <a:rPr lang="en-US" dirty="0" err="1"/>
              <a:t>sehingga</a:t>
            </a:r>
            <a:r>
              <a:rPr lang="en-US" dirty="0"/>
              <a:t> </a:t>
            </a:r>
            <a:r>
              <a:rPr lang="en-US" i="1" dirty="0"/>
              <a:t>H</a:t>
            </a:r>
            <a:r>
              <a:rPr lang="en-US" dirty="0"/>
              <a:t>(</a:t>
            </a:r>
            <a:r>
              <a:rPr lang="en-US" i="1" dirty="0"/>
              <a:t>a</a:t>
            </a:r>
            <a:r>
              <a:rPr lang="en-US" dirty="0"/>
              <a:t>) = </a:t>
            </a:r>
            <a:r>
              <a:rPr lang="en-US" i="1" dirty="0"/>
              <a:t>y</a:t>
            </a:r>
          </a:p>
          <a:p>
            <a:pPr marL="0" indent="0">
              <a:buNone/>
            </a:pPr>
            <a:endParaRPr lang="en-US" dirty="0"/>
          </a:p>
          <a:p>
            <a:pPr marL="0" indent="0">
              <a:buNone/>
            </a:pPr>
            <a:r>
              <a:rPr lang="en-US" dirty="0">
                <a:solidFill>
                  <a:srgbClr val="FF0000"/>
                </a:solidFill>
              </a:rPr>
              <a:t>c)</a:t>
            </a:r>
            <a:r>
              <a:rPr lang="en-US" dirty="0"/>
              <a:t> </a:t>
            </a:r>
            <a:r>
              <a:rPr lang="en-US" dirty="0">
                <a:solidFill>
                  <a:srgbClr val="FF0000"/>
                </a:solidFill>
              </a:rPr>
              <a:t>second preimage resistance </a:t>
            </a:r>
            <a:r>
              <a:rPr lang="en-US" dirty="0"/>
              <a:t>– </a:t>
            </a:r>
            <a:r>
              <a:rPr lang="en-US" dirty="0" err="1"/>
              <a:t>untuk</a:t>
            </a:r>
            <a:r>
              <a:rPr lang="en-US" dirty="0"/>
              <a:t> input </a:t>
            </a:r>
            <a:r>
              <a:rPr lang="en-US" i="1" dirty="0"/>
              <a:t>a</a:t>
            </a:r>
            <a:r>
              <a:rPr lang="en-US" dirty="0"/>
              <a:t> dan output </a:t>
            </a:r>
            <a:r>
              <a:rPr lang="en-US" i="1" dirty="0"/>
              <a:t>y</a:t>
            </a:r>
            <a:r>
              <a:rPr lang="en-US" dirty="0"/>
              <a:t> = </a:t>
            </a:r>
            <a:r>
              <a:rPr lang="en-US" i="1" dirty="0"/>
              <a:t>H</a:t>
            </a:r>
            <a:r>
              <a:rPr lang="en-US" dirty="0"/>
              <a:t>(</a:t>
            </a:r>
            <a:r>
              <a:rPr lang="en-US" i="1" dirty="0"/>
              <a:t>a</a:t>
            </a:r>
            <a:r>
              <a:rPr lang="en-US" dirty="0"/>
              <a:t>), </a:t>
            </a:r>
          </a:p>
          <a:p>
            <a:pPr marL="344488" indent="58738">
              <a:buNone/>
            </a:pPr>
            <a:r>
              <a:rPr lang="en-US" dirty="0" err="1"/>
              <a:t>sukar</a:t>
            </a:r>
            <a:r>
              <a:rPr lang="en-US" dirty="0"/>
              <a:t> </a:t>
            </a:r>
            <a:r>
              <a:rPr lang="en-US" dirty="0" err="1"/>
              <a:t>menemukan</a:t>
            </a:r>
            <a:r>
              <a:rPr lang="en-US" dirty="0"/>
              <a:t> input </a:t>
            </a:r>
            <a:r>
              <a:rPr lang="en-US" dirty="0" err="1"/>
              <a:t>kedua</a:t>
            </a:r>
            <a:r>
              <a:rPr lang="en-US" dirty="0"/>
              <a:t> </a:t>
            </a:r>
            <a:r>
              <a:rPr lang="en-US" i="1" dirty="0"/>
              <a:t>b</a:t>
            </a:r>
            <a:r>
              <a:rPr lang="en-US" dirty="0"/>
              <a:t> </a:t>
            </a:r>
            <a:r>
              <a:rPr lang="en-US" dirty="0" err="1"/>
              <a:t>sedemikian</a:t>
            </a:r>
            <a:r>
              <a:rPr lang="en-US" dirty="0"/>
              <a:t> </a:t>
            </a:r>
            <a:r>
              <a:rPr lang="en-US" dirty="0" err="1"/>
              <a:t>sehingga</a:t>
            </a:r>
            <a:r>
              <a:rPr lang="en-US" dirty="0"/>
              <a:t> </a:t>
            </a:r>
            <a:r>
              <a:rPr lang="en-US" i="1" dirty="0"/>
              <a:t>H</a:t>
            </a:r>
            <a:r>
              <a:rPr lang="en-US" dirty="0"/>
              <a:t>(</a:t>
            </a:r>
            <a:r>
              <a:rPr lang="en-US" i="1" dirty="0"/>
              <a:t>b</a:t>
            </a:r>
            <a:r>
              <a:rPr lang="en-US" dirty="0"/>
              <a:t>) = </a:t>
            </a:r>
            <a:r>
              <a:rPr lang="en-US" i="1" dirty="0"/>
              <a:t>y</a:t>
            </a:r>
          </a:p>
          <a:p>
            <a:pPr marL="0" indent="0">
              <a:buNone/>
            </a:pPr>
            <a:endParaRPr lang="en-US" dirty="0"/>
          </a:p>
        </p:txBody>
      </p:sp>
    </p:spTree>
    <p:extLst>
      <p:ext uri="{BB962C8B-B14F-4D97-AF65-F5344CB8AC3E}">
        <p14:creationId xmlns:p14="http://schemas.microsoft.com/office/powerpoint/2010/main" val="1808232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a:extLst>
              <a:ext uri="{FF2B5EF4-FFF2-40B4-BE49-F238E27FC236}">
                <a16:creationId xmlns:a16="http://schemas.microsoft.com/office/drawing/2014/main" id="{961BCAFB-2BA1-4244-9ED0-281D20B3D32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29699" name="Slide Number Placeholder 5">
            <a:extLst>
              <a:ext uri="{FF2B5EF4-FFF2-40B4-BE49-F238E27FC236}">
                <a16:creationId xmlns:a16="http://schemas.microsoft.com/office/drawing/2014/main" id="{0B79A1AB-6997-47EB-8388-250D367E94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D2EAA01C-D178-4C44-A90C-B9A87B676A5B}" type="slidenum">
              <a:rPr lang="en-GB" altLang="en-US" sz="1400">
                <a:latin typeface="Times New Roman" panose="02020603050405020304" pitchFamily="18" charset="0"/>
              </a:rPr>
              <a:pPr>
                <a:spcBef>
                  <a:spcPct val="0"/>
                </a:spcBef>
                <a:buSzTx/>
                <a:buFontTx/>
                <a:buNone/>
              </a:pPr>
              <a:t>23</a:t>
            </a:fld>
            <a:endParaRPr lang="en-GB" altLang="en-US" sz="1400">
              <a:latin typeface="Times New Roman" panose="02020603050405020304" pitchFamily="18" charset="0"/>
            </a:endParaRPr>
          </a:p>
        </p:txBody>
      </p:sp>
      <p:sp>
        <p:nvSpPr>
          <p:cNvPr id="29700" name="Rectangle 2">
            <a:extLst>
              <a:ext uri="{FF2B5EF4-FFF2-40B4-BE49-F238E27FC236}">
                <a16:creationId xmlns:a16="http://schemas.microsoft.com/office/drawing/2014/main" id="{0E86E86E-C2DA-491A-A2A5-B526D9E5655C}"/>
              </a:ext>
            </a:extLst>
          </p:cNvPr>
          <p:cNvSpPr>
            <a:spLocks noGrp="1" noChangeArrowheads="1"/>
          </p:cNvSpPr>
          <p:nvPr>
            <p:ph type="title"/>
          </p:nvPr>
        </p:nvSpPr>
        <p:spPr>
          <a:xfrm>
            <a:off x="755374" y="384175"/>
            <a:ext cx="7772400" cy="755650"/>
          </a:xfrm>
        </p:spPr>
        <p:txBody>
          <a:bodyPr/>
          <a:lstStyle/>
          <a:p>
            <a:pPr algn="l" eaLnBrk="1" hangingPunct="1"/>
            <a:r>
              <a:rPr lang="en-US" altLang="en-US" dirty="0" err="1"/>
              <a:t>Kriptanalisis</a:t>
            </a:r>
            <a:r>
              <a:rPr lang="en-US" altLang="en-US" dirty="0"/>
              <a:t> MD5</a:t>
            </a:r>
          </a:p>
        </p:txBody>
      </p:sp>
      <p:sp>
        <p:nvSpPr>
          <p:cNvPr id="29701" name="Rectangle 3">
            <a:extLst>
              <a:ext uri="{FF2B5EF4-FFF2-40B4-BE49-F238E27FC236}">
                <a16:creationId xmlns:a16="http://schemas.microsoft.com/office/drawing/2014/main" id="{7840BAD6-97FA-4F85-9E27-F10B9D47FC38}"/>
              </a:ext>
            </a:extLst>
          </p:cNvPr>
          <p:cNvSpPr>
            <a:spLocks noGrp="1" noChangeArrowheads="1"/>
          </p:cNvSpPr>
          <p:nvPr>
            <p:ph type="body" idx="1"/>
          </p:nvPr>
        </p:nvSpPr>
        <p:spPr>
          <a:xfrm>
            <a:off x="755374" y="1524000"/>
            <a:ext cx="10306878" cy="4572000"/>
          </a:xfrm>
        </p:spPr>
        <p:txBody>
          <a:bodyPr>
            <a:normAutofit/>
          </a:bodyPr>
          <a:lstStyle/>
          <a:p>
            <a:pPr algn="just" eaLnBrk="1" hangingPunct="1">
              <a:lnSpc>
                <a:spcPct val="90000"/>
              </a:lnSpc>
            </a:pPr>
            <a:r>
              <a:rPr lang="en-US" altLang="en-US" dirty="0" err="1">
                <a:solidFill>
                  <a:srgbClr val="030305"/>
                </a:solidFill>
                <a:cs typeface="Times New Roman" panose="02020603050405020304" pitchFamily="18" charset="0"/>
              </a:rPr>
              <a:t>Secara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teori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menemukan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fungsi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hash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sangatlah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sukar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dilakukan</a:t>
            </a:r>
            <a:r>
              <a:rPr lang="en-US" altLang="en-US" dirty="0">
                <a:solidFill>
                  <a:srgbClr val="030305"/>
                </a:solidFill>
                <a:cs typeface="Times New Roman" panose="02020603050405020304" pitchFamily="18" charset="0"/>
              </a:rPr>
              <a:t>. </a:t>
            </a:r>
          </a:p>
          <a:p>
            <a:pPr algn="just" eaLnBrk="1" hangingPunct="1">
              <a:lnSpc>
                <a:spcPct val="90000"/>
              </a:lnSpc>
            </a:pPr>
            <a:endParaRPr lang="en-US" altLang="en-US" dirty="0">
              <a:solidFill>
                <a:srgbClr val="030305"/>
              </a:solidFill>
              <a:cs typeface="Times New Roman" panose="02020603050405020304" pitchFamily="18" charset="0"/>
            </a:endParaRPr>
          </a:p>
          <a:p>
            <a:pPr algn="just" eaLnBrk="1" hangingPunct="1">
              <a:lnSpc>
                <a:spcPct val="90000"/>
              </a:lnSpc>
            </a:pP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awalnya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penemu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menganggap</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usaha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tersebut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hampir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tidak</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mungkin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dilakukan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karena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membutuhkan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waktu</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sangat</a:t>
            </a:r>
            <a:r>
              <a:rPr lang="en-US" altLang="en-US" dirty="0">
                <a:solidFill>
                  <a:srgbClr val="030305"/>
                </a:solidFill>
                <a:cs typeface="Times New Roman" panose="02020603050405020304" pitchFamily="18" charset="0"/>
              </a:rPr>
              <a:t> lama. </a:t>
            </a:r>
          </a:p>
          <a:p>
            <a:pPr algn="just" eaLnBrk="1" hangingPunct="1">
              <a:lnSpc>
                <a:spcPct val="90000"/>
              </a:lnSpc>
            </a:pPr>
            <a:endParaRPr lang="en-US" altLang="en-US" dirty="0">
              <a:solidFill>
                <a:srgbClr val="030305"/>
              </a:solidFill>
              <a:cs typeface="Times New Roman" panose="02020603050405020304" pitchFamily="18" charset="0"/>
            </a:endParaRPr>
          </a:p>
          <a:p>
            <a:pPr algn="just" eaLnBrk="1" hangingPunct="1">
              <a:lnSpc>
                <a:spcPct val="90000"/>
              </a:lnSpc>
            </a:pPr>
            <a:r>
              <a:rPr lang="en-US" altLang="en-US" dirty="0" err="1">
                <a:solidFill>
                  <a:srgbClr val="030305"/>
                </a:solidFill>
                <a:cs typeface="Times New Roman" panose="02020603050405020304" pitchFamily="18" charset="0"/>
              </a:rPr>
              <a:t>Tetapi</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tahun</a:t>
            </a:r>
            <a:r>
              <a:rPr lang="en-US" altLang="en-US" dirty="0">
                <a:solidFill>
                  <a:srgbClr val="030305"/>
                </a:solidFill>
                <a:cs typeface="Times New Roman" panose="02020603050405020304" pitchFamily="18" charset="0"/>
              </a:rPr>
              <a:t> 1996, </a:t>
            </a:r>
            <a:r>
              <a:rPr lang="en-US" altLang="en-US" dirty="0" err="1">
                <a:solidFill>
                  <a:srgbClr val="030305"/>
                </a:solidFill>
                <a:cs typeface="Times New Roman" panose="02020603050405020304" pitchFamily="18" charset="0"/>
              </a:rPr>
              <a:t>Dobbertin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melaporkan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penemuan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a:t>
            </a:r>
            <a:r>
              <a:rPr lang="en-US" altLang="en-US" dirty="0">
                <a:solidFill>
                  <a:srgbClr val="030305"/>
                </a:solidFill>
                <a:cs typeface="Times New Roman" panose="02020603050405020304" pitchFamily="18" charset="0"/>
              </a:rPr>
              <a:t> pada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meskipun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kecacatan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ini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kelemahan</a:t>
            </a:r>
            <a:r>
              <a:rPr lang="en-US" altLang="en-US" dirty="0">
                <a:solidFill>
                  <a:srgbClr val="030305"/>
                </a:solidFill>
                <a:cs typeface="Times New Roman" panose="02020603050405020304" pitchFamily="18" charset="0"/>
              </a:rPr>
              <a:t> yang fatal. </a:t>
            </a:r>
            <a:endParaRPr lang="en-US" altLang="en-US" dirty="0">
              <a:solidFill>
                <a:srgbClr val="030305"/>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B487A5AA-43C3-4C3F-B3BF-5F96D8A0FD9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30723" name="Slide Number Placeholder 5">
            <a:extLst>
              <a:ext uri="{FF2B5EF4-FFF2-40B4-BE49-F238E27FC236}">
                <a16:creationId xmlns:a16="http://schemas.microsoft.com/office/drawing/2014/main" id="{38340175-40C9-470D-AB6D-8218F7A7DEE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8DF79D45-530A-4AEA-8764-54E098EEEFE2}" type="slidenum">
              <a:rPr lang="en-GB" altLang="en-US" sz="1400">
                <a:latin typeface="Times New Roman" panose="02020603050405020304" pitchFamily="18" charset="0"/>
              </a:rPr>
              <a:pPr>
                <a:spcBef>
                  <a:spcPct val="0"/>
                </a:spcBef>
                <a:buSzTx/>
                <a:buFontTx/>
                <a:buNone/>
              </a:pPr>
              <a:t>24</a:t>
            </a:fld>
            <a:endParaRPr lang="en-GB" altLang="en-US" sz="1400">
              <a:latin typeface="Times New Roman" panose="02020603050405020304" pitchFamily="18" charset="0"/>
            </a:endParaRPr>
          </a:p>
        </p:txBody>
      </p:sp>
      <p:sp>
        <p:nvSpPr>
          <p:cNvPr id="30724" name="Rectangle 3">
            <a:extLst>
              <a:ext uri="{FF2B5EF4-FFF2-40B4-BE49-F238E27FC236}">
                <a16:creationId xmlns:a16="http://schemas.microsoft.com/office/drawing/2014/main" id="{D4D388A0-6852-4CD5-BF0F-A8D9DF81CFDB}"/>
              </a:ext>
            </a:extLst>
          </p:cNvPr>
          <p:cNvSpPr>
            <a:spLocks noGrp="1" noChangeArrowheads="1"/>
          </p:cNvSpPr>
          <p:nvPr>
            <p:ph type="body" idx="1"/>
          </p:nvPr>
        </p:nvSpPr>
        <p:spPr>
          <a:xfrm>
            <a:off x="586409" y="762000"/>
            <a:ext cx="11151704" cy="5334000"/>
          </a:xfrm>
        </p:spPr>
        <p:txBody>
          <a:bodyPr/>
          <a:lstStyle/>
          <a:p>
            <a:pPr algn="just" eaLnBrk="1" hangingPunct="1">
              <a:lnSpc>
                <a:spcPct val="90000"/>
              </a:lnSpc>
            </a:pPr>
            <a:endParaRPr lang="en-US" altLang="en-US" sz="2400" dirty="0">
              <a:cs typeface="Times New Roman" panose="02020603050405020304" pitchFamily="18" charset="0"/>
            </a:endParaRPr>
          </a:p>
          <a:p>
            <a:pPr algn="just" eaLnBrk="1" hangingPunct="1">
              <a:lnSpc>
                <a:spcPct val="90000"/>
              </a:lnSpc>
            </a:pPr>
            <a:r>
              <a:rPr lang="en-US" altLang="en-US" dirty="0">
                <a:solidFill>
                  <a:srgbClr val="030305"/>
                </a:solidFill>
                <a:cs typeface="Times New Roman" panose="02020603050405020304" pitchFamily="18" charset="0"/>
              </a:rPr>
              <a:t>Pada </a:t>
            </a:r>
            <a:r>
              <a:rPr lang="en-US" altLang="en-US" dirty="0" err="1">
                <a:solidFill>
                  <a:srgbClr val="030305"/>
                </a:solidFill>
                <a:cs typeface="Times New Roman" panose="02020603050405020304" pitchFamily="18" charset="0"/>
              </a:rPr>
              <a:t>tanggal</a:t>
            </a:r>
            <a:r>
              <a:rPr lang="en-US" altLang="en-US" dirty="0">
                <a:solidFill>
                  <a:srgbClr val="030305"/>
                </a:solidFill>
                <a:cs typeface="Times New Roman" panose="02020603050405020304" pitchFamily="18" charset="0"/>
              </a:rPr>
              <a:t> 1 </a:t>
            </a:r>
            <a:r>
              <a:rPr lang="en-US" altLang="en-US" dirty="0" err="1">
                <a:solidFill>
                  <a:srgbClr val="030305"/>
                </a:solidFill>
                <a:cs typeface="Times New Roman" panose="02020603050405020304" pitchFamily="18" charset="0"/>
              </a:rPr>
              <a:t>Maret</a:t>
            </a:r>
            <a:r>
              <a:rPr lang="en-US" altLang="en-US" dirty="0">
                <a:solidFill>
                  <a:srgbClr val="030305"/>
                </a:solidFill>
                <a:cs typeface="Times New Roman" panose="02020603050405020304" pitchFamily="18" charset="0"/>
              </a:rPr>
              <a:t> 2005, Arjen </a:t>
            </a:r>
            <a:r>
              <a:rPr lang="en-US" altLang="en-US" dirty="0" err="1">
                <a:solidFill>
                  <a:srgbClr val="030305"/>
                </a:solidFill>
                <a:cs typeface="Times New Roman" panose="02020603050405020304" pitchFamily="18" charset="0"/>
              </a:rPr>
              <a:t>Lenstra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Xiaoyun</a:t>
            </a:r>
            <a:r>
              <a:rPr lang="en-US" altLang="en-US" dirty="0">
                <a:solidFill>
                  <a:srgbClr val="030305"/>
                </a:solidFill>
                <a:cs typeface="Times New Roman" panose="02020603050405020304" pitchFamily="18" charset="0"/>
              </a:rPr>
              <a:t> Wang, dan Benne de </a:t>
            </a:r>
            <a:r>
              <a:rPr lang="en-US" altLang="en-US" dirty="0" err="1">
                <a:solidFill>
                  <a:srgbClr val="030305"/>
                </a:solidFill>
                <a:cs typeface="Times New Roman" panose="02020603050405020304" pitchFamily="18" charset="0"/>
              </a:rPr>
              <a:t>Weger</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mendemostraskan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pembentukan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dua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buah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pesan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berbeda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berupa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sertifikat</a:t>
            </a:r>
            <a:r>
              <a:rPr lang="en-US" altLang="en-US" dirty="0">
                <a:solidFill>
                  <a:srgbClr val="030305"/>
                </a:solidFill>
                <a:cs typeface="Times New Roman" panose="02020603050405020304" pitchFamily="18" charset="0"/>
              </a:rPr>
              <a:t> X.509, yang </a:t>
            </a:r>
            <a:r>
              <a:rPr lang="en-US" altLang="en-US" dirty="0" err="1">
                <a:solidFill>
                  <a:srgbClr val="030305"/>
                </a:solidFill>
                <a:cs typeface="Times New Roman" panose="02020603050405020304" pitchFamily="18" charset="0"/>
              </a:rPr>
              <a:t>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dijelaskan</a:t>
            </a:r>
            <a:r>
              <a:rPr lang="en-US" altLang="en-US" dirty="0">
                <a:solidFill>
                  <a:srgbClr val="030305"/>
                </a:solidFill>
                <a:cs typeface="Times New Roman" panose="02020603050405020304" pitchFamily="18" charset="0"/>
              </a:rPr>
              <a:t> di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bab</a:t>
            </a:r>
            <a:r>
              <a:rPr lang="en-US" altLang="en-US"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Infrastruktur</a:t>
            </a:r>
            <a:r>
              <a:rPr lang="en-US" altLang="en-US" i="1"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Kunci</a:t>
            </a:r>
            <a:r>
              <a:rPr lang="en-US" altLang="en-US" i="1" dirty="0">
                <a:solidFill>
                  <a:srgbClr val="030305"/>
                </a:solidFill>
                <a:cs typeface="Times New Roman" panose="02020603050405020304" pitchFamily="18" charset="0"/>
              </a:rPr>
              <a:t> </a:t>
            </a:r>
            <a:r>
              <a:rPr lang="en-US" altLang="en-US" i="1" dirty="0" err="1">
                <a:solidFill>
                  <a:srgbClr val="030305"/>
                </a:solidFill>
                <a:cs typeface="Times New Roman" panose="02020603050405020304" pitchFamily="18" charset="0"/>
              </a:rPr>
              <a:t>Publik</a:t>
            </a:r>
            <a:r>
              <a:rPr lang="en-US" altLang="en-US" i="1" dirty="0">
                <a:solidFill>
                  <a:srgbClr val="030305"/>
                </a:solidFill>
                <a:cs typeface="Times New Roman" panose="02020603050405020304" pitchFamily="18" charset="0"/>
              </a:rPr>
              <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tetapi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mempunyai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nilai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hash</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sama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lihat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publikasinya</a:t>
            </a:r>
            <a:r>
              <a:rPr lang="en-US" altLang="en-US" dirty="0">
                <a:solidFill>
                  <a:srgbClr val="030305"/>
                </a:solidFill>
                <a:cs typeface="Times New Roman" panose="02020603050405020304" pitchFamily="18" charset="0"/>
              </a:rPr>
              <a:t> di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u="sng" dirty="0">
                <a:solidFill>
                  <a:srgbClr val="030305"/>
                </a:solidFill>
                <a:cs typeface="Times New Roman" panose="02020603050405020304" pitchFamily="18" charset="0"/>
              </a:rPr>
              <a:t>hhtp://eprint.iacr.org/2005/067</a:t>
            </a:r>
            <a:r>
              <a:rPr lang="en-US" altLang="en-US" dirty="0">
                <a:solidFill>
                  <a:srgbClr val="030305"/>
                </a:solidFill>
                <a:cs typeface="Times New Roman" panose="02020603050405020304" pitchFamily="18" charset="0"/>
              </a:rPr>
              <a:t>). </a:t>
            </a:r>
          </a:p>
          <a:p>
            <a:pPr algn="just" eaLnBrk="1" hangingPunct="1">
              <a:lnSpc>
                <a:spcPct val="90000"/>
              </a:lnSpc>
            </a:pPr>
            <a:endParaRPr lang="en-US" altLang="en-US" dirty="0">
              <a:solidFill>
                <a:srgbClr val="030305"/>
              </a:solidFill>
              <a:cs typeface="Times New Roman" panose="02020603050405020304" pitchFamily="18" charset="0"/>
            </a:endParaRPr>
          </a:p>
          <a:p>
            <a:pPr algn="just" eaLnBrk="1" hangingPunct="1">
              <a:lnSpc>
                <a:spcPct val="90000"/>
              </a:lnSpc>
            </a:pPr>
            <a:r>
              <a:rPr lang="en-US" altLang="en-US" dirty="0" err="1">
                <a:solidFill>
                  <a:srgbClr val="030305"/>
                </a:solidFill>
                <a:cs typeface="Times New Roman" panose="02020603050405020304" pitchFamily="18" charset="0"/>
              </a:rPr>
              <a:t>Beberapa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kemudian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Vlastimil</a:t>
            </a:r>
            <a:r>
              <a:rPr lang="en-US" altLang="en-US" dirty="0">
                <a:solidFill>
                  <a:srgbClr val="030305"/>
                </a:solidFill>
                <a:cs typeface="Times New Roman" panose="02020603050405020304" pitchFamily="18" charset="0"/>
              </a:rPr>
              <a:t> Klima (</a:t>
            </a:r>
            <a:r>
              <a:rPr lang="en-US" altLang="en-US" dirty="0">
                <a:solidFill>
                  <a:srgbClr val="030305"/>
                </a:solidFill>
                <a:cs typeface="Times New Roman" panose="02020603050405020304" pitchFamily="18" charset="0"/>
                <a:hlinkClick r:id="rId7"/>
              </a:rPr>
              <a:t>http://eprint.iacr.org/2005/075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memperbaiki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algoritma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Lenstra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dkk</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dapat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menghasilkan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kolisi</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hanya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waktu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beberapa</a:t>
            </a:r>
            <a:r>
              <a:rPr lang="en-US" altLang="en-US" dirty="0">
                <a:solidFill>
                  <a:srgbClr val="030305"/>
                </a:solidFill>
                <a:cs typeface="Times New Roman" panose="02020603050405020304" pitchFamily="18" charset="0"/>
              </a:rPr>
              <a:t> jam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menggunakan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komputer</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PC.</a:t>
            </a:r>
          </a:p>
          <a:p>
            <a:pPr algn="just" eaLnBrk="1" hangingPunct="1">
              <a:lnSpc>
                <a:spcPct val="90000"/>
              </a:lnSpc>
            </a:pPr>
            <a:endParaRPr lang="en-US" altLang="en-US" dirty="0">
              <a:solidFill>
                <a:srgbClr val="030305"/>
              </a:solidFill>
              <a:cs typeface="Times New Roman" panose="02020603050405020304" pitchFamily="18" charset="0"/>
            </a:endParaRPr>
          </a:p>
          <a:p>
            <a:pPr marL="0" indent="0" algn="r" eaLnBrk="1" hangingPunct="1">
              <a:lnSpc>
                <a:spcPct val="90000"/>
              </a:lnSpc>
              <a:buNone/>
            </a:pPr>
            <a:r>
              <a:rPr lang="en-US" altLang="en-US" sz="2400" dirty="0">
                <a:solidFill>
                  <a:srgbClr val="030305"/>
                </a:solidFill>
                <a:cs typeface="Times New Roman" panose="02020603050405020304" pitchFamily="18" charset="0"/>
              </a:rPr>
              <a:t>(</a:t>
            </a:r>
            <a:r>
              <a:rPr lang="en-US" altLang="en-US" sz="2400" dirty="0" err="1">
                <a:solidFill>
                  <a:srgbClr val="030305"/>
                </a:solidFill>
                <a:cs typeface="Times New Roman" panose="02020603050405020304" pitchFamily="18" charset="0"/>
              </a:rPr>
              <a:t>Sumber</a:t>
            </a:r>
            <a:r>
              <a:rPr lang="en-US" altLang="en-US" sz="2400" dirty="0">
                <a:solidFill>
                  <a:srgbClr val="030305"/>
                </a:solidFill>
                <a:cs typeface="Times New Roman" panose="02020603050405020304" pitchFamily="18" charset="0"/>
              </a:rPr>
              <a:t>: Wikipedia)</a:t>
            </a:r>
            <a:endParaRPr lang="en-US" altLang="en-US" sz="2400" dirty="0">
              <a:solidFill>
                <a:srgbClr val="030305"/>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448B8D-325E-45B4-BF34-B38F3CA873B7}"/>
              </a:ext>
            </a:extLst>
          </p:cNvPr>
          <p:cNvSpPr/>
          <p:nvPr/>
        </p:nvSpPr>
        <p:spPr>
          <a:xfrm>
            <a:off x="987287" y="251170"/>
            <a:ext cx="10217426" cy="5816977"/>
          </a:xfrm>
          <a:prstGeom prst="rect">
            <a:avLst/>
          </a:prstGeom>
        </p:spPr>
        <p:txBody>
          <a:bodyPr wrap="square">
            <a:spAutoFit/>
          </a:bodyPr>
          <a:lstStyle/>
          <a:p>
            <a:pPr algn="just"/>
            <a:r>
              <a:rPr lang="en-US" sz="2400" dirty="0" err="1">
                <a:effectLst/>
                <a:ea typeface="Times New Roman" panose="02020603050405020304" pitchFamily="18" charset="0"/>
              </a:rPr>
              <a:t>Contoh</a:t>
            </a:r>
            <a:r>
              <a:rPr lang="en-US" sz="2400" dirty="0">
                <a:effectLst/>
                <a:ea typeface="Times New Roman" panose="02020603050405020304" pitchFamily="18" charset="0"/>
              </a:rPr>
              <a:t> </a:t>
            </a:r>
            <a:r>
              <a:rPr lang="en-US" sz="2400" dirty="0" err="1">
                <a:effectLst/>
                <a:ea typeface="Times New Roman" panose="02020603050405020304" pitchFamily="18" charset="0"/>
              </a:rPr>
              <a:t>dua</a:t>
            </a:r>
            <a:r>
              <a:rPr lang="en-US" sz="2400" dirty="0">
                <a:effectLst/>
                <a:ea typeface="Times New Roman" panose="02020603050405020304" pitchFamily="18" charset="0"/>
              </a:rPr>
              <a:t> </a:t>
            </a:r>
            <a:r>
              <a:rPr lang="en-US" sz="2400" dirty="0" err="1">
                <a:effectLst/>
                <a:ea typeface="Times New Roman" panose="02020603050405020304" pitchFamily="18" charset="0"/>
              </a:rPr>
              <a:t>pesan</a:t>
            </a:r>
            <a:r>
              <a:rPr lang="en-US" sz="2400" dirty="0">
                <a:effectLst/>
                <a:ea typeface="Times New Roman" panose="02020603050405020304" pitchFamily="18" charset="0"/>
              </a:rPr>
              <a:t> yang </a:t>
            </a:r>
            <a:r>
              <a:rPr lang="en-US" sz="2400" dirty="0" err="1">
                <a:effectLst/>
                <a:ea typeface="Times New Roman" panose="02020603050405020304" pitchFamily="18" charset="0"/>
              </a:rPr>
              <a:t>hanya</a:t>
            </a:r>
            <a:r>
              <a:rPr lang="en-US" sz="2400" dirty="0">
                <a:effectLst/>
                <a:ea typeface="Times New Roman" panose="02020603050405020304" pitchFamily="18" charset="0"/>
              </a:rPr>
              <a:t> </a:t>
            </a:r>
            <a:r>
              <a:rPr lang="en-US" sz="2400" dirty="0" err="1">
                <a:effectLst/>
                <a:ea typeface="Times New Roman" panose="02020603050405020304" pitchFamily="18" charset="0"/>
              </a:rPr>
              <a:t>berbeda</a:t>
            </a:r>
            <a:r>
              <a:rPr lang="en-US" sz="2400" dirty="0">
                <a:effectLst/>
                <a:ea typeface="Times New Roman" panose="02020603050405020304" pitchFamily="18" charset="0"/>
              </a:rPr>
              <a:t> 6 bit </a:t>
            </a:r>
            <a:r>
              <a:rPr lang="en-US" sz="2400" dirty="0" err="1">
                <a:effectLst/>
                <a:ea typeface="Times New Roman" panose="02020603050405020304" pitchFamily="18" charset="0"/>
              </a:rPr>
              <a:t>tetapi</a:t>
            </a:r>
            <a:r>
              <a:rPr lang="en-US" sz="2400" dirty="0">
                <a:effectLst/>
                <a:ea typeface="Times New Roman" panose="02020603050405020304" pitchFamily="18" charset="0"/>
              </a:rPr>
              <a:t> </a:t>
            </a:r>
            <a:r>
              <a:rPr lang="en-US" sz="2400" dirty="0" err="1">
                <a:effectLst/>
                <a:ea typeface="Times New Roman" panose="02020603050405020304" pitchFamily="18" charset="0"/>
              </a:rPr>
              <a:t>memiliki</a:t>
            </a:r>
            <a:r>
              <a:rPr lang="en-US" sz="2400" dirty="0">
                <a:effectLst/>
                <a:ea typeface="Times New Roman" panose="02020603050405020304" pitchFamily="18" charset="0"/>
              </a:rPr>
              <a:t> </a:t>
            </a:r>
            <a:r>
              <a:rPr lang="en-US" sz="2400" dirty="0" err="1">
                <a:effectLst/>
                <a:ea typeface="Times New Roman" panose="02020603050405020304" pitchFamily="18" charset="0"/>
              </a:rPr>
              <a:t>nilai</a:t>
            </a:r>
            <a:r>
              <a:rPr lang="en-US" sz="2400" dirty="0">
                <a:effectLst/>
                <a:ea typeface="Times New Roman" panose="02020603050405020304" pitchFamily="18" charset="0"/>
              </a:rPr>
              <a:t> </a:t>
            </a:r>
            <a:r>
              <a:rPr lang="en-US" sz="2400" i="1" dirty="0">
                <a:effectLst/>
                <a:ea typeface="Times New Roman" panose="02020603050405020304" pitchFamily="18" charset="0"/>
              </a:rPr>
              <a:t>hash</a:t>
            </a:r>
            <a:r>
              <a:rPr lang="en-US" sz="2400" dirty="0">
                <a:effectLst/>
                <a:ea typeface="Times New Roman" panose="02020603050405020304" pitchFamily="18" charset="0"/>
              </a:rPr>
              <a:t> </a:t>
            </a:r>
            <a:r>
              <a:rPr lang="en-US" sz="2400" dirty="0" err="1">
                <a:effectLst/>
                <a:ea typeface="Times New Roman" panose="02020603050405020304" pitchFamily="18" charset="0"/>
              </a:rPr>
              <a:t>sama</a:t>
            </a:r>
            <a:r>
              <a:rPr lang="en-US" sz="2400" dirty="0">
                <a:effectLst/>
                <a:ea typeface="Times New Roman" panose="02020603050405020304" pitchFamily="18" charset="0"/>
              </a:rPr>
              <a:t> (</a:t>
            </a:r>
            <a:r>
              <a:rPr lang="en-US" sz="2400" dirty="0" err="1">
                <a:effectLst/>
                <a:ea typeface="Times New Roman" panose="02020603050405020304" pitchFamily="18" charset="0"/>
              </a:rPr>
              <a:t>Sumber</a:t>
            </a:r>
            <a:r>
              <a:rPr lang="en-US" sz="2400" dirty="0">
                <a:effectLst/>
                <a:ea typeface="Times New Roman" panose="02020603050405020304" pitchFamily="18" charset="0"/>
              </a:rPr>
              <a:t>: </a:t>
            </a:r>
            <a:r>
              <a:rPr lang="en-US" sz="2400" i="1" dirty="0">
                <a:effectLst/>
                <a:ea typeface="Times New Roman" panose="02020603050405020304" pitchFamily="18" charset="0"/>
              </a:rPr>
              <a:t>Eric Rescorla (2004-08-17). </a:t>
            </a:r>
            <a:r>
              <a:rPr lang="en-US" sz="2400" i="1" dirty="0">
                <a:solidFill>
                  <a:srgbClr val="000000"/>
                </a:solidFill>
                <a:effectLst/>
                <a:ea typeface="Times New Roman" panose="02020603050405020304" pitchFamily="18" charset="0"/>
              </a:rPr>
              <a:t>"A real MD5 collision"</a:t>
            </a:r>
            <a:r>
              <a:rPr lang="en-US" sz="2400" dirty="0">
                <a:solidFill>
                  <a:srgbClr val="000000"/>
                </a:solidFill>
                <a:effectLst/>
                <a:ea typeface="Times New Roman" panose="02020603050405020304" pitchFamily="18" charset="0"/>
              </a:rPr>
              <a:t>):</a:t>
            </a:r>
            <a:endParaRPr lang="en-US" sz="2400" dirty="0">
              <a:effectLst/>
              <a:ea typeface="Times New Roman" panose="02020603050405020304" pitchFamily="18" charset="0"/>
            </a:endParaRPr>
          </a:p>
          <a:p>
            <a:pPr algn="just"/>
            <a:r>
              <a:rPr lang="en-US" sz="2000" dirty="0">
                <a:effectLst/>
                <a:latin typeface="Times New Roman" panose="02020603050405020304" pitchFamily="18" charset="0"/>
                <a:ea typeface="Times New Roman" panose="02020603050405020304" pitchFamily="18" charset="0"/>
              </a:rPr>
              <a:t> </a:t>
            </a:r>
          </a:p>
          <a:p>
            <a:pPr algn="just"/>
            <a:r>
              <a:rPr lang="en-US" sz="2000" dirty="0">
                <a:latin typeface="Times New Roman" panose="02020603050405020304" pitchFamily="18" charset="0"/>
                <a:ea typeface="Times New Roman" panose="02020603050405020304" pitchFamily="18" charset="0"/>
              </a:rPr>
              <a:t>M1 =</a:t>
            </a:r>
            <a:endParaRPr lang="en-US" sz="2000" dirty="0">
              <a:effectLst/>
              <a:latin typeface="Times New Roman" panose="02020603050405020304" pitchFamily="18" charset="0"/>
              <a:ea typeface="Times New Roman" panose="02020603050405020304" pitchFamily="18" charset="0"/>
            </a:endParaRP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400" dirty="0">
                <a:latin typeface="Courier New" panose="02070309020205020404" pitchFamily="49" charset="0"/>
                <a:ea typeface="Times New Roman" panose="02020603050405020304" pitchFamily="18" charset="0"/>
              </a:rPr>
              <a:t>d131dd02c5e6eec4693d9a0698aff95c2fcab5</a:t>
            </a:r>
            <a:r>
              <a:rPr lang="en-US" sz="2400" b="1" dirty="0">
                <a:solidFill>
                  <a:srgbClr val="FF0000"/>
                </a:solidFill>
                <a:latin typeface="Courier New" panose="02070309020205020404" pitchFamily="49" charset="0"/>
                <a:ea typeface="Times New Roman" panose="02020603050405020304" pitchFamily="18" charset="0"/>
              </a:rPr>
              <a:t>8</a:t>
            </a:r>
            <a:r>
              <a:rPr lang="en-US" sz="2400" dirty="0">
                <a:latin typeface="Courier New" panose="02070309020205020404" pitchFamily="49" charset="0"/>
                <a:ea typeface="Times New Roman" panose="02020603050405020304" pitchFamily="18" charset="0"/>
              </a:rPr>
              <a:t>712467eab4004583eb8fb7f8955ad340609f4b30283e4888325</a:t>
            </a:r>
            <a:r>
              <a:rPr lang="en-US" sz="2400" b="1" dirty="0">
                <a:solidFill>
                  <a:srgbClr val="FF0000"/>
                </a:solidFill>
                <a:latin typeface="Courier New" panose="02070309020205020404" pitchFamily="49" charset="0"/>
                <a:ea typeface="Times New Roman" panose="02020603050405020304" pitchFamily="18" charset="0"/>
              </a:rPr>
              <a:t>7</a:t>
            </a:r>
            <a:r>
              <a:rPr lang="en-US" sz="2400" dirty="0">
                <a:latin typeface="Courier New" panose="02070309020205020404" pitchFamily="49" charset="0"/>
                <a:ea typeface="Times New Roman" panose="02020603050405020304" pitchFamily="18" charset="0"/>
              </a:rPr>
              <a:t>1415a085125e8f7cdc99fd91dbd</a:t>
            </a:r>
            <a:r>
              <a:rPr lang="en-US" sz="2400" b="1" dirty="0">
                <a:solidFill>
                  <a:srgbClr val="FF0000"/>
                </a:solidFill>
                <a:latin typeface="Courier New" panose="02070309020205020404" pitchFamily="49" charset="0"/>
                <a:ea typeface="Times New Roman" panose="02020603050405020304" pitchFamily="18" charset="0"/>
              </a:rPr>
              <a:t>f</a:t>
            </a:r>
            <a:r>
              <a:rPr lang="en-US" sz="2400" dirty="0">
                <a:latin typeface="Courier New" panose="02070309020205020404" pitchFamily="49" charset="0"/>
                <a:ea typeface="Times New Roman" panose="02020603050405020304" pitchFamily="18" charset="0"/>
              </a:rPr>
              <a:t>280373c5bd8823e3156348f5bae6dacd436c919c6dd53e2</a:t>
            </a:r>
            <a:r>
              <a:rPr lang="en-US" sz="2400" b="1" dirty="0">
                <a:solidFill>
                  <a:srgbClr val="FF0000"/>
                </a:solidFill>
                <a:latin typeface="Courier New" panose="02070309020205020404" pitchFamily="49" charset="0"/>
                <a:ea typeface="Times New Roman" panose="02020603050405020304" pitchFamily="18" charset="0"/>
              </a:rPr>
              <a:t>b</a:t>
            </a:r>
            <a:r>
              <a:rPr lang="en-US" sz="2400" dirty="0">
                <a:latin typeface="Courier New" panose="02070309020205020404" pitchFamily="49" charset="0"/>
                <a:ea typeface="Times New Roman" panose="02020603050405020304" pitchFamily="18" charset="0"/>
              </a:rPr>
              <a:t>487da03fd02396306d248cda0e99f33420f577ee8ce54b67080</a:t>
            </a:r>
            <a:r>
              <a:rPr lang="en-US" sz="2400" b="1" dirty="0">
                <a:solidFill>
                  <a:srgbClr val="FF0000"/>
                </a:solidFill>
                <a:latin typeface="Courier New" panose="02070309020205020404" pitchFamily="49" charset="0"/>
                <a:ea typeface="Times New Roman" panose="02020603050405020304" pitchFamily="18" charset="0"/>
              </a:rPr>
              <a:t>a</a:t>
            </a:r>
            <a:r>
              <a:rPr lang="en-US" sz="2400" dirty="0">
                <a:latin typeface="Courier New" panose="02070309020205020404" pitchFamily="49" charset="0"/>
                <a:ea typeface="Times New Roman" panose="02020603050405020304" pitchFamily="18" charset="0"/>
              </a:rPr>
              <a:t>80d1ec69821bcb6a8839396f965</a:t>
            </a:r>
            <a:r>
              <a:rPr lang="en-US" sz="2400" b="1" dirty="0">
                <a:solidFill>
                  <a:srgbClr val="FF0000"/>
                </a:solidFill>
                <a:latin typeface="Courier New" panose="02070309020205020404" pitchFamily="49" charset="0"/>
                <a:ea typeface="Times New Roman" panose="02020603050405020304" pitchFamily="18" charset="0"/>
              </a:rPr>
              <a:t>2</a:t>
            </a:r>
            <a:r>
              <a:rPr lang="en-US" sz="2400" dirty="0">
                <a:latin typeface="Courier New" panose="02070309020205020404" pitchFamily="49" charset="0"/>
                <a:ea typeface="Times New Roman" panose="02020603050405020304" pitchFamily="18" charset="0"/>
              </a:rPr>
              <a:t>b6ff72a70</a:t>
            </a:r>
          </a:p>
          <a:p>
            <a:pPr>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400" dirty="0">
              <a:effectLst/>
              <a:latin typeface="Times New Roman" panose="02020603050405020304" pitchFamily="18" charset="0"/>
              <a:ea typeface="Times New Roman" panose="02020603050405020304" pitchFamily="18" charset="0"/>
            </a:endParaRPr>
          </a:p>
          <a:p>
            <a:pPr algn="just"/>
            <a:r>
              <a:rPr lang="en-US" sz="2000" dirty="0">
                <a:ea typeface="Times New Roman" panose="02020603050405020304" pitchFamily="18" charset="0"/>
              </a:rPr>
              <a:t>M2 =</a:t>
            </a:r>
            <a:endParaRPr lang="en-US" sz="2000" dirty="0">
              <a:effectLst/>
              <a:ea typeface="Times New Roman" panose="02020603050405020304" pitchFamily="18" charset="0"/>
            </a:endParaRPr>
          </a:p>
          <a:p>
            <a:r>
              <a:rPr lang="en-US" sz="2400" dirty="0">
                <a:latin typeface="Courier New" panose="02070309020205020404" pitchFamily="49" charset="0"/>
                <a:ea typeface="Times New Roman" panose="02020603050405020304" pitchFamily="18" charset="0"/>
              </a:rPr>
              <a:t>d131dd02c5e6eec4693d9a0698aff95c2fcab5</a:t>
            </a:r>
            <a:r>
              <a:rPr lang="en-US" sz="2400" b="1" dirty="0">
                <a:solidFill>
                  <a:srgbClr val="FF0000"/>
                </a:solidFill>
                <a:latin typeface="Courier New" panose="02070309020205020404" pitchFamily="49" charset="0"/>
                <a:ea typeface="Times New Roman" panose="02020603050405020304" pitchFamily="18" charset="0"/>
              </a:rPr>
              <a:t>0</a:t>
            </a:r>
            <a:r>
              <a:rPr lang="en-US" sz="2400" dirty="0">
                <a:latin typeface="Courier New" panose="02070309020205020404" pitchFamily="49" charset="0"/>
                <a:ea typeface="Times New Roman" panose="02020603050405020304" pitchFamily="18" charset="0"/>
              </a:rPr>
              <a:t>712467eab4004583eb8fb7f8955ad340609f4b30283e4888325</a:t>
            </a:r>
            <a:r>
              <a:rPr lang="en-US" sz="2400" b="1" dirty="0">
                <a:solidFill>
                  <a:srgbClr val="FF0000"/>
                </a:solidFill>
                <a:latin typeface="Courier New" panose="02070309020205020404" pitchFamily="49" charset="0"/>
                <a:ea typeface="Times New Roman" panose="02020603050405020304" pitchFamily="18" charset="0"/>
              </a:rPr>
              <a:t>f</a:t>
            </a:r>
            <a:r>
              <a:rPr lang="en-US" sz="2400" dirty="0">
                <a:latin typeface="Courier New" panose="02070309020205020404" pitchFamily="49" charset="0"/>
                <a:ea typeface="Times New Roman" panose="02020603050405020304" pitchFamily="18" charset="0"/>
              </a:rPr>
              <a:t>1415a085125e8f7cdc99fd91dbd</a:t>
            </a:r>
            <a:r>
              <a:rPr lang="en-US" sz="2400" b="1" dirty="0">
                <a:solidFill>
                  <a:srgbClr val="FF0000"/>
                </a:solidFill>
                <a:latin typeface="Courier New" panose="02070309020205020404" pitchFamily="49" charset="0"/>
                <a:ea typeface="Times New Roman" panose="02020603050405020304" pitchFamily="18" charset="0"/>
              </a:rPr>
              <a:t>7</a:t>
            </a:r>
            <a:r>
              <a:rPr lang="en-US" sz="2400" dirty="0">
                <a:latin typeface="Courier New" panose="02070309020205020404" pitchFamily="49" charset="0"/>
                <a:ea typeface="Times New Roman" panose="02020603050405020304" pitchFamily="18" charset="0"/>
              </a:rPr>
              <a:t>280373c5bd8823e3156348f5bae6dacd436c919c6dd53e2</a:t>
            </a:r>
            <a:r>
              <a:rPr lang="en-US" sz="2400" b="1" dirty="0">
                <a:solidFill>
                  <a:srgbClr val="FF0000"/>
                </a:solidFill>
                <a:latin typeface="Courier New" panose="02070309020205020404" pitchFamily="49" charset="0"/>
                <a:ea typeface="Times New Roman" panose="02020603050405020304" pitchFamily="18" charset="0"/>
              </a:rPr>
              <a:t>3</a:t>
            </a:r>
            <a:r>
              <a:rPr lang="en-US" sz="2400" dirty="0">
                <a:latin typeface="Courier New" panose="02070309020205020404" pitchFamily="49" charset="0"/>
                <a:ea typeface="Times New Roman" panose="02020603050405020304" pitchFamily="18" charset="0"/>
              </a:rPr>
              <a:t>487da03fd02396306d248cda0e99f33420f577ee8ce54b67080</a:t>
            </a:r>
            <a:r>
              <a:rPr lang="en-US" sz="2400" b="1" dirty="0">
                <a:solidFill>
                  <a:srgbClr val="FF0000"/>
                </a:solidFill>
                <a:latin typeface="Courier New" panose="02070309020205020404" pitchFamily="49" charset="0"/>
                <a:ea typeface="Times New Roman" panose="02020603050405020304" pitchFamily="18" charset="0"/>
              </a:rPr>
              <a:t>2</a:t>
            </a:r>
            <a:r>
              <a:rPr lang="en-US" sz="2400" dirty="0">
                <a:latin typeface="Courier New" panose="02070309020205020404" pitchFamily="49" charset="0"/>
                <a:ea typeface="Times New Roman" panose="02020603050405020304" pitchFamily="18" charset="0"/>
              </a:rPr>
              <a:t>80d1ec69821bcb6a8839396f965</a:t>
            </a:r>
            <a:r>
              <a:rPr lang="en-US" sz="2400" b="1" dirty="0">
                <a:solidFill>
                  <a:srgbClr val="FF0000"/>
                </a:solidFill>
                <a:latin typeface="Courier New" panose="02070309020205020404" pitchFamily="49" charset="0"/>
                <a:ea typeface="Times New Roman" panose="02020603050405020304" pitchFamily="18" charset="0"/>
              </a:rPr>
              <a:t>a</a:t>
            </a:r>
            <a:r>
              <a:rPr lang="en-US" sz="2400" dirty="0">
                <a:latin typeface="Courier New" panose="02070309020205020404" pitchFamily="49" charset="0"/>
                <a:ea typeface="Times New Roman" panose="02020603050405020304" pitchFamily="18" charset="0"/>
              </a:rPr>
              <a:t>b6ff72a70</a:t>
            </a:r>
            <a:endParaRPr lang="en-US" sz="2400" dirty="0"/>
          </a:p>
        </p:txBody>
      </p:sp>
      <p:sp>
        <p:nvSpPr>
          <p:cNvPr id="5" name="Rectangle 4">
            <a:extLst>
              <a:ext uri="{FF2B5EF4-FFF2-40B4-BE49-F238E27FC236}">
                <a16:creationId xmlns:a16="http://schemas.microsoft.com/office/drawing/2014/main" id="{3848350E-360F-4CAF-B2D3-9F147DD666B5}"/>
              </a:ext>
            </a:extLst>
          </p:cNvPr>
          <p:cNvSpPr/>
          <p:nvPr/>
        </p:nvSpPr>
        <p:spPr>
          <a:xfrm>
            <a:off x="1194352" y="6206720"/>
            <a:ext cx="9803296" cy="400110"/>
          </a:xfrm>
          <a:prstGeom prst="rect">
            <a:avLst/>
          </a:prstGeom>
        </p:spPr>
        <p:txBody>
          <a:bodyPr wrap="square">
            <a:spAutoFit/>
          </a:bodyPr>
          <a:lstStyle/>
          <a:p>
            <a:r>
              <a:rPr lang="en-US" sz="2000" dirty="0" err="1">
                <a:latin typeface="Times New Roman" panose="02020603050405020304" pitchFamily="18" charset="0"/>
                <a:ea typeface="Times New Roman" panose="02020603050405020304" pitchFamily="18" charset="0"/>
              </a:rPr>
              <a:t>Kedua</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pesan</a:t>
            </a:r>
            <a:r>
              <a:rPr lang="en-US" sz="2000" dirty="0">
                <a:latin typeface="Times New Roman" panose="02020603050405020304" pitchFamily="18" charset="0"/>
                <a:ea typeface="Times New Roman" panose="02020603050405020304" pitchFamily="18" charset="0"/>
              </a:rPr>
              <a:t> di </a:t>
            </a:r>
            <a:r>
              <a:rPr lang="en-US" sz="2000" dirty="0" err="1">
                <a:latin typeface="Times New Roman" panose="02020603050405020304" pitchFamily="18" charset="0"/>
                <a:ea typeface="Times New Roman" panose="02020603050405020304" pitchFamily="18" charset="0"/>
              </a:rPr>
              <a:t>atas</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memiliki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nilai</a:t>
            </a:r>
            <a:r>
              <a:rPr lang="en-US" sz="2000" dirty="0">
                <a:latin typeface="Times New Roman" panose="02020603050405020304" pitchFamily="18" charset="0"/>
                <a:ea typeface="Times New Roman" panose="02020603050405020304" pitchFamily="18" charset="0"/>
              </a:rPr>
              <a:t> </a:t>
            </a:r>
            <a:r>
              <a:rPr lang="en-US" sz="2000" i="1" dirty="0">
                <a:latin typeface="Times New Roman" panose="02020603050405020304" pitchFamily="18" charset="0"/>
                <a:ea typeface="Times New Roman" panose="02020603050405020304" pitchFamily="18" charset="0"/>
              </a:rPr>
              <a:t>hash</a:t>
            </a:r>
            <a:r>
              <a:rPr lang="en-US" sz="2000" dirty="0">
                <a:latin typeface="Times New Roman" panose="02020603050405020304" pitchFamily="18" charset="0"/>
                <a:ea typeface="Times New Roman" panose="02020603050405020304" pitchFamily="18" charset="0"/>
              </a:rPr>
              <a:t> </a:t>
            </a:r>
            <a:r>
              <a:rPr lang="en-US" sz="2000" b="1" dirty="0">
                <a:solidFill>
                  <a:srgbClr val="FF0000"/>
                </a:solidFill>
                <a:latin typeface="Courier New" panose="02070309020205020404" pitchFamily="49" charset="0"/>
                <a:ea typeface="Times New Roman" panose="02020603050405020304" pitchFamily="18" charset="0"/>
              </a:rPr>
              <a:t>79054025255fb1a26e4bc422aef54eb4</a:t>
            </a:r>
            <a:r>
              <a:rPr lang="en-US" sz="2000" b="1" dirty="0">
                <a:solidFill>
                  <a:srgbClr val="FF0000"/>
                </a:solidFill>
                <a:latin typeface="Times New Roman" panose="02020603050405020304" pitchFamily="18" charset="0"/>
                <a:ea typeface="Times New Roman" panose="02020603050405020304" pitchFamily="18" charset="0"/>
              </a:rPr>
              <a:t>.</a:t>
            </a:r>
            <a:r>
              <a:rPr lang="en-US" sz="2000" dirty="0">
                <a:solidFill>
                  <a:srgbClr val="FF0000"/>
                </a:solidFill>
                <a:latin typeface="Times New Roman" panose="02020603050405020304" pitchFamily="18" charset="0"/>
                <a:ea typeface="Times New Roman" panose="02020603050405020304" pitchFamily="18" charset="0"/>
              </a:rPr>
              <a:t> </a:t>
            </a:r>
            <a:endParaRPr lang="en-US" sz="2000" dirty="0">
              <a:solidFill>
                <a:srgbClr val="FF0000"/>
              </a:solidFill>
            </a:endParaRPr>
          </a:p>
        </p:txBody>
      </p:sp>
    </p:spTree>
    <p:extLst>
      <p:ext uri="{BB962C8B-B14F-4D97-AF65-F5344CB8AC3E}">
        <p14:creationId xmlns:p14="http://schemas.microsoft.com/office/powerpoint/2010/main" val="1382206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screen with white text&#10;&#10;Description automatically generated">
            <a:extLst>
              <a:ext uri="{FF2B5EF4-FFF2-40B4-BE49-F238E27FC236}">
                <a16:creationId xmlns:a16="http://schemas.microsoft.com/office/drawing/2014/main" id="{54D09219-AC4E-A12C-83B3-D008F5DDE1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4713" y="149385"/>
            <a:ext cx="3467918" cy="6559230"/>
          </a:xfrm>
          <a:prstGeom prst="rect">
            <a:avLst/>
          </a:prstGeom>
        </p:spPr>
      </p:pic>
      <p:sp>
        <p:nvSpPr>
          <p:cNvPr id="6" name="TextBox 5">
            <a:extLst>
              <a:ext uri="{FF2B5EF4-FFF2-40B4-BE49-F238E27FC236}">
                <a16:creationId xmlns:a16="http://schemas.microsoft.com/office/drawing/2014/main" id="{D369F705-521B-C6B9-88A6-41DDB704F087}"/>
              </a:ext>
            </a:extLst>
          </p:cNvPr>
          <p:cNvSpPr txBox="1"/>
          <p:nvPr/>
        </p:nvSpPr>
        <p:spPr>
          <a:xfrm flipH="1">
            <a:off x="960118" y="939019"/>
            <a:ext cx="5525087" cy="3108543"/>
          </a:xfrm>
          <a:prstGeom prst="rect">
            <a:avLst/>
          </a:prstGeom>
          <a:noFill/>
        </p:spPr>
        <p:txBody>
          <a:bodyPr wrap="square" rtlCol="0">
            <a:spAutoFit/>
          </a:bodyPr>
          <a:lstStyle/>
          <a:p>
            <a:r>
              <a:rPr lang="en-US" sz="2800" dirty="0"/>
              <a:t>Dua </a:t>
            </a:r>
            <a:r>
              <a:rPr lang="en-US" sz="2800" dirty="0" err="1"/>
              <a:t>buah</a:t>
            </a:r>
            <a:r>
              <a:rPr lang="en-US" sz="2800" dirty="0"/>
              <a:t> </a:t>
            </a:r>
            <a:r>
              <a:rPr lang="en-US" sz="2800" dirty="0" err="1"/>
              <a:t>gambar</a:t>
            </a:r>
            <a:r>
              <a:rPr lang="en-US" sz="2800" dirty="0"/>
              <a:t> biner yang </a:t>
            </a:r>
            <a:r>
              <a:rPr lang="en-US" sz="2800" dirty="0" err="1"/>
              <a:t>memiliki</a:t>
            </a:r>
            <a:r>
              <a:rPr lang="en-US" sz="2800" dirty="0"/>
              <a:t> </a:t>
            </a:r>
            <a:r>
              <a:rPr lang="en-US" sz="2800" dirty="0" err="1"/>
              <a:t>nilai</a:t>
            </a:r>
            <a:r>
              <a:rPr lang="en-US" sz="2800" dirty="0"/>
              <a:t> hash MD5 yang </a:t>
            </a:r>
            <a:r>
              <a:rPr lang="en-US" sz="2800" dirty="0" err="1"/>
              <a:t>sama</a:t>
            </a:r>
            <a:endParaRPr lang="en-US" sz="2800" dirty="0"/>
          </a:p>
          <a:p>
            <a:endParaRPr lang="en-US" sz="2800" dirty="0"/>
          </a:p>
          <a:p>
            <a:r>
              <a:rPr lang="en-US" sz="2800" dirty="0" err="1"/>
              <a:t>Sumber</a:t>
            </a:r>
            <a:r>
              <a:rPr lang="en-US" sz="2800" dirty="0"/>
              <a:t>: </a:t>
            </a:r>
            <a:r>
              <a:rPr lang="en-US" sz="2800" dirty="0">
                <a:hlinkClick r:id="rId3"/>
              </a:rPr>
              <a:t>https://natmchugh.blogspot.com/2015/05/how-to-make-two-binaries-with-same-md5.html</a:t>
            </a:r>
            <a:r>
              <a:rPr lang="en-US" sz="2800" dirty="0"/>
              <a:t> </a:t>
            </a:r>
          </a:p>
        </p:txBody>
      </p:sp>
    </p:spTree>
    <p:extLst>
      <p:ext uri="{BB962C8B-B14F-4D97-AF65-F5344CB8AC3E}">
        <p14:creationId xmlns:p14="http://schemas.microsoft.com/office/powerpoint/2010/main" val="3968595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E1DEDC-A7F9-4C88-915F-99045E3AEFC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r">
              <a:buNone/>
            </a:pPr>
            <a:r>
              <a:rPr lang="en-US" sz="4000" dirty="0"/>
              <a:t>SELAMAT BELAJAR</a:t>
            </a:r>
          </a:p>
        </p:txBody>
      </p:sp>
    </p:spTree>
    <p:extLst>
      <p:ext uri="{BB962C8B-B14F-4D97-AF65-F5344CB8AC3E}">
        <p14:creationId xmlns:p14="http://schemas.microsoft.com/office/powerpoint/2010/main" val="662300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a:extLst>
              <a:ext uri="{FF2B5EF4-FFF2-40B4-BE49-F238E27FC236}">
                <a16:creationId xmlns:a16="http://schemas.microsoft.com/office/drawing/2014/main" id="{B406A677-73F1-4273-9312-F00659BFC6A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6147" name="Slide Number Placeholder 5">
            <a:extLst>
              <a:ext uri="{FF2B5EF4-FFF2-40B4-BE49-F238E27FC236}">
                <a16:creationId xmlns:a16="http://schemas.microsoft.com/office/drawing/2014/main" id="{AFEBFFBA-1FBE-4D24-86F8-3DA03CEF62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62D35041-877A-460B-9698-281D78D2FA86}" type="slidenum">
              <a:rPr lang="en-GB" altLang="en-US" sz="1400">
                <a:latin typeface="Times New Roman" panose="02020603050405020304" pitchFamily="18" charset="0"/>
              </a:rPr>
              <a:pPr>
                <a:spcBef>
                  <a:spcPct val="0"/>
                </a:spcBef>
                <a:buSzTx/>
                <a:buFontTx/>
                <a:buNone/>
              </a:pPr>
              <a:t>3</a:t>
            </a:fld>
            <a:endParaRPr lang="en-GB" altLang="en-US" sz="1400">
              <a:latin typeface="Times New Roman" panose="02020603050405020304" pitchFamily="18" charset="0"/>
            </a:endParaRPr>
          </a:p>
        </p:txBody>
      </p:sp>
      <p:sp>
        <p:nvSpPr>
          <p:cNvPr id="6148" name="Rectangle 2">
            <a:extLst>
              <a:ext uri="{FF2B5EF4-FFF2-40B4-BE49-F238E27FC236}">
                <a16:creationId xmlns:a16="http://schemas.microsoft.com/office/drawing/2014/main" id="{87B49732-A9FE-48CD-B793-B7262A56B74B}"/>
              </a:ext>
            </a:extLst>
          </p:cNvPr>
          <p:cNvSpPr>
            <a:spLocks noGrp="1" noChangeArrowheads="1"/>
          </p:cNvSpPr>
          <p:nvPr>
            <p:ph type="title"/>
          </p:nvPr>
        </p:nvSpPr>
        <p:spPr>
          <a:xfrm>
            <a:off x="927652" y="251251"/>
            <a:ext cx="7772400" cy="679450"/>
          </a:xfrm>
        </p:spPr>
        <p:txBody>
          <a:bodyPr>
            <a:normAutofit fontScale="90000"/>
          </a:bodyPr>
          <a:lstStyle/>
          <a:p>
            <a:pPr algn="l" eaLnBrk="1" hangingPunct="1"/>
            <a:r>
              <a:rPr lang="en-US" altLang="en-US" dirty="0"/>
              <a:t>Gambaran </a:t>
            </a:r>
            <a:r>
              <a:rPr lang="en-US" altLang="en-US" dirty="0" err="1"/>
              <a:t>umum</a:t>
            </a:r>
            <a:r>
              <a:rPr lang="en-US" altLang="en-US" dirty="0"/>
              <a:t> MD5</a:t>
            </a:r>
            <a:endParaRPr lang="en-GB" altLang="en-US" dirty="0"/>
          </a:p>
        </p:txBody>
      </p:sp>
      <p:graphicFrame>
        <p:nvGraphicFramePr>
          <p:cNvPr id="6149" name="Object 4">
            <a:extLst>
              <a:ext uri="{FF2B5EF4-FFF2-40B4-BE49-F238E27FC236}">
                <a16:creationId xmlns:a16="http://schemas.microsoft.com/office/drawing/2014/main" id="{0099F0E9-7D59-44CA-8E0C-4FF5F1A95B65}"/>
              </a:ext>
            </a:extLst>
          </p:cNvPr>
          <p:cNvGraphicFramePr>
            <a:graphicFrameLocks noChangeAspect="1"/>
          </p:cNvGraphicFramePr>
          <p:nvPr>
            <p:extLst>
              <p:ext uri="{D42A27DB-BD31-4B8C-83A1-F6EECF244321}">
                <p14:modId xmlns:p14="http://schemas.microsoft.com/office/powerpoint/2010/main" val="1964296297"/>
              </p:ext>
            </p:extLst>
          </p:nvPr>
        </p:nvGraphicFramePr>
        <p:xfrm>
          <a:off x="927652" y="1074901"/>
          <a:ext cx="9694730" cy="5464011"/>
        </p:xfrm>
        <a:graphic>
          <a:graphicData uri="http://schemas.openxmlformats.org/presentationml/2006/ole">
            <mc:AlternateContent xmlns:mc="http://schemas.openxmlformats.org/markup-compatibility/2006">
              <mc:Choice xmlns:v="urn:schemas-microsoft-com:vml" Requires="v">
                <p:oleObj name="VISIO" r:id="rId7" imgW="6787134" imgH="3816858" progId="Visio.Drawing.5">
                  <p:embed/>
                </p:oleObj>
              </mc:Choice>
              <mc:Fallback>
                <p:oleObj name="VISIO" r:id="rId7" imgW="6787134" imgH="3816858" progId="Visio.Drawing.5">
                  <p:embed/>
                  <p:pic>
                    <p:nvPicPr>
                      <p:cNvPr id="6149" name="Object 4">
                        <a:extLst>
                          <a:ext uri="{FF2B5EF4-FFF2-40B4-BE49-F238E27FC236}">
                            <a16:creationId xmlns:a16="http://schemas.microsoft.com/office/drawing/2014/main" id="{0099F0E9-7D59-44CA-8E0C-4FF5F1A95B6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27652" y="1074901"/>
                        <a:ext cx="9694730" cy="5464011"/>
                      </a:xfrm>
                      <a:prstGeom prst="rect">
                        <a:avLst/>
                      </a:prstGeom>
                      <a:noFill/>
                      <a:ln>
                        <a:noFill/>
                      </a:ln>
                      <a:effec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a:extLst>
              <a:ext uri="{FF2B5EF4-FFF2-40B4-BE49-F238E27FC236}">
                <a16:creationId xmlns:a16="http://schemas.microsoft.com/office/drawing/2014/main" id="{18DD29C1-C1FE-464E-BB61-96A42A491FE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7171" name="Slide Number Placeholder 5">
            <a:extLst>
              <a:ext uri="{FF2B5EF4-FFF2-40B4-BE49-F238E27FC236}">
                <a16:creationId xmlns:a16="http://schemas.microsoft.com/office/drawing/2014/main" id="{385FBDA2-8F9E-4851-B3BA-00CC6599AF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F2FDC04D-40C1-4825-AA6D-FD6E28395951}" type="slidenum">
              <a:rPr lang="en-GB" altLang="en-US" sz="1400">
                <a:latin typeface="Times New Roman" panose="02020603050405020304" pitchFamily="18" charset="0"/>
              </a:rPr>
              <a:pPr>
                <a:spcBef>
                  <a:spcPct val="0"/>
                </a:spcBef>
                <a:buSzTx/>
                <a:buFontTx/>
                <a:buNone/>
              </a:pPr>
              <a:t>4</a:t>
            </a:fld>
            <a:endParaRPr lang="en-GB" altLang="en-US" sz="1400">
              <a:latin typeface="Times New Roman" panose="02020603050405020304" pitchFamily="18" charset="0"/>
            </a:endParaRPr>
          </a:p>
        </p:txBody>
      </p:sp>
      <p:sp>
        <p:nvSpPr>
          <p:cNvPr id="2" name="Rectangle 3">
            <a:extLst>
              <a:ext uri="{FF2B5EF4-FFF2-40B4-BE49-F238E27FC236}">
                <a16:creationId xmlns:a16="http://schemas.microsoft.com/office/drawing/2014/main" id="{6DD3D155-1342-4BA6-A5A9-245E6EB04A3E}"/>
              </a:ext>
            </a:extLst>
          </p:cNvPr>
          <p:cNvSpPr>
            <a:spLocks noGrp="1" noChangeArrowheads="1"/>
          </p:cNvSpPr>
          <p:nvPr>
            <p:ph type="body" idx="1"/>
          </p:nvPr>
        </p:nvSpPr>
        <p:spPr>
          <a:xfrm>
            <a:off x="805070" y="914400"/>
            <a:ext cx="10396330" cy="5181600"/>
          </a:xfrm>
        </p:spPr>
        <p:txBody>
          <a:bodyPr/>
          <a:lstStyle/>
          <a:p>
            <a:pPr marL="0" indent="0" eaLnBrk="1" hangingPunct="1">
              <a:buNone/>
              <a:defRPr/>
            </a:pPr>
            <a:r>
              <a:rPr lang="en-US" b="1" dirty="0" err="1">
                <a:solidFill>
                  <a:srgbClr val="030305"/>
                </a:solidFill>
                <a:latin typeface="Times New Roman" pitchFamily="18" charset="0"/>
                <a:cs typeface="Times New Roman" pitchFamily="18" charset="0"/>
              </a:rPr>
              <a:t>Langkah-langkah</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pembuatan</a:t>
            </a:r>
            <a:r>
              <a:rPr lang="en-US" b="1" dirty="0">
                <a:solidFill>
                  <a:srgbClr val="030305"/>
                </a:solidFill>
                <a:latin typeface="Times New Roman" pitchFamily="18" charset="0"/>
                <a:cs typeface="Times New Roman" pitchFamily="18" charset="0"/>
              </a:rPr>
              <a:t> </a:t>
            </a:r>
            <a:r>
              <a:rPr lang="en-US" b="1" i="1" dirty="0">
                <a:solidFill>
                  <a:srgbClr val="030305"/>
                </a:solidFill>
                <a:latin typeface="Times New Roman" pitchFamily="18" charset="0"/>
                <a:cs typeface="Times New Roman" pitchFamily="18" charset="0"/>
              </a:rPr>
              <a:t>message digest</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secara</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garis</a:t>
            </a:r>
            <a:r>
              <a:rPr lang="en-US" b="1" dirty="0">
                <a:solidFill>
                  <a:srgbClr val="030305"/>
                </a:solidFill>
                <a:latin typeface="Times New Roman" pitchFamily="18" charset="0"/>
                <a:cs typeface="Times New Roman" pitchFamily="18" charset="0"/>
              </a:rPr>
              <a:t> </a:t>
            </a:r>
            <a:r>
              <a:rPr lang="en-US" b="1" dirty="0" err="1">
                <a:solidFill>
                  <a:srgbClr val="030305"/>
                </a:solidFill>
                <a:latin typeface="Times New Roman" pitchFamily="18" charset="0"/>
                <a:cs typeface="Times New Roman" pitchFamily="18" charset="0"/>
              </a:rPr>
              <a:t>besar</a:t>
            </a:r>
            <a:r>
              <a:rPr lang="en-US" b="1" dirty="0">
                <a:solidFill>
                  <a:srgbClr val="030305"/>
                </a:solidFill>
                <a:latin typeface="Times New Roman" pitchFamily="18" charset="0"/>
                <a:cs typeface="Times New Roman" pitchFamily="18" charset="0"/>
              </a:rPr>
              <a:t>:</a:t>
            </a:r>
          </a:p>
          <a:p>
            <a:pPr marL="0" indent="0" eaLnBrk="1" hangingPunct="1">
              <a:buNone/>
              <a:defRPr/>
            </a:pPr>
            <a:endParaRPr lang="en-US" b="1" dirty="0">
              <a:solidFill>
                <a:srgbClr val="030305"/>
              </a:solidFill>
              <a:latin typeface="Times New Roman" pitchFamily="18" charset="0"/>
              <a:cs typeface="Times New Roman" pitchFamily="18" charset="0"/>
            </a:endParaRPr>
          </a:p>
          <a:p>
            <a:pPr eaLnBrk="1" hangingPunct="1">
              <a:buFontTx/>
              <a:buNone/>
              <a:defRPr/>
            </a:pPr>
            <a:r>
              <a:rPr lang="en-US" dirty="0">
                <a:solidFill>
                  <a:srgbClr val="030305"/>
                </a:solidFill>
                <a:cs typeface="Times New Roman" pitchFamily="18" charset="0"/>
              </a:rPr>
              <a:t>	1. </a:t>
            </a:r>
            <a:r>
              <a:rPr lang="en-US" dirty="0" err="1">
                <a:solidFill>
                  <a:srgbClr val="030305"/>
                </a:solidFill>
                <a:cs typeface="Times New Roman" pitchFamily="18" charset="0"/>
              </a:rPr>
              <a:t>Penambahan</a:t>
            </a:r>
            <a:r>
              <a:rPr lang="en-US" dirty="0">
                <a:solidFill>
                  <a:srgbClr val="030305"/>
                </a:solidFill>
                <a:cs typeface="Times New Roman" pitchFamily="18" charset="0"/>
              </a:rPr>
              <a:t> bit-bit </a:t>
            </a:r>
            <a:r>
              <a:rPr lang="en-US" dirty="0" err="1">
                <a:solidFill>
                  <a:srgbClr val="030305"/>
                </a:solidFill>
                <a:cs typeface="Times New Roman" pitchFamily="18" charset="0"/>
              </a:rPr>
              <a:t>pengganjal</a:t>
            </a:r>
            <a:r>
              <a:rPr lang="en-US" dirty="0">
                <a:solidFill>
                  <a:srgbClr val="030305"/>
                </a:solidFill>
                <a:cs typeface="Times New Roman" pitchFamily="18" charset="0"/>
              </a:rPr>
              <a:t>  (</a:t>
            </a:r>
            <a:r>
              <a:rPr lang="en-US" i="1" dirty="0">
                <a:solidFill>
                  <a:srgbClr val="030305"/>
                </a:solidFill>
                <a:cs typeface="Times New Roman" pitchFamily="18" charset="0"/>
              </a:rPr>
              <a:t>padding bits</a:t>
            </a:r>
            <a:r>
              <a:rPr lang="en-US" dirty="0">
                <a:solidFill>
                  <a:srgbClr val="030305"/>
                </a:solidFill>
                <a:cs typeface="Times New Roman" pitchFamily="18" charset="0"/>
              </a:rPr>
              <a:t>).</a:t>
            </a:r>
          </a:p>
          <a:p>
            <a:pPr eaLnBrk="1" hangingPunct="1">
              <a:buFontTx/>
              <a:buNone/>
              <a:defRPr/>
            </a:pPr>
            <a:endParaRPr lang="en-US" dirty="0">
              <a:solidFill>
                <a:srgbClr val="030305"/>
              </a:solidFill>
              <a:cs typeface="Times New Roman" pitchFamily="18" charset="0"/>
            </a:endParaRPr>
          </a:p>
          <a:p>
            <a:pPr eaLnBrk="1" hangingPunct="1">
              <a:buFontTx/>
              <a:buNone/>
              <a:defRPr/>
            </a:pPr>
            <a:r>
              <a:rPr lang="en-US" dirty="0">
                <a:solidFill>
                  <a:srgbClr val="030305"/>
                </a:solidFill>
                <a:cs typeface="Times New Roman" pitchFamily="18" charset="0"/>
              </a:rPr>
              <a:t>	2. </a:t>
            </a:r>
            <a:r>
              <a:rPr lang="en-US" dirty="0" err="1">
                <a:solidFill>
                  <a:srgbClr val="030305"/>
                </a:solidFill>
                <a:cs typeface="Times New Roman" pitchFamily="18" charset="0"/>
              </a:rPr>
              <a:t>Penambahan</a:t>
            </a:r>
            <a:r>
              <a:rPr lang="en-US" dirty="0">
                <a:solidFill>
                  <a:srgbClr val="030305"/>
                </a:solidFill>
                <a:cs typeface="Times New Roman" pitchFamily="18" charset="0"/>
              </a:rPr>
              <a:t> </a:t>
            </a:r>
            <a:r>
              <a:rPr lang="en-US" dirty="0" err="1">
                <a:solidFill>
                  <a:srgbClr val="030305"/>
                </a:solidFill>
                <a:cs typeface="Times New Roman" pitchFamily="18" charset="0"/>
              </a:rPr>
              <a:t>nilai</a:t>
            </a:r>
            <a:r>
              <a:rPr lang="en-US" dirty="0">
                <a:solidFill>
                  <a:srgbClr val="030305"/>
                </a:solidFill>
                <a:cs typeface="Times New Roman" pitchFamily="18" charset="0"/>
              </a:rPr>
              <a:t> </a:t>
            </a:r>
            <a:r>
              <a:rPr lang="en-US" dirty="0" err="1">
                <a:solidFill>
                  <a:srgbClr val="030305"/>
                </a:solidFill>
                <a:cs typeface="Times New Roman" pitchFamily="18" charset="0"/>
              </a:rPr>
              <a:t>panjang</a:t>
            </a:r>
            <a:r>
              <a:rPr lang="en-US" dirty="0">
                <a:solidFill>
                  <a:srgbClr val="030305"/>
                </a:solidFill>
                <a:cs typeface="Times New Roman" pitchFamily="18" charset="0"/>
              </a:rPr>
              <a:t> </a:t>
            </a:r>
            <a:r>
              <a:rPr lang="en-US" dirty="0" err="1">
                <a:solidFill>
                  <a:srgbClr val="030305"/>
                </a:solidFill>
                <a:cs typeface="Times New Roman" pitchFamily="18" charset="0"/>
              </a:rPr>
              <a:t>pesan</a:t>
            </a:r>
            <a:r>
              <a:rPr lang="en-US" dirty="0">
                <a:solidFill>
                  <a:srgbClr val="030305"/>
                </a:solidFill>
                <a:cs typeface="Times New Roman" pitchFamily="18" charset="0"/>
              </a:rPr>
              <a:t> </a:t>
            </a:r>
            <a:r>
              <a:rPr lang="en-US" dirty="0" err="1">
                <a:solidFill>
                  <a:srgbClr val="030305"/>
                </a:solidFill>
                <a:cs typeface="Times New Roman" pitchFamily="18" charset="0"/>
              </a:rPr>
              <a:t>semula</a:t>
            </a:r>
            <a:r>
              <a:rPr lang="en-US" dirty="0">
                <a:solidFill>
                  <a:srgbClr val="030305"/>
                </a:solidFill>
                <a:cs typeface="Times New Roman" pitchFamily="18" charset="0"/>
              </a:rPr>
              <a:t>.</a:t>
            </a:r>
          </a:p>
          <a:p>
            <a:pPr eaLnBrk="1" hangingPunct="1">
              <a:buFontTx/>
              <a:buNone/>
              <a:defRPr/>
            </a:pPr>
            <a:endParaRPr lang="en-US" dirty="0">
              <a:solidFill>
                <a:srgbClr val="030305"/>
              </a:solidFill>
              <a:cs typeface="Times New Roman" pitchFamily="18" charset="0"/>
            </a:endParaRPr>
          </a:p>
          <a:p>
            <a:pPr eaLnBrk="1" hangingPunct="1">
              <a:buFontTx/>
              <a:buNone/>
              <a:defRPr/>
            </a:pPr>
            <a:r>
              <a:rPr lang="en-US" dirty="0">
                <a:solidFill>
                  <a:srgbClr val="030305"/>
                </a:solidFill>
                <a:cs typeface="Times New Roman" pitchFamily="18" charset="0"/>
              </a:rPr>
              <a:t>	3. </a:t>
            </a:r>
            <a:r>
              <a:rPr lang="en-US" dirty="0" err="1">
                <a:solidFill>
                  <a:srgbClr val="030305"/>
                </a:solidFill>
                <a:cs typeface="Times New Roman" pitchFamily="18" charset="0"/>
              </a:rPr>
              <a:t>Inisialisasi</a:t>
            </a:r>
            <a:r>
              <a:rPr lang="en-US" dirty="0">
                <a:solidFill>
                  <a:srgbClr val="030305"/>
                </a:solidFill>
                <a:cs typeface="Times New Roman" pitchFamily="18" charset="0"/>
              </a:rPr>
              <a:t> </a:t>
            </a:r>
            <a:r>
              <a:rPr lang="en-US" dirty="0" err="1">
                <a:solidFill>
                  <a:srgbClr val="030305"/>
                </a:solidFill>
                <a:cs typeface="Times New Roman" pitchFamily="18" charset="0"/>
              </a:rPr>
              <a:t>penyangga</a:t>
            </a:r>
            <a:r>
              <a:rPr lang="en-US" dirty="0">
                <a:solidFill>
                  <a:srgbClr val="030305"/>
                </a:solidFill>
                <a:cs typeface="Times New Roman" pitchFamily="18" charset="0"/>
              </a:rPr>
              <a:t> (</a:t>
            </a:r>
            <a:r>
              <a:rPr lang="en-US" i="1" dirty="0">
                <a:solidFill>
                  <a:srgbClr val="030305"/>
                </a:solidFill>
                <a:cs typeface="Times New Roman" pitchFamily="18" charset="0"/>
              </a:rPr>
              <a:t>buffer</a:t>
            </a:r>
            <a:r>
              <a:rPr lang="en-US" dirty="0">
                <a:solidFill>
                  <a:srgbClr val="030305"/>
                </a:solidFill>
                <a:cs typeface="Times New Roman" pitchFamily="18" charset="0"/>
              </a:rPr>
              <a:t>) </a:t>
            </a:r>
            <a:r>
              <a:rPr lang="en-US" i="1" dirty="0">
                <a:solidFill>
                  <a:srgbClr val="030305"/>
                </a:solidFill>
                <a:cs typeface="Times New Roman" pitchFamily="18" charset="0"/>
              </a:rPr>
              <a:t>MD</a:t>
            </a:r>
            <a:r>
              <a:rPr lang="en-US" dirty="0">
                <a:solidFill>
                  <a:srgbClr val="030305"/>
                </a:solidFill>
                <a:cs typeface="Times New Roman" pitchFamily="18" charset="0"/>
              </a:rPr>
              <a:t>.</a:t>
            </a:r>
          </a:p>
          <a:p>
            <a:pPr eaLnBrk="1" hangingPunct="1">
              <a:buFontTx/>
              <a:buNone/>
              <a:defRPr/>
            </a:pPr>
            <a:endParaRPr lang="en-US" dirty="0">
              <a:solidFill>
                <a:srgbClr val="030305"/>
              </a:solidFill>
              <a:cs typeface="Times New Roman" pitchFamily="18" charset="0"/>
            </a:endParaRPr>
          </a:p>
          <a:p>
            <a:pPr marL="681038" indent="-681038">
              <a:buNone/>
              <a:defRPr/>
            </a:pPr>
            <a:r>
              <a:rPr lang="en-US" dirty="0">
                <a:solidFill>
                  <a:srgbClr val="030305"/>
                </a:solidFill>
                <a:cs typeface="Times New Roman" pitchFamily="18" charset="0"/>
              </a:rPr>
              <a:t>   4. </a:t>
            </a:r>
            <a:r>
              <a:rPr lang="en-US" dirty="0" err="1">
                <a:solidFill>
                  <a:srgbClr val="030305"/>
                </a:solidFill>
                <a:cs typeface="Times New Roman" pitchFamily="18" charset="0"/>
              </a:rPr>
              <a:t>Pengolahan</a:t>
            </a:r>
            <a:r>
              <a:rPr lang="en-US" dirty="0">
                <a:solidFill>
                  <a:srgbClr val="030305"/>
                </a:solidFill>
                <a:cs typeface="Times New Roman" pitchFamily="18" charset="0"/>
              </a:rPr>
              <a:t> </a:t>
            </a:r>
            <a:r>
              <a:rPr lang="en-US" dirty="0" err="1">
                <a:solidFill>
                  <a:srgbClr val="030305"/>
                </a:solidFill>
                <a:cs typeface="Times New Roman" pitchFamily="18" charset="0"/>
              </a:rPr>
              <a:t>pesan</a:t>
            </a:r>
            <a:r>
              <a:rPr lang="en-US" dirty="0">
                <a:solidFill>
                  <a:srgbClr val="030305"/>
                </a:solidFill>
                <a:cs typeface="Times New Roman" pitchFamily="18" charset="0"/>
              </a:rPr>
              <a:t> </a:t>
            </a:r>
            <a:r>
              <a:rPr lang="en-US" dirty="0" err="1">
                <a:solidFill>
                  <a:srgbClr val="030305"/>
                </a:solidFill>
                <a:cs typeface="Times New Roman" pitchFamily="18" charset="0"/>
              </a:rPr>
              <a:t>dalam</a:t>
            </a:r>
            <a:r>
              <a:rPr lang="en-US" dirty="0">
                <a:solidFill>
                  <a:srgbClr val="030305"/>
                </a:solidFill>
                <a:cs typeface="Times New Roman" pitchFamily="18" charset="0"/>
              </a:rPr>
              <a:t> </a:t>
            </a:r>
            <a:r>
              <a:rPr lang="en-US" dirty="0" err="1">
                <a:solidFill>
                  <a:srgbClr val="030305"/>
                </a:solidFill>
                <a:cs typeface="Times New Roman" pitchFamily="18" charset="0"/>
              </a:rPr>
              <a:t>blok</a:t>
            </a:r>
            <a:r>
              <a:rPr lang="en-US" dirty="0">
                <a:solidFill>
                  <a:srgbClr val="030305"/>
                </a:solidFill>
                <a:cs typeface="Times New Roman" pitchFamily="18" charset="0"/>
              </a:rPr>
              <a:t> </a:t>
            </a:r>
            <a:r>
              <a:rPr lang="en-US" dirty="0" err="1">
                <a:solidFill>
                  <a:srgbClr val="030305"/>
                </a:solidFill>
                <a:cs typeface="Times New Roman" pitchFamily="18" charset="0"/>
              </a:rPr>
              <a:t>berukuran</a:t>
            </a:r>
            <a:r>
              <a:rPr lang="en-US" dirty="0">
                <a:solidFill>
                  <a:srgbClr val="030305"/>
                </a:solidFill>
                <a:cs typeface="Times New Roman" pitchFamily="18" charset="0"/>
              </a:rPr>
              <a:t> 512 bit.</a:t>
            </a:r>
            <a:endParaRPr lang="en-GB" dirty="0">
              <a:solidFill>
                <a:srgbClr val="030305"/>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a:extLst>
              <a:ext uri="{FF2B5EF4-FFF2-40B4-BE49-F238E27FC236}">
                <a16:creationId xmlns:a16="http://schemas.microsoft.com/office/drawing/2014/main" id="{90E9F1EB-B11C-4868-98A2-50BE61E6BAE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8195" name="Slide Number Placeholder 5">
            <a:extLst>
              <a:ext uri="{FF2B5EF4-FFF2-40B4-BE49-F238E27FC236}">
                <a16:creationId xmlns:a16="http://schemas.microsoft.com/office/drawing/2014/main" id="{DD42DAEA-B3C0-443A-927E-B093336A6E6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E2212FEF-B688-4508-B866-33441F36A3DB}" type="slidenum">
              <a:rPr lang="en-GB" altLang="en-US" sz="1400">
                <a:latin typeface="Times New Roman" panose="02020603050405020304" pitchFamily="18" charset="0"/>
              </a:rPr>
              <a:pPr>
                <a:spcBef>
                  <a:spcPct val="0"/>
                </a:spcBef>
                <a:buSzTx/>
                <a:buFontTx/>
                <a:buNone/>
              </a:pPr>
              <a:t>5</a:t>
            </a:fld>
            <a:endParaRPr lang="en-GB" altLang="en-US" sz="1400">
              <a:latin typeface="Times New Roman" panose="02020603050405020304" pitchFamily="18" charset="0"/>
            </a:endParaRPr>
          </a:p>
        </p:txBody>
      </p:sp>
      <p:sp>
        <p:nvSpPr>
          <p:cNvPr id="8196" name="Rectangle 2">
            <a:extLst>
              <a:ext uri="{FF2B5EF4-FFF2-40B4-BE49-F238E27FC236}">
                <a16:creationId xmlns:a16="http://schemas.microsoft.com/office/drawing/2014/main" id="{5593C680-F67D-40A0-9AF4-622D8737843E}"/>
              </a:ext>
            </a:extLst>
          </p:cNvPr>
          <p:cNvSpPr>
            <a:spLocks noGrp="1" noChangeArrowheads="1"/>
          </p:cNvSpPr>
          <p:nvPr>
            <p:ph type="title"/>
          </p:nvPr>
        </p:nvSpPr>
        <p:spPr>
          <a:xfrm>
            <a:off x="824948" y="374098"/>
            <a:ext cx="9157252" cy="908050"/>
          </a:xfrm>
        </p:spPr>
        <p:txBody>
          <a:bodyPr>
            <a:normAutofit fontScale="90000"/>
          </a:bodyPr>
          <a:lstStyle/>
          <a:p>
            <a:pPr algn="l" eaLnBrk="1" hangingPunct="1"/>
            <a:r>
              <a:rPr lang="en-US" altLang="en-US" sz="3200" b="1" i="1" dirty="0">
                <a:cs typeface="Times New Roman" panose="02020603050405020304" pitchFamily="18" charset="0"/>
              </a:rPr>
              <a:t>1. </a:t>
            </a:r>
            <a:r>
              <a:rPr lang="en-US" altLang="en-US" sz="3200" b="1" i="1" dirty="0" err="1">
                <a:cs typeface="Times New Roman" panose="02020603050405020304" pitchFamily="18" charset="0"/>
              </a:rPr>
              <a:t>Penambahan</a:t>
            </a:r>
            <a:r>
              <a:rPr lang="en-US" altLang="en-US" sz="3200" b="1" i="1" dirty="0">
                <a:cs typeface="Times New Roman" panose="02020603050405020304" pitchFamily="18" charset="0"/>
              </a:rPr>
              <a:t> Bit-bit </a:t>
            </a:r>
            <a:r>
              <a:rPr lang="en-US" altLang="en-US" sz="3200" b="1" i="1" dirty="0" err="1">
                <a:cs typeface="Times New Roman" panose="02020603050405020304" pitchFamily="18" charset="0"/>
              </a:rPr>
              <a:t>Pengganjal</a:t>
            </a:r>
            <a:br>
              <a:rPr lang="en-US" altLang="en-US" sz="3200" dirty="0">
                <a:cs typeface="Times New Roman" panose="02020603050405020304" pitchFamily="18" charset="0"/>
              </a:rPr>
            </a:br>
            <a:endParaRPr lang="en-GB" altLang="en-US" sz="3200" dirty="0">
              <a:cs typeface="Times New Roman" panose="02020603050405020304" pitchFamily="18" charset="0"/>
            </a:endParaRPr>
          </a:p>
        </p:txBody>
      </p:sp>
      <p:sp>
        <p:nvSpPr>
          <p:cNvPr id="8197" name="Rectangle 3">
            <a:extLst>
              <a:ext uri="{FF2B5EF4-FFF2-40B4-BE49-F238E27FC236}">
                <a16:creationId xmlns:a16="http://schemas.microsoft.com/office/drawing/2014/main" id="{952972A1-75F7-4C69-8CEB-CE4322012AD3}"/>
              </a:ext>
            </a:extLst>
          </p:cNvPr>
          <p:cNvSpPr>
            <a:spLocks noGrp="1" noChangeArrowheads="1"/>
          </p:cNvSpPr>
          <p:nvPr>
            <p:ph type="body" idx="1"/>
          </p:nvPr>
        </p:nvSpPr>
        <p:spPr>
          <a:xfrm>
            <a:off x="1075703" y="3128204"/>
            <a:ext cx="10664687" cy="3170995"/>
          </a:xfrm>
        </p:spPr>
        <p:txBody>
          <a:bodyPr>
            <a:normAutofit/>
          </a:bodyPr>
          <a:lstStyle/>
          <a:p>
            <a:pPr eaLnBrk="1" hangingPunct="1"/>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ditambah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sejumlah</a:t>
            </a:r>
            <a:r>
              <a:rPr lang="en-US" altLang="en-US" sz="2400" dirty="0">
                <a:solidFill>
                  <a:srgbClr val="030305"/>
                </a:solidFill>
                <a:cs typeface="Times New Roman" panose="02020603050405020304" pitchFamily="18" charset="0"/>
              </a:rPr>
              <a:t> 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padding bits</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sedemikian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sehingga</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panjang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dalam</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satuan</a:t>
            </a:r>
            <a:r>
              <a:rPr lang="en-US" altLang="en-US" sz="2400" dirty="0">
                <a:solidFill>
                  <a:srgbClr val="030305"/>
                </a:solidFill>
                <a:cs typeface="Times New Roman" panose="02020603050405020304" pitchFamily="18" charset="0"/>
              </a:rPr>
              <a:t> bit) </a:t>
            </a:r>
            <a:r>
              <a:rPr lang="en-US" altLang="en-US" sz="2400" dirty="0" err="1">
                <a:solidFill>
                  <a:srgbClr val="030305"/>
                </a:solidFill>
                <a:cs typeface="Times New Roman" panose="02020603050405020304" pitchFamily="18" charset="0"/>
              </a:rPr>
              <a:t>kongruen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448 (mod 512).  </a:t>
            </a:r>
          </a:p>
          <a:p>
            <a:pPr eaLnBrk="1" hangingPunct="1"/>
            <a:r>
              <a:rPr lang="en-US" altLang="en-US" sz="2400" dirty="0">
                <a:solidFill>
                  <a:srgbClr val="030305"/>
                </a:solidFill>
                <a:cs typeface="Times New Roman" panose="02020603050405020304" pitchFamily="18" charset="0"/>
              </a:rPr>
              <a:t>Panjang bit-bit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adalah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antara</a:t>
            </a:r>
            <a:r>
              <a:rPr lang="en-US" altLang="en-US" sz="2400" dirty="0">
                <a:solidFill>
                  <a:srgbClr val="030305"/>
                </a:solidFill>
                <a:cs typeface="Times New Roman" panose="02020603050405020304" pitchFamily="18" charset="0"/>
              </a:rPr>
              <a:t> 1 </a:t>
            </a:r>
            <a:r>
              <a:rPr lang="en-US" altLang="en-US" sz="2400" dirty="0" err="1">
                <a:solidFill>
                  <a:srgbClr val="030305"/>
                </a:solidFill>
                <a:cs typeface="Times New Roman" panose="02020603050405020304" pitchFamily="18" charset="0"/>
              </a:rPr>
              <a:t>sampai</a:t>
            </a:r>
            <a:r>
              <a:rPr lang="en-US" altLang="en-US" sz="2400" dirty="0">
                <a:solidFill>
                  <a:srgbClr val="030305"/>
                </a:solidFill>
                <a:cs typeface="Times New Roman" panose="02020603050405020304" pitchFamily="18" charset="0"/>
              </a:rPr>
              <a:t> 512. </a:t>
            </a:r>
          </a:p>
          <a:p>
            <a:r>
              <a:rPr lang="en-US" altLang="en-US" sz="2400" dirty="0">
                <a:solidFill>
                  <a:srgbClr val="030305"/>
                </a:solidFill>
                <a:cs typeface="Times New Roman" panose="02020603050405020304" pitchFamily="18" charset="0"/>
              </a:rPr>
              <a:t>Bit-bit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terdiri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dari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sebuah</a:t>
            </a:r>
            <a:r>
              <a:rPr lang="en-US" altLang="en-US" sz="2400" dirty="0">
                <a:solidFill>
                  <a:srgbClr val="030305"/>
                </a:solidFill>
                <a:cs typeface="Times New Roman" panose="02020603050405020304" pitchFamily="18" charset="0"/>
              </a:rPr>
              <a:t> bit 1 </a:t>
            </a:r>
            <a:r>
              <a:rPr lang="en-US" altLang="en-US" sz="2400" dirty="0" err="1">
                <a:solidFill>
                  <a:srgbClr val="030305"/>
                </a:solidFill>
                <a:cs typeface="Times New Roman" panose="02020603050405020304" pitchFamily="18" charset="0"/>
              </a:rPr>
              <a:t>diikuti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sisanya</a:t>
            </a:r>
            <a:r>
              <a:rPr lang="en-US" altLang="en-US" sz="2400" dirty="0">
                <a:solidFill>
                  <a:srgbClr val="030305"/>
                </a:solidFill>
                <a:cs typeface="Times New Roman" panose="02020603050405020304" pitchFamily="18" charset="0"/>
              </a:rPr>
              <a:t> bit 0.</a:t>
            </a:r>
          </a:p>
          <a:p>
            <a:endParaRPr lang="en-US" altLang="en-US" sz="2400" dirty="0">
              <a:solidFill>
                <a:srgbClr val="030305"/>
              </a:solidFill>
              <a:cs typeface="Times New Roman" panose="02020603050405020304" pitchFamily="18" charset="0"/>
            </a:endParaRPr>
          </a:p>
          <a:p>
            <a:r>
              <a:rPr lang="en-US" altLang="en-US" sz="2400" dirty="0" err="1">
                <a:solidFill>
                  <a:srgbClr val="030305"/>
                </a:solidFill>
                <a:cs typeface="Times New Roman" panose="02020603050405020304" pitchFamily="18" charset="0"/>
              </a:rPr>
              <a:t>Contoh</a:t>
            </a:r>
            <a:r>
              <a:rPr lang="en-US" altLang="en-US" sz="2400" dirty="0">
                <a:solidFill>
                  <a:srgbClr val="030305"/>
                </a:solidFill>
                <a:cs typeface="Times New Roman" panose="02020603050405020304" pitchFamily="18" charset="0"/>
              </a:rPr>
              <a:t>: K = 32000 bit </a:t>
            </a:r>
            <a:r>
              <a:rPr lang="en-US" altLang="en-US" sz="2400" dirty="0">
                <a:solidFill>
                  <a:srgbClr val="030305"/>
                </a:solidFill>
                <a:cs typeface="Times New Roman" panose="02020603050405020304" pitchFamily="18" charset="0"/>
                <a:sym typeface="Wingdings" panose="05000000000000000000" pitchFamily="2" charset="2"/>
              </a:rPr>
              <a:t> 32000 + </a:t>
            </a:r>
            <a:r>
              <a:rPr lang="en-US" altLang="en-US" sz="2400" dirty="0">
                <a:solidFill>
                  <a:srgbClr val="FF0000"/>
                </a:solidFill>
                <a:cs typeface="Times New Roman" panose="02020603050405020304" pitchFamily="18" charset="0"/>
                <a:sym typeface="Wingdings" panose="05000000000000000000" pitchFamily="2" charset="2"/>
              </a:rPr>
              <a:t>192 bit </a:t>
            </a:r>
            <a:r>
              <a:rPr lang="en-US" altLang="en-US" sz="2400" dirty="0">
                <a:solidFill>
                  <a:srgbClr val="030305"/>
                </a:solidFill>
                <a:cs typeface="Times New Roman" panose="02020603050405020304" pitchFamily="18" charset="0"/>
                <a:sym typeface="Wingdings" panose="05000000000000000000" pitchFamily="2" charset="2"/>
              </a:rPr>
              <a:t>= 32192  32192 mod 512 = 448</a:t>
            </a:r>
            <a:endParaRPr lang="en-GB" altLang="en-US" sz="2400" dirty="0">
              <a:solidFill>
                <a:srgbClr val="030305"/>
              </a:solidFill>
            </a:endParaRPr>
          </a:p>
        </p:txBody>
      </p:sp>
      <p:pic>
        <p:nvPicPr>
          <p:cNvPr id="2" name="Picture 1">
            <a:extLst>
              <a:ext uri="{FF2B5EF4-FFF2-40B4-BE49-F238E27FC236}">
                <a16:creationId xmlns:a16="http://schemas.microsoft.com/office/drawing/2014/main" id="{146E73D6-0C10-433C-8DC5-1A9B47747601}"/>
              </a:ext>
            </a:extLst>
          </p:cNvPr>
          <p:cNvPicPr>
            <a:picLocks noChangeAspect="1"/>
          </p:cNvPicPr>
          <p:nvPr/>
        </p:nvPicPr>
        <p:blipFill>
          <a:blip r:embed="rId7"/>
          <a:stretch>
            <a:fillRect/>
          </a:stretch>
        </p:blipFill>
        <p:spPr>
          <a:xfrm>
            <a:off x="1006129" y="931655"/>
            <a:ext cx="9145335" cy="185392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a:extLst>
              <a:ext uri="{FF2B5EF4-FFF2-40B4-BE49-F238E27FC236}">
                <a16:creationId xmlns:a16="http://schemas.microsoft.com/office/drawing/2014/main" id="{5683EFAD-8E5B-4BA3-B5FF-9C58206D6FB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9219" name="Slide Number Placeholder 5">
            <a:extLst>
              <a:ext uri="{FF2B5EF4-FFF2-40B4-BE49-F238E27FC236}">
                <a16:creationId xmlns:a16="http://schemas.microsoft.com/office/drawing/2014/main" id="{DFB82E46-FD9D-4120-AD4E-D1F22DABE3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BBECAD8E-91A2-4FC0-BE6B-14CE5EC78E24}" type="slidenum">
              <a:rPr lang="en-GB" altLang="en-US" sz="1400">
                <a:latin typeface="Times New Roman" panose="02020603050405020304" pitchFamily="18" charset="0"/>
              </a:rPr>
              <a:pPr>
                <a:spcBef>
                  <a:spcPct val="0"/>
                </a:spcBef>
                <a:buSzTx/>
                <a:buFontTx/>
                <a:buNone/>
              </a:pPr>
              <a:t>6</a:t>
            </a:fld>
            <a:endParaRPr lang="en-GB" altLang="en-US" sz="1400">
              <a:latin typeface="Times New Roman" panose="02020603050405020304" pitchFamily="18" charset="0"/>
            </a:endParaRPr>
          </a:p>
        </p:txBody>
      </p:sp>
      <p:sp>
        <p:nvSpPr>
          <p:cNvPr id="9220" name="Rectangle 2">
            <a:extLst>
              <a:ext uri="{FF2B5EF4-FFF2-40B4-BE49-F238E27FC236}">
                <a16:creationId xmlns:a16="http://schemas.microsoft.com/office/drawing/2014/main" id="{4BA1DD65-8BED-4C9A-9004-CD45A1580EDF}"/>
              </a:ext>
            </a:extLst>
          </p:cNvPr>
          <p:cNvSpPr>
            <a:spLocks noGrp="1" noChangeArrowheads="1"/>
          </p:cNvSpPr>
          <p:nvPr>
            <p:ph type="title"/>
          </p:nvPr>
        </p:nvSpPr>
        <p:spPr>
          <a:xfrm>
            <a:off x="947530" y="269496"/>
            <a:ext cx="7772400" cy="679450"/>
          </a:xfrm>
        </p:spPr>
        <p:txBody>
          <a:bodyPr/>
          <a:lstStyle/>
          <a:p>
            <a:pPr algn="l" eaLnBrk="1" hangingPunct="1"/>
            <a:r>
              <a:rPr lang="en-US" altLang="en-US" sz="3200" b="1" i="1" dirty="0">
                <a:cs typeface="Times New Roman" panose="02020603050405020304" pitchFamily="18" charset="0"/>
              </a:rPr>
              <a:t>2. </a:t>
            </a:r>
            <a:r>
              <a:rPr lang="en-US" altLang="en-US" sz="3200" b="1" i="1" dirty="0" err="1">
                <a:cs typeface="Times New Roman" panose="02020603050405020304" pitchFamily="18" charset="0"/>
              </a:rPr>
              <a:t>Penambahan</a:t>
            </a:r>
            <a:r>
              <a:rPr lang="en-US" altLang="en-US" sz="3200" b="1" i="1" dirty="0">
                <a:cs typeface="Times New Roman" panose="02020603050405020304" pitchFamily="18" charset="0"/>
              </a:rPr>
              <a:t> Nilai Panjang </a:t>
            </a:r>
            <a:r>
              <a:rPr lang="en-US" altLang="en-US" sz="3200" b="1" i="1" dirty="0" err="1">
                <a:cs typeface="Times New Roman" panose="02020603050405020304" pitchFamily="18" charset="0"/>
              </a:rPr>
              <a:t>Pesan</a:t>
            </a:r>
            <a:r>
              <a:rPr lang="en-US" altLang="en-US" sz="3200" b="1" i="1" dirty="0">
                <a:cs typeface="Times New Roman" panose="02020603050405020304" pitchFamily="18" charset="0"/>
              </a:rPr>
              <a:t> </a:t>
            </a:r>
            <a:endParaRPr lang="en-GB" altLang="en-US" dirty="0">
              <a:cs typeface="Times New Roman" panose="02020603050405020304" pitchFamily="18" charset="0"/>
            </a:endParaRPr>
          </a:p>
        </p:txBody>
      </p:sp>
      <p:sp>
        <p:nvSpPr>
          <p:cNvPr id="9221" name="Rectangle 3">
            <a:extLst>
              <a:ext uri="{FF2B5EF4-FFF2-40B4-BE49-F238E27FC236}">
                <a16:creationId xmlns:a16="http://schemas.microsoft.com/office/drawing/2014/main" id="{E91F30E0-F934-44D7-8D3D-39DD75D101C4}"/>
              </a:ext>
            </a:extLst>
          </p:cNvPr>
          <p:cNvSpPr>
            <a:spLocks noGrp="1" noChangeArrowheads="1"/>
          </p:cNvSpPr>
          <p:nvPr>
            <p:ph type="body" idx="1"/>
          </p:nvPr>
        </p:nvSpPr>
        <p:spPr>
          <a:xfrm>
            <a:off x="1026008" y="3429000"/>
            <a:ext cx="10771740" cy="2870200"/>
          </a:xfrm>
        </p:spPr>
        <p:txBody>
          <a:bodyPr>
            <a:normAutofit/>
          </a:bodyPr>
          <a:lstStyle/>
          <a:p>
            <a:pPr eaLnBrk="1" hangingPunct="1">
              <a:lnSpc>
                <a:spcPct val="90000"/>
              </a:lnSpc>
            </a:pP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yang </a:t>
            </a:r>
            <a:r>
              <a:rPr lang="en-US" altLang="en-US" sz="2400" dirty="0" err="1">
                <a:solidFill>
                  <a:srgbClr val="030305"/>
                </a:solidFill>
                <a:cs typeface="Times New Roman" panose="02020603050405020304" pitchFamily="18" charset="0"/>
              </a:rPr>
              <a:t>telah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diberi</a:t>
            </a:r>
            <a:r>
              <a:rPr lang="en-US" altLang="en-US" sz="2400" dirty="0">
                <a:solidFill>
                  <a:srgbClr val="030305"/>
                </a:solidFill>
                <a:cs typeface="Times New Roman" panose="02020603050405020304" pitchFamily="18" charset="0"/>
              </a:rPr>
              <a:t> bit-bit </a:t>
            </a:r>
            <a:r>
              <a:rPr lang="en-US" altLang="en-US" sz="2400" dirty="0" err="1">
                <a:solidFill>
                  <a:srgbClr val="030305"/>
                </a:solidFill>
                <a:cs typeface="Times New Roman" panose="02020603050405020304" pitchFamily="18" charset="0"/>
              </a:rPr>
              <a:t>pengganjal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selanjutnya</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ditambah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lagi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64 bit yang </a:t>
            </a:r>
            <a:r>
              <a:rPr lang="en-US" altLang="en-US" sz="2400" dirty="0" err="1">
                <a:solidFill>
                  <a:srgbClr val="030305"/>
                </a:solidFill>
                <a:cs typeface="Times New Roman" panose="02020603050405020304" pitchFamily="18" charset="0"/>
              </a:rPr>
              <a:t>menyatakan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panjang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semula</a:t>
            </a:r>
            <a:r>
              <a:rPr lang="en-US" altLang="en-US" sz="2400" dirty="0">
                <a:solidFill>
                  <a:srgbClr val="030305"/>
                </a:solidFill>
                <a:cs typeface="Times New Roman" panose="02020603050405020304" pitchFamily="18" charset="0"/>
              </a:rPr>
              <a:t>. </a:t>
            </a:r>
          </a:p>
          <a:p>
            <a:pPr eaLnBrk="1" hangingPunct="1">
              <a:lnSpc>
                <a:spcPct val="90000"/>
              </a:lnSpc>
              <a:buFontTx/>
              <a:buNone/>
            </a:pP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Contoh</a:t>
            </a:r>
            <a:r>
              <a:rPr lang="en-US" altLang="en-US" sz="2400" dirty="0">
                <a:solidFill>
                  <a:srgbClr val="030305"/>
                </a:solidFill>
                <a:cs typeface="Times New Roman" panose="02020603050405020304" pitchFamily="18" charset="0"/>
              </a:rPr>
              <a:t>: K = 32000 = 111110100000000</a:t>
            </a:r>
            <a:r>
              <a:rPr lang="en-US" altLang="en-US" sz="2400" baseline="-25000" dirty="0">
                <a:solidFill>
                  <a:srgbClr val="030305"/>
                </a:solidFill>
                <a:cs typeface="Times New Roman" panose="02020603050405020304" pitchFamily="18" charset="0"/>
              </a:rPr>
              <a:t>2</a:t>
            </a:r>
            <a:r>
              <a:rPr lang="en-US" altLang="en-US" sz="2400" dirty="0">
                <a:solidFill>
                  <a:srgbClr val="030305"/>
                </a:solidFill>
                <a:cs typeface="Times New Roman" panose="02020603050405020304" pitchFamily="18" charset="0"/>
              </a:rPr>
              <a:t> = 000…111110100000000</a:t>
            </a:r>
          </a:p>
          <a:p>
            <a:pPr eaLnBrk="1" hangingPunct="1">
              <a:lnSpc>
                <a:spcPct val="90000"/>
              </a:lnSpc>
            </a:pPr>
            <a:endParaRPr lang="en-US" altLang="en-US" sz="2400" dirty="0">
              <a:solidFill>
                <a:srgbClr val="030305"/>
              </a:solidFill>
              <a:cs typeface="Times New Roman" panose="02020603050405020304" pitchFamily="18" charset="0"/>
            </a:endParaRPr>
          </a:p>
          <a:p>
            <a:pPr eaLnBrk="1" hangingPunct="1">
              <a:lnSpc>
                <a:spcPct val="90000"/>
              </a:lnSpc>
            </a:pPr>
            <a:r>
              <a:rPr lang="en-US" altLang="en-US" sz="2400" dirty="0" err="1">
                <a:solidFill>
                  <a:srgbClr val="030305"/>
                </a:solidFill>
                <a:cs typeface="Times New Roman" panose="02020603050405020304" pitchFamily="18" charset="0"/>
              </a:rPr>
              <a:t>Jika</a:t>
            </a:r>
            <a:r>
              <a:rPr lang="en-US" altLang="en-US" sz="2400" dirty="0">
                <a:solidFill>
                  <a:srgbClr val="030305"/>
                </a:solidFill>
                <a:cs typeface="Times New Roman" panose="02020603050405020304" pitchFamily="18" charset="0"/>
              </a:rPr>
              <a:t> K &gt; 2</a:t>
            </a:r>
            <a:r>
              <a:rPr lang="en-US" altLang="en-US" sz="2400" baseline="30000" dirty="0">
                <a:solidFill>
                  <a:srgbClr val="030305"/>
                </a:solidFill>
                <a:cs typeface="Times New Roman" panose="02020603050405020304" pitchFamily="18" charset="0"/>
              </a:rPr>
              <a:t>64</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maka</a:t>
            </a:r>
            <a:r>
              <a:rPr lang="en-US" altLang="en-US" sz="2400" dirty="0">
                <a:solidFill>
                  <a:srgbClr val="030305"/>
                </a:solidFill>
                <a:cs typeface="Times New Roman" panose="02020603050405020304" pitchFamily="18" charset="0"/>
              </a:rPr>
              <a:t> yang </a:t>
            </a:r>
            <a:r>
              <a:rPr lang="en-US" altLang="en-US" sz="2400" dirty="0" err="1">
                <a:solidFill>
                  <a:srgbClr val="030305"/>
                </a:solidFill>
                <a:cs typeface="Times New Roman" panose="02020603050405020304" pitchFamily="18" charset="0"/>
              </a:rPr>
              <a:t>diambil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adalah</a:t>
            </a:r>
            <a:r>
              <a:rPr lang="en-US" altLang="en-US" sz="2400" dirty="0">
                <a:solidFill>
                  <a:srgbClr val="030305"/>
                </a:solidFill>
                <a:cs typeface="Times New Roman" panose="02020603050405020304" pitchFamily="18" charset="0"/>
              </a:rPr>
              <a:t> K mod 2</a:t>
            </a:r>
            <a:r>
              <a:rPr lang="en-US" altLang="en-US" sz="2400" baseline="30000" dirty="0">
                <a:solidFill>
                  <a:srgbClr val="030305"/>
                </a:solidFill>
                <a:cs typeface="Times New Roman" panose="02020603050405020304" pitchFamily="18" charset="0"/>
              </a:rPr>
              <a:t>64</a:t>
            </a:r>
            <a:r>
              <a:rPr lang="en-US" altLang="en-US" sz="2400" dirty="0">
                <a:solidFill>
                  <a:srgbClr val="030305"/>
                </a:solidFill>
                <a:cs typeface="Times New Roman" panose="02020603050405020304" pitchFamily="18" charset="0"/>
              </a:rPr>
              <a:t>.  </a:t>
            </a:r>
          </a:p>
          <a:p>
            <a:pPr eaLnBrk="1" hangingPunct="1">
              <a:lnSpc>
                <a:spcPct val="90000"/>
              </a:lnSpc>
            </a:pPr>
            <a:r>
              <a:rPr lang="en-US" altLang="en-US" sz="2400" dirty="0">
                <a:solidFill>
                  <a:srgbClr val="030305"/>
                </a:solidFill>
                <a:cs typeface="Times New Roman" panose="02020603050405020304" pitchFamily="18" charset="0"/>
              </a:rPr>
              <a:t>Setelah </a:t>
            </a:r>
            <a:r>
              <a:rPr lang="en-US" altLang="en-US" sz="2400" dirty="0" err="1">
                <a:solidFill>
                  <a:srgbClr val="030305"/>
                </a:solidFill>
                <a:cs typeface="Times New Roman" panose="02020603050405020304" pitchFamily="18" charset="0"/>
              </a:rPr>
              <a:t>ditambah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64 bit, </a:t>
            </a:r>
            <a:r>
              <a:rPr lang="en-US" altLang="en-US" sz="2400" dirty="0" err="1">
                <a:solidFill>
                  <a:srgbClr val="030305"/>
                </a:solidFill>
                <a:cs typeface="Times New Roman" panose="02020603050405020304" pitchFamily="18" charset="0"/>
              </a:rPr>
              <a:t>panjang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sekarang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menjadi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kelipatan</a:t>
            </a:r>
            <a:r>
              <a:rPr lang="en-US" altLang="en-US" sz="2400" dirty="0">
                <a:solidFill>
                  <a:srgbClr val="030305"/>
                </a:solidFill>
                <a:cs typeface="Times New Roman" panose="02020603050405020304" pitchFamily="18" charset="0"/>
              </a:rPr>
              <a:t> 512 bit.</a:t>
            </a:r>
            <a:endParaRPr lang="en-GB" altLang="en-US" sz="2400" dirty="0">
              <a:solidFill>
                <a:srgbClr val="030305"/>
              </a:solidFill>
            </a:endParaRPr>
          </a:p>
        </p:txBody>
      </p:sp>
      <p:pic>
        <p:nvPicPr>
          <p:cNvPr id="7" name="Picture 6">
            <a:extLst>
              <a:ext uri="{FF2B5EF4-FFF2-40B4-BE49-F238E27FC236}">
                <a16:creationId xmlns:a16="http://schemas.microsoft.com/office/drawing/2014/main" id="{6F4D93C8-4497-4666-BEC2-FF7C2B120A0A}"/>
              </a:ext>
            </a:extLst>
          </p:cNvPr>
          <p:cNvPicPr>
            <a:picLocks noChangeAspect="1"/>
          </p:cNvPicPr>
          <p:nvPr/>
        </p:nvPicPr>
        <p:blipFill>
          <a:blip r:embed="rId7"/>
          <a:stretch>
            <a:fillRect/>
          </a:stretch>
        </p:blipFill>
        <p:spPr>
          <a:xfrm>
            <a:off x="1026008" y="1063728"/>
            <a:ext cx="9145335" cy="185392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a:extLst>
              <a:ext uri="{FF2B5EF4-FFF2-40B4-BE49-F238E27FC236}">
                <a16:creationId xmlns:a16="http://schemas.microsoft.com/office/drawing/2014/main" id="{23C03FFD-0BFA-46C1-8132-A5160DE939E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0243" name="Slide Number Placeholder 5">
            <a:extLst>
              <a:ext uri="{FF2B5EF4-FFF2-40B4-BE49-F238E27FC236}">
                <a16:creationId xmlns:a16="http://schemas.microsoft.com/office/drawing/2014/main" id="{9301801F-38D6-48D7-8975-0697DC167F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770782F5-80AF-4D81-9B43-902CDB888213}" type="slidenum">
              <a:rPr lang="en-GB" altLang="en-US" sz="1400">
                <a:latin typeface="Times New Roman" panose="02020603050405020304" pitchFamily="18" charset="0"/>
              </a:rPr>
              <a:pPr>
                <a:spcBef>
                  <a:spcPct val="0"/>
                </a:spcBef>
                <a:buSzTx/>
                <a:buFontTx/>
                <a:buNone/>
              </a:pPr>
              <a:t>7</a:t>
            </a:fld>
            <a:endParaRPr lang="en-GB" altLang="en-US" sz="1400">
              <a:latin typeface="Times New Roman" panose="02020603050405020304" pitchFamily="18" charset="0"/>
            </a:endParaRPr>
          </a:p>
        </p:txBody>
      </p:sp>
      <p:sp>
        <p:nvSpPr>
          <p:cNvPr id="10244" name="Rectangle 2">
            <a:extLst>
              <a:ext uri="{FF2B5EF4-FFF2-40B4-BE49-F238E27FC236}">
                <a16:creationId xmlns:a16="http://schemas.microsoft.com/office/drawing/2014/main" id="{27566899-3297-4577-8CEC-9EE7AFEA2AF7}"/>
              </a:ext>
            </a:extLst>
          </p:cNvPr>
          <p:cNvSpPr>
            <a:spLocks noGrp="1" noChangeArrowheads="1"/>
          </p:cNvSpPr>
          <p:nvPr>
            <p:ph type="title"/>
          </p:nvPr>
        </p:nvSpPr>
        <p:spPr>
          <a:xfrm>
            <a:off x="718931" y="403225"/>
            <a:ext cx="7772400" cy="1066800"/>
          </a:xfrm>
        </p:spPr>
        <p:txBody>
          <a:bodyPr/>
          <a:lstStyle/>
          <a:p>
            <a:pPr algn="l" eaLnBrk="1" hangingPunct="1"/>
            <a:r>
              <a:rPr lang="en-US" altLang="en-US" sz="3200" b="1" i="1" dirty="0">
                <a:cs typeface="Times New Roman" panose="02020603050405020304" pitchFamily="18" charset="0"/>
              </a:rPr>
              <a:t>3. </a:t>
            </a:r>
            <a:r>
              <a:rPr lang="en-US" altLang="en-US" sz="3200" b="1" i="1" dirty="0" err="1">
                <a:cs typeface="Times New Roman" panose="02020603050405020304" pitchFamily="18" charset="0"/>
              </a:rPr>
              <a:t>Inisialisasi</a:t>
            </a:r>
            <a:r>
              <a:rPr lang="en-US" altLang="en-US" sz="3200" b="1" i="1" dirty="0">
                <a:cs typeface="Times New Roman" panose="02020603050405020304" pitchFamily="18" charset="0"/>
              </a:rPr>
              <a:t> </a:t>
            </a:r>
            <a:r>
              <a:rPr lang="en-US" altLang="en-US" sz="3200" b="1" i="1" dirty="0" err="1">
                <a:cs typeface="Times New Roman" panose="02020603050405020304" pitchFamily="18" charset="0"/>
              </a:rPr>
              <a:t>Penyangga</a:t>
            </a:r>
            <a:r>
              <a:rPr lang="en-US" altLang="en-US" sz="3200" b="1" i="1" dirty="0">
                <a:cs typeface="Times New Roman" panose="02020603050405020304" pitchFamily="18" charset="0"/>
              </a:rPr>
              <a:t> MD</a:t>
            </a:r>
            <a:br>
              <a:rPr lang="en-US" altLang="en-US" sz="3200" dirty="0">
                <a:cs typeface="Times New Roman" panose="02020603050405020304" pitchFamily="18" charset="0"/>
              </a:rPr>
            </a:br>
            <a:endParaRPr lang="en-GB" altLang="en-US" sz="3200" dirty="0">
              <a:cs typeface="Times New Roman" panose="02020603050405020304" pitchFamily="18" charset="0"/>
            </a:endParaRPr>
          </a:p>
        </p:txBody>
      </p:sp>
      <p:sp>
        <p:nvSpPr>
          <p:cNvPr id="10245" name="Rectangle 3">
            <a:extLst>
              <a:ext uri="{FF2B5EF4-FFF2-40B4-BE49-F238E27FC236}">
                <a16:creationId xmlns:a16="http://schemas.microsoft.com/office/drawing/2014/main" id="{C01F63D4-4420-4B8D-B74B-6D899DB3DF2F}"/>
              </a:ext>
            </a:extLst>
          </p:cNvPr>
          <p:cNvSpPr>
            <a:spLocks noGrp="1" noChangeArrowheads="1"/>
          </p:cNvSpPr>
          <p:nvPr>
            <p:ph type="body" idx="1"/>
          </p:nvPr>
        </p:nvSpPr>
        <p:spPr>
          <a:xfrm>
            <a:off x="805069" y="1066800"/>
            <a:ext cx="10667999" cy="5125278"/>
          </a:xfrm>
        </p:spPr>
        <p:txBody>
          <a:bodyPr>
            <a:normAutofit fontScale="92500" lnSpcReduction="10000"/>
          </a:bodyPr>
          <a:lstStyle/>
          <a:p>
            <a:pPr eaLnBrk="1" hangingPunct="1">
              <a:lnSpc>
                <a:spcPct val="90000"/>
              </a:lnSpc>
            </a:pPr>
            <a:r>
              <a:rPr lang="en-US" altLang="en-US" i="1" dirty="0">
                <a:solidFill>
                  <a:srgbClr val="030305"/>
                </a:solidFill>
                <a:cs typeface="Times New Roman" panose="02020603050405020304" pitchFamily="18" charset="0"/>
              </a:rPr>
              <a:t>MD5</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membutuhkan</a:t>
            </a:r>
            <a:r>
              <a:rPr lang="en-US" altLang="en-US" dirty="0">
                <a:solidFill>
                  <a:srgbClr val="030305"/>
                </a:solidFill>
                <a:cs typeface="Times New Roman" panose="02020603050405020304" pitchFamily="18" charset="0"/>
              </a:rPr>
              <a:t> 4 </a:t>
            </a:r>
            <a:r>
              <a:rPr lang="en-US" altLang="en-US" dirty="0" err="1">
                <a:solidFill>
                  <a:srgbClr val="030305"/>
                </a:solidFill>
                <a:cs typeface="Times New Roman" panose="02020603050405020304" pitchFamily="18" charset="0"/>
              </a:rPr>
              <a:t>buah</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buffer</a:t>
            </a:r>
            <a:r>
              <a:rPr lang="en-US" altLang="en-US" dirty="0">
                <a:solidFill>
                  <a:srgbClr val="030305"/>
                </a:solidFill>
                <a:cs typeface="Times New Roman" panose="02020603050405020304" pitchFamily="18" charset="0"/>
              </a:rPr>
              <a:t>) yang </a:t>
            </a:r>
            <a:r>
              <a:rPr lang="en-US" altLang="en-US" dirty="0" err="1">
                <a:solidFill>
                  <a:srgbClr val="030305"/>
                </a:solidFill>
                <a:cs typeface="Times New Roman" panose="02020603050405020304" pitchFamily="18" charset="0"/>
              </a:rPr>
              <a:t>masing-masing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panjangnya</a:t>
            </a:r>
            <a:r>
              <a:rPr lang="en-US" altLang="en-US" dirty="0">
                <a:solidFill>
                  <a:srgbClr val="030305"/>
                </a:solidFill>
                <a:cs typeface="Times New Roman" panose="02020603050405020304" pitchFamily="18" charset="0"/>
              </a:rPr>
              <a:t> 32 bit. Total </a:t>
            </a:r>
            <a:r>
              <a:rPr lang="en-US" altLang="en-US" dirty="0" err="1">
                <a:solidFill>
                  <a:srgbClr val="030305"/>
                </a:solidFill>
                <a:cs typeface="Times New Roman" panose="02020603050405020304" pitchFamily="18" charset="0"/>
              </a:rPr>
              <a:t>panjang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adalah</a:t>
            </a:r>
            <a:r>
              <a:rPr lang="en-US" altLang="en-US" dirty="0">
                <a:solidFill>
                  <a:srgbClr val="030305"/>
                </a:solidFill>
                <a:cs typeface="Times New Roman" panose="02020603050405020304" pitchFamily="18" charset="0"/>
              </a:rPr>
              <a:t> 4 </a:t>
            </a:r>
            <a:r>
              <a:rPr lang="en-US" altLang="en-US" dirty="0">
                <a:solidFill>
                  <a:srgbClr val="030305"/>
                </a:solidFill>
                <a:latin typeface="Times New Roman" panose="02020603050405020304" pitchFamily="18" charset="0"/>
                <a:cs typeface="Times New Roman" panose="02020603050405020304" pitchFamily="18" charset="0"/>
                <a:sym typeface="Symbol" panose="05050102010706020507" pitchFamily="18" charset="2"/>
              </a:rPr>
              <a:t></a:t>
            </a:r>
            <a:r>
              <a:rPr lang="en-US" altLang="en-US" dirty="0">
                <a:solidFill>
                  <a:srgbClr val="030305"/>
                </a:solidFill>
                <a:cs typeface="Times New Roman" panose="02020603050405020304" pitchFamily="18" charset="0"/>
              </a:rPr>
              <a:t> 32 = 128 bit. </a:t>
            </a:r>
            <a:r>
              <a:rPr lang="en-US" altLang="en-US" dirty="0" err="1">
                <a:solidFill>
                  <a:srgbClr val="030305"/>
                </a:solidFill>
                <a:cs typeface="Times New Roman" panose="02020603050405020304" pitchFamily="18" charset="0"/>
              </a:rPr>
              <a:t>Keempat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ini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menampung</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hasil</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antara</a:t>
            </a:r>
            <a:r>
              <a:rPr lang="en-US" altLang="en-US" dirty="0">
                <a:solidFill>
                  <a:srgbClr val="030305"/>
                </a:solidFill>
                <a:cs typeface="Times New Roman" panose="02020603050405020304" pitchFamily="18" charset="0"/>
              </a:rPr>
              <a:t> dan </a:t>
            </a:r>
            <a:r>
              <a:rPr lang="en-US" altLang="en-US" dirty="0" err="1">
                <a:solidFill>
                  <a:srgbClr val="030305"/>
                </a:solidFill>
                <a:cs typeface="Times New Roman" panose="02020603050405020304" pitchFamily="18" charset="0"/>
              </a:rPr>
              <a:t>hasil</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akhir</a:t>
            </a:r>
            <a:r>
              <a:rPr lang="en-US" altLang="en-US" dirty="0">
                <a:solidFill>
                  <a:srgbClr val="030305"/>
                </a:solidFill>
                <a:cs typeface="Times New Roman" panose="02020603050405020304" pitchFamily="18" charset="0"/>
              </a:rPr>
              <a:t>. </a:t>
            </a:r>
          </a:p>
          <a:p>
            <a:pPr eaLnBrk="1" hangingPunct="1">
              <a:lnSpc>
                <a:spcPct val="90000"/>
              </a:lnSpc>
              <a:buFontTx/>
              <a:buNone/>
            </a:pPr>
            <a:r>
              <a:rPr lang="en-US" altLang="en-US" dirty="0">
                <a:solidFill>
                  <a:srgbClr val="030305"/>
                </a:solidFill>
                <a:cs typeface="Times New Roman" panose="02020603050405020304" pitchFamily="18" charset="0"/>
              </a:rPr>
              <a:t> </a:t>
            </a:r>
          </a:p>
          <a:p>
            <a:pPr eaLnBrk="1" hangingPunct="1">
              <a:lnSpc>
                <a:spcPct val="90000"/>
              </a:lnSpc>
            </a:pPr>
            <a:r>
              <a:rPr lang="en-US" altLang="en-US" dirty="0" err="1">
                <a:solidFill>
                  <a:srgbClr val="030305"/>
                </a:solidFill>
                <a:cs typeface="Times New Roman" panose="02020603050405020304" pitchFamily="18" charset="0"/>
              </a:rPr>
              <a:t>Keempat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ini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diberi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nama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A</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B</a:t>
            </a:r>
            <a:r>
              <a:rPr lang="en-US" altLang="en-US" dirty="0">
                <a:solidFill>
                  <a:srgbClr val="030305"/>
                </a:solidFill>
                <a:cs typeface="Times New Roman" panose="02020603050405020304" pitchFamily="18" charset="0"/>
              </a:rPr>
              <a:t>, </a:t>
            </a:r>
            <a:r>
              <a:rPr lang="en-US" altLang="en-US" i="1" dirty="0">
                <a:solidFill>
                  <a:srgbClr val="030305"/>
                </a:solidFill>
                <a:cs typeface="Times New Roman" panose="02020603050405020304" pitchFamily="18" charset="0"/>
              </a:rPr>
              <a:t>C</a:t>
            </a:r>
            <a:r>
              <a:rPr lang="en-US" altLang="en-US" dirty="0">
                <a:solidFill>
                  <a:srgbClr val="030305"/>
                </a:solidFill>
                <a:cs typeface="Times New Roman" panose="02020603050405020304" pitchFamily="18" charset="0"/>
              </a:rPr>
              <a:t>, dan D. </a:t>
            </a:r>
            <a:r>
              <a:rPr lang="en-US" altLang="en-US" dirty="0" err="1">
                <a:solidFill>
                  <a:srgbClr val="030305"/>
                </a:solidFill>
                <a:cs typeface="Times New Roman" panose="02020603050405020304" pitchFamily="18" charset="0"/>
              </a:rPr>
              <a:t>Setiap</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diinisialisasi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dengan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nilai-nilai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dalam</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notasi</a:t>
            </a:r>
            <a:r>
              <a:rPr lang="en-US" altLang="en-US" dirty="0">
                <a:solidFill>
                  <a:srgbClr val="030305"/>
                </a:solidFill>
                <a:cs typeface="Times New Roman" panose="02020603050405020304" pitchFamily="18" charset="0"/>
              </a:rPr>
              <a:t> HEX) </a:t>
            </a:r>
            <a:r>
              <a:rPr lang="en-US" altLang="en-US" dirty="0" err="1">
                <a:solidFill>
                  <a:srgbClr val="030305"/>
                </a:solidFill>
                <a:cs typeface="Times New Roman" panose="02020603050405020304" pitchFamily="18" charset="0"/>
              </a:rPr>
              <a:t>sebagai</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berikut</a:t>
            </a:r>
            <a:r>
              <a:rPr lang="en-US" altLang="en-US" dirty="0">
                <a:solidFill>
                  <a:srgbClr val="030305"/>
                </a:solidFill>
                <a:cs typeface="Times New Roman" panose="02020603050405020304" pitchFamily="18" charset="0"/>
              </a:rPr>
              <a:t>:</a:t>
            </a:r>
          </a:p>
          <a:p>
            <a:pPr eaLnBrk="1" hangingPunct="1">
              <a:lnSpc>
                <a:spcPct val="90000"/>
              </a:lnSpc>
              <a:buFontTx/>
              <a:buNone/>
            </a:pPr>
            <a:r>
              <a:rPr lang="en-US" altLang="en-US" i="1" dirty="0">
                <a:solidFill>
                  <a:srgbClr val="030305"/>
                </a:solidFill>
                <a:cs typeface="Times New Roman" panose="02020603050405020304" pitchFamily="18" charset="0"/>
              </a:rPr>
              <a:t> 		A</a:t>
            </a:r>
            <a:r>
              <a:rPr lang="en-US" altLang="en-US" dirty="0">
                <a:solidFill>
                  <a:srgbClr val="030305"/>
                </a:solidFill>
                <a:cs typeface="Times New Roman" panose="02020603050405020304" pitchFamily="18" charset="0"/>
              </a:rPr>
              <a:t> = 01234567</a:t>
            </a:r>
          </a:p>
          <a:p>
            <a:pPr eaLnBrk="1" hangingPunct="1">
              <a:lnSpc>
                <a:spcPct val="90000"/>
              </a:lnSpc>
              <a:buFontTx/>
              <a:buNone/>
            </a:pPr>
            <a:r>
              <a:rPr lang="en-US" altLang="en-US" i="1" dirty="0">
                <a:solidFill>
                  <a:srgbClr val="030305"/>
                </a:solidFill>
                <a:cs typeface="Times New Roman" panose="02020603050405020304" pitchFamily="18" charset="0"/>
              </a:rPr>
              <a:t>		B</a:t>
            </a:r>
            <a:r>
              <a:rPr lang="en-US" altLang="en-US" dirty="0">
                <a:solidFill>
                  <a:srgbClr val="030305"/>
                </a:solidFill>
                <a:cs typeface="Times New Roman" panose="02020603050405020304" pitchFamily="18" charset="0"/>
              </a:rPr>
              <a:t> = 89ABCDEF</a:t>
            </a:r>
          </a:p>
          <a:p>
            <a:pPr eaLnBrk="1" hangingPunct="1">
              <a:lnSpc>
                <a:spcPct val="90000"/>
              </a:lnSpc>
              <a:buFontTx/>
              <a:buNone/>
            </a:pPr>
            <a:r>
              <a:rPr lang="en-US" altLang="en-US" i="1" dirty="0">
                <a:solidFill>
                  <a:srgbClr val="030305"/>
                </a:solidFill>
                <a:cs typeface="Times New Roman" panose="02020603050405020304" pitchFamily="18" charset="0"/>
              </a:rPr>
              <a:t>		C</a:t>
            </a:r>
            <a:r>
              <a:rPr lang="en-US" altLang="en-US" dirty="0">
                <a:solidFill>
                  <a:srgbClr val="030305"/>
                </a:solidFill>
                <a:cs typeface="Times New Roman" panose="02020603050405020304" pitchFamily="18" charset="0"/>
              </a:rPr>
              <a:t> = FEDCBA98</a:t>
            </a:r>
          </a:p>
          <a:p>
            <a:pPr eaLnBrk="1" hangingPunct="1">
              <a:lnSpc>
                <a:spcPct val="90000"/>
              </a:lnSpc>
              <a:buFontTx/>
              <a:buNone/>
            </a:pPr>
            <a:r>
              <a:rPr lang="en-US" altLang="en-US" i="1" dirty="0">
                <a:solidFill>
                  <a:srgbClr val="030305"/>
                </a:solidFill>
                <a:cs typeface="Times New Roman" panose="02020603050405020304" pitchFamily="18" charset="0"/>
              </a:rPr>
              <a:t>		D</a:t>
            </a:r>
            <a:r>
              <a:rPr lang="en-US" altLang="en-US" dirty="0">
                <a:solidFill>
                  <a:srgbClr val="030305"/>
                </a:solidFill>
                <a:cs typeface="Times New Roman" panose="02020603050405020304" pitchFamily="18" charset="0"/>
              </a:rPr>
              <a:t> = 76543210</a:t>
            </a:r>
          </a:p>
          <a:p>
            <a:pPr eaLnBrk="1" hangingPunct="1">
              <a:lnSpc>
                <a:spcPct val="90000"/>
              </a:lnSpc>
              <a:buFontTx/>
              <a:buNone/>
            </a:pPr>
            <a:endParaRPr lang="en-US" altLang="en-US" dirty="0">
              <a:solidFill>
                <a:srgbClr val="030305"/>
              </a:solidFill>
              <a:cs typeface="Times New Roman" panose="02020603050405020304" pitchFamily="18" charset="0"/>
            </a:endParaRPr>
          </a:p>
          <a:p>
            <a:r>
              <a:rPr lang="en-US" altLang="en-US" dirty="0" err="1">
                <a:solidFill>
                  <a:srgbClr val="030305"/>
                </a:solidFill>
                <a:cs typeface="Times New Roman" panose="02020603050405020304" pitchFamily="18" charset="0"/>
              </a:rPr>
              <a:t>Untuk</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mempersingkat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penyebutan</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keempat</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penyangga</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itu</a:t>
            </a:r>
            <a:r>
              <a:rPr lang="en-US" altLang="en-US" dirty="0">
                <a:solidFill>
                  <a:srgbClr val="030305"/>
                </a:solidFill>
                <a:cs typeface="Times New Roman" panose="02020603050405020304" pitchFamily="18" charset="0"/>
              </a:rPr>
              <a:t> </a:t>
            </a:r>
            <a:r>
              <a:rPr lang="en-US" altLang="en-US" dirty="0" err="1">
                <a:solidFill>
                  <a:srgbClr val="030305"/>
                </a:solidFill>
                <a:cs typeface="Times New Roman" panose="02020603050405020304" pitchFamily="18" charset="0"/>
              </a:rPr>
              <a:t>disebut</a:t>
            </a:r>
            <a:r>
              <a:rPr lang="en-US" altLang="en-US" dirty="0">
                <a:solidFill>
                  <a:srgbClr val="030305"/>
                </a:solidFill>
                <a:cs typeface="Times New Roman" panose="02020603050405020304" pitchFamily="18" charset="0"/>
              </a:rPr>
              <a:t> MD </a:t>
            </a:r>
            <a:r>
              <a:rPr lang="en-US" altLang="en-US" dirty="0" err="1">
                <a:solidFill>
                  <a:srgbClr val="030305"/>
                </a:solidFill>
                <a:cs typeface="Times New Roman" panose="02020603050405020304" pitchFamily="18" charset="0"/>
              </a:rPr>
              <a:t>saja</a:t>
            </a:r>
            <a:endParaRPr lang="en-US" altLang="en-US" dirty="0">
              <a:solidFill>
                <a:srgbClr val="030305"/>
              </a:solidFill>
              <a:cs typeface="Times New Roman" panose="02020603050405020304" pitchFamily="18" charset="0"/>
            </a:endParaRPr>
          </a:p>
          <a:p>
            <a:pPr eaLnBrk="1" hangingPunct="1">
              <a:lnSpc>
                <a:spcPct val="90000"/>
              </a:lnSpc>
              <a:buFontTx/>
              <a:buNone/>
            </a:pPr>
            <a:endParaRPr lang="en-GB" altLang="en-US" sz="2400" dirty="0">
              <a:solidFill>
                <a:srgbClr val="030305"/>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a:extLst>
              <a:ext uri="{FF2B5EF4-FFF2-40B4-BE49-F238E27FC236}">
                <a16:creationId xmlns:a16="http://schemas.microsoft.com/office/drawing/2014/main" id="{09D74F28-8503-40B4-B0CD-B0B552DA925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1267" name="Slide Number Placeholder 5">
            <a:extLst>
              <a:ext uri="{FF2B5EF4-FFF2-40B4-BE49-F238E27FC236}">
                <a16:creationId xmlns:a16="http://schemas.microsoft.com/office/drawing/2014/main" id="{CE43A7B5-D9EB-4B35-8122-FC76F34B232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4EE30CAF-2166-4FD9-9951-4FDEEFABF765}" type="slidenum">
              <a:rPr lang="en-GB" altLang="en-US" sz="1400">
                <a:latin typeface="Times New Roman" panose="02020603050405020304" pitchFamily="18" charset="0"/>
              </a:rPr>
              <a:pPr>
                <a:spcBef>
                  <a:spcPct val="0"/>
                </a:spcBef>
                <a:buSzTx/>
                <a:buFontTx/>
                <a:buNone/>
              </a:pPr>
              <a:t>8</a:t>
            </a:fld>
            <a:endParaRPr lang="en-GB" altLang="en-US" sz="1400">
              <a:latin typeface="Times New Roman" panose="02020603050405020304" pitchFamily="18" charset="0"/>
            </a:endParaRPr>
          </a:p>
        </p:txBody>
      </p:sp>
      <p:sp>
        <p:nvSpPr>
          <p:cNvPr id="11268" name="Rectangle 2">
            <a:extLst>
              <a:ext uri="{FF2B5EF4-FFF2-40B4-BE49-F238E27FC236}">
                <a16:creationId xmlns:a16="http://schemas.microsoft.com/office/drawing/2014/main" id="{88559359-7A60-4BBB-8605-0493F2AE8423}"/>
              </a:ext>
            </a:extLst>
          </p:cNvPr>
          <p:cNvSpPr>
            <a:spLocks noGrp="1" noChangeArrowheads="1"/>
          </p:cNvSpPr>
          <p:nvPr>
            <p:ph type="title"/>
          </p:nvPr>
        </p:nvSpPr>
        <p:spPr>
          <a:xfrm>
            <a:off x="838200" y="0"/>
            <a:ext cx="10515600" cy="1325563"/>
          </a:xfrm>
        </p:spPr>
        <p:txBody>
          <a:bodyPr/>
          <a:lstStyle/>
          <a:p>
            <a:pPr algn="l" eaLnBrk="1" hangingPunct="1"/>
            <a:r>
              <a:rPr lang="en-US" altLang="en-US" sz="3200" b="1" i="1" dirty="0">
                <a:cs typeface="Times New Roman" panose="02020603050405020304" pitchFamily="18" charset="0"/>
              </a:rPr>
              <a:t>4. </a:t>
            </a:r>
            <a:r>
              <a:rPr lang="en-US" altLang="en-US" sz="3200" b="1" i="1" dirty="0" err="1">
                <a:cs typeface="Times New Roman" panose="02020603050405020304" pitchFamily="18" charset="0"/>
              </a:rPr>
              <a:t>Pengolahan</a:t>
            </a:r>
            <a:r>
              <a:rPr lang="en-US" altLang="en-US" sz="3200" b="1" i="1" dirty="0">
                <a:cs typeface="Times New Roman" panose="02020603050405020304" pitchFamily="18" charset="0"/>
              </a:rPr>
              <a:t> </a:t>
            </a:r>
            <a:r>
              <a:rPr lang="en-US" altLang="en-US" sz="3200" b="1" i="1" dirty="0" err="1">
                <a:cs typeface="Times New Roman" panose="02020603050405020304" pitchFamily="18" charset="0"/>
              </a:rPr>
              <a:t>Pesan</a:t>
            </a:r>
            <a:r>
              <a:rPr lang="en-US" altLang="en-US" sz="3200" b="1" i="1" dirty="0">
                <a:cs typeface="Times New Roman" panose="02020603050405020304" pitchFamily="18" charset="0"/>
              </a:rPr>
              <a:t> </a:t>
            </a:r>
            <a:r>
              <a:rPr lang="en-US" altLang="en-US" sz="3200" b="1" i="1" dirty="0" err="1">
                <a:cs typeface="Times New Roman" panose="02020603050405020304" pitchFamily="18" charset="0"/>
              </a:rPr>
              <a:t>dalam</a:t>
            </a:r>
            <a:r>
              <a:rPr lang="en-US" altLang="en-US" sz="3200" b="1" i="1" dirty="0">
                <a:cs typeface="Times New Roman" panose="02020603050405020304" pitchFamily="18" charset="0"/>
              </a:rPr>
              <a:t> Blok </a:t>
            </a:r>
            <a:r>
              <a:rPr lang="en-US" altLang="en-US" sz="3200" b="1" i="1" dirty="0" err="1">
                <a:cs typeface="Times New Roman" panose="02020603050405020304" pitchFamily="18" charset="0"/>
              </a:rPr>
              <a:t>Berukuran</a:t>
            </a:r>
            <a:r>
              <a:rPr lang="en-US" altLang="en-US" sz="3200" b="1" i="1" dirty="0">
                <a:cs typeface="Times New Roman" panose="02020603050405020304" pitchFamily="18" charset="0"/>
              </a:rPr>
              <a:t> 512 bit.</a:t>
            </a:r>
            <a:endParaRPr lang="en-GB" altLang="en-US" sz="3200" dirty="0">
              <a:cs typeface="Times New Roman" panose="02020603050405020304" pitchFamily="18" charset="0"/>
            </a:endParaRPr>
          </a:p>
        </p:txBody>
      </p:sp>
      <p:sp>
        <p:nvSpPr>
          <p:cNvPr id="11269" name="Rectangle 3">
            <a:extLst>
              <a:ext uri="{FF2B5EF4-FFF2-40B4-BE49-F238E27FC236}">
                <a16:creationId xmlns:a16="http://schemas.microsoft.com/office/drawing/2014/main" id="{9D0CE687-FCBF-4897-8896-A8B030DD392D}"/>
              </a:ext>
            </a:extLst>
          </p:cNvPr>
          <p:cNvSpPr>
            <a:spLocks noGrp="1" noChangeArrowheads="1"/>
          </p:cNvSpPr>
          <p:nvPr>
            <p:ph type="body" idx="1"/>
          </p:nvPr>
        </p:nvSpPr>
        <p:spPr>
          <a:xfrm>
            <a:off x="838200" y="1164432"/>
            <a:ext cx="10515600" cy="4889016"/>
          </a:xfrm>
        </p:spPr>
        <p:txBody>
          <a:bodyPr>
            <a:normAutofit/>
          </a:bodyPr>
          <a:lstStyle/>
          <a:p>
            <a:pPr eaLnBrk="1" hangingPunct="1"/>
            <a:r>
              <a:rPr lang="en-US" altLang="en-US" sz="2400" dirty="0" err="1">
                <a:solidFill>
                  <a:srgbClr val="030305"/>
                </a:solidFill>
                <a:cs typeface="Times New Roman" panose="02020603050405020304" pitchFamily="18" charset="0"/>
              </a:rPr>
              <a:t>Pesan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dibagi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menjadi</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L</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buah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blok</a:t>
            </a:r>
            <a:r>
              <a:rPr lang="en-US" altLang="en-US" sz="2400" dirty="0">
                <a:solidFill>
                  <a:srgbClr val="030305"/>
                </a:solidFill>
                <a:cs typeface="Times New Roman" panose="02020603050405020304" pitchFamily="18" charset="0"/>
              </a:rPr>
              <a:t> yang </a:t>
            </a:r>
            <a:r>
              <a:rPr lang="en-US" altLang="en-US" sz="2400" dirty="0" err="1">
                <a:solidFill>
                  <a:srgbClr val="030305"/>
                </a:solidFill>
                <a:cs typeface="Times New Roman" panose="02020603050405020304" pitchFamily="18" charset="0"/>
              </a:rPr>
              <a:t>masing-masing</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panjangnya</a:t>
            </a:r>
            <a:r>
              <a:rPr lang="en-US" altLang="en-US" sz="2400" dirty="0">
                <a:solidFill>
                  <a:srgbClr val="030305"/>
                </a:solidFill>
                <a:cs typeface="Times New Roman" panose="02020603050405020304" pitchFamily="18" charset="0"/>
              </a:rPr>
              <a:t> 512 bit (</a:t>
            </a:r>
            <a:r>
              <a:rPr lang="en-US" altLang="en-US" sz="2400" i="1" dirty="0">
                <a:solidFill>
                  <a:srgbClr val="030305"/>
                </a:solidFill>
                <a:cs typeface="Times New Roman" panose="02020603050405020304" pitchFamily="18" charset="0"/>
              </a:rPr>
              <a:t>Y</a:t>
            </a:r>
            <a:r>
              <a:rPr lang="en-US" altLang="en-US" sz="2400" baseline="-30000" dirty="0">
                <a:solidFill>
                  <a:srgbClr val="030305"/>
                </a:solidFill>
                <a:cs typeface="Times New Roman" panose="02020603050405020304" pitchFamily="18" charset="0"/>
              </a:rPr>
              <a:t>0</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sampai</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Y</a:t>
            </a:r>
            <a:r>
              <a:rPr lang="en-US" altLang="en-US" sz="2400" i="1" baseline="-30000" dirty="0">
                <a:solidFill>
                  <a:srgbClr val="030305"/>
                </a:solidFill>
                <a:cs typeface="Times New Roman" panose="02020603050405020304" pitchFamily="18" charset="0"/>
              </a:rPr>
              <a:t>L</a:t>
            </a:r>
            <a:r>
              <a:rPr lang="en-US" altLang="en-US" sz="2400" baseline="-30000" dirty="0">
                <a:solidFill>
                  <a:srgbClr val="030305"/>
                </a:solidFill>
                <a:cs typeface="Times New Roman" panose="02020603050405020304" pitchFamily="18" charset="0"/>
              </a:rPr>
              <a:t> – 1</a:t>
            </a:r>
            <a:r>
              <a:rPr lang="en-US" altLang="en-US" sz="2400" dirty="0">
                <a:solidFill>
                  <a:srgbClr val="030305"/>
                </a:solidFill>
                <a:cs typeface="Times New Roman" panose="02020603050405020304" pitchFamily="18" charset="0"/>
              </a:rPr>
              <a:t>). </a:t>
            </a:r>
          </a:p>
          <a:p>
            <a:pPr eaLnBrk="1" hangingPunct="1">
              <a:buFontTx/>
              <a:buNone/>
            </a:pPr>
            <a:r>
              <a:rPr lang="en-US" altLang="en-US" sz="2400" dirty="0">
                <a:solidFill>
                  <a:srgbClr val="030305"/>
                </a:solidFill>
                <a:cs typeface="Times New Roman" panose="02020603050405020304" pitchFamily="18" charset="0"/>
              </a:rPr>
              <a:t> </a:t>
            </a: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endParaRPr lang="en-US" altLang="en-US" sz="2400" dirty="0">
              <a:solidFill>
                <a:srgbClr val="030305"/>
              </a:solidFill>
              <a:cs typeface="Times New Roman" panose="02020603050405020304" pitchFamily="18" charset="0"/>
            </a:endParaRPr>
          </a:p>
          <a:p>
            <a:pPr eaLnBrk="1" hangingPunct="1"/>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blok</a:t>
            </a:r>
            <a:r>
              <a:rPr lang="en-US" altLang="en-US" sz="2400" dirty="0">
                <a:solidFill>
                  <a:srgbClr val="030305"/>
                </a:solidFill>
                <a:cs typeface="Times New Roman" panose="02020603050405020304" pitchFamily="18" charset="0"/>
              </a:rPr>
              <a:t> 512-bit </a:t>
            </a:r>
            <a:r>
              <a:rPr lang="en-US" altLang="en-US" sz="2400" dirty="0" err="1">
                <a:solidFill>
                  <a:srgbClr val="030305"/>
                </a:solidFill>
                <a:cs typeface="Times New Roman" panose="02020603050405020304" pitchFamily="18" charset="0"/>
              </a:rPr>
              <a:t>diproses</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bersama</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dengan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penyangga</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MD</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menjadi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keluaran</a:t>
            </a:r>
            <a:r>
              <a:rPr lang="en-US" altLang="en-US" sz="2400" dirty="0">
                <a:solidFill>
                  <a:srgbClr val="030305"/>
                </a:solidFill>
                <a:cs typeface="Times New Roman" panose="02020603050405020304" pitchFamily="18" charset="0"/>
              </a:rPr>
              <a:t> 128-bit, dan </a:t>
            </a:r>
            <a:r>
              <a:rPr lang="en-US" altLang="en-US" sz="2400" dirty="0" err="1">
                <a:solidFill>
                  <a:srgbClr val="030305"/>
                </a:solidFill>
                <a:cs typeface="Times New Roman" panose="02020603050405020304" pitchFamily="18" charset="0"/>
              </a:rPr>
              <a:t>ini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disebut</a:t>
            </a:r>
            <a:r>
              <a:rPr lang="en-US" altLang="en-US" sz="2400" dirty="0">
                <a:solidFill>
                  <a:srgbClr val="030305"/>
                </a:solidFill>
                <a:cs typeface="Times New Roman" panose="02020603050405020304" pitchFamily="18" charset="0"/>
              </a:rPr>
              <a:t> proses </a:t>
            </a:r>
            <a:r>
              <a:rPr lang="en-US" altLang="en-US" sz="2400" i="1" dirty="0">
                <a:solidFill>
                  <a:srgbClr val="030305"/>
                </a:solidFill>
                <a:cs typeface="Times New Roman" panose="02020603050405020304" pitchFamily="18" charset="0"/>
              </a:rPr>
              <a:t>H</a:t>
            </a:r>
            <a:r>
              <a:rPr lang="en-US" altLang="en-US" sz="2400" baseline="-30000" dirty="0">
                <a:solidFill>
                  <a:srgbClr val="030305"/>
                </a:solidFill>
                <a:cs typeface="Times New Roman" panose="02020603050405020304" pitchFamily="18" charset="0"/>
              </a:rPr>
              <a:t>MD5</a:t>
            </a:r>
            <a:r>
              <a:rPr lang="en-US" altLang="en-US" sz="2400" dirty="0">
                <a:solidFill>
                  <a:srgbClr val="030305"/>
                </a:solidFill>
                <a:cs typeface="Times New Roman" panose="02020603050405020304" pitchFamily="18" charset="0"/>
              </a:rPr>
              <a:t>. </a:t>
            </a:r>
            <a:endParaRPr lang="en-GB" altLang="en-US" dirty="0">
              <a:solidFill>
                <a:srgbClr val="030305"/>
              </a:solidFill>
            </a:endParaRPr>
          </a:p>
        </p:txBody>
      </p:sp>
      <p:pic>
        <p:nvPicPr>
          <p:cNvPr id="2" name="Picture 1">
            <a:extLst>
              <a:ext uri="{FF2B5EF4-FFF2-40B4-BE49-F238E27FC236}">
                <a16:creationId xmlns:a16="http://schemas.microsoft.com/office/drawing/2014/main" id="{045D5235-F62D-490A-BABF-9EFD265E846E}"/>
              </a:ext>
            </a:extLst>
          </p:cNvPr>
          <p:cNvPicPr>
            <a:picLocks noChangeAspect="1"/>
          </p:cNvPicPr>
          <p:nvPr/>
        </p:nvPicPr>
        <p:blipFill>
          <a:blip r:embed="rId7"/>
          <a:stretch>
            <a:fillRect/>
          </a:stretch>
        </p:blipFill>
        <p:spPr>
          <a:xfrm>
            <a:off x="1357934" y="2127802"/>
            <a:ext cx="8820150" cy="29622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4">
            <a:extLst>
              <a:ext uri="{FF2B5EF4-FFF2-40B4-BE49-F238E27FC236}">
                <a16:creationId xmlns:a16="http://schemas.microsoft.com/office/drawing/2014/main" id="{80F3A6A4-ED66-4C8A-89AB-528948B6690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r>
              <a:rPr lang="en-GB" altLang="en-US" sz="1400">
                <a:latin typeface="Times New Roman" panose="02020603050405020304" pitchFamily="18" charset="0"/>
              </a:rPr>
              <a:t>Rinaldi Munir/Teknik Informatika STEI-ITB</a:t>
            </a:r>
          </a:p>
        </p:txBody>
      </p:sp>
      <p:sp>
        <p:nvSpPr>
          <p:cNvPr id="12291" name="Slide Number Placeholder 5">
            <a:extLst>
              <a:ext uri="{FF2B5EF4-FFF2-40B4-BE49-F238E27FC236}">
                <a16:creationId xmlns:a16="http://schemas.microsoft.com/office/drawing/2014/main" id="{E6B4446C-174B-4E99-87E2-BD295F14B62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90000"/>
              <a:buBlip>
                <a:blip r:embed="rId2"/>
              </a:buBlip>
              <a:defRPr sz="3200">
                <a:solidFill>
                  <a:schemeClr val="tx1"/>
                </a:solidFill>
                <a:latin typeface="Tahoma" panose="020B0604030504040204" pitchFamily="34" charset="0"/>
              </a:defRPr>
            </a:lvl1pPr>
            <a:lvl2pPr marL="742950" indent="-285750">
              <a:spcBef>
                <a:spcPct val="20000"/>
              </a:spcBef>
              <a:buSzPct val="80000"/>
              <a:buBlip>
                <a:blip r:embed="rId3"/>
              </a:buBlip>
              <a:defRPr sz="2800">
                <a:solidFill>
                  <a:schemeClr val="tx1"/>
                </a:solidFill>
                <a:latin typeface="Tahoma" panose="020B0604030504040204" pitchFamily="34" charset="0"/>
              </a:defRPr>
            </a:lvl2pPr>
            <a:lvl3pPr marL="1143000" indent="-228600">
              <a:spcBef>
                <a:spcPct val="20000"/>
              </a:spcBef>
              <a:buSzPct val="70000"/>
              <a:buBlip>
                <a:blip r:embed="rId4"/>
              </a:buBlip>
              <a:defRPr sz="2400">
                <a:solidFill>
                  <a:schemeClr val="tx1"/>
                </a:solidFill>
                <a:latin typeface="Tahoma" panose="020B0604030504040204" pitchFamily="34" charset="0"/>
              </a:defRPr>
            </a:lvl3pPr>
            <a:lvl4pPr marL="1600200" indent="-228600">
              <a:spcBef>
                <a:spcPct val="20000"/>
              </a:spcBef>
              <a:buSzPct val="70000"/>
              <a:buBlip>
                <a:blip r:embed="rId5"/>
              </a:buBlip>
              <a:defRPr sz="2000">
                <a:solidFill>
                  <a:schemeClr val="tx1"/>
                </a:solidFill>
                <a:latin typeface="Tahoma" panose="020B0604030504040204" pitchFamily="34" charset="0"/>
              </a:defRPr>
            </a:lvl4pPr>
            <a:lvl5pPr marL="2057400" indent="-228600">
              <a:spcBef>
                <a:spcPct val="20000"/>
              </a:spcBef>
              <a:buSzPct val="70000"/>
              <a:buBlip>
                <a:blip r:embed="rId6"/>
              </a:buBlip>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SzPct val="70000"/>
              <a:buBlip>
                <a:blip r:embed="rId6"/>
              </a:buBlip>
              <a:defRPr sz="2000">
                <a:solidFill>
                  <a:schemeClr val="tx1"/>
                </a:solidFill>
                <a:latin typeface="Tahoma" panose="020B0604030504040204" pitchFamily="34" charset="0"/>
              </a:defRPr>
            </a:lvl9pPr>
          </a:lstStyle>
          <a:p>
            <a:pPr>
              <a:spcBef>
                <a:spcPct val="0"/>
              </a:spcBef>
              <a:buSzTx/>
              <a:buFontTx/>
              <a:buNone/>
            </a:pPr>
            <a:fld id="{A80B6E56-7BE5-4FE2-9407-F97B7D19C5D2}" type="slidenum">
              <a:rPr lang="en-GB" altLang="en-US" sz="1400">
                <a:latin typeface="Times New Roman" panose="02020603050405020304" pitchFamily="18" charset="0"/>
              </a:rPr>
              <a:pPr>
                <a:spcBef>
                  <a:spcPct val="0"/>
                </a:spcBef>
                <a:buSzTx/>
                <a:buFontTx/>
                <a:buNone/>
              </a:pPr>
              <a:t>9</a:t>
            </a:fld>
            <a:endParaRPr lang="en-GB" altLang="en-US" sz="1400">
              <a:latin typeface="Times New Roman" panose="02020603050405020304" pitchFamily="18" charset="0"/>
            </a:endParaRPr>
          </a:p>
        </p:txBody>
      </p:sp>
      <p:graphicFrame>
        <p:nvGraphicFramePr>
          <p:cNvPr id="12292" name="Object 4">
            <a:extLst>
              <a:ext uri="{FF2B5EF4-FFF2-40B4-BE49-F238E27FC236}">
                <a16:creationId xmlns:a16="http://schemas.microsoft.com/office/drawing/2014/main" id="{63DF0D86-6491-4519-BC50-B1E0B9A4C54C}"/>
              </a:ext>
            </a:extLst>
          </p:cNvPr>
          <p:cNvGraphicFramePr>
            <a:graphicFrameLocks noChangeAspect="1"/>
          </p:cNvGraphicFramePr>
          <p:nvPr>
            <p:extLst>
              <p:ext uri="{D42A27DB-BD31-4B8C-83A1-F6EECF244321}">
                <p14:modId xmlns:p14="http://schemas.microsoft.com/office/powerpoint/2010/main" val="2412902157"/>
              </p:ext>
            </p:extLst>
          </p:nvPr>
        </p:nvGraphicFramePr>
        <p:xfrm>
          <a:off x="384313" y="341312"/>
          <a:ext cx="4953000" cy="6175375"/>
        </p:xfrm>
        <a:graphic>
          <a:graphicData uri="http://schemas.openxmlformats.org/presentationml/2006/ole">
            <mc:AlternateContent xmlns:mc="http://schemas.openxmlformats.org/markup-compatibility/2006">
              <mc:Choice xmlns:v="urn:schemas-microsoft-com:vml" Requires="v">
                <p:oleObj name="VISIO" r:id="rId7" imgW="4326636" imgH="5383530" progId="Visio.Drawing.5">
                  <p:embed/>
                </p:oleObj>
              </mc:Choice>
              <mc:Fallback>
                <p:oleObj name="VISIO" r:id="rId7" imgW="4326636" imgH="5383530" progId="Visio.Drawing.5">
                  <p:embed/>
                  <p:pic>
                    <p:nvPicPr>
                      <p:cNvPr id="12292" name="Object 4">
                        <a:extLst>
                          <a:ext uri="{FF2B5EF4-FFF2-40B4-BE49-F238E27FC236}">
                            <a16:creationId xmlns:a16="http://schemas.microsoft.com/office/drawing/2014/main" id="{63DF0D86-6491-4519-BC50-B1E0B9A4C54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4313" y="341312"/>
                        <a:ext cx="4953000" cy="617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Rectangle 1">
            <a:extLst>
              <a:ext uri="{FF2B5EF4-FFF2-40B4-BE49-F238E27FC236}">
                <a16:creationId xmlns:a16="http://schemas.microsoft.com/office/drawing/2014/main" id="{EBCA91D7-0EE7-41F0-B6E7-74CE2C75A314}"/>
              </a:ext>
            </a:extLst>
          </p:cNvPr>
          <p:cNvSpPr/>
          <p:nvPr/>
        </p:nvSpPr>
        <p:spPr>
          <a:xfrm>
            <a:off x="5943600" y="572645"/>
            <a:ext cx="6096000" cy="5410712"/>
          </a:xfrm>
          <a:prstGeom prst="rect">
            <a:avLst/>
          </a:prstGeom>
        </p:spPr>
        <p:txBody>
          <a:bodyPr>
            <a:spAutoFit/>
          </a:bodyPr>
          <a:lstStyle/>
          <a:p>
            <a:pPr>
              <a:lnSpc>
                <a:spcPct val="90000"/>
              </a:lnSpc>
            </a:pPr>
            <a:r>
              <a:rPr lang="en-US" altLang="en-US" sz="2400" dirty="0">
                <a:solidFill>
                  <a:srgbClr val="030305"/>
                </a:solidFill>
                <a:cs typeface="Times New Roman" panose="02020603050405020304" pitchFamily="18" charset="0"/>
              </a:rPr>
              <a:t>Pada Gambar </a:t>
            </a:r>
            <a:r>
              <a:rPr lang="en-US" altLang="en-US" sz="2400" dirty="0" err="1">
                <a:solidFill>
                  <a:srgbClr val="030305"/>
                </a:solidFill>
                <a:cs typeface="Times New Roman" panose="02020603050405020304" pitchFamily="18" charset="0"/>
              </a:rPr>
              <a:t>tersebut</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Y</a:t>
            </a:r>
            <a:r>
              <a:rPr lang="en-US" altLang="en-US" sz="2400" i="1" baseline="-30000" dirty="0" err="1">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menyatakan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blok</a:t>
            </a:r>
            <a:r>
              <a:rPr lang="en-US" altLang="en-US" sz="2400" dirty="0">
                <a:solidFill>
                  <a:srgbClr val="030305"/>
                </a:solidFill>
                <a:cs typeface="Times New Roman" panose="02020603050405020304" pitchFamily="18" charset="0"/>
              </a:rPr>
              <a:t> 512-bit </a:t>
            </a:r>
            <a:r>
              <a:rPr lang="en-US" altLang="en-US" sz="2400" dirty="0" err="1">
                <a:solidFill>
                  <a:srgbClr val="030305"/>
                </a:solidFill>
                <a:cs typeface="Times New Roman" panose="02020603050405020304" pitchFamily="18" charset="0"/>
              </a:rPr>
              <a:t>ke</a:t>
            </a:r>
            <a:r>
              <a:rPr lang="en-US" altLang="en-US" sz="2400" dirty="0">
                <a:solidFill>
                  <a:srgbClr val="030305"/>
                </a:solidFill>
                <a:cs typeface="Times New Roman" panose="02020603050405020304" pitchFamily="18" charset="0"/>
              </a:rPr>
              <a:t>-</a:t>
            </a:r>
            <a:r>
              <a:rPr lang="en-US" altLang="en-US" sz="2400" i="1" dirty="0">
                <a:solidFill>
                  <a:srgbClr val="030305"/>
                </a:solidFill>
                <a:cs typeface="Times New Roman" panose="02020603050405020304" pitchFamily="18" charset="0"/>
              </a:rPr>
              <a:t>q</a:t>
            </a:r>
            <a:endParaRPr lang="en-US" altLang="en-US" sz="2400" dirty="0">
              <a:solidFill>
                <a:srgbClr val="030305"/>
              </a:solidFill>
              <a:cs typeface="Times New Roman" panose="02020603050405020304" pitchFamily="18" charset="0"/>
            </a:endParaRPr>
          </a:p>
          <a:p>
            <a:pPr>
              <a:lnSpc>
                <a:spcPct val="90000"/>
              </a:lnSpc>
            </a:pPr>
            <a:endParaRPr lang="en-US" altLang="en-US" sz="2400" i="1" dirty="0">
              <a:solidFill>
                <a:srgbClr val="030305"/>
              </a:solidFill>
              <a:cs typeface="Times New Roman" panose="02020603050405020304" pitchFamily="18" charset="0"/>
            </a:endParaRPr>
          </a:p>
          <a:p>
            <a:pPr>
              <a:lnSpc>
                <a:spcPct val="90000"/>
              </a:lnSpc>
            </a:pPr>
            <a:r>
              <a:rPr lang="en-US" altLang="en-US" sz="2400" i="1" dirty="0" err="1">
                <a:solidFill>
                  <a:srgbClr val="030305"/>
                </a:solidFill>
                <a:cs typeface="Times New Roman" panose="02020603050405020304" pitchFamily="18" charset="0"/>
              </a:rPr>
              <a:t>MD</a:t>
            </a:r>
            <a:r>
              <a:rPr lang="en-US" altLang="en-US" sz="2400" i="1" baseline="-30000" dirty="0" err="1">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adalah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nilai</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message digest</a:t>
            </a:r>
            <a:r>
              <a:rPr lang="en-US" altLang="en-US" sz="2400" dirty="0">
                <a:solidFill>
                  <a:srgbClr val="030305"/>
                </a:solidFill>
                <a:cs typeface="Times New Roman" panose="02020603050405020304" pitchFamily="18" charset="0"/>
              </a:rPr>
              <a:t> 128-bit </a:t>
            </a:r>
            <a:r>
              <a:rPr lang="en-US" altLang="en-US" sz="2400" dirty="0" err="1">
                <a:solidFill>
                  <a:srgbClr val="030305"/>
                </a:solidFill>
                <a:cs typeface="Times New Roman" panose="02020603050405020304" pitchFamily="18" charset="0"/>
              </a:rPr>
              <a:t>dari</a:t>
            </a:r>
            <a:r>
              <a:rPr lang="en-US" altLang="en-US" sz="2400" dirty="0">
                <a:solidFill>
                  <a:srgbClr val="030305"/>
                </a:solidFill>
                <a:cs typeface="Times New Roman" panose="02020603050405020304" pitchFamily="18" charset="0"/>
              </a:rPr>
              <a:t> proses </a:t>
            </a:r>
            <a:r>
              <a:rPr lang="en-US" altLang="en-US" sz="2400" i="1" dirty="0">
                <a:solidFill>
                  <a:srgbClr val="030305"/>
                </a:solidFill>
                <a:cs typeface="Times New Roman" panose="02020603050405020304" pitchFamily="18" charset="0"/>
              </a:rPr>
              <a:t>H</a:t>
            </a:r>
            <a:r>
              <a:rPr lang="en-US" altLang="en-US" sz="2400" baseline="-30000" dirty="0">
                <a:solidFill>
                  <a:srgbClr val="030305"/>
                </a:solidFill>
                <a:cs typeface="Times New Roman" panose="02020603050405020304" pitchFamily="18" charset="0"/>
              </a:rPr>
              <a:t>MD5</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ke</a:t>
            </a:r>
            <a:r>
              <a:rPr lang="en-US" altLang="en-US" sz="2400" dirty="0">
                <a:solidFill>
                  <a:srgbClr val="030305"/>
                </a:solidFill>
                <a:cs typeface="Times New Roman" panose="02020603050405020304" pitchFamily="18" charset="0"/>
              </a:rPr>
              <a:t>-</a:t>
            </a:r>
            <a:r>
              <a:rPr lang="en-US" altLang="en-US" sz="2400" i="1" dirty="0">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Pada </a:t>
            </a:r>
            <a:r>
              <a:rPr lang="en-US" altLang="en-US" sz="2400" dirty="0" err="1">
                <a:solidFill>
                  <a:srgbClr val="030305"/>
                </a:solidFill>
                <a:cs typeface="Times New Roman" panose="02020603050405020304" pitchFamily="18" charset="0"/>
              </a:rPr>
              <a:t>awal</a:t>
            </a:r>
            <a:r>
              <a:rPr lang="en-US" altLang="en-US" sz="2400" dirty="0">
                <a:solidFill>
                  <a:srgbClr val="030305"/>
                </a:solidFill>
                <a:cs typeface="Times New Roman" panose="02020603050405020304" pitchFamily="18" charset="0"/>
              </a:rPr>
              <a:t> proses, </a:t>
            </a:r>
            <a:r>
              <a:rPr lang="en-US" altLang="en-US" sz="2400" i="1" dirty="0" err="1">
                <a:solidFill>
                  <a:srgbClr val="030305"/>
                </a:solidFill>
                <a:cs typeface="Times New Roman" panose="02020603050405020304" pitchFamily="18" charset="0"/>
              </a:rPr>
              <a:t>MD</a:t>
            </a:r>
            <a:r>
              <a:rPr lang="en-US" altLang="en-US" sz="2400" i="1" baseline="-30000" dirty="0" err="1">
                <a:solidFill>
                  <a:srgbClr val="030305"/>
                </a:solidFill>
                <a:cs typeface="Times New Roman" panose="02020603050405020304" pitchFamily="18" charset="0"/>
              </a:rPr>
              <a:t>q</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berisi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nilai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inisialisasi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penyangga</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MD</a:t>
            </a:r>
            <a:r>
              <a:rPr lang="en-US" altLang="en-US" sz="2400" dirty="0">
                <a:solidFill>
                  <a:srgbClr val="030305"/>
                </a:solidFill>
                <a:cs typeface="Times New Roman" panose="02020603050405020304" pitchFamily="18" charset="0"/>
              </a:rPr>
              <a:t>.</a:t>
            </a:r>
          </a:p>
          <a:p>
            <a:pPr>
              <a:lnSpc>
                <a:spcPct val="90000"/>
              </a:lnSpc>
            </a:pPr>
            <a:endParaRPr lang="en-US" altLang="en-US" sz="2400" dirty="0">
              <a:solidFill>
                <a:srgbClr val="030305"/>
              </a:solidFill>
              <a:cs typeface="Times New Roman" panose="02020603050405020304" pitchFamily="18" charset="0"/>
            </a:endParaRPr>
          </a:p>
          <a:p>
            <a:pPr>
              <a:lnSpc>
                <a:spcPct val="90000"/>
              </a:lnSpc>
            </a:pPr>
            <a:r>
              <a:rPr lang="en-US" altLang="en-US" sz="2400" dirty="0">
                <a:solidFill>
                  <a:srgbClr val="030305"/>
                </a:solidFill>
                <a:cs typeface="Times New Roman" panose="02020603050405020304" pitchFamily="18" charset="0"/>
              </a:rPr>
              <a:t>Proses </a:t>
            </a:r>
            <a:r>
              <a:rPr lang="en-US" altLang="en-US" sz="2400" i="1" dirty="0">
                <a:solidFill>
                  <a:srgbClr val="030305"/>
                </a:solidFill>
                <a:cs typeface="Times New Roman" panose="02020603050405020304" pitchFamily="18" charset="0"/>
              </a:rPr>
              <a:t>H</a:t>
            </a:r>
            <a:r>
              <a:rPr lang="en-US" altLang="en-US" sz="2400" baseline="-30000" dirty="0">
                <a:solidFill>
                  <a:srgbClr val="030305"/>
                </a:solidFill>
                <a:cs typeface="Times New Roman" panose="02020603050405020304" pitchFamily="18" charset="0"/>
              </a:rPr>
              <a:t>MD5</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terdiri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dari</a:t>
            </a:r>
            <a:r>
              <a:rPr lang="en-US" altLang="en-US" sz="2400" dirty="0">
                <a:solidFill>
                  <a:srgbClr val="030305"/>
                </a:solidFill>
                <a:cs typeface="Times New Roman" panose="02020603050405020304" pitchFamily="18" charset="0"/>
              </a:rPr>
              <a:t> 4 </a:t>
            </a:r>
            <a:r>
              <a:rPr lang="en-US" altLang="en-US" sz="2400" dirty="0" err="1">
                <a:solidFill>
                  <a:srgbClr val="030305"/>
                </a:solidFill>
                <a:cs typeface="Times New Roman" panose="02020603050405020304" pitchFamily="18" charset="0"/>
              </a:rPr>
              <a:t>buah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putaran</a:t>
            </a:r>
            <a:r>
              <a:rPr lang="en-US" altLang="en-US" sz="2400" dirty="0">
                <a:solidFill>
                  <a:srgbClr val="030305"/>
                </a:solidFill>
                <a:cs typeface="Times New Roman" panose="02020603050405020304" pitchFamily="18" charset="0"/>
              </a:rPr>
              <a:t>:</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putaran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melakukan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operasi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dasar</a:t>
            </a:r>
            <a:r>
              <a:rPr lang="en-US" altLang="en-US" sz="2400" i="1" dirty="0">
                <a:solidFill>
                  <a:srgbClr val="030305"/>
                </a:solidFill>
                <a:cs typeface="Times New Roman" panose="02020603050405020304" pitchFamily="18" charset="0"/>
              </a:rPr>
              <a:t> MD5</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sebanyak</a:t>
            </a:r>
            <a:r>
              <a:rPr lang="en-US" altLang="en-US" sz="2400" dirty="0">
                <a:solidFill>
                  <a:srgbClr val="030305"/>
                </a:solidFill>
                <a:cs typeface="Times New Roman" panose="02020603050405020304" pitchFamily="18" charset="0"/>
              </a:rPr>
              <a:t> 16 kali</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Operasi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dasar</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melibatkan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fungsi</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F</a:t>
            </a:r>
            <a:r>
              <a:rPr lang="en-US" altLang="en-US" sz="2400" i="1" baseline="-30000" dirty="0">
                <a:solidFill>
                  <a:srgbClr val="030305"/>
                </a:solidFill>
                <a:cs typeface="Times New Roman" panose="02020603050405020304" pitchFamily="18" charset="0"/>
              </a:rPr>
              <a:t> </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G</a:t>
            </a:r>
            <a:r>
              <a:rPr lang="en-US" altLang="en-US" sz="2400" i="1" baseline="-30000" dirty="0">
                <a:solidFill>
                  <a:srgbClr val="030305"/>
                </a:solidFill>
                <a:cs typeface="Times New Roman" panose="02020603050405020304" pitchFamily="18" charset="0"/>
              </a:rPr>
              <a:t> </a:t>
            </a:r>
            <a:r>
              <a:rPr lang="en-US" altLang="en-US" sz="2400" dirty="0">
                <a:solidFill>
                  <a:srgbClr val="030305"/>
                </a:solidFill>
                <a:cs typeface="Times New Roman" panose="02020603050405020304" pitchFamily="18" charset="0"/>
              </a:rPr>
              <a:t>,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H</a:t>
            </a:r>
            <a:r>
              <a:rPr lang="en-US" altLang="en-US" sz="2400" i="1" baseline="-30000" dirty="0">
                <a:solidFill>
                  <a:srgbClr val="030305"/>
                </a:solidFill>
                <a:cs typeface="Times New Roman" panose="02020603050405020304" pitchFamily="18" charset="0"/>
              </a:rPr>
              <a:t> </a:t>
            </a:r>
            <a:r>
              <a:rPr lang="en-US" altLang="en-US" sz="2400" dirty="0">
                <a:solidFill>
                  <a:srgbClr val="030305"/>
                </a:solidFill>
                <a:cs typeface="Times New Roman" panose="02020603050405020304" pitchFamily="18" charset="0"/>
              </a:rPr>
              <a:t>, dan </a:t>
            </a:r>
            <a:r>
              <a:rPr lang="en-US" altLang="en-US" sz="2400" i="1" dirty="0" err="1">
                <a:solidFill>
                  <a:srgbClr val="030305"/>
                </a:solidFill>
                <a:cs typeface="Times New Roman" panose="02020603050405020304" pitchFamily="18" charset="0"/>
              </a:rPr>
              <a:t>f</a:t>
            </a:r>
            <a:r>
              <a:rPr lang="en-US" altLang="en-US" sz="2400" i="1" baseline="-30000" dirty="0" err="1">
                <a:solidFill>
                  <a:srgbClr val="030305"/>
                </a:solidFill>
                <a:cs typeface="Times New Roman" panose="02020603050405020304" pitchFamily="18" charset="0"/>
              </a:rPr>
              <a:t>I</a:t>
            </a:r>
            <a:r>
              <a:rPr lang="en-US" altLang="en-US" sz="2400" dirty="0">
                <a:solidFill>
                  <a:srgbClr val="030305"/>
                </a:solidFill>
                <a:cs typeface="Times New Roman" panose="02020603050405020304" pitchFamily="18" charset="0"/>
              </a:rPr>
              <a:t> </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operasi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dasar</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memakai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sebuah</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elemen</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T</a:t>
            </a:r>
          </a:p>
          <a:p>
            <a:pPr marL="342900" indent="-342900">
              <a:lnSpc>
                <a:spcPct val="90000"/>
              </a:lnSpc>
              <a:buFont typeface="Arial" panose="020B0604020202020204" pitchFamily="34" charset="0"/>
              <a:buChar char="•"/>
            </a:pPr>
            <a:r>
              <a:rPr lang="en-US" altLang="en-US" sz="2400" dirty="0" err="1">
                <a:solidFill>
                  <a:srgbClr val="030305"/>
                </a:solidFill>
                <a:cs typeface="Times New Roman" panose="02020603050405020304" pitchFamily="18" charset="0"/>
              </a:rPr>
              <a:t>Jadi</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setiap</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putaran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memakai</a:t>
            </a:r>
            <a:r>
              <a:rPr lang="en-US" altLang="en-US" sz="2400" dirty="0">
                <a:solidFill>
                  <a:srgbClr val="030305"/>
                </a:solidFill>
                <a:cs typeface="Times New Roman" panose="02020603050405020304" pitchFamily="18" charset="0"/>
              </a:rPr>
              <a:t> 16 </a:t>
            </a:r>
            <a:r>
              <a:rPr lang="en-US" altLang="en-US" sz="2400" dirty="0" err="1">
                <a:solidFill>
                  <a:srgbClr val="030305"/>
                </a:solidFill>
                <a:cs typeface="Times New Roman" panose="02020603050405020304" pitchFamily="18" charset="0"/>
              </a:rPr>
              <a:t>elemen</a:t>
            </a:r>
            <a:r>
              <a:rPr lang="en-US" altLang="en-US" sz="2400" dirty="0">
                <a:solidFill>
                  <a:srgbClr val="030305"/>
                </a:solidFill>
                <a:cs typeface="Times New Roman" panose="02020603050405020304" pitchFamily="18" charset="0"/>
              </a:rPr>
              <a:t> </a:t>
            </a:r>
            <a:r>
              <a:rPr lang="en-US" altLang="en-US" sz="2400" dirty="0" err="1">
                <a:solidFill>
                  <a:srgbClr val="030305"/>
                </a:solidFill>
                <a:cs typeface="Times New Roman" panose="02020603050405020304" pitchFamily="18" charset="0"/>
              </a:rPr>
              <a:t>Tabel</a:t>
            </a:r>
            <a:r>
              <a:rPr lang="en-US" altLang="en-US" sz="2400" dirty="0">
                <a:solidFill>
                  <a:srgbClr val="030305"/>
                </a:solidFill>
                <a:cs typeface="Times New Roman" panose="02020603050405020304" pitchFamily="18" charset="0"/>
              </a:rPr>
              <a:t> </a:t>
            </a:r>
            <a:r>
              <a:rPr lang="en-US" altLang="en-US" sz="2400" i="1" dirty="0">
                <a:solidFill>
                  <a:srgbClr val="030305"/>
                </a:solidFill>
                <a:cs typeface="Times New Roman" panose="02020603050405020304" pitchFamily="18" charset="0"/>
              </a:rPr>
              <a:t>T</a:t>
            </a:r>
            <a:r>
              <a:rPr lang="en-US" altLang="en-US" sz="2400" dirty="0">
                <a:solidFill>
                  <a:srgbClr val="030305"/>
                </a:solidFill>
                <a:cs typeface="Times New Roman" panose="02020603050405020304" pitchFamily="18" charset="0"/>
              </a:rPr>
              <a:t>.</a:t>
            </a:r>
            <a:endParaRPr lang="en-GB" altLang="en-US" sz="2400" dirty="0">
              <a:solidFill>
                <a:srgbClr val="030305"/>
              </a:solidFill>
            </a:endParaRPr>
          </a:p>
        </p:txBody>
      </p:sp>
      <p:sp>
        <p:nvSpPr>
          <p:cNvPr id="4" name="Rectangle 3">
            <a:extLst>
              <a:ext uri="{FF2B5EF4-FFF2-40B4-BE49-F238E27FC236}">
                <a16:creationId xmlns:a16="http://schemas.microsoft.com/office/drawing/2014/main" id="{B437BC1B-A13B-40CC-B42D-15B0D0A33910}"/>
              </a:ext>
            </a:extLst>
          </p:cNvPr>
          <p:cNvSpPr/>
          <p:nvPr/>
        </p:nvSpPr>
        <p:spPr>
          <a:xfrm>
            <a:off x="384313" y="1051034"/>
            <a:ext cx="5092147" cy="4932323"/>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1E3BAB4-7F7A-4331-9227-CA480F62D618}"/>
              </a:ext>
            </a:extLst>
          </p:cNvPr>
          <p:cNvSpPr txBox="1"/>
          <p:nvPr/>
        </p:nvSpPr>
        <p:spPr>
          <a:xfrm>
            <a:off x="564584" y="5899666"/>
            <a:ext cx="782587" cy="461665"/>
          </a:xfrm>
          <a:prstGeom prst="rect">
            <a:avLst/>
          </a:prstGeom>
          <a:noFill/>
        </p:spPr>
        <p:txBody>
          <a:bodyPr wrap="none" rtlCol="0">
            <a:spAutoFit/>
          </a:bodyPr>
          <a:lstStyle/>
          <a:p>
            <a:r>
              <a:rPr lang="en-US" sz="2400" dirty="0">
                <a:solidFill>
                  <a:srgbClr val="FF0000"/>
                </a:solidFill>
              </a:rPr>
              <a:t>H</a:t>
            </a:r>
            <a:r>
              <a:rPr lang="en-US" sz="2400" baseline="-25000" dirty="0">
                <a:solidFill>
                  <a:srgbClr val="FF0000"/>
                </a:solidFill>
              </a:rPr>
              <a:t>MD5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950</TotalTime>
  <Words>1450</Words>
  <Application>Microsoft Office PowerPoint</Application>
  <PresentationFormat>Widescreen</PresentationFormat>
  <Paragraphs>196</Paragraphs>
  <Slides>27</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3</vt:i4>
      </vt:variant>
      <vt:variant>
        <vt:lpstr>Slide Titles</vt:lpstr>
      </vt:variant>
      <vt:variant>
        <vt:i4>27</vt:i4>
      </vt:variant>
    </vt:vector>
  </HeadingPairs>
  <TitlesOfParts>
    <vt:vector size="38" baseType="lpstr">
      <vt:lpstr>Arial</vt:lpstr>
      <vt:lpstr>Calibri</vt:lpstr>
      <vt:lpstr>Calibri Light</vt:lpstr>
      <vt:lpstr>Courier</vt:lpstr>
      <vt:lpstr>Courier New</vt:lpstr>
      <vt:lpstr>Symbol</vt:lpstr>
      <vt:lpstr>Times New Roman</vt:lpstr>
      <vt:lpstr>Office Theme</vt:lpstr>
      <vt:lpstr>VISIO</vt:lpstr>
      <vt:lpstr>Document</vt:lpstr>
      <vt:lpstr>Visio</vt:lpstr>
      <vt:lpstr>Fungsi Hash MD5</vt:lpstr>
      <vt:lpstr>Pendahuluan</vt:lpstr>
      <vt:lpstr>Gambaran umum MD5</vt:lpstr>
      <vt:lpstr>PowerPoint Presentation</vt:lpstr>
      <vt:lpstr>1. Penambahan Bit-bit Pengganjal </vt:lpstr>
      <vt:lpstr>2. Penambahan Nilai Panjang Pesan </vt:lpstr>
      <vt:lpstr>3. Inisialisasi Penyangga MD </vt:lpstr>
      <vt:lpstr>4. Pengolahan Pesan dalam Blok Berukuran 512 bit.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Kriptanalisis MD5</vt:lpstr>
      <vt:lpstr>Kriptanalisis MD5</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Algoritma MD5</dc:title>
  <dc:creator>Dr.Ir. Rinaldi Munir, MT</dc:creator>
  <cp:lastModifiedBy>Dr. Ir. Rinaldi, M.T.</cp:lastModifiedBy>
  <cp:revision>26</cp:revision>
  <dcterms:created xsi:type="dcterms:W3CDTF">2020-03-24T06:56:47Z</dcterms:created>
  <dcterms:modified xsi:type="dcterms:W3CDTF">2024-04-04T04:27:11Z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8b525e5-f3da-4501-8f1e-526b6769fc56_Enabled">
    <vt:lpwstr>true</vt:lpwstr>
  </property>
  <property fmtid="{D5CDD505-2E9C-101B-9397-08002B2CF9AE}" pid="3" name="MSIP_Label_38b525e5-f3da-4501-8f1e-526b6769fc56_SetDate">
    <vt:lpwstr>2024-04-04T04:27:11Z</vt:lpwstr>
  </property>
  <property fmtid="{D5CDD505-2E9C-101B-9397-08002B2CF9AE}" pid="4" name="MSIP_Label_38b525e5-f3da-4501-8f1e-526b6769fc56_Method">
    <vt:lpwstr>Standard</vt:lpwstr>
  </property>
  <property fmtid="{D5CDD505-2E9C-101B-9397-08002B2CF9AE}" pid="5" name="MSIP_Label_38b525e5-f3da-4501-8f1e-526b6769fc56_Name">
    <vt:lpwstr>defa4170-0d19-0005-0004-bc88714345d2</vt:lpwstr>
  </property>
  <property fmtid="{D5CDD505-2E9C-101B-9397-08002B2CF9AE}" pid="6" name="MSIP_Label_38b525e5-f3da-4501-8f1e-526b6769fc56_SiteId">
    <vt:lpwstr>db6e1183-4c65-405c-82ce-7cd53fa6e9dc</vt:lpwstr>
  </property>
  <property fmtid="{D5CDD505-2E9C-101B-9397-08002B2CF9AE}" pid="7" name="MSIP_Label_38b525e5-f3da-4501-8f1e-526b6769fc56_ActionId">
    <vt:lpwstr>73e54c3a-7cda-4379-b173-c964be6829de</vt:lpwstr>
  </property>
  <property fmtid="{D5CDD505-2E9C-101B-9397-08002B2CF9AE}" pid="8" name="MSIP_Label_38b525e5-f3da-4501-8f1e-526b6769fc56_ContentBits">
    <vt:lpwstr>0</vt:lpwstr>
  </property>
</Properties>
</file>