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492" r:id="rId2"/>
    <p:sldId id="591" r:id="rId3"/>
    <p:sldId id="612" r:id="rId4"/>
    <p:sldId id="590" r:id="rId5"/>
    <p:sldId id="592" r:id="rId6"/>
    <p:sldId id="593" r:id="rId7"/>
    <p:sldId id="594" r:id="rId8"/>
    <p:sldId id="595" r:id="rId9"/>
    <p:sldId id="596" r:id="rId10"/>
    <p:sldId id="597" r:id="rId11"/>
    <p:sldId id="613" r:id="rId12"/>
    <p:sldId id="396" r:id="rId13"/>
    <p:sldId id="614" r:id="rId14"/>
    <p:sldId id="400" r:id="rId15"/>
    <p:sldId id="615" r:id="rId16"/>
    <p:sldId id="616" r:id="rId17"/>
    <p:sldId id="617" r:id="rId18"/>
    <p:sldId id="618" r:id="rId19"/>
    <p:sldId id="619" r:id="rId20"/>
    <p:sldId id="630" r:id="rId21"/>
    <p:sldId id="631" r:id="rId22"/>
    <p:sldId id="632" r:id="rId23"/>
    <p:sldId id="620" r:id="rId24"/>
    <p:sldId id="700" r:id="rId25"/>
    <p:sldId id="701" r:id="rId26"/>
    <p:sldId id="634" r:id="rId27"/>
    <p:sldId id="557" r:id="rId28"/>
    <p:sldId id="558" r:id="rId29"/>
    <p:sldId id="598" r:id="rId30"/>
    <p:sldId id="606" r:id="rId31"/>
    <p:sldId id="607" r:id="rId32"/>
    <p:sldId id="608" r:id="rId33"/>
    <p:sldId id="609" r:id="rId34"/>
    <p:sldId id="610" r:id="rId35"/>
    <p:sldId id="611" r:id="rId36"/>
    <p:sldId id="635" r:id="rId37"/>
    <p:sldId id="633" r:id="rId38"/>
    <p:sldId id="636" r:id="rId39"/>
    <p:sldId id="621" r:id="rId40"/>
    <p:sldId id="624" r:id="rId41"/>
    <p:sldId id="625" r:id="rId42"/>
    <p:sldId id="675" r:id="rId43"/>
    <p:sldId id="702" r:id="rId44"/>
    <p:sldId id="626" r:id="rId45"/>
    <p:sldId id="279" r:id="rId46"/>
    <p:sldId id="280" r:id="rId47"/>
    <p:sldId id="622" r:id="rId48"/>
    <p:sldId id="676" r:id="rId49"/>
    <p:sldId id="513" r:id="rId50"/>
    <p:sldId id="514" r:id="rId51"/>
    <p:sldId id="515" r:id="rId52"/>
    <p:sldId id="516" r:id="rId53"/>
    <p:sldId id="521" r:id="rId54"/>
    <p:sldId id="522" r:id="rId55"/>
    <p:sldId id="70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B227-AA13-4923-ADA0-7205AA21D5FD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0C8D-F984-48A0-94B4-C55EB318D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91BA-3130-4C0C-95E5-FE019AA6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0D7A-3100-4388-AF3E-3C54C76E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2FC9-980F-45C0-B96D-08274502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5E6-29CA-4FF1-82A5-42B9D31723B6}" type="datetime1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CEE-3DF4-4468-B757-2BC7DC40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328F-BE10-483C-BC06-A605FA94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FAC9-B27B-48F9-B1B0-EDAFC88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A333C-320E-4572-B623-E2FB60C37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A855-ED7B-4A19-91C0-DDA6AB85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BE59-2403-4613-89C5-0DC3A92CFF9B}" type="datetime1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4FBB-277D-4370-AA7B-90194AD9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E8E9-5337-47BB-9688-0C6AF523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7E3B-CB80-4827-90EB-6DFA97345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B2D99-B8A0-4433-8244-4F6EF1B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E096-9603-477F-A93B-B1538B0C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8DD1-3BC5-411B-B29D-3D99E556F392}" type="datetime1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6E7F-D31B-47B6-BE12-C6AA5C49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B08E-B968-4A50-B7A9-7A7F909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2B3-4F6B-4CF2-9B39-B40B8570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996D-D561-4998-B90B-E263834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2706-156F-4A1A-9A34-DF82FDB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2D1D-1F52-4027-8A7E-AC04400B8394}" type="datetime1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FDA9-4943-47E7-9DE0-4D479E10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0A5C-17FD-406F-A2DC-CACFE49D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B8A4-2269-4635-99E5-E90B602A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D1ED-89AD-4694-A66F-C06E9EF3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076B-82AA-4AE7-905E-DEF5D500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6F76-5C39-42F2-A613-7CF3955E2EDB}" type="datetime1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E26E-3AA8-4AC9-AA79-3AD25F5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F719-23A6-401C-BE4B-B30245E1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5C18-95FE-4378-80D3-04F9976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3D49-219D-4E79-AD37-9D04EB6D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2904-FDA0-4369-87A0-8044CF75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F9DDC-9F82-4972-A24D-6C8B822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5EE2-0201-46E9-8190-A9CF6BEF2C20}" type="datetime1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4F43A-5D50-4C6C-AF4D-D9F958C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14EB2-0AE3-4018-B247-5A93ED5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D28C-6546-48B1-A521-01CBAC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E6E39-95E7-47EA-8B4B-A84096D95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15568-CD99-4A7D-90EB-80802206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D3DDC-0C6A-44C1-AC9D-1C003ECD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289BC-EE5D-4408-A75D-85FD583C7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6BE7-E60A-482C-A492-6CF32F0A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7EB0-A075-45A2-965F-A3F3B0939DB7}" type="datetime1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BF33F-AE0B-4F3F-A769-0B55FE8C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841B9-10BA-4684-8875-653403B1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16ED-DE68-4E6A-864E-5002BD2A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742E-E749-4900-9242-108725ED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2165-C1CA-4575-BF4D-1F848CADD6E5}" type="datetime1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2B4F-3B8E-4AA1-AC1E-08714FA3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E4069-3818-43C2-AD4E-9D103FB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BD84-2F42-401B-B804-3C618B6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A9D3-61F0-4C2D-98DC-A7A3A1FD8929}" type="datetime1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D40CE-F57E-4E20-BF76-FF1D056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D9E2-2015-483A-9F33-048EA852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594A-098E-48A3-BA13-3396320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552-A8E7-4CEF-8FFB-0EFA7E41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35D6-8B14-434C-85F6-B8D1AE75F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0B06B-ABB8-40B9-85F2-D5A611D3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40C9-9967-4A6A-8996-BF7CCF8F5BCB}" type="datetime1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24FB-F6A2-4868-8850-9E89B2BB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ABD1D-717B-4900-9C25-CEB3046E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18D3-F874-4943-B4E2-1B78B2FA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A99F-AC8A-4572-A473-C1303E21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FF12-6425-4144-A82F-5D4C2315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F6D4-9F4B-4E84-A8EE-68F1FAD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8390-7D34-44A4-9B88-ABD3CDF4166E}" type="datetime1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0676-E4C1-4279-80BC-0FE5A3C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96EA-25F2-46B5-8198-92F543C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F-51C3-40B3-A2DB-8EF61ECE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1A07-9C10-43FB-9CA0-A438E425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74C7-7A88-4EBA-A13C-CC68A5FD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B2A2-0419-45CB-A363-121BCD01EC12}" type="datetime1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D9C0-36DB-488B-9284-03E55A4C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ED5D-674F-41B3-9659-EE885AB5D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50.wmf"/><Relationship Id="rId7" Type="http://schemas.openxmlformats.org/officeDocument/2006/relationships/image" Target="../media/image5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wmf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5.png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760" y="876300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10 –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Digital Watermarking </a:t>
            </a:r>
            <a:endParaRPr lang="en-GB" alt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D5FDA-7505-4FF0-A4F4-2672E93C6FC9}"/>
              </a:ext>
            </a:extLst>
          </p:cNvPr>
          <p:cNvSpPr txBox="1"/>
          <p:nvPr/>
        </p:nvSpPr>
        <p:spPr>
          <a:xfrm flipH="1">
            <a:off x="2542540" y="572434"/>
            <a:ext cx="62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IF4020 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Kriptografi</a:t>
            </a:r>
            <a:endParaRPr lang="en-US" sz="24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3ED1BD-B5F5-480E-8A6F-B9F346BA00E2}"/>
              </a:ext>
            </a:extLst>
          </p:cNvPr>
          <p:cNvSpPr txBox="1">
            <a:spLocks/>
          </p:cNvSpPr>
          <p:nvPr/>
        </p:nvSpPr>
        <p:spPr bwMode="auto">
          <a:xfrm>
            <a:off x="1762760" y="4486787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3400" b="1" kern="0" dirty="0"/>
              <a:t>Oleh:  Rinaldi Munir</a:t>
            </a:r>
          </a:p>
          <a:p>
            <a:pPr algn="ctr">
              <a:defRPr/>
            </a:pPr>
            <a:endParaRPr lang="en-US" sz="3400" kern="0" dirty="0"/>
          </a:p>
          <a:p>
            <a:pPr algn="ctr">
              <a:defRPr/>
            </a:pPr>
            <a:r>
              <a:rPr lang="en-US" sz="3100" kern="0" dirty="0"/>
              <a:t>Program </a:t>
            </a:r>
            <a:r>
              <a:rPr lang="en-US" sz="3100" kern="0" dirty="0" err="1"/>
              <a:t>Studi</a:t>
            </a:r>
            <a:r>
              <a:rPr lang="en-US" sz="3100" kern="0" dirty="0"/>
              <a:t> Teknik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Sekolah</a:t>
            </a:r>
            <a:r>
              <a:rPr lang="en-US" sz="3100" kern="0" dirty="0"/>
              <a:t> Teknik </a:t>
            </a:r>
            <a:r>
              <a:rPr lang="en-US" sz="3100" kern="0" dirty="0" err="1"/>
              <a:t>Elektro</a:t>
            </a:r>
            <a:r>
              <a:rPr lang="en-US" sz="3100" kern="0" dirty="0"/>
              <a:t> dan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InstitutTeknologi</a:t>
            </a:r>
            <a:r>
              <a:rPr lang="en-US" sz="3100" kern="0" dirty="0"/>
              <a:t> Bandung</a:t>
            </a:r>
          </a:p>
          <a:p>
            <a:pPr algn="ctr">
              <a:defRPr/>
            </a:pPr>
            <a:r>
              <a:rPr lang="en-US" sz="3100" kern="0" dirty="0"/>
              <a:t>2023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2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9AFE0FEC-67EE-D261-D2AA-C0E8DCB7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9" y="2691819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5E3E9-53A4-E70C-57B3-04875CD4C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EAE70F04-3494-4C72-9086-6DF250B5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7FDA67C-5D4F-4F25-906E-5A5B8596D5C1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A22AFBC-D123-4543-9628-8CD26824E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120" y="787400"/>
            <a:ext cx="10525760" cy="570483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Semua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kasus-kasus</a:t>
            </a:r>
            <a:r>
              <a:rPr lang="en-US" altLang="en-US" sz="2600" dirty="0">
                <a:solidFill>
                  <a:srgbClr val="070605"/>
                </a:solidFill>
              </a:rPr>
              <a:t> di </a:t>
            </a:r>
            <a:r>
              <a:rPr lang="en-US" altLang="en-US" sz="2600" dirty="0" err="1">
                <a:solidFill>
                  <a:srgbClr val="070605"/>
                </a:solidFill>
              </a:rPr>
              <a:t>atas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karena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karakteristik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kelebihan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sekaligus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kelemahan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gambar</a:t>
            </a:r>
            <a:r>
              <a:rPr lang="en-US" altLang="en-US" sz="2600" dirty="0">
                <a:solidFill>
                  <a:srgbClr val="070605"/>
                </a:solidFill>
              </a:rPr>
              <a:t> digital </a:t>
            </a:r>
            <a:r>
              <a:rPr lang="en-US" altLang="en-US" sz="2600" dirty="0" err="1">
                <a:solidFill>
                  <a:srgbClr val="070605"/>
                </a:solidFill>
              </a:rPr>
              <a:t>adalah</a:t>
            </a:r>
            <a:r>
              <a:rPr lang="en-US" altLang="en-US" sz="2600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Tepat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sama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kalau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digandakan</a:t>
            </a: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didistribusikan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misal</a:t>
            </a:r>
            <a:r>
              <a:rPr lang="en-US" altLang="en-US" sz="2600" dirty="0">
                <a:solidFill>
                  <a:srgbClr val="070605"/>
                </a:solidFill>
              </a:rPr>
              <a:t>: via internet)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di-edit (</a:t>
            </a:r>
            <a:r>
              <a:rPr lang="en-US" altLang="en-US" sz="2600" dirty="0" err="1">
                <a:solidFill>
                  <a:srgbClr val="070605"/>
                </a:solidFill>
              </a:rPr>
              <a:t>diubah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dengan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i="1" dirty="0">
                <a:solidFill>
                  <a:srgbClr val="070605"/>
                </a:solidFill>
              </a:rPr>
              <a:t>software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Tidak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ada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perlindungan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terhadap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citra</a:t>
            </a:r>
            <a:r>
              <a:rPr lang="en-US" altLang="en-US" sz="2600" dirty="0">
                <a:solidFill>
                  <a:srgbClr val="070605"/>
                </a:solidFill>
              </a:rPr>
              <a:t> digital!!!!</a:t>
            </a:r>
          </a:p>
          <a:p>
            <a:pPr marL="0" indent="0">
              <a:buNone/>
              <a:defRPr/>
            </a:pPr>
            <a:r>
              <a:rPr lang="en-US" sz="2600" dirty="0" err="1"/>
              <a:t>Solusi</a:t>
            </a:r>
            <a:r>
              <a:rPr lang="en-US" sz="2600" dirty="0"/>
              <a:t> </a:t>
            </a:r>
            <a:r>
              <a:rPr lang="en-US" sz="2600" dirty="0" err="1"/>
              <a:t>untuk</a:t>
            </a:r>
            <a:r>
              <a:rPr lang="en-US" sz="2600" dirty="0"/>
              <a:t> </a:t>
            </a:r>
            <a:r>
              <a:rPr lang="en-US" sz="2600" dirty="0" err="1"/>
              <a:t>masalah</a:t>
            </a:r>
            <a:r>
              <a:rPr lang="en-US" sz="2600" dirty="0"/>
              <a:t> </a:t>
            </a:r>
            <a:r>
              <a:rPr lang="en-US" sz="2600" dirty="0" err="1"/>
              <a:t>perlindungan</a:t>
            </a:r>
            <a:r>
              <a:rPr lang="en-US" sz="2600" dirty="0"/>
              <a:t> </a:t>
            </a:r>
            <a:r>
              <a:rPr lang="en-US" sz="2600" dirty="0" err="1"/>
              <a:t>citra</a:t>
            </a:r>
            <a:r>
              <a:rPr lang="en-US" sz="2600" dirty="0"/>
              <a:t> di </a:t>
            </a:r>
            <a:r>
              <a:rPr lang="en-US" sz="2600" dirty="0" err="1"/>
              <a:t>atas</a:t>
            </a:r>
            <a:r>
              <a:rPr lang="en-US" sz="2600" dirty="0"/>
              <a:t> </a:t>
            </a:r>
            <a:r>
              <a:rPr lang="en-US" sz="2600" dirty="0" err="1"/>
              <a:t>adalah</a:t>
            </a:r>
            <a:r>
              <a:rPr lang="en-US" sz="2600" dirty="0"/>
              <a:t>:</a:t>
            </a:r>
          </a:p>
          <a:p>
            <a:pPr marL="0" indent="0">
              <a:buNone/>
              <a:defRPr/>
            </a:pPr>
            <a:r>
              <a:rPr lang="en-US" sz="2600" dirty="0"/>
              <a:t>	      </a:t>
            </a:r>
            <a:r>
              <a:rPr lang="en-US" sz="2600" dirty="0">
                <a:solidFill>
                  <a:srgbClr val="FF0000"/>
                </a:solidFill>
              </a:rPr>
              <a:t>Image Watermarking!!!!!!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F4B96951-BA0D-4226-80B3-3EC77B7F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1810703"/>
            <a:ext cx="3383280" cy="12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CE6E89-D913-460E-B485-3732B213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70BB8484-A10B-43C1-AAE0-98E2F2C3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4A7949-FD40-4864-9D4D-AA5AD20492C3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C614CC3-0984-4E7D-85B0-16EAB387C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16548"/>
            <a:ext cx="7772400" cy="666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/>
              <a:t>Image Watermarking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3A7A1ED-5A1B-414C-91CD-194DE45B1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85876"/>
            <a:ext cx="10236199" cy="5357813"/>
          </a:xfrm>
        </p:spPr>
        <p:txBody>
          <a:bodyPr/>
          <a:lstStyle/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Image Watermarking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teknik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menyisipkan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informasi</a:t>
            </a:r>
            <a:r>
              <a:rPr lang="en-US" altLang="en-US" sz="2400" dirty="0">
                <a:solidFill>
                  <a:srgbClr val="070605"/>
                </a:solidFill>
              </a:rPr>
              <a:t> yang </a:t>
            </a:r>
            <a:r>
              <a:rPr lang="en-US" altLang="en-US" sz="2400" dirty="0" err="1">
                <a:solidFill>
                  <a:srgbClr val="070605"/>
                </a:solidFill>
              </a:rPr>
              <a:t>mengacu</a:t>
            </a:r>
            <a:r>
              <a:rPr lang="en-US" altLang="en-US" sz="2400" dirty="0">
                <a:solidFill>
                  <a:srgbClr val="070605"/>
                </a:solidFill>
              </a:rPr>
              <a:t> pada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disebut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  <a:r>
              <a:rPr lang="en-US" altLang="en-US" sz="2400" dirty="0" err="1">
                <a:solidFill>
                  <a:srgbClr val="070605"/>
                </a:solidFill>
              </a:rPr>
              <a:t>untuk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tujuan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melindungi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atau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menjaga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teks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logo, audio, data </a:t>
            </a:r>
            <a:r>
              <a:rPr lang="en-US" altLang="en-US" sz="2400" dirty="0" err="1">
                <a:solidFill>
                  <a:srgbClr val="070605"/>
                </a:solidFill>
              </a:rPr>
              <a:t>biner</a:t>
            </a:r>
            <a:r>
              <a:rPr lang="en-US" altLang="en-US" sz="2400" dirty="0">
                <a:solidFill>
                  <a:srgbClr val="070605"/>
                </a:solidFill>
              </a:rPr>
              <a:t> (+1/-1), </a:t>
            </a:r>
            <a:r>
              <a:rPr lang="en-US" altLang="en-US" sz="2400" dirty="0" err="1">
                <a:solidFill>
                  <a:srgbClr val="070605"/>
                </a:solidFill>
              </a:rPr>
              <a:t>barisan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bilangan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riil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</a:p>
          <a:p>
            <a:pPr eaLnBrk="1" hangingPunct="1"/>
            <a:r>
              <a:rPr lang="en-US" altLang="en-US" sz="2400" dirty="0" err="1">
                <a:solidFill>
                  <a:srgbClr val="070605"/>
                </a:solidFill>
              </a:rPr>
              <a:t>Penyisipan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dalam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sedemikian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tidak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merusak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kualitas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18437" name="Picture 4">
            <a:extLst>
              <a:ext uri="{FF2B5EF4-FFF2-40B4-BE49-F238E27FC236}">
                <a16:creationId xmlns:a16="http://schemas.microsoft.com/office/drawing/2014/main" id="{15332E00-E649-4775-8A14-C90F23907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2" y="3849687"/>
            <a:ext cx="7545043" cy="279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6D82C5-A8AD-4A95-8FE4-782AFE54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>
            <a:extLst>
              <a:ext uri="{FF2B5EF4-FFF2-40B4-BE49-F238E27FC236}">
                <a16:creationId xmlns:a16="http://schemas.microsoft.com/office/drawing/2014/main" id="{B02F334D-E775-485A-A76E-FDFF9878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FB3A7E5-7A16-4D6C-BEAB-B606CFBA57C1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59" name="Rectangle 26">
            <a:extLst>
              <a:ext uri="{FF2B5EF4-FFF2-40B4-BE49-F238E27FC236}">
                <a16:creationId xmlns:a16="http://schemas.microsoft.com/office/drawing/2014/main" id="{7D0B80B0-0041-461F-90A5-AAFA1E952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id="{CD1BF741-3D2E-4D25-8528-CE1BB84CF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4" y="5000626"/>
            <a:ext cx="7991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melekat di dalam citra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Penyisipan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tidak merusak kualitas citra 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dapat dideteksi/ekstraksi kembali sebagai </a:t>
            </a:r>
          </a:p>
          <a:p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  bukti kepemilikan/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copyright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atau bukti adanya modifikasi</a:t>
            </a:r>
            <a:endParaRPr lang="en-US" altLang="en-US" sz="2000" i="1">
              <a:solidFill>
                <a:srgbClr val="070605"/>
              </a:solidFill>
              <a:latin typeface="Verdana" panose="020B0604030504040204" pitchFamily="34" charset="0"/>
            </a:endParaRP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id="{E4E9983A-E0AF-4996-858D-C5E29560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6" y="1627190"/>
            <a:ext cx="8958216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5">
            <a:extLst>
              <a:ext uri="{FF2B5EF4-FFF2-40B4-BE49-F238E27FC236}">
                <a16:creationId xmlns:a16="http://schemas.microsoft.com/office/drawing/2014/main" id="{5D6DCB79-0407-4500-BCB9-523358142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" y="317502"/>
            <a:ext cx="8001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000" b="1" dirty="0">
                <a:latin typeface="+mj-lt"/>
              </a:rPr>
              <a:t>Model Image Watermarking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386B34-C080-4E20-AB0C-C0266F74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2B2C394A-108C-43F3-BB35-FA4B7830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CC97D9E-E9FC-4588-B6C7-0B75CE22E8F7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6E0FCC4C-D08F-4AE6-8E52-F88738B81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3760" y="838200"/>
            <a:ext cx="1022096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+mn-lt"/>
              </a:rPr>
              <a:t>Cara-</a:t>
            </a:r>
            <a:r>
              <a:rPr lang="en-US" altLang="en-US" sz="3600" b="1" dirty="0" err="1">
                <a:latin typeface="+mn-lt"/>
              </a:rPr>
              <a:t>cara</a:t>
            </a:r>
            <a:r>
              <a:rPr lang="en-US" altLang="en-US" sz="3600" b="1" dirty="0">
                <a:latin typeface="+mn-lt"/>
              </a:rPr>
              <a:t> </a:t>
            </a:r>
            <a:r>
              <a:rPr lang="en-US" altLang="en-US" sz="3600" b="1" dirty="0" err="1">
                <a:latin typeface="+mn-lt"/>
              </a:rPr>
              <a:t>Konvensional</a:t>
            </a:r>
            <a:r>
              <a:rPr lang="en-US" altLang="en-US" sz="3600" b="1" dirty="0">
                <a:latin typeface="+mn-lt"/>
              </a:rPr>
              <a:t>  </a:t>
            </a:r>
            <a:r>
              <a:rPr lang="en-US" altLang="en-US" sz="3600" b="1" dirty="0" err="1">
                <a:latin typeface="+mn-lt"/>
              </a:rPr>
              <a:t>Memberi</a:t>
            </a:r>
            <a:r>
              <a:rPr lang="en-US" altLang="en-US" sz="3600" b="1" dirty="0">
                <a:latin typeface="+mn-lt"/>
              </a:rPr>
              <a:t> Label </a:t>
            </a:r>
            <a:r>
              <a:rPr lang="en-US" altLang="en-US" sz="3600" b="1" i="1" dirty="0">
                <a:latin typeface="+mn-lt"/>
              </a:rPr>
              <a:t>Copyright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FAD3EC51-E53C-41E6-B5E0-9552A8028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2101850"/>
            <a:ext cx="1022096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70605"/>
                </a:solidFill>
              </a:rPr>
              <a:t>Label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ditempelkan</a:t>
            </a:r>
            <a:r>
              <a:rPr lang="en-US" altLang="en-US" dirty="0">
                <a:solidFill>
                  <a:srgbClr val="070605"/>
                </a:solidFill>
              </a:rPr>
              <a:t> pada </a:t>
            </a:r>
            <a:r>
              <a:rPr lang="en-US" altLang="en-US" dirty="0" err="1">
                <a:solidFill>
                  <a:srgbClr val="070605"/>
                </a:solidFill>
              </a:rPr>
              <a:t>gambar</a:t>
            </a:r>
            <a:r>
              <a:rPr lang="en-US" altLang="en-US" dirty="0">
                <a:solidFill>
                  <a:srgbClr val="070605"/>
                </a:solidFill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Kelemahan</a:t>
            </a:r>
            <a:r>
              <a:rPr lang="en-US" altLang="en-US" dirty="0">
                <a:solidFill>
                  <a:srgbClr val="070605"/>
                </a:solidFill>
              </a:rPr>
              <a:t>: </a:t>
            </a:r>
            <a:r>
              <a:rPr lang="en-US" altLang="en-US" dirty="0" err="1">
                <a:solidFill>
                  <a:srgbClr val="070605"/>
                </a:solidFill>
              </a:rPr>
              <a:t>tidak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efektif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melindungi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sebab</a:t>
            </a:r>
            <a:r>
              <a:rPr lang="en-US" altLang="en-US" dirty="0">
                <a:solidFill>
                  <a:srgbClr val="070605"/>
                </a:solidFill>
              </a:rPr>
              <a:t> label </a:t>
            </a:r>
            <a:r>
              <a:rPr lang="en-US" altLang="en-US" dirty="0" err="1">
                <a:solidFill>
                  <a:srgbClr val="070605"/>
                </a:solidFill>
              </a:rPr>
              <a:t>bisa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dipotong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atau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dibuang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dengan</a:t>
            </a:r>
            <a:r>
              <a:rPr lang="en-US" altLang="en-US" dirty="0">
                <a:solidFill>
                  <a:srgbClr val="070605"/>
                </a:solidFill>
              </a:rPr>
              <a:t> program </a:t>
            </a:r>
            <a:r>
              <a:rPr lang="en-US" altLang="en-US" dirty="0" err="1">
                <a:solidFill>
                  <a:srgbClr val="070605"/>
                </a:solidFill>
              </a:rPr>
              <a:t>pengolahan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komersil</a:t>
            </a:r>
            <a:r>
              <a:rPr lang="en-US" altLang="en-US" dirty="0">
                <a:solidFill>
                  <a:srgbClr val="070605"/>
                </a:solidFill>
              </a:rPr>
              <a:t> (ex: </a:t>
            </a:r>
            <a:r>
              <a:rPr lang="en-US" altLang="en-US" i="1" dirty="0">
                <a:solidFill>
                  <a:srgbClr val="070605"/>
                </a:solidFill>
              </a:rPr>
              <a:t>Adobe Photoshop</a:t>
            </a:r>
            <a:r>
              <a:rPr lang="en-US" altLang="en-US" dirty="0">
                <a:solidFill>
                  <a:srgbClr val="070605"/>
                </a:solidFill>
              </a:rPr>
              <a:t>).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303081-DD8D-40DD-9528-448DA051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1E15F764-02BE-4F64-8BB7-842A72D5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D4A5B04-EE10-497B-A96D-52581204E87B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1507" name="Picture 4" descr="anai2">
            <a:extLst>
              <a:ext uri="{FF2B5EF4-FFF2-40B4-BE49-F238E27FC236}">
                <a16:creationId xmlns:a16="http://schemas.microsoft.com/office/drawing/2014/main" id="{2B93A23D-03C2-40B7-938B-62BF2F8F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1"/>
            <a:ext cx="453707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01ABDBB0-F9C9-4C41-A348-3B0E6F64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141663"/>
            <a:ext cx="453707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099BDBF9-A553-479E-B7B2-3C487421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005263"/>
            <a:ext cx="3943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Original image</a:t>
            </a:r>
            <a:r>
              <a:rPr lang="en-US" altLang="en-US" sz="2000">
                <a:solidFill>
                  <a:srgbClr val="070605"/>
                </a:solidFill>
              </a:rPr>
              <a:t> + label </a:t>
            </a:r>
            <a:r>
              <a:rPr lang="en-US" altLang="en-US" sz="2000" i="1">
                <a:solidFill>
                  <a:srgbClr val="070605"/>
                </a:solidFill>
              </a:rPr>
              <a:t>copyright</a:t>
            </a:r>
          </a:p>
        </p:txBody>
      </p:sp>
      <p:sp>
        <p:nvSpPr>
          <p:cNvPr id="21510" name="Text Box 7">
            <a:extLst>
              <a:ext uri="{FF2B5EF4-FFF2-40B4-BE49-F238E27FC236}">
                <a16:creationId xmlns:a16="http://schemas.microsoft.com/office/drawing/2014/main" id="{1320D02E-9239-4A2E-9A89-344E7B4B6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6237288"/>
            <a:ext cx="1920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Cropped image</a:t>
            </a:r>
          </a:p>
        </p:txBody>
      </p:sp>
      <p:sp>
        <p:nvSpPr>
          <p:cNvPr id="21511" name="Line 8">
            <a:extLst>
              <a:ext uri="{FF2B5EF4-FFF2-40B4-BE49-F238E27FC236}">
                <a16:creationId xmlns:a16="http://schemas.microsoft.com/office/drawing/2014/main" id="{795097AE-9BFE-476B-AC76-8B2321D18C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6139" y="3429001"/>
            <a:ext cx="503237" cy="7207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CEB27A-6C33-4255-9F2F-AC8C5DEB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2FABADE4-73A5-41ED-8F49-8C366BCF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EDBDFB1-E7BE-40B9-80D4-93627A4B9E74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2531" name="Picture 4" descr="muaro">
            <a:extLst>
              <a:ext uri="{FF2B5EF4-FFF2-40B4-BE49-F238E27FC236}">
                <a16:creationId xmlns:a16="http://schemas.microsoft.com/office/drawing/2014/main" id="{266E1CCA-76E8-41C1-9470-46D16DF54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836613"/>
            <a:ext cx="755491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>
            <a:extLst>
              <a:ext uri="{FF2B5EF4-FFF2-40B4-BE49-F238E27FC236}">
                <a16:creationId xmlns:a16="http://schemas.microsoft.com/office/drawing/2014/main" id="{38E10F78-EF81-41AF-B35E-648719E96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6092825"/>
            <a:ext cx="22733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Label kepemilikan</a:t>
            </a:r>
          </a:p>
        </p:txBody>
      </p:sp>
      <p:sp>
        <p:nvSpPr>
          <p:cNvPr id="22533" name="Line 6">
            <a:extLst>
              <a:ext uri="{FF2B5EF4-FFF2-40B4-BE49-F238E27FC236}">
                <a16:creationId xmlns:a16="http://schemas.microsoft.com/office/drawing/2014/main" id="{95A1E39F-C47C-4AFC-A571-07B65CF324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2038" y="5589588"/>
            <a:ext cx="1223962" cy="5762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2B579E-7CE8-48C0-B1FE-0E0068A51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1BD2F6A7-4A16-4B35-A6C5-84459AE5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1C9FB5A-9AC6-4023-AB5A-D1CA8923C30A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2EED9E0-18E6-41F2-9DA7-1B719B29D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Dengan</a:t>
            </a:r>
            <a:r>
              <a:rPr lang="en-US" altLang="en-US" b="1" dirty="0"/>
              <a:t> </a:t>
            </a:r>
            <a:r>
              <a:rPr lang="en-US" altLang="en-US" b="1" dirty="0" err="1"/>
              <a:t>teknik</a:t>
            </a:r>
            <a:r>
              <a:rPr lang="en-US" altLang="en-US" b="1" dirty="0"/>
              <a:t> </a:t>
            </a:r>
            <a:r>
              <a:rPr lang="en-US" altLang="en-US" b="1" i="1" dirty="0"/>
              <a:t>watermarking…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CE6F675-409F-4A9C-8E51-31A1A4660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disisipkan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ke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digital.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terintegrasi</a:t>
            </a:r>
            <a:r>
              <a:rPr lang="en-US" altLang="en-US" dirty="0">
                <a:solidFill>
                  <a:srgbClr val="070605"/>
                </a:solidFill>
              </a:rPr>
              <a:t> di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</a:t>
            </a:r>
          </a:p>
          <a:p>
            <a:pPr eaLnBrk="1" hangingPunct="1">
              <a:defRPr/>
            </a:pPr>
            <a:r>
              <a:rPr lang="en-US" altLang="en-US" dirty="0" err="1">
                <a:solidFill>
                  <a:srgbClr val="070605"/>
                </a:solidFill>
              </a:rPr>
              <a:t>Kelebihan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marL="571500">
              <a:buFont typeface="+mj-lt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Penyisipan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merusak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kualitas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,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yang </a:t>
            </a:r>
            <a:r>
              <a:rPr lang="en-US" sz="2400" dirty="0" err="1">
                <a:solidFill>
                  <a:srgbClr val="070605"/>
                </a:solidFill>
              </a:rPr>
              <a:t>diberi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terlihat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seperti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aslinya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71500">
              <a:buFont typeface="Wingdings" panose="05000000000000000000" pitchFamily="2" charset="2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Setiap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penggandaan</a:t>
            </a:r>
            <a:r>
              <a:rPr lang="en-US" sz="2400" dirty="0">
                <a:solidFill>
                  <a:srgbClr val="070605"/>
                </a:solidFill>
              </a:rPr>
              <a:t> (</a:t>
            </a:r>
            <a:r>
              <a:rPr lang="en-US" sz="2400" i="1" dirty="0">
                <a:solidFill>
                  <a:srgbClr val="070605"/>
                </a:solidFill>
              </a:rPr>
              <a:t>copy</a:t>
            </a:r>
            <a:r>
              <a:rPr lang="en-US" sz="2400" dirty="0">
                <a:solidFill>
                  <a:srgbClr val="070605"/>
                </a:solidFill>
              </a:rPr>
              <a:t>)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digital </a:t>
            </a:r>
            <a:r>
              <a:rPr lang="en-US" sz="2400" dirty="0" err="1">
                <a:solidFill>
                  <a:srgbClr val="070605"/>
                </a:solidFill>
              </a:rPr>
              <a:t>akan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membawa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di </a:t>
            </a:r>
            <a:r>
              <a:rPr lang="en-US" sz="2400" dirty="0" err="1">
                <a:solidFill>
                  <a:srgbClr val="070605"/>
                </a:solidFill>
              </a:rPr>
              <a:t>dalam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salinannya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14350" indent="-28575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 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bisa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dihapus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dibuang</a:t>
            </a:r>
            <a:endParaRPr lang="en-US" sz="2400" dirty="0">
              <a:solidFill>
                <a:srgbClr val="070605"/>
              </a:solidFill>
            </a:endParaRPr>
          </a:p>
          <a:p>
            <a:pPr marL="57150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dapat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dideteksi</a:t>
            </a:r>
            <a:r>
              <a:rPr lang="en-US" sz="2400" dirty="0">
                <a:solidFill>
                  <a:srgbClr val="070605"/>
                </a:solidFill>
              </a:rPr>
              <a:t>/</a:t>
            </a:r>
            <a:r>
              <a:rPr lang="en-US" sz="2400" dirty="0" err="1">
                <a:solidFill>
                  <a:srgbClr val="070605"/>
                </a:solidFill>
              </a:rPr>
              <a:t>ekstraksi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kembali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sebagai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bukti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kepemilikan</a:t>
            </a:r>
            <a:r>
              <a:rPr lang="en-US" sz="2400" dirty="0">
                <a:solidFill>
                  <a:srgbClr val="070605"/>
                </a:solidFill>
              </a:rPr>
              <a:t> /</a:t>
            </a:r>
            <a:r>
              <a:rPr lang="en-US" sz="2400" i="1" dirty="0">
                <a:solidFill>
                  <a:srgbClr val="070605"/>
                </a:solidFill>
              </a:rPr>
              <a:t>copyright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deteksi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perubahan</a:t>
            </a:r>
            <a:endParaRPr 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E6ED58-D8C3-4F85-9F40-26E62D6C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AFEAFA6B-DC2F-44B5-9AA6-D992713E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1738B5-899B-4DD5-A85A-D7BAC25C060A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B6590BB-D853-4A08-BEB7-965B19BEE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6628" y="369095"/>
            <a:ext cx="7772400" cy="6080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/>
              <a:t>Sejarah </a:t>
            </a:r>
            <a:r>
              <a:rPr lang="en-US" altLang="en-US" b="1" i="1" dirty="0"/>
              <a:t>Watermarking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F8D29DF-5E82-46A2-A8B0-218D0518A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3280" y="1357313"/>
            <a:ext cx="7767320" cy="441166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Abad 13, </a:t>
            </a:r>
            <a:r>
              <a:rPr lang="en-US" altLang="en-US" sz="2400" dirty="0" err="1">
                <a:solidFill>
                  <a:srgbClr val="000000"/>
                </a:solidFill>
              </a:rPr>
              <a:t>pabrik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Fabriano</a:t>
            </a:r>
            <a:r>
              <a:rPr lang="en-US" altLang="en-US" sz="2400" dirty="0">
                <a:solidFill>
                  <a:srgbClr val="000000"/>
                </a:solidFill>
              </a:rPr>
              <a:t>, Italia, </a:t>
            </a:r>
            <a:r>
              <a:rPr lang="en-US" altLang="en-US" sz="2400" dirty="0" err="1">
                <a:solidFill>
                  <a:srgbClr val="000000"/>
                </a:solidFill>
              </a:rPr>
              <a:t>membuat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diberi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dengan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cara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menekan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bentuk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gambar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baru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setengah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jadi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Ketika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dikeringkan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terbentuklah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suatu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ber</a:t>
            </a:r>
            <a:r>
              <a:rPr lang="en-US" altLang="en-US" sz="2400" dirty="0">
                <a:solidFill>
                  <a:srgbClr val="000000"/>
                </a:solidFill>
              </a:rPr>
              <a:t>-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ini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biasanya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digunakan</a:t>
            </a:r>
            <a:r>
              <a:rPr lang="en-US" altLang="en-US" sz="2400" dirty="0">
                <a:solidFill>
                  <a:srgbClr val="000000"/>
                </a:solidFill>
              </a:rPr>
              <a:t> oleh </a:t>
            </a:r>
            <a:r>
              <a:rPr lang="en-US" altLang="en-US" sz="2400" dirty="0" err="1">
                <a:solidFill>
                  <a:srgbClr val="000000"/>
                </a:solidFill>
              </a:rPr>
              <a:t>seniman</a:t>
            </a:r>
            <a:r>
              <a:rPr lang="en-US" altLang="en-US" sz="2400" dirty="0">
                <a:solidFill>
                  <a:srgbClr val="000000"/>
                </a:solidFill>
              </a:rPr>
              <a:t>/</a:t>
            </a:r>
            <a:r>
              <a:rPr lang="en-US" altLang="en-US" sz="2400" dirty="0" err="1">
                <a:solidFill>
                  <a:srgbClr val="000000"/>
                </a:solidFill>
              </a:rPr>
              <a:t>sastrawan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untuk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menulis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sudah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dibubuhi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tanda</a:t>
            </a:r>
            <a:r>
              <a:rPr lang="en-US" altLang="en-US" sz="2400" dirty="0">
                <a:solidFill>
                  <a:srgbClr val="000000"/>
                </a:solidFill>
              </a:rPr>
              <a:t>-air </a:t>
            </a:r>
            <a:r>
              <a:rPr lang="en-US" altLang="en-US" sz="2400" dirty="0" err="1">
                <a:solidFill>
                  <a:srgbClr val="000000"/>
                </a:solidFill>
              </a:rPr>
              <a:t>dijadikan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identifikasi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bahwa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atasnya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adalah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asli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Bangsa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Cina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melakukan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hal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sama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pencetakan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24581" name="Picture 5" descr="D:\user\candy\doc\job\paper2.bmp">
            <a:extLst>
              <a:ext uri="{FF2B5EF4-FFF2-40B4-BE49-F238E27FC236}">
                <a16:creationId xmlns:a16="http://schemas.microsoft.com/office/drawing/2014/main" id="{4C2C0ABD-5A07-4122-B925-AFA5196B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57762"/>
            <a:ext cx="3116898" cy="3822460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>
            <a:outerShdw dist="71842" dir="2700000" algn="ctr" rotWithShape="0">
              <a:srgbClr val="6666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2B52FA-D51C-45F6-8DF4-13C0216EE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C5FD3420-26AD-494F-9E81-23D1F9F2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152718"/>
            <a:ext cx="7543800" cy="806450"/>
          </a:xfrm>
        </p:spPr>
        <p:txBody>
          <a:bodyPr/>
          <a:lstStyle/>
          <a:p>
            <a:r>
              <a:rPr lang="en-US" altLang="en-US" dirty="0" err="1"/>
              <a:t>Klasifikasi</a:t>
            </a:r>
            <a:r>
              <a:rPr lang="en-US" altLang="en-US" dirty="0"/>
              <a:t> </a:t>
            </a:r>
            <a:r>
              <a:rPr lang="en-US" altLang="en-US" i="1" dirty="0"/>
              <a:t>Watermarking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4B82D-332B-4B02-A270-CD712EFFB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" y="1071563"/>
            <a:ext cx="10027920" cy="5059362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1. </a:t>
            </a:r>
            <a:r>
              <a:rPr lang="en-US" sz="2400" i="1" dirty="0">
                <a:solidFill>
                  <a:srgbClr val="FF0000"/>
                </a:solidFill>
              </a:rPr>
              <a:t>Paper watermarking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i="1" dirty="0"/>
              <a:t>	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altLang="zh-TW" sz="2400" dirty="0" err="1">
                <a:solidFill>
                  <a:schemeClr val="accent2"/>
                </a:solidFill>
                <a:ea typeface="新細明體" pitchFamily="18" charset="-120"/>
              </a:rPr>
              <a:t>impresi</a:t>
            </a:r>
            <a:r>
              <a:rPr lang="en-US" altLang="zh-TW" sz="2400" dirty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kertas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berupa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gambar</a:t>
            </a:r>
            <a:r>
              <a:rPr lang="en-US" altLang="zh-TW" sz="2400" dirty="0">
                <a:ea typeface="新細明體" pitchFamily="18" charset="-120"/>
              </a:rPr>
              <a:t>/logo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teks</a:t>
            </a:r>
            <a:r>
              <a:rPr lang="en-US" altLang="zh-TW" sz="2400" dirty="0">
                <a:ea typeface="新細明體" pitchFamily="18" charset="-120"/>
              </a:rPr>
              <a:t>.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2400" b="1" i="1" dirty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“C</a:t>
            </a:r>
            <a:r>
              <a:rPr lang="sq-AL" altLang="ko-KR" sz="2400" b="1" i="1" dirty="0">
                <a:latin typeface="Times New Roman" pitchFamily="18" charset="0"/>
                <a:cs typeface="Times New Roman" pitchFamily="18" charset="0"/>
              </a:rPr>
              <a:t>annot be photocopied or scanned  effectively</a:t>
            </a:r>
            <a:r>
              <a:rPr lang="en-US" altLang="ko-KR" sz="2400" b="1" i="1" dirty="0">
                <a:latin typeface="Times New Roman" pitchFamily="18" charset="0"/>
                <a:ea typeface="Gulim" pitchFamily="34" charset="-127"/>
              </a:rPr>
              <a:t>”</a:t>
            </a:r>
            <a:endParaRPr lang="en-US" altLang="zh-TW" sz="2400" i="1" dirty="0">
              <a:ea typeface="新細明體" pitchFamily="18" charset="-12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solidFill>
                  <a:srgbClr val="00B0F0"/>
                </a:solidFill>
                <a:ea typeface="新細明體" pitchFamily="18" charset="-120"/>
              </a:rPr>
              <a:t>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Tujuan</a:t>
            </a:r>
            <a:r>
              <a:rPr lang="en-US" altLang="zh-TW" sz="2400" dirty="0">
                <a:ea typeface="新細明體" pitchFamily="18" charset="-120"/>
              </a:rPr>
              <a:t>:  </a:t>
            </a:r>
            <a:r>
              <a:rPr lang="en-US" altLang="zh-TW" sz="2400" dirty="0" err="1">
                <a:ea typeface="新細明體" pitchFamily="18" charset="-120"/>
              </a:rPr>
              <a:t>Identifikasi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keaslian</a:t>
            </a:r>
            <a:r>
              <a:rPr lang="en-US" altLang="zh-TW" sz="2400" dirty="0">
                <a:ea typeface="新細明體" pitchFamily="18" charset="-120"/>
              </a:rPr>
              <a:t> (</a:t>
            </a:r>
            <a:r>
              <a:rPr lang="en-US" altLang="zh-TW" sz="2400" dirty="0" err="1">
                <a:ea typeface="新細明體" pitchFamily="18" charset="-120"/>
              </a:rPr>
              <a:t>otentikasi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Digunakan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uang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paspor</a:t>
            </a:r>
            <a:r>
              <a:rPr lang="en-US" altLang="zh-TW" sz="2400" dirty="0">
                <a:ea typeface="新細明體" pitchFamily="18" charset="-120"/>
              </a:rPr>
              <a:t>, banknotes ,</a:t>
            </a:r>
            <a:endParaRPr lang="en-US" sz="2400" i="1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3648E6BB-B282-4651-B5F4-D3224964A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C72C9C3-8AD1-42B7-A6A8-E1E5B683A58F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5" name="Picture 4" descr="watermark_10">
            <a:extLst>
              <a:ext uri="{FF2B5EF4-FFF2-40B4-BE49-F238E27FC236}">
                <a16:creationId xmlns:a16="http://schemas.microsoft.com/office/drawing/2014/main" id="{F0FA74D2-82D9-4177-B504-35A2AA60C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8562"/>
            <a:ext cx="5600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653D14-8CCD-41A4-933E-AF0262406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335DF7B-978C-49CB-85AB-21544E5B0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40" y="3601244"/>
            <a:ext cx="5096510" cy="27044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F2D38883-77FD-4C68-9664-BCA341006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048240" cy="5202237"/>
          </a:xfrm>
        </p:spPr>
        <p:txBody>
          <a:bodyPr/>
          <a:lstStyle/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dirty="0">
                <a:solidFill>
                  <a:srgbClr val="FF0000"/>
                </a:solidFill>
              </a:rPr>
              <a:t>2.  </a:t>
            </a:r>
            <a:r>
              <a:rPr lang="en-US" altLang="en-US" sz="2400" i="1" dirty="0">
                <a:solidFill>
                  <a:srgbClr val="FF0000"/>
                </a:solidFill>
              </a:rPr>
              <a:t>Digital Watermarking</a:t>
            </a:r>
          </a:p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i="1" dirty="0"/>
              <a:t>	</a:t>
            </a:r>
            <a:r>
              <a:rPr lang="en-US" altLang="en-US" sz="2400" dirty="0" err="1"/>
              <a:t>Menyisipkan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sinyal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 (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, audio, video, </a:t>
            </a:r>
            <a:r>
              <a:rPr lang="en-US" altLang="en-US" sz="2400" dirty="0" err="1"/>
              <a:t>teks</a:t>
            </a:r>
            <a:r>
              <a:rPr lang="en-US" altLang="en-US" sz="2400" dirty="0"/>
              <a:t>)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79C13AC-AEB5-4C3C-A762-DFB7D70F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C505B45-C413-4300-8335-E661B22558E1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1FD10124-248B-4D4F-B952-096F802D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641502"/>
            <a:ext cx="8039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9" name="Straight Arrow Connector 6">
            <a:extLst>
              <a:ext uri="{FF2B5EF4-FFF2-40B4-BE49-F238E27FC236}">
                <a16:creationId xmlns:a16="http://schemas.microsoft.com/office/drawing/2014/main" id="{997A8F9D-EA37-4296-A944-C466518BE5D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167982" y="5214145"/>
            <a:ext cx="571500" cy="1587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Arrow Connector 7">
            <a:extLst>
              <a:ext uri="{FF2B5EF4-FFF2-40B4-BE49-F238E27FC236}">
                <a16:creationId xmlns:a16="http://schemas.microsoft.com/office/drawing/2014/main" id="{92308BC5-E6E5-439F-9367-FFEF3A75E23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811294" y="5285581"/>
            <a:ext cx="571500" cy="158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4A7B59-1540-4330-B028-DF2C2FCC6FAD}"/>
              </a:ext>
            </a:extLst>
          </p:cNvPr>
          <p:cNvSpPr txBox="1"/>
          <p:nvPr/>
        </p:nvSpPr>
        <p:spPr>
          <a:xfrm>
            <a:off x="4167189" y="5500689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19751-3D08-41DB-8913-562BF0D77821}"/>
              </a:ext>
            </a:extLst>
          </p:cNvPr>
          <p:cNvSpPr txBox="1"/>
          <p:nvPr/>
        </p:nvSpPr>
        <p:spPr>
          <a:xfrm>
            <a:off x="7810501" y="5643564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394CA7-39A9-4341-A5E0-575CBC1F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9C43FC5D-D723-4901-84AC-2616B06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Prolog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8AB551B6-CD59-44A9-B57E-3E93C469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>
                <a:solidFill>
                  <a:srgbClr val="070605"/>
                </a:solidFill>
              </a:rPr>
              <a:t>”Sebuah gambar bermakna lebih dari seribu kata”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/>
              <a:t>	  (</a:t>
            </a:r>
            <a:r>
              <a:rPr lang="nb-NO" altLang="en-US" i="1">
                <a:solidFill>
                  <a:schemeClr val="accent2"/>
                </a:solidFill>
              </a:rPr>
              <a:t>A picture is more than a thousand words</a:t>
            </a:r>
            <a:r>
              <a:rPr lang="nb-NO" altLang="en-US"/>
              <a:t>)</a:t>
            </a:r>
            <a:endParaRPr lang="nb-NO" altLang="en-US" i="1"/>
          </a:p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4FB6D106-3EF6-47F5-A1B9-60DE590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F8C9F1-3774-4041-8C58-E2FF0F949A52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A6DEC7CD-CC91-462A-9518-4E899974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813050"/>
            <a:ext cx="5905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4E5B42-484B-4477-98D5-21939FA3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>
            <a:extLst>
              <a:ext uri="{FF2B5EF4-FFF2-40B4-BE49-F238E27FC236}">
                <a16:creationId xmlns:a16="http://schemas.microsoft.com/office/drawing/2014/main" id="{0E608A9A-BA45-4226-90C1-DD4988D6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5DD6199-25E0-49DC-94AC-F612F72C9E97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5B0D773-8F36-4F79-A766-B7385DEB1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02749"/>
            <a:ext cx="11018520" cy="9731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 err="1"/>
              <a:t>Perbedaan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i="1" dirty="0"/>
              <a:t>Watermarking</a:t>
            </a:r>
            <a:endParaRPr lang="en-GB" altLang="en-US" b="1" i="1" dirty="0"/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C2282139-14DE-41E3-809D-A30FED4F92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360" y="1767840"/>
            <a:ext cx="10160000" cy="436308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b="1" dirty="0" err="1">
                <a:solidFill>
                  <a:srgbClr val="000000"/>
                </a:solidFill>
              </a:rPr>
              <a:t>Steganografi</a:t>
            </a:r>
            <a:r>
              <a:rPr lang="en-US" altLang="en-US" sz="3600" b="1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mengirim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rahasia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apapun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tanpa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menimbulkan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kecurigaan</a:t>
            </a:r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aman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dideteksi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sebanyak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mungkin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large capacity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point-to-point</a:t>
            </a: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punya </a:t>
            </a:r>
            <a:r>
              <a:rPr lang="en-US" altLang="en-US" dirty="0" err="1">
                <a:solidFill>
                  <a:srgbClr val="000000"/>
                </a:solidFill>
              </a:rPr>
              <a:t>arti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apa-apa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meaningless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CDF2-421E-4A8A-AD29-6AFDD98D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>
            <a:extLst>
              <a:ext uri="{FF2B5EF4-FFF2-40B4-BE49-F238E27FC236}">
                <a16:creationId xmlns:a16="http://schemas.microsoft.com/office/drawing/2014/main" id="{2165BEC6-B019-496F-8FB7-A2B7B543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456482A-5D0D-4080-BA41-2AF514B97880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4E6987D-F036-469D-8AAE-4A109EFBD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4880" y="1071563"/>
            <a:ext cx="10668000" cy="50593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i="1" dirty="0">
                <a:solidFill>
                  <a:srgbClr val="000000"/>
                </a:solidFill>
              </a:rPr>
              <a:t>Watermarking</a:t>
            </a:r>
            <a:r>
              <a:rPr lang="en-US" altLang="en-US" b="1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perlindungan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pembuktian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ownership</a:t>
            </a:r>
            <a:r>
              <a:rPr lang="en-US" altLang="en-US" dirty="0">
                <a:solidFill>
                  <a:srgbClr val="000000"/>
                </a:solidFill>
              </a:rPr>
              <a:t>), </a:t>
            </a:r>
            <a:r>
              <a:rPr lang="en-US" altLang="en-US" dirty="0" err="1">
                <a:solidFill>
                  <a:srgbClr val="000000"/>
                </a:solidFill>
              </a:rPr>
              <a:t>keaslian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autentikasi</a:t>
            </a:r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dihapus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remove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one-to-many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Komentar</a:t>
            </a:r>
            <a:r>
              <a:rPr lang="en-US" altLang="en-US" dirty="0">
                <a:solidFill>
                  <a:srgbClr val="000000"/>
                </a:solidFill>
              </a:rPr>
              <a:t> lain: 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justru</a:t>
            </a:r>
            <a:r>
              <a:rPr lang="en-US" altLang="en-US" dirty="0">
                <a:solidFill>
                  <a:srgbClr val="000000"/>
                </a:solidFill>
              </a:rPr>
              <a:t> yang </a:t>
            </a:r>
            <a:r>
              <a:rPr lang="en-US" altLang="en-US" dirty="0" err="1">
                <a:solidFill>
                  <a:srgbClr val="000000"/>
                </a:solidFill>
              </a:rPr>
              <a:t>diberi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proteksi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mementingkan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kapasitas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watermark</a:t>
            </a:r>
            <a:r>
              <a:rPr lang="en-US" altLang="en-US" dirty="0"/>
              <a:t> </a:t>
            </a:r>
            <a:endParaRPr lang="en-GB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4D000-A448-45EC-A7B6-44BCC361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>
            <a:extLst>
              <a:ext uri="{FF2B5EF4-FFF2-40B4-BE49-F238E27FC236}">
                <a16:creationId xmlns:a16="http://schemas.microsoft.com/office/drawing/2014/main" id="{0B7772B7-5FF8-487B-8BD9-F06BA03C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2BB397B-0146-49CA-9F0B-DB81F5B113DE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83E9F0E-54D1-4AF6-A3E9-8770F819D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6640" y="500063"/>
            <a:ext cx="10210800" cy="1289050"/>
          </a:xfrm>
        </p:spPr>
        <p:txBody>
          <a:bodyPr/>
          <a:lstStyle/>
          <a:p>
            <a:pPr eaLnBrk="1" hangingPunct="1"/>
            <a:r>
              <a:rPr lang="en-US" altLang="en-US" sz="3600" b="1" dirty="0" err="1"/>
              <a:t>Selain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citra</a:t>
            </a:r>
            <a:r>
              <a:rPr lang="en-US" altLang="en-US" sz="3600" b="1" dirty="0"/>
              <a:t>, data </a:t>
            </a:r>
            <a:r>
              <a:rPr lang="en-US" altLang="en-US" sz="3600" b="1" dirty="0" err="1"/>
              <a:t>apa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saja</a:t>
            </a:r>
            <a:r>
              <a:rPr lang="en-US" altLang="en-US" sz="3600" b="1" dirty="0"/>
              <a:t> yang </a:t>
            </a:r>
            <a:r>
              <a:rPr lang="en-US" altLang="en-US" sz="3600" b="1" dirty="0" err="1"/>
              <a:t>bisa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diberi</a:t>
            </a:r>
            <a:r>
              <a:rPr lang="en-US" altLang="en-US" sz="3600" b="1" dirty="0"/>
              <a:t> </a:t>
            </a:r>
            <a:r>
              <a:rPr lang="en-US" altLang="en-US" sz="3600" b="1" i="1" dirty="0"/>
              <a:t>watermark</a:t>
            </a:r>
            <a:r>
              <a:rPr lang="en-US" altLang="en-US" sz="3600" b="1" dirty="0"/>
              <a:t>?</a:t>
            </a:r>
            <a:endParaRPr lang="en-US" altLang="en-US" sz="3600" b="1" i="1" dirty="0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A7478D8-C514-469D-BAE4-50D87B8C4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879601"/>
            <a:ext cx="8483600" cy="3844925"/>
          </a:xfrm>
        </p:spPr>
        <p:txBody>
          <a:bodyPr/>
          <a:lstStyle/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Citra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Image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Video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Video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Audio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Audio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Teks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Text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Perangkat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lunak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Software watermarking</a:t>
            </a:r>
            <a:endParaRPr lang="en-US" altLang="en-US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E4C8-8A76-47B9-98C1-C7617086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F179FBD3-BE9D-4CC1-B693-FA849947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246943A-E753-49EC-864F-F9B9334CF93A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2276F-EA1C-47D6-A0F0-A98967BE7773}"/>
              </a:ext>
            </a:extLst>
          </p:cNvPr>
          <p:cNvSpPr/>
          <p:nvPr/>
        </p:nvSpPr>
        <p:spPr>
          <a:xfrm>
            <a:off x="838200" y="1480453"/>
            <a:ext cx="98906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Penyisipan</a:t>
            </a:r>
            <a:r>
              <a:rPr lang="en-US" sz="2400" dirty="0"/>
              <a:t>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</a:t>
            </a:r>
            <a:r>
              <a:rPr lang="en-US" sz="2400" dirty="0"/>
              <a:t>-</a:t>
            </a:r>
            <a:r>
              <a:rPr lang="en-US" sz="2400" i="1" dirty="0"/>
              <a:t>watermark</a:t>
            </a:r>
            <a:r>
              <a:rPr lang="en-US" sz="2400" dirty="0"/>
              <a:t> (</a:t>
            </a:r>
            <a:r>
              <a:rPr lang="en-US" sz="2400" i="1" dirty="0"/>
              <a:t>watermarked image</a:t>
            </a:r>
            <a:r>
              <a:rPr lang="en-US" sz="2400" dirty="0"/>
              <a:t>) </a:t>
            </a:r>
          </a:p>
          <a:p>
            <a:pPr marL="0" lvl="1" algn="just">
              <a:defRPr/>
            </a:pPr>
            <a:endParaRPr lang="en-US" sz="2400" dirty="0"/>
          </a:p>
          <a:p>
            <a:pPr marL="342900" lvl="1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Terbagi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2 </a:t>
            </a:r>
            <a:r>
              <a:rPr lang="en-US" sz="2400" dirty="0" err="1"/>
              <a:t>jenis</a:t>
            </a:r>
            <a:r>
              <a:rPr lang="en-US" sz="2400" dirty="0"/>
              <a:t>: </a:t>
            </a:r>
            <a:r>
              <a:rPr lang="en-US" sz="2400" i="1" dirty="0"/>
              <a:t>visible watermarking</a:t>
            </a:r>
            <a:r>
              <a:rPr lang="en-US" sz="2400" dirty="0"/>
              <a:t> dan </a:t>
            </a:r>
            <a:r>
              <a:rPr lang="en-US" sz="2400" i="1" dirty="0"/>
              <a:t>invisible watermarking</a:t>
            </a:r>
            <a:endParaRPr lang="en-US" sz="2800" i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46DAFBD-D58B-40FC-B157-C4C1475E0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81037"/>
            <a:ext cx="7772400" cy="608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Image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i="1" dirty="0">
                <a:latin typeface="+mn-lt"/>
              </a:rPr>
              <a:t>Watermarking</a:t>
            </a:r>
            <a:endParaRPr lang="en-GB" altLang="en-US" b="1" i="1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70E8D6-A598-4C9D-917A-05AE8C070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pic>
        <p:nvPicPr>
          <p:cNvPr id="9" name="Picture 8" descr="An iceberg in the water&#10;&#10;Description automatically generated with medium confidence">
            <a:extLst>
              <a:ext uri="{FF2B5EF4-FFF2-40B4-BE49-F238E27FC236}">
                <a16:creationId xmlns:a16="http://schemas.microsoft.com/office/drawing/2014/main" id="{CB1C7243-771F-4EB4-96C7-D5E851B1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3303072"/>
            <a:ext cx="9760707" cy="33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40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2BCE42-B41A-4BE3-B635-815AAA7E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DC0D1-D561-4E78-9058-DEF109A9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An eagle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2F46003E-CDF1-4EF5-9809-F11D32BE8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1252220"/>
            <a:ext cx="5250180" cy="3500120"/>
          </a:xfrm>
          <a:prstGeom prst="rect">
            <a:avLst/>
          </a:prstGeom>
        </p:spPr>
      </p:pic>
      <p:pic>
        <p:nvPicPr>
          <p:cNvPr id="7" name="Picture 6" descr="A collage of pictures of a dog and a person&#10;&#10;Description automatically generated with low confidence">
            <a:extLst>
              <a:ext uri="{FF2B5EF4-FFF2-40B4-BE49-F238E27FC236}">
                <a16:creationId xmlns:a16="http://schemas.microsoft.com/office/drawing/2014/main" id="{CA391F69-3DE2-40BA-B139-BBB482AA4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56" y="345440"/>
            <a:ext cx="5505164" cy="5313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490A7-65F2-4014-896D-06EDCDA968AD}"/>
              </a:ext>
            </a:extLst>
          </p:cNvPr>
          <p:cNvSpPr txBox="1"/>
          <p:nvPr/>
        </p:nvSpPr>
        <p:spPr>
          <a:xfrm>
            <a:off x="1737360" y="5374947"/>
            <a:ext cx="281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Visible watermarking</a:t>
            </a:r>
          </a:p>
        </p:txBody>
      </p:sp>
    </p:spTree>
    <p:extLst>
      <p:ext uri="{BB962C8B-B14F-4D97-AF65-F5344CB8AC3E}">
        <p14:creationId xmlns:p14="http://schemas.microsoft.com/office/powerpoint/2010/main" val="4193709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DB2262-6CA1-4537-B28C-928C2E93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C5B31-A2CC-4ACD-9024-5294784C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61264-CF2A-4121-B5FA-BF83EA22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119" y="1646555"/>
            <a:ext cx="5447881" cy="356488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8675F6C-41BD-41C7-9E9D-E4A5BCB6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70" y="1313180"/>
            <a:ext cx="5516211" cy="413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4EB63-5C14-464D-9E46-18AACB50D270}"/>
              </a:ext>
            </a:extLst>
          </p:cNvPr>
          <p:cNvSpPr txBox="1"/>
          <p:nvPr/>
        </p:nvSpPr>
        <p:spPr>
          <a:xfrm>
            <a:off x="4727681" y="5761064"/>
            <a:ext cx="3011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Invisible watermarking</a:t>
            </a:r>
          </a:p>
        </p:txBody>
      </p:sp>
    </p:spTree>
    <p:extLst>
      <p:ext uri="{BB962C8B-B14F-4D97-AF65-F5344CB8AC3E}">
        <p14:creationId xmlns:p14="http://schemas.microsoft.com/office/powerpoint/2010/main" val="4856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>
            <a:extLst>
              <a:ext uri="{FF2B5EF4-FFF2-40B4-BE49-F238E27FC236}">
                <a16:creationId xmlns:a16="http://schemas.microsoft.com/office/drawing/2014/main" id="{9C2912D7-3D38-41F6-BFED-8D2BC778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F1AF06B-34BB-4F53-91CD-FCEB196E819D}" type="slidenum">
              <a:rPr lang="en-US" altLang="en-US">
                <a:latin typeface="Arial" panose="020B0604020202020204" pitchFamily="34" charset="0"/>
              </a:rPr>
              <a:pPr/>
              <a:t>26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7B272E4-123A-4095-AD2A-E140E77D7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Fragile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menjaga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integritas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orisinilitas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</a:p>
          <a:p>
            <a:pPr eaLnBrk="1" hangingPunct="1"/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Robust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menyisipkan</a:t>
            </a:r>
            <a:r>
              <a:rPr lang="en-US" altLang="en-US" dirty="0">
                <a:solidFill>
                  <a:srgbClr val="000000"/>
                </a:solidFill>
              </a:rPr>
              <a:t> label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E4033-2CF7-4C84-80B7-B8A48E1A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3312D-777E-41FE-8929-7CC35757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Klasifikasi</a:t>
            </a:r>
            <a:r>
              <a:rPr lang="en-US" b="1" dirty="0"/>
              <a:t> (invisible) </a:t>
            </a:r>
            <a:r>
              <a:rPr lang="en-US" b="1" i="1" dirty="0"/>
              <a:t>Image Watermarking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188FFB58-3B97-4E4A-9F2A-B4C3039F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813"/>
            <a:ext cx="7543800" cy="806450"/>
          </a:xfrm>
        </p:spPr>
        <p:txBody>
          <a:bodyPr/>
          <a:lstStyle/>
          <a:p>
            <a:r>
              <a:rPr lang="en-US" altLang="en-US" b="1" i="1" dirty="0"/>
              <a:t>Fragile Watermarking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2A3153DF-F064-4C5C-ACCB-1AAB1AFA9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1084263"/>
            <a:ext cx="10099040" cy="4903788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menjadi</a:t>
            </a:r>
            <a:r>
              <a:rPr lang="en-US" altLang="en-US" sz="2400" i="1" dirty="0"/>
              <a:t> </a:t>
            </a:r>
            <a:r>
              <a:rPr lang="en-US" altLang="en-US" sz="2400" dirty="0" err="1"/>
              <a:t>rusak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pecah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</a:t>
            </a:r>
            <a:r>
              <a:rPr lang="en-US" altLang="en-US" sz="2400" i="1" dirty="0" err="1"/>
              <a:t>imageprocessing</a:t>
            </a:r>
            <a:r>
              <a:rPr lang="en-US" altLang="en-US" sz="2400" dirty="0"/>
              <a:t>)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pembuktian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keaslian</a:t>
            </a:r>
            <a:r>
              <a:rPr lang="en-US" altLang="en-US" sz="2400" dirty="0"/>
              <a:t> dan </a:t>
            </a:r>
            <a:r>
              <a:rPr lang="en-US" altLang="en-US" sz="2400" i="1" dirty="0"/>
              <a:t>tamper proofing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62A93F7-C599-486B-BB82-E3DA9E2A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9CF53F5-116B-4DEE-9236-08D1C4548793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2773" name="Object 2">
            <a:extLst>
              <a:ext uri="{FF2B5EF4-FFF2-40B4-BE49-F238E27FC236}">
                <a16:creationId xmlns:a16="http://schemas.microsoft.com/office/drawing/2014/main" id="{E6659E6E-FCBF-48A6-AC72-4DA2857405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2813" y="2584450"/>
          <a:ext cx="5389562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099065" imgH="4723816" progId="Word.Document.8">
                  <p:embed/>
                </p:oleObj>
              </mc:Choice>
              <mc:Fallback>
                <p:oleObj name="Document" r:id="rId2" imgW="6099065" imgH="4723816" progId="Word.Document.8">
                  <p:embed/>
                  <p:pic>
                    <p:nvPicPr>
                      <p:cNvPr id="32773" name="Object 2">
                        <a:extLst>
                          <a:ext uri="{FF2B5EF4-FFF2-40B4-BE49-F238E27FC236}">
                            <a16:creationId xmlns:a16="http://schemas.microsoft.com/office/drawing/2014/main" id="{E6659E6E-FCBF-48A6-AC72-4DA2857405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813" y="2584450"/>
                        <a:ext cx="5389562" cy="427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4">
            <a:extLst>
              <a:ext uri="{FF2B5EF4-FFF2-40B4-BE49-F238E27FC236}">
                <a16:creationId xmlns:a16="http://schemas.microsoft.com/office/drawing/2014/main" id="{3137DEA4-4E11-4186-A6E8-307A1E952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000500"/>
            <a:ext cx="214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</a:rPr>
              <a:t>Watermark</a:t>
            </a:r>
            <a:r>
              <a:rPr lang="en-US" altLang="en-US">
                <a:solidFill>
                  <a:srgbClr val="FF0000"/>
                </a:solidFill>
              </a:rPr>
              <a:t>  rusak</a:t>
            </a:r>
          </a:p>
        </p:txBody>
      </p:sp>
      <p:cxnSp>
        <p:nvCxnSpPr>
          <p:cNvPr id="32775" name="Straight Arrow Connector 7">
            <a:extLst>
              <a:ext uri="{FF2B5EF4-FFF2-40B4-BE49-F238E27FC236}">
                <a16:creationId xmlns:a16="http://schemas.microsoft.com/office/drawing/2014/main" id="{6A962B51-F425-41AB-A630-F618A39E016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7167563" y="4357689"/>
            <a:ext cx="1357312" cy="357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6" name="Text Box 4">
            <a:extLst>
              <a:ext uri="{FF2B5EF4-FFF2-40B4-BE49-F238E27FC236}">
                <a16:creationId xmlns:a16="http://schemas.microsoft.com/office/drawing/2014/main" id="{2FEFF031-0EF1-44BA-8DA7-1AB490295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71939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Penambahan</a:t>
            </a:r>
            <a:r>
              <a:rPr lang="en-US" altLang="en-US" i="1">
                <a:solidFill>
                  <a:srgbClr val="FF0000"/>
                </a:solidFill>
              </a:rPr>
              <a:t>  noise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32777" name="Straight Arrow Connector 9">
            <a:extLst>
              <a:ext uri="{FF2B5EF4-FFF2-40B4-BE49-F238E27FC236}">
                <a16:creationId xmlns:a16="http://schemas.microsoft.com/office/drawing/2014/main" id="{A7213AEE-20F5-4B7B-979F-1B6792B4C0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52688" y="4429125"/>
            <a:ext cx="2000250" cy="3571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1DA1AB-6F56-4E7E-A668-8C0D920F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6618E395-7674-4699-8FC3-DE661FC8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6F58AA4-52C2-4647-A257-04802B3E0AC3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0525E6C1-E66B-4C9C-B287-7E96AC0B1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57" y="466089"/>
            <a:ext cx="3485852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>
            <a:extLst>
              <a:ext uri="{FF2B5EF4-FFF2-40B4-BE49-F238E27FC236}">
                <a16:creationId xmlns:a16="http://schemas.microsoft.com/office/drawing/2014/main" id="{8D6C8DB8-A24A-44B7-BD8A-07E7124F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466089"/>
            <a:ext cx="365184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>
            <a:extLst>
              <a:ext uri="{FF2B5EF4-FFF2-40B4-BE49-F238E27FC236}">
                <a16:creationId xmlns:a16="http://schemas.microsoft.com/office/drawing/2014/main" id="{97983FBC-FF0F-4C2A-BBC2-F6EEF4B7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16" y="3429000"/>
            <a:ext cx="3617314" cy="243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>
            <a:extLst>
              <a:ext uri="{FF2B5EF4-FFF2-40B4-BE49-F238E27FC236}">
                <a16:creationId xmlns:a16="http://schemas.microsoft.com/office/drawing/2014/main" id="{DCFB494B-3A88-442A-9871-2EC35C08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3428999"/>
            <a:ext cx="3617314" cy="2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8">
            <a:extLst>
              <a:ext uri="{FF2B5EF4-FFF2-40B4-BE49-F238E27FC236}">
                <a16:creationId xmlns:a16="http://schemas.microsoft.com/office/drawing/2014/main" id="{DE4309B0-6083-46DC-B076-2085F058B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638" y="6034882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en-US"/>
              <a:t>Contoh </a:t>
            </a:r>
            <a:r>
              <a:rPr lang="en-GB" altLang="en-US" i="1"/>
              <a:t>fragile watermarking  </a:t>
            </a:r>
            <a:r>
              <a:rPr lang="en-GB" altLang="en-US"/>
              <a:t>lainnya (Wong, 1997)</a:t>
            </a:r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5A50F9-13FB-44AC-9826-A01ABA22A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9FA66-1B57-4A24-8AAF-52B608100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765175"/>
            <a:ext cx="9916160" cy="53657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dulu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digital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Kedua</a:t>
            </a:r>
            <a:r>
              <a:rPr lang="en-US" dirty="0"/>
              <a:t>,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LSB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51D67699-49FE-4568-BD70-54D63230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252BB85-584A-4FF6-B61B-1E405F720F55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A9C007-AF85-4E3D-97E2-F6BECBCA3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1B49FAF4-1A62-4835-9484-90EF9964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84308F4-B6E3-4AC3-9C9C-83DF982F962A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DE67549D-5428-4DB8-918D-141AFF46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00051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>
            <a:extLst>
              <a:ext uri="{FF2B5EF4-FFF2-40B4-BE49-F238E27FC236}">
                <a16:creationId xmlns:a16="http://schemas.microsoft.com/office/drawing/2014/main" id="{3F6DF147-8D4F-459E-82A3-DA880D036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76701"/>
            <a:ext cx="4630738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>
            <a:extLst>
              <a:ext uri="{FF2B5EF4-FFF2-40B4-BE49-F238E27FC236}">
                <a16:creationId xmlns:a16="http://schemas.microsoft.com/office/drawing/2014/main" id="{A455522B-1895-4997-AD48-4A388504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2020888"/>
            <a:ext cx="413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Termasuk gambar-gambar animasi ini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F64D55-D8EF-412C-A2EF-EDCF885B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6BAA2EA4-22E0-4238-AE0D-A0161242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Algoritma</a:t>
            </a:r>
            <a:r>
              <a:rPr lang="en-US" altLang="en-US" b="1" dirty="0"/>
              <a:t> </a:t>
            </a:r>
            <a:r>
              <a:rPr lang="en-US" altLang="en-US" b="1" i="1" dirty="0"/>
              <a:t>Fragile Watermarking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4255643D-D5BA-4E08-B053-D912010E8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dirty="0" err="1"/>
              <a:t>Nyatakan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seukuran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yang </a:t>
            </a:r>
            <a:r>
              <a:rPr lang="en-US" altLang="en-US" dirty="0" err="1"/>
              <a:t>akan</a:t>
            </a:r>
            <a:r>
              <a:rPr lang="en-US" altLang="en-US" dirty="0"/>
              <a:t> </a:t>
            </a:r>
            <a:r>
              <a:rPr lang="en-US" altLang="en-US" dirty="0" err="1"/>
              <a:t>disisipi</a:t>
            </a:r>
            <a:r>
              <a:rPr lang="en-US" altLang="en-US" dirty="0"/>
              <a:t> (</a:t>
            </a:r>
            <a:r>
              <a:rPr lang="en-US" altLang="en-US" dirty="0" err="1"/>
              <a:t>lakukan</a:t>
            </a:r>
            <a:r>
              <a:rPr lang="en-US" altLang="en-US" dirty="0"/>
              <a:t> </a:t>
            </a:r>
            <a:r>
              <a:rPr lang="en-US" altLang="en-US" i="1" dirty="0"/>
              <a:t>copy and paste</a:t>
            </a:r>
            <a:r>
              <a:rPr lang="en-US" altLang="en-US" dirty="0"/>
              <a:t>)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9AFABA8F-AAF4-4367-BE4F-B391D96B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3170DE7-734F-47D8-878B-6C59C5837E0F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5845" name="Picture 2" descr="peppers">
            <a:extLst>
              <a:ext uri="{FF2B5EF4-FFF2-40B4-BE49-F238E27FC236}">
                <a16:creationId xmlns:a16="http://schemas.microsoft.com/office/drawing/2014/main" id="{EFA2A5AC-112E-465A-A4B2-D75FC519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2962275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gajahgabung">
            <a:extLst>
              <a:ext uri="{FF2B5EF4-FFF2-40B4-BE49-F238E27FC236}">
                <a16:creationId xmlns:a16="http://schemas.microsoft.com/office/drawing/2014/main" id="{3D21BF3A-DD3C-4F6D-88DF-F7FCB786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941638"/>
            <a:ext cx="31686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4">
            <a:extLst>
              <a:ext uri="{FF2B5EF4-FFF2-40B4-BE49-F238E27FC236}">
                <a16:creationId xmlns:a16="http://schemas.microsoft.com/office/drawing/2014/main" id="{7AC70DC3-1D2F-4180-A833-F8060BEFF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6211888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5848" name="TextBox 5">
            <a:extLst>
              <a:ext uri="{FF2B5EF4-FFF2-40B4-BE49-F238E27FC236}">
                <a16:creationId xmlns:a16="http://schemas.microsoft.com/office/drawing/2014/main" id="{4120F9CB-BA2B-4DB0-86E1-911F2DB6A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689" y="6138863"/>
            <a:ext cx="1343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892BCE-E43B-4661-8EEF-16CBCF22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9FE0E86-BCD4-4E27-B802-8949BCAD7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125539"/>
            <a:ext cx="10403840" cy="486092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2"/>
            </a:pPr>
            <a:r>
              <a:rPr lang="en-US" altLang="en-US" dirty="0" err="1"/>
              <a:t>Sisipkan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pada </a:t>
            </a:r>
            <a:r>
              <a:rPr lang="en-US" altLang="en-US" dirty="0" err="1"/>
              <a:t>seluruh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E76AB949-518E-4AB5-94C3-258E0A79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AA4A6F2-FD4E-453C-8552-1945F1104C28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6868" name="Picture 2" descr="peppers">
            <a:extLst>
              <a:ext uri="{FF2B5EF4-FFF2-40B4-BE49-F238E27FC236}">
                <a16:creationId xmlns:a16="http://schemas.microsoft.com/office/drawing/2014/main" id="{F41839DE-944E-47AA-AA15-A94C5A4B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2492375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peppers-out">
            <a:extLst>
              <a:ext uri="{FF2B5EF4-FFF2-40B4-BE49-F238E27FC236}">
                <a16:creationId xmlns:a16="http://schemas.microsoft.com/office/drawing/2014/main" id="{7D6FC317-FE0F-46F3-8802-C407A8BB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500313"/>
            <a:ext cx="30162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>
            <a:extLst>
              <a:ext uri="{FF2B5EF4-FFF2-40B4-BE49-F238E27FC236}">
                <a16:creationId xmlns:a16="http://schemas.microsoft.com/office/drawing/2014/main" id="{B531BB18-B96F-4244-BE7A-C61DE7B39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5686425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6871" name="TextBox 7">
            <a:extLst>
              <a:ext uri="{FF2B5EF4-FFF2-40B4-BE49-F238E27FC236}">
                <a16:creationId xmlns:a16="http://schemas.microsoft.com/office/drawing/2014/main" id="{E5598DDB-C240-4D79-8022-C5BFA4E9D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56515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B603AA-166D-4F20-A99C-9442FE5C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587AB1AE-FCDE-4F64-B3B6-C005C6AE8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908051"/>
            <a:ext cx="10322560" cy="522287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3"/>
            </a:pP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bit-bit LSB pada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lalu</a:t>
            </a:r>
            <a:r>
              <a:rPr lang="en-US" altLang="en-US" dirty="0"/>
              <a:t> </a:t>
            </a:r>
            <a:r>
              <a:rPr lang="en-US" altLang="en-US" dirty="0" err="1"/>
              <a:t>satukan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endParaRPr lang="en-US" altLang="en-US" dirty="0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C544CE24-B372-41CA-BEC7-E65EE9B2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3E1D0F7-EDC6-43C5-A8B3-74110A4E1A47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7892" name="Picture 3" descr="peppers-out">
            <a:extLst>
              <a:ext uri="{FF2B5EF4-FFF2-40B4-BE49-F238E27FC236}">
                <a16:creationId xmlns:a16="http://schemas.microsoft.com/office/drawing/2014/main" id="{6B06DD82-AA6C-4434-B440-26332787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9" y="2508252"/>
            <a:ext cx="301625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gajahgabung">
            <a:extLst>
              <a:ext uri="{FF2B5EF4-FFF2-40B4-BE49-F238E27FC236}">
                <a16:creationId xmlns:a16="http://schemas.microsoft.com/office/drawing/2014/main" id="{FFDC0B85-77D8-4DAB-9B6B-B5D796FD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2396809"/>
            <a:ext cx="305593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6">
            <a:extLst>
              <a:ext uri="{FF2B5EF4-FFF2-40B4-BE49-F238E27FC236}">
                <a16:creationId xmlns:a16="http://schemas.microsoft.com/office/drawing/2014/main" id="{882EC6AD-C7D3-4597-8CCB-AAF5D0CD2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5751514"/>
            <a:ext cx="242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  <p:sp>
        <p:nvSpPr>
          <p:cNvPr id="37895" name="TextBox 7">
            <a:extLst>
              <a:ext uri="{FF2B5EF4-FFF2-40B4-BE49-F238E27FC236}">
                <a16:creationId xmlns:a16="http://schemas.microsoft.com/office/drawing/2014/main" id="{E0C87710-FEE4-4437-8E09-129AE437A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5778500"/>
            <a:ext cx="305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 hasil ekstraksi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EC13E5-BCBD-4389-BED5-B804BEE4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94345A0C-F50E-4F0B-9E1B-A15EEB80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50" y="222251"/>
            <a:ext cx="9838690" cy="930275"/>
          </a:xfrm>
        </p:spPr>
        <p:txBody>
          <a:bodyPr>
            <a:normAutofit/>
          </a:bodyPr>
          <a:lstStyle/>
          <a:p>
            <a:r>
              <a:rPr lang="en-US" altLang="en-US" b="0" dirty="0"/>
              <a:t>Test </a:t>
            </a:r>
            <a:r>
              <a:rPr lang="en-US" altLang="en-US" b="0" dirty="0" err="1"/>
              <a:t>manipulasi</a:t>
            </a:r>
            <a:r>
              <a:rPr lang="en-US" altLang="en-US" b="0" dirty="0"/>
              <a:t> pada  </a:t>
            </a:r>
            <a:r>
              <a:rPr lang="en-US" altLang="en-US" b="0" dirty="0" err="1"/>
              <a:t>citra</a:t>
            </a:r>
            <a:r>
              <a:rPr lang="en-US" altLang="en-US" b="0" dirty="0"/>
              <a:t> </a:t>
            </a:r>
            <a:r>
              <a:rPr lang="en-US" altLang="en-US" b="0" dirty="0" err="1"/>
              <a:t>ber</a:t>
            </a:r>
            <a:r>
              <a:rPr lang="en-US" altLang="en-US" b="0" dirty="0"/>
              <a:t>-</a:t>
            </a:r>
            <a:r>
              <a:rPr lang="en-US" altLang="en-US" b="0" i="1" dirty="0"/>
              <a:t>watermark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008A214-0B67-49E1-B41E-243D7BE4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E3B6DF0-13F7-471B-9508-38398AC4BEC3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8916" name="Picture 2" descr="peppers2-out">
            <a:extLst>
              <a:ext uri="{FF2B5EF4-FFF2-40B4-BE49-F238E27FC236}">
                <a16:creationId xmlns:a16="http://schemas.microsoft.com/office/drawing/2014/main" id="{BFC74618-61E8-4FED-8CAA-E63250E5F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700213"/>
            <a:ext cx="22320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 descr="gajahgabung2-out">
            <a:extLst>
              <a:ext uri="{FF2B5EF4-FFF2-40B4-BE49-F238E27FC236}">
                <a16:creationId xmlns:a16="http://schemas.microsoft.com/office/drawing/2014/main" id="{2BAFA8FB-163C-48D8-B72E-235C57BC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692276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 descr="selisih">
            <a:extLst>
              <a:ext uri="{FF2B5EF4-FFF2-40B4-BE49-F238E27FC236}">
                <a16:creationId xmlns:a16="http://schemas.microsoft.com/office/drawing/2014/main" id="{39487896-F1AE-4DA4-9209-5D39C642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216401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 descr="selisih">
            <a:extLst>
              <a:ext uri="{FF2B5EF4-FFF2-40B4-BE49-F238E27FC236}">
                <a16:creationId xmlns:a16="http://schemas.microsoft.com/office/drawing/2014/main" id="{914AD316-E412-4CDF-9C63-3BA8DE25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4219576"/>
            <a:ext cx="22050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6">
            <a:extLst>
              <a:ext uri="{FF2B5EF4-FFF2-40B4-BE49-F238E27FC236}">
                <a16:creationId xmlns:a16="http://schemas.microsoft.com/office/drawing/2014/main" id="{6795494F-4604-4783-AA35-AFBF1A464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1149350"/>
            <a:ext cx="20329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dirty="0"/>
              <a:t>Deletion attack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24781D-A4F4-4B3E-9963-F341C158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3891B92E-8786-4449-94A1-720DDD18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87DED89-3D68-46D7-8C48-1F4338D4E5D9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9939" name="Picture 2" descr="peppers-out-copy">
            <a:extLst>
              <a:ext uri="{FF2B5EF4-FFF2-40B4-BE49-F238E27FC236}">
                <a16:creationId xmlns:a16="http://schemas.microsoft.com/office/drawing/2014/main" id="{843A0FBF-9547-4DDC-A5F0-5ABF08451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05251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 descr="wm-hasil">
            <a:extLst>
              <a:ext uri="{FF2B5EF4-FFF2-40B4-BE49-F238E27FC236}">
                <a16:creationId xmlns:a16="http://schemas.microsoft.com/office/drawing/2014/main" id="{F59C7A9A-DC67-422F-A6F6-5C4CB3C2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52514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selisih">
            <a:extLst>
              <a:ext uri="{FF2B5EF4-FFF2-40B4-BE49-F238E27FC236}">
                <a16:creationId xmlns:a16="http://schemas.microsoft.com/office/drawing/2014/main" id="{192ABC0D-8AFF-4013-8F60-1650B0B8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00526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selisih2">
            <a:extLst>
              <a:ext uri="{FF2B5EF4-FFF2-40B4-BE49-F238E27FC236}">
                <a16:creationId xmlns:a16="http://schemas.microsoft.com/office/drawing/2014/main" id="{15F4AE34-BC0A-417A-A665-9681EAE4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5264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8">
            <a:extLst>
              <a:ext uri="{FF2B5EF4-FFF2-40B4-BE49-F238E27FC236}">
                <a16:creationId xmlns:a16="http://schemas.microsoft.com/office/drawing/2014/main" id="{1A576F00-6394-4E98-8621-A3F90801D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395289"/>
            <a:ext cx="2553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Insertion attack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219DED-D147-4E1D-894D-24A08DA0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>
            <a:extLst>
              <a:ext uri="{FF2B5EF4-FFF2-40B4-BE49-F238E27FC236}">
                <a16:creationId xmlns:a16="http://schemas.microsoft.com/office/drawing/2014/main" id="{84C80723-63DC-412D-B407-E6847241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F0A4887-53B7-4E3C-9096-A1AF858A0B37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0963" name="Picture 2" descr="peppers5-out">
            <a:extLst>
              <a:ext uri="{FF2B5EF4-FFF2-40B4-BE49-F238E27FC236}">
                <a16:creationId xmlns:a16="http://schemas.microsoft.com/office/drawing/2014/main" id="{D7D614F6-76E2-458C-A290-F3D65C11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" y="2060574"/>
            <a:ext cx="3541713" cy="354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gajahgabung5">
            <a:extLst>
              <a:ext uri="{FF2B5EF4-FFF2-40B4-BE49-F238E27FC236}">
                <a16:creationId xmlns:a16="http://schemas.microsoft.com/office/drawing/2014/main" id="{3F9F16FB-F5E4-4F97-BA89-1D941964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093913"/>
            <a:ext cx="3510430" cy="351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4">
            <a:extLst>
              <a:ext uri="{FF2B5EF4-FFF2-40B4-BE49-F238E27FC236}">
                <a16:creationId xmlns:a16="http://schemas.microsoft.com/office/drawing/2014/main" id="{6415FD50-7535-4397-8DA8-5876854A8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956" y="1022824"/>
            <a:ext cx="4653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Brightness and contrast attack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C356D0-E3AF-44E6-8CEF-528535E9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945604F9-F406-4B91-9BFF-27958FC7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9594"/>
            <a:ext cx="7543800" cy="735013"/>
          </a:xfrm>
        </p:spPr>
        <p:txBody>
          <a:bodyPr/>
          <a:lstStyle/>
          <a:p>
            <a:r>
              <a:rPr lang="en-US" altLang="en-US" b="1" i="1" dirty="0"/>
              <a:t>Robust Watermarking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BC5D58A4-04EE-438D-BA9D-E78C8BC72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920" y="1538289"/>
            <a:ext cx="10129520" cy="5202237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tetap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kokoh</a:t>
            </a:r>
            <a:r>
              <a:rPr lang="en-US" altLang="en-US" sz="2400" dirty="0"/>
              <a:t> (</a:t>
            </a:r>
            <a:r>
              <a:rPr lang="en-US" altLang="en-US" sz="2400" i="1" dirty="0"/>
              <a:t>robust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digital processing</a:t>
            </a:r>
            <a:r>
              <a:rPr lang="en-US" altLang="en-US" sz="2400" dirty="0"/>
              <a:t>) yang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-watermark.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perlindungan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kepemilikan</a:t>
            </a:r>
            <a:r>
              <a:rPr lang="en-US" altLang="en-US" sz="2400" dirty="0"/>
              <a:t> dan  </a:t>
            </a:r>
            <a:r>
              <a:rPr lang="en-US" altLang="en-US" sz="2400" i="1" dirty="0"/>
              <a:t>copyright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D916B363-F8DD-425E-9857-952EB483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EE4BDB-8F09-406F-A19F-DF1506A958B1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9" name="Picture 4">
            <a:extLst>
              <a:ext uri="{FF2B5EF4-FFF2-40B4-BE49-F238E27FC236}">
                <a16:creationId xmlns:a16="http://schemas.microsoft.com/office/drawing/2014/main" id="{2B7FFA09-DEBF-4190-8E27-BD486119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703638"/>
            <a:ext cx="7491413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E485D7-FB03-4498-829B-81AB5FFC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52593651-496C-4154-9D2D-0F0F4E13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2658AFB-3360-48B2-A907-4FAEEFFD067F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9CE3CCF-9FA8-406B-A787-66C5D4571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58265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Persyaratan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umum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robust watermarking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imperceptible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robustness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secure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30725" name="Picture 4">
            <a:extLst>
              <a:ext uri="{FF2B5EF4-FFF2-40B4-BE49-F238E27FC236}">
                <a16:creationId xmlns:a16="http://schemas.microsoft.com/office/drawing/2014/main" id="{E6DD8602-D76A-439C-A276-B599AF1D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42" y="3287396"/>
            <a:ext cx="4472258" cy="21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A251DBAC-600E-4057-A431-1ED2AB67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3429000"/>
            <a:ext cx="270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24E11D-755E-49B7-9236-0B6E4921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695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>
            <a:extLst>
              <a:ext uri="{FF2B5EF4-FFF2-40B4-BE49-F238E27FC236}">
                <a16:creationId xmlns:a16="http://schemas.microsoft.com/office/drawing/2014/main" id="{3D7E9AEC-F0B2-46E6-B0D6-38BF1A29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0841B6B-B2F0-4D55-B58F-CA2CC35B9E57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4" descr="Lena512.bmp">
            <a:extLst>
              <a:ext uri="{FF2B5EF4-FFF2-40B4-BE49-F238E27FC236}">
                <a16:creationId xmlns:a16="http://schemas.microsoft.com/office/drawing/2014/main" id="{B5EEC4A5-302F-45F8-A420-5E96A31DF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357188"/>
            <a:ext cx="3295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lena512-out.bmp">
            <a:extLst>
              <a:ext uri="{FF2B5EF4-FFF2-40B4-BE49-F238E27FC236}">
                <a16:creationId xmlns:a16="http://schemas.microsoft.com/office/drawing/2014/main" id="{F92995EB-7FAD-4DCA-B2BC-D89B37FAC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357189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6">
            <a:extLst>
              <a:ext uri="{FF2B5EF4-FFF2-40B4-BE49-F238E27FC236}">
                <a16:creationId xmlns:a16="http://schemas.microsoft.com/office/drawing/2014/main" id="{8529B279-8222-4792-A9D4-5917B5361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857625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Original image</a:t>
            </a:r>
          </a:p>
        </p:txBody>
      </p:sp>
      <p:sp>
        <p:nvSpPr>
          <p:cNvPr id="43014" name="TextBox 7">
            <a:extLst>
              <a:ext uri="{FF2B5EF4-FFF2-40B4-BE49-F238E27FC236}">
                <a16:creationId xmlns:a16="http://schemas.microsoft.com/office/drawing/2014/main" id="{03ACD232-E750-4EED-AE45-E08A56681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636" y="3865166"/>
            <a:ext cx="2366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Watermarked image</a:t>
            </a:r>
          </a:p>
        </p:txBody>
      </p:sp>
      <p:pic>
        <p:nvPicPr>
          <p:cNvPr id="43015" name="Picture 8" descr="ganesha.bmp">
            <a:extLst>
              <a:ext uri="{FF2B5EF4-FFF2-40B4-BE49-F238E27FC236}">
                <a16:creationId xmlns:a16="http://schemas.microsoft.com/office/drawing/2014/main" id="{2AA59686-F9F0-4AA3-ACFC-4A2C95D02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4643438"/>
            <a:ext cx="10826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Box 9">
            <a:extLst>
              <a:ext uri="{FF2B5EF4-FFF2-40B4-BE49-F238E27FC236}">
                <a16:creationId xmlns:a16="http://schemas.microsoft.com/office/drawing/2014/main" id="{3FC28B64-8D67-4085-9A8D-792B828F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6072189"/>
            <a:ext cx="1341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  <p:pic>
        <p:nvPicPr>
          <p:cNvPr id="43017" name="Picture 10" descr="ganesha-out.bmp">
            <a:extLst>
              <a:ext uri="{FF2B5EF4-FFF2-40B4-BE49-F238E27FC236}">
                <a16:creationId xmlns:a16="http://schemas.microsoft.com/office/drawing/2014/main" id="{762D55F6-F6FE-42D1-98EB-96B487C7A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4643439"/>
            <a:ext cx="1000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TextBox 11">
            <a:extLst>
              <a:ext uri="{FF2B5EF4-FFF2-40B4-BE49-F238E27FC236}">
                <a16:creationId xmlns:a16="http://schemas.microsoft.com/office/drawing/2014/main" id="{6992242A-6F4B-4EAE-9882-3DE0575E7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563" y="6000750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extracted watermark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A84B49-C81F-44B3-A785-F70D18E1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EA12-0C29-42DA-9EFD-84E40329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836613"/>
            <a:ext cx="10505440" cy="54721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fragile watermarking </a:t>
            </a:r>
            <a:r>
              <a:rPr lang="en-US" sz="2400" dirty="0"/>
              <a:t>yang mana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domain </a:t>
            </a:r>
            <a:r>
              <a:rPr lang="en-US" sz="2400" dirty="0" err="1"/>
              <a:t>spasial</a:t>
            </a:r>
            <a:r>
              <a:rPr lang="en-US" sz="2400" dirty="0"/>
              <a:t> (</a:t>
            </a:r>
            <a:r>
              <a:rPr lang="en-US" sz="2400" i="1" dirty="0"/>
              <a:t>pixel-pixel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), </a:t>
            </a:r>
          </a:p>
          <a:p>
            <a:pPr>
              <a:defRPr/>
            </a:pPr>
            <a:r>
              <a:rPr lang="en-US" sz="2400" dirty="0" err="1"/>
              <a:t>maka</a:t>
            </a:r>
            <a:r>
              <a:rPr lang="en-US" sz="2400" dirty="0"/>
              <a:t> pada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robust watermarking</a:t>
            </a:r>
            <a:r>
              <a:rPr lang="en-US" sz="2400" dirty="0"/>
              <a:t>,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pada domain transform, </a:t>
            </a:r>
            <a:r>
              <a:rPr lang="en-US" sz="2400" dirty="0" err="1"/>
              <a:t>misalnya</a:t>
            </a:r>
            <a:r>
              <a:rPr lang="en-US" sz="2400" dirty="0"/>
              <a:t> domain </a:t>
            </a:r>
            <a:r>
              <a:rPr lang="en-US" sz="2400" dirty="0" err="1"/>
              <a:t>frekuensi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Hal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bertujuan</a:t>
            </a:r>
            <a:r>
              <a:rPr lang="en-US" sz="2400" dirty="0"/>
              <a:t> agar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tahan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manipulasi</a:t>
            </a:r>
            <a:r>
              <a:rPr lang="en-US" sz="2400" dirty="0"/>
              <a:t> pada </a:t>
            </a:r>
            <a:r>
              <a:rPr lang="en-US" sz="2400" dirty="0" err="1"/>
              <a:t>citra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Pertama</a:t>
            </a:r>
            <a:r>
              <a:rPr lang="en-US" sz="2400" dirty="0"/>
              <a:t>-tama,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ditransformasi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i="1" dirty="0"/>
              <a:t>transform</a:t>
            </a:r>
            <a:r>
              <a:rPr lang="en-US" sz="2400" dirty="0"/>
              <a:t> (</a:t>
            </a:r>
            <a:r>
              <a:rPr lang="en-US" sz="2400" dirty="0" err="1"/>
              <a:t>frekuensi</a:t>
            </a:r>
            <a:r>
              <a:rPr lang="en-US" sz="2400" dirty="0"/>
              <a:t>), </a:t>
            </a:r>
            <a:r>
              <a:rPr lang="en-US" sz="2400" dirty="0" err="1"/>
              <a:t>misalnya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transformasi</a:t>
            </a:r>
            <a:r>
              <a:rPr lang="en-US" sz="2400" dirty="0"/>
              <a:t> DCT (</a:t>
            </a:r>
            <a:r>
              <a:rPr lang="en-US" sz="2400" i="1" dirty="0"/>
              <a:t>Discrete Cosine Transform</a:t>
            </a:r>
            <a:r>
              <a:rPr lang="en-US" sz="2400" dirty="0"/>
              <a:t>)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7E5B0575-696A-4A9C-90E6-052E0E30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F9E2B6B-6CDD-4C9C-AC0A-ACB235EA4F13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6AA56A-DA67-4805-A681-2740CA4FE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81EDF8CC-1F4D-4500-AEBF-D814ADF7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E267599-1DEE-4C41-9F6D-C7CAA4F8A977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5B827E8-380B-4DFB-8BA1-8A48849C1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623890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Fakta</a:t>
            </a:r>
            <a:endParaRPr lang="en-US" altLang="en-US" b="1" dirty="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528EC111-2C54-46FF-9757-1F102757D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1700213"/>
            <a:ext cx="10972800" cy="465613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Jutaan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/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digital </a:t>
            </a:r>
            <a:r>
              <a:rPr lang="en-US" altLang="en-US" sz="2400" dirty="0" err="1">
                <a:solidFill>
                  <a:srgbClr val="070605"/>
                </a:solidFill>
              </a:rPr>
              <a:t>bertebaran</a:t>
            </a:r>
            <a:r>
              <a:rPr lang="en-US" altLang="en-US" sz="2400" dirty="0">
                <a:solidFill>
                  <a:srgbClr val="070605"/>
                </a:solidFill>
              </a:rPr>
              <a:t> di internet via </a:t>
            </a:r>
            <a:r>
              <a:rPr lang="en-US" altLang="en-US" sz="2400" i="1" dirty="0">
                <a:solidFill>
                  <a:srgbClr val="070605"/>
                </a:solidFill>
              </a:rPr>
              <a:t>email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website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 err="1">
                <a:solidFill>
                  <a:srgbClr val="070605"/>
                </a:solidFill>
              </a:rPr>
              <a:t>bluetooth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Siapapun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bisa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mengunduh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dari</a:t>
            </a:r>
            <a:r>
              <a:rPr lang="en-US" altLang="en-US" sz="2400" dirty="0">
                <a:solidFill>
                  <a:srgbClr val="070605"/>
                </a:solidFill>
              </a:rPr>
              <a:t> internet,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dirty="0" err="1">
                <a:solidFill>
                  <a:srgbClr val="070605"/>
                </a:solidFill>
              </a:rPr>
              <a:t>nya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menyunting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mengirim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memanipulasi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Memungkinkan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terjadi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HAKI: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mengklaim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orang lain </a:t>
            </a:r>
            <a:r>
              <a:rPr lang="en-US" altLang="en-US" sz="2400" dirty="0" err="1">
                <a:solidFill>
                  <a:srgbClr val="070605"/>
                </a:solidFill>
              </a:rPr>
              <a:t>sebagai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sendiri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 dan </a:t>
            </a:r>
            <a:r>
              <a:rPr lang="en-US" altLang="en-US" sz="2400" dirty="0" err="1">
                <a:solidFill>
                  <a:srgbClr val="070605"/>
                </a:solidFill>
              </a:rPr>
              <a:t>menyebarkan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tanpa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izin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mengubah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keasliannya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hilang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89C55F-B98A-40E3-8D2C-118B2E94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96AB3751-9A14-466C-BCD1-1363812C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2753A19-20BA-4A19-8D55-0BEF3F2C7753}" type="slidenum">
              <a:rPr lang="en-US" altLang="en-US">
                <a:latin typeface="Arial" panose="020B0604020202020204" pitchFamily="34" charset="0"/>
              </a:rPr>
              <a:pPr/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0F5264CC-9F86-49C0-9BD8-44E4F274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9" y="1635126"/>
            <a:ext cx="10117446" cy="372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D15A33-7691-4B3F-B689-E34D1BA76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57ADA540-22D4-488A-973E-F6B5BA309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520" y="457201"/>
            <a:ext cx="9225280" cy="5668963"/>
          </a:xfrm>
        </p:spPr>
        <p:txBody>
          <a:bodyPr/>
          <a:lstStyle/>
          <a:p>
            <a:r>
              <a:rPr lang="en-US" altLang="en-US" i="1" dirty="0"/>
              <a:t>Discrete Cosine Transform</a:t>
            </a:r>
            <a:r>
              <a:rPr lang="en-US" altLang="en-US" dirty="0"/>
              <a:t> (</a:t>
            </a:r>
            <a:r>
              <a:rPr lang="en-US" altLang="en-US" i="1" dirty="0"/>
              <a:t>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i="1" dirty="0"/>
          </a:p>
          <a:p>
            <a:r>
              <a:rPr lang="en-US" altLang="en-US" i="1" dirty="0"/>
              <a:t>Inverse Discrete Cosine Transform </a:t>
            </a:r>
            <a:r>
              <a:rPr lang="en-US" altLang="en-US" dirty="0"/>
              <a:t>(</a:t>
            </a:r>
            <a:r>
              <a:rPr lang="en-US" altLang="en-US" i="1" dirty="0"/>
              <a:t>IDCT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54CB894D-33AB-4064-9B04-26AD3F10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860368-CEC7-4C9D-BD00-499D8C442718}" type="slidenum">
              <a:rPr lang="en-US" altLang="en-US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2C6C277D-B119-48D6-86CE-5ACA93437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09" name="Object 2">
            <a:extLst>
              <a:ext uri="{FF2B5EF4-FFF2-40B4-BE49-F238E27FC236}">
                <a16:creationId xmlns:a16="http://schemas.microsoft.com/office/drawing/2014/main" id="{601BADDD-A79A-4F29-9C9B-2A92D50E28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3400" y="1141414"/>
          <a:ext cx="6807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73400" imgH="444500" progId="Equation.3">
                  <p:embed/>
                </p:oleObj>
              </mc:Choice>
              <mc:Fallback>
                <p:oleObj name="Equation" r:id="rId2" imgW="3073400" imgH="444500" progId="Equation.3">
                  <p:embed/>
                  <p:pic>
                    <p:nvPicPr>
                      <p:cNvPr id="47109" name="Object 2">
                        <a:extLst>
                          <a:ext uri="{FF2B5EF4-FFF2-40B4-BE49-F238E27FC236}">
                            <a16:creationId xmlns:a16="http://schemas.microsoft.com/office/drawing/2014/main" id="{601BADDD-A79A-4F29-9C9B-2A92D50E28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1141414"/>
                        <a:ext cx="68072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Rectangle 4">
            <a:extLst>
              <a:ext uri="{FF2B5EF4-FFF2-40B4-BE49-F238E27FC236}">
                <a16:creationId xmlns:a16="http://schemas.microsoft.com/office/drawing/2014/main" id="{877F3A17-67D5-46C2-850A-3FADBD21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1" name="Object 3">
            <a:extLst>
              <a:ext uri="{FF2B5EF4-FFF2-40B4-BE49-F238E27FC236}">
                <a16:creationId xmlns:a16="http://schemas.microsoft.com/office/drawing/2014/main" id="{14B25222-B593-410D-B1A0-A65963B13B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2278062"/>
          <a:ext cx="228600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35100" imgH="723900" progId="Equation.3">
                  <p:embed/>
                </p:oleObj>
              </mc:Choice>
              <mc:Fallback>
                <p:oleObj name="Equation" r:id="rId4" imgW="1435100" imgH="723900" progId="Equation.3">
                  <p:embed/>
                  <p:pic>
                    <p:nvPicPr>
                      <p:cNvPr id="47111" name="Object 3">
                        <a:extLst>
                          <a:ext uri="{FF2B5EF4-FFF2-40B4-BE49-F238E27FC236}">
                            <a16:creationId xmlns:a16="http://schemas.microsoft.com/office/drawing/2014/main" id="{14B25222-B593-410D-B1A0-A65963B13B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78062"/>
                        <a:ext cx="228600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2" name="Rectangle 6">
            <a:extLst>
              <a:ext uri="{FF2B5EF4-FFF2-40B4-BE49-F238E27FC236}">
                <a16:creationId xmlns:a16="http://schemas.microsoft.com/office/drawing/2014/main" id="{9E6E3B0B-7EA8-4BF7-B9EE-61B7C035D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3" name="Object 4">
            <a:extLst>
              <a:ext uri="{FF2B5EF4-FFF2-40B4-BE49-F238E27FC236}">
                <a16:creationId xmlns:a16="http://schemas.microsoft.com/office/drawing/2014/main" id="{7BD3B403-2D5F-4F9B-934F-EB051EF355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62880" y="2364386"/>
          <a:ext cx="220980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749300" progId="Equation.3">
                  <p:embed/>
                </p:oleObj>
              </mc:Choice>
              <mc:Fallback>
                <p:oleObj name="Equation" r:id="rId6" imgW="1371600" imgH="749300" progId="Equation.3">
                  <p:embed/>
                  <p:pic>
                    <p:nvPicPr>
                      <p:cNvPr id="47113" name="Object 4">
                        <a:extLst>
                          <a:ext uri="{FF2B5EF4-FFF2-40B4-BE49-F238E27FC236}">
                            <a16:creationId xmlns:a16="http://schemas.microsoft.com/office/drawing/2014/main" id="{7BD3B403-2D5F-4F9B-934F-EB051EF355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880" y="2364386"/>
                        <a:ext cx="220980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4" name="Rectangle 8">
            <a:extLst>
              <a:ext uri="{FF2B5EF4-FFF2-40B4-BE49-F238E27FC236}">
                <a16:creationId xmlns:a16="http://schemas.microsoft.com/office/drawing/2014/main" id="{54262CE3-DF7C-4BDD-8E53-FA6C0D1BC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5" name="Object 5">
            <a:extLst>
              <a:ext uri="{FF2B5EF4-FFF2-40B4-BE49-F238E27FC236}">
                <a16:creationId xmlns:a16="http://schemas.microsoft.com/office/drawing/2014/main" id="{79EDA051-2344-495D-8471-2562072753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3006" y="5281612"/>
          <a:ext cx="6956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09900" imgH="431800" progId="Equation.3">
                  <p:embed/>
                </p:oleObj>
              </mc:Choice>
              <mc:Fallback>
                <p:oleObj name="Equation" r:id="rId8" imgW="3009900" imgH="431800" progId="Equation.3">
                  <p:embed/>
                  <p:pic>
                    <p:nvPicPr>
                      <p:cNvPr id="47115" name="Object 5">
                        <a:extLst>
                          <a:ext uri="{FF2B5EF4-FFF2-40B4-BE49-F238E27FC236}">
                            <a16:creationId xmlns:a16="http://schemas.microsoft.com/office/drawing/2014/main" id="{79EDA051-2344-495D-8471-2562072753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3006" y="5281612"/>
                        <a:ext cx="69564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6" name="TextBox 11">
            <a:extLst>
              <a:ext uri="{FF2B5EF4-FFF2-40B4-BE49-F238E27FC236}">
                <a16:creationId xmlns:a16="http://schemas.microsoft.com/office/drawing/2014/main" id="{E61DD933-007B-40A4-B8BA-13D3C56D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5" y="3701535"/>
            <a:ext cx="3913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dirty="0">
                <a:solidFill>
                  <a:srgbClr val="FF0000"/>
                </a:solidFill>
              </a:rPr>
              <a:t>C(</a:t>
            </a:r>
            <a:r>
              <a:rPr lang="en-US" altLang="en-US" sz="1600" dirty="0" err="1">
                <a:solidFill>
                  <a:srgbClr val="FF0000"/>
                </a:solidFill>
              </a:rPr>
              <a:t>u,v</a:t>
            </a:r>
            <a:r>
              <a:rPr lang="en-US" altLang="en-US" sz="1600" dirty="0">
                <a:solidFill>
                  <a:srgbClr val="FF0000"/>
                </a:solidFill>
              </a:rPr>
              <a:t>) </a:t>
            </a:r>
            <a:r>
              <a:rPr lang="en-US" altLang="en-US" sz="1600" dirty="0" err="1">
                <a:solidFill>
                  <a:srgbClr val="FF0000"/>
                </a:solidFill>
              </a:rPr>
              <a:t>disebut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</a:rPr>
              <a:t>koefisien-koefisien</a:t>
            </a:r>
            <a:r>
              <a:rPr lang="en-US" altLang="en-US" sz="1600" dirty="0">
                <a:solidFill>
                  <a:srgbClr val="FF0000"/>
                </a:solidFill>
              </a:rPr>
              <a:t>  DCT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E67286-EEB9-4370-A0A9-77EE76E9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83EBD-20EE-4930-9C49-1363CB63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  <p:sp>
        <p:nvSpPr>
          <p:cNvPr id="66563" name="Slide Number Placeholder 4">
            <a:extLst>
              <a:ext uri="{FF2B5EF4-FFF2-40B4-BE49-F238E27FC236}">
                <a16:creationId xmlns:a16="http://schemas.microsoft.com/office/drawing/2014/main" id="{F24C3E3C-68C9-452B-80AF-AFA3C7DD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6BFF37-FFF1-4D9F-8657-C8D86932E43B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494EC506-23B1-4DE7-85FC-2DDBC981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1000125"/>
            <a:ext cx="4254819" cy="404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>
            <a:extLst>
              <a:ext uri="{FF2B5EF4-FFF2-40B4-BE49-F238E27FC236}">
                <a16:creationId xmlns:a16="http://schemas.microsoft.com/office/drawing/2014/main" id="{B06F6CE1-1E90-4DEE-B7CA-1149C0E6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16" y="1038759"/>
            <a:ext cx="4256031" cy="404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8">
            <a:extLst>
              <a:ext uri="{FF2B5EF4-FFF2-40B4-BE49-F238E27FC236}">
                <a16:creationId xmlns:a16="http://schemas.microsoft.com/office/drawing/2014/main" id="{02EE68AB-C9C3-4E5E-95E5-2EC6B5086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146" y="5087788"/>
            <a:ext cx="3749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spasial</a:t>
            </a:r>
          </a:p>
        </p:txBody>
      </p:sp>
      <p:sp>
        <p:nvSpPr>
          <p:cNvPr id="66567" name="TextBox 9">
            <a:extLst>
              <a:ext uri="{FF2B5EF4-FFF2-40B4-BE49-F238E27FC236}">
                <a16:creationId xmlns:a16="http://schemas.microsoft.com/office/drawing/2014/main" id="{61241E49-226D-47E1-B6F4-D103D3FE4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065" y="5038626"/>
            <a:ext cx="4166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frekuensi</a:t>
            </a:r>
          </a:p>
        </p:txBody>
      </p:sp>
    </p:spTree>
    <p:extLst>
      <p:ext uri="{BB962C8B-B14F-4D97-AF65-F5344CB8AC3E}">
        <p14:creationId xmlns:p14="http://schemas.microsoft.com/office/powerpoint/2010/main" val="3646473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8CDBF1-0D06-4428-88AB-F977032B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53F08-BAD0-46AF-A3D8-4FAEBFCC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93755ABA-C573-48EF-905D-29487ED637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0098" y="500963"/>
          <a:ext cx="4498174" cy="469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2187587" imgH="2282063" progId="Visio.Drawing.11">
                  <p:embed/>
                </p:oleObj>
              </mc:Choice>
              <mc:Fallback>
                <p:oleObj name="Visio" r:id="rId2" imgW="2187587" imgH="2282063" progId="Visio.Drawing.11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93755ABA-C573-48EF-905D-29487ED637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0098" y="500963"/>
                        <a:ext cx="4498174" cy="46914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CBDCFD6-C42D-46CF-B641-F79F50EE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6" y="937159"/>
            <a:ext cx="4931328" cy="469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024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534D968-81EB-43DB-855F-7B71C605D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398362"/>
            <a:ext cx="9855200" cy="5202237"/>
          </a:xfrm>
        </p:spPr>
        <p:txBody>
          <a:bodyPr/>
          <a:lstStyle/>
          <a:p>
            <a:r>
              <a:rPr lang="en-US" altLang="en-US" sz="2400" dirty="0"/>
              <a:t>Hasil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nilai-nilai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transformasi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</a:t>
            </a:r>
            <a:r>
              <a:rPr lang="en-US" altLang="en-US" sz="2400" dirty="0"/>
              <a:t> DCT).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(</a:t>
            </a:r>
            <a:r>
              <a:rPr lang="en-US" altLang="en-US" sz="2400" i="1" dirty="0"/>
              <a:t>w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x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suatu</a:t>
            </a:r>
            <a:r>
              <a:rPr lang="en-US" altLang="en-US" sz="2400" dirty="0"/>
              <a:t> formula,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: 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 err="1"/>
              <a:t>Selanjutnya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ditransformasikan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inverse transformation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ranah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spasial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mendapatkan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ber</a:t>
            </a:r>
            <a:r>
              <a:rPr lang="en-US" altLang="en-US" sz="2400" i="1" dirty="0"/>
              <a:t>-watermark</a:t>
            </a:r>
            <a:r>
              <a:rPr lang="en-US" altLang="en-US" sz="2400" dirty="0"/>
              <a:t>).</a:t>
            </a:r>
          </a:p>
          <a:p>
            <a:endParaRPr lang="en-US" altLang="en-US" dirty="0"/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43F9AF57-6412-4B80-9238-4C4613AE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6A9F972-7187-41C8-9AB5-A9A9DC7384A8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657CBE72-948F-4FFD-84FF-4CE30DF87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8133" name="Object 1">
            <a:extLst>
              <a:ext uri="{FF2B5EF4-FFF2-40B4-BE49-F238E27FC236}">
                <a16:creationId xmlns:a16="http://schemas.microsoft.com/office/drawing/2014/main" id="{3ABD3081-23ED-4A2F-9908-AED1401452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8954" y="4113536"/>
          <a:ext cx="7677836" cy="2346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608520" imgH="2017440" progId="Visio.Drawing.5">
                  <p:embed/>
                </p:oleObj>
              </mc:Choice>
              <mc:Fallback>
                <p:oleObj r:id="rId2" imgW="6608520" imgH="2017440" progId="Visio.Drawing.5">
                  <p:embed/>
                  <p:pic>
                    <p:nvPicPr>
                      <p:cNvPr id="48133" name="Object 1">
                        <a:extLst>
                          <a:ext uri="{FF2B5EF4-FFF2-40B4-BE49-F238E27FC236}">
                            <a16:creationId xmlns:a16="http://schemas.microsoft.com/office/drawing/2014/main" id="{3ABD3081-23ED-4A2F-9908-AED1401452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954" y="4113536"/>
                        <a:ext cx="7677836" cy="2346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C0499B-69CD-465F-9904-92491B69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6936A-FBC7-4C34-822D-5A8364C82296}"/>
                  </a:ext>
                </a:extLst>
              </p:cNvPr>
              <p:cNvSpPr txBox="1"/>
              <p:nvPr/>
            </p:nvSpPr>
            <p:spPr>
              <a:xfrm>
                <a:off x="2976880" y="2568593"/>
                <a:ext cx="23892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6936A-FBC7-4C34-822D-5A8364C82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880" y="2568593"/>
                <a:ext cx="2389244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75DCF22-1CC4-4C37-8E58-780BB4C0B43C}"/>
              </a:ext>
            </a:extLst>
          </p:cNvPr>
          <p:cNvSpPr txBox="1"/>
          <p:nvPr/>
        </p:nvSpPr>
        <p:spPr>
          <a:xfrm>
            <a:off x="7239623" y="2553203"/>
            <a:ext cx="323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 panose="05050102010706020507" pitchFamily="18" charset="2"/>
              </a:rPr>
              <a:t> = </a:t>
            </a:r>
            <a:r>
              <a:rPr lang="en-US" sz="2400" dirty="0" err="1">
                <a:sym typeface="Symbol" panose="05050102010706020507" pitchFamily="18" charset="2"/>
              </a:rPr>
              <a:t>kekuatan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i="1" dirty="0">
                <a:sym typeface="Symbol" panose="05050102010706020507" pitchFamily="18" charset="2"/>
              </a:rPr>
              <a:t>robustness</a:t>
            </a:r>
            <a:endParaRPr lang="en-US" sz="2400" i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69F74DA-C3E1-4608-9A8E-12F6CB2B8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5CE7-F7EE-4138-919E-2AF61B709824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3343C37D-1332-40C9-AD39-16994B39D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n-lt"/>
              </a:rPr>
              <a:t>Wang Algorithm (1)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54CBB-1BFE-4E7F-A05C-6A517A40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1" y="1538289"/>
            <a:ext cx="8087359" cy="4116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1ACF8-5F18-42AE-8C04-E667F69F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23" y="6078169"/>
            <a:ext cx="6623356" cy="55636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C1A2D5-77A1-F75E-0330-D24A9E08F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F53CA3A-B93C-47EE-A2A6-CCA3B420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Rinaldi Munir/IF4020 Kriptografi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E68CAA5-B9F5-4984-8593-D2FD85EC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4083-D065-4336-97B5-43A60769B8D6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5863" name="Text Box 23">
            <a:extLst>
              <a:ext uri="{FF2B5EF4-FFF2-40B4-BE49-F238E27FC236}">
                <a16:creationId xmlns:a16="http://schemas.microsoft.com/office/drawing/2014/main" id="{85267D57-5E43-40BD-8E1A-63E2EC2B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68" y="5460259"/>
            <a:ext cx="2355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Correlation formula:</a:t>
            </a:r>
            <a:r>
              <a:rPr lang="en-US" altLang="en-US" dirty="0"/>
              <a:t> </a:t>
            </a:r>
          </a:p>
        </p:txBody>
      </p:sp>
      <p:graphicFrame>
        <p:nvGraphicFramePr>
          <p:cNvPr id="35864" name="Object 24">
            <a:extLst>
              <a:ext uri="{FF2B5EF4-FFF2-40B4-BE49-F238E27FC236}">
                <a16:creationId xmlns:a16="http://schemas.microsoft.com/office/drawing/2014/main" id="{25424316-303D-4144-BA39-DCE63350422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182013" y="5296598"/>
          <a:ext cx="23622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63540" imgH="447730" progId="Equation.3">
                  <p:embed/>
                </p:oleObj>
              </mc:Choice>
              <mc:Fallback>
                <p:oleObj name="Equation" r:id="rId2" imgW="1163540" imgH="447730" progId="Equation.3">
                  <p:embed/>
                  <p:pic>
                    <p:nvPicPr>
                      <p:cNvPr id="35864" name="Object 24">
                        <a:extLst>
                          <a:ext uri="{FF2B5EF4-FFF2-40B4-BE49-F238E27FC236}">
                            <a16:creationId xmlns:a16="http://schemas.microsoft.com/office/drawing/2014/main" id="{25424316-303D-4144-BA39-DCE6335042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013" y="5296598"/>
                        <a:ext cx="23622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66" name="Text Box 26">
            <a:extLst>
              <a:ext uri="{FF2B5EF4-FFF2-40B4-BE49-F238E27FC236}">
                <a16:creationId xmlns:a16="http://schemas.microsoft.com/office/drawing/2014/main" id="{8550FA2D-09B9-4E15-9589-22016007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788" y="5495123"/>
            <a:ext cx="11945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Decision: </a:t>
            </a:r>
          </a:p>
        </p:txBody>
      </p:sp>
      <p:sp>
        <p:nvSpPr>
          <p:cNvPr id="35868" name="Rectangle 28">
            <a:extLst>
              <a:ext uri="{FF2B5EF4-FFF2-40B4-BE49-F238E27FC236}">
                <a16:creationId xmlns:a16="http://schemas.microsoft.com/office/drawing/2014/main" id="{D94EBD33-D3C6-4079-8951-8EF4686A0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49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5867" name="Object 27">
            <a:extLst>
              <a:ext uri="{FF2B5EF4-FFF2-40B4-BE49-F238E27FC236}">
                <a16:creationId xmlns:a16="http://schemas.microsoft.com/office/drawing/2014/main" id="{2768FF53-FE79-45A2-AF5C-F790D6AE4E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56483" y="5343288"/>
          <a:ext cx="12192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336" imgH="393529" progId="Equation.3">
                  <p:embed/>
                </p:oleObj>
              </mc:Choice>
              <mc:Fallback>
                <p:oleObj name="Equation" r:id="rId4" imgW="609336" imgH="393529" progId="Equation.3">
                  <p:embed/>
                  <p:pic>
                    <p:nvPicPr>
                      <p:cNvPr id="35867" name="Object 27">
                        <a:extLst>
                          <a:ext uri="{FF2B5EF4-FFF2-40B4-BE49-F238E27FC236}">
                            <a16:creationId xmlns:a16="http://schemas.microsoft.com/office/drawing/2014/main" id="{2768FF53-FE79-45A2-AF5C-F790D6AE4E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6483" y="5343288"/>
                        <a:ext cx="12192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1A895-7FB0-492A-BE7C-8FE292B6C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318" y="1353847"/>
            <a:ext cx="7758828" cy="3975033"/>
          </a:xfrm>
          <a:prstGeom prst="rect">
            <a:avLst/>
          </a:prstGeom>
        </p:spPr>
      </p:pic>
      <p:sp>
        <p:nvSpPr>
          <p:cNvPr id="33" name="Rectangle 2">
            <a:extLst>
              <a:ext uri="{FF2B5EF4-FFF2-40B4-BE49-F238E27FC236}">
                <a16:creationId xmlns:a16="http://schemas.microsoft.com/office/drawing/2014/main" id="{4B113ABB-25F7-4EF4-93D0-1784AAE20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3461" y="364308"/>
            <a:ext cx="10515600" cy="989539"/>
          </a:xfrm>
        </p:spPr>
        <p:txBody>
          <a:bodyPr/>
          <a:lstStyle/>
          <a:p>
            <a:r>
              <a:rPr lang="en-US" altLang="en-US" dirty="0">
                <a:latin typeface="+mn-lt"/>
              </a:rPr>
              <a:t>Wang Algorithm 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DD81F-AC44-4AD5-B1D1-91FD71A6CCFC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572C9-24FD-44A9-B853-09994D616723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6F192-A005-4462-8C05-0EDC3D74F7A5}"/>
              </a:ext>
            </a:extLst>
          </p:cNvPr>
          <p:cNvSpPr txBox="1"/>
          <p:nvPr/>
        </p:nvSpPr>
        <p:spPr>
          <a:xfrm>
            <a:off x="3556758" y="32048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093646D8-D7D8-46FD-819B-51E7694D4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829471"/>
            <a:ext cx="10185400" cy="52022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dirty="0"/>
              <a:t>Test </a:t>
            </a:r>
            <a:r>
              <a:rPr lang="en-US" altLang="en-US" sz="2400" dirty="0" err="1"/>
              <a:t>ketahanan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pPr marL="0" indent="0">
              <a:buNone/>
              <a:defRPr/>
            </a:pPr>
            <a:endParaRPr lang="en-US" altLang="en-US" sz="2400" i="1" dirty="0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2E24A24F-B770-48C7-B680-C837A753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5996221-7BD8-480E-9361-361562A00DC1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2" name="Picture 3" descr="bird">
            <a:extLst>
              <a:ext uri="{FF2B5EF4-FFF2-40B4-BE49-F238E27FC236}">
                <a16:creationId xmlns:a16="http://schemas.microsoft.com/office/drawing/2014/main" id="{8E68EF3A-4593-407A-9874-5A7C2580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2218373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Gajah-duduk">
            <a:extLst>
              <a:ext uri="{FF2B5EF4-FFF2-40B4-BE49-F238E27FC236}">
                <a16:creationId xmlns:a16="http://schemas.microsoft.com/office/drawing/2014/main" id="{A97EAD3D-180E-4460-9C0A-D607D46A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78" y="2575560"/>
            <a:ext cx="6905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burung-0">
            <a:extLst>
              <a:ext uri="{FF2B5EF4-FFF2-40B4-BE49-F238E27FC236}">
                <a16:creationId xmlns:a16="http://schemas.microsoft.com/office/drawing/2014/main" id="{6691D3FB-7D8B-49CA-BF76-9523FB1FB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41" y="2218373"/>
            <a:ext cx="1509713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bird-hasil2">
            <a:extLst>
              <a:ext uri="{FF2B5EF4-FFF2-40B4-BE49-F238E27FC236}">
                <a16:creationId xmlns:a16="http://schemas.microsoft.com/office/drawing/2014/main" id="{CE6C4C12-38FC-474D-BE79-01598103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65" y="2218373"/>
            <a:ext cx="15001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gajah-hasil">
            <a:extLst>
              <a:ext uri="{FF2B5EF4-FFF2-40B4-BE49-F238E27FC236}">
                <a16:creationId xmlns:a16="http://schemas.microsoft.com/office/drawing/2014/main" id="{25A2170A-89E8-46CA-B553-C744D19F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9" y="2504123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bird-hasil1">
            <a:extLst>
              <a:ext uri="{FF2B5EF4-FFF2-40B4-BE49-F238E27FC236}">
                <a16:creationId xmlns:a16="http://schemas.microsoft.com/office/drawing/2014/main" id="{B844E705-B02B-4149-AD0B-52EE58C5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4361498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gajah-hasil">
            <a:extLst>
              <a:ext uri="{FF2B5EF4-FFF2-40B4-BE49-F238E27FC236}">
                <a16:creationId xmlns:a16="http://schemas.microsoft.com/office/drawing/2014/main" id="{80596447-A694-4F68-9C29-003F7F40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54" y="450437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 descr="bird-hasil">
            <a:extLst>
              <a:ext uri="{FF2B5EF4-FFF2-40B4-BE49-F238E27FC236}">
                <a16:creationId xmlns:a16="http://schemas.microsoft.com/office/drawing/2014/main" id="{FB6A6966-31B6-41F6-BCE8-DB747DC6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79" y="4432934"/>
            <a:ext cx="8016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gajah-hasil">
            <a:extLst>
              <a:ext uri="{FF2B5EF4-FFF2-40B4-BE49-F238E27FC236}">
                <a16:creationId xmlns:a16="http://schemas.microsoft.com/office/drawing/2014/main" id="{097432F3-6092-42F7-B586-1E445C23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40" y="4432934"/>
            <a:ext cx="8016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bird-hasil">
            <a:extLst>
              <a:ext uri="{FF2B5EF4-FFF2-40B4-BE49-F238E27FC236}">
                <a16:creationId xmlns:a16="http://schemas.microsoft.com/office/drawing/2014/main" id="{292D8F7C-BE56-459C-8225-BBEA9F49E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04" y="4361498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gajah-hasil">
            <a:extLst>
              <a:ext uri="{FF2B5EF4-FFF2-40B4-BE49-F238E27FC236}">
                <a16:creationId xmlns:a16="http://schemas.microsoft.com/office/drawing/2014/main" id="{2E5735F3-5E3C-4637-BCAE-D6A38439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8" y="4575809"/>
            <a:ext cx="698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6">
            <a:extLst>
              <a:ext uri="{FF2B5EF4-FFF2-40B4-BE49-F238E27FC236}">
                <a16:creationId xmlns:a16="http://schemas.microsoft.com/office/drawing/2014/main" id="{5F5BFD68-F691-45B8-82D8-25DF4B8F6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653" y="3789998"/>
            <a:ext cx="1370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Original image</a:t>
            </a: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F35F5AF3-E8C3-42F0-A326-18FE5B8B7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3289935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</a:t>
            </a:r>
          </a:p>
        </p:txBody>
      </p:sp>
      <p:sp>
        <p:nvSpPr>
          <p:cNvPr id="45" name="TextBox 18">
            <a:extLst>
              <a:ext uri="{FF2B5EF4-FFF2-40B4-BE49-F238E27FC236}">
                <a16:creationId xmlns:a16="http://schemas.microsoft.com/office/drawing/2014/main" id="{E8CCC4C6-1B94-488B-92DE-D5F1E0D3A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965" y="3789998"/>
            <a:ext cx="1874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Watermarked image</a:t>
            </a: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id="{87108FAB-0497-4487-AF52-566827D4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528" y="3718560"/>
            <a:ext cx="170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JPEG compression</a:t>
            </a:r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C71AF6A8-637A-42C8-AE03-5DF2F372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3218498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950FD880-6540-415D-8F1D-44D7CE10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A55E9AB6-6F22-4738-A95B-18ABEA74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403" y="5718810"/>
            <a:ext cx="1395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Cropped image</a:t>
            </a:r>
          </a:p>
        </p:txBody>
      </p:sp>
      <p:sp>
        <p:nvSpPr>
          <p:cNvPr id="50" name="TextBox 23">
            <a:extLst>
              <a:ext uri="{FF2B5EF4-FFF2-40B4-BE49-F238E27FC236}">
                <a16:creationId xmlns:a16="http://schemas.microsoft.com/office/drawing/2014/main" id="{1A2563A6-7B1E-401A-AD55-AC67DEC4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091" y="5982335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Noisy image</a:t>
            </a: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F20C7FDB-53EE-40FA-ACBB-DD08C0F1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965" y="5218748"/>
            <a:ext cx="1100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2" name="TextBox 25">
            <a:extLst>
              <a:ext uri="{FF2B5EF4-FFF2-40B4-BE49-F238E27FC236}">
                <a16:creationId xmlns:a16="http://schemas.microsoft.com/office/drawing/2014/main" id="{69EABAAD-DF04-4EC4-9853-E3675816E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23D19188-837A-41E2-AF30-EFEF0251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279" y="5218748"/>
            <a:ext cx="885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Resized </a:t>
            </a:r>
          </a:p>
          <a:p>
            <a:r>
              <a:rPr lang="en-US" altLang="en-US" sz="1400" i="1"/>
              <a:t>image</a:t>
            </a:r>
          </a:p>
        </p:txBody>
      </p:sp>
      <p:cxnSp>
        <p:nvCxnSpPr>
          <p:cNvPr id="54" name="Straight Arrow Connector 30">
            <a:extLst>
              <a:ext uri="{FF2B5EF4-FFF2-40B4-BE49-F238E27FC236}">
                <a16:creationId xmlns:a16="http://schemas.microsoft.com/office/drawing/2014/main" id="{90F89B23-C333-4169-8C54-8E5B931155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57590" y="278987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31">
            <a:extLst>
              <a:ext uri="{FF2B5EF4-FFF2-40B4-BE49-F238E27FC236}">
                <a16:creationId xmlns:a16="http://schemas.microsoft.com/office/drawing/2014/main" id="{B5A2C50A-DD6B-4252-9781-CAF196323A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28403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32">
            <a:extLst>
              <a:ext uri="{FF2B5EF4-FFF2-40B4-BE49-F238E27FC236}">
                <a16:creationId xmlns:a16="http://schemas.microsoft.com/office/drawing/2014/main" id="{4AD50E99-A167-4983-87D1-AC758C7E82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1528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33">
            <a:extLst>
              <a:ext uri="{FF2B5EF4-FFF2-40B4-BE49-F238E27FC236}">
                <a16:creationId xmlns:a16="http://schemas.microsoft.com/office/drawing/2014/main" id="{486D0305-B053-4385-983E-2AABE83EF2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86153" y="4932998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xtBox 35">
            <a:extLst>
              <a:ext uri="{FF2B5EF4-FFF2-40B4-BE49-F238E27FC236}">
                <a16:creationId xmlns:a16="http://schemas.microsoft.com/office/drawing/2014/main" id="{908DA37A-3381-47F5-8D92-79A1BDFE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966" y="2789873"/>
            <a:ext cx="29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+</a:t>
            </a:r>
          </a:p>
        </p:txBody>
      </p:sp>
      <p:sp>
        <p:nvSpPr>
          <p:cNvPr id="59" name="TextBox 36">
            <a:extLst>
              <a:ext uri="{FF2B5EF4-FFF2-40B4-BE49-F238E27FC236}">
                <a16:creationId xmlns:a16="http://schemas.microsoft.com/office/drawing/2014/main" id="{C9210E70-BA47-4BB0-BE1B-C925A673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654" y="278987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=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9BAF6A-7F17-431C-A9E5-6086F5011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6F3CD949-D532-4613-B6EF-344371E5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6107521-B2A7-4121-BC94-2D2208E974B4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3203D69-DEF1-47D1-B2CD-D7255FE9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568960"/>
            <a:ext cx="7543800" cy="762000"/>
          </a:xfrm>
        </p:spPr>
        <p:txBody>
          <a:bodyPr/>
          <a:lstStyle/>
          <a:p>
            <a:pPr eaLnBrk="1" hangingPunct="1"/>
            <a:r>
              <a:rPr lang="en-US" altLang="zh-TW" b="1" dirty="0" err="1">
                <a:latin typeface="+mn-lt"/>
                <a:ea typeface="新細明體" panose="02020500000000000000" pitchFamily="18" charset="-120"/>
              </a:rPr>
              <a:t>Aplikasi</a:t>
            </a:r>
            <a:r>
              <a:rPr lang="en-US" altLang="zh-TW" b="1" dirty="0">
                <a:latin typeface="+mn-lt"/>
                <a:ea typeface="新細明體" panose="02020500000000000000" pitchFamily="18" charset="-120"/>
              </a:rPr>
              <a:t> </a:t>
            </a:r>
            <a:r>
              <a:rPr lang="en-US" altLang="zh-TW" b="1" i="1" dirty="0">
                <a:latin typeface="+mn-lt"/>
                <a:ea typeface="新細明體" panose="02020500000000000000" pitchFamily="18" charset="-120"/>
              </a:rPr>
              <a:t>Watermarking</a:t>
            </a: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854CA7A5-FF37-455D-9BA6-89EEFB4E6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727201"/>
            <a:ext cx="10388600" cy="44116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Identifikasi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ownership identification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Bukti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proof of ownership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Memeriksa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keaslian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karya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digital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tamper proofing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 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Content authentication</a:t>
            </a:r>
            <a:endParaRPr lang="en-US" altLang="zh-TW" i="1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>
                <a:solidFill>
                  <a:srgbClr val="000000"/>
                </a:solidFill>
                <a:ea typeface="新細明體" panose="02020500000000000000" pitchFamily="18" charset="-120"/>
              </a:rPr>
              <a:t>Transaction tracking</a:t>
            </a:r>
            <a:endParaRPr lang="en-US" altLang="zh-TW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Piracy protection/copy control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: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mencegah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penggandaan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yang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tidak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berizin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Broadcast monitoring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ea typeface="新細明體" panose="02020500000000000000" pitchFamily="18" charset="-12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C103D-53E9-460D-8C8D-7D7A1C4D6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Munir/IF4020 Kriptografi</a:t>
            </a:r>
            <a:endParaRPr lang="en-US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>
            <a:extLst>
              <a:ext uri="{FF2B5EF4-FFF2-40B4-BE49-F238E27FC236}">
                <a16:creationId xmlns:a16="http://schemas.microsoft.com/office/drawing/2014/main" id="{F4CF9D29-4733-4C98-B27B-E94CE403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724731E-D6A0-4BA0-AB65-ACF67D19730D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CA03972-5B46-4DD1-9C93-0A4B12D9A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6319" y="405501"/>
            <a:ext cx="80137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Owner identification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B267973A-FCC0-40C4-823D-488E11D66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939" y="34480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51210" name="Text Box 289">
            <a:extLst>
              <a:ext uri="{FF2B5EF4-FFF2-40B4-BE49-F238E27FC236}">
                <a16:creationId xmlns:a16="http://schemas.microsoft.com/office/drawing/2014/main" id="{DD8A2CA2-F8E6-4932-8069-A78421ED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994" y="3346450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1211" name="Text Box 290">
            <a:extLst>
              <a:ext uri="{FF2B5EF4-FFF2-40B4-BE49-F238E27FC236}">
                <a16:creationId xmlns:a16="http://schemas.microsoft.com/office/drawing/2014/main" id="{E60358ED-EDFB-49DE-84BF-C6D25F690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810" y="45466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1212" name="Text Box 291">
            <a:extLst>
              <a:ext uri="{FF2B5EF4-FFF2-40B4-BE49-F238E27FC236}">
                <a16:creationId xmlns:a16="http://schemas.microsoft.com/office/drawing/2014/main" id="{7D2B93E5-17FF-446E-BFE4-B7726CE47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707" y="4579938"/>
            <a:ext cx="14237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3828" name="Text Box 292">
            <a:extLst>
              <a:ext uri="{FF2B5EF4-FFF2-40B4-BE49-F238E27FC236}">
                <a16:creationId xmlns:a16="http://schemas.microsoft.com/office/drawing/2014/main" id="{BFF26A91-0ACA-413A-96A2-CB64E5181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3789974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1214" name="Text Box 293">
            <a:extLst>
              <a:ext uri="{FF2B5EF4-FFF2-40B4-BE49-F238E27FC236}">
                <a16:creationId xmlns:a16="http://schemas.microsoft.com/office/drawing/2014/main" id="{36B6629A-71CB-4DB7-88CC-480310D59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860" y="481416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1216" name="Line 320">
            <a:extLst>
              <a:ext uri="{FF2B5EF4-FFF2-40B4-BE49-F238E27FC236}">
                <a16:creationId xmlns:a16="http://schemas.microsoft.com/office/drawing/2014/main" id="{29A440CC-7254-4E7F-8D96-CDB5606E36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0951" y="4248151"/>
            <a:ext cx="1738313" cy="161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7" name="Line 321">
            <a:extLst>
              <a:ext uri="{FF2B5EF4-FFF2-40B4-BE49-F238E27FC236}">
                <a16:creationId xmlns:a16="http://schemas.microsoft.com/office/drawing/2014/main" id="{55D56BF5-87C1-4240-AC27-D5856EC781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0625" y="4037014"/>
            <a:ext cx="298450" cy="255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8" name="Line 322">
            <a:extLst>
              <a:ext uri="{FF2B5EF4-FFF2-40B4-BE49-F238E27FC236}">
                <a16:creationId xmlns:a16="http://schemas.microsoft.com/office/drawing/2014/main" id="{37EA2491-31BE-4CF4-B8F9-0C90920EFF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1683" y="4182297"/>
            <a:ext cx="1300163" cy="41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9" name="Text Box 323">
            <a:extLst>
              <a:ext uri="{FF2B5EF4-FFF2-40B4-BE49-F238E27FC236}">
                <a16:creationId xmlns:a16="http://schemas.microsoft.com/office/drawing/2014/main" id="{F8538AA5-916F-459F-BD8E-89FFF924F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210728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1FD86-3EA8-451D-9B5F-A76751C6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06" y="2536342"/>
            <a:ext cx="947088" cy="1073366"/>
          </a:xfrm>
          <a:prstGeom prst="rect">
            <a:avLst/>
          </a:prstGeom>
        </p:spPr>
      </p:pic>
      <p:pic>
        <p:nvPicPr>
          <p:cNvPr id="326" name="Picture 2">
            <a:extLst>
              <a:ext uri="{FF2B5EF4-FFF2-40B4-BE49-F238E27FC236}">
                <a16:creationId xmlns:a16="http://schemas.microsoft.com/office/drawing/2014/main" id="{F250480A-E518-4725-9888-AA08741B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2536342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" name="Picture 2">
            <a:extLst>
              <a:ext uri="{FF2B5EF4-FFF2-40B4-BE49-F238E27FC236}">
                <a16:creationId xmlns:a16="http://schemas.microsoft.com/office/drawing/2014/main" id="{D5242E80-A9AC-4D3A-A6B1-366C6E6E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48" y="3652838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74F2D-5063-4F28-AEF3-F23016E13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731" y="2596280"/>
            <a:ext cx="850133" cy="1149008"/>
          </a:xfrm>
          <a:prstGeom prst="rect">
            <a:avLst/>
          </a:prstGeom>
        </p:spPr>
      </p:pic>
      <p:sp>
        <p:nvSpPr>
          <p:cNvPr id="330" name="Text Box 323">
            <a:extLst>
              <a:ext uri="{FF2B5EF4-FFF2-40B4-BE49-F238E27FC236}">
                <a16:creationId xmlns:a16="http://schemas.microsoft.com/office/drawing/2014/main" id="{0BE6642A-3958-492E-87F5-B98C2304C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608" y="2202220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Alice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170" name="Picture 2" descr="Apa itu komputer ? Pembahasan secara tepat dan lengkap">
            <a:extLst>
              <a:ext uri="{FF2B5EF4-FFF2-40B4-BE49-F238E27FC236}">
                <a16:creationId xmlns:a16="http://schemas.microsoft.com/office/drawing/2014/main" id="{5A34991F-BC0D-4F8A-BB79-3170D863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83" y="3658236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2" descr="Apa itu komputer ? Pembahasan secara tepat dan lengkap">
            <a:extLst>
              <a:ext uri="{FF2B5EF4-FFF2-40B4-BE49-F238E27FC236}">
                <a16:creationId xmlns:a16="http://schemas.microsoft.com/office/drawing/2014/main" id="{3CADEE8A-9B8A-436F-8577-342285CBD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387" y="3386285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7A64E-913A-4CF9-BBCD-C3F5DE30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>
            <a:extLst>
              <a:ext uri="{FF2B5EF4-FFF2-40B4-BE49-F238E27FC236}">
                <a16:creationId xmlns:a16="http://schemas.microsoft.com/office/drawing/2014/main" id="{0B993D41-5138-4676-BD6F-E83DD181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76892A3-D0CD-4BCA-A298-1F3B977568E2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1267" name="Picture 3" descr="kucing">
            <a:extLst>
              <a:ext uri="{FF2B5EF4-FFF2-40B4-BE49-F238E27FC236}">
                <a16:creationId xmlns:a16="http://schemas.microsoft.com/office/drawing/2014/main" id="{DCD528A0-CE5D-4BAE-A314-DCC9AD64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4" y="1349374"/>
            <a:ext cx="6142036" cy="46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>
            <a:extLst>
              <a:ext uri="{FF2B5EF4-FFF2-40B4-BE49-F238E27FC236}">
                <a16:creationId xmlns:a16="http://schemas.microsoft.com/office/drawing/2014/main" id="{29393793-4F53-44B0-9CDE-79FF0E8A2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364" y="6107114"/>
            <a:ext cx="7119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Siapa pemilik gambar ini sesungguhnya? Hakim perlu memutuskan!</a:t>
            </a:r>
          </a:p>
        </p:txBody>
      </p:sp>
      <p:sp>
        <p:nvSpPr>
          <p:cNvPr id="11269" name="TextBox 4">
            <a:extLst>
              <a:ext uri="{FF2B5EF4-FFF2-40B4-BE49-F238E27FC236}">
                <a16:creationId xmlns:a16="http://schemas.microsoft.com/office/drawing/2014/main" id="{86A1E666-5E6B-4FF1-A473-26DD7274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986" y="443210"/>
            <a:ext cx="9364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1:</a:t>
            </a:r>
            <a:r>
              <a:rPr lang="en-US" altLang="en-US" sz="2400" dirty="0"/>
              <a:t> Alice dan Bob </a:t>
            </a:r>
            <a:r>
              <a:rPr lang="en-US" altLang="en-US" sz="2400" dirty="0" err="1"/>
              <a:t>sama-sama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mengklaim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ini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miliknya</a:t>
            </a:r>
            <a:endParaRPr lang="en-US" altLang="en-US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F2B138-BAE9-4165-9C28-90C4F7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>
            <a:extLst>
              <a:ext uri="{FF2B5EF4-FFF2-40B4-BE49-F238E27FC236}">
                <a16:creationId xmlns:a16="http://schemas.microsoft.com/office/drawing/2014/main" id="{D9238254-A3D7-449B-B878-6C567FB9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BD82178-727F-435D-9BFE-F69C582763B7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F4E3E8F-8703-4A9C-B0CF-799BA7E98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3817" y="473948"/>
            <a:ext cx="7772400" cy="8461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Proof of ownership</a:t>
            </a:r>
            <a:endParaRPr lang="en-US" altLang="en-US" sz="3600" b="1" dirty="0"/>
          </a:p>
        </p:txBody>
      </p:sp>
      <p:sp>
        <p:nvSpPr>
          <p:cNvPr id="52235" name="Text Box 340">
            <a:extLst>
              <a:ext uri="{FF2B5EF4-FFF2-40B4-BE49-F238E27FC236}">
                <a16:creationId xmlns:a16="http://schemas.microsoft.com/office/drawing/2014/main" id="{BFF32EF1-B174-4E1A-85D2-DBFD7DC8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594" y="2732088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2236" name="Text Box 341">
            <a:extLst>
              <a:ext uri="{FF2B5EF4-FFF2-40B4-BE49-F238E27FC236}">
                <a16:creationId xmlns:a16="http://schemas.microsoft.com/office/drawing/2014/main" id="{90162D98-F85B-4951-AA05-82A6ECD51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47" y="43815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2237" name="Text Box 342">
            <a:extLst>
              <a:ext uri="{FF2B5EF4-FFF2-40B4-BE49-F238E27FC236}">
                <a16:creationId xmlns:a16="http://schemas.microsoft.com/office/drawing/2014/main" id="{8D974EF7-351F-4ACD-8001-52D2E74D3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556" y="3589338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7975" name="Text Box 343">
            <a:extLst>
              <a:ext uri="{FF2B5EF4-FFF2-40B4-BE49-F238E27FC236}">
                <a16:creationId xmlns:a16="http://schemas.microsoft.com/office/drawing/2014/main" id="{7206A559-6A3E-4F34-9440-972F5E2A9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7894" y="2579832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2239" name="Freeform 344">
            <a:extLst>
              <a:ext uri="{FF2B5EF4-FFF2-40B4-BE49-F238E27FC236}">
                <a16:creationId xmlns:a16="http://schemas.microsoft.com/office/drawing/2014/main" id="{C88CDEA9-4037-44E2-B26B-052E3D9C982A}"/>
              </a:ext>
            </a:extLst>
          </p:cNvPr>
          <p:cNvSpPr>
            <a:spLocks/>
          </p:cNvSpPr>
          <p:nvPr/>
        </p:nvSpPr>
        <p:spPr bwMode="auto">
          <a:xfrm>
            <a:off x="4641850" y="2511426"/>
            <a:ext cx="1938338" cy="587375"/>
          </a:xfrm>
          <a:custGeom>
            <a:avLst/>
            <a:gdLst>
              <a:gd name="T0" fmla="*/ 0 w 1221"/>
              <a:gd name="T1" fmla="*/ 2147483646 h 370"/>
              <a:gd name="T2" fmla="*/ 2147483646 w 1221"/>
              <a:gd name="T3" fmla="*/ 2147483646 h 370"/>
              <a:gd name="T4" fmla="*/ 2147483646 w 1221"/>
              <a:gd name="T5" fmla="*/ 2147483646 h 370"/>
              <a:gd name="T6" fmla="*/ 0 60000 65536"/>
              <a:gd name="T7" fmla="*/ 0 60000 65536"/>
              <a:gd name="T8" fmla="*/ 0 60000 65536"/>
              <a:gd name="T9" fmla="*/ 0 w 1221"/>
              <a:gd name="T10" fmla="*/ 0 h 370"/>
              <a:gd name="T11" fmla="*/ 1221 w 1221"/>
              <a:gd name="T12" fmla="*/ 370 h 3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1" h="370">
                <a:moveTo>
                  <a:pt x="0" y="4"/>
                </a:moveTo>
                <a:cubicBezTo>
                  <a:pt x="107" y="14"/>
                  <a:pt x="439" y="0"/>
                  <a:pt x="642" y="61"/>
                </a:cubicBezTo>
                <a:cubicBezTo>
                  <a:pt x="845" y="122"/>
                  <a:pt x="1101" y="306"/>
                  <a:pt x="1221" y="37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0" name="Line 345">
            <a:extLst>
              <a:ext uri="{FF2B5EF4-FFF2-40B4-BE49-F238E27FC236}">
                <a16:creationId xmlns:a16="http://schemas.microsoft.com/office/drawing/2014/main" id="{F80646DB-C275-412E-A4F2-827797BBE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6289" y="3373439"/>
            <a:ext cx="765175" cy="509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1" name="Line 346">
            <a:extLst>
              <a:ext uri="{FF2B5EF4-FFF2-40B4-BE49-F238E27FC236}">
                <a16:creationId xmlns:a16="http://schemas.microsoft.com/office/drawing/2014/main" id="{6B9F94FB-660D-4046-9D7D-3D04A7941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6" y="3781425"/>
            <a:ext cx="1065213" cy="344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2" name="Line 347">
            <a:extLst>
              <a:ext uri="{FF2B5EF4-FFF2-40B4-BE49-F238E27FC236}">
                <a16:creationId xmlns:a16="http://schemas.microsoft.com/office/drawing/2014/main" id="{26CE1F27-C881-454E-B91B-C5212FAD99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5850" y="3362325"/>
            <a:ext cx="298450" cy="25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3" name="Freeform 348">
            <a:extLst>
              <a:ext uri="{FF2B5EF4-FFF2-40B4-BE49-F238E27FC236}">
                <a16:creationId xmlns:a16="http://schemas.microsoft.com/office/drawing/2014/main" id="{AE92D354-D3C4-4D4E-8148-51308F0606AA}"/>
              </a:ext>
            </a:extLst>
          </p:cNvPr>
          <p:cNvSpPr>
            <a:spLocks/>
          </p:cNvSpPr>
          <p:nvPr/>
        </p:nvSpPr>
        <p:spPr bwMode="auto">
          <a:xfrm>
            <a:off x="3727451" y="5021263"/>
            <a:ext cx="3762375" cy="768350"/>
          </a:xfrm>
          <a:custGeom>
            <a:avLst/>
            <a:gdLst>
              <a:gd name="T0" fmla="*/ 0 w 2370"/>
              <a:gd name="T1" fmla="*/ 2147483646 h 484"/>
              <a:gd name="T2" fmla="*/ 2147483646 w 2370"/>
              <a:gd name="T3" fmla="*/ 2147483646 h 484"/>
              <a:gd name="T4" fmla="*/ 2147483646 w 2370"/>
              <a:gd name="T5" fmla="*/ 0 h 484"/>
              <a:gd name="T6" fmla="*/ 0 60000 65536"/>
              <a:gd name="T7" fmla="*/ 0 60000 65536"/>
              <a:gd name="T8" fmla="*/ 0 60000 65536"/>
              <a:gd name="T9" fmla="*/ 0 w 2370"/>
              <a:gd name="T10" fmla="*/ 0 h 484"/>
              <a:gd name="T11" fmla="*/ 2370 w 2370"/>
              <a:gd name="T12" fmla="*/ 484 h 4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70" h="484">
                <a:moveTo>
                  <a:pt x="0" y="406"/>
                </a:moveTo>
                <a:cubicBezTo>
                  <a:pt x="190" y="408"/>
                  <a:pt x="757" y="484"/>
                  <a:pt x="1152" y="416"/>
                </a:cubicBezTo>
                <a:cubicBezTo>
                  <a:pt x="1547" y="348"/>
                  <a:pt x="2116" y="87"/>
                  <a:pt x="2370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4" name="Text Box 349">
            <a:extLst>
              <a:ext uri="{FF2B5EF4-FFF2-40B4-BE49-F238E27FC236}">
                <a16:creationId xmlns:a16="http://schemas.microsoft.com/office/drawing/2014/main" id="{93E74E2C-EC94-4035-89D2-4861C419F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629" y="407077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2245" name="Text Box 350">
            <a:extLst>
              <a:ext uri="{FF2B5EF4-FFF2-40B4-BE49-F238E27FC236}">
                <a16:creationId xmlns:a16="http://schemas.microsoft.com/office/drawing/2014/main" id="{98A9B478-31AB-4BA8-8322-68745BC7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316" y="1573214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46" name="Text Box 351">
            <a:extLst>
              <a:ext uri="{FF2B5EF4-FFF2-40B4-BE49-F238E27FC236}">
                <a16:creationId xmlns:a16="http://schemas.microsoft.com/office/drawing/2014/main" id="{6EBFF4B7-BB68-414D-BA41-A9CF9FF0D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152" y="607853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Bob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53" name="Picture 352">
            <a:extLst>
              <a:ext uri="{FF2B5EF4-FFF2-40B4-BE49-F238E27FC236}">
                <a16:creationId xmlns:a16="http://schemas.microsoft.com/office/drawing/2014/main" id="{43743001-E298-4BD4-BEF7-0935700F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84" y="1910137"/>
            <a:ext cx="1023786" cy="1160290"/>
          </a:xfrm>
          <a:prstGeom prst="rect">
            <a:avLst/>
          </a:prstGeom>
        </p:spPr>
      </p:pic>
      <p:pic>
        <p:nvPicPr>
          <p:cNvPr id="354" name="Picture 2" descr="Apa itu komputer ? Pembahasan secara tepat dan lengkap">
            <a:extLst>
              <a:ext uri="{FF2B5EF4-FFF2-40B4-BE49-F238E27FC236}">
                <a16:creationId xmlns:a16="http://schemas.microsoft.com/office/drawing/2014/main" id="{5DC94670-0722-4CD0-86BE-1A929B1B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91" y="2947915"/>
            <a:ext cx="1393071" cy="103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2">
            <a:extLst>
              <a:ext uri="{FF2B5EF4-FFF2-40B4-BE49-F238E27FC236}">
                <a16:creationId xmlns:a16="http://schemas.microsoft.com/office/drawing/2014/main" id="{3AA7E0B0-6F67-4566-A854-F9626947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84" y="19101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" name="Picture 2">
            <a:extLst>
              <a:ext uri="{FF2B5EF4-FFF2-40B4-BE49-F238E27FC236}">
                <a16:creationId xmlns:a16="http://schemas.microsoft.com/office/drawing/2014/main" id="{A41D94C3-CAE1-40BB-B798-0600E323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26" y="35100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D57A2EA6-452E-4818-B991-93FEAFAD8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642" y="4769167"/>
            <a:ext cx="850133" cy="1149008"/>
          </a:xfrm>
          <a:prstGeom prst="rect">
            <a:avLst/>
          </a:prstGeom>
        </p:spPr>
      </p:pic>
      <p:pic>
        <p:nvPicPr>
          <p:cNvPr id="359" name="Picture 2" descr="Apa itu komputer ? Pembahasan secara tepat dan lengkap">
            <a:extLst>
              <a:ext uri="{FF2B5EF4-FFF2-40B4-BE49-F238E27FC236}">
                <a16:creationId xmlns:a16="http://schemas.microsoft.com/office/drawing/2014/main" id="{BBDF6D89-021A-41C2-ABB4-40165CF8A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17" y="2435172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ederal Judges Feel They're Still Too Involved In Your Discovery Process |  Above the Law">
            <a:extLst>
              <a:ext uri="{FF2B5EF4-FFF2-40B4-BE49-F238E27FC236}">
                <a16:creationId xmlns:a16="http://schemas.microsoft.com/office/drawing/2014/main" id="{A22F28F4-88AF-4342-9358-AA3207FC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58" y="3362325"/>
            <a:ext cx="1686468" cy="18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4BC14E-1413-4226-B8AD-CE494B8C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>
            <a:extLst>
              <a:ext uri="{FF2B5EF4-FFF2-40B4-BE49-F238E27FC236}">
                <a16:creationId xmlns:a16="http://schemas.microsoft.com/office/drawing/2014/main" id="{11A51E9D-C53F-4F09-905A-E5D2322C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FA74BA3-B676-46B7-83A8-A7A6DE4CD3A1}" type="slidenum">
              <a:rPr lang="en-US" altLang="en-US">
                <a:latin typeface="Arial" panose="020B0604020202020204" pitchFamily="34" charset="0"/>
              </a:rPr>
              <a:pPr/>
              <a:t>51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A0E7A97-39BB-42A4-817D-1730CE2D0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2638" y="539087"/>
            <a:ext cx="10281601" cy="703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Transaction tracking/fingerprinting</a:t>
            </a:r>
          </a:p>
        </p:txBody>
      </p:sp>
      <p:sp>
        <p:nvSpPr>
          <p:cNvPr id="53256" name="Text Box 167">
            <a:extLst>
              <a:ext uri="{FF2B5EF4-FFF2-40B4-BE49-F238E27FC236}">
                <a16:creationId xmlns:a16="http://schemas.microsoft.com/office/drawing/2014/main" id="{A14BCCCD-31C1-470A-AD6E-02D80C8BF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730" y="3058515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video</a:t>
            </a:r>
          </a:p>
        </p:txBody>
      </p:sp>
      <p:sp>
        <p:nvSpPr>
          <p:cNvPr id="53257" name="Text Box 168">
            <a:extLst>
              <a:ext uri="{FF2B5EF4-FFF2-40B4-BE49-F238E27FC236}">
                <a16:creationId xmlns:a16="http://schemas.microsoft.com/office/drawing/2014/main" id="{D8B38F25-552A-464C-8BBD-E5D6805B9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455" y="1777005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Honest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3258" name="Text Box 169">
            <a:extLst>
              <a:ext uri="{FF2B5EF4-FFF2-40B4-BE49-F238E27FC236}">
                <a16:creationId xmlns:a16="http://schemas.microsoft.com/office/drawing/2014/main" id="{3FAEFCC3-B004-45CC-AB8A-FACC407C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848" y="462290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9850" name="Text Box 170">
            <a:extLst>
              <a:ext uri="{FF2B5EF4-FFF2-40B4-BE49-F238E27FC236}">
                <a16:creationId xmlns:a16="http://schemas.microsoft.com/office/drawing/2014/main" id="{78B9B0F5-93F4-42D0-8BE4-AF26E964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3908425"/>
            <a:ext cx="1427442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B:Evil Charlie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did it!</a:t>
            </a:r>
          </a:p>
        </p:txBody>
      </p:sp>
      <p:sp>
        <p:nvSpPr>
          <p:cNvPr id="53260" name="Text Box 171">
            <a:extLst>
              <a:ext uri="{FF2B5EF4-FFF2-40B4-BE49-F238E27FC236}">
                <a16:creationId xmlns:a16="http://schemas.microsoft.com/office/drawing/2014/main" id="{7B82728A-88F7-43D5-98BA-550B8135A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333" y="17763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A</a:t>
            </a:r>
          </a:p>
        </p:txBody>
      </p:sp>
      <p:sp>
        <p:nvSpPr>
          <p:cNvPr id="53266" name="Text Box 239">
            <a:extLst>
              <a:ext uri="{FF2B5EF4-FFF2-40B4-BE49-F238E27FC236}">
                <a16:creationId xmlns:a16="http://schemas.microsoft.com/office/drawing/2014/main" id="{90772566-FECE-4F8B-A9ED-A0AC06B73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045" y="6049897"/>
            <a:ext cx="163859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Unauthorized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usage</a:t>
            </a:r>
          </a:p>
        </p:txBody>
      </p:sp>
      <p:sp>
        <p:nvSpPr>
          <p:cNvPr id="53267" name="Line 240">
            <a:extLst>
              <a:ext uri="{FF2B5EF4-FFF2-40B4-BE49-F238E27FC236}">
                <a16:creationId xmlns:a16="http://schemas.microsoft.com/office/drawing/2014/main" id="{E23D88A5-9B1F-4C88-AA1C-E647CAE9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6626" y="2681288"/>
            <a:ext cx="644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8" name="Line 241">
            <a:extLst>
              <a:ext uri="{FF2B5EF4-FFF2-40B4-BE49-F238E27FC236}">
                <a16:creationId xmlns:a16="http://schemas.microsoft.com/office/drawing/2014/main" id="{A49EEA04-3C7F-46CF-BC81-1CA7FCCFCF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2" y="2435067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9" name="Line 242">
            <a:extLst>
              <a:ext uri="{FF2B5EF4-FFF2-40B4-BE49-F238E27FC236}">
                <a16:creationId xmlns:a16="http://schemas.microsoft.com/office/drawing/2014/main" id="{503E887C-261C-4EBC-9A8F-D2A6EC2C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3" y="3781109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0" name="Line 243">
            <a:extLst>
              <a:ext uri="{FF2B5EF4-FFF2-40B4-BE49-F238E27FC236}">
                <a16:creationId xmlns:a16="http://schemas.microsoft.com/office/drawing/2014/main" id="{8FF5EF8A-90AD-455D-9CFD-A551FFF6A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5514" y="2817814"/>
            <a:ext cx="706437" cy="809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1" name="Freeform 244">
            <a:extLst>
              <a:ext uri="{FF2B5EF4-FFF2-40B4-BE49-F238E27FC236}">
                <a16:creationId xmlns:a16="http://schemas.microsoft.com/office/drawing/2014/main" id="{125EB532-78A3-4DAE-9903-943C80798473}"/>
              </a:ext>
            </a:extLst>
          </p:cNvPr>
          <p:cNvSpPr>
            <a:spLocks/>
          </p:cNvSpPr>
          <p:nvPr/>
        </p:nvSpPr>
        <p:spPr bwMode="auto">
          <a:xfrm>
            <a:off x="7058165" y="4419599"/>
            <a:ext cx="1484411" cy="1055310"/>
          </a:xfrm>
          <a:custGeom>
            <a:avLst/>
            <a:gdLst>
              <a:gd name="T0" fmla="*/ 2147483646 w 1020"/>
              <a:gd name="T1" fmla="*/ 0 h 453"/>
              <a:gd name="T2" fmla="*/ 2147483646 w 1020"/>
              <a:gd name="T3" fmla="*/ 2147483646 h 453"/>
              <a:gd name="T4" fmla="*/ 2147483646 w 1020"/>
              <a:gd name="T5" fmla="*/ 2147483646 h 453"/>
              <a:gd name="T6" fmla="*/ 0 w 1020"/>
              <a:gd name="T7" fmla="*/ 2147483646 h 453"/>
              <a:gd name="T8" fmla="*/ 0 60000 65536"/>
              <a:gd name="T9" fmla="*/ 0 60000 65536"/>
              <a:gd name="T10" fmla="*/ 0 60000 65536"/>
              <a:gd name="T11" fmla="*/ 0 60000 65536"/>
              <a:gd name="T12" fmla="*/ 0 w 1020"/>
              <a:gd name="T13" fmla="*/ 0 h 453"/>
              <a:gd name="T14" fmla="*/ 1020 w 1020"/>
              <a:gd name="T15" fmla="*/ 453 h 4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0" h="453">
                <a:moveTo>
                  <a:pt x="1020" y="0"/>
                </a:moveTo>
                <a:cubicBezTo>
                  <a:pt x="1001" y="42"/>
                  <a:pt x="979" y="193"/>
                  <a:pt x="907" y="264"/>
                </a:cubicBezTo>
                <a:cubicBezTo>
                  <a:pt x="835" y="335"/>
                  <a:pt x="737" y="397"/>
                  <a:pt x="586" y="425"/>
                </a:cubicBezTo>
                <a:cubicBezTo>
                  <a:pt x="435" y="453"/>
                  <a:pt x="122" y="432"/>
                  <a:pt x="0" y="43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2" name="Freeform 245">
            <a:extLst>
              <a:ext uri="{FF2B5EF4-FFF2-40B4-BE49-F238E27FC236}">
                <a16:creationId xmlns:a16="http://schemas.microsoft.com/office/drawing/2014/main" id="{EE23BBD4-1B9B-4AB0-A3E1-3EE4A992A3CF}"/>
              </a:ext>
            </a:extLst>
          </p:cNvPr>
          <p:cNvSpPr>
            <a:spLocks/>
          </p:cNvSpPr>
          <p:nvPr/>
        </p:nvSpPr>
        <p:spPr bwMode="auto">
          <a:xfrm>
            <a:off x="3607012" y="4771649"/>
            <a:ext cx="2021033" cy="703262"/>
          </a:xfrm>
          <a:custGeom>
            <a:avLst/>
            <a:gdLst>
              <a:gd name="T0" fmla="*/ 2147483646 w 1332"/>
              <a:gd name="T1" fmla="*/ 2147483646 h 254"/>
              <a:gd name="T2" fmla="*/ 2147483646 w 1332"/>
              <a:gd name="T3" fmla="*/ 2147483646 h 254"/>
              <a:gd name="T4" fmla="*/ 2147483646 w 1332"/>
              <a:gd name="T5" fmla="*/ 2147483646 h 254"/>
              <a:gd name="T6" fmla="*/ 0 w 1332"/>
              <a:gd name="T7" fmla="*/ 0 h 254"/>
              <a:gd name="T8" fmla="*/ 0 60000 65536"/>
              <a:gd name="T9" fmla="*/ 0 60000 65536"/>
              <a:gd name="T10" fmla="*/ 0 60000 65536"/>
              <a:gd name="T11" fmla="*/ 0 60000 65536"/>
              <a:gd name="T12" fmla="*/ 0 w 1332"/>
              <a:gd name="T13" fmla="*/ 0 h 254"/>
              <a:gd name="T14" fmla="*/ 1332 w 1332"/>
              <a:gd name="T15" fmla="*/ 254 h 2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32" h="254">
                <a:moveTo>
                  <a:pt x="1332" y="246"/>
                </a:moveTo>
                <a:cubicBezTo>
                  <a:pt x="1255" y="244"/>
                  <a:pt x="1015" y="254"/>
                  <a:pt x="869" y="246"/>
                </a:cubicBezTo>
                <a:cubicBezTo>
                  <a:pt x="723" y="238"/>
                  <a:pt x="599" y="239"/>
                  <a:pt x="454" y="198"/>
                </a:cubicBezTo>
                <a:cubicBezTo>
                  <a:pt x="309" y="157"/>
                  <a:pt x="95" y="41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3" name="Line 246">
            <a:extLst>
              <a:ext uri="{FF2B5EF4-FFF2-40B4-BE49-F238E27FC236}">
                <a16:creationId xmlns:a16="http://schemas.microsoft.com/office/drawing/2014/main" id="{6C59B1E0-B8DC-492F-8EAB-9ABFC382E9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60713" y="3387726"/>
            <a:ext cx="552450" cy="434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4" name="Text Box 247">
            <a:extLst>
              <a:ext uri="{FF2B5EF4-FFF2-40B4-BE49-F238E27FC236}">
                <a16:creationId xmlns:a16="http://schemas.microsoft.com/office/drawing/2014/main" id="{646AE818-B990-4C92-8DD4-8B3A90311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738" y="44445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B</a:t>
            </a:r>
          </a:p>
        </p:txBody>
      </p:sp>
      <p:sp>
        <p:nvSpPr>
          <p:cNvPr id="53275" name="Text Box 248">
            <a:extLst>
              <a:ext uri="{FF2B5EF4-FFF2-40B4-BE49-F238E27FC236}">
                <a16:creationId xmlns:a16="http://schemas.microsoft.com/office/drawing/2014/main" id="{1EAB2155-F83B-42EB-95CD-B3851C321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728" y="1868489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879F0086-00B1-4EF0-8A58-49882920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69" y="2196057"/>
            <a:ext cx="1023786" cy="1160290"/>
          </a:xfrm>
          <a:prstGeom prst="rect">
            <a:avLst/>
          </a:prstGeom>
        </p:spPr>
      </p:pic>
      <p:pic>
        <p:nvPicPr>
          <p:cNvPr id="252" name="Picture 2" descr="Apa itu komputer ? Pembahasan secara tepat dan lengkap">
            <a:extLst>
              <a:ext uri="{FF2B5EF4-FFF2-40B4-BE49-F238E27FC236}">
                <a16:creationId xmlns:a16="http://schemas.microsoft.com/office/drawing/2014/main" id="{F4BCD2A3-5B4A-4C2B-950B-F7995A11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51" y="3423417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2" descr="Apa itu komputer ? Pembahasan secara tepat dan lengkap">
            <a:extLst>
              <a:ext uri="{FF2B5EF4-FFF2-40B4-BE49-F238E27FC236}">
                <a16:creationId xmlns:a16="http://schemas.microsoft.com/office/drawing/2014/main" id="{E848172B-F221-4931-A120-8F30451B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73" y="2070866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2" descr="Apa itu komputer ? Pembahasan secara tepat dan lengkap">
            <a:extLst>
              <a:ext uri="{FF2B5EF4-FFF2-40B4-BE49-F238E27FC236}">
                <a16:creationId xmlns:a16="http://schemas.microsoft.com/office/drawing/2014/main" id="{4E5C2B7F-4E90-4BDF-A792-4A3FB3B8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05" y="3294010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BD69EBF6-88A6-4A35-A050-9A4C75CBB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021" y="1740533"/>
            <a:ext cx="850133" cy="1149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A2865-251F-4BFF-B68D-4C6FFFE30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677" y="3028039"/>
            <a:ext cx="1398064" cy="1391561"/>
          </a:xfrm>
          <a:prstGeom prst="rect">
            <a:avLst/>
          </a:prstGeom>
        </p:spPr>
      </p:pic>
      <p:sp>
        <p:nvSpPr>
          <p:cNvPr id="258" name="Text Box 168">
            <a:extLst>
              <a:ext uri="{FF2B5EF4-FFF2-40B4-BE49-F238E27FC236}">
                <a16:creationId xmlns:a16="http://schemas.microsoft.com/office/drawing/2014/main" id="{5EFBCF31-1380-4051-9FA5-311D6BA42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975" y="3027363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Evil 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Charlie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F334A-09B7-47D2-80A6-872252E25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202" y="4875868"/>
            <a:ext cx="1221650" cy="1198081"/>
          </a:xfrm>
          <a:prstGeom prst="rect">
            <a:avLst/>
          </a:prstGeom>
        </p:spPr>
      </p:pic>
      <p:pic>
        <p:nvPicPr>
          <p:cNvPr id="4098" name="Picture 2" descr="Ikon Logo Video Bahan Ilustrasi Vektor Gratis PNG grafik gambar unduh  gratis - Lovepik">
            <a:extLst>
              <a:ext uri="{FF2B5EF4-FFF2-40B4-BE49-F238E27FC236}">
                <a16:creationId xmlns:a16="http://schemas.microsoft.com/office/drawing/2014/main" id="{FBB5BC9E-626C-47E1-A7AB-9D03EBC0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82" y="1768544"/>
            <a:ext cx="1276487" cy="12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E2236F-D732-4FEA-8198-98E2168D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>
            <a:extLst>
              <a:ext uri="{FF2B5EF4-FFF2-40B4-BE49-F238E27FC236}">
                <a16:creationId xmlns:a16="http://schemas.microsoft.com/office/drawing/2014/main" id="{A9526E37-9A2F-4054-B6A2-00F4B507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1356E35-1CC4-47A8-8779-9EC2941FE811}" type="slidenum">
              <a:rPr lang="en-US" altLang="en-US">
                <a:latin typeface="Arial" panose="020B0604020202020204" pitchFamily="34" charset="0"/>
              </a:rPr>
              <a:pPr/>
              <a:t>52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F7E813AA-F02A-44B9-9F8F-A9636EC35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0320" y="331788"/>
            <a:ext cx="959104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Content authentication</a:t>
            </a:r>
          </a:p>
        </p:txBody>
      </p:sp>
      <p:sp>
        <p:nvSpPr>
          <p:cNvPr id="54280" name="Text Box 12">
            <a:extLst>
              <a:ext uri="{FF2B5EF4-FFF2-40B4-BE49-F238E27FC236}">
                <a16:creationId xmlns:a16="http://schemas.microsoft.com/office/drawing/2014/main" id="{6F0FCCE7-460B-490C-9CE6-8ED7C6F17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1" y="1945653"/>
            <a:ext cx="16398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embedder</a:t>
            </a:r>
          </a:p>
        </p:txBody>
      </p:sp>
      <p:sp>
        <p:nvSpPr>
          <p:cNvPr id="54281" name="Text Box 13">
            <a:extLst>
              <a:ext uri="{FF2B5EF4-FFF2-40B4-BE49-F238E27FC236}">
                <a16:creationId xmlns:a16="http://schemas.microsoft.com/office/drawing/2014/main" id="{CA7283FB-6B49-4AC7-8E7A-D8ECC07AC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807" y="1927962"/>
            <a:ext cx="16398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detector</a:t>
            </a:r>
          </a:p>
        </p:txBody>
      </p:sp>
      <p:sp>
        <p:nvSpPr>
          <p:cNvPr id="54282" name="Line 14">
            <a:extLst>
              <a:ext uri="{FF2B5EF4-FFF2-40B4-BE49-F238E27FC236}">
                <a16:creationId xmlns:a16="http://schemas.microsoft.com/office/drawing/2014/main" id="{E408F7D4-7A42-4394-94AD-45D1EB315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4480" y="3176588"/>
            <a:ext cx="57912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3" name="Line 15">
            <a:extLst>
              <a:ext uri="{FF2B5EF4-FFF2-40B4-BE49-F238E27FC236}">
                <a16:creationId xmlns:a16="http://schemas.microsoft.com/office/drawing/2014/main" id="{30488DCC-8CF0-4DFC-BD99-0BEDA8769A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8748" y="3176588"/>
            <a:ext cx="582931" cy="17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6" name="Line 45">
            <a:extLst>
              <a:ext uri="{FF2B5EF4-FFF2-40B4-BE49-F238E27FC236}">
                <a16:creationId xmlns:a16="http://schemas.microsoft.com/office/drawing/2014/main" id="{FC6A1D18-45B3-401B-9FF2-86F16722F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0484" y="5425440"/>
            <a:ext cx="660863" cy="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7" name="Line 46">
            <a:extLst>
              <a:ext uri="{FF2B5EF4-FFF2-40B4-BE49-F238E27FC236}">
                <a16:creationId xmlns:a16="http://schemas.microsoft.com/office/drawing/2014/main" id="{2503337E-1630-42DF-A864-C5FAB2B06F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97451" y="3751264"/>
            <a:ext cx="60325" cy="898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8" name="Line 47">
            <a:extLst>
              <a:ext uri="{FF2B5EF4-FFF2-40B4-BE49-F238E27FC236}">
                <a16:creationId xmlns:a16="http://schemas.microsoft.com/office/drawing/2014/main" id="{1A4A4BA4-6AF0-4DB6-A0C5-9090C9BF86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3426" y="3692525"/>
            <a:ext cx="60325" cy="825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49" name="Picture 2" descr="Apa itu komputer ? Pembahasan secara tepat dan lengkap">
            <a:extLst>
              <a:ext uri="{FF2B5EF4-FFF2-40B4-BE49-F238E27FC236}">
                <a16:creationId xmlns:a16="http://schemas.microsoft.com/office/drawing/2014/main" id="{27DA2B59-D7D7-469F-9B93-95B4F7AFE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42" y="2562095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Apa itu komputer ? Pembahasan secara tepat dan lengkap">
            <a:extLst>
              <a:ext uri="{FF2B5EF4-FFF2-40B4-BE49-F238E27FC236}">
                <a16:creationId xmlns:a16="http://schemas.microsoft.com/office/drawing/2014/main" id="{B3775CDB-2A15-43DA-B365-9AB94167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80" y="2610470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eppers">
            <a:extLst>
              <a:ext uri="{FF2B5EF4-FFF2-40B4-BE49-F238E27FC236}">
                <a16:creationId xmlns:a16="http://schemas.microsoft.com/office/drawing/2014/main" id="{D9D75FED-94A0-4E4E-A35F-327BF266F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73" y="2240565"/>
            <a:ext cx="1887854" cy="188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peppers-out-copy">
            <a:extLst>
              <a:ext uri="{FF2B5EF4-FFF2-40B4-BE49-F238E27FC236}">
                <a16:creationId xmlns:a16="http://schemas.microsoft.com/office/drawing/2014/main" id="{4C147C46-B895-491A-A28C-4C7446B5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28" y="4711988"/>
            <a:ext cx="1878297" cy="187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selisih">
            <a:extLst>
              <a:ext uri="{FF2B5EF4-FFF2-40B4-BE49-F238E27FC236}">
                <a16:creationId xmlns:a16="http://schemas.microsoft.com/office/drawing/2014/main" id="{42FAF135-9A89-4FA0-BB0D-58DF18FC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40" y="2250123"/>
            <a:ext cx="1878296" cy="187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F63423F-6AD4-478E-A7B0-E264D385F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314" y="4759900"/>
            <a:ext cx="1197024" cy="161785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3203AD-B9EF-484B-A45E-9BCEB361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>
            <a:extLst>
              <a:ext uri="{FF2B5EF4-FFF2-40B4-BE49-F238E27FC236}">
                <a16:creationId xmlns:a16="http://schemas.microsoft.com/office/drawing/2014/main" id="{E7EDD932-415A-4B56-9976-16FCF18E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28506F-538B-46C0-B865-5DD89B51FFF6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5299" name="Group 3">
            <a:extLst>
              <a:ext uri="{FF2B5EF4-FFF2-40B4-BE49-F238E27FC236}">
                <a16:creationId xmlns:a16="http://schemas.microsoft.com/office/drawing/2014/main" id="{299DF77F-B5B1-4F11-9510-CE83CAFD9E17}"/>
              </a:ext>
            </a:extLst>
          </p:cNvPr>
          <p:cNvGrpSpPr>
            <a:grpSpLocks/>
          </p:cNvGrpSpPr>
          <p:nvPr/>
        </p:nvGrpSpPr>
        <p:grpSpPr bwMode="auto">
          <a:xfrm>
            <a:off x="5146676" y="2417763"/>
            <a:ext cx="1393825" cy="906462"/>
            <a:chOff x="2064" y="1325"/>
            <a:chExt cx="1104" cy="742"/>
          </a:xfrm>
        </p:grpSpPr>
        <p:sp>
          <p:nvSpPr>
            <p:cNvPr id="55392" name="Freeform 4">
              <a:extLst>
                <a:ext uri="{FF2B5EF4-FFF2-40B4-BE49-F238E27FC236}">
                  <a16:creationId xmlns:a16="http://schemas.microsoft.com/office/drawing/2014/main" id="{CE56C4BA-EBC1-4B67-BA1E-E793AB691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" y="1333"/>
              <a:ext cx="681" cy="432"/>
            </a:xfrm>
            <a:custGeom>
              <a:avLst/>
              <a:gdLst>
                <a:gd name="T0" fmla="*/ 1 w 1362"/>
                <a:gd name="T1" fmla="*/ 1 h 864"/>
                <a:gd name="T2" fmla="*/ 0 w 1362"/>
                <a:gd name="T3" fmla="*/ 1 h 864"/>
                <a:gd name="T4" fmla="*/ 1 w 1362"/>
                <a:gd name="T5" fmla="*/ 0 h 864"/>
                <a:gd name="T6" fmla="*/ 1 w 1362"/>
                <a:gd name="T7" fmla="*/ 1 h 864"/>
                <a:gd name="T8" fmla="*/ 1 w 1362"/>
                <a:gd name="T9" fmla="*/ 1 h 864"/>
                <a:gd name="T10" fmla="*/ 1 w 1362"/>
                <a:gd name="T11" fmla="*/ 1 h 864"/>
                <a:gd name="T12" fmla="*/ 1 w 1362"/>
                <a:gd name="T13" fmla="*/ 1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3" name="Freeform 5">
              <a:extLst>
                <a:ext uri="{FF2B5EF4-FFF2-40B4-BE49-F238E27FC236}">
                  <a16:creationId xmlns:a16="http://schemas.microsoft.com/office/drawing/2014/main" id="{4C9EEDE9-362D-4BA0-A87F-91BD718EC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" y="1354"/>
              <a:ext cx="1016" cy="395"/>
            </a:xfrm>
            <a:custGeom>
              <a:avLst/>
              <a:gdLst>
                <a:gd name="T0" fmla="*/ 0 w 2033"/>
                <a:gd name="T1" fmla="*/ 1 h 790"/>
                <a:gd name="T2" fmla="*/ 0 w 2033"/>
                <a:gd name="T3" fmla="*/ 0 h 790"/>
                <a:gd name="T4" fmla="*/ 0 w 2033"/>
                <a:gd name="T5" fmla="*/ 1 h 790"/>
                <a:gd name="T6" fmla="*/ 0 w 2033"/>
                <a:gd name="T7" fmla="*/ 1 h 790"/>
                <a:gd name="T8" fmla="*/ 0 w 2033"/>
                <a:gd name="T9" fmla="*/ 1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E2E8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4" name="Freeform 6">
              <a:extLst>
                <a:ext uri="{FF2B5EF4-FFF2-40B4-BE49-F238E27FC236}">
                  <a16:creationId xmlns:a16="http://schemas.microsoft.com/office/drawing/2014/main" id="{6C64EBD7-8D16-475B-8361-6C94B5379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1533"/>
              <a:ext cx="306" cy="485"/>
            </a:xfrm>
            <a:custGeom>
              <a:avLst/>
              <a:gdLst>
                <a:gd name="T0" fmla="*/ 0 w 611"/>
                <a:gd name="T1" fmla="*/ 0 h 969"/>
                <a:gd name="T2" fmla="*/ 1 w 611"/>
                <a:gd name="T3" fmla="*/ 1 h 969"/>
                <a:gd name="T4" fmla="*/ 1 w 611"/>
                <a:gd name="T5" fmla="*/ 1 h 969"/>
                <a:gd name="T6" fmla="*/ 0 w 611"/>
                <a:gd name="T7" fmla="*/ 1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5" name="Freeform 7">
              <a:extLst>
                <a:ext uri="{FF2B5EF4-FFF2-40B4-BE49-F238E27FC236}">
                  <a16:creationId xmlns:a16="http://schemas.microsoft.com/office/drawing/2014/main" id="{CA527312-857D-490C-A6F7-B1C745B89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" y="1551"/>
              <a:ext cx="732" cy="461"/>
            </a:xfrm>
            <a:custGeom>
              <a:avLst/>
              <a:gdLst>
                <a:gd name="T0" fmla="*/ 0 w 1464"/>
                <a:gd name="T1" fmla="*/ 1 h 922"/>
                <a:gd name="T2" fmla="*/ 1 w 1464"/>
                <a:gd name="T3" fmla="*/ 1 h 922"/>
                <a:gd name="T4" fmla="*/ 1 w 1464"/>
                <a:gd name="T5" fmla="*/ 1 h 922"/>
                <a:gd name="T6" fmla="*/ 1 w 1464"/>
                <a:gd name="T7" fmla="*/ 1 h 922"/>
                <a:gd name="T8" fmla="*/ 1 w 1464"/>
                <a:gd name="T9" fmla="*/ 1 h 922"/>
                <a:gd name="T10" fmla="*/ 1 w 1464"/>
                <a:gd name="T11" fmla="*/ 1 h 922"/>
                <a:gd name="T12" fmla="*/ 1 w 1464"/>
                <a:gd name="T13" fmla="*/ 1 h 922"/>
                <a:gd name="T14" fmla="*/ 1 w 1464"/>
                <a:gd name="T15" fmla="*/ 1 h 922"/>
                <a:gd name="T16" fmla="*/ 1 w 1464"/>
                <a:gd name="T17" fmla="*/ 1 h 922"/>
                <a:gd name="T18" fmla="*/ 1 w 1464"/>
                <a:gd name="T19" fmla="*/ 1 h 922"/>
                <a:gd name="T20" fmla="*/ 1 w 1464"/>
                <a:gd name="T21" fmla="*/ 1 h 922"/>
                <a:gd name="T22" fmla="*/ 1 w 1464"/>
                <a:gd name="T23" fmla="*/ 1 h 922"/>
                <a:gd name="T24" fmla="*/ 1 w 1464"/>
                <a:gd name="T25" fmla="*/ 1 h 922"/>
                <a:gd name="T26" fmla="*/ 1 w 1464"/>
                <a:gd name="T27" fmla="*/ 1 h 922"/>
                <a:gd name="T28" fmla="*/ 1 w 1464"/>
                <a:gd name="T29" fmla="*/ 1 h 922"/>
                <a:gd name="T30" fmla="*/ 1 w 1464"/>
                <a:gd name="T31" fmla="*/ 1 h 922"/>
                <a:gd name="T32" fmla="*/ 1 w 1464"/>
                <a:gd name="T33" fmla="*/ 1 h 922"/>
                <a:gd name="T34" fmla="*/ 1 w 1464"/>
                <a:gd name="T35" fmla="*/ 1 h 922"/>
                <a:gd name="T36" fmla="*/ 1 w 1464"/>
                <a:gd name="T37" fmla="*/ 1 h 922"/>
                <a:gd name="T38" fmla="*/ 1 w 1464"/>
                <a:gd name="T39" fmla="*/ 1 h 922"/>
                <a:gd name="T40" fmla="*/ 1 w 1464"/>
                <a:gd name="T41" fmla="*/ 1 h 922"/>
                <a:gd name="T42" fmla="*/ 1 w 1464"/>
                <a:gd name="T43" fmla="*/ 1 h 922"/>
                <a:gd name="T44" fmla="*/ 1 w 1464"/>
                <a:gd name="T45" fmla="*/ 1 h 922"/>
                <a:gd name="T46" fmla="*/ 1 w 1464"/>
                <a:gd name="T47" fmla="*/ 1 h 922"/>
                <a:gd name="T48" fmla="*/ 1 w 1464"/>
                <a:gd name="T49" fmla="*/ 1 h 922"/>
                <a:gd name="T50" fmla="*/ 1 w 1464"/>
                <a:gd name="T51" fmla="*/ 1 h 922"/>
                <a:gd name="T52" fmla="*/ 1 w 1464"/>
                <a:gd name="T53" fmla="*/ 1 h 922"/>
                <a:gd name="T54" fmla="*/ 1 w 1464"/>
                <a:gd name="T55" fmla="*/ 1 h 922"/>
                <a:gd name="T56" fmla="*/ 1 w 1464"/>
                <a:gd name="T57" fmla="*/ 1 h 922"/>
                <a:gd name="T58" fmla="*/ 1 w 1464"/>
                <a:gd name="T59" fmla="*/ 1 h 922"/>
                <a:gd name="T60" fmla="*/ 1 w 1464"/>
                <a:gd name="T61" fmla="*/ 1 h 922"/>
                <a:gd name="T62" fmla="*/ 1 w 1464"/>
                <a:gd name="T63" fmla="*/ 1 h 922"/>
                <a:gd name="T64" fmla="*/ 1 w 1464"/>
                <a:gd name="T65" fmla="*/ 1 h 922"/>
                <a:gd name="T66" fmla="*/ 1 w 1464"/>
                <a:gd name="T67" fmla="*/ 1 h 922"/>
                <a:gd name="T68" fmla="*/ 1 w 1464"/>
                <a:gd name="T69" fmla="*/ 1 h 922"/>
                <a:gd name="T70" fmla="*/ 1 w 1464"/>
                <a:gd name="T71" fmla="*/ 1 h 922"/>
                <a:gd name="T72" fmla="*/ 1 w 1464"/>
                <a:gd name="T73" fmla="*/ 1 h 922"/>
                <a:gd name="T74" fmla="*/ 1 w 1464"/>
                <a:gd name="T75" fmla="*/ 1 h 922"/>
                <a:gd name="T76" fmla="*/ 1 w 1464"/>
                <a:gd name="T77" fmla="*/ 1 h 922"/>
                <a:gd name="T78" fmla="*/ 1 w 1464"/>
                <a:gd name="T79" fmla="*/ 1 h 922"/>
                <a:gd name="T80" fmla="*/ 1 w 1464"/>
                <a:gd name="T81" fmla="*/ 1 h 922"/>
                <a:gd name="T82" fmla="*/ 1 w 1464"/>
                <a:gd name="T83" fmla="*/ 1 h 922"/>
                <a:gd name="T84" fmla="*/ 1 w 1464"/>
                <a:gd name="T85" fmla="*/ 1 h 922"/>
                <a:gd name="T86" fmla="*/ 1 w 1464"/>
                <a:gd name="T87" fmla="*/ 1 h 922"/>
                <a:gd name="T88" fmla="*/ 1 w 1464"/>
                <a:gd name="T89" fmla="*/ 1 h 922"/>
                <a:gd name="T90" fmla="*/ 1 w 1464"/>
                <a:gd name="T91" fmla="*/ 1 h 922"/>
                <a:gd name="T92" fmla="*/ 1 w 1464"/>
                <a:gd name="T93" fmla="*/ 1 h 922"/>
                <a:gd name="T94" fmla="*/ 1 w 1464"/>
                <a:gd name="T95" fmla="*/ 0 h 922"/>
                <a:gd name="T96" fmla="*/ 1 w 1464"/>
                <a:gd name="T97" fmla="*/ 0 h 922"/>
                <a:gd name="T98" fmla="*/ 1 w 1464"/>
                <a:gd name="T99" fmla="*/ 1 h 922"/>
                <a:gd name="T100" fmla="*/ 1 w 1464"/>
                <a:gd name="T101" fmla="*/ 1 h 922"/>
                <a:gd name="T102" fmla="*/ 0 w 1464"/>
                <a:gd name="T103" fmla="*/ 1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A5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6" name="Freeform 8">
              <a:extLst>
                <a:ext uri="{FF2B5EF4-FFF2-40B4-BE49-F238E27FC236}">
                  <a16:creationId xmlns:a16="http://schemas.microsoft.com/office/drawing/2014/main" id="{8BFC9DBD-1D73-44E8-9DFF-5445DCC6F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" y="1921"/>
              <a:ext cx="280" cy="138"/>
            </a:xfrm>
            <a:custGeom>
              <a:avLst/>
              <a:gdLst>
                <a:gd name="T0" fmla="*/ 1 w 560"/>
                <a:gd name="T1" fmla="*/ 1 h 276"/>
                <a:gd name="T2" fmla="*/ 1 w 560"/>
                <a:gd name="T3" fmla="*/ 0 h 276"/>
                <a:gd name="T4" fmla="*/ 1 w 560"/>
                <a:gd name="T5" fmla="*/ 1 h 276"/>
                <a:gd name="T6" fmla="*/ 0 w 560"/>
                <a:gd name="T7" fmla="*/ 1 h 276"/>
                <a:gd name="T8" fmla="*/ 1 w 560"/>
                <a:gd name="T9" fmla="*/ 1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7" name="Freeform 9">
              <a:extLst>
                <a:ext uri="{FF2B5EF4-FFF2-40B4-BE49-F238E27FC236}">
                  <a16:creationId xmlns:a16="http://schemas.microsoft.com/office/drawing/2014/main" id="{C1A04359-824B-42C6-82DE-931ECB952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443" cy="250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6D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8" name="Freeform 10">
              <a:extLst>
                <a:ext uri="{FF2B5EF4-FFF2-40B4-BE49-F238E27FC236}">
                  <a16:creationId xmlns:a16="http://schemas.microsoft.com/office/drawing/2014/main" id="{C00C4446-18C0-4387-81FD-8B4356FDE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18"/>
              <a:ext cx="99" cy="51"/>
            </a:xfrm>
            <a:custGeom>
              <a:avLst/>
              <a:gdLst>
                <a:gd name="T0" fmla="*/ 0 w 198"/>
                <a:gd name="T1" fmla="*/ 1 h 101"/>
                <a:gd name="T2" fmla="*/ 1 w 198"/>
                <a:gd name="T3" fmla="*/ 0 h 101"/>
                <a:gd name="T4" fmla="*/ 1 w 198"/>
                <a:gd name="T5" fmla="*/ 1 h 101"/>
                <a:gd name="T6" fmla="*/ 1 w 198"/>
                <a:gd name="T7" fmla="*/ 1 h 101"/>
                <a:gd name="T8" fmla="*/ 0 w 198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9" name="Freeform 11">
              <a:extLst>
                <a:ext uri="{FF2B5EF4-FFF2-40B4-BE49-F238E27FC236}">
                  <a16:creationId xmlns:a16="http://schemas.microsoft.com/office/drawing/2014/main" id="{F5460C7C-FFD9-4805-9896-CCED256A8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1777"/>
              <a:ext cx="51" cy="27"/>
            </a:xfrm>
            <a:custGeom>
              <a:avLst/>
              <a:gdLst>
                <a:gd name="T0" fmla="*/ 1 w 100"/>
                <a:gd name="T1" fmla="*/ 0 h 55"/>
                <a:gd name="T2" fmla="*/ 1 w 100"/>
                <a:gd name="T3" fmla="*/ 0 h 55"/>
                <a:gd name="T4" fmla="*/ 1 w 100"/>
                <a:gd name="T5" fmla="*/ 0 h 55"/>
                <a:gd name="T6" fmla="*/ 1 w 100"/>
                <a:gd name="T7" fmla="*/ 0 h 55"/>
                <a:gd name="T8" fmla="*/ 1 w 100"/>
                <a:gd name="T9" fmla="*/ 0 h 55"/>
                <a:gd name="T10" fmla="*/ 1 w 100"/>
                <a:gd name="T11" fmla="*/ 0 h 55"/>
                <a:gd name="T12" fmla="*/ 1 w 100"/>
                <a:gd name="T13" fmla="*/ 0 h 55"/>
                <a:gd name="T14" fmla="*/ 1 w 100"/>
                <a:gd name="T15" fmla="*/ 0 h 55"/>
                <a:gd name="T16" fmla="*/ 0 w 100"/>
                <a:gd name="T17" fmla="*/ 0 h 55"/>
                <a:gd name="T18" fmla="*/ 1 w 100"/>
                <a:gd name="T19" fmla="*/ 0 h 55"/>
                <a:gd name="T20" fmla="*/ 1 w 100"/>
                <a:gd name="T21" fmla="*/ 0 h 55"/>
                <a:gd name="T22" fmla="*/ 1 w 100"/>
                <a:gd name="T23" fmla="*/ 0 h 55"/>
                <a:gd name="T24" fmla="*/ 1 w 100"/>
                <a:gd name="T25" fmla="*/ 0 h 55"/>
                <a:gd name="T26" fmla="*/ 1 w 100"/>
                <a:gd name="T27" fmla="*/ 0 h 55"/>
                <a:gd name="T28" fmla="*/ 1 w 100"/>
                <a:gd name="T29" fmla="*/ 0 h 55"/>
                <a:gd name="T30" fmla="*/ 1 w 100"/>
                <a:gd name="T31" fmla="*/ 0 h 55"/>
                <a:gd name="T32" fmla="*/ 1 w 100"/>
                <a:gd name="T33" fmla="*/ 0 h 55"/>
                <a:gd name="T34" fmla="*/ 1 w 100"/>
                <a:gd name="T35" fmla="*/ 0 h 55"/>
                <a:gd name="T36" fmla="*/ 1 w 100"/>
                <a:gd name="T37" fmla="*/ 0 h 55"/>
                <a:gd name="T38" fmla="*/ 1 w 100"/>
                <a:gd name="T39" fmla="*/ 0 h 55"/>
                <a:gd name="T40" fmla="*/ 1 w 100"/>
                <a:gd name="T41" fmla="*/ 0 h 55"/>
                <a:gd name="T42" fmla="*/ 1 w 100"/>
                <a:gd name="T43" fmla="*/ 0 h 55"/>
                <a:gd name="T44" fmla="*/ 1 w 100"/>
                <a:gd name="T45" fmla="*/ 0 h 55"/>
                <a:gd name="T46" fmla="*/ 1 w 100"/>
                <a:gd name="T47" fmla="*/ 0 h 55"/>
                <a:gd name="T48" fmla="*/ 1 w 100"/>
                <a:gd name="T49" fmla="*/ 0 h 55"/>
                <a:gd name="T50" fmla="*/ 1 w 100"/>
                <a:gd name="T51" fmla="*/ 0 h 55"/>
                <a:gd name="T52" fmla="*/ 1 w 100"/>
                <a:gd name="T53" fmla="*/ 0 h 55"/>
                <a:gd name="T54" fmla="*/ 1 w 100"/>
                <a:gd name="T55" fmla="*/ 0 h 55"/>
                <a:gd name="T56" fmla="*/ 1 w 100"/>
                <a:gd name="T57" fmla="*/ 0 h 55"/>
                <a:gd name="T58" fmla="*/ 1 w 100"/>
                <a:gd name="T59" fmla="*/ 0 h 55"/>
                <a:gd name="T60" fmla="*/ 1 w 100"/>
                <a:gd name="T61" fmla="*/ 0 h 55"/>
                <a:gd name="T62" fmla="*/ 1 w 100"/>
                <a:gd name="T63" fmla="*/ 0 h 55"/>
                <a:gd name="T64" fmla="*/ 1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0" name="Freeform 12">
              <a:extLst>
                <a:ext uri="{FF2B5EF4-FFF2-40B4-BE49-F238E27FC236}">
                  <a16:creationId xmlns:a16="http://schemas.microsoft.com/office/drawing/2014/main" id="{1209D53C-1465-4736-B6E8-5FAE477CA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1762"/>
              <a:ext cx="28" cy="34"/>
            </a:xfrm>
            <a:custGeom>
              <a:avLst/>
              <a:gdLst>
                <a:gd name="T0" fmla="*/ 1 w 56"/>
                <a:gd name="T1" fmla="*/ 0 h 67"/>
                <a:gd name="T2" fmla="*/ 1 w 56"/>
                <a:gd name="T3" fmla="*/ 1 h 67"/>
                <a:gd name="T4" fmla="*/ 1 w 56"/>
                <a:gd name="T5" fmla="*/ 1 h 67"/>
                <a:gd name="T6" fmla="*/ 1 w 56"/>
                <a:gd name="T7" fmla="*/ 1 h 67"/>
                <a:gd name="T8" fmla="*/ 0 w 56"/>
                <a:gd name="T9" fmla="*/ 1 h 67"/>
                <a:gd name="T10" fmla="*/ 1 w 56"/>
                <a:gd name="T11" fmla="*/ 1 h 67"/>
                <a:gd name="T12" fmla="*/ 1 w 56"/>
                <a:gd name="T13" fmla="*/ 1 h 67"/>
                <a:gd name="T14" fmla="*/ 1 w 56"/>
                <a:gd name="T15" fmla="*/ 1 h 67"/>
                <a:gd name="T16" fmla="*/ 1 w 56"/>
                <a:gd name="T17" fmla="*/ 1 h 67"/>
                <a:gd name="T18" fmla="*/ 1 w 56"/>
                <a:gd name="T19" fmla="*/ 1 h 67"/>
                <a:gd name="T20" fmla="*/ 1 w 56"/>
                <a:gd name="T21" fmla="*/ 1 h 67"/>
                <a:gd name="T22" fmla="*/ 1 w 56"/>
                <a:gd name="T23" fmla="*/ 1 h 67"/>
                <a:gd name="T24" fmla="*/ 1 w 56"/>
                <a:gd name="T25" fmla="*/ 1 h 67"/>
                <a:gd name="T26" fmla="*/ 1 w 56"/>
                <a:gd name="T27" fmla="*/ 1 h 67"/>
                <a:gd name="T28" fmla="*/ 1 w 56"/>
                <a:gd name="T29" fmla="*/ 1 h 67"/>
                <a:gd name="T30" fmla="*/ 1 w 56"/>
                <a:gd name="T31" fmla="*/ 1 h 67"/>
                <a:gd name="T32" fmla="*/ 1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1" name="Freeform 13">
              <a:extLst>
                <a:ext uri="{FF2B5EF4-FFF2-40B4-BE49-F238E27FC236}">
                  <a16:creationId xmlns:a16="http://schemas.microsoft.com/office/drawing/2014/main" id="{7F891BD6-3308-4286-878C-5FF63D6A2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1851"/>
              <a:ext cx="259" cy="93"/>
            </a:xfrm>
            <a:custGeom>
              <a:avLst/>
              <a:gdLst>
                <a:gd name="T0" fmla="*/ 1 w 517"/>
                <a:gd name="T1" fmla="*/ 0 h 186"/>
                <a:gd name="T2" fmla="*/ 1 w 517"/>
                <a:gd name="T3" fmla="*/ 1 h 186"/>
                <a:gd name="T4" fmla="*/ 1 w 517"/>
                <a:gd name="T5" fmla="*/ 1 h 186"/>
                <a:gd name="T6" fmla="*/ 1 w 517"/>
                <a:gd name="T7" fmla="*/ 1 h 186"/>
                <a:gd name="T8" fmla="*/ 1 w 517"/>
                <a:gd name="T9" fmla="*/ 1 h 186"/>
                <a:gd name="T10" fmla="*/ 1 w 517"/>
                <a:gd name="T11" fmla="*/ 1 h 186"/>
                <a:gd name="T12" fmla="*/ 1 w 517"/>
                <a:gd name="T13" fmla="*/ 1 h 186"/>
                <a:gd name="T14" fmla="*/ 1 w 517"/>
                <a:gd name="T15" fmla="*/ 1 h 186"/>
                <a:gd name="T16" fmla="*/ 1 w 517"/>
                <a:gd name="T17" fmla="*/ 1 h 186"/>
                <a:gd name="T18" fmla="*/ 1 w 517"/>
                <a:gd name="T19" fmla="*/ 1 h 186"/>
                <a:gd name="T20" fmla="*/ 1 w 517"/>
                <a:gd name="T21" fmla="*/ 1 h 186"/>
                <a:gd name="T22" fmla="*/ 1 w 517"/>
                <a:gd name="T23" fmla="*/ 1 h 186"/>
                <a:gd name="T24" fmla="*/ 1 w 517"/>
                <a:gd name="T25" fmla="*/ 1 h 186"/>
                <a:gd name="T26" fmla="*/ 1 w 517"/>
                <a:gd name="T27" fmla="*/ 1 h 186"/>
                <a:gd name="T28" fmla="*/ 1 w 517"/>
                <a:gd name="T29" fmla="*/ 1 h 186"/>
                <a:gd name="T30" fmla="*/ 1 w 517"/>
                <a:gd name="T31" fmla="*/ 1 h 186"/>
                <a:gd name="T32" fmla="*/ 1 w 517"/>
                <a:gd name="T33" fmla="*/ 1 h 186"/>
                <a:gd name="T34" fmla="*/ 1 w 517"/>
                <a:gd name="T35" fmla="*/ 1 h 186"/>
                <a:gd name="T36" fmla="*/ 1 w 517"/>
                <a:gd name="T37" fmla="*/ 1 h 186"/>
                <a:gd name="T38" fmla="*/ 1 w 517"/>
                <a:gd name="T39" fmla="*/ 1 h 186"/>
                <a:gd name="T40" fmla="*/ 1 w 517"/>
                <a:gd name="T41" fmla="*/ 1 h 186"/>
                <a:gd name="T42" fmla="*/ 1 w 517"/>
                <a:gd name="T43" fmla="*/ 1 h 186"/>
                <a:gd name="T44" fmla="*/ 1 w 517"/>
                <a:gd name="T45" fmla="*/ 1 h 186"/>
                <a:gd name="T46" fmla="*/ 1 w 517"/>
                <a:gd name="T47" fmla="*/ 1 h 186"/>
                <a:gd name="T48" fmla="*/ 1 w 517"/>
                <a:gd name="T49" fmla="*/ 1 h 186"/>
                <a:gd name="T50" fmla="*/ 1 w 517"/>
                <a:gd name="T51" fmla="*/ 1 h 186"/>
                <a:gd name="T52" fmla="*/ 1 w 517"/>
                <a:gd name="T53" fmla="*/ 1 h 186"/>
                <a:gd name="T54" fmla="*/ 1 w 517"/>
                <a:gd name="T55" fmla="*/ 1 h 186"/>
                <a:gd name="T56" fmla="*/ 1 w 517"/>
                <a:gd name="T57" fmla="*/ 1 h 186"/>
                <a:gd name="T58" fmla="*/ 1 w 517"/>
                <a:gd name="T59" fmla="*/ 1 h 186"/>
                <a:gd name="T60" fmla="*/ 1 w 517"/>
                <a:gd name="T61" fmla="*/ 1 h 186"/>
                <a:gd name="T62" fmla="*/ 1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2" name="Freeform 14">
              <a:extLst>
                <a:ext uri="{FF2B5EF4-FFF2-40B4-BE49-F238E27FC236}">
                  <a16:creationId xmlns:a16="http://schemas.microsoft.com/office/drawing/2014/main" id="{74A9A742-92A1-465D-A28B-BD2442956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1325"/>
              <a:ext cx="1104" cy="718"/>
            </a:xfrm>
            <a:custGeom>
              <a:avLst/>
              <a:gdLst>
                <a:gd name="T0" fmla="*/ 1 w 2208"/>
                <a:gd name="T1" fmla="*/ 1 h 1436"/>
                <a:gd name="T2" fmla="*/ 1 w 2208"/>
                <a:gd name="T3" fmla="*/ 1 h 1436"/>
                <a:gd name="T4" fmla="*/ 1 w 2208"/>
                <a:gd name="T5" fmla="*/ 1 h 1436"/>
                <a:gd name="T6" fmla="*/ 1 w 2208"/>
                <a:gd name="T7" fmla="*/ 1 h 1436"/>
                <a:gd name="T8" fmla="*/ 1 w 2208"/>
                <a:gd name="T9" fmla="*/ 1 h 1436"/>
                <a:gd name="T10" fmla="*/ 1 w 2208"/>
                <a:gd name="T11" fmla="*/ 1 h 1436"/>
                <a:gd name="T12" fmla="*/ 1 w 2208"/>
                <a:gd name="T13" fmla="*/ 1 h 1436"/>
                <a:gd name="T14" fmla="*/ 1 w 2208"/>
                <a:gd name="T15" fmla="*/ 1 h 1436"/>
                <a:gd name="T16" fmla="*/ 1 w 2208"/>
                <a:gd name="T17" fmla="*/ 1 h 1436"/>
                <a:gd name="T18" fmla="*/ 1 w 2208"/>
                <a:gd name="T19" fmla="*/ 1 h 1436"/>
                <a:gd name="T20" fmla="*/ 1 w 2208"/>
                <a:gd name="T21" fmla="*/ 0 h 1436"/>
                <a:gd name="T22" fmla="*/ 1 w 2208"/>
                <a:gd name="T23" fmla="*/ 1 h 1436"/>
                <a:gd name="T24" fmla="*/ 1 w 2208"/>
                <a:gd name="T25" fmla="*/ 1 h 1436"/>
                <a:gd name="T26" fmla="*/ 1 w 2208"/>
                <a:gd name="T27" fmla="*/ 1 h 1436"/>
                <a:gd name="T28" fmla="*/ 1 w 2208"/>
                <a:gd name="T29" fmla="*/ 1 h 1436"/>
                <a:gd name="T30" fmla="*/ 1 w 2208"/>
                <a:gd name="T31" fmla="*/ 1 h 1436"/>
                <a:gd name="T32" fmla="*/ 1 w 2208"/>
                <a:gd name="T33" fmla="*/ 1 h 1436"/>
                <a:gd name="T34" fmla="*/ 1 w 2208"/>
                <a:gd name="T35" fmla="*/ 1 h 1436"/>
                <a:gd name="T36" fmla="*/ 1 w 2208"/>
                <a:gd name="T37" fmla="*/ 1 h 1436"/>
                <a:gd name="T38" fmla="*/ 1 w 2208"/>
                <a:gd name="T39" fmla="*/ 1 h 1436"/>
                <a:gd name="T40" fmla="*/ 1 w 2208"/>
                <a:gd name="T41" fmla="*/ 1 h 1436"/>
                <a:gd name="T42" fmla="*/ 1 w 2208"/>
                <a:gd name="T43" fmla="*/ 1 h 1436"/>
                <a:gd name="T44" fmla="*/ 1 w 2208"/>
                <a:gd name="T45" fmla="*/ 1 h 1436"/>
                <a:gd name="T46" fmla="*/ 1 w 2208"/>
                <a:gd name="T47" fmla="*/ 1 h 1436"/>
                <a:gd name="T48" fmla="*/ 1 w 2208"/>
                <a:gd name="T49" fmla="*/ 1 h 1436"/>
                <a:gd name="T50" fmla="*/ 1 w 2208"/>
                <a:gd name="T51" fmla="*/ 1 h 1436"/>
                <a:gd name="T52" fmla="*/ 1 w 2208"/>
                <a:gd name="T53" fmla="*/ 1 h 1436"/>
                <a:gd name="T54" fmla="*/ 1 w 2208"/>
                <a:gd name="T55" fmla="*/ 1 h 1436"/>
                <a:gd name="T56" fmla="*/ 1 w 2208"/>
                <a:gd name="T57" fmla="*/ 1 h 1436"/>
                <a:gd name="T58" fmla="*/ 1 w 2208"/>
                <a:gd name="T59" fmla="*/ 1 h 1436"/>
                <a:gd name="T60" fmla="*/ 1 w 2208"/>
                <a:gd name="T61" fmla="*/ 1 h 1436"/>
                <a:gd name="T62" fmla="*/ 1 w 2208"/>
                <a:gd name="T63" fmla="*/ 1 h 1436"/>
                <a:gd name="T64" fmla="*/ 1 w 2208"/>
                <a:gd name="T65" fmla="*/ 1 h 1436"/>
                <a:gd name="T66" fmla="*/ 1 w 2208"/>
                <a:gd name="T67" fmla="*/ 1 h 1436"/>
                <a:gd name="T68" fmla="*/ 1 w 2208"/>
                <a:gd name="T69" fmla="*/ 1 h 1436"/>
                <a:gd name="T70" fmla="*/ 1 w 2208"/>
                <a:gd name="T71" fmla="*/ 1 h 1436"/>
                <a:gd name="T72" fmla="*/ 1 w 2208"/>
                <a:gd name="T73" fmla="*/ 1 h 1436"/>
                <a:gd name="T74" fmla="*/ 1 w 2208"/>
                <a:gd name="T75" fmla="*/ 1 h 1436"/>
                <a:gd name="T76" fmla="*/ 1 w 2208"/>
                <a:gd name="T77" fmla="*/ 1 h 1436"/>
                <a:gd name="T78" fmla="*/ 1 w 2208"/>
                <a:gd name="T79" fmla="*/ 1 h 1436"/>
                <a:gd name="T80" fmla="*/ 1 w 2208"/>
                <a:gd name="T81" fmla="*/ 1 h 1436"/>
                <a:gd name="T82" fmla="*/ 1 w 2208"/>
                <a:gd name="T83" fmla="*/ 1 h 1436"/>
                <a:gd name="T84" fmla="*/ 1 w 2208"/>
                <a:gd name="T85" fmla="*/ 1 h 1436"/>
                <a:gd name="T86" fmla="*/ 1 w 2208"/>
                <a:gd name="T87" fmla="*/ 1 h 1436"/>
                <a:gd name="T88" fmla="*/ 1 w 2208"/>
                <a:gd name="T89" fmla="*/ 1 h 1436"/>
                <a:gd name="T90" fmla="*/ 1 w 2208"/>
                <a:gd name="T91" fmla="*/ 1 h 1436"/>
                <a:gd name="T92" fmla="*/ 1 w 2208"/>
                <a:gd name="T93" fmla="*/ 1 h 1436"/>
                <a:gd name="T94" fmla="*/ 1 w 2208"/>
                <a:gd name="T95" fmla="*/ 1 h 1436"/>
                <a:gd name="T96" fmla="*/ 0 w 2208"/>
                <a:gd name="T97" fmla="*/ 1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3" name="Freeform 15">
              <a:extLst>
                <a:ext uri="{FF2B5EF4-FFF2-40B4-BE49-F238E27FC236}">
                  <a16:creationId xmlns:a16="http://schemas.microsoft.com/office/drawing/2014/main" id="{1B113F96-ADBD-4061-A431-F73826FE4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1397"/>
              <a:ext cx="455" cy="352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4" name="Freeform 16">
              <a:extLst>
                <a:ext uri="{FF2B5EF4-FFF2-40B4-BE49-F238E27FC236}">
                  <a16:creationId xmlns:a16="http://schemas.microsoft.com/office/drawing/2014/main" id="{6D91EE42-8145-4636-9B6D-4EB05C057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1390"/>
              <a:ext cx="229" cy="58"/>
            </a:xfrm>
            <a:custGeom>
              <a:avLst/>
              <a:gdLst>
                <a:gd name="T0" fmla="*/ 1 w 458"/>
                <a:gd name="T1" fmla="*/ 0 h 116"/>
                <a:gd name="T2" fmla="*/ 1 w 458"/>
                <a:gd name="T3" fmla="*/ 1 h 116"/>
                <a:gd name="T4" fmla="*/ 0 w 458"/>
                <a:gd name="T5" fmla="*/ 1 h 116"/>
                <a:gd name="T6" fmla="*/ 1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5" name="Freeform 17">
              <a:extLst>
                <a:ext uri="{FF2B5EF4-FFF2-40B4-BE49-F238E27FC236}">
                  <a16:creationId xmlns:a16="http://schemas.microsoft.com/office/drawing/2014/main" id="{BF685815-ED53-46A8-964C-DE9F446EB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1405"/>
              <a:ext cx="228" cy="5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1 h 116"/>
                <a:gd name="T4" fmla="*/ 0 w 458"/>
                <a:gd name="T5" fmla="*/ 1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6" name="Freeform 18">
              <a:extLst>
                <a:ext uri="{FF2B5EF4-FFF2-40B4-BE49-F238E27FC236}">
                  <a16:creationId xmlns:a16="http://schemas.microsoft.com/office/drawing/2014/main" id="{298C74CF-A5FB-4E76-A7AB-F20B43439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421"/>
              <a:ext cx="229" cy="5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7" name="Freeform 19">
              <a:extLst>
                <a:ext uri="{FF2B5EF4-FFF2-40B4-BE49-F238E27FC236}">
                  <a16:creationId xmlns:a16="http://schemas.microsoft.com/office/drawing/2014/main" id="{C7419745-0270-4B17-A688-926F0657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1436"/>
              <a:ext cx="230" cy="58"/>
            </a:xfrm>
            <a:custGeom>
              <a:avLst/>
              <a:gdLst>
                <a:gd name="T0" fmla="*/ 1 w 459"/>
                <a:gd name="T1" fmla="*/ 0 h 117"/>
                <a:gd name="T2" fmla="*/ 1 w 459"/>
                <a:gd name="T3" fmla="*/ 0 h 117"/>
                <a:gd name="T4" fmla="*/ 0 w 459"/>
                <a:gd name="T5" fmla="*/ 0 h 117"/>
                <a:gd name="T6" fmla="*/ 1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8" name="Freeform 20">
              <a:extLst>
                <a:ext uri="{FF2B5EF4-FFF2-40B4-BE49-F238E27FC236}">
                  <a16:creationId xmlns:a16="http://schemas.microsoft.com/office/drawing/2014/main" id="{044E6FD5-454A-4941-98E9-A5C70E1FA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1452"/>
              <a:ext cx="229" cy="58"/>
            </a:xfrm>
            <a:custGeom>
              <a:avLst/>
              <a:gdLst>
                <a:gd name="T0" fmla="*/ 1 w 458"/>
                <a:gd name="T1" fmla="*/ 0 h 117"/>
                <a:gd name="T2" fmla="*/ 1 w 458"/>
                <a:gd name="T3" fmla="*/ 0 h 117"/>
                <a:gd name="T4" fmla="*/ 0 w 458"/>
                <a:gd name="T5" fmla="*/ 0 h 117"/>
                <a:gd name="T6" fmla="*/ 1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9" name="Freeform 21">
              <a:extLst>
                <a:ext uri="{FF2B5EF4-FFF2-40B4-BE49-F238E27FC236}">
                  <a16:creationId xmlns:a16="http://schemas.microsoft.com/office/drawing/2014/main" id="{70F2F81A-8F7F-495F-BBA8-F35FE522B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1467"/>
              <a:ext cx="230" cy="58"/>
            </a:xfrm>
            <a:custGeom>
              <a:avLst/>
              <a:gdLst>
                <a:gd name="T0" fmla="*/ 1 w 460"/>
                <a:gd name="T1" fmla="*/ 0 h 116"/>
                <a:gd name="T2" fmla="*/ 1 w 460"/>
                <a:gd name="T3" fmla="*/ 1 h 116"/>
                <a:gd name="T4" fmla="*/ 0 w 460"/>
                <a:gd name="T5" fmla="*/ 1 h 116"/>
                <a:gd name="T6" fmla="*/ 1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0" name="Freeform 22">
              <a:extLst>
                <a:ext uri="{FF2B5EF4-FFF2-40B4-BE49-F238E27FC236}">
                  <a16:creationId xmlns:a16="http://schemas.microsoft.com/office/drawing/2014/main" id="{2D74B2FC-426D-4B0D-8450-6AE1255F5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" y="1635"/>
              <a:ext cx="286" cy="142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1 h 284"/>
                <a:gd name="T4" fmla="*/ 0 w 573"/>
                <a:gd name="T5" fmla="*/ 1 h 284"/>
                <a:gd name="T6" fmla="*/ 0 w 573"/>
                <a:gd name="T7" fmla="*/ 1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1" name="Freeform 23">
              <a:extLst>
                <a:ext uri="{FF2B5EF4-FFF2-40B4-BE49-F238E27FC236}">
                  <a16:creationId xmlns:a16="http://schemas.microsoft.com/office/drawing/2014/main" id="{138F8668-E272-4359-862E-D870798A6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21"/>
              <a:ext cx="97" cy="60"/>
            </a:xfrm>
            <a:custGeom>
              <a:avLst/>
              <a:gdLst>
                <a:gd name="T0" fmla="*/ 1 w 194"/>
                <a:gd name="T1" fmla="*/ 1 h 120"/>
                <a:gd name="T2" fmla="*/ 0 w 194"/>
                <a:gd name="T3" fmla="*/ 1 h 120"/>
                <a:gd name="T4" fmla="*/ 1 w 194"/>
                <a:gd name="T5" fmla="*/ 1 h 120"/>
                <a:gd name="T6" fmla="*/ 1 w 194"/>
                <a:gd name="T7" fmla="*/ 0 h 120"/>
                <a:gd name="T8" fmla="*/ 1 w 194"/>
                <a:gd name="T9" fmla="*/ 1 h 120"/>
                <a:gd name="T10" fmla="*/ 1 w 194"/>
                <a:gd name="T11" fmla="*/ 1 h 120"/>
                <a:gd name="T12" fmla="*/ 1 w 194"/>
                <a:gd name="T13" fmla="*/ 1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2" name="Freeform 24">
              <a:extLst>
                <a:ext uri="{FF2B5EF4-FFF2-40B4-BE49-F238E27FC236}">
                  <a16:creationId xmlns:a16="http://schemas.microsoft.com/office/drawing/2014/main" id="{9D55C504-CB14-4625-B38A-7B75F3AD9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1775"/>
              <a:ext cx="414" cy="198"/>
            </a:xfrm>
            <a:custGeom>
              <a:avLst/>
              <a:gdLst>
                <a:gd name="T0" fmla="*/ 0 w 828"/>
                <a:gd name="T1" fmla="*/ 1 h 396"/>
                <a:gd name="T2" fmla="*/ 1 w 828"/>
                <a:gd name="T3" fmla="*/ 0 h 396"/>
                <a:gd name="T4" fmla="*/ 1 w 828"/>
                <a:gd name="T5" fmla="*/ 1 h 396"/>
                <a:gd name="T6" fmla="*/ 1 w 828"/>
                <a:gd name="T7" fmla="*/ 1 h 396"/>
                <a:gd name="T8" fmla="*/ 1 w 828"/>
                <a:gd name="T9" fmla="*/ 1 h 396"/>
                <a:gd name="T10" fmla="*/ 1 w 828"/>
                <a:gd name="T11" fmla="*/ 1 h 396"/>
                <a:gd name="T12" fmla="*/ 1 w 828"/>
                <a:gd name="T13" fmla="*/ 1 h 396"/>
                <a:gd name="T14" fmla="*/ 1 w 828"/>
                <a:gd name="T15" fmla="*/ 1 h 396"/>
                <a:gd name="T16" fmla="*/ 1 w 828"/>
                <a:gd name="T17" fmla="*/ 1 h 396"/>
                <a:gd name="T18" fmla="*/ 1 w 828"/>
                <a:gd name="T19" fmla="*/ 1 h 396"/>
                <a:gd name="T20" fmla="*/ 1 w 828"/>
                <a:gd name="T21" fmla="*/ 1 h 396"/>
                <a:gd name="T22" fmla="*/ 1 w 828"/>
                <a:gd name="T23" fmla="*/ 1 h 396"/>
                <a:gd name="T24" fmla="*/ 1 w 828"/>
                <a:gd name="T25" fmla="*/ 1 h 396"/>
                <a:gd name="T26" fmla="*/ 0 w 828"/>
                <a:gd name="T27" fmla="*/ 1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3" name="Freeform 25">
              <a:extLst>
                <a:ext uri="{FF2B5EF4-FFF2-40B4-BE49-F238E27FC236}">
                  <a16:creationId xmlns:a16="http://schemas.microsoft.com/office/drawing/2014/main" id="{E0605134-3A3D-489B-A54E-B5204F2AC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" y="1775"/>
              <a:ext cx="77" cy="41"/>
            </a:xfrm>
            <a:custGeom>
              <a:avLst/>
              <a:gdLst>
                <a:gd name="T0" fmla="*/ 0 w 156"/>
                <a:gd name="T1" fmla="*/ 1 h 81"/>
                <a:gd name="T2" fmla="*/ 0 w 156"/>
                <a:gd name="T3" fmla="*/ 0 h 81"/>
                <a:gd name="T4" fmla="*/ 0 w 156"/>
                <a:gd name="T5" fmla="*/ 1 h 81"/>
                <a:gd name="T6" fmla="*/ 0 w 156"/>
                <a:gd name="T7" fmla="*/ 1 h 81"/>
                <a:gd name="T8" fmla="*/ 0 w 156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4" name="Freeform 26">
              <a:extLst>
                <a:ext uri="{FF2B5EF4-FFF2-40B4-BE49-F238E27FC236}">
                  <a16:creationId xmlns:a16="http://schemas.microsoft.com/office/drawing/2014/main" id="{1C2C4B04-A913-4B92-B732-FDD99D9B0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1816"/>
              <a:ext cx="77" cy="41"/>
            </a:xfrm>
            <a:custGeom>
              <a:avLst/>
              <a:gdLst>
                <a:gd name="T0" fmla="*/ 0 w 156"/>
                <a:gd name="T1" fmla="*/ 1 h 82"/>
                <a:gd name="T2" fmla="*/ 0 w 156"/>
                <a:gd name="T3" fmla="*/ 0 h 82"/>
                <a:gd name="T4" fmla="*/ 0 w 156"/>
                <a:gd name="T5" fmla="*/ 1 h 82"/>
                <a:gd name="T6" fmla="*/ 0 w 156"/>
                <a:gd name="T7" fmla="*/ 1 h 82"/>
                <a:gd name="T8" fmla="*/ 0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5" name="Freeform 27">
              <a:extLst>
                <a:ext uri="{FF2B5EF4-FFF2-40B4-BE49-F238E27FC236}">
                  <a16:creationId xmlns:a16="http://schemas.microsoft.com/office/drawing/2014/main" id="{96292EC6-D861-4782-BE9D-2642B3FC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8" y="1744"/>
              <a:ext cx="78" cy="41"/>
            </a:xfrm>
            <a:custGeom>
              <a:avLst/>
              <a:gdLst>
                <a:gd name="T0" fmla="*/ 1 w 156"/>
                <a:gd name="T1" fmla="*/ 1 h 82"/>
                <a:gd name="T2" fmla="*/ 1 w 156"/>
                <a:gd name="T3" fmla="*/ 0 h 82"/>
                <a:gd name="T4" fmla="*/ 1 w 156"/>
                <a:gd name="T5" fmla="*/ 1 h 82"/>
                <a:gd name="T6" fmla="*/ 0 w 156"/>
                <a:gd name="T7" fmla="*/ 1 h 82"/>
                <a:gd name="T8" fmla="*/ 1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6" name="Freeform 28">
              <a:extLst>
                <a:ext uri="{FF2B5EF4-FFF2-40B4-BE49-F238E27FC236}">
                  <a16:creationId xmlns:a16="http://schemas.microsoft.com/office/drawing/2014/main" id="{5C457DC7-3AA1-4BB1-BAC8-0BEA838FF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1785"/>
              <a:ext cx="79" cy="40"/>
            </a:xfrm>
            <a:custGeom>
              <a:avLst/>
              <a:gdLst>
                <a:gd name="T0" fmla="*/ 1 w 157"/>
                <a:gd name="T1" fmla="*/ 0 h 82"/>
                <a:gd name="T2" fmla="*/ 1 w 157"/>
                <a:gd name="T3" fmla="*/ 0 h 82"/>
                <a:gd name="T4" fmla="*/ 1 w 157"/>
                <a:gd name="T5" fmla="*/ 0 h 82"/>
                <a:gd name="T6" fmla="*/ 0 w 157"/>
                <a:gd name="T7" fmla="*/ 0 h 82"/>
                <a:gd name="T8" fmla="*/ 1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7" name="Freeform 29">
              <a:extLst>
                <a:ext uri="{FF2B5EF4-FFF2-40B4-BE49-F238E27FC236}">
                  <a16:creationId xmlns:a16="http://schemas.microsoft.com/office/drawing/2014/main" id="{9E343F02-FF82-4616-8CD4-1CBB73CD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1559"/>
              <a:ext cx="689" cy="173"/>
            </a:xfrm>
            <a:custGeom>
              <a:avLst/>
              <a:gdLst>
                <a:gd name="T0" fmla="*/ 1 w 1377"/>
                <a:gd name="T1" fmla="*/ 1 h 346"/>
                <a:gd name="T2" fmla="*/ 1 w 1377"/>
                <a:gd name="T3" fmla="*/ 1 h 346"/>
                <a:gd name="T4" fmla="*/ 1 w 1377"/>
                <a:gd name="T5" fmla="*/ 1 h 346"/>
                <a:gd name="T6" fmla="*/ 1 w 1377"/>
                <a:gd name="T7" fmla="*/ 1 h 346"/>
                <a:gd name="T8" fmla="*/ 1 w 1377"/>
                <a:gd name="T9" fmla="*/ 1 h 346"/>
                <a:gd name="T10" fmla="*/ 1 w 1377"/>
                <a:gd name="T11" fmla="*/ 1 h 346"/>
                <a:gd name="T12" fmla="*/ 1 w 1377"/>
                <a:gd name="T13" fmla="*/ 1 h 346"/>
                <a:gd name="T14" fmla="*/ 1 w 1377"/>
                <a:gd name="T15" fmla="*/ 1 h 346"/>
                <a:gd name="T16" fmla="*/ 1 w 1377"/>
                <a:gd name="T17" fmla="*/ 1 h 346"/>
                <a:gd name="T18" fmla="*/ 1 w 1377"/>
                <a:gd name="T19" fmla="*/ 1 h 346"/>
                <a:gd name="T20" fmla="*/ 1 w 1377"/>
                <a:gd name="T21" fmla="*/ 1 h 346"/>
                <a:gd name="T22" fmla="*/ 1 w 1377"/>
                <a:gd name="T23" fmla="*/ 1 h 346"/>
                <a:gd name="T24" fmla="*/ 1 w 1377"/>
                <a:gd name="T25" fmla="*/ 1 h 346"/>
                <a:gd name="T26" fmla="*/ 1 w 1377"/>
                <a:gd name="T27" fmla="*/ 1 h 346"/>
                <a:gd name="T28" fmla="*/ 1 w 1377"/>
                <a:gd name="T29" fmla="*/ 1 h 346"/>
                <a:gd name="T30" fmla="*/ 1 w 1377"/>
                <a:gd name="T31" fmla="*/ 1 h 346"/>
                <a:gd name="T32" fmla="*/ 1 w 1377"/>
                <a:gd name="T33" fmla="*/ 1 h 346"/>
                <a:gd name="T34" fmla="*/ 1 w 1377"/>
                <a:gd name="T35" fmla="*/ 1 h 346"/>
                <a:gd name="T36" fmla="*/ 1 w 1377"/>
                <a:gd name="T37" fmla="*/ 1 h 346"/>
                <a:gd name="T38" fmla="*/ 1 w 1377"/>
                <a:gd name="T39" fmla="*/ 1 h 346"/>
                <a:gd name="T40" fmla="*/ 1 w 1377"/>
                <a:gd name="T41" fmla="*/ 1 h 346"/>
                <a:gd name="T42" fmla="*/ 1 w 1377"/>
                <a:gd name="T43" fmla="*/ 1 h 346"/>
                <a:gd name="T44" fmla="*/ 1 w 1377"/>
                <a:gd name="T45" fmla="*/ 1 h 346"/>
                <a:gd name="T46" fmla="*/ 1 w 1377"/>
                <a:gd name="T47" fmla="*/ 0 h 346"/>
                <a:gd name="T48" fmla="*/ 1 w 1377"/>
                <a:gd name="T49" fmla="*/ 1 h 346"/>
                <a:gd name="T50" fmla="*/ 1 w 1377"/>
                <a:gd name="T51" fmla="*/ 1 h 346"/>
                <a:gd name="T52" fmla="*/ 1 w 1377"/>
                <a:gd name="T53" fmla="*/ 1 h 346"/>
                <a:gd name="T54" fmla="*/ 1 w 1377"/>
                <a:gd name="T55" fmla="*/ 1 h 346"/>
                <a:gd name="T56" fmla="*/ 1 w 1377"/>
                <a:gd name="T57" fmla="*/ 1 h 346"/>
                <a:gd name="T58" fmla="*/ 1 w 1377"/>
                <a:gd name="T59" fmla="*/ 1 h 346"/>
                <a:gd name="T60" fmla="*/ 1 w 1377"/>
                <a:gd name="T61" fmla="*/ 1 h 346"/>
                <a:gd name="T62" fmla="*/ 1 w 1377"/>
                <a:gd name="T63" fmla="*/ 1 h 346"/>
                <a:gd name="T64" fmla="*/ 1 w 1377"/>
                <a:gd name="T65" fmla="*/ 1 h 346"/>
                <a:gd name="T66" fmla="*/ 1 w 1377"/>
                <a:gd name="T67" fmla="*/ 1 h 346"/>
                <a:gd name="T68" fmla="*/ 1 w 1377"/>
                <a:gd name="T69" fmla="*/ 1 h 346"/>
                <a:gd name="T70" fmla="*/ 1 w 1377"/>
                <a:gd name="T71" fmla="*/ 1 h 346"/>
                <a:gd name="T72" fmla="*/ 1 w 1377"/>
                <a:gd name="T73" fmla="*/ 1 h 346"/>
                <a:gd name="T74" fmla="*/ 1 w 1377"/>
                <a:gd name="T75" fmla="*/ 1 h 346"/>
                <a:gd name="T76" fmla="*/ 1 w 1377"/>
                <a:gd name="T77" fmla="*/ 1 h 346"/>
                <a:gd name="T78" fmla="*/ 1 w 1377"/>
                <a:gd name="T79" fmla="*/ 1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8" name="Freeform 30">
              <a:extLst>
                <a:ext uri="{FF2B5EF4-FFF2-40B4-BE49-F238E27FC236}">
                  <a16:creationId xmlns:a16="http://schemas.microsoft.com/office/drawing/2014/main" id="{41A9C360-E22F-4672-9648-65B541078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39" cy="26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9" name="Freeform 31">
              <a:extLst>
                <a:ext uri="{FF2B5EF4-FFF2-40B4-BE49-F238E27FC236}">
                  <a16:creationId xmlns:a16="http://schemas.microsoft.com/office/drawing/2014/main" id="{FCFF697E-0EA5-4469-878B-9541B2CC6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767"/>
              <a:ext cx="38" cy="30"/>
            </a:xfrm>
            <a:custGeom>
              <a:avLst/>
              <a:gdLst>
                <a:gd name="T0" fmla="*/ 1 w 76"/>
                <a:gd name="T1" fmla="*/ 0 h 58"/>
                <a:gd name="T2" fmla="*/ 1 w 76"/>
                <a:gd name="T3" fmla="*/ 1 h 58"/>
                <a:gd name="T4" fmla="*/ 1 w 76"/>
                <a:gd name="T5" fmla="*/ 1 h 58"/>
                <a:gd name="T6" fmla="*/ 1 w 76"/>
                <a:gd name="T7" fmla="*/ 1 h 58"/>
                <a:gd name="T8" fmla="*/ 1 w 76"/>
                <a:gd name="T9" fmla="*/ 1 h 58"/>
                <a:gd name="T10" fmla="*/ 1 w 76"/>
                <a:gd name="T11" fmla="*/ 1 h 58"/>
                <a:gd name="T12" fmla="*/ 1 w 76"/>
                <a:gd name="T13" fmla="*/ 1 h 58"/>
                <a:gd name="T14" fmla="*/ 1 w 76"/>
                <a:gd name="T15" fmla="*/ 1 h 58"/>
                <a:gd name="T16" fmla="*/ 1 w 76"/>
                <a:gd name="T17" fmla="*/ 1 h 58"/>
                <a:gd name="T18" fmla="*/ 1 w 76"/>
                <a:gd name="T19" fmla="*/ 1 h 58"/>
                <a:gd name="T20" fmla="*/ 1 w 76"/>
                <a:gd name="T21" fmla="*/ 1 h 58"/>
                <a:gd name="T22" fmla="*/ 1 w 76"/>
                <a:gd name="T23" fmla="*/ 1 h 58"/>
                <a:gd name="T24" fmla="*/ 1 w 76"/>
                <a:gd name="T25" fmla="*/ 1 h 58"/>
                <a:gd name="T26" fmla="*/ 1 w 76"/>
                <a:gd name="T27" fmla="*/ 1 h 58"/>
                <a:gd name="T28" fmla="*/ 1 w 76"/>
                <a:gd name="T29" fmla="*/ 1 h 58"/>
                <a:gd name="T30" fmla="*/ 1 w 76"/>
                <a:gd name="T31" fmla="*/ 1 h 58"/>
                <a:gd name="T32" fmla="*/ 1 w 76"/>
                <a:gd name="T33" fmla="*/ 1 h 58"/>
                <a:gd name="T34" fmla="*/ 1 w 76"/>
                <a:gd name="T35" fmla="*/ 1 h 58"/>
                <a:gd name="T36" fmla="*/ 1 w 76"/>
                <a:gd name="T37" fmla="*/ 1 h 58"/>
                <a:gd name="T38" fmla="*/ 0 w 76"/>
                <a:gd name="T39" fmla="*/ 1 h 58"/>
                <a:gd name="T40" fmla="*/ 1 w 76"/>
                <a:gd name="T41" fmla="*/ 1 h 58"/>
                <a:gd name="T42" fmla="*/ 1 w 76"/>
                <a:gd name="T43" fmla="*/ 1 h 58"/>
                <a:gd name="T44" fmla="*/ 1 w 76"/>
                <a:gd name="T45" fmla="*/ 1 h 58"/>
                <a:gd name="T46" fmla="*/ 1 w 76"/>
                <a:gd name="T47" fmla="*/ 1 h 58"/>
                <a:gd name="T48" fmla="*/ 1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0" name="Freeform 32">
              <a:extLst>
                <a:ext uri="{FF2B5EF4-FFF2-40B4-BE49-F238E27FC236}">
                  <a16:creationId xmlns:a16="http://schemas.microsoft.com/office/drawing/2014/main" id="{725140F6-20D1-4228-AF55-C459BC55F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1909"/>
              <a:ext cx="294" cy="158"/>
            </a:xfrm>
            <a:custGeom>
              <a:avLst/>
              <a:gdLst>
                <a:gd name="T0" fmla="*/ 0 w 587"/>
                <a:gd name="T1" fmla="*/ 1 h 316"/>
                <a:gd name="T2" fmla="*/ 1 w 587"/>
                <a:gd name="T3" fmla="*/ 0 h 316"/>
                <a:gd name="T4" fmla="*/ 1 w 587"/>
                <a:gd name="T5" fmla="*/ 1 h 316"/>
                <a:gd name="T6" fmla="*/ 0 w 587"/>
                <a:gd name="T7" fmla="*/ 1 h 316"/>
                <a:gd name="T8" fmla="*/ 0 w 587"/>
                <a:gd name="T9" fmla="*/ 1 h 316"/>
                <a:gd name="T10" fmla="*/ 1 w 587"/>
                <a:gd name="T11" fmla="*/ 1 h 316"/>
                <a:gd name="T12" fmla="*/ 1 w 587"/>
                <a:gd name="T13" fmla="*/ 1 h 316"/>
                <a:gd name="T14" fmla="*/ 1 w 587"/>
                <a:gd name="T15" fmla="*/ 1 h 316"/>
                <a:gd name="T16" fmla="*/ 1 w 587"/>
                <a:gd name="T17" fmla="*/ 1 h 316"/>
                <a:gd name="T18" fmla="*/ 0 w 587"/>
                <a:gd name="T19" fmla="*/ 1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1" name="Freeform 33">
              <a:extLst>
                <a:ext uri="{FF2B5EF4-FFF2-40B4-BE49-F238E27FC236}">
                  <a16:creationId xmlns:a16="http://schemas.microsoft.com/office/drawing/2014/main" id="{819F0F92-BCE8-4BD8-B80A-610EB0BD3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0" y="1840"/>
              <a:ext cx="253" cy="115"/>
            </a:xfrm>
            <a:custGeom>
              <a:avLst/>
              <a:gdLst>
                <a:gd name="T0" fmla="*/ 1 w 506"/>
                <a:gd name="T1" fmla="*/ 1 h 230"/>
                <a:gd name="T2" fmla="*/ 1 w 506"/>
                <a:gd name="T3" fmla="*/ 1 h 230"/>
                <a:gd name="T4" fmla="*/ 1 w 506"/>
                <a:gd name="T5" fmla="*/ 1 h 230"/>
                <a:gd name="T6" fmla="*/ 1 w 506"/>
                <a:gd name="T7" fmla="*/ 1 h 230"/>
                <a:gd name="T8" fmla="*/ 1 w 506"/>
                <a:gd name="T9" fmla="*/ 1 h 230"/>
                <a:gd name="T10" fmla="*/ 1 w 506"/>
                <a:gd name="T11" fmla="*/ 1 h 230"/>
                <a:gd name="T12" fmla="*/ 1 w 506"/>
                <a:gd name="T13" fmla="*/ 1 h 230"/>
                <a:gd name="T14" fmla="*/ 1 w 506"/>
                <a:gd name="T15" fmla="*/ 1 h 230"/>
                <a:gd name="T16" fmla="*/ 1 w 506"/>
                <a:gd name="T17" fmla="*/ 1 h 230"/>
                <a:gd name="T18" fmla="*/ 1 w 506"/>
                <a:gd name="T19" fmla="*/ 1 h 230"/>
                <a:gd name="T20" fmla="*/ 1 w 506"/>
                <a:gd name="T21" fmla="*/ 1 h 230"/>
                <a:gd name="T22" fmla="*/ 1 w 506"/>
                <a:gd name="T23" fmla="*/ 1 h 230"/>
                <a:gd name="T24" fmla="*/ 1 w 506"/>
                <a:gd name="T25" fmla="*/ 1 h 230"/>
                <a:gd name="T26" fmla="*/ 1 w 506"/>
                <a:gd name="T27" fmla="*/ 1 h 230"/>
                <a:gd name="T28" fmla="*/ 1 w 506"/>
                <a:gd name="T29" fmla="*/ 1 h 230"/>
                <a:gd name="T30" fmla="*/ 1 w 506"/>
                <a:gd name="T31" fmla="*/ 1 h 230"/>
                <a:gd name="T32" fmla="*/ 1 w 506"/>
                <a:gd name="T33" fmla="*/ 1 h 230"/>
                <a:gd name="T34" fmla="*/ 1 w 506"/>
                <a:gd name="T35" fmla="*/ 1 h 230"/>
                <a:gd name="T36" fmla="*/ 1 w 506"/>
                <a:gd name="T37" fmla="*/ 1 h 230"/>
                <a:gd name="T38" fmla="*/ 1 w 506"/>
                <a:gd name="T39" fmla="*/ 1 h 230"/>
                <a:gd name="T40" fmla="*/ 1 w 506"/>
                <a:gd name="T41" fmla="*/ 1 h 230"/>
                <a:gd name="T42" fmla="*/ 1 w 506"/>
                <a:gd name="T43" fmla="*/ 1 h 230"/>
                <a:gd name="T44" fmla="*/ 1 w 506"/>
                <a:gd name="T45" fmla="*/ 1 h 230"/>
                <a:gd name="T46" fmla="*/ 1 w 506"/>
                <a:gd name="T47" fmla="*/ 1 h 230"/>
                <a:gd name="T48" fmla="*/ 1 w 506"/>
                <a:gd name="T49" fmla="*/ 1 h 230"/>
                <a:gd name="T50" fmla="*/ 1 w 506"/>
                <a:gd name="T51" fmla="*/ 1 h 230"/>
                <a:gd name="T52" fmla="*/ 1 w 506"/>
                <a:gd name="T53" fmla="*/ 1 h 230"/>
                <a:gd name="T54" fmla="*/ 1 w 506"/>
                <a:gd name="T55" fmla="*/ 1 h 230"/>
                <a:gd name="T56" fmla="*/ 1 w 506"/>
                <a:gd name="T57" fmla="*/ 1 h 230"/>
                <a:gd name="T58" fmla="*/ 1 w 506"/>
                <a:gd name="T59" fmla="*/ 1 h 230"/>
                <a:gd name="T60" fmla="*/ 1 w 506"/>
                <a:gd name="T61" fmla="*/ 1 h 230"/>
                <a:gd name="T62" fmla="*/ 1 w 506"/>
                <a:gd name="T63" fmla="*/ 1 h 230"/>
                <a:gd name="T64" fmla="*/ 1 w 506"/>
                <a:gd name="T65" fmla="*/ 1 h 230"/>
                <a:gd name="T66" fmla="*/ 1 w 506"/>
                <a:gd name="T67" fmla="*/ 1 h 230"/>
                <a:gd name="T68" fmla="*/ 1 w 506"/>
                <a:gd name="T69" fmla="*/ 1 h 230"/>
                <a:gd name="T70" fmla="*/ 1 w 506"/>
                <a:gd name="T71" fmla="*/ 1 h 230"/>
                <a:gd name="T72" fmla="*/ 1 w 506"/>
                <a:gd name="T73" fmla="*/ 1 h 230"/>
                <a:gd name="T74" fmla="*/ 1 w 506"/>
                <a:gd name="T75" fmla="*/ 1 h 230"/>
                <a:gd name="T76" fmla="*/ 1 w 506"/>
                <a:gd name="T77" fmla="*/ 1 h 230"/>
                <a:gd name="T78" fmla="*/ 1 w 506"/>
                <a:gd name="T79" fmla="*/ 1 h 230"/>
                <a:gd name="T80" fmla="*/ 1 w 506"/>
                <a:gd name="T81" fmla="*/ 1 h 230"/>
                <a:gd name="T82" fmla="*/ 1 w 506"/>
                <a:gd name="T83" fmla="*/ 1 h 230"/>
                <a:gd name="T84" fmla="*/ 0 w 506"/>
                <a:gd name="T85" fmla="*/ 1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2" name="Freeform 34">
              <a:extLst>
                <a:ext uri="{FF2B5EF4-FFF2-40B4-BE49-F238E27FC236}">
                  <a16:creationId xmlns:a16="http://schemas.microsoft.com/office/drawing/2014/main" id="{DDFBDB0C-E26A-4060-94CA-3F3B0E5C5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1885"/>
              <a:ext cx="49" cy="21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1 h 42"/>
                <a:gd name="T6" fmla="*/ 0 w 99"/>
                <a:gd name="T7" fmla="*/ 1 h 42"/>
                <a:gd name="T8" fmla="*/ 0 w 99"/>
                <a:gd name="T9" fmla="*/ 1 h 42"/>
                <a:gd name="T10" fmla="*/ 0 w 99"/>
                <a:gd name="T11" fmla="*/ 1 h 42"/>
                <a:gd name="T12" fmla="*/ 0 w 99"/>
                <a:gd name="T13" fmla="*/ 1 h 42"/>
                <a:gd name="T14" fmla="*/ 0 w 99"/>
                <a:gd name="T15" fmla="*/ 1 h 42"/>
                <a:gd name="T16" fmla="*/ 0 w 99"/>
                <a:gd name="T17" fmla="*/ 1 h 42"/>
                <a:gd name="T18" fmla="*/ 0 w 99"/>
                <a:gd name="T19" fmla="*/ 1 h 42"/>
                <a:gd name="T20" fmla="*/ 0 w 99"/>
                <a:gd name="T21" fmla="*/ 1 h 42"/>
                <a:gd name="T22" fmla="*/ 0 w 99"/>
                <a:gd name="T23" fmla="*/ 1 h 42"/>
                <a:gd name="T24" fmla="*/ 0 w 99"/>
                <a:gd name="T25" fmla="*/ 1 h 42"/>
                <a:gd name="T26" fmla="*/ 0 w 99"/>
                <a:gd name="T27" fmla="*/ 1 h 42"/>
                <a:gd name="T28" fmla="*/ 0 w 99"/>
                <a:gd name="T29" fmla="*/ 1 h 42"/>
                <a:gd name="T30" fmla="*/ 0 w 99"/>
                <a:gd name="T31" fmla="*/ 1 h 42"/>
                <a:gd name="T32" fmla="*/ 0 w 99"/>
                <a:gd name="T33" fmla="*/ 1 h 42"/>
                <a:gd name="T34" fmla="*/ 0 w 99"/>
                <a:gd name="T35" fmla="*/ 1 h 42"/>
                <a:gd name="T36" fmla="*/ 0 w 99"/>
                <a:gd name="T37" fmla="*/ 1 h 42"/>
                <a:gd name="T38" fmla="*/ 0 w 99"/>
                <a:gd name="T39" fmla="*/ 1 h 42"/>
                <a:gd name="T40" fmla="*/ 0 w 99"/>
                <a:gd name="T41" fmla="*/ 1 h 42"/>
                <a:gd name="T42" fmla="*/ 0 w 99"/>
                <a:gd name="T43" fmla="*/ 1 h 42"/>
                <a:gd name="T44" fmla="*/ 0 w 99"/>
                <a:gd name="T45" fmla="*/ 1 h 42"/>
                <a:gd name="T46" fmla="*/ 0 w 99"/>
                <a:gd name="T47" fmla="*/ 1 h 42"/>
                <a:gd name="T48" fmla="*/ 0 w 99"/>
                <a:gd name="T49" fmla="*/ 1 h 42"/>
                <a:gd name="T50" fmla="*/ 0 w 99"/>
                <a:gd name="T51" fmla="*/ 1 h 42"/>
                <a:gd name="T52" fmla="*/ 0 w 99"/>
                <a:gd name="T53" fmla="*/ 1 h 42"/>
                <a:gd name="T54" fmla="*/ 0 w 99"/>
                <a:gd name="T55" fmla="*/ 1 h 42"/>
                <a:gd name="T56" fmla="*/ 0 w 99"/>
                <a:gd name="T57" fmla="*/ 1 h 42"/>
                <a:gd name="T58" fmla="*/ 0 w 99"/>
                <a:gd name="T59" fmla="*/ 1 h 42"/>
                <a:gd name="T60" fmla="*/ 0 w 99"/>
                <a:gd name="T61" fmla="*/ 1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300" name="Picture 35" descr="BS00789_">
            <a:extLst>
              <a:ext uri="{FF2B5EF4-FFF2-40B4-BE49-F238E27FC236}">
                <a16:creationId xmlns:a16="http://schemas.microsoft.com/office/drawing/2014/main" id="{1EDC186F-5405-46A3-BF75-1DADEACE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9" y="2427289"/>
            <a:ext cx="9985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1" name="Group 36">
            <a:extLst>
              <a:ext uri="{FF2B5EF4-FFF2-40B4-BE49-F238E27FC236}">
                <a16:creationId xmlns:a16="http://schemas.microsoft.com/office/drawing/2014/main" id="{D8D1B217-43F0-42F0-90FD-03F58AD5927E}"/>
              </a:ext>
            </a:extLst>
          </p:cNvPr>
          <p:cNvGrpSpPr>
            <a:grpSpLocks/>
          </p:cNvGrpSpPr>
          <p:nvPr/>
        </p:nvGrpSpPr>
        <p:grpSpPr bwMode="auto">
          <a:xfrm>
            <a:off x="2678114" y="4768850"/>
            <a:ext cx="1000125" cy="977900"/>
            <a:chOff x="444" y="2920"/>
            <a:chExt cx="656" cy="664"/>
          </a:xfrm>
        </p:grpSpPr>
        <p:pic>
          <p:nvPicPr>
            <p:cNvPr id="55390" name="Picture 37" descr="BS00789_">
              <a:extLst>
                <a:ext uri="{FF2B5EF4-FFF2-40B4-BE49-F238E27FC236}">
                  <a16:creationId xmlns:a16="http://schemas.microsoft.com/office/drawing/2014/main" id="{2D1D9A18-1DD0-429E-B292-1D836FBB5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" y="2920"/>
              <a:ext cx="656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91" name="Picture 38" descr="j0238395">
              <a:extLst>
                <a:ext uri="{FF2B5EF4-FFF2-40B4-BE49-F238E27FC236}">
                  <a16:creationId xmlns:a16="http://schemas.microsoft.com/office/drawing/2014/main" id="{1B9CC43B-7E49-4E57-8D7C-4A0A196AA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" y="2959"/>
              <a:ext cx="541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2" name="Group 39">
            <a:extLst>
              <a:ext uri="{FF2B5EF4-FFF2-40B4-BE49-F238E27FC236}">
                <a16:creationId xmlns:a16="http://schemas.microsoft.com/office/drawing/2014/main" id="{3731AEE5-ECA8-4EC7-9250-E36E2C178064}"/>
              </a:ext>
            </a:extLst>
          </p:cNvPr>
          <p:cNvGrpSpPr>
            <a:grpSpLocks/>
          </p:cNvGrpSpPr>
          <p:nvPr/>
        </p:nvGrpSpPr>
        <p:grpSpPr bwMode="auto">
          <a:xfrm>
            <a:off x="8054976" y="2447926"/>
            <a:ext cx="1393825" cy="906463"/>
            <a:chOff x="3690" y="1346"/>
            <a:chExt cx="915" cy="615"/>
          </a:xfrm>
        </p:grpSpPr>
        <p:sp>
          <p:nvSpPr>
            <p:cNvPr id="55359" name="Freeform 40">
              <a:extLst>
                <a:ext uri="{FF2B5EF4-FFF2-40B4-BE49-F238E27FC236}">
                  <a16:creationId xmlns:a16="http://schemas.microsoft.com/office/drawing/2014/main" id="{BAEFFD5D-5EED-4163-8099-EDAB33CA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" y="1353"/>
              <a:ext cx="564" cy="358"/>
            </a:xfrm>
            <a:custGeom>
              <a:avLst/>
              <a:gdLst>
                <a:gd name="T0" fmla="*/ 0 w 1362"/>
                <a:gd name="T1" fmla="*/ 0 h 864"/>
                <a:gd name="T2" fmla="*/ 0 w 1362"/>
                <a:gd name="T3" fmla="*/ 0 h 864"/>
                <a:gd name="T4" fmla="*/ 0 w 1362"/>
                <a:gd name="T5" fmla="*/ 0 h 864"/>
                <a:gd name="T6" fmla="*/ 0 w 1362"/>
                <a:gd name="T7" fmla="*/ 0 h 864"/>
                <a:gd name="T8" fmla="*/ 0 w 1362"/>
                <a:gd name="T9" fmla="*/ 0 h 864"/>
                <a:gd name="T10" fmla="*/ 0 w 1362"/>
                <a:gd name="T11" fmla="*/ 0 h 864"/>
                <a:gd name="T12" fmla="*/ 0 w 1362"/>
                <a:gd name="T13" fmla="*/ 0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Freeform 41">
              <a:extLst>
                <a:ext uri="{FF2B5EF4-FFF2-40B4-BE49-F238E27FC236}">
                  <a16:creationId xmlns:a16="http://schemas.microsoft.com/office/drawing/2014/main" id="{1132AAF0-28C9-44E1-910D-816F5EF2D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1370"/>
              <a:ext cx="842" cy="327"/>
            </a:xfrm>
            <a:custGeom>
              <a:avLst/>
              <a:gdLst>
                <a:gd name="T0" fmla="*/ 0 w 2033"/>
                <a:gd name="T1" fmla="*/ 0 h 790"/>
                <a:gd name="T2" fmla="*/ 0 w 2033"/>
                <a:gd name="T3" fmla="*/ 0 h 790"/>
                <a:gd name="T4" fmla="*/ 0 w 2033"/>
                <a:gd name="T5" fmla="*/ 0 h 790"/>
                <a:gd name="T6" fmla="*/ 0 w 2033"/>
                <a:gd name="T7" fmla="*/ 0 h 790"/>
                <a:gd name="T8" fmla="*/ 0 w 2033"/>
                <a:gd name="T9" fmla="*/ 0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Freeform 42">
              <a:extLst>
                <a:ext uri="{FF2B5EF4-FFF2-40B4-BE49-F238E27FC236}">
                  <a16:creationId xmlns:a16="http://schemas.microsoft.com/office/drawing/2014/main" id="{9FD7855C-38F0-4AA9-A190-5FD105981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518"/>
              <a:ext cx="253" cy="402"/>
            </a:xfrm>
            <a:custGeom>
              <a:avLst/>
              <a:gdLst>
                <a:gd name="T0" fmla="*/ 0 w 611"/>
                <a:gd name="T1" fmla="*/ 0 h 969"/>
                <a:gd name="T2" fmla="*/ 0 w 611"/>
                <a:gd name="T3" fmla="*/ 0 h 969"/>
                <a:gd name="T4" fmla="*/ 0 w 611"/>
                <a:gd name="T5" fmla="*/ 0 h 969"/>
                <a:gd name="T6" fmla="*/ 0 w 611"/>
                <a:gd name="T7" fmla="*/ 0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Freeform 43">
              <a:extLst>
                <a:ext uri="{FF2B5EF4-FFF2-40B4-BE49-F238E27FC236}">
                  <a16:creationId xmlns:a16="http://schemas.microsoft.com/office/drawing/2014/main" id="{509FCC0F-3572-4CB1-A424-276FA7FA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1533"/>
              <a:ext cx="607" cy="382"/>
            </a:xfrm>
            <a:custGeom>
              <a:avLst/>
              <a:gdLst>
                <a:gd name="T0" fmla="*/ 0 w 1464"/>
                <a:gd name="T1" fmla="*/ 0 h 922"/>
                <a:gd name="T2" fmla="*/ 0 w 1464"/>
                <a:gd name="T3" fmla="*/ 0 h 922"/>
                <a:gd name="T4" fmla="*/ 0 w 1464"/>
                <a:gd name="T5" fmla="*/ 0 h 922"/>
                <a:gd name="T6" fmla="*/ 0 w 1464"/>
                <a:gd name="T7" fmla="*/ 0 h 922"/>
                <a:gd name="T8" fmla="*/ 0 w 1464"/>
                <a:gd name="T9" fmla="*/ 0 h 922"/>
                <a:gd name="T10" fmla="*/ 0 w 1464"/>
                <a:gd name="T11" fmla="*/ 0 h 922"/>
                <a:gd name="T12" fmla="*/ 0 w 1464"/>
                <a:gd name="T13" fmla="*/ 0 h 922"/>
                <a:gd name="T14" fmla="*/ 0 w 1464"/>
                <a:gd name="T15" fmla="*/ 0 h 922"/>
                <a:gd name="T16" fmla="*/ 0 w 1464"/>
                <a:gd name="T17" fmla="*/ 0 h 922"/>
                <a:gd name="T18" fmla="*/ 0 w 1464"/>
                <a:gd name="T19" fmla="*/ 0 h 922"/>
                <a:gd name="T20" fmla="*/ 0 w 1464"/>
                <a:gd name="T21" fmla="*/ 0 h 922"/>
                <a:gd name="T22" fmla="*/ 0 w 1464"/>
                <a:gd name="T23" fmla="*/ 0 h 922"/>
                <a:gd name="T24" fmla="*/ 0 w 1464"/>
                <a:gd name="T25" fmla="*/ 0 h 922"/>
                <a:gd name="T26" fmla="*/ 0 w 1464"/>
                <a:gd name="T27" fmla="*/ 0 h 922"/>
                <a:gd name="T28" fmla="*/ 0 w 1464"/>
                <a:gd name="T29" fmla="*/ 0 h 922"/>
                <a:gd name="T30" fmla="*/ 0 w 1464"/>
                <a:gd name="T31" fmla="*/ 0 h 922"/>
                <a:gd name="T32" fmla="*/ 0 w 1464"/>
                <a:gd name="T33" fmla="*/ 0 h 922"/>
                <a:gd name="T34" fmla="*/ 0 w 1464"/>
                <a:gd name="T35" fmla="*/ 0 h 922"/>
                <a:gd name="T36" fmla="*/ 0 w 1464"/>
                <a:gd name="T37" fmla="*/ 0 h 922"/>
                <a:gd name="T38" fmla="*/ 0 w 1464"/>
                <a:gd name="T39" fmla="*/ 0 h 922"/>
                <a:gd name="T40" fmla="*/ 0 w 1464"/>
                <a:gd name="T41" fmla="*/ 0 h 922"/>
                <a:gd name="T42" fmla="*/ 0 w 1464"/>
                <a:gd name="T43" fmla="*/ 0 h 922"/>
                <a:gd name="T44" fmla="*/ 0 w 1464"/>
                <a:gd name="T45" fmla="*/ 0 h 922"/>
                <a:gd name="T46" fmla="*/ 0 w 1464"/>
                <a:gd name="T47" fmla="*/ 0 h 922"/>
                <a:gd name="T48" fmla="*/ 0 w 1464"/>
                <a:gd name="T49" fmla="*/ 0 h 922"/>
                <a:gd name="T50" fmla="*/ 0 w 1464"/>
                <a:gd name="T51" fmla="*/ 0 h 922"/>
                <a:gd name="T52" fmla="*/ 0 w 1464"/>
                <a:gd name="T53" fmla="*/ 0 h 922"/>
                <a:gd name="T54" fmla="*/ 0 w 1464"/>
                <a:gd name="T55" fmla="*/ 0 h 922"/>
                <a:gd name="T56" fmla="*/ 0 w 1464"/>
                <a:gd name="T57" fmla="*/ 0 h 922"/>
                <a:gd name="T58" fmla="*/ 0 w 1464"/>
                <a:gd name="T59" fmla="*/ 0 h 922"/>
                <a:gd name="T60" fmla="*/ 0 w 1464"/>
                <a:gd name="T61" fmla="*/ 0 h 922"/>
                <a:gd name="T62" fmla="*/ 0 w 1464"/>
                <a:gd name="T63" fmla="*/ 0 h 922"/>
                <a:gd name="T64" fmla="*/ 0 w 1464"/>
                <a:gd name="T65" fmla="*/ 0 h 922"/>
                <a:gd name="T66" fmla="*/ 0 w 1464"/>
                <a:gd name="T67" fmla="*/ 0 h 922"/>
                <a:gd name="T68" fmla="*/ 0 w 1464"/>
                <a:gd name="T69" fmla="*/ 0 h 922"/>
                <a:gd name="T70" fmla="*/ 0 w 1464"/>
                <a:gd name="T71" fmla="*/ 0 h 922"/>
                <a:gd name="T72" fmla="*/ 0 w 1464"/>
                <a:gd name="T73" fmla="*/ 0 h 922"/>
                <a:gd name="T74" fmla="*/ 0 w 1464"/>
                <a:gd name="T75" fmla="*/ 0 h 922"/>
                <a:gd name="T76" fmla="*/ 0 w 1464"/>
                <a:gd name="T77" fmla="*/ 0 h 922"/>
                <a:gd name="T78" fmla="*/ 0 w 1464"/>
                <a:gd name="T79" fmla="*/ 0 h 922"/>
                <a:gd name="T80" fmla="*/ 0 w 1464"/>
                <a:gd name="T81" fmla="*/ 0 h 922"/>
                <a:gd name="T82" fmla="*/ 0 w 1464"/>
                <a:gd name="T83" fmla="*/ 0 h 922"/>
                <a:gd name="T84" fmla="*/ 0 w 1464"/>
                <a:gd name="T85" fmla="*/ 0 h 922"/>
                <a:gd name="T86" fmla="*/ 0 w 1464"/>
                <a:gd name="T87" fmla="*/ 0 h 922"/>
                <a:gd name="T88" fmla="*/ 0 w 1464"/>
                <a:gd name="T89" fmla="*/ 0 h 922"/>
                <a:gd name="T90" fmla="*/ 0 w 1464"/>
                <a:gd name="T91" fmla="*/ 0 h 922"/>
                <a:gd name="T92" fmla="*/ 0 w 1464"/>
                <a:gd name="T93" fmla="*/ 0 h 922"/>
                <a:gd name="T94" fmla="*/ 0 w 1464"/>
                <a:gd name="T95" fmla="*/ 0 h 922"/>
                <a:gd name="T96" fmla="*/ 0 w 1464"/>
                <a:gd name="T97" fmla="*/ 0 h 922"/>
                <a:gd name="T98" fmla="*/ 0 w 1464"/>
                <a:gd name="T99" fmla="*/ 0 h 922"/>
                <a:gd name="T100" fmla="*/ 0 w 1464"/>
                <a:gd name="T101" fmla="*/ 0 h 922"/>
                <a:gd name="T102" fmla="*/ 0 w 1464"/>
                <a:gd name="T103" fmla="*/ 0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Freeform 44">
              <a:extLst>
                <a:ext uri="{FF2B5EF4-FFF2-40B4-BE49-F238E27FC236}">
                  <a16:creationId xmlns:a16="http://schemas.microsoft.com/office/drawing/2014/main" id="{CED95FFF-F9DB-4AB1-81E5-A86DD8786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1840"/>
              <a:ext cx="232" cy="114"/>
            </a:xfrm>
            <a:custGeom>
              <a:avLst/>
              <a:gdLst>
                <a:gd name="T0" fmla="*/ 0 w 560"/>
                <a:gd name="T1" fmla="*/ 0 h 276"/>
                <a:gd name="T2" fmla="*/ 0 w 560"/>
                <a:gd name="T3" fmla="*/ 0 h 276"/>
                <a:gd name="T4" fmla="*/ 0 w 560"/>
                <a:gd name="T5" fmla="*/ 0 h 276"/>
                <a:gd name="T6" fmla="*/ 0 w 560"/>
                <a:gd name="T7" fmla="*/ 0 h 276"/>
                <a:gd name="T8" fmla="*/ 0 w 560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Freeform 45">
              <a:extLst>
                <a:ext uri="{FF2B5EF4-FFF2-40B4-BE49-F238E27FC236}">
                  <a16:creationId xmlns:a16="http://schemas.microsoft.com/office/drawing/2014/main" id="{60509CA1-A266-4F19-BC26-3B9DCEE43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67" cy="207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Freeform 46">
              <a:extLst>
                <a:ext uri="{FF2B5EF4-FFF2-40B4-BE49-F238E27FC236}">
                  <a16:creationId xmlns:a16="http://schemas.microsoft.com/office/drawing/2014/main" id="{92519BDB-F133-47B0-AFA9-EFAD1FCDB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2"/>
              <a:ext cx="82" cy="42"/>
            </a:xfrm>
            <a:custGeom>
              <a:avLst/>
              <a:gdLst>
                <a:gd name="T0" fmla="*/ 0 w 198"/>
                <a:gd name="T1" fmla="*/ 0 h 101"/>
                <a:gd name="T2" fmla="*/ 0 w 198"/>
                <a:gd name="T3" fmla="*/ 0 h 101"/>
                <a:gd name="T4" fmla="*/ 0 w 198"/>
                <a:gd name="T5" fmla="*/ 0 h 101"/>
                <a:gd name="T6" fmla="*/ 0 w 198"/>
                <a:gd name="T7" fmla="*/ 0 h 101"/>
                <a:gd name="T8" fmla="*/ 0 w 19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6" name="Freeform 47">
              <a:extLst>
                <a:ext uri="{FF2B5EF4-FFF2-40B4-BE49-F238E27FC236}">
                  <a16:creationId xmlns:a16="http://schemas.microsoft.com/office/drawing/2014/main" id="{7A81DC79-4701-4EAD-820A-00A051B8D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" y="1721"/>
              <a:ext cx="42" cy="22"/>
            </a:xfrm>
            <a:custGeom>
              <a:avLst/>
              <a:gdLst>
                <a:gd name="T0" fmla="*/ 0 w 100"/>
                <a:gd name="T1" fmla="*/ 0 h 55"/>
                <a:gd name="T2" fmla="*/ 0 w 100"/>
                <a:gd name="T3" fmla="*/ 0 h 55"/>
                <a:gd name="T4" fmla="*/ 0 w 100"/>
                <a:gd name="T5" fmla="*/ 0 h 55"/>
                <a:gd name="T6" fmla="*/ 0 w 100"/>
                <a:gd name="T7" fmla="*/ 0 h 55"/>
                <a:gd name="T8" fmla="*/ 0 w 100"/>
                <a:gd name="T9" fmla="*/ 0 h 55"/>
                <a:gd name="T10" fmla="*/ 0 w 100"/>
                <a:gd name="T11" fmla="*/ 0 h 55"/>
                <a:gd name="T12" fmla="*/ 0 w 100"/>
                <a:gd name="T13" fmla="*/ 0 h 55"/>
                <a:gd name="T14" fmla="*/ 0 w 100"/>
                <a:gd name="T15" fmla="*/ 0 h 55"/>
                <a:gd name="T16" fmla="*/ 0 w 100"/>
                <a:gd name="T17" fmla="*/ 0 h 55"/>
                <a:gd name="T18" fmla="*/ 0 w 100"/>
                <a:gd name="T19" fmla="*/ 0 h 55"/>
                <a:gd name="T20" fmla="*/ 0 w 100"/>
                <a:gd name="T21" fmla="*/ 0 h 55"/>
                <a:gd name="T22" fmla="*/ 0 w 100"/>
                <a:gd name="T23" fmla="*/ 0 h 55"/>
                <a:gd name="T24" fmla="*/ 0 w 100"/>
                <a:gd name="T25" fmla="*/ 0 h 55"/>
                <a:gd name="T26" fmla="*/ 0 w 100"/>
                <a:gd name="T27" fmla="*/ 0 h 55"/>
                <a:gd name="T28" fmla="*/ 0 w 100"/>
                <a:gd name="T29" fmla="*/ 0 h 55"/>
                <a:gd name="T30" fmla="*/ 0 w 100"/>
                <a:gd name="T31" fmla="*/ 0 h 55"/>
                <a:gd name="T32" fmla="*/ 0 w 100"/>
                <a:gd name="T33" fmla="*/ 0 h 55"/>
                <a:gd name="T34" fmla="*/ 0 w 100"/>
                <a:gd name="T35" fmla="*/ 0 h 55"/>
                <a:gd name="T36" fmla="*/ 0 w 100"/>
                <a:gd name="T37" fmla="*/ 0 h 55"/>
                <a:gd name="T38" fmla="*/ 0 w 100"/>
                <a:gd name="T39" fmla="*/ 0 h 55"/>
                <a:gd name="T40" fmla="*/ 0 w 100"/>
                <a:gd name="T41" fmla="*/ 0 h 55"/>
                <a:gd name="T42" fmla="*/ 0 w 100"/>
                <a:gd name="T43" fmla="*/ 0 h 55"/>
                <a:gd name="T44" fmla="*/ 0 w 100"/>
                <a:gd name="T45" fmla="*/ 0 h 55"/>
                <a:gd name="T46" fmla="*/ 0 w 100"/>
                <a:gd name="T47" fmla="*/ 0 h 55"/>
                <a:gd name="T48" fmla="*/ 0 w 100"/>
                <a:gd name="T49" fmla="*/ 0 h 55"/>
                <a:gd name="T50" fmla="*/ 0 w 100"/>
                <a:gd name="T51" fmla="*/ 0 h 55"/>
                <a:gd name="T52" fmla="*/ 0 w 100"/>
                <a:gd name="T53" fmla="*/ 0 h 55"/>
                <a:gd name="T54" fmla="*/ 0 w 100"/>
                <a:gd name="T55" fmla="*/ 0 h 55"/>
                <a:gd name="T56" fmla="*/ 0 w 100"/>
                <a:gd name="T57" fmla="*/ 0 h 55"/>
                <a:gd name="T58" fmla="*/ 0 w 100"/>
                <a:gd name="T59" fmla="*/ 0 h 55"/>
                <a:gd name="T60" fmla="*/ 0 w 100"/>
                <a:gd name="T61" fmla="*/ 0 h 55"/>
                <a:gd name="T62" fmla="*/ 0 w 100"/>
                <a:gd name="T63" fmla="*/ 0 h 55"/>
                <a:gd name="T64" fmla="*/ 0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7" name="Freeform 48">
              <a:extLst>
                <a:ext uri="{FF2B5EF4-FFF2-40B4-BE49-F238E27FC236}">
                  <a16:creationId xmlns:a16="http://schemas.microsoft.com/office/drawing/2014/main" id="{554CF6AB-9A29-448F-99E0-C904A5ADB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708"/>
              <a:ext cx="23" cy="28"/>
            </a:xfrm>
            <a:custGeom>
              <a:avLst/>
              <a:gdLst>
                <a:gd name="T0" fmla="*/ 0 w 56"/>
                <a:gd name="T1" fmla="*/ 0 h 67"/>
                <a:gd name="T2" fmla="*/ 0 w 56"/>
                <a:gd name="T3" fmla="*/ 0 h 67"/>
                <a:gd name="T4" fmla="*/ 0 w 56"/>
                <a:gd name="T5" fmla="*/ 0 h 67"/>
                <a:gd name="T6" fmla="*/ 0 w 56"/>
                <a:gd name="T7" fmla="*/ 0 h 67"/>
                <a:gd name="T8" fmla="*/ 0 w 56"/>
                <a:gd name="T9" fmla="*/ 0 h 67"/>
                <a:gd name="T10" fmla="*/ 0 w 56"/>
                <a:gd name="T11" fmla="*/ 0 h 67"/>
                <a:gd name="T12" fmla="*/ 0 w 56"/>
                <a:gd name="T13" fmla="*/ 0 h 67"/>
                <a:gd name="T14" fmla="*/ 0 w 56"/>
                <a:gd name="T15" fmla="*/ 0 h 67"/>
                <a:gd name="T16" fmla="*/ 0 w 56"/>
                <a:gd name="T17" fmla="*/ 0 h 67"/>
                <a:gd name="T18" fmla="*/ 0 w 56"/>
                <a:gd name="T19" fmla="*/ 0 h 67"/>
                <a:gd name="T20" fmla="*/ 0 w 56"/>
                <a:gd name="T21" fmla="*/ 0 h 67"/>
                <a:gd name="T22" fmla="*/ 0 w 56"/>
                <a:gd name="T23" fmla="*/ 0 h 67"/>
                <a:gd name="T24" fmla="*/ 0 w 56"/>
                <a:gd name="T25" fmla="*/ 0 h 67"/>
                <a:gd name="T26" fmla="*/ 0 w 56"/>
                <a:gd name="T27" fmla="*/ 0 h 67"/>
                <a:gd name="T28" fmla="*/ 0 w 56"/>
                <a:gd name="T29" fmla="*/ 0 h 67"/>
                <a:gd name="T30" fmla="*/ 0 w 56"/>
                <a:gd name="T31" fmla="*/ 0 h 67"/>
                <a:gd name="T32" fmla="*/ 0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Freeform 49">
              <a:extLst>
                <a:ext uri="{FF2B5EF4-FFF2-40B4-BE49-F238E27FC236}">
                  <a16:creationId xmlns:a16="http://schemas.microsoft.com/office/drawing/2014/main" id="{3626BACB-5E87-40CE-A353-55EE935DC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82"/>
              <a:ext cx="215" cy="77"/>
            </a:xfrm>
            <a:custGeom>
              <a:avLst/>
              <a:gdLst>
                <a:gd name="T0" fmla="*/ 0 w 517"/>
                <a:gd name="T1" fmla="*/ 0 h 186"/>
                <a:gd name="T2" fmla="*/ 0 w 517"/>
                <a:gd name="T3" fmla="*/ 0 h 186"/>
                <a:gd name="T4" fmla="*/ 0 w 517"/>
                <a:gd name="T5" fmla="*/ 0 h 186"/>
                <a:gd name="T6" fmla="*/ 0 w 517"/>
                <a:gd name="T7" fmla="*/ 0 h 186"/>
                <a:gd name="T8" fmla="*/ 0 w 517"/>
                <a:gd name="T9" fmla="*/ 0 h 186"/>
                <a:gd name="T10" fmla="*/ 0 w 517"/>
                <a:gd name="T11" fmla="*/ 0 h 186"/>
                <a:gd name="T12" fmla="*/ 0 w 517"/>
                <a:gd name="T13" fmla="*/ 0 h 186"/>
                <a:gd name="T14" fmla="*/ 0 w 517"/>
                <a:gd name="T15" fmla="*/ 0 h 186"/>
                <a:gd name="T16" fmla="*/ 0 w 517"/>
                <a:gd name="T17" fmla="*/ 0 h 186"/>
                <a:gd name="T18" fmla="*/ 0 w 517"/>
                <a:gd name="T19" fmla="*/ 0 h 186"/>
                <a:gd name="T20" fmla="*/ 0 w 517"/>
                <a:gd name="T21" fmla="*/ 0 h 186"/>
                <a:gd name="T22" fmla="*/ 0 w 517"/>
                <a:gd name="T23" fmla="*/ 0 h 186"/>
                <a:gd name="T24" fmla="*/ 0 w 517"/>
                <a:gd name="T25" fmla="*/ 0 h 186"/>
                <a:gd name="T26" fmla="*/ 0 w 517"/>
                <a:gd name="T27" fmla="*/ 0 h 186"/>
                <a:gd name="T28" fmla="*/ 0 w 517"/>
                <a:gd name="T29" fmla="*/ 0 h 186"/>
                <a:gd name="T30" fmla="*/ 0 w 517"/>
                <a:gd name="T31" fmla="*/ 0 h 186"/>
                <a:gd name="T32" fmla="*/ 0 w 517"/>
                <a:gd name="T33" fmla="*/ 0 h 186"/>
                <a:gd name="T34" fmla="*/ 0 w 517"/>
                <a:gd name="T35" fmla="*/ 0 h 186"/>
                <a:gd name="T36" fmla="*/ 0 w 517"/>
                <a:gd name="T37" fmla="*/ 0 h 186"/>
                <a:gd name="T38" fmla="*/ 0 w 517"/>
                <a:gd name="T39" fmla="*/ 0 h 186"/>
                <a:gd name="T40" fmla="*/ 0 w 517"/>
                <a:gd name="T41" fmla="*/ 0 h 186"/>
                <a:gd name="T42" fmla="*/ 0 w 517"/>
                <a:gd name="T43" fmla="*/ 0 h 186"/>
                <a:gd name="T44" fmla="*/ 0 w 517"/>
                <a:gd name="T45" fmla="*/ 0 h 186"/>
                <a:gd name="T46" fmla="*/ 0 w 517"/>
                <a:gd name="T47" fmla="*/ 0 h 186"/>
                <a:gd name="T48" fmla="*/ 0 w 517"/>
                <a:gd name="T49" fmla="*/ 0 h 186"/>
                <a:gd name="T50" fmla="*/ 0 w 517"/>
                <a:gd name="T51" fmla="*/ 0 h 186"/>
                <a:gd name="T52" fmla="*/ 0 w 517"/>
                <a:gd name="T53" fmla="*/ 0 h 186"/>
                <a:gd name="T54" fmla="*/ 0 w 517"/>
                <a:gd name="T55" fmla="*/ 0 h 186"/>
                <a:gd name="T56" fmla="*/ 0 w 517"/>
                <a:gd name="T57" fmla="*/ 0 h 186"/>
                <a:gd name="T58" fmla="*/ 0 w 517"/>
                <a:gd name="T59" fmla="*/ 0 h 186"/>
                <a:gd name="T60" fmla="*/ 0 w 517"/>
                <a:gd name="T61" fmla="*/ 0 h 186"/>
                <a:gd name="T62" fmla="*/ 0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Freeform 50">
              <a:extLst>
                <a:ext uri="{FF2B5EF4-FFF2-40B4-BE49-F238E27FC236}">
                  <a16:creationId xmlns:a16="http://schemas.microsoft.com/office/drawing/2014/main" id="{CD0D4D9D-67EE-42CC-9F60-A6BA52723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346"/>
              <a:ext cx="915" cy="595"/>
            </a:xfrm>
            <a:custGeom>
              <a:avLst/>
              <a:gdLst>
                <a:gd name="T0" fmla="*/ 0 w 2208"/>
                <a:gd name="T1" fmla="*/ 0 h 1436"/>
                <a:gd name="T2" fmla="*/ 0 w 2208"/>
                <a:gd name="T3" fmla="*/ 0 h 1436"/>
                <a:gd name="T4" fmla="*/ 0 w 2208"/>
                <a:gd name="T5" fmla="*/ 0 h 1436"/>
                <a:gd name="T6" fmla="*/ 0 w 2208"/>
                <a:gd name="T7" fmla="*/ 0 h 1436"/>
                <a:gd name="T8" fmla="*/ 0 w 2208"/>
                <a:gd name="T9" fmla="*/ 0 h 1436"/>
                <a:gd name="T10" fmla="*/ 0 w 2208"/>
                <a:gd name="T11" fmla="*/ 0 h 1436"/>
                <a:gd name="T12" fmla="*/ 0 w 2208"/>
                <a:gd name="T13" fmla="*/ 0 h 1436"/>
                <a:gd name="T14" fmla="*/ 0 w 2208"/>
                <a:gd name="T15" fmla="*/ 0 h 1436"/>
                <a:gd name="T16" fmla="*/ 0 w 2208"/>
                <a:gd name="T17" fmla="*/ 0 h 1436"/>
                <a:gd name="T18" fmla="*/ 0 w 2208"/>
                <a:gd name="T19" fmla="*/ 0 h 1436"/>
                <a:gd name="T20" fmla="*/ 0 w 2208"/>
                <a:gd name="T21" fmla="*/ 0 h 1436"/>
                <a:gd name="T22" fmla="*/ 0 w 2208"/>
                <a:gd name="T23" fmla="*/ 0 h 1436"/>
                <a:gd name="T24" fmla="*/ 0 w 2208"/>
                <a:gd name="T25" fmla="*/ 0 h 1436"/>
                <a:gd name="T26" fmla="*/ 0 w 2208"/>
                <a:gd name="T27" fmla="*/ 0 h 1436"/>
                <a:gd name="T28" fmla="*/ 0 w 2208"/>
                <a:gd name="T29" fmla="*/ 0 h 1436"/>
                <a:gd name="T30" fmla="*/ 0 w 2208"/>
                <a:gd name="T31" fmla="*/ 0 h 1436"/>
                <a:gd name="T32" fmla="*/ 0 w 2208"/>
                <a:gd name="T33" fmla="*/ 0 h 1436"/>
                <a:gd name="T34" fmla="*/ 0 w 2208"/>
                <a:gd name="T35" fmla="*/ 0 h 1436"/>
                <a:gd name="T36" fmla="*/ 0 w 2208"/>
                <a:gd name="T37" fmla="*/ 0 h 1436"/>
                <a:gd name="T38" fmla="*/ 0 w 2208"/>
                <a:gd name="T39" fmla="*/ 0 h 1436"/>
                <a:gd name="T40" fmla="*/ 0 w 2208"/>
                <a:gd name="T41" fmla="*/ 0 h 1436"/>
                <a:gd name="T42" fmla="*/ 0 w 2208"/>
                <a:gd name="T43" fmla="*/ 0 h 1436"/>
                <a:gd name="T44" fmla="*/ 0 w 2208"/>
                <a:gd name="T45" fmla="*/ 0 h 1436"/>
                <a:gd name="T46" fmla="*/ 0 w 2208"/>
                <a:gd name="T47" fmla="*/ 0 h 1436"/>
                <a:gd name="T48" fmla="*/ 0 w 2208"/>
                <a:gd name="T49" fmla="*/ 0 h 1436"/>
                <a:gd name="T50" fmla="*/ 0 w 2208"/>
                <a:gd name="T51" fmla="*/ 0 h 1436"/>
                <a:gd name="T52" fmla="*/ 0 w 2208"/>
                <a:gd name="T53" fmla="*/ 0 h 1436"/>
                <a:gd name="T54" fmla="*/ 0 w 2208"/>
                <a:gd name="T55" fmla="*/ 0 h 1436"/>
                <a:gd name="T56" fmla="*/ 0 w 2208"/>
                <a:gd name="T57" fmla="*/ 0 h 1436"/>
                <a:gd name="T58" fmla="*/ 0 w 2208"/>
                <a:gd name="T59" fmla="*/ 0 h 1436"/>
                <a:gd name="T60" fmla="*/ 0 w 2208"/>
                <a:gd name="T61" fmla="*/ 0 h 1436"/>
                <a:gd name="T62" fmla="*/ 0 w 2208"/>
                <a:gd name="T63" fmla="*/ 0 h 1436"/>
                <a:gd name="T64" fmla="*/ 0 w 2208"/>
                <a:gd name="T65" fmla="*/ 0 h 1436"/>
                <a:gd name="T66" fmla="*/ 0 w 2208"/>
                <a:gd name="T67" fmla="*/ 0 h 1436"/>
                <a:gd name="T68" fmla="*/ 0 w 2208"/>
                <a:gd name="T69" fmla="*/ 0 h 1436"/>
                <a:gd name="T70" fmla="*/ 0 w 2208"/>
                <a:gd name="T71" fmla="*/ 0 h 1436"/>
                <a:gd name="T72" fmla="*/ 0 w 2208"/>
                <a:gd name="T73" fmla="*/ 0 h 1436"/>
                <a:gd name="T74" fmla="*/ 0 w 2208"/>
                <a:gd name="T75" fmla="*/ 0 h 1436"/>
                <a:gd name="T76" fmla="*/ 0 w 2208"/>
                <a:gd name="T77" fmla="*/ 0 h 1436"/>
                <a:gd name="T78" fmla="*/ 0 w 2208"/>
                <a:gd name="T79" fmla="*/ 0 h 1436"/>
                <a:gd name="T80" fmla="*/ 0 w 2208"/>
                <a:gd name="T81" fmla="*/ 0 h 1436"/>
                <a:gd name="T82" fmla="*/ 0 w 2208"/>
                <a:gd name="T83" fmla="*/ 0 h 1436"/>
                <a:gd name="T84" fmla="*/ 0 w 2208"/>
                <a:gd name="T85" fmla="*/ 0 h 1436"/>
                <a:gd name="T86" fmla="*/ 0 w 2208"/>
                <a:gd name="T87" fmla="*/ 0 h 1436"/>
                <a:gd name="T88" fmla="*/ 0 w 2208"/>
                <a:gd name="T89" fmla="*/ 0 h 1436"/>
                <a:gd name="T90" fmla="*/ 0 w 2208"/>
                <a:gd name="T91" fmla="*/ 0 h 1436"/>
                <a:gd name="T92" fmla="*/ 0 w 2208"/>
                <a:gd name="T93" fmla="*/ 0 h 1436"/>
                <a:gd name="T94" fmla="*/ 0 w 2208"/>
                <a:gd name="T95" fmla="*/ 0 h 1436"/>
                <a:gd name="T96" fmla="*/ 0 w 2208"/>
                <a:gd name="T97" fmla="*/ 0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0" name="Freeform 51">
              <a:extLst>
                <a:ext uri="{FF2B5EF4-FFF2-40B4-BE49-F238E27FC236}">
                  <a16:creationId xmlns:a16="http://schemas.microsoft.com/office/drawing/2014/main" id="{92695F0F-0DE7-4585-9DED-7FB987314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" y="1406"/>
              <a:ext cx="377" cy="291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1" name="Freeform 52">
              <a:extLst>
                <a:ext uri="{FF2B5EF4-FFF2-40B4-BE49-F238E27FC236}">
                  <a16:creationId xmlns:a16="http://schemas.microsoft.com/office/drawing/2014/main" id="{4E012BC4-BACA-481F-87BF-C4B2D51E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" y="1400"/>
              <a:ext cx="190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2" name="Freeform 53">
              <a:extLst>
                <a:ext uri="{FF2B5EF4-FFF2-40B4-BE49-F238E27FC236}">
                  <a16:creationId xmlns:a16="http://schemas.microsoft.com/office/drawing/2014/main" id="{6BF01937-8181-42E6-91E4-4956FEEF9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1412"/>
              <a:ext cx="189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Freeform 54">
              <a:extLst>
                <a:ext uri="{FF2B5EF4-FFF2-40B4-BE49-F238E27FC236}">
                  <a16:creationId xmlns:a16="http://schemas.microsoft.com/office/drawing/2014/main" id="{9D335ECA-5699-4D19-979F-306C4B0BA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" y="1426"/>
              <a:ext cx="190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Freeform 55">
              <a:extLst>
                <a:ext uri="{FF2B5EF4-FFF2-40B4-BE49-F238E27FC236}">
                  <a16:creationId xmlns:a16="http://schemas.microsoft.com/office/drawing/2014/main" id="{6E1CA4A2-2333-410E-A374-5EE37FE9C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1438"/>
              <a:ext cx="191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5" name="Freeform 56">
              <a:extLst>
                <a:ext uri="{FF2B5EF4-FFF2-40B4-BE49-F238E27FC236}">
                  <a16:creationId xmlns:a16="http://schemas.microsoft.com/office/drawing/2014/main" id="{1E55A3B5-6FFD-4C0D-8335-316E01D06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" y="1451"/>
              <a:ext cx="190" cy="48"/>
            </a:xfrm>
            <a:custGeom>
              <a:avLst/>
              <a:gdLst>
                <a:gd name="T0" fmla="*/ 0 w 458"/>
                <a:gd name="T1" fmla="*/ 0 h 117"/>
                <a:gd name="T2" fmla="*/ 0 w 458"/>
                <a:gd name="T3" fmla="*/ 0 h 117"/>
                <a:gd name="T4" fmla="*/ 0 w 458"/>
                <a:gd name="T5" fmla="*/ 0 h 117"/>
                <a:gd name="T6" fmla="*/ 0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Freeform 57">
              <a:extLst>
                <a:ext uri="{FF2B5EF4-FFF2-40B4-BE49-F238E27FC236}">
                  <a16:creationId xmlns:a16="http://schemas.microsoft.com/office/drawing/2014/main" id="{2FAFD0D0-CC14-4768-ABB3-995615313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" y="1464"/>
              <a:ext cx="191" cy="48"/>
            </a:xfrm>
            <a:custGeom>
              <a:avLst/>
              <a:gdLst>
                <a:gd name="T0" fmla="*/ 0 w 460"/>
                <a:gd name="T1" fmla="*/ 0 h 116"/>
                <a:gd name="T2" fmla="*/ 0 w 460"/>
                <a:gd name="T3" fmla="*/ 0 h 116"/>
                <a:gd name="T4" fmla="*/ 0 w 460"/>
                <a:gd name="T5" fmla="*/ 0 h 116"/>
                <a:gd name="T6" fmla="*/ 0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Freeform 58">
              <a:extLst>
                <a:ext uri="{FF2B5EF4-FFF2-40B4-BE49-F238E27FC236}">
                  <a16:creationId xmlns:a16="http://schemas.microsoft.com/office/drawing/2014/main" id="{F4589FC2-BFE3-4AE4-9B86-B14BEE86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1603"/>
              <a:ext cx="237" cy="118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0 h 284"/>
                <a:gd name="T4" fmla="*/ 0 w 573"/>
                <a:gd name="T5" fmla="*/ 0 h 284"/>
                <a:gd name="T6" fmla="*/ 0 w 573"/>
                <a:gd name="T7" fmla="*/ 0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Freeform 59">
              <a:extLst>
                <a:ext uri="{FF2B5EF4-FFF2-40B4-BE49-F238E27FC236}">
                  <a16:creationId xmlns:a16="http://schemas.microsoft.com/office/drawing/2014/main" id="{EBCCAFE8-289D-4608-B408-0ACBD9F69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4"/>
              <a:ext cx="80" cy="50"/>
            </a:xfrm>
            <a:custGeom>
              <a:avLst/>
              <a:gdLst>
                <a:gd name="T0" fmla="*/ 0 w 194"/>
                <a:gd name="T1" fmla="*/ 0 h 120"/>
                <a:gd name="T2" fmla="*/ 0 w 194"/>
                <a:gd name="T3" fmla="*/ 0 h 120"/>
                <a:gd name="T4" fmla="*/ 0 w 194"/>
                <a:gd name="T5" fmla="*/ 0 h 120"/>
                <a:gd name="T6" fmla="*/ 0 w 194"/>
                <a:gd name="T7" fmla="*/ 0 h 120"/>
                <a:gd name="T8" fmla="*/ 0 w 194"/>
                <a:gd name="T9" fmla="*/ 0 h 120"/>
                <a:gd name="T10" fmla="*/ 0 w 194"/>
                <a:gd name="T11" fmla="*/ 0 h 120"/>
                <a:gd name="T12" fmla="*/ 0 w 194"/>
                <a:gd name="T13" fmla="*/ 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9" name="Freeform 60">
              <a:extLst>
                <a:ext uri="{FF2B5EF4-FFF2-40B4-BE49-F238E27FC236}">
                  <a16:creationId xmlns:a16="http://schemas.microsoft.com/office/drawing/2014/main" id="{8DF10DEA-4C75-479F-BA76-FD3125656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1719"/>
              <a:ext cx="343" cy="164"/>
            </a:xfrm>
            <a:custGeom>
              <a:avLst/>
              <a:gdLst>
                <a:gd name="T0" fmla="*/ 0 w 828"/>
                <a:gd name="T1" fmla="*/ 0 h 396"/>
                <a:gd name="T2" fmla="*/ 0 w 828"/>
                <a:gd name="T3" fmla="*/ 0 h 396"/>
                <a:gd name="T4" fmla="*/ 0 w 828"/>
                <a:gd name="T5" fmla="*/ 0 h 396"/>
                <a:gd name="T6" fmla="*/ 0 w 828"/>
                <a:gd name="T7" fmla="*/ 0 h 396"/>
                <a:gd name="T8" fmla="*/ 0 w 828"/>
                <a:gd name="T9" fmla="*/ 0 h 396"/>
                <a:gd name="T10" fmla="*/ 0 w 828"/>
                <a:gd name="T11" fmla="*/ 0 h 396"/>
                <a:gd name="T12" fmla="*/ 0 w 828"/>
                <a:gd name="T13" fmla="*/ 0 h 396"/>
                <a:gd name="T14" fmla="*/ 0 w 828"/>
                <a:gd name="T15" fmla="*/ 0 h 396"/>
                <a:gd name="T16" fmla="*/ 0 w 828"/>
                <a:gd name="T17" fmla="*/ 0 h 396"/>
                <a:gd name="T18" fmla="*/ 0 w 828"/>
                <a:gd name="T19" fmla="*/ 0 h 396"/>
                <a:gd name="T20" fmla="*/ 0 w 828"/>
                <a:gd name="T21" fmla="*/ 0 h 396"/>
                <a:gd name="T22" fmla="*/ 0 w 828"/>
                <a:gd name="T23" fmla="*/ 0 h 396"/>
                <a:gd name="T24" fmla="*/ 0 w 828"/>
                <a:gd name="T25" fmla="*/ 0 h 396"/>
                <a:gd name="T26" fmla="*/ 0 w 828"/>
                <a:gd name="T27" fmla="*/ 0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Freeform 61">
              <a:extLst>
                <a:ext uri="{FF2B5EF4-FFF2-40B4-BE49-F238E27FC236}">
                  <a16:creationId xmlns:a16="http://schemas.microsoft.com/office/drawing/2014/main" id="{3FC1198A-AB25-4FAC-8C22-4EEA0A0D8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1719"/>
              <a:ext cx="64" cy="34"/>
            </a:xfrm>
            <a:custGeom>
              <a:avLst/>
              <a:gdLst>
                <a:gd name="T0" fmla="*/ 0 w 156"/>
                <a:gd name="T1" fmla="*/ 0 h 81"/>
                <a:gd name="T2" fmla="*/ 0 w 156"/>
                <a:gd name="T3" fmla="*/ 0 h 81"/>
                <a:gd name="T4" fmla="*/ 0 w 156"/>
                <a:gd name="T5" fmla="*/ 0 h 81"/>
                <a:gd name="T6" fmla="*/ 0 w 156"/>
                <a:gd name="T7" fmla="*/ 0 h 81"/>
                <a:gd name="T8" fmla="*/ 0 w 156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Freeform 62">
              <a:extLst>
                <a:ext uri="{FF2B5EF4-FFF2-40B4-BE49-F238E27FC236}">
                  <a16:creationId xmlns:a16="http://schemas.microsoft.com/office/drawing/2014/main" id="{A281F709-F438-4489-8414-84DABA2A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175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Freeform 63">
              <a:extLst>
                <a:ext uri="{FF2B5EF4-FFF2-40B4-BE49-F238E27FC236}">
                  <a16:creationId xmlns:a16="http://schemas.microsoft.com/office/drawing/2014/main" id="{40AC2C21-C763-4E7A-B58E-598DD503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69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Freeform 64">
              <a:extLst>
                <a:ext uri="{FF2B5EF4-FFF2-40B4-BE49-F238E27FC236}">
                  <a16:creationId xmlns:a16="http://schemas.microsoft.com/office/drawing/2014/main" id="{EA839B6A-B811-40DB-8B1D-E497DC08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" y="1727"/>
              <a:ext cx="66" cy="33"/>
            </a:xfrm>
            <a:custGeom>
              <a:avLst/>
              <a:gdLst>
                <a:gd name="T0" fmla="*/ 0 w 157"/>
                <a:gd name="T1" fmla="*/ 0 h 82"/>
                <a:gd name="T2" fmla="*/ 0 w 157"/>
                <a:gd name="T3" fmla="*/ 0 h 82"/>
                <a:gd name="T4" fmla="*/ 0 w 157"/>
                <a:gd name="T5" fmla="*/ 0 h 82"/>
                <a:gd name="T6" fmla="*/ 0 w 157"/>
                <a:gd name="T7" fmla="*/ 0 h 82"/>
                <a:gd name="T8" fmla="*/ 0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4" name="Freeform 65">
              <a:extLst>
                <a:ext uri="{FF2B5EF4-FFF2-40B4-BE49-F238E27FC236}">
                  <a16:creationId xmlns:a16="http://schemas.microsoft.com/office/drawing/2014/main" id="{4A5E0CDF-37D7-4A0C-8752-F01961AAC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1540"/>
              <a:ext cx="571" cy="143"/>
            </a:xfrm>
            <a:custGeom>
              <a:avLst/>
              <a:gdLst>
                <a:gd name="T0" fmla="*/ 0 w 1377"/>
                <a:gd name="T1" fmla="*/ 0 h 346"/>
                <a:gd name="T2" fmla="*/ 0 w 1377"/>
                <a:gd name="T3" fmla="*/ 0 h 346"/>
                <a:gd name="T4" fmla="*/ 0 w 1377"/>
                <a:gd name="T5" fmla="*/ 0 h 346"/>
                <a:gd name="T6" fmla="*/ 0 w 1377"/>
                <a:gd name="T7" fmla="*/ 0 h 346"/>
                <a:gd name="T8" fmla="*/ 0 w 1377"/>
                <a:gd name="T9" fmla="*/ 0 h 346"/>
                <a:gd name="T10" fmla="*/ 0 w 1377"/>
                <a:gd name="T11" fmla="*/ 0 h 346"/>
                <a:gd name="T12" fmla="*/ 0 w 1377"/>
                <a:gd name="T13" fmla="*/ 0 h 346"/>
                <a:gd name="T14" fmla="*/ 0 w 1377"/>
                <a:gd name="T15" fmla="*/ 0 h 346"/>
                <a:gd name="T16" fmla="*/ 0 w 1377"/>
                <a:gd name="T17" fmla="*/ 0 h 346"/>
                <a:gd name="T18" fmla="*/ 0 w 1377"/>
                <a:gd name="T19" fmla="*/ 0 h 346"/>
                <a:gd name="T20" fmla="*/ 0 w 1377"/>
                <a:gd name="T21" fmla="*/ 0 h 346"/>
                <a:gd name="T22" fmla="*/ 0 w 1377"/>
                <a:gd name="T23" fmla="*/ 0 h 346"/>
                <a:gd name="T24" fmla="*/ 0 w 1377"/>
                <a:gd name="T25" fmla="*/ 0 h 346"/>
                <a:gd name="T26" fmla="*/ 0 w 1377"/>
                <a:gd name="T27" fmla="*/ 0 h 346"/>
                <a:gd name="T28" fmla="*/ 0 w 1377"/>
                <a:gd name="T29" fmla="*/ 0 h 346"/>
                <a:gd name="T30" fmla="*/ 0 w 1377"/>
                <a:gd name="T31" fmla="*/ 0 h 346"/>
                <a:gd name="T32" fmla="*/ 0 w 1377"/>
                <a:gd name="T33" fmla="*/ 0 h 346"/>
                <a:gd name="T34" fmla="*/ 0 w 1377"/>
                <a:gd name="T35" fmla="*/ 0 h 346"/>
                <a:gd name="T36" fmla="*/ 0 w 1377"/>
                <a:gd name="T37" fmla="*/ 0 h 346"/>
                <a:gd name="T38" fmla="*/ 0 w 1377"/>
                <a:gd name="T39" fmla="*/ 0 h 346"/>
                <a:gd name="T40" fmla="*/ 0 w 1377"/>
                <a:gd name="T41" fmla="*/ 0 h 346"/>
                <a:gd name="T42" fmla="*/ 0 w 1377"/>
                <a:gd name="T43" fmla="*/ 0 h 346"/>
                <a:gd name="T44" fmla="*/ 0 w 1377"/>
                <a:gd name="T45" fmla="*/ 0 h 346"/>
                <a:gd name="T46" fmla="*/ 0 w 1377"/>
                <a:gd name="T47" fmla="*/ 0 h 346"/>
                <a:gd name="T48" fmla="*/ 0 w 1377"/>
                <a:gd name="T49" fmla="*/ 0 h 346"/>
                <a:gd name="T50" fmla="*/ 0 w 1377"/>
                <a:gd name="T51" fmla="*/ 0 h 346"/>
                <a:gd name="T52" fmla="*/ 0 w 1377"/>
                <a:gd name="T53" fmla="*/ 0 h 346"/>
                <a:gd name="T54" fmla="*/ 0 w 1377"/>
                <a:gd name="T55" fmla="*/ 0 h 346"/>
                <a:gd name="T56" fmla="*/ 0 w 1377"/>
                <a:gd name="T57" fmla="*/ 0 h 346"/>
                <a:gd name="T58" fmla="*/ 0 w 1377"/>
                <a:gd name="T59" fmla="*/ 0 h 346"/>
                <a:gd name="T60" fmla="*/ 0 w 1377"/>
                <a:gd name="T61" fmla="*/ 0 h 346"/>
                <a:gd name="T62" fmla="*/ 0 w 1377"/>
                <a:gd name="T63" fmla="*/ 0 h 346"/>
                <a:gd name="T64" fmla="*/ 0 w 1377"/>
                <a:gd name="T65" fmla="*/ 0 h 346"/>
                <a:gd name="T66" fmla="*/ 0 w 1377"/>
                <a:gd name="T67" fmla="*/ 0 h 346"/>
                <a:gd name="T68" fmla="*/ 0 w 1377"/>
                <a:gd name="T69" fmla="*/ 0 h 346"/>
                <a:gd name="T70" fmla="*/ 0 w 1377"/>
                <a:gd name="T71" fmla="*/ 0 h 346"/>
                <a:gd name="T72" fmla="*/ 0 w 1377"/>
                <a:gd name="T73" fmla="*/ 0 h 346"/>
                <a:gd name="T74" fmla="*/ 0 w 1377"/>
                <a:gd name="T75" fmla="*/ 0 h 346"/>
                <a:gd name="T76" fmla="*/ 0 w 1377"/>
                <a:gd name="T77" fmla="*/ 0 h 346"/>
                <a:gd name="T78" fmla="*/ 0 w 1377"/>
                <a:gd name="T79" fmla="*/ 0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Freeform 66">
              <a:extLst>
                <a:ext uri="{FF2B5EF4-FFF2-40B4-BE49-F238E27FC236}">
                  <a16:creationId xmlns:a16="http://schemas.microsoft.com/office/drawing/2014/main" id="{E203D154-049C-40F5-8F96-AF3549651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3" cy="22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Freeform 67">
              <a:extLst>
                <a:ext uri="{FF2B5EF4-FFF2-40B4-BE49-F238E27FC236}">
                  <a16:creationId xmlns:a16="http://schemas.microsoft.com/office/drawing/2014/main" id="{E7188BFC-02EB-4A75-B14E-2BD668914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" y="1712"/>
              <a:ext cx="32" cy="25"/>
            </a:xfrm>
            <a:custGeom>
              <a:avLst/>
              <a:gdLst>
                <a:gd name="T0" fmla="*/ 0 w 76"/>
                <a:gd name="T1" fmla="*/ 0 h 58"/>
                <a:gd name="T2" fmla="*/ 0 w 76"/>
                <a:gd name="T3" fmla="*/ 0 h 58"/>
                <a:gd name="T4" fmla="*/ 0 w 76"/>
                <a:gd name="T5" fmla="*/ 0 h 58"/>
                <a:gd name="T6" fmla="*/ 0 w 76"/>
                <a:gd name="T7" fmla="*/ 0 h 58"/>
                <a:gd name="T8" fmla="*/ 0 w 76"/>
                <a:gd name="T9" fmla="*/ 0 h 58"/>
                <a:gd name="T10" fmla="*/ 0 w 76"/>
                <a:gd name="T11" fmla="*/ 0 h 58"/>
                <a:gd name="T12" fmla="*/ 0 w 76"/>
                <a:gd name="T13" fmla="*/ 0 h 58"/>
                <a:gd name="T14" fmla="*/ 0 w 76"/>
                <a:gd name="T15" fmla="*/ 0 h 58"/>
                <a:gd name="T16" fmla="*/ 0 w 76"/>
                <a:gd name="T17" fmla="*/ 0 h 58"/>
                <a:gd name="T18" fmla="*/ 0 w 76"/>
                <a:gd name="T19" fmla="*/ 0 h 58"/>
                <a:gd name="T20" fmla="*/ 0 w 76"/>
                <a:gd name="T21" fmla="*/ 0 h 58"/>
                <a:gd name="T22" fmla="*/ 0 w 76"/>
                <a:gd name="T23" fmla="*/ 0 h 58"/>
                <a:gd name="T24" fmla="*/ 0 w 76"/>
                <a:gd name="T25" fmla="*/ 0 h 58"/>
                <a:gd name="T26" fmla="*/ 0 w 76"/>
                <a:gd name="T27" fmla="*/ 0 h 58"/>
                <a:gd name="T28" fmla="*/ 0 w 76"/>
                <a:gd name="T29" fmla="*/ 0 h 58"/>
                <a:gd name="T30" fmla="*/ 0 w 76"/>
                <a:gd name="T31" fmla="*/ 0 h 58"/>
                <a:gd name="T32" fmla="*/ 0 w 76"/>
                <a:gd name="T33" fmla="*/ 0 h 58"/>
                <a:gd name="T34" fmla="*/ 0 w 76"/>
                <a:gd name="T35" fmla="*/ 0 h 58"/>
                <a:gd name="T36" fmla="*/ 0 w 76"/>
                <a:gd name="T37" fmla="*/ 0 h 58"/>
                <a:gd name="T38" fmla="*/ 0 w 76"/>
                <a:gd name="T39" fmla="*/ 0 h 58"/>
                <a:gd name="T40" fmla="*/ 0 w 76"/>
                <a:gd name="T41" fmla="*/ 0 h 58"/>
                <a:gd name="T42" fmla="*/ 0 w 76"/>
                <a:gd name="T43" fmla="*/ 0 h 58"/>
                <a:gd name="T44" fmla="*/ 0 w 76"/>
                <a:gd name="T45" fmla="*/ 0 h 58"/>
                <a:gd name="T46" fmla="*/ 0 w 76"/>
                <a:gd name="T47" fmla="*/ 0 h 58"/>
                <a:gd name="T48" fmla="*/ 0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Freeform 68">
              <a:extLst>
                <a:ext uri="{FF2B5EF4-FFF2-40B4-BE49-F238E27FC236}">
                  <a16:creationId xmlns:a16="http://schemas.microsoft.com/office/drawing/2014/main" id="{ED758732-5FF5-4D27-9D7E-F4E96E071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830"/>
              <a:ext cx="244" cy="131"/>
            </a:xfrm>
            <a:custGeom>
              <a:avLst/>
              <a:gdLst>
                <a:gd name="T0" fmla="*/ 0 w 587"/>
                <a:gd name="T1" fmla="*/ 0 h 316"/>
                <a:gd name="T2" fmla="*/ 0 w 587"/>
                <a:gd name="T3" fmla="*/ 0 h 316"/>
                <a:gd name="T4" fmla="*/ 0 w 587"/>
                <a:gd name="T5" fmla="*/ 0 h 316"/>
                <a:gd name="T6" fmla="*/ 0 w 587"/>
                <a:gd name="T7" fmla="*/ 0 h 316"/>
                <a:gd name="T8" fmla="*/ 0 w 587"/>
                <a:gd name="T9" fmla="*/ 0 h 316"/>
                <a:gd name="T10" fmla="*/ 0 w 587"/>
                <a:gd name="T11" fmla="*/ 0 h 316"/>
                <a:gd name="T12" fmla="*/ 0 w 587"/>
                <a:gd name="T13" fmla="*/ 0 h 316"/>
                <a:gd name="T14" fmla="*/ 0 w 587"/>
                <a:gd name="T15" fmla="*/ 0 h 316"/>
                <a:gd name="T16" fmla="*/ 0 w 587"/>
                <a:gd name="T17" fmla="*/ 0 h 316"/>
                <a:gd name="T18" fmla="*/ 0 w 587"/>
                <a:gd name="T19" fmla="*/ 0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8" name="Freeform 69">
              <a:extLst>
                <a:ext uri="{FF2B5EF4-FFF2-40B4-BE49-F238E27FC236}">
                  <a16:creationId xmlns:a16="http://schemas.microsoft.com/office/drawing/2014/main" id="{E44EDFC6-9D35-4A39-B52E-4139054F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73"/>
              <a:ext cx="209" cy="95"/>
            </a:xfrm>
            <a:custGeom>
              <a:avLst/>
              <a:gdLst>
                <a:gd name="T0" fmla="*/ 0 w 506"/>
                <a:gd name="T1" fmla="*/ 0 h 230"/>
                <a:gd name="T2" fmla="*/ 0 w 506"/>
                <a:gd name="T3" fmla="*/ 0 h 230"/>
                <a:gd name="T4" fmla="*/ 0 w 506"/>
                <a:gd name="T5" fmla="*/ 0 h 230"/>
                <a:gd name="T6" fmla="*/ 0 w 506"/>
                <a:gd name="T7" fmla="*/ 0 h 230"/>
                <a:gd name="T8" fmla="*/ 0 w 506"/>
                <a:gd name="T9" fmla="*/ 0 h 230"/>
                <a:gd name="T10" fmla="*/ 0 w 506"/>
                <a:gd name="T11" fmla="*/ 0 h 230"/>
                <a:gd name="T12" fmla="*/ 0 w 506"/>
                <a:gd name="T13" fmla="*/ 0 h 230"/>
                <a:gd name="T14" fmla="*/ 0 w 506"/>
                <a:gd name="T15" fmla="*/ 0 h 230"/>
                <a:gd name="T16" fmla="*/ 0 w 506"/>
                <a:gd name="T17" fmla="*/ 0 h 230"/>
                <a:gd name="T18" fmla="*/ 0 w 506"/>
                <a:gd name="T19" fmla="*/ 0 h 230"/>
                <a:gd name="T20" fmla="*/ 0 w 506"/>
                <a:gd name="T21" fmla="*/ 0 h 230"/>
                <a:gd name="T22" fmla="*/ 0 w 506"/>
                <a:gd name="T23" fmla="*/ 0 h 230"/>
                <a:gd name="T24" fmla="*/ 0 w 506"/>
                <a:gd name="T25" fmla="*/ 0 h 230"/>
                <a:gd name="T26" fmla="*/ 0 w 506"/>
                <a:gd name="T27" fmla="*/ 0 h 230"/>
                <a:gd name="T28" fmla="*/ 0 w 506"/>
                <a:gd name="T29" fmla="*/ 0 h 230"/>
                <a:gd name="T30" fmla="*/ 0 w 506"/>
                <a:gd name="T31" fmla="*/ 0 h 230"/>
                <a:gd name="T32" fmla="*/ 0 w 506"/>
                <a:gd name="T33" fmla="*/ 0 h 230"/>
                <a:gd name="T34" fmla="*/ 0 w 506"/>
                <a:gd name="T35" fmla="*/ 0 h 230"/>
                <a:gd name="T36" fmla="*/ 0 w 506"/>
                <a:gd name="T37" fmla="*/ 0 h 230"/>
                <a:gd name="T38" fmla="*/ 0 w 506"/>
                <a:gd name="T39" fmla="*/ 0 h 230"/>
                <a:gd name="T40" fmla="*/ 0 w 506"/>
                <a:gd name="T41" fmla="*/ 0 h 230"/>
                <a:gd name="T42" fmla="*/ 0 w 506"/>
                <a:gd name="T43" fmla="*/ 0 h 230"/>
                <a:gd name="T44" fmla="*/ 0 w 506"/>
                <a:gd name="T45" fmla="*/ 0 h 230"/>
                <a:gd name="T46" fmla="*/ 0 w 506"/>
                <a:gd name="T47" fmla="*/ 0 h 230"/>
                <a:gd name="T48" fmla="*/ 0 w 506"/>
                <a:gd name="T49" fmla="*/ 0 h 230"/>
                <a:gd name="T50" fmla="*/ 0 w 506"/>
                <a:gd name="T51" fmla="*/ 0 h 230"/>
                <a:gd name="T52" fmla="*/ 0 w 506"/>
                <a:gd name="T53" fmla="*/ 0 h 230"/>
                <a:gd name="T54" fmla="*/ 0 w 506"/>
                <a:gd name="T55" fmla="*/ 0 h 230"/>
                <a:gd name="T56" fmla="*/ 0 w 506"/>
                <a:gd name="T57" fmla="*/ 0 h 230"/>
                <a:gd name="T58" fmla="*/ 0 w 506"/>
                <a:gd name="T59" fmla="*/ 0 h 230"/>
                <a:gd name="T60" fmla="*/ 0 w 506"/>
                <a:gd name="T61" fmla="*/ 0 h 230"/>
                <a:gd name="T62" fmla="*/ 0 w 506"/>
                <a:gd name="T63" fmla="*/ 0 h 230"/>
                <a:gd name="T64" fmla="*/ 0 w 506"/>
                <a:gd name="T65" fmla="*/ 0 h 230"/>
                <a:gd name="T66" fmla="*/ 0 w 506"/>
                <a:gd name="T67" fmla="*/ 0 h 230"/>
                <a:gd name="T68" fmla="*/ 0 w 506"/>
                <a:gd name="T69" fmla="*/ 0 h 230"/>
                <a:gd name="T70" fmla="*/ 0 w 506"/>
                <a:gd name="T71" fmla="*/ 0 h 230"/>
                <a:gd name="T72" fmla="*/ 0 w 506"/>
                <a:gd name="T73" fmla="*/ 0 h 230"/>
                <a:gd name="T74" fmla="*/ 0 w 506"/>
                <a:gd name="T75" fmla="*/ 0 h 230"/>
                <a:gd name="T76" fmla="*/ 0 w 506"/>
                <a:gd name="T77" fmla="*/ 0 h 230"/>
                <a:gd name="T78" fmla="*/ 0 w 506"/>
                <a:gd name="T79" fmla="*/ 0 h 230"/>
                <a:gd name="T80" fmla="*/ 0 w 506"/>
                <a:gd name="T81" fmla="*/ 0 h 230"/>
                <a:gd name="T82" fmla="*/ 0 w 506"/>
                <a:gd name="T83" fmla="*/ 0 h 230"/>
                <a:gd name="T84" fmla="*/ 0 w 506"/>
                <a:gd name="T85" fmla="*/ 0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Freeform 70">
              <a:extLst>
                <a:ext uri="{FF2B5EF4-FFF2-40B4-BE49-F238E27FC236}">
                  <a16:creationId xmlns:a16="http://schemas.microsoft.com/office/drawing/2014/main" id="{E2E8C782-8685-4DE3-BE8F-4C53E3AD2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" y="1810"/>
              <a:ext cx="40" cy="18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0 h 42"/>
                <a:gd name="T6" fmla="*/ 0 w 99"/>
                <a:gd name="T7" fmla="*/ 0 h 42"/>
                <a:gd name="T8" fmla="*/ 0 w 99"/>
                <a:gd name="T9" fmla="*/ 0 h 42"/>
                <a:gd name="T10" fmla="*/ 0 w 99"/>
                <a:gd name="T11" fmla="*/ 0 h 42"/>
                <a:gd name="T12" fmla="*/ 0 w 99"/>
                <a:gd name="T13" fmla="*/ 0 h 42"/>
                <a:gd name="T14" fmla="*/ 0 w 99"/>
                <a:gd name="T15" fmla="*/ 0 h 42"/>
                <a:gd name="T16" fmla="*/ 0 w 99"/>
                <a:gd name="T17" fmla="*/ 0 h 42"/>
                <a:gd name="T18" fmla="*/ 0 w 99"/>
                <a:gd name="T19" fmla="*/ 0 h 42"/>
                <a:gd name="T20" fmla="*/ 0 w 99"/>
                <a:gd name="T21" fmla="*/ 0 h 42"/>
                <a:gd name="T22" fmla="*/ 0 w 99"/>
                <a:gd name="T23" fmla="*/ 0 h 42"/>
                <a:gd name="T24" fmla="*/ 0 w 99"/>
                <a:gd name="T25" fmla="*/ 0 h 42"/>
                <a:gd name="T26" fmla="*/ 0 w 99"/>
                <a:gd name="T27" fmla="*/ 0 h 42"/>
                <a:gd name="T28" fmla="*/ 0 w 99"/>
                <a:gd name="T29" fmla="*/ 0 h 42"/>
                <a:gd name="T30" fmla="*/ 0 w 99"/>
                <a:gd name="T31" fmla="*/ 0 h 42"/>
                <a:gd name="T32" fmla="*/ 0 w 99"/>
                <a:gd name="T33" fmla="*/ 0 h 42"/>
                <a:gd name="T34" fmla="*/ 0 w 99"/>
                <a:gd name="T35" fmla="*/ 0 h 42"/>
                <a:gd name="T36" fmla="*/ 0 w 99"/>
                <a:gd name="T37" fmla="*/ 0 h 42"/>
                <a:gd name="T38" fmla="*/ 0 w 99"/>
                <a:gd name="T39" fmla="*/ 0 h 42"/>
                <a:gd name="T40" fmla="*/ 0 w 99"/>
                <a:gd name="T41" fmla="*/ 0 h 42"/>
                <a:gd name="T42" fmla="*/ 0 w 99"/>
                <a:gd name="T43" fmla="*/ 0 h 42"/>
                <a:gd name="T44" fmla="*/ 0 w 99"/>
                <a:gd name="T45" fmla="*/ 0 h 42"/>
                <a:gd name="T46" fmla="*/ 0 w 99"/>
                <a:gd name="T47" fmla="*/ 0 h 42"/>
                <a:gd name="T48" fmla="*/ 0 w 99"/>
                <a:gd name="T49" fmla="*/ 0 h 42"/>
                <a:gd name="T50" fmla="*/ 0 w 99"/>
                <a:gd name="T51" fmla="*/ 0 h 42"/>
                <a:gd name="T52" fmla="*/ 0 w 99"/>
                <a:gd name="T53" fmla="*/ 0 h 42"/>
                <a:gd name="T54" fmla="*/ 0 w 99"/>
                <a:gd name="T55" fmla="*/ 0 h 42"/>
                <a:gd name="T56" fmla="*/ 0 w 99"/>
                <a:gd name="T57" fmla="*/ 0 h 42"/>
                <a:gd name="T58" fmla="*/ 0 w 99"/>
                <a:gd name="T59" fmla="*/ 0 h 42"/>
                <a:gd name="T60" fmla="*/ 0 w 99"/>
                <a:gd name="T61" fmla="*/ 0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3" name="Group 71">
            <a:extLst>
              <a:ext uri="{FF2B5EF4-FFF2-40B4-BE49-F238E27FC236}">
                <a16:creationId xmlns:a16="http://schemas.microsoft.com/office/drawing/2014/main" id="{D58037C8-9823-414B-B56C-A12196EB06F7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3187700"/>
            <a:ext cx="550862" cy="598488"/>
            <a:chOff x="2042" y="1270"/>
            <a:chExt cx="1468" cy="1649"/>
          </a:xfrm>
        </p:grpSpPr>
        <p:sp>
          <p:nvSpPr>
            <p:cNvPr id="55357" name="Freeform 72">
              <a:extLst>
                <a:ext uri="{FF2B5EF4-FFF2-40B4-BE49-F238E27FC236}">
                  <a16:creationId xmlns:a16="http://schemas.microsoft.com/office/drawing/2014/main" id="{D56BD003-840D-451C-81D4-EF166952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Freeform 73">
              <a:extLst>
                <a:ext uri="{FF2B5EF4-FFF2-40B4-BE49-F238E27FC236}">
                  <a16:creationId xmlns:a16="http://schemas.microsoft.com/office/drawing/2014/main" id="{A9ABEE1D-82BC-49DA-9B8F-DC26C3C0A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4" name="Group 74">
            <a:extLst>
              <a:ext uri="{FF2B5EF4-FFF2-40B4-BE49-F238E27FC236}">
                <a16:creationId xmlns:a16="http://schemas.microsoft.com/office/drawing/2014/main" id="{7851999E-A99D-4B2A-82C5-286D91898CA0}"/>
              </a:ext>
            </a:extLst>
          </p:cNvPr>
          <p:cNvGrpSpPr>
            <a:grpSpLocks/>
          </p:cNvGrpSpPr>
          <p:nvPr/>
        </p:nvGrpSpPr>
        <p:grpSpPr bwMode="auto">
          <a:xfrm>
            <a:off x="7491413" y="2505076"/>
            <a:ext cx="552450" cy="600075"/>
            <a:chOff x="2042" y="1270"/>
            <a:chExt cx="1468" cy="1649"/>
          </a:xfrm>
        </p:grpSpPr>
        <p:sp>
          <p:nvSpPr>
            <p:cNvPr id="55355" name="Freeform 75">
              <a:extLst>
                <a:ext uri="{FF2B5EF4-FFF2-40B4-BE49-F238E27FC236}">
                  <a16:creationId xmlns:a16="http://schemas.microsoft.com/office/drawing/2014/main" id="{DEBAED0A-BB71-4840-B272-D9659FE9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Freeform 76">
              <a:extLst>
                <a:ext uri="{FF2B5EF4-FFF2-40B4-BE49-F238E27FC236}">
                  <a16:creationId xmlns:a16="http://schemas.microsoft.com/office/drawing/2014/main" id="{1744DA81-DB96-45B0-BC4F-4B9C1D9D5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05" name="Line 77">
            <a:extLst>
              <a:ext uri="{FF2B5EF4-FFF2-40B4-BE49-F238E27FC236}">
                <a16:creationId xmlns:a16="http://schemas.microsoft.com/office/drawing/2014/main" id="{3E1CC47B-C419-4A01-B592-30D53E7B2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4764" y="2914650"/>
            <a:ext cx="12080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Line 78">
            <a:extLst>
              <a:ext uri="{FF2B5EF4-FFF2-40B4-BE49-F238E27FC236}">
                <a16:creationId xmlns:a16="http://schemas.microsoft.com/office/drawing/2014/main" id="{DC63D972-4EC1-4EF7-8984-1874D37920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6" y="3697289"/>
            <a:ext cx="1122363" cy="1196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7" name="Line 79">
            <a:extLst>
              <a:ext uri="{FF2B5EF4-FFF2-40B4-BE49-F238E27FC236}">
                <a16:creationId xmlns:a16="http://schemas.microsoft.com/office/drawing/2014/main" id="{59BC1F9D-4FC7-4668-A081-A26D24009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3051" y="2876550"/>
            <a:ext cx="8493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8" name="Text Box 80">
            <a:extLst>
              <a:ext uri="{FF2B5EF4-FFF2-40B4-BE49-F238E27FC236}">
                <a16:creationId xmlns:a16="http://schemas.microsoft.com/office/drawing/2014/main" id="{0BFE1B36-A981-4D9E-A1D6-D13FDACCD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1825625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55309" name="Text Box 81">
            <a:extLst>
              <a:ext uri="{FF2B5EF4-FFF2-40B4-BE49-F238E27FC236}">
                <a16:creationId xmlns:a16="http://schemas.microsoft.com/office/drawing/2014/main" id="{33D76160-66C6-4F8A-8F5F-0215F857C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17653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player</a:t>
            </a:r>
          </a:p>
        </p:txBody>
      </p:sp>
      <p:sp>
        <p:nvSpPr>
          <p:cNvPr id="55310" name="Text Box 82">
            <a:extLst>
              <a:ext uri="{FF2B5EF4-FFF2-40B4-BE49-F238E27FC236}">
                <a16:creationId xmlns:a16="http://schemas.microsoft.com/office/drawing/2014/main" id="{7B05A658-4BE1-4119-B531-27637389D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338" y="2066926"/>
            <a:ext cx="158115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Legal copy</a:t>
            </a:r>
          </a:p>
        </p:txBody>
      </p:sp>
      <p:sp>
        <p:nvSpPr>
          <p:cNvPr id="55311" name="Text Box 83">
            <a:extLst>
              <a:ext uri="{FF2B5EF4-FFF2-40B4-BE49-F238E27FC236}">
                <a16:creationId xmlns:a16="http://schemas.microsoft.com/office/drawing/2014/main" id="{1C0C18A2-03C0-4866-938E-07168AEA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4" y="5703889"/>
            <a:ext cx="1639887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Illegal copy</a:t>
            </a:r>
          </a:p>
        </p:txBody>
      </p:sp>
      <p:sp>
        <p:nvSpPr>
          <p:cNvPr id="55312" name="Text Box 84">
            <a:extLst>
              <a:ext uri="{FF2B5EF4-FFF2-40B4-BE49-F238E27FC236}">
                <a16:creationId xmlns:a16="http://schemas.microsoft.com/office/drawing/2014/main" id="{BBFE1EB6-7F82-4A87-BA54-2F26C940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163" y="3389313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Playback control</a:t>
            </a:r>
          </a:p>
        </p:txBody>
      </p:sp>
      <p:sp>
        <p:nvSpPr>
          <p:cNvPr id="55313" name="Text Box 85">
            <a:extLst>
              <a:ext uri="{FF2B5EF4-FFF2-40B4-BE49-F238E27FC236}">
                <a16:creationId xmlns:a16="http://schemas.microsoft.com/office/drawing/2014/main" id="{7498F385-65D9-4F46-835A-3A064891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925" y="33909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Record control</a:t>
            </a:r>
          </a:p>
        </p:txBody>
      </p:sp>
      <p:grpSp>
        <p:nvGrpSpPr>
          <p:cNvPr id="55314" name="Group 87">
            <a:extLst>
              <a:ext uri="{FF2B5EF4-FFF2-40B4-BE49-F238E27FC236}">
                <a16:creationId xmlns:a16="http://schemas.microsoft.com/office/drawing/2014/main" id="{2FF40838-5BB7-4252-865C-5B4A1AE3B0E4}"/>
              </a:ext>
            </a:extLst>
          </p:cNvPr>
          <p:cNvGrpSpPr>
            <a:grpSpLocks/>
          </p:cNvGrpSpPr>
          <p:nvPr/>
        </p:nvGrpSpPr>
        <p:grpSpPr bwMode="auto">
          <a:xfrm>
            <a:off x="6588126" y="4748213"/>
            <a:ext cx="1393825" cy="906462"/>
            <a:chOff x="3701" y="3048"/>
            <a:chExt cx="915" cy="615"/>
          </a:xfrm>
        </p:grpSpPr>
        <p:grpSp>
          <p:nvGrpSpPr>
            <p:cNvPr id="55320" name="Group 88">
              <a:extLst>
                <a:ext uri="{FF2B5EF4-FFF2-40B4-BE49-F238E27FC236}">
                  <a16:creationId xmlns:a16="http://schemas.microsoft.com/office/drawing/2014/main" id="{191EF9F1-33CD-4ECA-A75D-F0087E48D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1" y="3048"/>
              <a:ext cx="915" cy="615"/>
              <a:chOff x="3690" y="1346"/>
              <a:chExt cx="915" cy="615"/>
            </a:xfrm>
          </p:grpSpPr>
          <p:sp>
            <p:nvSpPr>
              <p:cNvPr id="55324" name="Freeform 89">
                <a:extLst>
                  <a:ext uri="{FF2B5EF4-FFF2-40B4-BE49-F238E27FC236}">
                    <a16:creationId xmlns:a16="http://schemas.microsoft.com/office/drawing/2014/main" id="{FCCF4368-379A-4DDE-B442-056C0B402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" y="1353"/>
                <a:ext cx="564" cy="358"/>
              </a:xfrm>
              <a:custGeom>
                <a:avLst/>
                <a:gdLst>
                  <a:gd name="T0" fmla="*/ 0 w 1362"/>
                  <a:gd name="T1" fmla="*/ 0 h 864"/>
                  <a:gd name="T2" fmla="*/ 0 w 1362"/>
                  <a:gd name="T3" fmla="*/ 0 h 864"/>
                  <a:gd name="T4" fmla="*/ 0 w 1362"/>
                  <a:gd name="T5" fmla="*/ 0 h 864"/>
                  <a:gd name="T6" fmla="*/ 0 w 1362"/>
                  <a:gd name="T7" fmla="*/ 0 h 864"/>
                  <a:gd name="T8" fmla="*/ 0 w 1362"/>
                  <a:gd name="T9" fmla="*/ 0 h 864"/>
                  <a:gd name="T10" fmla="*/ 0 w 1362"/>
                  <a:gd name="T11" fmla="*/ 0 h 864"/>
                  <a:gd name="T12" fmla="*/ 0 w 1362"/>
                  <a:gd name="T13" fmla="*/ 0 h 8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2"/>
                  <a:gd name="T22" fmla="*/ 0 h 864"/>
                  <a:gd name="T23" fmla="*/ 1362 w 1362"/>
                  <a:gd name="T24" fmla="*/ 864 h 8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2" h="864">
                    <a:moveTo>
                      <a:pt x="35" y="779"/>
                    </a:moveTo>
                    <a:lnTo>
                      <a:pt x="0" y="303"/>
                    </a:lnTo>
                    <a:lnTo>
                      <a:pt x="1222" y="0"/>
                    </a:lnTo>
                    <a:lnTo>
                      <a:pt x="1362" y="58"/>
                    </a:lnTo>
                    <a:lnTo>
                      <a:pt x="140" y="401"/>
                    </a:lnTo>
                    <a:lnTo>
                      <a:pt x="156" y="864"/>
                    </a:lnTo>
                    <a:lnTo>
                      <a:pt x="35" y="779"/>
                    </a:lnTo>
                    <a:close/>
                  </a:path>
                </a:pathLst>
              </a:custGeom>
              <a:solidFill>
                <a:srgbClr val="FF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5" name="Freeform 90">
                <a:extLst>
                  <a:ext uri="{FF2B5EF4-FFF2-40B4-BE49-F238E27FC236}">
                    <a16:creationId xmlns:a16="http://schemas.microsoft.com/office/drawing/2014/main" id="{3AF9F4AA-30EF-4F64-909D-79E6A96B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1370"/>
                <a:ext cx="842" cy="327"/>
              </a:xfrm>
              <a:custGeom>
                <a:avLst/>
                <a:gdLst>
                  <a:gd name="T0" fmla="*/ 0 w 2033"/>
                  <a:gd name="T1" fmla="*/ 0 h 790"/>
                  <a:gd name="T2" fmla="*/ 0 w 2033"/>
                  <a:gd name="T3" fmla="*/ 0 h 790"/>
                  <a:gd name="T4" fmla="*/ 0 w 2033"/>
                  <a:gd name="T5" fmla="*/ 0 h 790"/>
                  <a:gd name="T6" fmla="*/ 0 w 2033"/>
                  <a:gd name="T7" fmla="*/ 0 h 790"/>
                  <a:gd name="T8" fmla="*/ 0 w 2033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3"/>
                  <a:gd name="T16" fmla="*/ 0 h 790"/>
                  <a:gd name="T17" fmla="*/ 2033 w 2033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3" h="790">
                    <a:moveTo>
                      <a:pt x="0" y="358"/>
                    </a:moveTo>
                    <a:lnTo>
                      <a:pt x="1191" y="0"/>
                    </a:lnTo>
                    <a:lnTo>
                      <a:pt x="2033" y="381"/>
                    </a:lnTo>
                    <a:lnTo>
                      <a:pt x="553" y="790"/>
                    </a:lnTo>
                    <a:lnTo>
                      <a:pt x="0" y="358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6" name="Freeform 91">
                <a:extLst>
                  <a:ext uri="{FF2B5EF4-FFF2-40B4-BE49-F238E27FC236}">
                    <a16:creationId xmlns:a16="http://schemas.microsoft.com/office/drawing/2014/main" id="{AFF2F0C2-6C8F-410B-AA8A-66A640C5F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1518"/>
                <a:ext cx="253" cy="402"/>
              </a:xfrm>
              <a:custGeom>
                <a:avLst/>
                <a:gdLst>
                  <a:gd name="T0" fmla="*/ 0 w 611"/>
                  <a:gd name="T1" fmla="*/ 0 h 969"/>
                  <a:gd name="T2" fmla="*/ 0 w 611"/>
                  <a:gd name="T3" fmla="*/ 0 h 969"/>
                  <a:gd name="T4" fmla="*/ 0 w 611"/>
                  <a:gd name="T5" fmla="*/ 0 h 969"/>
                  <a:gd name="T6" fmla="*/ 0 w 611"/>
                  <a:gd name="T7" fmla="*/ 0 h 969"/>
                  <a:gd name="T8" fmla="*/ 0 w 611"/>
                  <a:gd name="T9" fmla="*/ 0 h 9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969"/>
                  <a:gd name="T17" fmla="*/ 611 w 611"/>
                  <a:gd name="T18" fmla="*/ 969 h 9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969">
                    <a:moveTo>
                      <a:pt x="0" y="0"/>
                    </a:moveTo>
                    <a:lnTo>
                      <a:pt x="561" y="428"/>
                    </a:lnTo>
                    <a:lnTo>
                      <a:pt x="611" y="969"/>
                    </a:lnTo>
                    <a:lnTo>
                      <a:pt x="0" y="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7" name="Freeform 92">
                <a:extLst>
                  <a:ext uri="{FF2B5EF4-FFF2-40B4-BE49-F238E27FC236}">
                    <a16:creationId xmlns:a16="http://schemas.microsoft.com/office/drawing/2014/main" id="{4F867C2E-4ED3-4F39-AF34-CE2D8EE3D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1533"/>
                <a:ext cx="607" cy="382"/>
              </a:xfrm>
              <a:custGeom>
                <a:avLst/>
                <a:gdLst>
                  <a:gd name="T0" fmla="*/ 0 w 1464"/>
                  <a:gd name="T1" fmla="*/ 0 h 922"/>
                  <a:gd name="T2" fmla="*/ 0 w 1464"/>
                  <a:gd name="T3" fmla="*/ 0 h 922"/>
                  <a:gd name="T4" fmla="*/ 0 w 1464"/>
                  <a:gd name="T5" fmla="*/ 0 h 922"/>
                  <a:gd name="T6" fmla="*/ 0 w 1464"/>
                  <a:gd name="T7" fmla="*/ 0 h 922"/>
                  <a:gd name="T8" fmla="*/ 0 w 1464"/>
                  <a:gd name="T9" fmla="*/ 0 h 922"/>
                  <a:gd name="T10" fmla="*/ 0 w 1464"/>
                  <a:gd name="T11" fmla="*/ 0 h 922"/>
                  <a:gd name="T12" fmla="*/ 0 w 1464"/>
                  <a:gd name="T13" fmla="*/ 0 h 922"/>
                  <a:gd name="T14" fmla="*/ 0 w 1464"/>
                  <a:gd name="T15" fmla="*/ 0 h 922"/>
                  <a:gd name="T16" fmla="*/ 0 w 1464"/>
                  <a:gd name="T17" fmla="*/ 0 h 922"/>
                  <a:gd name="T18" fmla="*/ 0 w 1464"/>
                  <a:gd name="T19" fmla="*/ 0 h 922"/>
                  <a:gd name="T20" fmla="*/ 0 w 1464"/>
                  <a:gd name="T21" fmla="*/ 0 h 922"/>
                  <a:gd name="T22" fmla="*/ 0 w 1464"/>
                  <a:gd name="T23" fmla="*/ 0 h 922"/>
                  <a:gd name="T24" fmla="*/ 0 w 1464"/>
                  <a:gd name="T25" fmla="*/ 0 h 922"/>
                  <a:gd name="T26" fmla="*/ 0 w 1464"/>
                  <a:gd name="T27" fmla="*/ 0 h 922"/>
                  <a:gd name="T28" fmla="*/ 0 w 1464"/>
                  <a:gd name="T29" fmla="*/ 0 h 922"/>
                  <a:gd name="T30" fmla="*/ 0 w 1464"/>
                  <a:gd name="T31" fmla="*/ 0 h 922"/>
                  <a:gd name="T32" fmla="*/ 0 w 1464"/>
                  <a:gd name="T33" fmla="*/ 0 h 922"/>
                  <a:gd name="T34" fmla="*/ 0 w 1464"/>
                  <a:gd name="T35" fmla="*/ 0 h 922"/>
                  <a:gd name="T36" fmla="*/ 0 w 1464"/>
                  <a:gd name="T37" fmla="*/ 0 h 922"/>
                  <a:gd name="T38" fmla="*/ 0 w 1464"/>
                  <a:gd name="T39" fmla="*/ 0 h 922"/>
                  <a:gd name="T40" fmla="*/ 0 w 1464"/>
                  <a:gd name="T41" fmla="*/ 0 h 922"/>
                  <a:gd name="T42" fmla="*/ 0 w 1464"/>
                  <a:gd name="T43" fmla="*/ 0 h 922"/>
                  <a:gd name="T44" fmla="*/ 0 w 1464"/>
                  <a:gd name="T45" fmla="*/ 0 h 922"/>
                  <a:gd name="T46" fmla="*/ 0 w 1464"/>
                  <a:gd name="T47" fmla="*/ 0 h 922"/>
                  <a:gd name="T48" fmla="*/ 0 w 1464"/>
                  <a:gd name="T49" fmla="*/ 0 h 922"/>
                  <a:gd name="T50" fmla="*/ 0 w 1464"/>
                  <a:gd name="T51" fmla="*/ 0 h 922"/>
                  <a:gd name="T52" fmla="*/ 0 w 1464"/>
                  <a:gd name="T53" fmla="*/ 0 h 922"/>
                  <a:gd name="T54" fmla="*/ 0 w 1464"/>
                  <a:gd name="T55" fmla="*/ 0 h 922"/>
                  <a:gd name="T56" fmla="*/ 0 w 1464"/>
                  <a:gd name="T57" fmla="*/ 0 h 922"/>
                  <a:gd name="T58" fmla="*/ 0 w 1464"/>
                  <a:gd name="T59" fmla="*/ 0 h 922"/>
                  <a:gd name="T60" fmla="*/ 0 w 1464"/>
                  <a:gd name="T61" fmla="*/ 0 h 922"/>
                  <a:gd name="T62" fmla="*/ 0 w 1464"/>
                  <a:gd name="T63" fmla="*/ 0 h 922"/>
                  <a:gd name="T64" fmla="*/ 0 w 1464"/>
                  <a:gd name="T65" fmla="*/ 0 h 922"/>
                  <a:gd name="T66" fmla="*/ 0 w 1464"/>
                  <a:gd name="T67" fmla="*/ 0 h 922"/>
                  <a:gd name="T68" fmla="*/ 0 w 1464"/>
                  <a:gd name="T69" fmla="*/ 0 h 922"/>
                  <a:gd name="T70" fmla="*/ 0 w 1464"/>
                  <a:gd name="T71" fmla="*/ 0 h 922"/>
                  <a:gd name="T72" fmla="*/ 0 w 1464"/>
                  <a:gd name="T73" fmla="*/ 0 h 922"/>
                  <a:gd name="T74" fmla="*/ 0 w 1464"/>
                  <a:gd name="T75" fmla="*/ 0 h 922"/>
                  <a:gd name="T76" fmla="*/ 0 w 1464"/>
                  <a:gd name="T77" fmla="*/ 0 h 922"/>
                  <a:gd name="T78" fmla="*/ 0 w 1464"/>
                  <a:gd name="T79" fmla="*/ 0 h 922"/>
                  <a:gd name="T80" fmla="*/ 0 w 1464"/>
                  <a:gd name="T81" fmla="*/ 0 h 922"/>
                  <a:gd name="T82" fmla="*/ 0 w 1464"/>
                  <a:gd name="T83" fmla="*/ 0 h 922"/>
                  <a:gd name="T84" fmla="*/ 0 w 1464"/>
                  <a:gd name="T85" fmla="*/ 0 h 922"/>
                  <a:gd name="T86" fmla="*/ 0 w 1464"/>
                  <a:gd name="T87" fmla="*/ 0 h 922"/>
                  <a:gd name="T88" fmla="*/ 0 w 1464"/>
                  <a:gd name="T89" fmla="*/ 0 h 922"/>
                  <a:gd name="T90" fmla="*/ 0 w 1464"/>
                  <a:gd name="T91" fmla="*/ 0 h 922"/>
                  <a:gd name="T92" fmla="*/ 0 w 1464"/>
                  <a:gd name="T93" fmla="*/ 0 h 922"/>
                  <a:gd name="T94" fmla="*/ 0 w 1464"/>
                  <a:gd name="T95" fmla="*/ 0 h 922"/>
                  <a:gd name="T96" fmla="*/ 0 w 1464"/>
                  <a:gd name="T97" fmla="*/ 0 h 922"/>
                  <a:gd name="T98" fmla="*/ 0 w 1464"/>
                  <a:gd name="T99" fmla="*/ 0 h 922"/>
                  <a:gd name="T100" fmla="*/ 0 w 1464"/>
                  <a:gd name="T101" fmla="*/ 0 h 922"/>
                  <a:gd name="T102" fmla="*/ 0 w 1464"/>
                  <a:gd name="T103" fmla="*/ 0 h 9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64"/>
                  <a:gd name="T157" fmla="*/ 0 h 922"/>
                  <a:gd name="T158" fmla="*/ 1464 w 1464"/>
                  <a:gd name="T159" fmla="*/ 922 h 92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64" h="922">
                    <a:moveTo>
                      <a:pt x="0" y="382"/>
                    </a:moveTo>
                    <a:lnTo>
                      <a:pt x="2" y="382"/>
                    </a:lnTo>
                    <a:lnTo>
                      <a:pt x="6" y="380"/>
                    </a:lnTo>
                    <a:lnTo>
                      <a:pt x="13" y="377"/>
                    </a:lnTo>
                    <a:lnTo>
                      <a:pt x="22" y="373"/>
                    </a:lnTo>
                    <a:lnTo>
                      <a:pt x="34" y="368"/>
                    </a:lnTo>
                    <a:lnTo>
                      <a:pt x="49" y="364"/>
                    </a:lnTo>
                    <a:lnTo>
                      <a:pt x="65" y="357"/>
                    </a:lnTo>
                    <a:lnTo>
                      <a:pt x="83" y="350"/>
                    </a:lnTo>
                    <a:lnTo>
                      <a:pt x="104" y="342"/>
                    </a:lnTo>
                    <a:lnTo>
                      <a:pt x="126" y="334"/>
                    </a:lnTo>
                    <a:lnTo>
                      <a:pt x="150" y="324"/>
                    </a:lnTo>
                    <a:lnTo>
                      <a:pt x="177" y="315"/>
                    </a:lnTo>
                    <a:lnTo>
                      <a:pt x="204" y="305"/>
                    </a:lnTo>
                    <a:lnTo>
                      <a:pt x="233" y="296"/>
                    </a:lnTo>
                    <a:lnTo>
                      <a:pt x="263" y="284"/>
                    </a:lnTo>
                    <a:lnTo>
                      <a:pt x="295" y="274"/>
                    </a:lnTo>
                    <a:lnTo>
                      <a:pt x="329" y="262"/>
                    </a:lnTo>
                    <a:lnTo>
                      <a:pt x="362" y="252"/>
                    </a:lnTo>
                    <a:lnTo>
                      <a:pt x="397" y="240"/>
                    </a:lnTo>
                    <a:lnTo>
                      <a:pt x="432" y="229"/>
                    </a:lnTo>
                    <a:lnTo>
                      <a:pt x="469" y="217"/>
                    </a:lnTo>
                    <a:lnTo>
                      <a:pt x="507" y="206"/>
                    </a:lnTo>
                    <a:lnTo>
                      <a:pt x="544" y="195"/>
                    </a:lnTo>
                    <a:lnTo>
                      <a:pt x="582" y="184"/>
                    </a:lnTo>
                    <a:lnTo>
                      <a:pt x="621" y="173"/>
                    </a:lnTo>
                    <a:lnTo>
                      <a:pt x="659" y="163"/>
                    </a:lnTo>
                    <a:lnTo>
                      <a:pt x="698" y="154"/>
                    </a:lnTo>
                    <a:lnTo>
                      <a:pt x="738" y="145"/>
                    </a:lnTo>
                    <a:lnTo>
                      <a:pt x="777" y="135"/>
                    </a:lnTo>
                    <a:lnTo>
                      <a:pt x="815" y="127"/>
                    </a:lnTo>
                    <a:lnTo>
                      <a:pt x="853" y="119"/>
                    </a:lnTo>
                    <a:lnTo>
                      <a:pt x="891" y="112"/>
                    </a:lnTo>
                    <a:lnTo>
                      <a:pt x="963" y="100"/>
                    </a:lnTo>
                    <a:lnTo>
                      <a:pt x="1031" y="88"/>
                    </a:lnTo>
                    <a:lnTo>
                      <a:pt x="1094" y="77"/>
                    </a:lnTo>
                    <a:lnTo>
                      <a:pt x="1150" y="65"/>
                    </a:lnTo>
                    <a:lnTo>
                      <a:pt x="1202" y="56"/>
                    </a:lnTo>
                    <a:lnTo>
                      <a:pt x="1249" y="47"/>
                    </a:lnTo>
                    <a:lnTo>
                      <a:pt x="1290" y="38"/>
                    </a:lnTo>
                    <a:lnTo>
                      <a:pt x="1328" y="29"/>
                    </a:lnTo>
                    <a:lnTo>
                      <a:pt x="1361" y="23"/>
                    </a:lnTo>
                    <a:lnTo>
                      <a:pt x="1388" y="17"/>
                    </a:lnTo>
                    <a:lnTo>
                      <a:pt x="1413" y="12"/>
                    </a:lnTo>
                    <a:lnTo>
                      <a:pt x="1431" y="8"/>
                    </a:lnTo>
                    <a:lnTo>
                      <a:pt x="1446" y="4"/>
                    </a:lnTo>
                    <a:lnTo>
                      <a:pt x="1456" y="2"/>
                    </a:lnTo>
                    <a:lnTo>
                      <a:pt x="1462" y="0"/>
                    </a:lnTo>
                    <a:lnTo>
                      <a:pt x="1464" y="0"/>
                    </a:lnTo>
                    <a:lnTo>
                      <a:pt x="1316" y="588"/>
                    </a:lnTo>
                    <a:lnTo>
                      <a:pt x="63" y="922"/>
                    </a:lnTo>
                    <a:lnTo>
                      <a:pt x="0" y="382"/>
                    </a:lnTo>
                    <a:close/>
                  </a:path>
                </a:pathLst>
              </a:custGeom>
              <a:solidFill>
                <a:srgbClr val="FF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8" name="Freeform 93">
                <a:extLst>
                  <a:ext uri="{FF2B5EF4-FFF2-40B4-BE49-F238E27FC236}">
                    <a16:creationId xmlns:a16="http://schemas.microsoft.com/office/drawing/2014/main" id="{49597D05-2456-4EFE-BA73-A7BEDA0D6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" y="1840"/>
                <a:ext cx="232" cy="114"/>
              </a:xfrm>
              <a:custGeom>
                <a:avLst/>
                <a:gdLst>
                  <a:gd name="T0" fmla="*/ 0 w 560"/>
                  <a:gd name="T1" fmla="*/ 0 h 276"/>
                  <a:gd name="T2" fmla="*/ 0 w 560"/>
                  <a:gd name="T3" fmla="*/ 0 h 276"/>
                  <a:gd name="T4" fmla="*/ 0 w 560"/>
                  <a:gd name="T5" fmla="*/ 0 h 276"/>
                  <a:gd name="T6" fmla="*/ 0 w 560"/>
                  <a:gd name="T7" fmla="*/ 0 h 276"/>
                  <a:gd name="T8" fmla="*/ 0 w 560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276"/>
                  <a:gd name="T17" fmla="*/ 560 w 560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276">
                    <a:moveTo>
                      <a:pt x="4" y="172"/>
                    </a:moveTo>
                    <a:lnTo>
                      <a:pt x="560" y="0"/>
                    </a:lnTo>
                    <a:lnTo>
                      <a:pt x="542" y="90"/>
                    </a:lnTo>
                    <a:lnTo>
                      <a:pt x="0" y="276"/>
                    </a:lnTo>
                    <a:lnTo>
                      <a:pt x="4" y="172"/>
                    </a:lnTo>
                    <a:close/>
                  </a:path>
                </a:pathLst>
              </a:custGeom>
              <a:solidFill>
                <a:srgbClr val="7F9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9" name="Freeform 94">
                <a:extLst>
                  <a:ext uri="{FF2B5EF4-FFF2-40B4-BE49-F238E27FC236}">
                    <a16:creationId xmlns:a16="http://schemas.microsoft.com/office/drawing/2014/main" id="{B708585F-48ED-49FD-A7C0-0CFE99F2A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67" cy="207"/>
              </a:xfrm>
              <a:custGeom>
                <a:avLst/>
                <a:gdLst>
                  <a:gd name="T0" fmla="*/ 0 w 887"/>
                  <a:gd name="T1" fmla="*/ 0 h 501"/>
                  <a:gd name="T2" fmla="*/ 0 w 887"/>
                  <a:gd name="T3" fmla="*/ 0 h 501"/>
                  <a:gd name="T4" fmla="*/ 0 w 887"/>
                  <a:gd name="T5" fmla="*/ 0 h 501"/>
                  <a:gd name="T6" fmla="*/ 0 w 887"/>
                  <a:gd name="T7" fmla="*/ 0 h 501"/>
                  <a:gd name="T8" fmla="*/ 0 w 887"/>
                  <a:gd name="T9" fmla="*/ 0 h 501"/>
                  <a:gd name="T10" fmla="*/ 0 w 887"/>
                  <a:gd name="T11" fmla="*/ 0 h 501"/>
                  <a:gd name="T12" fmla="*/ 0 w 887"/>
                  <a:gd name="T13" fmla="*/ 0 h 501"/>
                  <a:gd name="T14" fmla="*/ 0 w 887"/>
                  <a:gd name="T15" fmla="*/ 0 h 5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7"/>
                  <a:gd name="T25" fmla="*/ 0 h 501"/>
                  <a:gd name="T26" fmla="*/ 887 w 887"/>
                  <a:gd name="T27" fmla="*/ 501 h 5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7" h="501">
                    <a:moveTo>
                      <a:pt x="0" y="144"/>
                    </a:moveTo>
                    <a:lnTo>
                      <a:pt x="506" y="0"/>
                    </a:lnTo>
                    <a:lnTo>
                      <a:pt x="534" y="43"/>
                    </a:lnTo>
                    <a:lnTo>
                      <a:pt x="887" y="275"/>
                    </a:lnTo>
                    <a:lnTo>
                      <a:pt x="405" y="447"/>
                    </a:lnTo>
                    <a:lnTo>
                      <a:pt x="393" y="501"/>
                    </a:lnTo>
                    <a:lnTo>
                      <a:pt x="20" y="211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0" name="Freeform 95">
                <a:extLst>
                  <a:ext uri="{FF2B5EF4-FFF2-40B4-BE49-F238E27FC236}">
                    <a16:creationId xmlns:a16="http://schemas.microsoft.com/office/drawing/2014/main" id="{18E9C8E9-433A-43C5-81B1-22FBA400E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2"/>
                <a:ext cx="82" cy="42"/>
              </a:xfrm>
              <a:custGeom>
                <a:avLst/>
                <a:gdLst>
                  <a:gd name="T0" fmla="*/ 0 w 198"/>
                  <a:gd name="T1" fmla="*/ 0 h 101"/>
                  <a:gd name="T2" fmla="*/ 0 w 198"/>
                  <a:gd name="T3" fmla="*/ 0 h 101"/>
                  <a:gd name="T4" fmla="*/ 0 w 198"/>
                  <a:gd name="T5" fmla="*/ 0 h 101"/>
                  <a:gd name="T6" fmla="*/ 0 w 198"/>
                  <a:gd name="T7" fmla="*/ 0 h 101"/>
                  <a:gd name="T8" fmla="*/ 0 w 198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"/>
                  <a:gd name="T16" fmla="*/ 0 h 101"/>
                  <a:gd name="T17" fmla="*/ 198 w 198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" h="101">
                    <a:moveTo>
                      <a:pt x="0" y="58"/>
                    </a:moveTo>
                    <a:lnTo>
                      <a:pt x="198" y="0"/>
                    </a:lnTo>
                    <a:lnTo>
                      <a:pt x="182" y="58"/>
                    </a:lnTo>
                    <a:lnTo>
                      <a:pt x="16" y="101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1" name="Freeform 96">
                <a:extLst>
                  <a:ext uri="{FF2B5EF4-FFF2-40B4-BE49-F238E27FC236}">
                    <a16:creationId xmlns:a16="http://schemas.microsoft.com/office/drawing/2014/main" id="{711A39B4-6E4B-40D3-A166-F6C54C49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" y="1721"/>
                <a:ext cx="42" cy="22"/>
              </a:xfrm>
              <a:custGeom>
                <a:avLst/>
                <a:gdLst>
                  <a:gd name="T0" fmla="*/ 0 w 100"/>
                  <a:gd name="T1" fmla="*/ 0 h 55"/>
                  <a:gd name="T2" fmla="*/ 0 w 100"/>
                  <a:gd name="T3" fmla="*/ 0 h 55"/>
                  <a:gd name="T4" fmla="*/ 0 w 100"/>
                  <a:gd name="T5" fmla="*/ 0 h 55"/>
                  <a:gd name="T6" fmla="*/ 0 w 100"/>
                  <a:gd name="T7" fmla="*/ 0 h 55"/>
                  <a:gd name="T8" fmla="*/ 0 w 100"/>
                  <a:gd name="T9" fmla="*/ 0 h 55"/>
                  <a:gd name="T10" fmla="*/ 0 w 100"/>
                  <a:gd name="T11" fmla="*/ 0 h 55"/>
                  <a:gd name="T12" fmla="*/ 0 w 100"/>
                  <a:gd name="T13" fmla="*/ 0 h 55"/>
                  <a:gd name="T14" fmla="*/ 0 w 100"/>
                  <a:gd name="T15" fmla="*/ 0 h 55"/>
                  <a:gd name="T16" fmla="*/ 0 w 100"/>
                  <a:gd name="T17" fmla="*/ 0 h 55"/>
                  <a:gd name="T18" fmla="*/ 0 w 100"/>
                  <a:gd name="T19" fmla="*/ 0 h 55"/>
                  <a:gd name="T20" fmla="*/ 0 w 100"/>
                  <a:gd name="T21" fmla="*/ 0 h 55"/>
                  <a:gd name="T22" fmla="*/ 0 w 100"/>
                  <a:gd name="T23" fmla="*/ 0 h 55"/>
                  <a:gd name="T24" fmla="*/ 0 w 100"/>
                  <a:gd name="T25" fmla="*/ 0 h 55"/>
                  <a:gd name="T26" fmla="*/ 0 w 100"/>
                  <a:gd name="T27" fmla="*/ 0 h 55"/>
                  <a:gd name="T28" fmla="*/ 0 w 100"/>
                  <a:gd name="T29" fmla="*/ 0 h 55"/>
                  <a:gd name="T30" fmla="*/ 0 w 100"/>
                  <a:gd name="T31" fmla="*/ 0 h 55"/>
                  <a:gd name="T32" fmla="*/ 0 w 100"/>
                  <a:gd name="T33" fmla="*/ 0 h 55"/>
                  <a:gd name="T34" fmla="*/ 0 w 100"/>
                  <a:gd name="T35" fmla="*/ 0 h 55"/>
                  <a:gd name="T36" fmla="*/ 0 w 100"/>
                  <a:gd name="T37" fmla="*/ 0 h 55"/>
                  <a:gd name="T38" fmla="*/ 0 w 100"/>
                  <a:gd name="T39" fmla="*/ 0 h 55"/>
                  <a:gd name="T40" fmla="*/ 0 w 100"/>
                  <a:gd name="T41" fmla="*/ 0 h 55"/>
                  <a:gd name="T42" fmla="*/ 0 w 100"/>
                  <a:gd name="T43" fmla="*/ 0 h 55"/>
                  <a:gd name="T44" fmla="*/ 0 w 100"/>
                  <a:gd name="T45" fmla="*/ 0 h 55"/>
                  <a:gd name="T46" fmla="*/ 0 w 100"/>
                  <a:gd name="T47" fmla="*/ 0 h 55"/>
                  <a:gd name="T48" fmla="*/ 0 w 100"/>
                  <a:gd name="T49" fmla="*/ 0 h 55"/>
                  <a:gd name="T50" fmla="*/ 0 w 100"/>
                  <a:gd name="T51" fmla="*/ 0 h 55"/>
                  <a:gd name="T52" fmla="*/ 0 w 100"/>
                  <a:gd name="T53" fmla="*/ 0 h 55"/>
                  <a:gd name="T54" fmla="*/ 0 w 100"/>
                  <a:gd name="T55" fmla="*/ 0 h 55"/>
                  <a:gd name="T56" fmla="*/ 0 w 100"/>
                  <a:gd name="T57" fmla="*/ 0 h 55"/>
                  <a:gd name="T58" fmla="*/ 0 w 100"/>
                  <a:gd name="T59" fmla="*/ 0 h 55"/>
                  <a:gd name="T60" fmla="*/ 0 w 100"/>
                  <a:gd name="T61" fmla="*/ 0 h 55"/>
                  <a:gd name="T62" fmla="*/ 0 w 100"/>
                  <a:gd name="T63" fmla="*/ 0 h 55"/>
                  <a:gd name="T64" fmla="*/ 0 w 100"/>
                  <a:gd name="T65" fmla="*/ 0 h 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55"/>
                  <a:gd name="T101" fmla="*/ 100 w 100"/>
                  <a:gd name="T102" fmla="*/ 55 h 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55">
                    <a:moveTo>
                      <a:pt x="49" y="0"/>
                    </a:moveTo>
                    <a:lnTo>
                      <a:pt x="40" y="0"/>
                    </a:lnTo>
                    <a:lnTo>
                      <a:pt x="31" y="2"/>
                    </a:lnTo>
                    <a:lnTo>
                      <a:pt x="22" y="5"/>
                    </a:lnTo>
                    <a:lnTo>
                      <a:pt x="15" y="8"/>
                    </a:lnTo>
                    <a:lnTo>
                      <a:pt x="9" y="13"/>
                    </a:lnTo>
                    <a:lnTo>
                      <a:pt x="3" y="17"/>
                    </a:lnTo>
                    <a:lnTo>
                      <a:pt x="1" y="22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3" y="39"/>
                    </a:lnTo>
                    <a:lnTo>
                      <a:pt x="9" y="44"/>
                    </a:lnTo>
                    <a:lnTo>
                      <a:pt x="15" y="47"/>
                    </a:lnTo>
                    <a:lnTo>
                      <a:pt x="22" y="51"/>
                    </a:lnTo>
                    <a:lnTo>
                      <a:pt x="31" y="53"/>
                    </a:lnTo>
                    <a:lnTo>
                      <a:pt x="40" y="55"/>
                    </a:lnTo>
                    <a:lnTo>
                      <a:pt x="49" y="55"/>
                    </a:lnTo>
                    <a:lnTo>
                      <a:pt x="60" y="55"/>
                    </a:lnTo>
                    <a:lnTo>
                      <a:pt x="69" y="53"/>
                    </a:lnTo>
                    <a:lnTo>
                      <a:pt x="77" y="51"/>
                    </a:lnTo>
                    <a:lnTo>
                      <a:pt x="85" y="47"/>
                    </a:lnTo>
                    <a:lnTo>
                      <a:pt x="91" y="44"/>
                    </a:lnTo>
                    <a:lnTo>
                      <a:pt x="97" y="39"/>
                    </a:lnTo>
                    <a:lnTo>
                      <a:pt x="99" y="33"/>
                    </a:lnTo>
                    <a:lnTo>
                      <a:pt x="100" y="28"/>
                    </a:lnTo>
                    <a:lnTo>
                      <a:pt x="99" y="22"/>
                    </a:lnTo>
                    <a:lnTo>
                      <a:pt x="97" y="17"/>
                    </a:lnTo>
                    <a:lnTo>
                      <a:pt x="91" y="13"/>
                    </a:lnTo>
                    <a:lnTo>
                      <a:pt x="85" y="8"/>
                    </a:lnTo>
                    <a:lnTo>
                      <a:pt x="77" y="5"/>
                    </a:lnTo>
                    <a:lnTo>
                      <a:pt x="69" y="2"/>
                    </a:lnTo>
                    <a:lnTo>
                      <a:pt x="60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2" name="Freeform 97">
                <a:extLst>
                  <a:ext uri="{FF2B5EF4-FFF2-40B4-BE49-F238E27FC236}">
                    <a16:creationId xmlns:a16="http://schemas.microsoft.com/office/drawing/2014/main" id="{077D3DF6-7A88-42DA-9720-5DA797FC2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1708"/>
                <a:ext cx="23" cy="28"/>
              </a:xfrm>
              <a:custGeom>
                <a:avLst/>
                <a:gdLst>
                  <a:gd name="T0" fmla="*/ 0 w 56"/>
                  <a:gd name="T1" fmla="*/ 0 h 67"/>
                  <a:gd name="T2" fmla="*/ 0 w 56"/>
                  <a:gd name="T3" fmla="*/ 0 h 67"/>
                  <a:gd name="T4" fmla="*/ 0 w 56"/>
                  <a:gd name="T5" fmla="*/ 0 h 67"/>
                  <a:gd name="T6" fmla="*/ 0 w 56"/>
                  <a:gd name="T7" fmla="*/ 0 h 67"/>
                  <a:gd name="T8" fmla="*/ 0 w 56"/>
                  <a:gd name="T9" fmla="*/ 0 h 67"/>
                  <a:gd name="T10" fmla="*/ 0 w 56"/>
                  <a:gd name="T11" fmla="*/ 0 h 67"/>
                  <a:gd name="T12" fmla="*/ 0 w 56"/>
                  <a:gd name="T13" fmla="*/ 0 h 67"/>
                  <a:gd name="T14" fmla="*/ 0 w 56"/>
                  <a:gd name="T15" fmla="*/ 0 h 67"/>
                  <a:gd name="T16" fmla="*/ 0 w 56"/>
                  <a:gd name="T17" fmla="*/ 0 h 67"/>
                  <a:gd name="T18" fmla="*/ 0 w 56"/>
                  <a:gd name="T19" fmla="*/ 0 h 67"/>
                  <a:gd name="T20" fmla="*/ 0 w 56"/>
                  <a:gd name="T21" fmla="*/ 0 h 67"/>
                  <a:gd name="T22" fmla="*/ 0 w 56"/>
                  <a:gd name="T23" fmla="*/ 0 h 67"/>
                  <a:gd name="T24" fmla="*/ 0 w 56"/>
                  <a:gd name="T25" fmla="*/ 0 h 67"/>
                  <a:gd name="T26" fmla="*/ 0 w 56"/>
                  <a:gd name="T27" fmla="*/ 0 h 67"/>
                  <a:gd name="T28" fmla="*/ 0 w 56"/>
                  <a:gd name="T29" fmla="*/ 0 h 67"/>
                  <a:gd name="T30" fmla="*/ 0 w 56"/>
                  <a:gd name="T31" fmla="*/ 0 h 67"/>
                  <a:gd name="T32" fmla="*/ 0 w 56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7"/>
                  <a:gd name="T53" fmla="*/ 56 w 56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7">
                    <a:moveTo>
                      <a:pt x="28" y="0"/>
                    </a:moveTo>
                    <a:lnTo>
                      <a:pt x="18" y="3"/>
                    </a:lnTo>
                    <a:lnTo>
                      <a:pt x="8" y="9"/>
                    </a:lnTo>
                    <a:lnTo>
                      <a:pt x="3" y="21"/>
                    </a:lnTo>
                    <a:lnTo>
                      <a:pt x="0" y="34"/>
                    </a:lnTo>
                    <a:lnTo>
                      <a:pt x="3" y="46"/>
                    </a:lnTo>
                    <a:lnTo>
                      <a:pt x="8" y="57"/>
                    </a:lnTo>
                    <a:lnTo>
                      <a:pt x="18" y="65"/>
                    </a:lnTo>
                    <a:lnTo>
                      <a:pt x="28" y="67"/>
                    </a:lnTo>
                    <a:lnTo>
                      <a:pt x="38" y="65"/>
                    </a:lnTo>
                    <a:lnTo>
                      <a:pt x="48" y="57"/>
                    </a:lnTo>
                    <a:lnTo>
                      <a:pt x="53" y="46"/>
                    </a:lnTo>
                    <a:lnTo>
                      <a:pt x="56" y="34"/>
                    </a:lnTo>
                    <a:lnTo>
                      <a:pt x="53" y="21"/>
                    </a:lnTo>
                    <a:lnTo>
                      <a:pt x="48" y="9"/>
                    </a:lnTo>
                    <a:lnTo>
                      <a:pt x="38" y="3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3" name="Freeform 98">
                <a:extLst>
                  <a:ext uri="{FF2B5EF4-FFF2-40B4-BE49-F238E27FC236}">
                    <a16:creationId xmlns:a16="http://schemas.microsoft.com/office/drawing/2014/main" id="{89FC46D6-CB23-4914-977A-688AD43B7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82"/>
                <a:ext cx="215" cy="77"/>
              </a:xfrm>
              <a:custGeom>
                <a:avLst/>
                <a:gdLst>
                  <a:gd name="T0" fmla="*/ 0 w 517"/>
                  <a:gd name="T1" fmla="*/ 0 h 186"/>
                  <a:gd name="T2" fmla="*/ 0 w 517"/>
                  <a:gd name="T3" fmla="*/ 0 h 186"/>
                  <a:gd name="T4" fmla="*/ 0 w 517"/>
                  <a:gd name="T5" fmla="*/ 0 h 186"/>
                  <a:gd name="T6" fmla="*/ 0 w 517"/>
                  <a:gd name="T7" fmla="*/ 0 h 186"/>
                  <a:gd name="T8" fmla="*/ 0 w 517"/>
                  <a:gd name="T9" fmla="*/ 0 h 186"/>
                  <a:gd name="T10" fmla="*/ 0 w 517"/>
                  <a:gd name="T11" fmla="*/ 0 h 186"/>
                  <a:gd name="T12" fmla="*/ 0 w 517"/>
                  <a:gd name="T13" fmla="*/ 0 h 186"/>
                  <a:gd name="T14" fmla="*/ 0 w 517"/>
                  <a:gd name="T15" fmla="*/ 0 h 186"/>
                  <a:gd name="T16" fmla="*/ 0 w 517"/>
                  <a:gd name="T17" fmla="*/ 0 h 186"/>
                  <a:gd name="T18" fmla="*/ 0 w 517"/>
                  <a:gd name="T19" fmla="*/ 0 h 186"/>
                  <a:gd name="T20" fmla="*/ 0 w 517"/>
                  <a:gd name="T21" fmla="*/ 0 h 186"/>
                  <a:gd name="T22" fmla="*/ 0 w 517"/>
                  <a:gd name="T23" fmla="*/ 0 h 186"/>
                  <a:gd name="T24" fmla="*/ 0 w 517"/>
                  <a:gd name="T25" fmla="*/ 0 h 186"/>
                  <a:gd name="T26" fmla="*/ 0 w 517"/>
                  <a:gd name="T27" fmla="*/ 0 h 186"/>
                  <a:gd name="T28" fmla="*/ 0 w 517"/>
                  <a:gd name="T29" fmla="*/ 0 h 186"/>
                  <a:gd name="T30" fmla="*/ 0 w 517"/>
                  <a:gd name="T31" fmla="*/ 0 h 186"/>
                  <a:gd name="T32" fmla="*/ 0 w 517"/>
                  <a:gd name="T33" fmla="*/ 0 h 186"/>
                  <a:gd name="T34" fmla="*/ 0 w 517"/>
                  <a:gd name="T35" fmla="*/ 0 h 186"/>
                  <a:gd name="T36" fmla="*/ 0 w 517"/>
                  <a:gd name="T37" fmla="*/ 0 h 186"/>
                  <a:gd name="T38" fmla="*/ 0 w 517"/>
                  <a:gd name="T39" fmla="*/ 0 h 186"/>
                  <a:gd name="T40" fmla="*/ 0 w 517"/>
                  <a:gd name="T41" fmla="*/ 0 h 186"/>
                  <a:gd name="T42" fmla="*/ 0 w 517"/>
                  <a:gd name="T43" fmla="*/ 0 h 186"/>
                  <a:gd name="T44" fmla="*/ 0 w 517"/>
                  <a:gd name="T45" fmla="*/ 0 h 186"/>
                  <a:gd name="T46" fmla="*/ 0 w 517"/>
                  <a:gd name="T47" fmla="*/ 0 h 186"/>
                  <a:gd name="T48" fmla="*/ 0 w 517"/>
                  <a:gd name="T49" fmla="*/ 0 h 186"/>
                  <a:gd name="T50" fmla="*/ 0 w 517"/>
                  <a:gd name="T51" fmla="*/ 0 h 186"/>
                  <a:gd name="T52" fmla="*/ 0 w 517"/>
                  <a:gd name="T53" fmla="*/ 0 h 186"/>
                  <a:gd name="T54" fmla="*/ 0 w 517"/>
                  <a:gd name="T55" fmla="*/ 0 h 186"/>
                  <a:gd name="T56" fmla="*/ 0 w 517"/>
                  <a:gd name="T57" fmla="*/ 0 h 186"/>
                  <a:gd name="T58" fmla="*/ 0 w 517"/>
                  <a:gd name="T59" fmla="*/ 0 h 186"/>
                  <a:gd name="T60" fmla="*/ 0 w 517"/>
                  <a:gd name="T61" fmla="*/ 0 h 186"/>
                  <a:gd name="T62" fmla="*/ 0 w 517"/>
                  <a:gd name="T63" fmla="*/ 0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17"/>
                  <a:gd name="T97" fmla="*/ 0 h 186"/>
                  <a:gd name="T98" fmla="*/ 517 w 517"/>
                  <a:gd name="T99" fmla="*/ 186 h 1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17" h="186">
                    <a:moveTo>
                      <a:pt x="258" y="0"/>
                    </a:moveTo>
                    <a:lnTo>
                      <a:pt x="232" y="0"/>
                    </a:lnTo>
                    <a:lnTo>
                      <a:pt x="206" y="2"/>
                    </a:lnTo>
                    <a:lnTo>
                      <a:pt x="181" y="4"/>
                    </a:lnTo>
                    <a:lnTo>
                      <a:pt x="158" y="7"/>
                    </a:lnTo>
                    <a:lnTo>
                      <a:pt x="135" y="11"/>
                    </a:lnTo>
                    <a:lnTo>
                      <a:pt x="114" y="16"/>
                    </a:lnTo>
                    <a:lnTo>
                      <a:pt x="94" y="20"/>
                    </a:lnTo>
                    <a:lnTo>
                      <a:pt x="76" y="26"/>
                    </a:lnTo>
                    <a:lnTo>
                      <a:pt x="59" y="33"/>
                    </a:lnTo>
                    <a:lnTo>
                      <a:pt x="44" y="40"/>
                    </a:lnTo>
                    <a:lnTo>
                      <a:pt x="31" y="48"/>
                    </a:lnTo>
                    <a:lnTo>
                      <a:pt x="21" y="56"/>
                    </a:lnTo>
                    <a:lnTo>
                      <a:pt x="12" y="64"/>
                    </a:lnTo>
                    <a:lnTo>
                      <a:pt x="6" y="73"/>
                    </a:lnTo>
                    <a:lnTo>
                      <a:pt x="1" y="83"/>
                    </a:lnTo>
                    <a:lnTo>
                      <a:pt x="0" y="92"/>
                    </a:lnTo>
                    <a:lnTo>
                      <a:pt x="1" y="101"/>
                    </a:lnTo>
                    <a:lnTo>
                      <a:pt x="6" y="110"/>
                    </a:lnTo>
                    <a:lnTo>
                      <a:pt x="12" y="119"/>
                    </a:lnTo>
                    <a:lnTo>
                      <a:pt x="21" y="129"/>
                    </a:lnTo>
                    <a:lnTo>
                      <a:pt x="31" y="137"/>
                    </a:lnTo>
                    <a:lnTo>
                      <a:pt x="44" y="145"/>
                    </a:lnTo>
                    <a:lnTo>
                      <a:pt x="59" y="152"/>
                    </a:lnTo>
                    <a:lnTo>
                      <a:pt x="76" y="159"/>
                    </a:lnTo>
                    <a:lnTo>
                      <a:pt x="94" y="164"/>
                    </a:lnTo>
                    <a:lnTo>
                      <a:pt x="114" y="170"/>
                    </a:lnTo>
                    <a:lnTo>
                      <a:pt x="135" y="175"/>
                    </a:lnTo>
                    <a:lnTo>
                      <a:pt x="158" y="179"/>
                    </a:lnTo>
                    <a:lnTo>
                      <a:pt x="181" y="182"/>
                    </a:lnTo>
                    <a:lnTo>
                      <a:pt x="206" y="184"/>
                    </a:lnTo>
                    <a:lnTo>
                      <a:pt x="232" y="186"/>
                    </a:lnTo>
                    <a:lnTo>
                      <a:pt x="258" y="186"/>
                    </a:lnTo>
                    <a:lnTo>
                      <a:pt x="285" y="186"/>
                    </a:lnTo>
                    <a:lnTo>
                      <a:pt x="310" y="184"/>
                    </a:lnTo>
                    <a:lnTo>
                      <a:pt x="335" y="182"/>
                    </a:lnTo>
                    <a:lnTo>
                      <a:pt x="359" y="179"/>
                    </a:lnTo>
                    <a:lnTo>
                      <a:pt x="382" y="175"/>
                    </a:lnTo>
                    <a:lnTo>
                      <a:pt x="403" y="170"/>
                    </a:lnTo>
                    <a:lnTo>
                      <a:pt x="423" y="164"/>
                    </a:lnTo>
                    <a:lnTo>
                      <a:pt x="441" y="159"/>
                    </a:lnTo>
                    <a:lnTo>
                      <a:pt x="459" y="152"/>
                    </a:lnTo>
                    <a:lnTo>
                      <a:pt x="474" y="145"/>
                    </a:lnTo>
                    <a:lnTo>
                      <a:pt x="486" y="137"/>
                    </a:lnTo>
                    <a:lnTo>
                      <a:pt x="497" y="129"/>
                    </a:lnTo>
                    <a:lnTo>
                      <a:pt x="506" y="119"/>
                    </a:lnTo>
                    <a:lnTo>
                      <a:pt x="512" y="110"/>
                    </a:lnTo>
                    <a:lnTo>
                      <a:pt x="516" y="101"/>
                    </a:lnTo>
                    <a:lnTo>
                      <a:pt x="517" y="92"/>
                    </a:lnTo>
                    <a:lnTo>
                      <a:pt x="516" y="83"/>
                    </a:lnTo>
                    <a:lnTo>
                      <a:pt x="512" y="73"/>
                    </a:lnTo>
                    <a:lnTo>
                      <a:pt x="506" y="64"/>
                    </a:lnTo>
                    <a:lnTo>
                      <a:pt x="497" y="56"/>
                    </a:lnTo>
                    <a:lnTo>
                      <a:pt x="486" y="48"/>
                    </a:lnTo>
                    <a:lnTo>
                      <a:pt x="474" y="40"/>
                    </a:lnTo>
                    <a:lnTo>
                      <a:pt x="459" y="33"/>
                    </a:lnTo>
                    <a:lnTo>
                      <a:pt x="441" y="26"/>
                    </a:lnTo>
                    <a:lnTo>
                      <a:pt x="423" y="20"/>
                    </a:lnTo>
                    <a:lnTo>
                      <a:pt x="403" y="16"/>
                    </a:lnTo>
                    <a:lnTo>
                      <a:pt x="382" y="11"/>
                    </a:lnTo>
                    <a:lnTo>
                      <a:pt x="359" y="7"/>
                    </a:lnTo>
                    <a:lnTo>
                      <a:pt x="335" y="4"/>
                    </a:lnTo>
                    <a:lnTo>
                      <a:pt x="310" y="2"/>
                    </a:lnTo>
                    <a:lnTo>
                      <a:pt x="285" y="0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A5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4" name="Freeform 99">
                <a:extLst>
                  <a:ext uri="{FF2B5EF4-FFF2-40B4-BE49-F238E27FC236}">
                    <a16:creationId xmlns:a16="http://schemas.microsoft.com/office/drawing/2014/main" id="{4E9A9846-5FC5-4553-842E-21EC235FD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0" y="1346"/>
                <a:ext cx="915" cy="595"/>
              </a:xfrm>
              <a:custGeom>
                <a:avLst/>
                <a:gdLst>
                  <a:gd name="T0" fmla="*/ 0 w 2208"/>
                  <a:gd name="T1" fmla="*/ 0 h 1436"/>
                  <a:gd name="T2" fmla="*/ 0 w 2208"/>
                  <a:gd name="T3" fmla="*/ 0 h 1436"/>
                  <a:gd name="T4" fmla="*/ 0 w 2208"/>
                  <a:gd name="T5" fmla="*/ 0 h 1436"/>
                  <a:gd name="T6" fmla="*/ 0 w 2208"/>
                  <a:gd name="T7" fmla="*/ 0 h 1436"/>
                  <a:gd name="T8" fmla="*/ 0 w 2208"/>
                  <a:gd name="T9" fmla="*/ 0 h 1436"/>
                  <a:gd name="T10" fmla="*/ 0 w 2208"/>
                  <a:gd name="T11" fmla="*/ 0 h 1436"/>
                  <a:gd name="T12" fmla="*/ 0 w 2208"/>
                  <a:gd name="T13" fmla="*/ 0 h 1436"/>
                  <a:gd name="T14" fmla="*/ 0 w 2208"/>
                  <a:gd name="T15" fmla="*/ 0 h 1436"/>
                  <a:gd name="T16" fmla="*/ 0 w 2208"/>
                  <a:gd name="T17" fmla="*/ 0 h 1436"/>
                  <a:gd name="T18" fmla="*/ 0 w 2208"/>
                  <a:gd name="T19" fmla="*/ 0 h 1436"/>
                  <a:gd name="T20" fmla="*/ 0 w 2208"/>
                  <a:gd name="T21" fmla="*/ 0 h 1436"/>
                  <a:gd name="T22" fmla="*/ 0 w 2208"/>
                  <a:gd name="T23" fmla="*/ 0 h 1436"/>
                  <a:gd name="T24" fmla="*/ 0 w 2208"/>
                  <a:gd name="T25" fmla="*/ 0 h 1436"/>
                  <a:gd name="T26" fmla="*/ 0 w 2208"/>
                  <a:gd name="T27" fmla="*/ 0 h 1436"/>
                  <a:gd name="T28" fmla="*/ 0 w 2208"/>
                  <a:gd name="T29" fmla="*/ 0 h 1436"/>
                  <a:gd name="T30" fmla="*/ 0 w 2208"/>
                  <a:gd name="T31" fmla="*/ 0 h 1436"/>
                  <a:gd name="T32" fmla="*/ 0 w 2208"/>
                  <a:gd name="T33" fmla="*/ 0 h 1436"/>
                  <a:gd name="T34" fmla="*/ 0 w 2208"/>
                  <a:gd name="T35" fmla="*/ 0 h 1436"/>
                  <a:gd name="T36" fmla="*/ 0 w 2208"/>
                  <a:gd name="T37" fmla="*/ 0 h 1436"/>
                  <a:gd name="T38" fmla="*/ 0 w 2208"/>
                  <a:gd name="T39" fmla="*/ 0 h 1436"/>
                  <a:gd name="T40" fmla="*/ 0 w 2208"/>
                  <a:gd name="T41" fmla="*/ 0 h 1436"/>
                  <a:gd name="T42" fmla="*/ 0 w 2208"/>
                  <a:gd name="T43" fmla="*/ 0 h 1436"/>
                  <a:gd name="T44" fmla="*/ 0 w 2208"/>
                  <a:gd name="T45" fmla="*/ 0 h 1436"/>
                  <a:gd name="T46" fmla="*/ 0 w 2208"/>
                  <a:gd name="T47" fmla="*/ 0 h 1436"/>
                  <a:gd name="T48" fmla="*/ 0 w 2208"/>
                  <a:gd name="T49" fmla="*/ 0 h 1436"/>
                  <a:gd name="T50" fmla="*/ 0 w 2208"/>
                  <a:gd name="T51" fmla="*/ 0 h 1436"/>
                  <a:gd name="T52" fmla="*/ 0 w 2208"/>
                  <a:gd name="T53" fmla="*/ 0 h 1436"/>
                  <a:gd name="T54" fmla="*/ 0 w 2208"/>
                  <a:gd name="T55" fmla="*/ 0 h 1436"/>
                  <a:gd name="T56" fmla="*/ 0 w 2208"/>
                  <a:gd name="T57" fmla="*/ 0 h 1436"/>
                  <a:gd name="T58" fmla="*/ 0 w 2208"/>
                  <a:gd name="T59" fmla="*/ 0 h 1436"/>
                  <a:gd name="T60" fmla="*/ 0 w 2208"/>
                  <a:gd name="T61" fmla="*/ 0 h 1436"/>
                  <a:gd name="T62" fmla="*/ 0 w 2208"/>
                  <a:gd name="T63" fmla="*/ 0 h 1436"/>
                  <a:gd name="T64" fmla="*/ 0 w 2208"/>
                  <a:gd name="T65" fmla="*/ 0 h 1436"/>
                  <a:gd name="T66" fmla="*/ 0 w 2208"/>
                  <a:gd name="T67" fmla="*/ 0 h 1436"/>
                  <a:gd name="T68" fmla="*/ 0 w 2208"/>
                  <a:gd name="T69" fmla="*/ 0 h 1436"/>
                  <a:gd name="T70" fmla="*/ 0 w 2208"/>
                  <a:gd name="T71" fmla="*/ 0 h 1436"/>
                  <a:gd name="T72" fmla="*/ 0 w 2208"/>
                  <a:gd name="T73" fmla="*/ 0 h 1436"/>
                  <a:gd name="T74" fmla="*/ 0 w 2208"/>
                  <a:gd name="T75" fmla="*/ 0 h 1436"/>
                  <a:gd name="T76" fmla="*/ 0 w 2208"/>
                  <a:gd name="T77" fmla="*/ 0 h 1436"/>
                  <a:gd name="T78" fmla="*/ 0 w 2208"/>
                  <a:gd name="T79" fmla="*/ 0 h 1436"/>
                  <a:gd name="T80" fmla="*/ 0 w 2208"/>
                  <a:gd name="T81" fmla="*/ 0 h 1436"/>
                  <a:gd name="T82" fmla="*/ 0 w 2208"/>
                  <a:gd name="T83" fmla="*/ 0 h 1436"/>
                  <a:gd name="T84" fmla="*/ 0 w 2208"/>
                  <a:gd name="T85" fmla="*/ 0 h 1436"/>
                  <a:gd name="T86" fmla="*/ 0 w 2208"/>
                  <a:gd name="T87" fmla="*/ 0 h 1436"/>
                  <a:gd name="T88" fmla="*/ 0 w 2208"/>
                  <a:gd name="T89" fmla="*/ 0 h 1436"/>
                  <a:gd name="T90" fmla="*/ 0 w 2208"/>
                  <a:gd name="T91" fmla="*/ 0 h 1436"/>
                  <a:gd name="T92" fmla="*/ 0 w 2208"/>
                  <a:gd name="T93" fmla="*/ 0 h 1436"/>
                  <a:gd name="T94" fmla="*/ 0 w 2208"/>
                  <a:gd name="T95" fmla="*/ 0 h 1436"/>
                  <a:gd name="T96" fmla="*/ 0 w 2208"/>
                  <a:gd name="T97" fmla="*/ 0 h 14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08"/>
                  <a:gd name="T148" fmla="*/ 0 h 1436"/>
                  <a:gd name="T149" fmla="*/ 2208 w 2208"/>
                  <a:gd name="T150" fmla="*/ 1436 h 14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08" h="1436">
                    <a:moveTo>
                      <a:pt x="0" y="304"/>
                    </a:moveTo>
                    <a:lnTo>
                      <a:pt x="5" y="303"/>
                    </a:lnTo>
                    <a:lnTo>
                      <a:pt x="20" y="298"/>
                    </a:lnTo>
                    <a:lnTo>
                      <a:pt x="43" y="291"/>
                    </a:lnTo>
                    <a:lnTo>
                      <a:pt x="74" y="282"/>
                    </a:lnTo>
                    <a:lnTo>
                      <a:pt x="111" y="272"/>
                    </a:lnTo>
                    <a:lnTo>
                      <a:pt x="154" y="259"/>
                    </a:lnTo>
                    <a:lnTo>
                      <a:pt x="203" y="244"/>
                    </a:lnTo>
                    <a:lnTo>
                      <a:pt x="256" y="229"/>
                    </a:lnTo>
                    <a:lnTo>
                      <a:pt x="312" y="213"/>
                    </a:lnTo>
                    <a:lnTo>
                      <a:pt x="370" y="197"/>
                    </a:lnTo>
                    <a:lnTo>
                      <a:pt x="431" y="181"/>
                    </a:lnTo>
                    <a:lnTo>
                      <a:pt x="492" y="164"/>
                    </a:lnTo>
                    <a:lnTo>
                      <a:pt x="552" y="149"/>
                    </a:lnTo>
                    <a:lnTo>
                      <a:pt x="612" y="132"/>
                    </a:lnTo>
                    <a:lnTo>
                      <a:pt x="669" y="119"/>
                    </a:lnTo>
                    <a:lnTo>
                      <a:pt x="724" y="105"/>
                    </a:lnTo>
                    <a:lnTo>
                      <a:pt x="777" y="93"/>
                    </a:lnTo>
                    <a:lnTo>
                      <a:pt x="828" y="82"/>
                    </a:lnTo>
                    <a:lnTo>
                      <a:pt x="877" y="70"/>
                    </a:lnTo>
                    <a:lnTo>
                      <a:pt x="924" y="61"/>
                    </a:lnTo>
                    <a:lnTo>
                      <a:pt x="968" y="52"/>
                    </a:lnTo>
                    <a:lnTo>
                      <a:pt x="1009" y="43"/>
                    </a:lnTo>
                    <a:lnTo>
                      <a:pt x="1048" y="35"/>
                    </a:lnTo>
                    <a:lnTo>
                      <a:pt x="1084" y="28"/>
                    </a:lnTo>
                    <a:lnTo>
                      <a:pt x="1116" y="22"/>
                    </a:lnTo>
                    <a:lnTo>
                      <a:pt x="1145" y="16"/>
                    </a:lnTo>
                    <a:lnTo>
                      <a:pt x="1170" y="12"/>
                    </a:lnTo>
                    <a:lnTo>
                      <a:pt x="1191" y="7"/>
                    </a:lnTo>
                    <a:lnTo>
                      <a:pt x="1208" y="5"/>
                    </a:lnTo>
                    <a:lnTo>
                      <a:pt x="1220" y="2"/>
                    </a:lnTo>
                    <a:lnTo>
                      <a:pt x="1228" y="0"/>
                    </a:lnTo>
                    <a:lnTo>
                      <a:pt x="1230" y="0"/>
                    </a:lnTo>
                    <a:lnTo>
                      <a:pt x="2208" y="428"/>
                    </a:lnTo>
                    <a:lnTo>
                      <a:pt x="2203" y="442"/>
                    </a:lnTo>
                    <a:lnTo>
                      <a:pt x="2191" y="479"/>
                    </a:lnTo>
                    <a:lnTo>
                      <a:pt x="2172" y="533"/>
                    </a:lnTo>
                    <a:lnTo>
                      <a:pt x="2150" y="599"/>
                    </a:lnTo>
                    <a:lnTo>
                      <a:pt x="2127" y="673"/>
                    </a:lnTo>
                    <a:lnTo>
                      <a:pt x="2105" y="745"/>
                    </a:lnTo>
                    <a:lnTo>
                      <a:pt x="2088" y="814"/>
                    </a:lnTo>
                    <a:lnTo>
                      <a:pt x="2076" y="873"/>
                    </a:lnTo>
                    <a:lnTo>
                      <a:pt x="2067" y="920"/>
                    </a:lnTo>
                    <a:lnTo>
                      <a:pt x="2059" y="962"/>
                    </a:lnTo>
                    <a:lnTo>
                      <a:pt x="2053" y="996"/>
                    </a:lnTo>
                    <a:lnTo>
                      <a:pt x="2046" y="1025"/>
                    </a:lnTo>
                    <a:lnTo>
                      <a:pt x="2040" y="1047"/>
                    </a:lnTo>
                    <a:lnTo>
                      <a:pt x="2036" y="1062"/>
                    </a:lnTo>
                    <a:lnTo>
                      <a:pt x="2034" y="1071"/>
                    </a:lnTo>
                    <a:lnTo>
                      <a:pt x="2033" y="1075"/>
                    </a:lnTo>
                    <a:lnTo>
                      <a:pt x="1678" y="1168"/>
                    </a:lnTo>
                    <a:lnTo>
                      <a:pt x="1636" y="1144"/>
                    </a:lnTo>
                    <a:lnTo>
                      <a:pt x="2005" y="1024"/>
                    </a:lnTo>
                    <a:lnTo>
                      <a:pt x="2006" y="1016"/>
                    </a:lnTo>
                    <a:lnTo>
                      <a:pt x="2011" y="993"/>
                    </a:lnTo>
                    <a:lnTo>
                      <a:pt x="2018" y="958"/>
                    </a:lnTo>
                    <a:lnTo>
                      <a:pt x="2027" y="913"/>
                    </a:lnTo>
                    <a:lnTo>
                      <a:pt x="2038" y="863"/>
                    </a:lnTo>
                    <a:lnTo>
                      <a:pt x="2051" y="806"/>
                    </a:lnTo>
                    <a:lnTo>
                      <a:pt x="2066" y="748"/>
                    </a:lnTo>
                    <a:lnTo>
                      <a:pt x="2084" y="690"/>
                    </a:lnTo>
                    <a:lnTo>
                      <a:pt x="2100" y="636"/>
                    </a:lnTo>
                    <a:lnTo>
                      <a:pt x="2115" y="590"/>
                    </a:lnTo>
                    <a:lnTo>
                      <a:pt x="2127" y="549"/>
                    </a:lnTo>
                    <a:lnTo>
                      <a:pt x="2138" y="516"/>
                    </a:lnTo>
                    <a:lnTo>
                      <a:pt x="2146" y="490"/>
                    </a:lnTo>
                    <a:lnTo>
                      <a:pt x="2153" y="471"/>
                    </a:lnTo>
                    <a:lnTo>
                      <a:pt x="2156" y="460"/>
                    </a:lnTo>
                    <a:lnTo>
                      <a:pt x="2157" y="456"/>
                    </a:lnTo>
                    <a:lnTo>
                      <a:pt x="1227" y="31"/>
                    </a:lnTo>
                    <a:lnTo>
                      <a:pt x="1223" y="31"/>
                    </a:lnTo>
                    <a:lnTo>
                      <a:pt x="1214" y="33"/>
                    </a:lnTo>
                    <a:lnTo>
                      <a:pt x="1200" y="36"/>
                    </a:lnTo>
                    <a:lnTo>
                      <a:pt x="1179" y="39"/>
                    </a:lnTo>
                    <a:lnTo>
                      <a:pt x="1155" y="44"/>
                    </a:lnTo>
                    <a:lnTo>
                      <a:pt x="1125" y="48"/>
                    </a:lnTo>
                    <a:lnTo>
                      <a:pt x="1093" y="54"/>
                    </a:lnTo>
                    <a:lnTo>
                      <a:pt x="1056" y="62"/>
                    </a:lnTo>
                    <a:lnTo>
                      <a:pt x="1016" y="70"/>
                    </a:lnTo>
                    <a:lnTo>
                      <a:pt x="972" y="78"/>
                    </a:lnTo>
                    <a:lnTo>
                      <a:pt x="926" y="89"/>
                    </a:lnTo>
                    <a:lnTo>
                      <a:pt x="879" y="99"/>
                    </a:lnTo>
                    <a:lnTo>
                      <a:pt x="829" y="109"/>
                    </a:lnTo>
                    <a:lnTo>
                      <a:pt x="779" y="122"/>
                    </a:lnTo>
                    <a:lnTo>
                      <a:pt x="727" y="135"/>
                    </a:lnTo>
                    <a:lnTo>
                      <a:pt x="674" y="149"/>
                    </a:lnTo>
                    <a:lnTo>
                      <a:pt x="621" y="162"/>
                    </a:lnTo>
                    <a:lnTo>
                      <a:pt x="567" y="177"/>
                    </a:lnTo>
                    <a:lnTo>
                      <a:pt x="514" y="194"/>
                    </a:lnTo>
                    <a:lnTo>
                      <a:pt x="461" y="208"/>
                    </a:lnTo>
                    <a:lnTo>
                      <a:pt x="408" y="225"/>
                    </a:lnTo>
                    <a:lnTo>
                      <a:pt x="357" y="240"/>
                    </a:lnTo>
                    <a:lnTo>
                      <a:pt x="309" y="255"/>
                    </a:lnTo>
                    <a:lnTo>
                      <a:pt x="263" y="270"/>
                    </a:lnTo>
                    <a:lnTo>
                      <a:pt x="220" y="283"/>
                    </a:lnTo>
                    <a:lnTo>
                      <a:pt x="182" y="296"/>
                    </a:lnTo>
                    <a:lnTo>
                      <a:pt x="147" y="306"/>
                    </a:lnTo>
                    <a:lnTo>
                      <a:pt x="119" y="317"/>
                    </a:lnTo>
                    <a:lnTo>
                      <a:pt x="94" y="325"/>
                    </a:lnTo>
                    <a:lnTo>
                      <a:pt x="77" y="331"/>
                    </a:lnTo>
                    <a:lnTo>
                      <a:pt x="66" y="334"/>
                    </a:lnTo>
                    <a:lnTo>
                      <a:pt x="62" y="335"/>
                    </a:lnTo>
                    <a:lnTo>
                      <a:pt x="126" y="386"/>
                    </a:lnTo>
                    <a:lnTo>
                      <a:pt x="47" y="355"/>
                    </a:lnTo>
                    <a:lnTo>
                      <a:pt x="55" y="783"/>
                    </a:lnTo>
                    <a:lnTo>
                      <a:pt x="701" y="1300"/>
                    </a:lnTo>
                    <a:lnTo>
                      <a:pt x="701" y="845"/>
                    </a:lnTo>
                    <a:lnTo>
                      <a:pt x="744" y="1355"/>
                    </a:lnTo>
                    <a:lnTo>
                      <a:pt x="799" y="1343"/>
                    </a:lnTo>
                    <a:lnTo>
                      <a:pt x="881" y="1125"/>
                    </a:lnTo>
                    <a:lnTo>
                      <a:pt x="1219" y="1378"/>
                    </a:lnTo>
                    <a:lnTo>
                      <a:pt x="1227" y="1436"/>
                    </a:lnTo>
                    <a:lnTo>
                      <a:pt x="1048" y="1315"/>
                    </a:lnTo>
                    <a:lnTo>
                      <a:pt x="749" y="1401"/>
                    </a:lnTo>
                    <a:lnTo>
                      <a:pt x="745" y="1398"/>
                    </a:lnTo>
                    <a:lnTo>
                      <a:pt x="737" y="1391"/>
                    </a:lnTo>
                    <a:lnTo>
                      <a:pt x="723" y="1380"/>
                    </a:lnTo>
                    <a:lnTo>
                      <a:pt x="705" y="1365"/>
                    </a:lnTo>
                    <a:lnTo>
                      <a:pt x="683" y="1347"/>
                    </a:lnTo>
                    <a:lnTo>
                      <a:pt x="657" y="1326"/>
                    </a:lnTo>
                    <a:lnTo>
                      <a:pt x="628" y="1302"/>
                    </a:lnTo>
                    <a:lnTo>
                      <a:pt x="597" y="1276"/>
                    </a:lnTo>
                    <a:lnTo>
                      <a:pt x="563" y="1249"/>
                    </a:lnTo>
                    <a:lnTo>
                      <a:pt x="530" y="1221"/>
                    </a:lnTo>
                    <a:lnTo>
                      <a:pt x="494" y="1191"/>
                    </a:lnTo>
                    <a:lnTo>
                      <a:pt x="460" y="1161"/>
                    </a:lnTo>
                    <a:lnTo>
                      <a:pt x="424" y="1132"/>
                    </a:lnTo>
                    <a:lnTo>
                      <a:pt x="390" y="1103"/>
                    </a:lnTo>
                    <a:lnTo>
                      <a:pt x="358" y="1075"/>
                    </a:lnTo>
                    <a:lnTo>
                      <a:pt x="327" y="1048"/>
                    </a:lnTo>
                    <a:lnTo>
                      <a:pt x="298" y="1022"/>
                    </a:lnTo>
                    <a:lnTo>
                      <a:pt x="270" y="998"/>
                    </a:lnTo>
                    <a:lnTo>
                      <a:pt x="242" y="973"/>
                    </a:lnTo>
                    <a:lnTo>
                      <a:pt x="215" y="950"/>
                    </a:lnTo>
                    <a:lnTo>
                      <a:pt x="190" y="928"/>
                    </a:lnTo>
                    <a:lnTo>
                      <a:pt x="165" y="908"/>
                    </a:lnTo>
                    <a:lnTo>
                      <a:pt x="142" y="888"/>
                    </a:lnTo>
                    <a:lnTo>
                      <a:pt x="121" y="871"/>
                    </a:lnTo>
                    <a:lnTo>
                      <a:pt x="101" y="855"/>
                    </a:lnTo>
                    <a:lnTo>
                      <a:pt x="84" y="840"/>
                    </a:lnTo>
                    <a:lnTo>
                      <a:pt x="68" y="828"/>
                    </a:lnTo>
                    <a:lnTo>
                      <a:pt x="55" y="818"/>
                    </a:lnTo>
                    <a:lnTo>
                      <a:pt x="45" y="810"/>
                    </a:lnTo>
                    <a:lnTo>
                      <a:pt x="38" y="803"/>
                    </a:lnTo>
                    <a:lnTo>
                      <a:pt x="32" y="799"/>
                    </a:lnTo>
                    <a:lnTo>
                      <a:pt x="31" y="7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5" name="Freeform 100">
                <a:extLst>
                  <a:ext uri="{FF2B5EF4-FFF2-40B4-BE49-F238E27FC236}">
                    <a16:creationId xmlns:a16="http://schemas.microsoft.com/office/drawing/2014/main" id="{0CACC625-FD5F-4448-AD4B-7C8C86BDD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1406"/>
                <a:ext cx="377" cy="291"/>
              </a:xfrm>
              <a:custGeom>
                <a:avLst/>
                <a:gdLst>
                  <a:gd name="T0" fmla="*/ 0 w 911"/>
                  <a:gd name="T1" fmla="*/ 0 h 705"/>
                  <a:gd name="T2" fmla="*/ 0 w 911"/>
                  <a:gd name="T3" fmla="*/ 0 h 705"/>
                  <a:gd name="T4" fmla="*/ 0 w 911"/>
                  <a:gd name="T5" fmla="*/ 0 h 705"/>
                  <a:gd name="T6" fmla="*/ 0 w 911"/>
                  <a:gd name="T7" fmla="*/ 0 h 705"/>
                  <a:gd name="T8" fmla="*/ 0 w 911"/>
                  <a:gd name="T9" fmla="*/ 0 h 705"/>
                  <a:gd name="T10" fmla="*/ 0 w 911"/>
                  <a:gd name="T11" fmla="*/ 0 h 705"/>
                  <a:gd name="T12" fmla="*/ 0 w 911"/>
                  <a:gd name="T13" fmla="*/ 0 h 705"/>
                  <a:gd name="T14" fmla="*/ 0 w 911"/>
                  <a:gd name="T15" fmla="*/ 0 h 705"/>
                  <a:gd name="T16" fmla="*/ 0 w 911"/>
                  <a:gd name="T17" fmla="*/ 0 h 705"/>
                  <a:gd name="T18" fmla="*/ 0 w 911"/>
                  <a:gd name="T19" fmla="*/ 0 h 705"/>
                  <a:gd name="T20" fmla="*/ 0 w 911"/>
                  <a:gd name="T21" fmla="*/ 0 h 705"/>
                  <a:gd name="T22" fmla="*/ 0 w 911"/>
                  <a:gd name="T23" fmla="*/ 0 h 705"/>
                  <a:gd name="T24" fmla="*/ 0 w 911"/>
                  <a:gd name="T25" fmla="*/ 0 h 705"/>
                  <a:gd name="T26" fmla="*/ 0 w 911"/>
                  <a:gd name="T27" fmla="*/ 0 h 70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11"/>
                  <a:gd name="T43" fmla="*/ 0 h 705"/>
                  <a:gd name="T44" fmla="*/ 911 w 911"/>
                  <a:gd name="T45" fmla="*/ 705 h 70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11" h="705">
                    <a:moveTo>
                      <a:pt x="26" y="705"/>
                    </a:moveTo>
                    <a:lnTo>
                      <a:pt x="24" y="678"/>
                    </a:lnTo>
                    <a:lnTo>
                      <a:pt x="19" y="613"/>
                    </a:lnTo>
                    <a:lnTo>
                      <a:pt x="13" y="526"/>
                    </a:lnTo>
                    <a:lnTo>
                      <a:pt x="6" y="437"/>
                    </a:lnTo>
                    <a:lnTo>
                      <a:pt x="3" y="361"/>
                    </a:lnTo>
                    <a:lnTo>
                      <a:pt x="1" y="304"/>
                    </a:lnTo>
                    <a:lnTo>
                      <a:pt x="0" y="270"/>
                    </a:lnTo>
                    <a:lnTo>
                      <a:pt x="0" y="257"/>
                    </a:lnTo>
                    <a:lnTo>
                      <a:pt x="911" y="0"/>
                    </a:lnTo>
                    <a:lnTo>
                      <a:pt x="38" y="281"/>
                    </a:lnTo>
                    <a:lnTo>
                      <a:pt x="548" y="666"/>
                    </a:lnTo>
                    <a:lnTo>
                      <a:pt x="31" y="301"/>
                    </a:lnTo>
                    <a:lnTo>
                      <a:pt x="26" y="7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6" name="Freeform 101">
                <a:extLst>
                  <a:ext uri="{FF2B5EF4-FFF2-40B4-BE49-F238E27FC236}">
                    <a16:creationId xmlns:a16="http://schemas.microsoft.com/office/drawing/2014/main" id="{DD514992-541A-4779-AFEC-805D053FD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1400"/>
                <a:ext cx="190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7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7" name="Freeform 102">
                <a:extLst>
                  <a:ext uri="{FF2B5EF4-FFF2-40B4-BE49-F238E27FC236}">
                    <a16:creationId xmlns:a16="http://schemas.microsoft.com/office/drawing/2014/main" id="{79043314-8337-4871-B0D7-6C5299888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1412"/>
                <a:ext cx="189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8" name="Freeform 103">
                <a:extLst>
                  <a:ext uri="{FF2B5EF4-FFF2-40B4-BE49-F238E27FC236}">
                    <a16:creationId xmlns:a16="http://schemas.microsoft.com/office/drawing/2014/main" id="{9EBF8267-651B-43BF-BF2D-57D7BAE8A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1426"/>
                <a:ext cx="190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6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9" name="Freeform 104">
                <a:extLst>
                  <a:ext uri="{FF2B5EF4-FFF2-40B4-BE49-F238E27FC236}">
                    <a16:creationId xmlns:a16="http://schemas.microsoft.com/office/drawing/2014/main" id="{398D4960-2D2F-43A3-8514-8CCAD4A96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0" y="1438"/>
                <a:ext cx="191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7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0" name="Freeform 105">
                <a:extLst>
                  <a:ext uri="{FF2B5EF4-FFF2-40B4-BE49-F238E27FC236}">
                    <a16:creationId xmlns:a16="http://schemas.microsoft.com/office/drawing/2014/main" id="{70CE05B8-A435-46D3-9BBE-B8A03E8C4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6" y="1451"/>
                <a:ext cx="190" cy="48"/>
              </a:xfrm>
              <a:custGeom>
                <a:avLst/>
                <a:gdLst>
                  <a:gd name="T0" fmla="*/ 0 w 458"/>
                  <a:gd name="T1" fmla="*/ 0 h 117"/>
                  <a:gd name="T2" fmla="*/ 0 w 458"/>
                  <a:gd name="T3" fmla="*/ 0 h 117"/>
                  <a:gd name="T4" fmla="*/ 0 w 458"/>
                  <a:gd name="T5" fmla="*/ 0 h 117"/>
                  <a:gd name="T6" fmla="*/ 0 w 458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7"/>
                  <a:gd name="T14" fmla="*/ 458 w 458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7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1" name="Freeform 106">
                <a:extLst>
                  <a:ext uri="{FF2B5EF4-FFF2-40B4-BE49-F238E27FC236}">
                    <a16:creationId xmlns:a16="http://schemas.microsoft.com/office/drawing/2014/main" id="{98F0CF85-2C78-4A4D-B871-177C01CB1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2" y="1464"/>
                <a:ext cx="191" cy="48"/>
              </a:xfrm>
              <a:custGeom>
                <a:avLst/>
                <a:gdLst>
                  <a:gd name="T0" fmla="*/ 0 w 460"/>
                  <a:gd name="T1" fmla="*/ 0 h 116"/>
                  <a:gd name="T2" fmla="*/ 0 w 460"/>
                  <a:gd name="T3" fmla="*/ 0 h 116"/>
                  <a:gd name="T4" fmla="*/ 0 w 460"/>
                  <a:gd name="T5" fmla="*/ 0 h 116"/>
                  <a:gd name="T6" fmla="*/ 0 w 460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116"/>
                  <a:gd name="T14" fmla="*/ 460 w 460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116">
                    <a:moveTo>
                      <a:pt x="407" y="0"/>
                    </a:moveTo>
                    <a:lnTo>
                      <a:pt x="460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2" name="Freeform 107">
                <a:extLst>
                  <a:ext uri="{FF2B5EF4-FFF2-40B4-BE49-F238E27FC236}">
                    <a16:creationId xmlns:a16="http://schemas.microsoft.com/office/drawing/2014/main" id="{A235DF2E-CCD0-4486-ADD8-E063504B5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1603"/>
                <a:ext cx="237" cy="118"/>
              </a:xfrm>
              <a:custGeom>
                <a:avLst/>
                <a:gdLst>
                  <a:gd name="T0" fmla="*/ 0 w 573"/>
                  <a:gd name="T1" fmla="*/ 0 h 284"/>
                  <a:gd name="T2" fmla="*/ 0 w 573"/>
                  <a:gd name="T3" fmla="*/ 0 h 284"/>
                  <a:gd name="T4" fmla="*/ 0 w 573"/>
                  <a:gd name="T5" fmla="*/ 0 h 284"/>
                  <a:gd name="T6" fmla="*/ 0 w 573"/>
                  <a:gd name="T7" fmla="*/ 0 h 284"/>
                  <a:gd name="T8" fmla="*/ 0 w 573"/>
                  <a:gd name="T9" fmla="*/ 0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3"/>
                  <a:gd name="T16" fmla="*/ 0 h 284"/>
                  <a:gd name="T17" fmla="*/ 573 w 573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3" h="284">
                    <a:moveTo>
                      <a:pt x="573" y="0"/>
                    </a:moveTo>
                    <a:lnTo>
                      <a:pt x="538" y="147"/>
                    </a:lnTo>
                    <a:lnTo>
                      <a:pt x="0" y="284"/>
                    </a:lnTo>
                    <a:lnTo>
                      <a:pt x="20" y="152"/>
                    </a:lnTo>
                    <a:lnTo>
                      <a:pt x="5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3" name="Freeform 108">
                <a:extLst>
                  <a:ext uri="{FF2B5EF4-FFF2-40B4-BE49-F238E27FC236}">
                    <a16:creationId xmlns:a16="http://schemas.microsoft.com/office/drawing/2014/main" id="{886B5E4D-0911-4044-97A9-07B1EB998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4"/>
                <a:ext cx="80" cy="50"/>
              </a:xfrm>
              <a:custGeom>
                <a:avLst/>
                <a:gdLst>
                  <a:gd name="T0" fmla="*/ 0 w 194"/>
                  <a:gd name="T1" fmla="*/ 0 h 120"/>
                  <a:gd name="T2" fmla="*/ 0 w 194"/>
                  <a:gd name="T3" fmla="*/ 0 h 120"/>
                  <a:gd name="T4" fmla="*/ 0 w 194"/>
                  <a:gd name="T5" fmla="*/ 0 h 120"/>
                  <a:gd name="T6" fmla="*/ 0 w 194"/>
                  <a:gd name="T7" fmla="*/ 0 h 120"/>
                  <a:gd name="T8" fmla="*/ 0 w 194"/>
                  <a:gd name="T9" fmla="*/ 0 h 120"/>
                  <a:gd name="T10" fmla="*/ 0 w 194"/>
                  <a:gd name="T11" fmla="*/ 0 h 120"/>
                  <a:gd name="T12" fmla="*/ 0 w 194"/>
                  <a:gd name="T13" fmla="*/ 0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4"/>
                  <a:gd name="T22" fmla="*/ 0 h 120"/>
                  <a:gd name="T23" fmla="*/ 194 w 194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4" h="120">
                    <a:moveTo>
                      <a:pt x="5" y="63"/>
                    </a:moveTo>
                    <a:lnTo>
                      <a:pt x="0" y="120"/>
                    </a:lnTo>
                    <a:lnTo>
                      <a:pt x="190" y="74"/>
                    </a:lnTo>
                    <a:lnTo>
                      <a:pt x="194" y="0"/>
                    </a:lnTo>
                    <a:lnTo>
                      <a:pt x="175" y="51"/>
                    </a:lnTo>
                    <a:lnTo>
                      <a:pt x="20" y="89"/>
                    </a:lnTo>
                    <a:lnTo>
                      <a:pt x="5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4" name="Freeform 109">
                <a:extLst>
                  <a:ext uri="{FF2B5EF4-FFF2-40B4-BE49-F238E27FC236}">
                    <a16:creationId xmlns:a16="http://schemas.microsoft.com/office/drawing/2014/main" id="{40A3B674-CC30-4712-B367-5FA3B23C3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1719"/>
                <a:ext cx="343" cy="164"/>
              </a:xfrm>
              <a:custGeom>
                <a:avLst/>
                <a:gdLst>
                  <a:gd name="T0" fmla="*/ 0 w 828"/>
                  <a:gd name="T1" fmla="*/ 0 h 396"/>
                  <a:gd name="T2" fmla="*/ 0 w 828"/>
                  <a:gd name="T3" fmla="*/ 0 h 396"/>
                  <a:gd name="T4" fmla="*/ 0 w 828"/>
                  <a:gd name="T5" fmla="*/ 0 h 396"/>
                  <a:gd name="T6" fmla="*/ 0 w 828"/>
                  <a:gd name="T7" fmla="*/ 0 h 396"/>
                  <a:gd name="T8" fmla="*/ 0 w 828"/>
                  <a:gd name="T9" fmla="*/ 0 h 396"/>
                  <a:gd name="T10" fmla="*/ 0 w 828"/>
                  <a:gd name="T11" fmla="*/ 0 h 396"/>
                  <a:gd name="T12" fmla="*/ 0 w 828"/>
                  <a:gd name="T13" fmla="*/ 0 h 396"/>
                  <a:gd name="T14" fmla="*/ 0 w 828"/>
                  <a:gd name="T15" fmla="*/ 0 h 396"/>
                  <a:gd name="T16" fmla="*/ 0 w 828"/>
                  <a:gd name="T17" fmla="*/ 0 h 396"/>
                  <a:gd name="T18" fmla="*/ 0 w 828"/>
                  <a:gd name="T19" fmla="*/ 0 h 396"/>
                  <a:gd name="T20" fmla="*/ 0 w 828"/>
                  <a:gd name="T21" fmla="*/ 0 h 396"/>
                  <a:gd name="T22" fmla="*/ 0 w 828"/>
                  <a:gd name="T23" fmla="*/ 0 h 396"/>
                  <a:gd name="T24" fmla="*/ 0 w 828"/>
                  <a:gd name="T25" fmla="*/ 0 h 396"/>
                  <a:gd name="T26" fmla="*/ 0 w 828"/>
                  <a:gd name="T27" fmla="*/ 0 h 3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28"/>
                  <a:gd name="T43" fmla="*/ 0 h 396"/>
                  <a:gd name="T44" fmla="*/ 828 w 828"/>
                  <a:gd name="T45" fmla="*/ 396 h 3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28" h="396">
                    <a:moveTo>
                      <a:pt x="0" y="179"/>
                    </a:moveTo>
                    <a:lnTo>
                      <a:pt x="618" y="0"/>
                    </a:lnTo>
                    <a:lnTo>
                      <a:pt x="618" y="81"/>
                    </a:lnTo>
                    <a:lnTo>
                      <a:pt x="828" y="230"/>
                    </a:lnTo>
                    <a:lnTo>
                      <a:pt x="563" y="66"/>
                    </a:lnTo>
                    <a:lnTo>
                      <a:pt x="152" y="168"/>
                    </a:lnTo>
                    <a:lnTo>
                      <a:pt x="140" y="156"/>
                    </a:lnTo>
                    <a:lnTo>
                      <a:pt x="116" y="160"/>
                    </a:lnTo>
                    <a:lnTo>
                      <a:pt x="396" y="396"/>
                    </a:lnTo>
                    <a:lnTo>
                      <a:pt x="101" y="183"/>
                    </a:lnTo>
                    <a:lnTo>
                      <a:pt x="105" y="222"/>
                    </a:lnTo>
                    <a:lnTo>
                      <a:pt x="96" y="255"/>
                    </a:lnTo>
                    <a:lnTo>
                      <a:pt x="11" y="26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5" name="Freeform 110">
                <a:extLst>
                  <a:ext uri="{FF2B5EF4-FFF2-40B4-BE49-F238E27FC236}">
                    <a16:creationId xmlns:a16="http://schemas.microsoft.com/office/drawing/2014/main" id="{B9E3940B-5284-48D4-A8B8-D3B1516B5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" y="1719"/>
                <a:ext cx="64" cy="34"/>
              </a:xfrm>
              <a:custGeom>
                <a:avLst/>
                <a:gdLst>
                  <a:gd name="T0" fmla="*/ 0 w 156"/>
                  <a:gd name="T1" fmla="*/ 0 h 81"/>
                  <a:gd name="T2" fmla="*/ 0 w 156"/>
                  <a:gd name="T3" fmla="*/ 0 h 81"/>
                  <a:gd name="T4" fmla="*/ 0 w 156"/>
                  <a:gd name="T5" fmla="*/ 0 h 81"/>
                  <a:gd name="T6" fmla="*/ 0 w 156"/>
                  <a:gd name="T7" fmla="*/ 0 h 81"/>
                  <a:gd name="T8" fmla="*/ 0 w 156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1"/>
                  <a:gd name="T17" fmla="*/ 156 w 156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1">
                    <a:moveTo>
                      <a:pt x="4" y="39"/>
                    </a:moveTo>
                    <a:lnTo>
                      <a:pt x="156" y="0"/>
                    </a:lnTo>
                    <a:lnTo>
                      <a:pt x="148" y="39"/>
                    </a:lnTo>
                    <a:lnTo>
                      <a:pt x="0" y="81"/>
                    </a:lnTo>
                    <a:lnTo>
                      <a:pt x="4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6" name="Freeform 111">
                <a:extLst>
                  <a:ext uri="{FF2B5EF4-FFF2-40B4-BE49-F238E27FC236}">
                    <a16:creationId xmlns:a16="http://schemas.microsoft.com/office/drawing/2014/main" id="{33E83303-0B94-43E8-A088-652CF8F25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175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4" y="40"/>
                    </a:moveTo>
                    <a:lnTo>
                      <a:pt x="156" y="0"/>
                    </a:lnTo>
                    <a:lnTo>
                      <a:pt x="148" y="40"/>
                    </a:lnTo>
                    <a:lnTo>
                      <a:pt x="0" y="82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7" name="Freeform 112">
                <a:extLst>
                  <a:ext uri="{FF2B5EF4-FFF2-40B4-BE49-F238E27FC236}">
                    <a16:creationId xmlns:a16="http://schemas.microsoft.com/office/drawing/2014/main" id="{575B2E83-FAAA-45AA-8134-724AFA93C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" y="169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3" y="40"/>
                    </a:moveTo>
                    <a:lnTo>
                      <a:pt x="156" y="0"/>
                    </a:lnTo>
                    <a:lnTo>
                      <a:pt x="147" y="40"/>
                    </a:lnTo>
                    <a:lnTo>
                      <a:pt x="0" y="82"/>
                    </a:lnTo>
                    <a:lnTo>
                      <a:pt x="3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8" name="Freeform 113">
                <a:extLst>
                  <a:ext uri="{FF2B5EF4-FFF2-40B4-BE49-F238E27FC236}">
                    <a16:creationId xmlns:a16="http://schemas.microsoft.com/office/drawing/2014/main" id="{18E2382F-AA02-498F-B32D-E97BF0EC8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" y="1727"/>
                <a:ext cx="66" cy="33"/>
              </a:xfrm>
              <a:custGeom>
                <a:avLst/>
                <a:gdLst>
                  <a:gd name="T0" fmla="*/ 0 w 157"/>
                  <a:gd name="T1" fmla="*/ 0 h 82"/>
                  <a:gd name="T2" fmla="*/ 0 w 157"/>
                  <a:gd name="T3" fmla="*/ 0 h 82"/>
                  <a:gd name="T4" fmla="*/ 0 w 157"/>
                  <a:gd name="T5" fmla="*/ 0 h 82"/>
                  <a:gd name="T6" fmla="*/ 0 w 157"/>
                  <a:gd name="T7" fmla="*/ 0 h 82"/>
                  <a:gd name="T8" fmla="*/ 0 w 157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82"/>
                  <a:gd name="T17" fmla="*/ 157 w 157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82">
                    <a:moveTo>
                      <a:pt x="5" y="39"/>
                    </a:moveTo>
                    <a:lnTo>
                      <a:pt x="157" y="0"/>
                    </a:lnTo>
                    <a:lnTo>
                      <a:pt x="149" y="39"/>
                    </a:lnTo>
                    <a:lnTo>
                      <a:pt x="0" y="82"/>
                    </a:lnTo>
                    <a:lnTo>
                      <a:pt x="5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9" name="Freeform 114">
                <a:extLst>
                  <a:ext uri="{FF2B5EF4-FFF2-40B4-BE49-F238E27FC236}">
                    <a16:creationId xmlns:a16="http://schemas.microsoft.com/office/drawing/2014/main" id="{86303BB0-0D39-488B-B43F-B10B0264B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1540"/>
                <a:ext cx="571" cy="143"/>
              </a:xfrm>
              <a:custGeom>
                <a:avLst/>
                <a:gdLst>
                  <a:gd name="T0" fmla="*/ 0 w 1377"/>
                  <a:gd name="T1" fmla="*/ 0 h 346"/>
                  <a:gd name="T2" fmla="*/ 0 w 1377"/>
                  <a:gd name="T3" fmla="*/ 0 h 346"/>
                  <a:gd name="T4" fmla="*/ 0 w 1377"/>
                  <a:gd name="T5" fmla="*/ 0 h 346"/>
                  <a:gd name="T6" fmla="*/ 0 w 1377"/>
                  <a:gd name="T7" fmla="*/ 0 h 346"/>
                  <a:gd name="T8" fmla="*/ 0 w 1377"/>
                  <a:gd name="T9" fmla="*/ 0 h 346"/>
                  <a:gd name="T10" fmla="*/ 0 w 1377"/>
                  <a:gd name="T11" fmla="*/ 0 h 346"/>
                  <a:gd name="T12" fmla="*/ 0 w 1377"/>
                  <a:gd name="T13" fmla="*/ 0 h 346"/>
                  <a:gd name="T14" fmla="*/ 0 w 1377"/>
                  <a:gd name="T15" fmla="*/ 0 h 346"/>
                  <a:gd name="T16" fmla="*/ 0 w 1377"/>
                  <a:gd name="T17" fmla="*/ 0 h 346"/>
                  <a:gd name="T18" fmla="*/ 0 w 1377"/>
                  <a:gd name="T19" fmla="*/ 0 h 346"/>
                  <a:gd name="T20" fmla="*/ 0 w 1377"/>
                  <a:gd name="T21" fmla="*/ 0 h 346"/>
                  <a:gd name="T22" fmla="*/ 0 w 1377"/>
                  <a:gd name="T23" fmla="*/ 0 h 346"/>
                  <a:gd name="T24" fmla="*/ 0 w 1377"/>
                  <a:gd name="T25" fmla="*/ 0 h 346"/>
                  <a:gd name="T26" fmla="*/ 0 w 1377"/>
                  <a:gd name="T27" fmla="*/ 0 h 346"/>
                  <a:gd name="T28" fmla="*/ 0 w 1377"/>
                  <a:gd name="T29" fmla="*/ 0 h 346"/>
                  <a:gd name="T30" fmla="*/ 0 w 1377"/>
                  <a:gd name="T31" fmla="*/ 0 h 346"/>
                  <a:gd name="T32" fmla="*/ 0 w 1377"/>
                  <a:gd name="T33" fmla="*/ 0 h 346"/>
                  <a:gd name="T34" fmla="*/ 0 w 1377"/>
                  <a:gd name="T35" fmla="*/ 0 h 346"/>
                  <a:gd name="T36" fmla="*/ 0 w 1377"/>
                  <a:gd name="T37" fmla="*/ 0 h 346"/>
                  <a:gd name="T38" fmla="*/ 0 w 1377"/>
                  <a:gd name="T39" fmla="*/ 0 h 346"/>
                  <a:gd name="T40" fmla="*/ 0 w 1377"/>
                  <a:gd name="T41" fmla="*/ 0 h 346"/>
                  <a:gd name="T42" fmla="*/ 0 w 1377"/>
                  <a:gd name="T43" fmla="*/ 0 h 346"/>
                  <a:gd name="T44" fmla="*/ 0 w 1377"/>
                  <a:gd name="T45" fmla="*/ 0 h 346"/>
                  <a:gd name="T46" fmla="*/ 0 w 1377"/>
                  <a:gd name="T47" fmla="*/ 0 h 346"/>
                  <a:gd name="T48" fmla="*/ 0 w 1377"/>
                  <a:gd name="T49" fmla="*/ 0 h 346"/>
                  <a:gd name="T50" fmla="*/ 0 w 1377"/>
                  <a:gd name="T51" fmla="*/ 0 h 346"/>
                  <a:gd name="T52" fmla="*/ 0 w 1377"/>
                  <a:gd name="T53" fmla="*/ 0 h 346"/>
                  <a:gd name="T54" fmla="*/ 0 w 1377"/>
                  <a:gd name="T55" fmla="*/ 0 h 346"/>
                  <a:gd name="T56" fmla="*/ 0 w 1377"/>
                  <a:gd name="T57" fmla="*/ 0 h 346"/>
                  <a:gd name="T58" fmla="*/ 0 w 1377"/>
                  <a:gd name="T59" fmla="*/ 0 h 346"/>
                  <a:gd name="T60" fmla="*/ 0 w 1377"/>
                  <a:gd name="T61" fmla="*/ 0 h 346"/>
                  <a:gd name="T62" fmla="*/ 0 w 1377"/>
                  <a:gd name="T63" fmla="*/ 0 h 346"/>
                  <a:gd name="T64" fmla="*/ 0 w 1377"/>
                  <a:gd name="T65" fmla="*/ 0 h 346"/>
                  <a:gd name="T66" fmla="*/ 0 w 1377"/>
                  <a:gd name="T67" fmla="*/ 0 h 346"/>
                  <a:gd name="T68" fmla="*/ 0 w 1377"/>
                  <a:gd name="T69" fmla="*/ 0 h 346"/>
                  <a:gd name="T70" fmla="*/ 0 w 1377"/>
                  <a:gd name="T71" fmla="*/ 0 h 346"/>
                  <a:gd name="T72" fmla="*/ 0 w 1377"/>
                  <a:gd name="T73" fmla="*/ 0 h 346"/>
                  <a:gd name="T74" fmla="*/ 0 w 1377"/>
                  <a:gd name="T75" fmla="*/ 0 h 346"/>
                  <a:gd name="T76" fmla="*/ 0 w 1377"/>
                  <a:gd name="T77" fmla="*/ 0 h 346"/>
                  <a:gd name="T78" fmla="*/ 0 w 1377"/>
                  <a:gd name="T79" fmla="*/ 0 h 3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377"/>
                  <a:gd name="T121" fmla="*/ 0 h 346"/>
                  <a:gd name="T122" fmla="*/ 1377 w 1377"/>
                  <a:gd name="T123" fmla="*/ 346 h 34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377" h="346">
                    <a:moveTo>
                      <a:pt x="0" y="346"/>
                    </a:moveTo>
                    <a:lnTo>
                      <a:pt x="1" y="346"/>
                    </a:lnTo>
                    <a:lnTo>
                      <a:pt x="4" y="345"/>
                    </a:lnTo>
                    <a:lnTo>
                      <a:pt x="10" y="343"/>
                    </a:lnTo>
                    <a:lnTo>
                      <a:pt x="18" y="339"/>
                    </a:lnTo>
                    <a:lnTo>
                      <a:pt x="28" y="336"/>
                    </a:lnTo>
                    <a:lnTo>
                      <a:pt x="41" y="333"/>
                    </a:lnTo>
                    <a:lnTo>
                      <a:pt x="55" y="328"/>
                    </a:lnTo>
                    <a:lnTo>
                      <a:pt x="71" y="322"/>
                    </a:lnTo>
                    <a:lnTo>
                      <a:pt x="88" y="316"/>
                    </a:lnTo>
                    <a:lnTo>
                      <a:pt x="108" y="311"/>
                    </a:lnTo>
                    <a:lnTo>
                      <a:pt x="130" y="304"/>
                    </a:lnTo>
                    <a:lnTo>
                      <a:pt x="152" y="296"/>
                    </a:lnTo>
                    <a:lnTo>
                      <a:pt x="176" y="288"/>
                    </a:lnTo>
                    <a:lnTo>
                      <a:pt x="201" y="280"/>
                    </a:lnTo>
                    <a:lnTo>
                      <a:pt x="228" y="271"/>
                    </a:lnTo>
                    <a:lnTo>
                      <a:pt x="255" y="262"/>
                    </a:lnTo>
                    <a:lnTo>
                      <a:pt x="284" y="254"/>
                    </a:lnTo>
                    <a:lnTo>
                      <a:pt x="314" y="244"/>
                    </a:lnTo>
                    <a:lnTo>
                      <a:pt x="345" y="235"/>
                    </a:lnTo>
                    <a:lnTo>
                      <a:pt x="376" y="225"/>
                    </a:lnTo>
                    <a:lnTo>
                      <a:pt x="409" y="215"/>
                    </a:lnTo>
                    <a:lnTo>
                      <a:pt x="442" y="206"/>
                    </a:lnTo>
                    <a:lnTo>
                      <a:pt x="475" y="195"/>
                    </a:lnTo>
                    <a:lnTo>
                      <a:pt x="510" y="185"/>
                    </a:lnTo>
                    <a:lnTo>
                      <a:pt x="543" y="176"/>
                    </a:lnTo>
                    <a:lnTo>
                      <a:pt x="579" y="166"/>
                    </a:lnTo>
                    <a:lnTo>
                      <a:pt x="614" y="156"/>
                    </a:lnTo>
                    <a:lnTo>
                      <a:pt x="648" y="146"/>
                    </a:lnTo>
                    <a:lnTo>
                      <a:pt x="684" y="137"/>
                    </a:lnTo>
                    <a:lnTo>
                      <a:pt x="718" y="128"/>
                    </a:lnTo>
                    <a:lnTo>
                      <a:pt x="754" y="118"/>
                    </a:lnTo>
                    <a:lnTo>
                      <a:pt x="789" y="109"/>
                    </a:lnTo>
                    <a:lnTo>
                      <a:pt x="857" y="92"/>
                    </a:lnTo>
                    <a:lnTo>
                      <a:pt x="920" y="77"/>
                    </a:lnTo>
                    <a:lnTo>
                      <a:pt x="980" y="64"/>
                    </a:lnTo>
                    <a:lnTo>
                      <a:pt x="1036" y="53"/>
                    </a:lnTo>
                    <a:lnTo>
                      <a:pt x="1089" y="42"/>
                    </a:lnTo>
                    <a:lnTo>
                      <a:pt x="1138" y="33"/>
                    </a:lnTo>
                    <a:lnTo>
                      <a:pt x="1181" y="25"/>
                    </a:lnTo>
                    <a:lnTo>
                      <a:pt x="1222" y="19"/>
                    </a:lnTo>
                    <a:lnTo>
                      <a:pt x="1257" y="13"/>
                    </a:lnTo>
                    <a:lnTo>
                      <a:pt x="1289" y="9"/>
                    </a:lnTo>
                    <a:lnTo>
                      <a:pt x="1315" y="7"/>
                    </a:lnTo>
                    <a:lnTo>
                      <a:pt x="1337" y="3"/>
                    </a:lnTo>
                    <a:lnTo>
                      <a:pt x="1354" y="2"/>
                    </a:lnTo>
                    <a:lnTo>
                      <a:pt x="1367" y="1"/>
                    </a:lnTo>
                    <a:lnTo>
                      <a:pt x="1375" y="0"/>
                    </a:lnTo>
                    <a:lnTo>
                      <a:pt x="1377" y="0"/>
                    </a:lnTo>
                    <a:lnTo>
                      <a:pt x="1373" y="1"/>
                    </a:lnTo>
                    <a:lnTo>
                      <a:pt x="1359" y="3"/>
                    </a:lnTo>
                    <a:lnTo>
                      <a:pt x="1337" y="8"/>
                    </a:lnTo>
                    <a:lnTo>
                      <a:pt x="1307" y="15"/>
                    </a:lnTo>
                    <a:lnTo>
                      <a:pt x="1270" y="22"/>
                    </a:lnTo>
                    <a:lnTo>
                      <a:pt x="1229" y="31"/>
                    </a:lnTo>
                    <a:lnTo>
                      <a:pt x="1180" y="41"/>
                    </a:lnTo>
                    <a:lnTo>
                      <a:pt x="1130" y="51"/>
                    </a:lnTo>
                    <a:lnTo>
                      <a:pt x="1073" y="64"/>
                    </a:lnTo>
                    <a:lnTo>
                      <a:pt x="1016" y="77"/>
                    </a:lnTo>
                    <a:lnTo>
                      <a:pt x="956" y="91"/>
                    </a:lnTo>
                    <a:lnTo>
                      <a:pt x="895" y="104"/>
                    </a:lnTo>
                    <a:lnTo>
                      <a:pt x="832" y="119"/>
                    </a:lnTo>
                    <a:lnTo>
                      <a:pt x="771" y="133"/>
                    </a:lnTo>
                    <a:lnTo>
                      <a:pt x="711" y="148"/>
                    </a:lnTo>
                    <a:lnTo>
                      <a:pt x="653" y="163"/>
                    </a:lnTo>
                    <a:lnTo>
                      <a:pt x="595" y="178"/>
                    </a:lnTo>
                    <a:lnTo>
                      <a:pt x="538" y="193"/>
                    </a:lnTo>
                    <a:lnTo>
                      <a:pt x="480" y="209"/>
                    </a:lnTo>
                    <a:lnTo>
                      <a:pt x="422" y="225"/>
                    </a:lnTo>
                    <a:lnTo>
                      <a:pt x="367" y="240"/>
                    </a:lnTo>
                    <a:lnTo>
                      <a:pt x="313" y="255"/>
                    </a:lnTo>
                    <a:lnTo>
                      <a:pt x="261" y="270"/>
                    </a:lnTo>
                    <a:lnTo>
                      <a:pt x="213" y="284"/>
                    </a:lnTo>
                    <a:lnTo>
                      <a:pt x="168" y="297"/>
                    </a:lnTo>
                    <a:lnTo>
                      <a:pt x="126" y="310"/>
                    </a:lnTo>
                    <a:lnTo>
                      <a:pt x="91" y="320"/>
                    </a:lnTo>
                    <a:lnTo>
                      <a:pt x="60" y="329"/>
                    </a:lnTo>
                    <a:lnTo>
                      <a:pt x="34" y="336"/>
                    </a:lnTo>
                    <a:lnTo>
                      <a:pt x="16" y="342"/>
                    </a:lnTo>
                    <a:lnTo>
                      <a:pt x="3" y="345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0" name="Freeform 115">
                <a:extLst>
                  <a:ext uri="{FF2B5EF4-FFF2-40B4-BE49-F238E27FC236}">
                    <a16:creationId xmlns:a16="http://schemas.microsoft.com/office/drawing/2014/main" id="{FFD51F7D-2D22-47A2-998B-E6E33D8E4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3" cy="22"/>
              </a:xfrm>
              <a:custGeom>
                <a:avLst/>
                <a:gdLst>
                  <a:gd name="T0" fmla="*/ 0 w 79"/>
                  <a:gd name="T1" fmla="*/ 0 h 53"/>
                  <a:gd name="T2" fmla="*/ 0 w 79"/>
                  <a:gd name="T3" fmla="*/ 0 h 53"/>
                  <a:gd name="T4" fmla="*/ 0 w 79"/>
                  <a:gd name="T5" fmla="*/ 0 h 53"/>
                  <a:gd name="T6" fmla="*/ 0 w 79"/>
                  <a:gd name="T7" fmla="*/ 0 h 53"/>
                  <a:gd name="T8" fmla="*/ 0 w 79"/>
                  <a:gd name="T9" fmla="*/ 0 h 53"/>
                  <a:gd name="T10" fmla="*/ 0 w 79"/>
                  <a:gd name="T11" fmla="*/ 0 h 53"/>
                  <a:gd name="T12" fmla="*/ 0 w 79"/>
                  <a:gd name="T13" fmla="*/ 0 h 53"/>
                  <a:gd name="T14" fmla="*/ 0 w 79"/>
                  <a:gd name="T15" fmla="*/ 0 h 53"/>
                  <a:gd name="T16" fmla="*/ 0 w 79"/>
                  <a:gd name="T17" fmla="*/ 0 h 53"/>
                  <a:gd name="T18" fmla="*/ 0 w 79"/>
                  <a:gd name="T19" fmla="*/ 0 h 53"/>
                  <a:gd name="T20" fmla="*/ 0 w 79"/>
                  <a:gd name="T21" fmla="*/ 0 h 53"/>
                  <a:gd name="T22" fmla="*/ 0 w 79"/>
                  <a:gd name="T23" fmla="*/ 0 h 53"/>
                  <a:gd name="T24" fmla="*/ 0 w 79"/>
                  <a:gd name="T25" fmla="*/ 0 h 53"/>
                  <a:gd name="T26" fmla="*/ 0 w 79"/>
                  <a:gd name="T27" fmla="*/ 0 h 53"/>
                  <a:gd name="T28" fmla="*/ 0 w 79"/>
                  <a:gd name="T29" fmla="*/ 0 h 53"/>
                  <a:gd name="T30" fmla="*/ 0 w 79"/>
                  <a:gd name="T31" fmla="*/ 0 h 53"/>
                  <a:gd name="T32" fmla="*/ 0 w 79"/>
                  <a:gd name="T33" fmla="*/ 0 h 53"/>
                  <a:gd name="T34" fmla="*/ 0 w 79"/>
                  <a:gd name="T35" fmla="*/ 0 h 53"/>
                  <a:gd name="T36" fmla="*/ 0 w 79"/>
                  <a:gd name="T37" fmla="*/ 0 h 53"/>
                  <a:gd name="T38" fmla="*/ 0 w 79"/>
                  <a:gd name="T39" fmla="*/ 0 h 53"/>
                  <a:gd name="T40" fmla="*/ 0 w 79"/>
                  <a:gd name="T41" fmla="*/ 0 h 53"/>
                  <a:gd name="T42" fmla="*/ 0 w 79"/>
                  <a:gd name="T43" fmla="*/ 0 h 53"/>
                  <a:gd name="T44" fmla="*/ 0 w 79"/>
                  <a:gd name="T45" fmla="*/ 0 h 53"/>
                  <a:gd name="T46" fmla="*/ 0 w 79"/>
                  <a:gd name="T47" fmla="*/ 0 h 53"/>
                  <a:gd name="T48" fmla="*/ 0 w 79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53"/>
                  <a:gd name="T77" fmla="*/ 79 w 79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53">
                    <a:moveTo>
                      <a:pt x="25" y="0"/>
                    </a:moveTo>
                    <a:lnTo>
                      <a:pt x="26" y="6"/>
                    </a:lnTo>
                    <a:lnTo>
                      <a:pt x="29" y="19"/>
                    </a:lnTo>
                    <a:lnTo>
                      <a:pt x="37" y="28"/>
                    </a:lnTo>
                    <a:lnTo>
                      <a:pt x="51" y="28"/>
                    </a:lnTo>
                    <a:lnTo>
                      <a:pt x="66" y="21"/>
                    </a:lnTo>
                    <a:lnTo>
                      <a:pt x="74" y="17"/>
                    </a:lnTo>
                    <a:lnTo>
                      <a:pt x="78" y="16"/>
                    </a:lnTo>
                    <a:lnTo>
                      <a:pt x="79" y="16"/>
                    </a:lnTo>
                    <a:lnTo>
                      <a:pt x="79" y="19"/>
                    </a:lnTo>
                    <a:lnTo>
                      <a:pt x="78" y="24"/>
                    </a:lnTo>
                    <a:lnTo>
                      <a:pt x="76" y="32"/>
                    </a:lnTo>
                    <a:lnTo>
                      <a:pt x="72" y="41"/>
                    </a:lnTo>
                    <a:lnTo>
                      <a:pt x="66" y="47"/>
                    </a:lnTo>
                    <a:lnTo>
                      <a:pt x="56" y="52"/>
                    </a:lnTo>
                    <a:lnTo>
                      <a:pt x="43" y="53"/>
                    </a:lnTo>
                    <a:lnTo>
                      <a:pt x="25" y="47"/>
                    </a:lnTo>
                    <a:lnTo>
                      <a:pt x="8" y="38"/>
                    </a:lnTo>
                    <a:lnTo>
                      <a:pt x="2" y="30"/>
                    </a:lnTo>
                    <a:lnTo>
                      <a:pt x="0" y="22"/>
                    </a:lnTo>
                    <a:lnTo>
                      <a:pt x="4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2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1" name="Freeform 116">
                <a:extLst>
                  <a:ext uri="{FF2B5EF4-FFF2-40B4-BE49-F238E27FC236}">
                    <a16:creationId xmlns:a16="http://schemas.microsoft.com/office/drawing/2014/main" id="{85468602-1CC1-49F6-BF6C-D4C3442F2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1712"/>
                <a:ext cx="32" cy="25"/>
              </a:xfrm>
              <a:custGeom>
                <a:avLst/>
                <a:gdLst>
                  <a:gd name="T0" fmla="*/ 0 w 76"/>
                  <a:gd name="T1" fmla="*/ 0 h 58"/>
                  <a:gd name="T2" fmla="*/ 0 w 76"/>
                  <a:gd name="T3" fmla="*/ 0 h 58"/>
                  <a:gd name="T4" fmla="*/ 0 w 76"/>
                  <a:gd name="T5" fmla="*/ 0 h 58"/>
                  <a:gd name="T6" fmla="*/ 0 w 76"/>
                  <a:gd name="T7" fmla="*/ 0 h 58"/>
                  <a:gd name="T8" fmla="*/ 0 w 76"/>
                  <a:gd name="T9" fmla="*/ 0 h 58"/>
                  <a:gd name="T10" fmla="*/ 0 w 76"/>
                  <a:gd name="T11" fmla="*/ 0 h 58"/>
                  <a:gd name="T12" fmla="*/ 0 w 76"/>
                  <a:gd name="T13" fmla="*/ 0 h 58"/>
                  <a:gd name="T14" fmla="*/ 0 w 76"/>
                  <a:gd name="T15" fmla="*/ 0 h 58"/>
                  <a:gd name="T16" fmla="*/ 0 w 76"/>
                  <a:gd name="T17" fmla="*/ 0 h 58"/>
                  <a:gd name="T18" fmla="*/ 0 w 76"/>
                  <a:gd name="T19" fmla="*/ 0 h 58"/>
                  <a:gd name="T20" fmla="*/ 0 w 76"/>
                  <a:gd name="T21" fmla="*/ 0 h 58"/>
                  <a:gd name="T22" fmla="*/ 0 w 76"/>
                  <a:gd name="T23" fmla="*/ 0 h 58"/>
                  <a:gd name="T24" fmla="*/ 0 w 76"/>
                  <a:gd name="T25" fmla="*/ 0 h 58"/>
                  <a:gd name="T26" fmla="*/ 0 w 76"/>
                  <a:gd name="T27" fmla="*/ 0 h 58"/>
                  <a:gd name="T28" fmla="*/ 0 w 76"/>
                  <a:gd name="T29" fmla="*/ 0 h 58"/>
                  <a:gd name="T30" fmla="*/ 0 w 76"/>
                  <a:gd name="T31" fmla="*/ 0 h 58"/>
                  <a:gd name="T32" fmla="*/ 0 w 76"/>
                  <a:gd name="T33" fmla="*/ 0 h 58"/>
                  <a:gd name="T34" fmla="*/ 0 w 76"/>
                  <a:gd name="T35" fmla="*/ 0 h 58"/>
                  <a:gd name="T36" fmla="*/ 0 w 76"/>
                  <a:gd name="T37" fmla="*/ 0 h 58"/>
                  <a:gd name="T38" fmla="*/ 0 w 76"/>
                  <a:gd name="T39" fmla="*/ 0 h 58"/>
                  <a:gd name="T40" fmla="*/ 0 w 76"/>
                  <a:gd name="T41" fmla="*/ 0 h 58"/>
                  <a:gd name="T42" fmla="*/ 0 w 76"/>
                  <a:gd name="T43" fmla="*/ 0 h 58"/>
                  <a:gd name="T44" fmla="*/ 0 w 76"/>
                  <a:gd name="T45" fmla="*/ 0 h 58"/>
                  <a:gd name="T46" fmla="*/ 0 w 76"/>
                  <a:gd name="T47" fmla="*/ 0 h 58"/>
                  <a:gd name="T48" fmla="*/ 0 w 76"/>
                  <a:gd name="T49" fmla="*/ 0 h 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58"/>
                  <a:gd name="T77" fmla="*/ 76 w 76"/>
                  <a:gd name="T78" fmla="*/ 58 h 5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58">
                    <a:moveTo>
                      <a:pt x="22" y="0"/>
                    </a:moveTo>
                    <a:lnTo>
                      <a:pt x="24" y="5"/>
                    </a:lnTo>
                    <a:lnTo>
                      <a:pt x="27" y="18"/>
                    </a:lnTo>
                    <a:lnTo>
                      <a:pt x="35" y="27"/>
                    </a:lnTo>
                    <a:lnTo>
                      <a:pt x="50" y="26"/>
                    </a:lnTo>
                    <a:lnTo>
                      <a:pt x="64" y="19"/>
                    </a:lnTo>
                    <a:lnTo>
                      <a:pt x="72" y="16"/>
                    </a:lnTo>
                    <a:lnTo>
                      <a:pt x="75" y="15"/>
                    </a:lnTo>
                    <a:lnTo>
                      <a:pt x="76" y="15"/>
                    </a:lnTo>
                    <a:lnTo>
                      <a:pt x="76" y="17"/>
                    </a:lnTo>
                    <a:lnTo>
                      <a:pt x="76" y="24"/>
                    </a:lnTo>
                    <a:lnTo>
                      <a:pt x="75" y="33"/>
                    </a:lnTo>
                    <a:lnTo>
                      <a:pt x="72" y="42"/>
                    </a:lnTo>
                    <a:lnTo>
                      <a:pt x="66" y="51"/>
                    </a:lnTo>
                    <a:lnTo>
                      <a:pt x="57" y="57"/>
                    </a:lnTo>
                    <a:lnTo>
                      <a:pt x="44" y="58"/>
                    </a:lnTo>
                    <a:lnTo>
                      <a:pt x="26" y="54"/>
                    </a:lnTo>
                    <a:lnTo>
                      <a:pt x="10" y="45"/>
                    </a:lnTo>
                    <a:lnTo>
                      <a:pt x="3" y="35"/>
                    </a:lnTo>
                    <a:lnTo>
                      <a:pt x="0" y="26"/>
                    </a:lnTo>
                    <a:lnTo>
                      <a:pt x="4" y="18"/>
                    </a:lnTo>
                    <a:lnTo>
                      <a:pt x="10" y="11"/>
                    </a:lnTo>
                    <a:lnTo>
                      <a:pt x="15" y="5"/>
                    </a:lnTo>
                    <a:lnTo>
                      <a:pt x="20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2" name="Freeform 117">
                <a:extLst>
                  <a:ext uri="{FF2B5EF4-FFF2-40B4-BE49-F238E27FC236}">
                    <a16:creationId xmlns:a16="http://schemas.microsoft.com/office/drawing/2014/main" id="{C54BF350-D6EE-47FE-8861-B180DAAC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8" y="1830"/>
                <a:ext cx="244" cy="131"/>
              </a:xfrm>
              <a:custGeom>
                <a:avLst/>
                <a:gdLst>
                  <a:gd name="T0" fmla="*/ 0 w 587"/>
                  <a:gd name="T1" fmla="*/ 0 h 316"/>
                  <a:gd name="T2" fmla="*/ 0 w 587"/>
                  <a:gd name="T3" fmla="*/ 0 h 316"/>
                  <a:gd name="T4" fmla="*/ 0 w 587"/>
                  <a:gd name="T5" fmla="*/ 0 h 316"/>
                  <a:gd name="T6" fmla="*/ 0 w 587"/>
                  <a:gd name="T7" fmla="*/ 0 h 316"/>
                  <a:gd name="T8" fmla="*/ 0 w 587"/>
                  <a:gd name="T9" fmla="*/ 0 h 316"/>
                  <a:gd name="T10" fmla="*/ 0 w 587"/>
                  <a:gd name="T11" fmla="*/ 0 h 316"/>
                  <a:gd name="T12" fmla="*/ 0 w 587"/>
                  <a:gd name="T13" fmla="*/ 0 h 316"/>
                  <a:gd name="T14" fmla="*/ 0 w 587"/>
                  <a:gd name="T15" fmla="*/ 0 h 316"/>
                  <a:gd name="T16" fmla="*/ 0 w 587"/>
                  <a:gd name="T17" fmla="*/ 0 h 316"/>
                  <a:gd name="T18" fmla="*/ 0 w 587"/>
                  <a:gd name="T19" fmla="*/ 0 h 3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7"/>
                  <a:gd name="T31" fmla="*/ 0 h 316"/>
                  <a:gd name="T32" fmla="*/ 587 w 587"/>
                  <a:gd name="T33" fmla="*/ 316 h 3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7" h="316">
                    <a:moveTo>
                      <a:pt x="0" y="190"/>
                    </a:moveTo>
                    <a:lnTo>
                      <a:pt x="587" y="0"/>
                    </a:lnTo>
                    <a:lnTo>
                      <a:pt x="568" y="120"/>
                    </a:lnTo>
                    <a:lnTo>
                      <a:pt x="0" y="316"/>
                    </a:lnTo>
                    <a:lnTo>
                      <a:pt x="0" y="202"/>
                    </a:lnTo>
                    <a:lnTo>
                      <a:pt x="23" y="268"/>
                    </a:lnTo>
                    <a:lnTo>
                      <a:pt x="541" y="93"/>
                    </a:lnTo>
                    <a:lnTo>
                      <a:pt x="548" y="38"/>
                    </a:lnTo>
                    <a:lnTo>
                      <a:pt x="3" y="221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3" name="Freeform 118">
                <a:extLst>
                  <a:ext uri="{FF2B5EF4-FFF2-40B4-BE49-F238E27FC236}">
                    <a16:creationId xmlns:a16="http://schemas.microsoft.com/office/drawing/2014/main" id="{34E1ABF0-3AA9-4D52-803B-0BD515451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73"/>
                <a:ext cx="209" cy="95"/>
              </a:xfrm>
              <a:custGeom>
                <a:avLst/>
                <a:gdLst>
                  <a:gd name="T0" fmla="*/ 0 w 506"/>
                  <a:gd name="T1" fmla="*/ 0 h 230"/>
                  <a:gd name="T2" fmla="*/ 0 w 506"/>
                  <a:gd name="T3" fmla="*/ 0 h 230"/>
                  <a:gd name="T4" fmla="*/ 0 w 506"/>
                  <a:gd name="T5" fmla="*/ 0 h 230"/>
                  <a:gd name="T6" fmla="*/ 0 w 506"/>
                  <a:gd name="T7" fmla="*/ 0 h 230"/>
                  <a:gd name="T8" fmla="*/ 0 w 506"/>
                  <a:gd name="T9" fmla="*/ 0 h 230"/>
                  <a:gd name="T10" fmla="*/ 0 w 506"/>
                  <a:gd name="T11" fmla="*/ 0 h 230"/>
                  <a:gd name="T12" fmla="*/ 0 w 506"/>
                  <a:gd name="T13" fmla="*/ 0 h 230"/>
                  <a:gd name="T14" fmla="*/ 0 w 506"/>
                  <a:gd name="T15" fmla="*/ 0 h 230"/>
                  <a:gd name="T16" fmla="*/ 0 w 506"/>
                  <a:gd name="T17" fmla="*/ 0 h 230"/>
                  <a:gd name="T18" fmla="*/ 0 w 506"/>
                  <a:gd name="T19" fmla="*/ 0 h 230"/>
                  <a:gd name="T20" fmla="*/ 0 w 506"/>
                  <a:gd name="T21" fmla="*/ 0 h 230"/>
                  <a:gd name="T22" fmla="*/ 0 w 506"/>
                  <a:gd name="T23" fmla="*/ 0 h 230"/>
                  <a:gd name="T24" fmla="*/ 0 w 506"/>
                  <a:gd name="T25" fmla="*/ 0 h 230"/>
                  <a:gd name="T26" fmla="*/ 0 w 506"/>
                  <a:gd name="T27" fmla="*/ 0 h 230"/>
                  <a:gd name="T28" fmla="*/ 0 w 506"/>
                  <a:gd name="T29" fmla="*/ 0 h 230"/>
                  <a:gd name="T30" fmla="*/ 0 w 506"/>
                  <a:gd name="T31" fmla="*/ 0 h 230"/>
                  <a:gd name="T32" fmla="*/ 0 w 506"/>
                  <a:gd name="T33" fmla="*/ 0 h 230"/>
                  <a:gd name="T34" fmla="*/ 0 w 506"/>
                  <a:gd name="T35" fmla="*/ 0 h 230"/>
                  <a:gd name="T36" fmla="*/ 0 w 506"/>
                  <a:gd name="T37" fmla="*/ 0 h 230"/>
                  <a:gd name="T38" fmla="*/ 0 w 506"/>
                  <a:gd name="T39" fmla="*/ 0 h 230"/>
                  <a:gd name="T40" fmla="*/ 0 w 506"/>
                  <a:gd name="T41" fmla="*/ 0 h 230"/>
                  <a:gd name="T42" fmla="*/ 0 w 506"/>
                  <a:gd name="T43" fmla="*/ 0 h 230"/>
                  <a:gd name="T44" fmla="*/ 0 w 506"/>
                  <a:gd name="T45" fmla="*/ 0 h 230"/>
                  <a:gd name="T46" fmla="*/ 0 w 506"/>
                  <a:gd name="T47" fmla="*/ 0 h 230"/>
                  <a:gd name="T48" fmla="*/ 0 w 506"/>
                  <a:gd name="T49" fmla="*/ 0 h 230"/>
                  <a:gd name="T50" fmla="*/ 0 w 506"/>
                  <a:gd name="T51" fmla="*/ 0 h 230"/>
                  <a:gd name="T52" fmla="*/ 0 w 506"/>
                  <a:gd name="T53" fmla="*/ 0 h 230"/>
                  <a:gd name="T54" fmla="*/ 0 w 506"/>
                  <a:gd name="T55" fmla="*/ 0 h 230"/>
                  <a:gd name="T56" fmla="*/ 0 w 506"/>
                  <a:gd name="T57" fmla="*/ 0 h 230"/>
                  <a:gd name="T58" fmla="*/ 0 w 506"/>
                  <a:gd name="T59" fmla="*/ 0 h 230"/>
                  <a:gd name="T60" fmla="*/ 0 w 506"/>
                  <a:gd name="T61" fmla="*/ 0 h 230"/>
                  <a:gd name="T62" fmla="*/ 0 w 506"/>
                  <a:gd name="T63" fmla="*/ 0 h 230"/>
                  <a:gd name="T64" fmla="*/ 0 w 506"/>
                  <a:gd name="T65" fmla="*/ 0 h 230"/>
                  <a:gd name="T66" fmla="*/ 0 w 506"/>
                  <a:gd name="T67" fmla="*/ 0 h 230"/>
                  <a:gd name="T68" fmla="*/ 0 w 506"/>
                  <a:gd name="T69" fmla="*/ 0 h 230"/>
                  <a:gd name="T70" fmla="*/ 0 w 506"/>
                  <a:gd name="T71" fmla="*/ 0 h 230"/>
                  <a:gd name="T72" fmla="*/ 0 w 506"/>
                  <a:gd name="T73" fmla="*/ 0 h 230"/>
                  <a:gd name="T74" fmla="*/ 0 w 506"/>
                  <a:gd name="T75" fmla="*/ 0 h 230"/>
                  <a:gd name="T76" fmla="*/ 0 w 506"/>
                  <a:gd name="T77" fmla="*/ 0 h 230"/>
                  <a:gd name="T78" fmla="*/ 0 w 506"/>
                  <a:gd name="T79" fmla="*/ 0 h 230"/>
                  <a:gd name="T80" fmla="*/ 0 w 506"/>
                  <a:gd name="T81" fmla="*/ 0 h 230"/>
                  <a:gd name="T82" fmla="*/ 0 w 506"/>
                  <a:gd name="T83" fmla="*/ 0 h 230"/>
                  <a:gd name="T84" fmla="*/ 0 w 506"/>
                  <a:gd name="T85" fmla="*/ 0 h 2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06"/>
                  <a:gd name="T130" fmla="*/ 0 h 230"/>
                  <a:gd name="T131" fmla="*/ 506 w 506"/>
                  <a:gd name="T132" fmla="*/ 230 h 2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06" h="230">
                    <a:moveTo>
                      <a:pt x="0" y="114"/>
                    </a:moveTo>
                    <a:lnTo>
                      <a:pt x="1" y="125"/>
                    </a:lnTo>
                    <a:lnTo>
                      <a:pt x="5" y="137"/>
                    </a:lnTo>
                    <a:lnTo>
                      <a:pt x="12" y="148"/>
                    </a:lnTo>
                    <a:lnTo>
                      <a:pt x="20" y="159"/>
                    </a:lnTo>
                    <a:lnTo>
                      <a:pt x="30" y="169"/>
                    </a:lnTo>
                    <a:lnTo>
                      <a:pt x="43" y="179"/>
                    </a:lnTo>
                    <a:lnTo>
                      <a:pt x="58" y="188"/>
                    </a:lnTo>
                    <a:lnTo>
                      <a:pt x="74" y="196"/>
                    </a:lnTo>
                    <a:lnTo>
                      <a:pt x="92" y="204"/>
                    </a:lnTo>
                    <a:lnTo>
                      <a:pt x="112" y="211"/>
                    </a:lnTo>
                    <a:lnTo>
                      <a:pt x="132" y="216"/>
                    </a:lnTo>
                    <a:lnTo>
                      <a:pt x="154" y="221"/>
                    </a:lnTo>
                    <a:lnTo>
                      <a:pt x="177" y="224"/>
                    </a:lnTo>
                    <a:lnTo>
                      <a:pt x="202" y="228"/>
                    </a:lnTo>
                    <a:lnTo>
                      <a:pt x="227" y="229"/>
                    </a:lnTo>
                    <a:lnTo>
                      <a:pt x="252" y="230"/>
                    </a:lnTo>
                    <a:lnTo>
                      <a:pt x="279" y="229"/>
                    </a:lnTo>
                    <a:lnTo>
                      <a:pt x="303" y="228"/>
                    </a:lnTo>
                    <a:lnTo>
                      <a:pt x="328" y="224"/>
                    </a:lnTo>
                    <a:lnTo>
                      <a:pt x="351" y="221"/>
                    </a:lnTo>
                    <a:lnTo>
                      <a:pt x="373" y="216"/>
                    </a:lnTo>
                    <a:lnTo>
                      <a:pt x="394" y="211"/>
                    </a:lnTo>
                    <a:lnTo>
                      <a:pt x="414" y="204"/>
                    </a:lnTo>
                    <a:lnTo>
                      <a:pt x="432" y="196"/>
                    </a:lnTo>
                    <a:lnTo>
                      <a:pt x="448" y="188"/>
                    </a:lnTo>
                    <a:lnTo>
                      <a:pt x="463" y="179"/>
                    </a:lnTo>
                    <a:lnTo>
                      <a:pt x="476" y="169"/>
                    </a:lnTo>
                    <a:lnTo>
                      <a:pt x="486" y="159"/>
                    </a:lnTo>
                    <a:lnTo>
                      <a:pt x="494" y="148"/>
                    </a:lnTo>
                    <a:lnTo>
                      <a:pt x="501" y="137"/>
                    </a:lnTo>
                    <a:lnTo>
                      <a:pt x="505" y="125"/>
                    </a:lnTo>
                    <a:lnTo>
                      <a:pt x="506" y="114"/>
                    </a:lnTo>
                    <a:lnTo>
                      <a:pt x="505" y="102"/>
                    </a:lnTo>
                    <a:lnTo>
                      <a:pt x="501" y="91"/>
                    </a:lnTo>
                    <a:lnTo>
                      <a:pt x="494" y="80"/>
                    </a:lnTo>
                    <a:lnTo>
                      <a:pt x="486" y="70"/>
                    </a:lnTo>
                    <a:lnTo>
                      <a:pt x="476" y="60"/>
                    </a:lnTo>
                    <a:lnTo>
                      <a:pt x="463" y="50"/>
                    </a:lnTo>
                    <a:lnTo>
                      <a:pt x="448" y="41"/>
                    </a:lnTo>
                    <a:lnTo>
                      <a:pt x="432" y="33"/>
                    </a:lnTo>
                    <a:lnTo>
                      <a:pt x="414" y="26"/>
                    </a:lnTo>
                    <a:lnTo>
                      <a:pt x="394" y="19"/>
                    </a:lnTo>
                    <a:lnTo>
                      <a:pt x="373" y="14"/>
                    </a:lnTo>
                    <a:lnTo>
                      <a:pt x="351" y="9"/>
                    </a:lnTo>
                    <a:lnTo>
                      <a:pt x="328" y="6"/>
                    </a:lnTo>
                    <a:lnTo>
                      <a:pt x="303" y="2"/>
                    </a:lnTo>
                    <a:lnTo>
                      <a:pt x="279" y="1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15" y="1"/>
                    </a:lnTo>
                    <a:lnTo>
                      <a:pt x="198" y="2"/>
                    </a:lnTo>
                    <a:lnTo>
                      <a:pt x="181" y="4"/>
                    </a:lnTo>
                    <a:lnTo>
                      <a:pt x="165" y="7"/>
                    </a:lnTo>
                    <a:lnTo>
                      <a:pt x="149" y="10"/>
                    </a:lnTo>
                    <a:lnTo>
                      <a:pt x="132" y="14"/>
                    </a:lnTo>
                    <a:lnTo>
                      <a:pt x="117" y="17"/>
                    </a:lnTo>
                    <a:lnTo>
                      <a:pt x="104" y="22"/>
                    </a:lnTo>
                    <a:lnTo>
                      <a:pt x="90" y="27"/>
                    </a:lnTo>
                    <a:lnTo>
                      <a:pt x="77" y="32"/>
                    </a:lnTo>
                    <a:lnTo>
                      <a:pt x="66" y="38"/>
                    </a:lnTo>
                    <a:lnTo>
                      <a:pt x="54" y="44"/>
                    </a:lnTo>
                    <a:lnTo>
                      <a:pt x="44" y="49"/>
                    </a:lnTo>
                    <a:lnTo>
                      <a:pt x="35" y="56"/>
                    </a:lnTo>
                    <a:lnTo>
                      <a:pt x="27" y="63"/>
                    </a:lnTo>
                    <a:lnTo>
                      <a:pt x="28" y="63"/>
                    </a:lnTo>
                    <a:lnTo>
                      <a:pt x="31" y="61"/>
                    </a:lnTo>
                    <a:lnTo>
                      <a:pt x="37" y="59"/>
                    </a:lnTo>
                    <a:lnTo>
                      <a:pt x="45" y="55"/>
                    </a:lnTo>
                    <a:lnTo>
                      <a:pt x="55" y="52"/>
                    </a:lnTo>
                    <a:lnTo>
                      <a:pt x="67" y="48"/>
                    </a:lnTo>
                    <a:lnTo>
                      <a:pt x="81" y="44"/>
                    </a:lnTo>
                    <a:lnTo>
                      <a:pt x="97" y="39"/>
                    </a:lnTo>
                    <a:lnTo>
                      <a:pt x="114" y="35"/>
                    </a:lnTo>
                    <a:lnTo>
                      <a:pt x="132" y="31"/>
                    </a:lnTo>
                    <a:lnTo>
                      <a:pt x="153" y="27"/>
                    </a:lnTo>
                    <a:lnTo>
                      <a:pt x="174" y="25"/>
                    </a:lnTo>
                    <a:lnTo>
                      <a:pt x="197" y="23"/>
                    </a:lnTo>
                    <a:lnTo>
                      <a:pt x="221" y="22"/>
                    </a:lnTo>
                    <a:lnTo>
                      <a:pt x="246" y="21"/>
                    </a:lnTo>
                    <a:lnTo>
                      <a:pt x="272" y="22"/>
                    </a:lnTo>
                    <a:lnTo>
                      <a:pt x="297" y="24"/>
                    </a:lnTo>
                    <a:lnTo>
                      <a:pt x="320" y="26"/>
                    </a:lnTo>
                    <a:lnTo>
                      <a:pt x="342" y="29"/>
                    </a:lnTo>
                    <a:lnTo>
                      <a:pt x="363" y="32"/>
                    </a:lnTo>
                    <a:lnTo>
                      <a:pt x="380" y="37"/>
                    </a:lnTo>
                    <a:lnTo>
                      <a:pt x="396" y="41"/>
                    </a:lnTo>
                    <a:lnTo>
                      <a:pt x="411" y="46"/>
                    </a:lnTo>
                    <a:lnTo>
                      <a:pt x="424" y="52"/>
                    </a:lnTo>
                    <a:lnTo>
                      <a:pt x="435" y="57"/>
                    </a:lnTo>
                    <a:lnTo>
                      <a:pt x="445" y="63"/>
                    </a:lnTo>
                    <a:lnTo>
                      <a:pt x="453" y="70"/>
                    </a:lnTo>
                    <a:lnTo>
                      <a:pt x="460" y="77"/>
                    </a:lnTo>
                    <a:lnTo>
                      <a:pt x="464" y="84"/>
                    </a:lnTo>
                    <a:lnTo>
                      <a:pt x="469" y="91"/>
                    </a:lnTo>
                    <a:lnTo>
                      <a:pt x="470" y="99"/>
                    </a:lnTo>
                    <a:lnTo>
                      <a:pt x="471" y="107"/>
                    </a:lnTo>
                    <a:lnTo>
                      <a:pt x="471" y="115"/>
                    </a:lnTo>
                    <a:lnTo>
                      <a:pt x="470" y="123"/>
                    </a:lnTo>
                    <a:lnTo>
                      <a:pt x="468" y="131"/>
                    </a:lnTo>
                    <a:lnTo>
                      <a:pt x="464" y="139"/>
                    </a:lnTo>
                    <a:lnTo>
                      <a:pt x="460" y="147"/>
                    </a:lnTo>
                    <a:lnTo>
                      <a:pt x="453" y="155"/>
                    </a:lnTo>
                    <a:lnTo>
                      <a:pt x="445" y="162"/>
                    </a:lnTo>
                    <a:lnTo>
                      <a:pt x="434" y="169"/>
                    </a:lnTo>
                    <a:lnTo>
                      <a:pt x="422" y="176"/>
                    </a:lnTo>
                    <a:lnTo>
                      <a:pt x="407" y="182"/>
                    </a:lnTo>
                    <a:lnTo>
                      <a:pt x="389" y="188"/>
                    </a:lnTo>
                    <a:lnTo>
                      <a:pt x="369" y="192"/>
                    </a:lnTo>
                    <a:lnTo>
                      <a:pt x="344" y="196"/>
                    </a:lnTo>
                    <a:lnTo>
                      <a:pt x="318" y="198"/>
                    </a:lnTo>
                    <a:lnTo>
                      <a:pt x="287" y="199"/>
                    </a:lnTo>
                    <a:lnTo>
                      <a:pt x="252" y="200"/>
                    </a:lnTo>
                    <a:lnTo>
                      <a:pt x="218" y="199"/>
                    </a:lnTo>
                    <a:lnTo>
                      <a:pt x="185" y="197"/>
                    </a:lnTo>
                    <a:lnTo>
                      <a:pt x="157" y="192"/>
                    </a:lnTo>
                    <a:lnTo>
                      <a:pt x="131" y="186"/>
                    </a:lnTo>
                    <a:lnTo>
                      <a:pt x="108" y="181"/>
                    </a:lnTo>
                    <a:lnTo>
                      <a:pt x="88" y="173"/>
                    </a:lnTo>
                    <a:lnTo>
                      <a:pt x="69" y="164"/>
                    </a:lnTo>
                    <a:lnTo>
                      <a:pt x="54" y="156"/>
                    </a:lnTo>
                    <a:lnTo>
                      <a:pt x="40" y="150"/>
                    </a:lnTo>
                    <a:lnTo>
                      <a:pt x="29" y="141"/>
                    </a:lnTo>
                    <a:lnTo>
                      <a:pt x="20" y="133"/>
                    </a:lnTo>
                    <a:lnTo>
                      <a:pt x="13" y="128"/>
                    </a:lnTo>
                    <a:lnTo>
                      <a:pt x="7" y="122"/>
                    </a:lnTo>
                    <a:lnTo>
                      <a:pt x="3" y="117"/>
                    </a:lnTo>
                    <a:lnTo>
                      <a:pt x="1" y="115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4" name="Freeform 119">
                <a:extLst>
                  <a:ext uri="{FF2B5EF4-FFF2-40B4-BE49-F238E27FC236}">
                    <a16:creationId xmlns:a16="http://schemas.microsoft.com/office/drawing/2014/main" id="{3542974F-85EF-40FF-844C-F9D1874CA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4" y="1810"/>
                <a:ext cx="40" cy="18"/>
              </a:xfrm>
              <a:custGeom>
                <a:avLst/>
                <a:gdLst>
                  <a:gd name="T0" fmla="*/ 0 w 99"/>
                  <a:gd name="T1" fmla="*/ 0 h 42"/>
                  <a:gd name="T2" fmla="*/ 0 w 99"/>
                  <a:gd name="T3" fmla="*/ 0 h 42"/>
                  <a:gd name="T4" fmla="*/ 0 w 99"/>
                  <a:gd name="T5" fmla="*/ 0 h 42"/>
                  <a:gd name="T6" fmla="*/ 0 w 99"/>
                  <a:gd name="T7" fmla="*/ 0 h 42"/>
                  <a:gd name="T8" fmla="*/ 0 w 99"/>
                  <a:gd name="T9" fmla="*/ 0 h 42"/>
                  <a:gd name="T10" fmla="*/ 0 w 99"/>
                  <a:gd name="T11" fmla="*/ 0 h 42"/>
                  <a:gd name="T12" fmla="*/ 0 w 99"/>
                  <a:gd name="T13" fmla="*/ 0 h 42"/>
                  <a:gd name="T14" fmla="*/ 0 w 99"/>
                  <a:gd name="T15" fmla="*/ 0 h 42"/>
                  <a:gd name="T16" fmla="*/ 0 w 99"/>
                  <a:gd name="T17" fmla="*/ 0 h 42"/>
                  <a:gd name="T18" fmla="*/ 0 w 99"/>
                  <a:gd name="T19" fmla="*/ 0 h 42"/>
                  <a:gd name="T20" fmla="*/ 0 w 99"/>
                  <a:gd name="T21" fmla="*/ 0 h 42"/>
                  <a:gd name="T22" fmla="*/ 0 w 99"/>
                  <a:gd name="T23" fmla="*/ 0 h 42"/>
                  <a:gd name="T24" fmla="*/ 0 w 99"/>
                  <a:gd name="T25" fmla="*/ 0 h 42"/>
                  <a:gd name="T26" fmla="*/ 0 w 99"/>
                  <a:gd name="T27" fmla="*/ 0 h 42"/>
                  <a:gd name="T28" fmla="*/ 0 w 99"/>
                  <a:gd name="T29" fmla="*/ 0 h 42"/>
                  <a:gd name="T30" fmla="*/ 0 w 99"/>
                  <a:gd name="T31" fmla="*/ 0 h 42"/>
                  <a:gd name="T32" fmla="*/ 0 w 99"/>
                  <a:gd name="T33" fmla="*/ 0 h 42"/>
                  <a:gd name="T34" fmla="*/ 0 w 99"/>
                  <a:gd name="T35" fmla="*/ 0 h 42"/>
                  <a:gd name="T36" fmla="*/ 0 w 99"/>
                  <a:gd name="T37" fmla="*/ 0 h 42"/>
                  <a:gd name="T38" fmla="*/ 0 w 99"/>
                  <a:gd name="T39" fmla="*/ 0 h 42"/>
                  <a:gd name="T40" fmla="*/ 0 w 99"/>
                  <a:gd name="T41" fmla="*/ 0 h 42"/>
                  <a:gd name="T42" fmla="*/ 0 w 99"/>
                  <a:gd name="T43" fmla="*/ 0 h 42"/>
                  <a:gd name="T44" fmla="*/ 0 w 99"/>
                  <a:gd name="T45" fmla="*/ 0 h 42"/>
                  <a:gd name="T46" fmla="*/ 0 w 99"/>
                  <a:gd name="T47" fmla="*/ 0 h 42"/>
                  <a:gd name="T48" fmla="*/ 0 w 99"/>
                  <a:gd name="T49" fmla="*/ 0 h 42"/>
                  <a:gd name="T50" fmla="*/ 0 w 99"/>
                  <a:gd name="T51" fmla="*/ 0 h 42"/>
                  <a:gd name="T52" fmla="*/ 0 w 99"/>
                  <a:gd name="T53" fmla="*/ 0 h 42"/>
                  <a:gd name="T54" fmla="*/ 0 w 99"/>
                  <a:gd name="T55" fmla="*/ 0 h 42"/>
                  <a:gd name="T56" fmla="*/ 0 w 99"/>
                  <a:gd name="T57" fmla="*/ 0 h 42"/>
                  <a:gd name="T58" fmla="*/ 0 w 99"/>
                  <a:gd name="T59" fmla="*/ 0 h 42"/>
                  <a:gd name="T60" fmla="*/ 0 w 99"/>
                  <a:gd name="T61" fmla="*/ 0 h 42"/>
                  <a:gd name="T62" fmla="*/ 0 w 99"/>
                  <a:gd name="T63" fmla="*/ 0 h 42"/>
                  <a:gd name="T64" fmla="*/ 0 w 99"/>
                  <a:gd name="T65" fmla="*/ 0 h 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"/>
                  <a:gd name="T100" fmla="*/ 0 h 42"/>
                  <a:gd name="T101" fmla="*/ 99 w 99"/>
                  <a:gd name="T102" fmla="*/ 42 h 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" h="42">
                    <a:moveTo>
                      <a:pt x="50" y="0"/>
                    </a:moveTo>
                    <a:lnTo>
                      <a:pt x="39" y="0"/>
                    </a:lnTo>
                    <a:lnTo>
                      <a:pt x="30" y="1"/>
                    </a:lnTo>
                    <a:lnTo>
                      <a:pt x="22" y="3"/>
                    </a:lnTo>
                    <a:lnTo>
                      <a:pt x="15" y="5"/>
                    </a:lnTo>
                    <a:lnTo>
                      <a:pt x="8" y="9"/>
                    </a:lnTo>
                    <a:lnTo>
                      <a:pt x="4" y="12"/>
                    </a:lnTo>
                    <a:lnTo>
                      <a:pt x="1" y="16"/>
                    </a:lnTo>
                    <a:lnTo>
                      <a:pt x="0" y="20"/>
                    </a:lnTo>
                    <a:lnTo>
                      <a:pt x="1" y="25"/>
                    </a:lnTo>
                    <a:lnTo>
                      <a:pt x="4" y="28"/>
                    </a:lnTo>
                    <a:lnTo>
                      <a:pt x="8" y="32"/>
                    </a:lnTo>
                    <a:lnTo>
                      <a:pt x="15" y="35"/>
                    </a:lnTo>
                    <a:lnTo>
                      <a:pt x="22" y="39"/>
                    </a:lnTo>
                    <a:lnTo>
                      <a:pt x="30" y="40"/>
                    </a:lnTo>
                    <a:lnTo>
                      <a:pt x="39" y="42"/>
                    </a:lnTo>
                    <a:lnTo>
                      <a:pt x="50" y="42"/>
                    </a:lnTo>
                    <a:lnTo>
                      <a:pt x="59" y="42"/>
                    </a:lnTo>
                    <a:lnTo>
                      <a:pt x="68" y="40"/>
                    </a:lnTo>
                    <a:lnTo>
                      <a:pt x="78" y="39"/>
                    </a:lnTo>
                    <a:lnTo>
                      <a:pt x="84" y="35"/>
                    </a:lnTo>
                    <a:lnTo>
                      <a:pt x="90" y="32"/>
                    </a:lnTo>
                    <a:lnTo>
                      <a:pt x="96" y="28"/>
                    </a:lnTo>
                    <a:lnTo>
                      <a:pt x="98" y="25"/>
                    </a:lnTo>
                    <a:lnTo>
                      <a:pt x="99" y="20"/>
                    </a:lnTo>
                    <a:lnTo>
                      <a:pt x="98" y="16"/>
                    </a:lnTo>
                    <a:lnTo>
                      <a:pt x="96" y="12"/>
                    </a:lnTo>
                    <a:lnTo>
                      <a:pt x="90" y="9"/>
                    </a:lnTo>
                    <a:lnTo>
                      <a:pt x="84" y="5"/>
                    </a:lnTo>
                    <a:lnTo>
                      <a:pt x="78" y="3"/>
                    </a:lnTo>
                    <a:lnTo>
                      <a:pt x="68" y="1"/>
                    </a:lnTo>
                    <a:lnTo>
                      <a:pt x="59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21" name="Group 120">
              <a:extLst>
                <a:ext uri="{FF2B5EF4-FFF2-40B4-BE49-F238E27FC236}">
                  <a16:creationId xmlns:a16="http://schemas.microsoft.com/office/drawing/2014/main" id="{31474C1D-3FA3-403F-AA02-B82333AC4E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0" y="3070"/>
              <a:ext cx="274" cy="274"/>
              <a:chOff x="2994" y="2689"/>
              <a:chExt cx="293" cy="293"/>
            </a:xfrm>
          </p:grpSpPr>
          <p:sp>
            <p:nvSpPr>
              <p:cNvPr id="55322" name="Oval 121">
                <a:extLst>
                  <a:ext uri="{FF2B5EF4-FFF2-40B4-BE49-F238E27FC236}">
                    <a16:creationId xmlns:a16="http://schemas.microsoft.com/office/drawing/2014/main" id="{F10B80F2-855E-41AB-8251-A68B42C45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2689"/>
                <a:ext cx="293" cy="29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id-ID" altLang="en-US"/>
              </a:p>
            </p:txBody>
          </p:sp>
          <p:pic>
            <p:nvPicPr>
              <p:cNvPr id="55323" name="Picture 122" descr="j0238395">
                <a:extLst>
                  <a:ext uri="{FF2B5EF4-FFF2-40B4-BE49-F238E27FC236}">
                    <a16:creationId xmlns:a16="http://schemas.microsoft.com/office/drawing/2014/main" id="{17926224-43E7-4C52-B7E9-520E12ECD9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6" y="2723"/>
                <a:ext cx="22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5315" name="Line 123">
            <a:extLst>
              <a:ext uri="{FF2B5EF4-FFF2-40B4-BE49-F238E27FC236}">
                <a16:creationId xmlns:a16="http://schemas.microsoft.com/office/drawing/2014/main" id="{BECD4F1D-7572-4FD0-86C5-6FD717376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4150" y="3216276"/>
            <a:ext cx="490538" cy="1438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6" name="Line 124">
            <a:extLst>
              <a:ext uri="{FF2B5EF4-FFF2-40B4-BE49-F238E27FC236}">
                <a16:creationId xmlns:a16="http://schemas.microsoft.com/office/drawing/2014/main" id="{77224DA9-9D2C-418E-9227-E575691D6F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1763" y="5235576"/>
            <a:ext cx="22669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7" name="Text Box 125">
            <a:extLst>
              <a:ext uri="{FF2B5EF4-FFF2-40B4-BE49-F238E27FC236}">
                <a16:creationId xmlns:a16="http://schemas.microsoft.com/office/drawing/2014/main" id="{7C19AF20-2915-4938-8DDE-3F6F63262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605463"/>
            <a:ext cx="21510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Non-compliant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A576CB6-10EB-4352-8507-4EF785CB226D}"/>
              </a:ext>
            </a:extLst>
          </p:cNvPr>
          <p:cNvSpPr/>
          <p:nvPr/>
        </p:nvSpPr>
        <p:spPr>
          <a:xfrm>
            <a:off x="1022376" y="424620"/>
            <a:ext cx="9342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Copy control/Piracy Control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2E3BA1A-83A6-42A9-9860-8E437D9910A5}"/>
              </a:ext>
            </a:extLst>
          </p:cNvPr>
          <p:cNvSpPr txBox="1"/>
          <p:nvPr/>
        </p:nvSpPr>
        <p:spPr>
          <a:xfrm>
            <a:off x="3649722" y="6138782"/>
            <a:ext cx="671376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/>
              <a:t>Watermark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mendeteksi</a:t>
            </a:r>
            <a:r>
              <a:rPr lang="en-US" sz="2000" dirty="0"/>
              <a:t> </a:t>
            </a:r>
            <a:r>
              <a:rPr lang="en-US" sz="2000" dirty="0" err="1"/>
              <a:t>apakah</a:t>
            </a:r>
            <a:r>
              <a:rPr lang="en-US" sz="2000" dirty="0"/>
              <a:t> media digital </a:t>
            </a:r>
          </a:p>
          <a:p>
            <a:pPr>
              <a:defRPr/>
            </a:pP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digandakan</a:t>
            </a:r>
            <a:r>
              <a:rPr lang="en-US" sz="2000" dirty="0"/>
              <a:t> (copy)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dimainkan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perangkat</a:t>
            </a:r>
            <a:r>
              <a:rPr lang="en-US" sz="2000" dirty="0"/>
              <a:t> </a:t>
            </a:r>
            <a:r>
              <a:rPr lang="en-US" sz="2000" dirty="0" err="1"/>
              <a:t>keras</a:t>
            </a:r>
            <a:r>
              <a:rPr lang="en-US" sz="2000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385CB3-72B8-469E-AD19-E47EBC5A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4">
            <a:extLst>
              <a:ext uri="{FF2B5EF4-FFF2-40B4-BE49-F238E27FC236}">
                <a16:creationId xmlns:a16="http://schemas.microsoft.com/office/drawing/2014/main" id="{114C0F98-DDFD-4C70-B244-DC000382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5620091-6DF8-4CB2-AD77-C03FE0FFA6CE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6323" name="Group 3">
            <a:extLst>
              <a:ext uri="{FF2B5EF4-FFF2-40B4-BE49-F238E27FC236}">
                <a16:creationId xmlns:a16="http://schemas.microsoft.com/office/drawing/2014/main" id="{A2D4EE1E-457A-4CBC-96B0-35AB1CC2CEF8}"/>
              </a:ext>
            </a:extLst>
          </p:cNvPr>
          <p:cNvGrpSpPr>
            <a:grpSpLocks/>
          </p:cNvGrpSpPr>
          <p:nvPr/>
        </p:nvGrpSpPr>
        <p:grpSpPr bwMode="auto">
          <a:xfrm>
            <a:off x="5754688" y="2730501"/>
            <a:ext cx="1181100" cy="1978025"/>
            <a:chOff x="3600" y="1177"/>
            <a:chExt cx="857" cy="1435"/>
          </a:xfrm>
        </p:grpSpPr>
        <p:sp>
          <p:nvSpPr>
            <p:cNvPr id="56376" name="Freeform 4">
              <a:extLst>
                <a:ext uri="{FF2B5EF4-FFF2-40B4-BE49-F238E27FC236}">
                  <a16:creationId xmlns:a16="http://schemas.microsoft.com/office/drawing/2014/main" id="{0F476A33-DBFA-47EC-B5BC-32625067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1" y="2037"/>
              <a:ext cx="157" cy="532"/>
            </a:xfrm>
            <a:custGeom>
              <a:avLst/>
              <a:gdLst>
                <a:gd name="T0" fmla="*/ 1 w 314"/>
                <a:gd name="T1" fmla="*/ 0 h 1065"/>
                <a:gd name="T2" fmla="*/ 0 w 314"/>
                <a:gd name="T3" fmla="*/ 0 h 1065"/>
                <a:gd name="T4" fmla="*/ 1 w 314"/>
                <a:gd name="T5" fmla="*/ 0 h 1065"/>
                <a:gd name="T6" fmla="*/ 1 w 314"/>
                <a:gd name="T7" fmla="*/ 0 h 1065"/>
                <a:gd name="T8" fmla="*/ 1 w 314"/>
                <a:gd name="T9" fmla="*/ 0 h 1065"/>
                <a:gd name="T10" fmla="*/ 1 w 314"/>
                <a:gd name="T11" fmla="*/ 0 h 10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4"/>
                <a:gd name="T19" fmla="*/ 0 h 1065"/>
                <a:gd name="T20" fmla="*/ 314 w 314"/>
                <a:gd name="T21" fmla="*/ 1065 h 10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4" h="1065">
                  <a:moveTo>
                    <a:pt x="150" y="12"/>
                  </a:moveTo>
                  <a:lnTo>
                    <a:pt x="0" y="1033"/>
                  </a:lnTo>
                  <a:lnTo>
                    <a:pt x="249" y="1065"/>
                  </a:lnTo>
                  <a:lnTo>
                    <a:pt x="314" y="0"/>
                  </a:lnTo>
                  <a:lnTo>
                    <a:pt x="150" y="12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7" name="Freeform 5">
              <a:extLst>
                <a:ext uri="{FF2B5EF4-FFF2-40B4-BE49-F238E27FC236}">
                  <a16:creationId xmlns:a16="http://schemas.microsoft.com/office/drawing/2014/main" id="{7A2705F5-E8EC-492E-8156-443F9339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419"/>
              <a:ext cx="349" cy="193"/>
            </a:xfrm>
            <a:custGeom>
              <a:avLst/>
              <a:gdLst>
                <a:gd name="T0" fmla="*/ 0 w 698"/>
                <a:gd name="T1" fmla="*/ 1 h 386"/>
                <a:gd name="T2" fmla="*/ 1 w 698"/>
                <a:gd name="T3" fmla="*/ 1 h 386"/>
                <a:gd name="T4" fmla="*/ 1 w 698"/>
                <a:gd name="T5" fmla="*/ 0 h 386"/>
                <a:gd name="T6" fmla="*/ 1 w 698"/>
                <a:gd name="T7" fmla="*/ 1 h 386"/>
                <a:gd name="T8" fmla="*/ 0 w 698"/>
                <a:gd name="T9" fmla="*/ 1 h 386"/>
                <a:gd name="T10" fmla="*/ 0 w 698"/>
                <a:gd name="T11" fmla="*/ 1 h 3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8"/>
                <a:gd name="T19" fmla="*/ 0 h 386"/>
                <a:gd name="T20" fmla="*/ 698 w 698"/>
                <a:gd name="T21" fmla="*/ 386 h 3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8" h="386">
                  <a:moveTo>
                    <a:pt x="0" y="386"/>
                  </a:moveTo>
                  <a:lnTo>
                    <a:pt x="698" y="283"/>
                  </a:lnTo>
                  <a:lnTo>
                    <a:pt x="642" y="0"/>
                  </a:lnTo>
                  <a:lnTo>
                    <a:pt x="30" y="93"/>
                  </a:lnTo>
                  <a:lnTo>
                    <a:pt x="0" y="3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8" name="Freeform 6">
              <a:extLst>
                <a:ext uri="{FF2B5EF4-FFF2-40B4-BE49-F238E27FC236}">
                  <a16:creationId xmlns:a16="http://schemas.microsoft.com/office/drawing/2014/main" id="{BA74ABDC-2EE8-4F84-BF80-93087758C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355"/>
              <a:ext cx="310" cy="292"/>
            </a:xfrm>
            <a:custGeom>
              <a:avLst/>
              <a:gdLst>
                <a:gd name="T0" fmla="*/ 1 w 620"/>
                <a:gd name="T1" fmla="*/ 0 h 586"/>
                <a:gd name="T2" fmla="*/ 1 w 620"/>
                <a:gd name="T3" fmla="*/ 0 h 586"/>
                <a:gd name="T4" fmla="*/ 1 w 620"/>
                <a:gd name="T5" fmla="*/ 0 h 586"/>
                <a:gd name="T6" fmla="*/ 1 w 620"/>
                <a:gd name="T7" fmla="*/ 0 h 586"/>
                <a:gd name="T8" fmla="*/ 1 w 620"/>
                <a:gd name="T9" fmla="*/ 0 h 586"/>
                <a:gd name="T10" fmla="*/ 1 w 620"/>
                <a:gd name="T11" fmla="*/ 0 h 586"/>
                <a:gd name="T12" fmla="*/ 1 w 620"/>
                <a:gd name="T13" fmla="*/ 0 h 586"/>
                <a:gd name="T14" fmla="*/ 1 w 620"/>
                <a:gd name="T15" fmla="*/ 0 h 586"/>
                <a:gd name="T16" fmla="*/ 1 w 620"/>
                <a:gd name="T17" fmla="*/ 0 h 586"/>
                <a:gd name="T18" fmla="*/ 1 w 620"/>
                <a:gd name="T19" fmla="*/ 0 h 586"/>
                <a:gd name="T20" fmla="*/ 1 w 620"/>
                <a:gd name="T21" fmla="*/ 0 h 586"/>
                <a:gd name="T22" fmla="*/ 1 w 620"/>
                <a:gd name="T23" fmla="*/ 0 h 586"/>
                <a:gd name="T24" fmla="*/ 1 w 620"/>
                <a:gd name="T25" fmla="*/ 0 h 586"/>
                <a:gd name="T26" fmla="*/ 1 w 620"/>
                <a:gd name="T27" fmla="*/ 0 h 586"/>
                <a:gd name="T28" fmla="*/ 1 w 620"/>
                <a:gd name="T29" fmla="*/ 0 h 586"/>
                <a:gd name="T30" fmla="*/ 1 w 620"/>
                <a:gd name="T31" fmla="*/ 0 h 586"/>
                <a:gd name="T32" fmla="*/ 1 w 620"/>
                <a:gd name="T33" fmla="*/ 0 h 586"/>
                <a:gd name="T34" fmla="*/ 1 w 620"/>
                <a:gd name="T35" fmla="*/ 0 h 586"/>
                <a:gd name="T36" fmla="*/ 1 w 620"/>
                <a:gd name="T37" fmla="*/ 0 h 586"/>
                <a:gd name="T38" fmla="*/ 1 w 620"/>
                <a:gd name="T39" fmla="*/ 0 h 586"/>
                <a:gd name="T40" fmla="*/ 1 w 620"/>
                <a:gd name="T41" fmla="*/ 0 h 586"/>
                <a:gd name="T42" fmla="*/ 1 w 620"/>
                <a:gd name="T43" fmla="*/ 0 h 586"/>
                <a:gd name="T44" fmla="*/ 1 w 620"/>
                <a:gd name="T45" fmla="*/ 0 h 586"/>
                <a:gd name="T46" fmla="*/ 1 w 620"/>
                <a:gd name="T47" fmla="*/ 0 h 586"/>
                <a:gd name="T48" fmla="*/ 1 w 620"/>
                <a:gd name="T49" fmla="*/ 0 h 586"/>
                <a:gd name="T50" fmla="*/ 1 w 620"/>
                <a:gd name="T51" fmla="*/ 0 h 586"/>
                <a:gd name="T52" fmla="*/ 1 w 620"/>
                <a:gd name="T53" fmla="*/ 0 h 586"/>
                <a:gd name="T54" fmla="*/ 1 w 620"/>
                <a:gd name="T55" fmla="*/ 0 h 586"/>
                <a:gd name="T56" fmla="*/ 1 w 620"/>
                <a:gd name="T57" fmla="*/ 0 h 586"/>
                <a:gd name="T58" fmla="*/ 1 w 620"/>
                <a:gd name="T59" fmla="*/ 0 h 586"/>
                <a:gd name="T60" fmla="*/ 1 w 620"/>
                <a:gd name="T61" fmla="*/ 0 h 586"/>
                <a:gd name="T62" fmla="*/ 1 w 620"/>
                <a:gd name="T63" fmla="*/ 0 h 586"/>
                <a:gd name="T64" fmla="*/ 1 w 620"/>
                <a:gd name="T65" fmla="*/ 0 h 5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0"/>
                <a:gd name="T100" fmla="*/ 0 h 586"/>
                <a:gd name="T101" fmla="*/ 620 w 620"/>
                <a:gd name="T102" fmla="*/ 586 h 5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0" h="586">
                  <a:moveTo>
                    <a:pt x="312" y="586"/>
                  </a:moveTo>
                  <a:lnTo>
                    <a:pt x="342" y="582"/>
                  </a:lnTo>
                  <a:lnTo>
                    <a:pt x="373" y="578"/>
                  </a:lnTo>
                  <a:lnTo>
                    <a:pt x="401" y="570"/>
                  </a:lnTo>
                  <a:lnTo>
                    <a:pt x="431" y="563"/>
                  </a:lnTo>
                  <a:lnTo>
                    <a:pt x="458" y="550"/>
                  </a:lnTo>
                  <a:lnTo>
                    <a:pt x="483" y="534"/>
                  </a:lnTo>
                  <a:lnTo>
                    <a:pt x="506" y="517"/>
                  </a:lnTo>
                  <a:lnTo>
                    <a:pt x="528" y="500"/>
                  </a:lnTo>
                  <a:lnTo>
                    <a:pt x="549" y="479"/>
                  </a:lnTo>
                  <a:lnTo>
                    <a:pt x="566" y="456"/>
                  </a:lnTo>
                  <a:lnTo>
                    <a:pt x="582" y="432"/>
                  </a:lnTo>
                  <a:lnTo>
                    <a:pt x="595" y="407"/>
                  </a:lnTo>
                  <a:lnTo>
                    <a:pt x="606" y="380"/>
                  </a:lnTo>
                  <a:lnTo>
                    <a:pt x="614" y="352"/>
                  </a:lnTo>
                  <a:lnTo>
                    <a:pt x="618" y="323"/>
                  </a:lnTo>
                  <a:lnTo>
                    <a:pt x="620" y="295"/>
                  </a:lnTo>
                  <a:lnTo>
                    <a:pt x="618" y="262"/>
                  </a:lnTo>
                  <a:lnTo>
                    <a:pt x="614" y="234"/>
                  </a:lnTo>
                  <a:lnTo>
                    <a:pt x="606" y="205"/>
                  </a:lnTo>
                  <a:lnTo>
                    <a:pt x="595" y="181"/>
                  </a:lnTo>
                  <a:lnTo>
                    <a:pt x="582" y="154"/>
                  </a:lnTo>
                  <a:lnTo>
                    <a:pt x="566" y="129"/>
                  </a:lnTo>
                  <a:lnTo>
                    <a:pt x="549" y="107"/>
                  </a:lnTo>
                  <a:lnTo>
                    <a:pt x="528" y="87"/>
                  </a:lnTo>
                  <a:lnTo>
                    <a:pt x="506" y="67"/>
                  </a:lnTo>
                  <a:lnTo>
                    <a:pt x="483" y="49"/>
                  </a:lnTo>
                  <a:lnTo>
                    <a:pt x="458" y="34"/>
                  </a:lnTo>
                  <a:lnTo>
                    <a:pt x="431" y="23"/>
                  </a:lnTo>
                  <a:lnTo>
                    <a:pt x="401" y="13"/>
                  </a:lnTo>
                  <a:lnTo>
                    <a:pt x="373" y="6"/>
                  </a:lnTo>
                  <a:lnTo>
                    <a:pt x="342" y="2"/>
                  </a:lnTo>
                  <a:lnTo>
                    <a:pt x="312" y="0"/>
                  </a:lnTo>
                  <a:lnTo>
                    <a:pt x="277" y="2"/>
                  </a:lnTo>
                  <a:lnTo>
                    <a:pt x="247" y="6"/>
                  </a:lnTo>
                  <a:lnTo>
                    <a:pt x="217" y="13"/>
                  </a:lnTo>
                  <a:lnTo>
                    <a:pt x="190" y="23"/>
                  </a:lnTo>
                  <a:lnTo>
                    <a:pt x="161" y="34"/>
                  </a:lnTo>
                  <a:lnTo>
                    <a:pt x="137" y="49"/>
                  </a:lnTo>
                  <a:lnTo>
                    <a:pt x="112" y="67"/>
                  </a:lnTo>
                  <a:lnTo>
                    <a:pt x="91" y="87"/>
                  </a:lnTo>
                  <a:lnTo>
                    <a:pt x="70" y="107"/>
                  </a:lnTo>
                  <a:lnTo>
                    <a:pt x="53" y="129"/>
                  </a:lnTo>
                  <a:lnTo>
                    <a:pt x="38" y="154"/>
                  </a:lnTo>
                  <a:lnTo>
                    <a:pt x="25" y="181"/>
                  </a:lnTo>
                  <a:lnTo>
                    <a:pt x="13" y="205"/>
                  </a:lnTo>
                  <a:lnTo>
                    <a:pt x="6" y="234"/>
                  </a:lnTo>
                  <a:lnTo>
                    <a:pt x="2" y="262"/>
                  </a:lnTo>
                  <a:lnTo>
                    <a:pt x="0" y="295"/>
                  </a:lnTo>
                  <a:lnTo>
                    <a:pt x="2" y="323"/>
                  </a:lnTo>
                  <a:lnTo>
                    <a:pt x="6" y="352"/>
                  </a:lnTo>
                  <a:lnTo>
                    <a:pt x="13" y="380"/>
                  </a:lnTo>
                  <a:lnTo>
                    <a:pt x="25" y="407"/>
                  </a:lnTo>
                  <a:lnTo>
                    <a:pt x="38" y="432"/>
                  </a:lnTo>
                  <a:lnTo>
                    <a:pt x="53" y="456"/>
                  </a:lnTo>
                  <a:lnTo>
                    <a:pt x="70" y="479"/>
                  </a:lnTo>
                  <a:lnTo>
                    <a:pt x="91" y="500"/>
                  </a:lnTo>
                  <a:lnTo>
                    <a:pt x="112" y="517"/>
                  </a:lnTo>
                  <a:lnTo>
                    <a:pt x="137" y="534"/>
                  </a:lnTo>
                  <a:lnTo>
                    <a:pt x="161" y="550"/>
                  </a:lnTo>
                  <a:lnTo>
                    <a:pt x="190" y="563"/>
                  </a:lnTo>
                  <a:lnTo>
                    <a:pt x="217" y="570"/>
                  </a:lnTo>
                  <a:lnTo>
                    <a:pt x="247" y="578"/>
                  </a:lnTo>
                  <a:lnTo>
                    <a:pt x="277" y="582"/>
                  </a:lnTo>
                  <a:lnTo>
                    <a:pt x="312" y="5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9" name="Freeform 7">
              <a:extLst>
                <a:ext uri="{FF2B5EF4-FFF2-40B4-BE49-F238E27FC236}">
                  <a16:creationId xmlns:a16="http://schemas.microsoft.com/office/drawing/2014/main" id="{31F853D7-583C-45D3-A022-31A11920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326"/>
              <a:ext cx="391" cy="103"/>
            </a:xfrm>
            <a:custGeom>
              <a:avLst/>
              <a:gdLst>
                <a:gd name="T0" fmla="*/ 0 w 781"/>
                <a:gd name="T1" fmla="*/ 0 h 205"/>
                <a:gd name="T2" fmla="*/ 1 w 781"/>
                <a:gd name="T3" fmla="*/ 1 h 205"/>
                <a:gd name="T4" fmla="*/ 1 w 781"/>
                <a:gd name="T5" fmla="*/ 1 h 205"/>
                <a:gd name="T6" fmla="*/ 1 w 781"/>
                <a:gd name="T7" fmla="*/ 1 h 205"/>
                <a:gd name="T8" fmla="*/ 0 w 781"/>
                <a:gd name="T9" fmla="*/ 0 h 205"/>
                <a:gd name="T10" fmla="*/ 0 w 781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1"/>
                <a:gd name="T19" fmla="*/ 0 h 205"/>
                <a:gd name="T20" fmla="*/ 781 w 781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1" h="205">
                  <a:moveTo>
                    <a:pt x="0" y="0"/>
                  </a:moveTo>
                  <a:lnTo>
                    <a:pt x="25" y="194"/>
                  </a:lnTo>
                  <a:lnTo>
                    <a:pt x="774" y="205"/>
                  </a:lnTo>
                  <a:lnTo>
                    <a:pt x="78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0" name="Freeform 8">
              <a:extLst>
                <a:ext uri="{FF2B5EF4-FFF2-40B4-BE49-F238E27FC236}">
                  <a16:creationId xmlns:a16="http://schemas.microsoft.com/office/drawing/2014/main" id="{ACE5F61F-37FE-407F-B59F-F3E23A780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683"/>
              <a:ext cx="492" cy="876"/>
            </a:xfrm>
            <a:custGeom>
              <a:avLst/>
              <a:gdLst>
                <a:gd name="T0" fmla="*/ 1 w 983"/>
                <a:gd name="T1" fmla="*/ 0 h 1753"/>
                <a:gd name="T2" fmla="*/ 0 w 983"/>
                <a:gd name="T3" fmla="*/ 0 h 1753"/>
                <a:gd name="T4" fmla="*/ 1 w 983"/>
                <a:gd name="T5" fmla="*/ 0 h 1753"/>
                <a:gd name="T6" fmla="*/ 1 w 983"/>
                <a:gd name="T7" fmla="*/ 0 h 1753"/>
                <a:gd name="T8" fmla="*/ 1 w 983"/>
                <a:gd name="T9" fmla="*/ 0 h 1753"/>
                <a:gd name="T10" fmla="*/ 1 w 983"/>
                <a:gd name="T11" fmla="*/ 0 h 1753"/>
                <a:gd name="T12" fmla="*/ 1 w 983"/>
                <a:gd name="T13" fmla="*/ 0 h 1753"/>
                <a:gd name="T14" fmla="*/ 1 w 983"/>
                <a:gd name="T15" fmla="*/ 0 h 1753"/>
                <a:gd name="T16" fmla="*/ 1 w 983"/>
                <a:gd name="T17" fmla="*/ 0 h 1753"/>
                <a:gd name="T18" fmla="*/ 1 w 983"/>
                <a:gd name="T19" fmla="*/ 0 h 1753"/>
                <a:gd name="T20" fmla="*/ 1 w 983"/>
                <a:gd name="T21" fmla="*/ 0 h 1753"/>
                <a:gd name="T22" fmla="*/ 1 w 983"/>
                <a:gd name="T23" fmla="*/ 0 h 1753"/>
                <a:gd name="T24" fmla="*/ 1 w 983"/>
                <a:gd name="T25" fmla="*/ 0 h 1753"/>
                <a:gd name="T26" fmla="*/ 1 w 983"/>
                <a:gd name="T27" fmla="*/ 0 h 1753"/>
                <a:gd name="T28" fmla="*/ 1 w 983"/>
                <a:gd name="T29" fmla="*/ 0 h 17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83"/>
                <a:gd name="T46" fmla="*/ 0 h 1753"/>
                <a:gd name="T47" fmla="*/ 983 w 983"/>
                <a:gd name="T48" fmla="*/ 1753 h 17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83" h="1753">
                  <a:moveTo>
                    <a:pt x="260" y="40"/>
                  </a:moveTo>
                  <a:lnTo>
                    <a:pt x="0" y="1753"/>
                  </a:lnTo>
                  <a:lnTo>
                    <a:pt x="44" y="1753"/>
                  </a:lnTo>
                  <a:lnTo>
                    <a:pt x="296" y="74"/>
                  </a:lnTo>
                  <a:lnTo>
                    <a:pt x="420" y="44"/>
                  </a:lnTo>
                  <a:lnTo>
                    <a:pt x="433" y="1753"/>
                  </a:lnTo>
                  <a:lnTo>
                    <a:pt x="477" y="1753"/>
                  </a:lnTo>
                  <a:lnTo>
                    <a:pt x="462" y="44"/>
                  </a:lnTo>
                  <a:lnTo>
                    <a:pt x="576" y="70"/>
                  </a:lnTo>
                  <a:lnTo>
                    <a:pt x="931" y="1751"/>
                  </a:lnTo>
                  <a:lnTo>
                    <a:pt x="983" y="1742"/>
                  </a:lnTo>
                  <a:lnTo>
                    <a:pt x="616" y="32"/>
                  </a:lnTo>
                  <a:lnTo>
                    <a:pt x="452" y="0"/>
                  </a:lnTo>
                  <a:lnTo>
                    <a:pt x="26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1" name="Freeform 9">
              <a:extLst>
                <a:ext uri="{FF2B5EF4-FFF2-40B4-BE49-F238E27FC236}">
                  <a16:creationId xmlns:a16="http://schemas.microsoft.com/office/drawing/2014/main" id="{00F85A07-DD0A-495A-9BAD-FFC2E664A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2372"/>
              <a:ext cx="407" cy="24"/>
            </a:xfrm>
            <a:custGeom>
              <a:avLst/>
              <a:gdLst>
                <a:gd name="T0" fmla="*/ 0 w 814"/>
                <a:gd name="T1" fmla="*/ 1 h 48"/>
                <a:gd name="T2" fmla="*/ 1 w 814"/>
                <a:gd name="T3" fmla="*/ 1 h 48"/>
                <a:gd name="T4" fmla="*/ 1 w 814"/>
                <a:gd name="T5" fmla="*/ 0 h 48"/>
                <a:gd name="T6" fmla="*/ 1 w 814"/>
                <a:gd name="T7" fmla="*/ 1 h 48"/>
                <a:gd name="T8" fmla="*/ 0 w 814"/>
                <a:gd name="T9" fmla="*/ 1 h 48"/>
                <a:gd name="T10" fmla="*/ 0 w 814"/>
                <a:gd name="T11" fmla="*/ 1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4"/>
                <a:gd name="T19" fmla="*/ 0 h 48"/>
                <a:gd name="T20" fmla="*/ 814 w 814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4" h="48">
                  <a:moveTo>
                    <a:pt x="0" y="48"/>
                  </a:moveTo>
                  <a:lnTo>
                    <a:pt x="814" y="39"/>
                  </a:lnTo>
                  <a:lnTo>
                    <a:pt x="806" y="0"/>
                  </a:lnTo>
                  <a:lnTo>
                    <a:pt x="12" y="1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2" name="Freeform 10">
              <a:extLst>
                <a:ext uri="{FF2B5EF4-FFF2-40B4-BE49-F238E27FC236}">
                  <a16:creationId xmlns:a16="http://schemas.microsoft.com/office/drawing/2014/main" id="{EB84715C-9B5D-45EA-B6D7-A3E2B5874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2188"/>
              <a:ext cx="348" cy="30"/>
            </a:xfrm>
            <a:custGeom>
              <a:avLst/>
              <a:gdLst>
                <a:gd name="T0" fmla="*/ 0 w 696"/>
                <a:gd name="T1" fmla="*/ 1 h 58"/>
                <a:gd name="T2" fmla="*/ 1 w 696"/>
                <a:gd name="T3" fmla="*/ 1 h 58"/>
                <a:gd name="T4" fmla="*/ 1 w 696"/>
                <a:gd name="T5" fmla="*/ 0 h 58"/>
                <a:gd name="T6" fmla="*/ 1 w 696"/>
                <a:gd name="T7" fmla="*/ 1 h 58"/>
                <a:gd name="T8" fmla="*/ 0 w 696"/>
                <a:gd name="T9" fmla="*/ 1 h 58"/>
                <a:gd name="T10" fmla="*/ 0 w 696"/>
                <a:gd name="T11" fmla="*/ 1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6"/>
                <a:gd name="T19" fmla="*/ 0 h 58"/>
                <a:gd name="T20" fmla="*/ 696 w 696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6" h="58">
                  <a:moveTo>
                    <a:pt x="0" y="58"/>
                  </a:moveTo>
                  <a:lnTo>
                    <a:pt x="696" y="39"/>
                  </a:lnTo>
                  <a:lnTo>
                    <a:pt x="675" y="0"/>
                  </a:lnTo>
                  <a:lnTo>
                    <a:pt x="11" y="13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3" name="Freeform 11">
              <a:extLst>
                <a:ext uri="{FF2B5EF4-FFF2-40B4-BE49-F238E27FC236}">
                  <a16:creationId xmlns:a16="http://schemas.microsoft.com/office/drawing/2014/main" id="{A7F163D9-4E85-45BE-BA17-FF20B27D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" y="2051"/>
              <a:ext cx="295" cy="31"/>
            </a:xfrm>
            <a:custGeom>
              <a:avLst/>
              <a:gdLst>
                <a:gd name="T0" fmla="*/ 0 w 590"/>
                <a:gd name="T1" fmla="*/ 1 h 61"/>
                <a:gd name="T2" fmla="*/ 1 w 590"/>
                <a:gd name="T3" fmla="*/ 1 h 61"/>
                <a:gd name="T4" fmla="*/ 1 w 590"/>
                <a:gd name="T5" fmla="*/ 0 h 61"/>
                <a:gd name="T6" fmla="*/ 1 w 590"/>
                <a:gd name="T7" fmla="*/ 1 h 61"/>
                <a:gd name="T8" fmla="*/ 0 w 590"/>
                <a:gd name="T9" fmla="*/ 1 h 61"/>
                <a:gd name="T10" fmla="*/ 0 w 590"/>
                <a:gd name="T11" fmla="*/ 1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0"/>
                <a:gd name="T19" fmla="*/ 0 h 61"/>
                <a:gd name="T20" fmla="*/ 590 w 590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0" h="61">
                  <a:moveTo>
                    <a:pt x="0" y="61"/>
                  </a:moveTo>
                  <a:lnTo>
                    <a:pt x="590" y="43"/>
                  </a:lnTo>
                  <a:lnTo>
                    <a:pt x="578" y="0"/>
                  </a:lnTo>
                  <a:lnTo>
                    <a:pt x="10" y="2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4" name="Freeform 12">
              <a:extLst>
                <a:ext uri="{FF2B5EF4-FFF2-40B4-BE49-F238E27FC236}">
                  <a16:creationId xmlns:a16="http://schemas.microsoft.com/office/drawing/2014/main" id="{EB6B1BAB-1E2D-495F-ADEE-B2A53EFE4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" y="1920"/>
              <a:ext cx="244" cy="23"/>
            </a:xfrm>
            <a:custGeom>
              <a:avLst/>
              <a:gdLst>
                <a:gd name="T0" fmla="*/ 0 w 489"/>
                <a:gd name="T1" fmla="*/ 1 h 46"/>
                <a:gd name="T2" fmla="*/ 0 w 489"/>
                <a:gd name="T3" fmla="*/ 1 h 46"/>
                <a:gd name="T4" fmla="*/ 0 w 489"/>
                <a:gd name="T5" fmla="*/ 0 h 46"/>
                <a:gd name="T6" fmla="*/ 0 w 489"/>
                <a:gd name="T7" fmla="*/ 1 h 46"/>
                <a:gd name="T8" fmla="*/ 0 w 489"/>
                <a:gd name="T9" fmla="*/ 1 h 46"/>
                <a:gd name="T10" fmla="*/ 0 w 489"/>
                <a:gd name="T11" fmla="*/ 1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9"/>
                <a:gd name="T19" fmla="*/ 0 h 46"/>
                <a:gd name="T20" fmla="*/ 489 w 489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9" h="46">
                  <a:moveTo>
                    <a:pt x="0" y="46"/>
                  </a:moveTo>
                  <a:lnTo>
                    <a:pt x="489" y="40"/>
                  </a:lnTo>
                  <a:lnTo>
                    <a:pt x="489" y="0"/>
                  </a:lnTo>
                  <a:lnTo>
                    <a:pt x="2" y="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5" name="Freeform 13">
              <a:extLst>
                <a:ext uri="{FF2B5EF4-FFF2-40B4-BE49-F238E27FC236}">
                  <a16:creationId xmlns:a16="http://schemas.microsoft.com/office/drawing/2014/main" id="{3484C4DD-77CB-4261-A910-5ECA4DEC2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1804"/>
              <a:ext cx="205" cy="21"/>
            </a:xfrm>
            <a:custGeom>
              <a:avLst/>
              <a:gdLst>
                <a:gd name="T0" fmla="*/ 0 w 409"/>
                <a:gd name="T1" fmla="*/ 1 h 42"/>
                <a:gd name="T2" fmla="*/ 1 w 409"/>
                <a:gd name="T3" fmla="*/ 1 h 42"/>
                <a:gd name="T4" fmla="*/ 1 w 409"/>
                <a:gd name="T5" fmla="*/ 1 h 42"/>
                <a:gd name="T6" fmla="*/ 1 w 409"/>
                <a:gd name="T7" fmla="*/ 0 h 42"/>
                <a:gd name="T8" fmla="*/ 0 w 409"/>
                <a:gd name="T9" fmla="*/ 1 h 42"/>
                <a:gd name="T10" fmla="*/ 0 w 409"/>
                <a:gd name="T11" fmla="*/ 1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42"/>
                <a:gd name="T20" fmla="*/ 409 w 409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42">
                  <a:moveTo>
                    <a:pt x="0" y="42"/>
                  </a:moveTo>
                  <a:lnTo>
                    <a:pt x="409" y="40"/>
                  </a:lnTo>
                  <a:lnTo>
                    <a:pt x="403" y="14"/>
                  </a:lnTo>
                  <a:lnTo>
                    <a:pt x="11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6" name="Freeform 14">
              <a:extLst>
                <a:ext uri="{FF2B5EF4-FFF2-40B4-BE49-F238E27FC236}">
                  <a16:creationId xmlns:a16="http://schemas.microsoft.com/office/drawing/2014/main" id="{005BCCA9-E3A5-4F74-B7EC-0542BEA35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2208"/>
              <a:ext cx="188" cy="179"/>
            </a:xfrm>
            <a:custGeom>
              <a:avLst/>
              <a:gdLst>
                <a:gd name="T0" fmla="*/ 0 w 377"/>
                <a:gd name="T1" fmla="*/ 1 h 358"/>
                <a:gd name="T2" fmla="*/ 0 w 377"/>
                <a:gd name="T3" fmla="*/ 0 h 358"/>
                <a:gd name="T4" fmla="*/ 0 w 377"/>
                <a:gd name="T5" fmla="*/ 0 h 358"/>
                <a:gd name="T6" fmla="*/ 0 w 377"/>
                <a:gd name="T7" fmla="*/ 1 h 358"/>
                <a:gd name="T8" fmla="*/ 0 w 377"/>
                <a:gd name="T9" fmla="*/ 1 h 358"/>
                <a:gd name="T10" fmla="*/ 0 w 377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7"/>
                <a:gd name="T19" fmla="*/ 0 h 358"/>
                <a:gd name="T20" fmla="*/ 377 w 377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7" h="358">
                  <a:moveTo>
                    <a:pt x="0" y="335"/>
                  </a:moveTo>
                  <a:lnTo>
                    <a:pt x="346" y="0"/>
                  </a:lnTo>
                  <a:lnTo>
                    <a:pt x="377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7" name="Freeform 15">
              <a:extLst>
                <a:ext uri="{FF2B5EF4-FFF2-40B4-BE49-F238E27FC236}">
                  <a16:creationId xmlns:a16="http://schemas.microsoft.com/office/drawing/2014/main" id="{BF2C0CB5-294A-4F75-973C-78CD47ADE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" y="2387"/>
              <a:ext cx="218" cy="174"/>
            </a:xfrm>
            <a:custGeom>
              <a:avLst/>
              <a:gdLst>
                <a:gd name="T0" fmla="*/ 0 w 435"/>
                <a:gd name="T1" fmla="*/ 1 h 348"/>
                <a:gd name="T2" fmla="*/ 1 w 435"/>
                <a:gd name="T3" fmla="*/ 0 h 348"/>
                <a:gd name="T4" fmla="*/ 1 w 435"/>
                <a:gd name="T5" fmla="*/ 0 h 348"/>
                <a:gd name="T6" fmla="*/ 1 w 435"/>
                <a:gd name="T7" fmla="*/ 1 h 348"/>
                <a:gd name="T8" fmla="*/ 0 w 435"/>
                <a:gd name="T9" fmla="*/ 1 h 348"/>
                <a:gd name="T10" fmla="*/ 0 w 435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5"/>
                <a:gd name="T19" fmla="*/ 0 h 348"/>
                <a:gd name="T20" fmla="*/ 435 w 435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5" h="348">
                  <a:moveTo>
                    <a:pt x="0" y="333"/>
                  </a:moveTo>
                  <a:lnTo>
                    <a:pt x="401" y="0"/>
                  </a:lnTo>
                  <a:lnTo>
                    <a:pt x="435" y="0"/>
                  </a:lnTo>
                  <a:lnTo>
                    <a:pt x="36" y="348"/>
                  </a:lnTo>
                  <a:lnTo>
                    <a:pt x="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8" name="Freeform 16">
              <a:extLst>
                <a:ext uri="{FF2B5EF4-FFF2-40B4-BE49-F238E27FC236}">
                  <a16:creationId xmlns:a16="http://schemas.microsoft.com/office/drawing/2014/main" id="{34B96F5F-6008-4BB1-9660-F982F4C3E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2068"/>
              <a:ext cx="150" cy="138"/>
            </a:xfrm>
            <a:custGeom>
              <a:avLst/>
              <a:gdLst>
                <a:gd name="T0" fmla="*/ 0 w 300"/>
                <a:gd name="T1" fmla="*/ 0 h 278"/>
                <a:gd name="T2" fmla="*/ 1 w 300"/>
                <a:gd name="T3" fmla="*/ 0 h 278"/>
                <a:gd name="T4" fmla="*/ 1 w 300"/>
                <a:gd name="T5" fmla="*/ 0 h 278"/>
                <a:gd name="T6" fmla="*/ 1 w 300"/>
                <a:gd name="T7" fmla="*/ 0 h 278"/>
                <a:gd name="T8" fmla="*/ 0 w 300"/>
                <a:gd name="T9" fmla="*/ 0 h 278"/>
                <a:gd name="T10" fmla="*/ 0 w 300"/>
                <a:gd name="T11" fmla="*/ 0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68"/>
                  </a:moveTo>
                  <a:lnTo>
                    <a:pt x="272" y="0"/>
                  </a:lnTo>
                  <a:lnTo>
                    <a:pt x="300" y="4"/>
                  </a:lnTo>
                  <a:lnTo>
                    <a:pt x="32" y="278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9" name="Freeform 17">
              <a:extLst>
                <a:ext uri="{FF2B5EF4-FFF2-40B4-BE49-F238E27FC236}">
                  <a16:creationId xmlns:a16="http://schemas.microsoft.com/office/drawing/2014/main" id="{4922B892-45BA-4182-84A1-9D6A849F4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" y="1928"/>
              <a:ext cx="135" cy="145"/>
            </a:xfrm>
            <a:custGeom>
              <a:avLst/>
              <a:gdLst>
                <a:gd name="T0" fmla="*/ 0 w 270"/>
                <a:gd name="T1" fmla="*/ 1 h 290"/>
                <a:gd name="T2" fmla="*/ 1 w 270"/>
                <a:gd name="T3" fmla="*/ 0 h 290"/>
                <a:gd name="T4" fmla="*/ 1 w 270"/>
                <a:gd name="T5" fmla="*/ 1 h 290"/>
                <a:gd name="T6" fmla="*/ 1 w 270"/>
                <a:gd name="T7" fmla="*/ 1 h 290"/>
                <a:gd name="T8" fmla="*/ 0 w 270"/>
                <a:gd name="T9" fmla="*/ 1 h 290"/>
                <a:gd name="T10" fmla="*/ 0 w 270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0"/>
                <a:gd name="T20" fmla="*/ 270 w 270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0">
                  <a:moveTo>
                    <a:pt x="0" y="260"/>
                  </a:moveTo>
                  <a:lnTo>
                    <a:pt x="253" y="0"/>
                  </a:lnTo>
                  <a:lnTo>
                    <a:pt x="270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Freeform 18">
              <a:extLst>
                <a:ext uri="{FF2B5EF4-FFF2-40B4-BE49-F238E27FC236}">
                  <a16:creationId xmlns:a16="http://schemas.microsoft.com/office/drawing/2014/main" id="{094013E0-CD88-42F6-8F11-966688A7D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813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1" y="0"/>
                  </a:lnTo>
                  <a:lnTo>
                    <a:pt x="232" y="8"/>
                  </a:lnTo>
                  <a:lnTo>
                    <a:pt x="9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Freeform 19">
              <a:extLst>
                <a:ext uri="{FF2B5EF4-FFF2-40B4-BE49-F238E27FC236}">
                  <a16:creationId xmlns:a16="http://schemas.microsoft.com/office/drawing/2014/main" id="{2A0CA014-EB0F-4307-A354-8190EE0B8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692"/>
              <a:ext cx="103" cy="125"/>
            </a:xfrm>
            <a:custGeom>
              <a:avLst/>
              <a:gdLst>
                <a:gd name="T0" fmla="*/ 0 w 205"/>
                <a:gd name="T1" fmla="*/ 0 h 251"/>
                <a:gd name="T2" fmla="*/ 1 w 205"/>
                <a:gd name="T3" fmla="*/ 0 h 251"/>
                <a:gd name="T4" fmla="*/ 1 w 205"/>
                <a:gd name="T5" fmla="*/ 0 h 251"/>
                <a:gd name="T6" fmla="*/ 1 w 205"/>
                <a:gd name="T7" fmla="*/ 0 h 251"/>
                <a:gd name="T8" fmla="*/ 0 w 205"/>
                <a:gd name="T9" fmla="*/ 0 h 251"/>
                <a:gd name="T10" fmla="*/ 0 w 205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251"/>
                <a:gd name="T20" fmla="*/ 205 w 205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251">
                  <a:moveTo>
                    <a:pt x="0" y="249"/>
                  </a:moveTo>
                  <a:lnTo>
                    <a:pt x="194" y="0"/>
                  </a:lnTo>
                  <a:lnTo>
                    <a:pt x="205" y="21"/>
                  </a:lnTo>
                  <a:lnTo>
                    <a:pt x="24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Freeform 20">
              <a:extLst>
                <a:ext uri="{FF2B5EF4-FFF2-40B4-BE49-F238E27FC236}">
                  <a16:creationId xmlns:a16="http://schemas.microsoft.com/office/drawing/2014/main" id="{D7B59E2B-B9CC-4AE7-8C41-562F87443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2209"/>
              <a:ext cx="188" cy="179"/>
            </a:xfrm>
            <a:custGeom>
              <a:avLst/>
              <a:gdLst>
                <a:gd name="T0" fmla="*/ 1 w 374"/>
                <a:gd name="T1" fmla="*/ 1 h 358"/>
                <a:gd name="T2" fmla="*/ 1 w 374"/>
                <a:gd name="T3" fmla="*/ 0 h 358"/>
                <a:gd name="T4" fmla="*/ 0 w 374"/>
                <a:gd name="T5" fmla="*/ 0 h 358"/>
                <a:gd name="T6" fmla="*/ 1 w 374"/>
                <a:gd name="T7" fmla="*/ 1 h 358"/>
                <a:gd name="T8" fmla="*/ 1 w 374"/>
                <a:gd name="T9" fmla="*/ 1 h 358"/>
                <a:gd name="T10" fmla="*/ 1 w 374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374" y="33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8"/>
                  </a:lnTo>
                  <a:lnTo>
                    <a:pt x="374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3" name="Freeform 21">
              <a:extLst>
                <a:ext uri="{FF2B5EF4-FFF2-40B4-BE49-F238E27FC236}">
                  <a16:creationId xmlns:a16="http://schemas.microsoft.com/office/drawing/2014/main" id="{3F7FD09E-C6A8-41BD-8F07-72A83C6BA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2388"/>
              <a:ext cx="219" cy="174"/>
            </a:xfrm>
            <a:custGeom>
              <a:avLst/>
              <a:gdLst>
                <a:gd name="T0" fmla="*/ 0 w 440"/>
                <a:gd name="T1" fmla="*/ 1 h 348"/>
                <a:gd name="T2" fmla="*/ 0 w 440"/>
                <a:gd name="T3" fmla="*/ 0 h 348"/>
                <a:gd name="T4" fmla="*/ 0 w 440"/>
                <a:gd name="T5" fmla="*/ 0 h 348"/>
                <a:gd name="T6" fmla="*/ 0 w 440"/>
                <a:gd name="T7" fmla="*/ 1 h 348"/>
                <a:gd name="T8" fmla="*/ 0 w 440"/>
                <a:gd name="T9" fmla="*/ 1 h 348"/>
                <a:gd name="T10" fmla="*/ 0 w 440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0"/>
                <a:gd name="T19" fmla="*/ 0 h 348"/>
                <a:gd name="T20" fmla="*/ 440 w 440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0" h="348">
                  <a:moveTo>
                    <a:pt x="440" y="333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403" y="348"/>
                  </a:lnTo>
                  <a:lnTo>
                    <a:pt x="44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4" name="Freeform 22">
              <a:extLst>
                <a:ext uri="{FF2B5EF4-FFF2-40B4-BE49-F238E27FC236}">
                  <a16:creationId xmlns:a16="http://schemas.microsoft.com/office/drawing/2014/main" id="{D71B68E0-1E53-47DA-9CB0-DB69A1070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2069"/>
              <a:ext cx="151" cy="139"/>
            </a:xfrm>
            <a:custGeom>
              <a:avLst/>
              <a:gdLst>
                <a:gd name="T0" fmla="*/ 1 w 302"/>
                <a:gd name="T1" fmla="*/ 1 h 277"/>
                <a:gd name="T2" fmla="*/ 1 w 302"/>
                <a:gd name="T3" fmla="*/ 0 h 277"/>
                <a:gd name="T4" fmla="*/ 0 w 302"/>
                <a:gd name="T5" fmla="*/ 1 h 277"/>
                <a:gd name="T6" fmla="*/ 1 w 302"/>
                <a:gd name="T7" fmla="*/ 1 h 277"/>
                <a:gd name="T8" fmla="*/ 1 w 302"/>
                <a:gd name="T9" fmla="*/ 1 h 277"/>
                <a:gd name="T10" fmla="*/ 1 w 302"/>
                <a:gd name="T11" fmla="*/ 1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77"/>
                <a:gd name="T20" fmla="*/ 302 w 302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77">
                  <a:moveTo>
                    <a:pt x="302" y="266"/>
                  </a:moveTo>
                  <a:lnTo>
                    <a:pt x="27" y="0"/>
                  </a:lnTo>
                  <a:lnTo>
                    <a:pt x="0" y="2"/>
                  </a:lnTo>
                  <a:lnTo>
                    <a:pt x="268" y="277"/>
                  </a:lnTo>
                  <a:lnTo>
                    <a:pt x="302" y="2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Freeform 23">
              <a:extLst>
                <a:ext uri="{FF2B5EF4-FFF2-40B4-BE49-F238E27FC236}">
                  <a16:creationId xmlns:a16="http://schemas.microsoft.com/office/drawing/2014/main" id="{50B8D28E-D30F-4802-A6B4-0A13B93DB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928"/>
              <a:ext cx="136" cy="146"/>
            </a:xfrm>
            <a:custGeom>
              <a:avLst/>
              <a:gdLst>
                <a:gd name="T0" fmla="*/ 1 w 272"/>
                <a:gd name="T1" fmla="*/ 1 h 292"/>
                <a:gd name="T2" fmla="*/ 1 w 272"/>
                <a:gd name="T3" fmla="*/ 0 h 292"/>
                <a:gd name="T4" fmla="*/ 0 w 272"/>
                <a:gd name="T5" fmla="*/ 1 h 292"/>
                <a:gd name="T6" fmla="*/ 1 w 272"/>
                <a:gd name="T7" fmla="*/ 1 h 292"/>
                <a:gd name="T8" fmla="*/ 1 w 272"/>
                <a:gd name="T9" fmla="*/ 1 h 292"/>
                <a:gd name="T10" fmla="*/ 1 w 272"/>
                <a:gd name="T11" fmla="*/ 1 h 2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2"/>
                <a:gd name="T20" fmla="*/ 272 w 272"/>
                <a:gd name="T21" fmla="*/ 292 h 2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2">
                  <a:moveTo>
                    <a:pt x="272" y="262"/>
                  </a:moveTo>
                  <a:lnTo>
                    <a:pt x="21" y="0"/>
                  </a:lnTo>
                  <a:lnTo>
                    <a:pt x="0" y="7"/>
                  </a:lnTo>
                  <a:lnTo>
                    <a:pt x="262" y="292"/>
                  </a:lnTo>
                  <a:lnTo>
                    <a:pt x="272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Freeform 24">
              <a:extLst>
                <a:ext uri="{FF2B5EF4-FFF2-40B4-BE49-F238E27FC236}">
                  <a16:creationId xmlns:a16="http://schemas.microsoft.com/office/drawing/2014/main" id="{FF9C99D3-B652-443D-9D9D-885036707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815"/>
              <a:ext cx="115" cy="117"/>
            </a:xfrm>
            <a:custGeom>
              <a:avLst/>
              <a:gdLst>
                <a:gd name="T0" fmla="*/ 1 w 230"/>
                <a:gd name="T1" fmla="*/ 1 h 234"/>
                <a:gd name="T2" fmla="*/ 1 w 230"/>
                <a:gd name="T3" fmla="*/ 0 h 234"/>
                <a:gd name="T4" fmla="*/ 0 w 230"/>
                <a:gd name="T5" fmla="*/ 1 h 234"/>
                <a:gd name="T6" fmla="*/ 1 w 230"/>
                <a:gd name="T7" fmla="*/ 1 h 234"/>
                <a:gd name="T8" fmla="*/ 1 w 230"/>
                <a:gd name="T9" fmla="*/ 1 h 234"/>
                <a:gd name="T10" fmla="*/ 1 w 230"/>
                <a:gd name="T11" fmla="*/ 1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7" name="Freeform 25">
              <a:extLst>
                <a:ext uri="{FF2B5EF4-FFF2-40B4-BE49-F238E27FC236}">
                  <a16:creationId xmlns:a16="http://schemas.microsoft.com/office/drawing/2014/main" id="{69806975-BE57-4212-BB41-50AB7827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2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Freeform 26">
              <a:extLst>
                <a:ext uri="{FF2B5EF4-FFF2-40B4-BE49-F238E27FC236}">
                  <a16:creationId xmlns:a16="http://schemas.microsoft.com/office/drawing/2014/main" id="{0FBF069D-A5DE-4069-A10F-5CB4FDEE5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203"/>
              <a:ext cx="188" cy="178"/>
            </a:xfrm>
            <a:custGeom>
              <a:avLst/>
              <a:gdLst>
                <a:gd name="T0" fmla="*/ 0 w 374"/>
                <a:gd name="T1" fmla="*/ 0 h 358"/>
                <a:gd name="T2" fmla="*/ 1 w 374"/>
                <a:gd name="T3" fmla="*/ 0 h 358"/>
                <a:gd name="T4" fmla="*/ 1 w 374"/>
                <a:gd name="T5" fmla="*/ 0 h 358"/>
                <a:gd name="T6" fmla="*/ 1 w 374"/>
                <a:gd name="T7" fmla="*/ 0 h 358"/>
                <a:gd name="T8" fmla="*/ 0 w 374"/>
                <a:gd name="T9" fmla="*/ 0 h 358"/>
                <a:gd name="T10" fmla="*/ 0 w 374"/>
                <a:gd name="T11" fmla="*/ 0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0" y="335"/>
                  </a:moveTo>
                  <a:lnTo>
                    <a:pt x="344" y="0"/>
                  </a:lnTo>
                  <a:lnTo>
                    <a:pt x="374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9" name="Freeform 27">
              <a:extLst>
                <a:ext uri="{FF2B5EF4-FFF2-40B4-BE49-F238E27FC236}">
                  <a16:creationId xmlns:a16="http://schemas.microsoft.com/office/drawing/2014/main" id="{CEF432C1-286A-4AD5-82F9-0ABBCC83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2379"/>
              <a:ext cx="219" cy="175"/>
            </a:xfrm>
            <a:custGeom>
              <a:avLst/>
              <a:gdLst>
                <a:gd name="T0" fmla="*/ 0 w 438"/>
                <a:gd name="T1" fmla="*/ 1 h 350"/>
                <a:gd name="T2" fmla="*/ 1 w 438"/>
                <a:gd name="T3" fmla="*/ 0 h 350"/>
                <a:gd name="T4" fmla="*/ 1 w 438"/>
                <a:gd name="T5" fmla="*/ 0 h 350"/>
                <a:gd name="T6" fmla="*/ 1 w 438"/>
                <a:gd name="T7" fmla="*/ 1 h 350"/>
                <a:gd name="T8" fmla="*/ 0 w 438"/>
                <a:gd name="T9" fmla="*/ 1 h 350"/>
                <a:gd name="T10" fmla="*/ 0 w 438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8"/>
                <a:gd name="T19" fmla="*/ 0 h 350"/>
                <a:gd name="T20" fmla="*/ 438 w 438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8" h="350">
                  <a:moveTo>
                    <a:pt x="0" y="334"/>
                  </a:moveTo>
                  <a:lnTo>
                    <a:pt x="401" y="0"/>
                  </a:lnTo>
                  <a:lnTo>
                    <a:pt x="438" y="0"/>
                  </a:lnTo>
                  <a:lnTo>
                    <a:pt x="36" y="350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Freeform 28">
              <a:extLst>
                <a:ext uri="{FF2B5EF4-FFF2-40B4-BE49-F238E27FC236}">
                  <a16:creationId xmlns:a16="http://schemas.microsoft.com/office/drawing/2014/main" id="{D6237C7E-C498-4363-A249-CCB57A488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2064"/>
              <a:ext cx="150" cy="139"/>
            </a:xfrm>
            <a:custGeom>
              <a:avLst/>
              <a:gdLst>
                <a:gd name="T0" fmla="*/ 0 w 300"/>
                <a:gd name="T1" fmla="*/ 1 h 278"/>
                <a:gd name="T2" fmla="*/ 1 w 300"/>
                <a:gd name="T3" fmla="*/ 0 h 278"/>
                <a:gd name="T4" fmla="*/ 1 w 300"/>
                <a:gd name="T5" fmla="*/ 1 h 278"/>
                <a:gd name="T6" fmla="*/ 1 w 300"/>
                <a:gd name="T7" fmla="*/ 1 h 278"/>
                <a:gd name="T8" fmla="*/ 0 w 300"/>
                <a:gd name="T9" fmla="*/ 1 h 278"/>
                <a:gd name="T10" fmla="*/ 0 w 300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70"/>
                  </a:moveTo>
                  <a:lnTo>
                    <a:pt x="273" y="0"/>
                  </a:lnTo>
                  <a:lnTo>
                    <a:pt x="300" y="6"/>
                  </a:lnTo>
                  <a:lnTo>
                    <a:pt x="32" y="278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Freeform 29">
              <a:extLst>
                <a:ext uri="{FF2B5EF4-FFF2-40B4-BE49-F238E27FC236}">
                  <a16:creationId xmlns:a16="http://schemas.microsoft.com/office/drawing/2014/main" id="{7170DAC5-D8E2-48A8-8551-7520EED5B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1928"/>
              <a:ext cx="136" cy="145"/>
            </a:xfrm>
            <a:custGeom>
              <a:avLst/>
              <a:gdLst>
                <a:gd name="T0" fmla="*/ 0 w 272"/>
                <a:gd name="T1" fmla="*/ 1 h 290"/>
                <a:gd name="T2" fmla="*/ 1 w 272"/>
                <a:gd name="T3" fmla="*/ 0 h 290"/>
                <a:gd name="T4" fmla="*/ 1 w 272"/>
                <a:gd name="T5" fmla="*/ 1 h 290"/>
                <a:gd name="T6" fmla="*/ 1 w 272"/>
                <a:gd name="T7" fmla="*/ 1 h 290"/>
                <a:gd name="T8" fmla="*/ 0 w 272"/>
                <a:gd name="T9" fmla="*/ 1 h 290"/>
                <a:gd name="T10" fmla="*/ 0 w 272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0"/>
                <a:gd name="T20" fmla="*/ 272 w 272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0">
                  <a:moveTo>
                    <a:pt x="0" y="260"/>
                  </a:moveTo>
                  <a:lnTo>
                    <a:pt x="251" y="0"/>
                  </a:lnTo>
                  <a:lnTo>
                    <a:pt x="272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2" name="Freeform 30">
              <a:extLst>
                <a:ext uri="{FF2B5EF4-FFF2-40B4-BE49-F238E27FC236}">
                  <a16:creationId xmlns:a16="http://schemas.microsoft.com/office/drawing/2014/main" id="{BE5654B2-320A-42CB-8087-BAE86C698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1817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4" y="0"/>
                  </a:lnTo>
                  <a:lnTo>
                    <a:pt x="232" y="6"/>
                  </a:lnTo>
                  <a:lnTo>
                    <a:pt x="8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Freeform 31">
              <a:extLst>
                <a:ext uri="{FF2B5EF4-FFF2-40B4-BE49-F238E27FC236}">
                  <a16:creationId xmlns:a16="http://schemas.microsoft.com/office/drawing/2014/main" id="{1CF37DC5-F408-4DFB-B2D3-7C8519148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700"/>
              <a:ext cx="103" cy="125"/>
            </a:xfrm>
            <a:custGeom>
              <a:avLst/>
              <a:gdLst>
                <a:gd name="T0" fmla="*/ 0 w 206"/>
                <a:gd name="T1" fmla="*/ 0 h 251"/>
                <a:gd name="T2" fmla="*/ 1 w 206"/>
                <a:gd name="T3" fmla="*/ 0 h 251"/>
                <a:gd name="T4" fmla="*/ 1 w 206"/>
                <a:gd name="T5" fmla="*/ 0 h 251"/>
                <a:gd name="T6" fmla="*/ 1 w 206"/>
                <a:gd name="T7" fmla="*/ 0 h 251"/>
                <a:gd name="T8" fmla="*/ 0 w 206"/>
                <a:gd name="T9" fmla="*/ 0 h 251"/>
                <a:gd name="T10" fmla="*/ 0 w 206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6"/>
                <a:gd name="T19" fmla="*/ 0 h 251"/>
                <a:gd name="T20" fmla="*/ 206 w 206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6" h="251">
                  <a:moveTo>
                    <a:pt x="0" y="249"/>
                  </a:moveTo>
                  <a:lnTo>
                    <a:pt x="192" y="0"/>
                  </a:lnTo>
                  <a:lnTo>
                    <a:pt x="206" y="21"/>
                  </a:lnTo>
                  <a:lnTo>
                    <a:pt x="23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4" name="Freeform 32">
              <a:extLst>
                <a:ext uri="{FF2B5EF4-FFF2-40B4-BE49-F238E27FC236}">
                  <a16:creationId xmlns:a16="http://schemas.microsoft.com/office/drawing/2014/main" id="{2632A0DE-D64F-47D3-B8F6-F5634EAD9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205"/>
              <a:ext cx="188" cy="178"/>
            </a:xfrm>
            <a:custGeom>
              <a:avLst/>
              <a:gdLst>
                <a:gd name="T0" fmla="*/ 1 w 374"/>
                <a:gd name="T1" fmla="*/ 1 h 355"/>
                <a:gd name="T2" fmla="*/ 1 w 374"/>
                <a:gd name="T3" fmla="*/ 0 h 355"/>
                <a:gd name="T4" fmla="*/ 0 w 374"/>
                <a:gd name="T5" fmla="*/ 0 h 355"/>
                <a:gd name="T6" fmla="*/ 1 w 374"/>
                <a:gd name="T7" fmla="*/ 1 h 355"/>
                <a:gd name="T8" fmla="*/ 1 w 374"/>
                <a:gd name="T9" fmla="*/ 1 h 355"/>
                <a:gd name="T10" fmla="*/ 1 w 374"/>
                <a:gd name="T11" fmla="*/ 1 h 3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5"/>
                <a:gd name="T20" fmla="*/ 374 w 374"/>
                <a:gd name="T21" fmla="*/ 355 h 3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5">
                  <a:moveTo>
                    <a:pt x="374" y="332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5"/>
                  </a:lnTo>
                  <a:lnTo>
                    <a:pt x="374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Freeform 33">
              <a:extLst>
                <a:ext uri="{FF2B5EF4-FFF2-40B4-BE49-F238E27FC236}">
                  <a16:creationId xmlns:a16="http://schemas.microsoft.com/office/drawing/2014/main" id="{C23CB495-9B55-46F0-A516-C2F18FF5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384"/>
              <a:ext cx="219" cy="175"/>
            </a:xfrm>
            <a:custGeom>
              <a:avLst/>
              <a:gdLst>
                <a:gd name="T0" fmla="*/ 1 w 437"/>
                <a:gd name="T1" fmla="*/ 1 h 350"/>
                <a:gd name="T2" fmla="*/ 1 w 437"/>
                <a:gd name="T3" fmla="*/ 0 h 350"/>
                <a:gd name="T4" fmla="*/ 0 w 437"/>
                <a:gd name="T5" fmla="*/ 0 h 350"/>
                <a:gd name="T6" fmla="*/ 1 w 437"/>
                <a:gd name="T7" fmla="*/ 1 h 350"/>
                <a:gd name="T8" fmla="*/ 1 w 437"/>
                <a:gd name="T9" fmla="*/ 1 h 350"/>
                <a:gd name="T10" fmla="*/ 1 w 437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350"/>
                <a:gd name="T20" fmla="*/ 437 w 437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350">
                  <a:moveTo>
                    <a:pt x="437" y="335"/>
                  </a:moveTo>
                  <a:lnTo>
                    <a:pt x="36" y="0"/>
                  </a:lnTo>
                  <a:lnTo>
                    <a:pt x="0" y="0"/>
                  </a:lnTo>
                  <a:lnTo>
                    <a:pt x="401" y="350"/>
                  </a:lnTo>
                  <a:lnTo>
                    <a:pt x="437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Freeform 34">
              <a:extLst>
                <a:ext uri="{FF2B5EF4-FFF2-40B4-BE49-F238E27FC236}">
                  <a16:creationId xmlns:a16="http://schemas.microsoft.com/office/drawing/2014/main" id="{9C6E9E33-D098-40E9-BE21-06845CCF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" y="2064"/>
              <a:ext cx="150" cy="139"/>
            </a:xfrm>
            <a:custGeom>
              <a:avLst/>
              <a:gdLst>
                <a:gd name="T0" fmla="*/ 1 w 298"/>
                <a:gd name="T1" fmla="*/ 1 h 278"/>
                <a:gd name="T2" fmla="*/ 1 w 298"/>
                <a:gd name="T3" fmla="*/ 0 h 278"/>
                <a:gd name="T4" fmla="*/ 0 w 298"/>
                <a:gd name="T5" fmla="*/ 1 h 278"/>
                <a:gd name="T6" fmla="*/ 1 w 298"/>
                <a:gd name="T7" fmla="*/ 1 h 278"/>
                <a:gd name="T8" fmla="*/ 1 w 298"/>
                <a:gd name="T9" fmla="*/ 1 h 278"/>
                <a:gd name="T10" fmla="*/ 1 w 298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8"/>
                <a:gd name="T19" fmla="*/ 0 h 278"/>
                <a:gd name="T20" fmla="*/ 298 w 298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8" h="278">
                  <a:moveTo>
                    <a:pt x="298" y="270"/>
                  </a:moveTo>
                  <a:lnTo>
                    <a:pt x="25" y="0"/>
                  </a:lnTo>
                  <a:lnTo>
                    <a:pt x="0" y="6"/>
                  </a:lnTo>
                  <a:lnTo>
                    <a:pt x="266" y="278"/>
                  </a:lnTo>
                  <a:lnTo>
                    <a:pt x="298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Freeform 35">
              <a:extLst>
                <a:ext uri="{FF2B5EF4-FFF2-40B4-BE49-F238E27FC236}">
                  <a16:creationId xmlns:a16="http://schemas.microsoft.com/office/drawing/2014/main" id="{D5F93528-FF55-4F9F-9439-0CC054A11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" y="1924"/>
              <a:ext cx="135" cy="145"/>
            </a:xfrm>
            <a:custGeom>
              <a:avLst/>
              <a:gdLst>
                <a:gd name="T0" fmla="*/ 1 w 270"/>
                <a:gd name="T1" fmla="*/ 0 h 291"/>
                <a:gd name="T2" fmla="*/ 1 w 270"/>
                <a:gd name="T3" fmla="*/ 0 h 291"/>
                <a:gd name="T4" fmla="*/ 0 w 270"/>
                <a:gd name="T5" fmla="*/ 0 h 291"/>
                <a:gd name="T6" fmla="*/ 1 w 270"/>
                <a:gd name="T7" fmla="*/ 0 h 291"/>
                <a:gd name="T8" fmla="*/ 1 w 270"/>
                <a:gd name="T9" fmla="*/ 0 h 291"/>
                <a:gd name="T10" fmla="*/ 1 w 270"/>
                <a:gd name="T11" fmla="*/ 0 h 2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1"/>
                <a:gd name="T20" fmla="*/ 270 w 270"/>
                <a:gd name="T21" fmla="*/ 291 h 2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1">
                  <a:moveTo>
                    <a:pt x="270" y="262"/>
                  </a:moveTo>
                  <a:lnTo>
                    <a:pt x="20" y="0"/>
                  </a:lnTo>
                  <a:lnTo>
                    <a:pt x="0" y="8"/>
                  </a:lnTo>
                  <a:lnTo>
                    <a:pt x="260" y="291"/>
                  </a:lnTo>
                  <a:lnTo>
                    <a:pt x="270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Freeform 36">
              <a:extLst>
                <a:ext uri="{FF2B5EF4-FFF2-40B4-BE49-F238E27FC236}">
                  <a16:creationId xmlns:a16="http://schemas.microsoft.com/office/drawing/2014/main" id="{2CB1AD1D-AEEB-46B6-90F7-375566FC0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" y="1817"/>
              <a:ext cx="115" cy="116"/>
            </a:xfrm>
            <a:custGeom>
              <a:avLst/>
              <a:gdLst>
                <a:gd name="T0" fmla="*/ 1 w 230"/>
                <a:gd name="T1" fmla="*/ 0 h 234"/>
                <a:gd name="T2" fmla="*/ 1 w 230"/>
                <a:gd name="T3" fmla="*/ 0 h 234"/>
                <a:gd name="T4" fmla="*/ 0 w 230"/>
                <a:gd name="T5" fmla="*/ 0 h 234"/>
                <a:gd name="T6" fmla="*/ 1 w 230"/>
                <a:gd name="T7" fmla="*/ 0 h 234"/>
                <a:gd name="T8" fmla="*/ 1 w 230"/>
                <a:gd name="T9" fmla="*/ 0 h 234"/>
                <a:gd name="T10" fmla="*/ 1 w 230"/>
                <a:gd name="T11" fmla="*/ 0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9" name="Freeform 37">
              <a:extLst>
                <a:ext uri="{FF2B5EF4-FFF2-40B4-BE49-F238E27FC236}">
                  <a16:creationId xmlns:a16="http://schemas.microsoft.com/office/drawing/2014/main" id="{1EB95E1F-6737-4FFE-8384-3D9C7B76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4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Freeform 38">
              <a:extLst>
                <a:ext uri="{FF2B5EF4-FFF2-40B4-BE49-F238E27FC236}">
                  <a16:creationId xmlns:a16="http://schemas.microsoft.com/office/drawing/2014/main" id="{292C6062-0325-4A6C-B363-C844A3281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1599"/>
              <a:ext cx="286" cy="100"/>
            </a:xfrm>
            <a:custGeom>
              <a:avLst/>
              <a:gdLst>
                <a:gd name="T0" fmla="*/ 0 w 573"/>
                <a:gd name="T1" fmla="*/ 1 h 199"/>
                <a:gd name="T2" fmla="*/ 0 w 573"/>
                <a:gd name="T3" fmla="*/ 1 h 199"/>
                <a:gd name="T4" fmla="*/ 0 w 573"/>
                <a:gd name="T5" fmla="*/ 1 h 199"/>
                <a:gd name="T6" fmla="*/ 0 w 573"/>
                <a:gd name="T7" fmla="*/ 1 h 199"/>
                <a:gd name="T8" fmla="*/ 0 w 573"/>
                <a:gd name="T9" fmla="*/ 0 h 199"/>
                <a:gd name="T10" fmla="*/ 0 w 573"/>
                <a:gd name="T11" fmla="*/ 1 h 199"/>
                <a:gd name="T12" fmla="*/ 0 w 573"/>
                <a:gd name="T13" fmla="*/ 1 h 199"/>
                <a:gd name="T14" fmla="*/ 0 w 573"/>
                <a:gd name="T15" fmla="*/ 1 h 1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"/>
                <a:gd name="T25" fmla="*/ 0 h 199"/>
                <a:gd name="T26" fmla="*/ 573 w 573"/>
                <a:gd name="T27" fmla="*/ 199 h 1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" h="199">
                  <a:moveTo>
                    <a:pt x="0" y="199"/>
                  </a:moveTo>
                  <a:lnTo>
                    <a:pt x="150" y="137"/>
                  </a:lnTo>
                  <a:lnTo>
                    <a:pt x="567" y="138"/>
                  </a:lnTo>
                  <a:lnTo>
                    <a:pt x="573" y="19"/>
                  </a:lnTo>
                  <a:lnTo>
                    <a:pt x="139" y="0"/>
                  </a:lnTo>
                  <a:lnTo>
                    <a:pt x="0" y="66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1" name="Freeform 39">
              <a:extLst>
                <a:ext uri="{FF2B5EF4-FFF2-40B4-BE49-F238E27FC236}">
                  <a16:creationId xmlns:a16="http://schemas.microsoft.com/office/drawing/2014/main" id="{EF0A57B4-3C68-4EBF-B5D5-C925B889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1417"/>
              <a:ext cx="246" cy="154"/>
            </a:xfrm>
            <a:custGeom>
              <a:avLst/>
              <a:gdLst>
                <a:gd name="T0" fmla="*/ 0 w 493"/>
                <a:gd name="T1" fmla="*/ 1 h 308"/>
                <a:gd name="T2" fmla="*/ 0 w 493"/>
                <a:gd name="T3" fmla="*/ 1 h 308"/>
                <a:gd name="T4" fmla="*/ 0 w 493"/>
                <a:gd name="T5" fmla="*/ 1 h 308"/>
                <a:gd name="T6" fmla="*/ 0 w 493"/>
                <a:gd name="T7" fmla="*/ 1 h 308"/>
                <a:gd name="T8" fmla="*/ 0 w 493"/>
                <a:gd name="T9" fmla="*/ 1 h 308"/>
                <a:gd name="T10" fmla="*/ 0 w 493"/>
                <a:gd name="T11" fmla="*/ 1 h 308"/>
                <a:gd name="T12" fmla="*/ 0 w 493"/>
                <a:gd name="T13" fmla="*/ 1 h 308"/>
                <a:gd name="T14" fmla="*/ 0 w 493"/>
                <a:gd name="T15" fmla="*/ 1 h 308"/>
                <a:gd name="T16" fmla="*/ 0 w 493"/>
                <a:gd name="T17" fmla="*/ 1 h 308"/>
                <a:gd name="T18" fmla="*/ 0 w 493"/>
                <a:gd name="T19" fmla="*/ 1 h 308"/>
                <a:gd name="T20" fmla="*/ 0 w 493"/>
                <a:gd name="T21" fmla="*/ 1 h 308"/>
                <a:gd name="T22" fmla="*/ 0 w 493"/>
                <a:gd name="T23" fmla="*/ 1 h 308"/>
                <a:gd name="T24" fmla="*/ 0 w 493"/>
                <a:gd name="T25" fmla="*/ 1 h 308"/>
                <a:gd name="T26" fmla="*/ 0 w 493"/>
                <a:gd name="T27" fmla="*/ 1 h 308"/>
                <a:gd name="T28" fmla="*/ 0 w 493"/>
                <a:gd name="T29" fmla="*/ 1 h 308"/>
                <a:gd name="T30" fmla="*/ 0 w 493"/>
                <a:gd name="T31" fmla="*/ 1 h 308"/>
                <a:gd name="T32" fmla="*/ 0 w 493"/>
                <a:gd name="T33" fmla="*/ 1 h 308"/>
                <a:gd name="T34" fmla="*/ 0 w 493"/>
                <a:gd name="T35" fmla="*/ 1 h 308"/>
                <a:gd name="T36" fmla="*/ 0 w 493"/>
                <a:gd name="T37" fmla="*/ 1 h 308"/>
                <a:gd name="T38" fmla="*/ 0 w 493"/>
                <a:gd name="T39" fmla="*/ 1 h 308"/>
                <a:gd name="T40" fmla="*/ 0 w 493"/>
                <a:gd name="T41" fmla="*/ 1 h 308"/>
                <a:gd name="T42" fmla="*/ 0 w 493"/>
                <a:gd name="T43" fmla="*/ 1 h 308"/>
                <a:gd name="T44" fmla="*/ 0 w 493"/>
                <a:gd name="T45" fmla="*/ 1 h 308"/>
                <a:gd name="T46" fmla="*/ 0 w 493"/>
                <a:gd name="T47" fmla="*/ 1 h 308"/>
                <a:gd name="T48" fmla="*/ 0 w 493"/>
                <a:gd name="T49" fmla="*/ 1 h 308"/>
                <a:gd name="T50" fmla="*/ 0 w 493"/>
                <a:gd name="T51" fmla="*/ 1 h 308"/>
                <a:gd name="T52" fmla="*/ 0 w 493"/>
                <a:gd name="T53" fmla="*/ 1 h 308"/>
                <a:gd name="T54" fmla="*/ 0 w 493"/>
                <a:gd name="T55" fmla="*/ 1 h 308"/>
                <a:gd name="T56" fmla="*/ 0 w 493"/>
                <a:gd name="T57" fmla="*/ 1 h 308"/>
                <a:gd name="T58" fmla="*/ 0 w 493"/>
                <a:gd name="T59" fmla="*/ 1 h 308"/>
                <a:gd name="T60" fmla="*/ 0 w 493"/>
                <a:gd name="T61" fmla="*/ 1 h 308"/>
                <a:gd name="T62" fmla="*/ 0 w 493"/>
                <a:gd name="T63" fmla="*/ 1 h 308"/>
                <a:gd name="T64" fmla="*/ 0 w 493"/>
                <a:gd name="T65" fmla="*/ 1 h 308"/>
                <a:gd name="T66" fmla="*/ 0 w 493"/>
                <a:gd name="T67" fmla="*/ 1 h 308"/>
                <a:gd name="T68" fmla="*/ 0 w 493"/>
                <a:gd name="T69" fmla="*/ 1 h 308"/>
                <a:gd name="T70" fmla="*/ 0 w 493"/>
                <a:gd name="T71" fmla="*/ 1 h 308"/>
                <a:gd name="T72" fmla="*/ 0 w 493"/>
                <a:gd name="T73" fmla="*/ 1 h 308"/>
                <a:gd name="T74" fmla="*/ 0 w 493"/>
                <a:gd name="T75" fmla="*/ 0 h 308"/>
                <a:gd name="T76" fmla="*/ 0 w 493"/>
                <a:gd name="T77" fmla="*/ 1 h 308"/>
                <a:gd name="T78" fmla="*/ 0 w 493"/>
                <a:gd name="T79" fmla="*/ 1 h 3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3"/>
                <a:gd name="T121" fmla="*/ 0 h 308"/>
                <a:gd name="T122" fmla="*/ 493 w 493"/>
                <a:gd name="T123" fmla="*/ 308 h 3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3" h="308">
                  <a:moveTo>
                    <a:pt x="0" y="5"/>
                  </a:moveTo>
                  <a:lnTo>
                    <a:pt x="6" y="226"/>
                  </a:lnTo>
                  <a:lnTo>
                    <a:pt x="8" y="228"/>
                  </a:lnTo>
                  <a:lnTo>
                    <a:pt x="14" y="231"/>
                  </a:lnTo>
                  <a:lnTo>
                    <a:pt x="25" y="239"/>
                  </a:lnTo>
                  <a:lnTo>
                    <a:pt x="42" y="249"/>
                  </a:lnTo>
                  <a:lnTo>
                    <a:pt x="61" y="258"/>
                  </a:lnTo>
                  <a:lnTo>
                    <a:pt x="84" y="270"/>
                  </a:lnTo>
                  <a:lnTo>
                    <a:pt x="113" y="279"/>
                  </a:lnTo>
                  <a:lnTo>
                    <a:pt x="143" y="290"/>
                  </a:lnTo>
                  <a:lnTo>
                    <a:pt x="177" y="298"/>
                  </a:lnTo>
                  <a:lnTo>
                    <a:pt x="213" y="304"/>
                  </a:lnTo>
                  <a:lnTo>
                    <a:pt x="253" y="306"/>
                  </a:lnTo>
                  <a:lnTo>
                    <a:pt x="297" y="308"/>
                  </a:lnTo>
                  <a:lnTo>
                    <a:pt x="343" y="302"/>
                  </a:lnTo>
                  <a:lnTo>
                    <a:pt x="390" y="294"/>
                  </a:lnTo>
                  <a:lnTo>
                    <a:pt x="441" y="279"/>
                  </a:lnTo>
                  <a:lnTo>
                    <a:pt x="493" y="260"/>
                  </a:lnTo>
                  <a:lnTo>
                    <a:pt x="493" y="36"/>
                  </a:lnTo>
                  <a:lnTo>
                    <a:pt x="472" y="34"/>
                  </a:lnTo>
                  <a:lnTo>
                    <a:pt x="472" y="249"/>
                  </a:lnTo>
                  <a:lnTo>
                    <a:pt x="468" y="251"/>
                  </a:lnTo>
                  <a:lnTo>
                    <a:pt x="459" y="254"/>
                  </a:lnTo>
                  <a:lnTo>
                    <a:pt x="445" y="258"/>
                  </a:lnTo>
                  <a:lnTo>
                    <a:pt x="428" y="264"/>
                  </a:lnTo>
                  <a:lnTo>
                    <a:pt x="405" y="270"/>
                  </a:lnTo>
                  <a:lnTo>
                    <a:pt x="379" y="275"/>
                  </a:lnTo>
                  <a:lnTo>
                    <a:pt x="350" y="281"/>
                  </a:lnTo>
                  <a:lnTo>
                    <a:pt x="318" y="287"/>
                  </a:lnTo>
                  <a:lnTo>
                    <a:pt x="284" y="287"/>
                  </a:lnTo>
                  <a:lnTo>
                    <a:pt x="248" y="287"/>
                  </a:lnTo>
                  <a:lnTo>
                    <a:pt x="210" y="285"/>
                  </a:lnTo>
                  <a:lnTo>
                    <a:pt x="172" y="279"/>
                  </a:lnTo>
                  <a:lnTo>
                    <a:pt x="134" y="270"/>
                  </a:lnTo>
                  <a:lnTo>
                    <a:pt x="95" y="254"/>
                  </a:lnTo>
                  <a:lnTo>
                    <a:pt x="57" y="235"/>
                  </a:lnTo>
                  <a:lnTo>
                    <a:pt x="21" y="211"/>
                  </a:lnTo>
                  <a:lnTo>
                    <a:pt x="2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Freeform 40">
              <a:extLst>
                <a:ext uri="{FF2B5EF4-FFF2-40B4-BE49-F238E27FC236}">
                  <a16:creationId xmlns:a16="http://schemas.microsoft.com/office/drawing/2014/main" id="{F5DA59D2-FB66-4921-8E3B-471862FE5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" y="1344"/>
              <a:ext cx="362" cy="98"/>
            </a:xfrm>
            <a:custGeom>
              <a:avLst/>
              <a:gdLst>
                <a:gd name="T0" fmla="*/ 0 w 724"/>
                <a:gd name="T1" fmla="*/ 1 h 196"/>
                <a:gd name="T2" fmla="*/ 1 w 724"/>
                <a:gd name="T3" fmla="*/ 1 h 196"/>
                <a:gd name="T4" fmla="*/ 1 w 724"/>
                <a:gd name="T5" fmla="*/ 1 h 196"/>
                <a:gd name="T6" fmla="*/ 1 w 724"/>
                <a:gd name="T7" fmla="*/ 1 h 196"/>
                <a:gd name="T8" fmla="*/ 1 w 724"/>
                <a:gd name="T9" fmla="*/ 1 h 196"/>
                <a:gd name="T10" fmla="*/ 1 w 724"/>
                <a:gd name="T11" fmla="*/ 1 h 196"/>
                <a:gd name="T12" fmla="*/ 1 w 724"/>
                <a:gd name="T13" fmla="*/ 1 h 196"/>
                <a:gd name="T14" fmla="*/ 1 w 724"/>
                <a:gd name="T15" fmla="*/ 1 h 196"/>
                <a:gd name="T16" fmla="*/ 1 w 724"/>
                <a:gd name="T17" fmla="*/ 1 h 196"/>
                <a:gd name="T18" fmla="*/ 1 w 724"/>
                <a:gd name="T19" fmla="*/ 0 h 196"/>
                <a:gd name="T20" fmla="*/ 0 w 724"/>
                <a:gd name="T21" fmla="*/ 1 h 196"/>
                <a:gd name="T22" fmla="*/ 0 w 724"/>
                <a:gd name="T23" fmla="*/ 1 h 1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4"/>
                <a:gd name="T37" fmla="*/ 0 h 196"/>
                <a:gd name="T38" fmla="*/ 724 w 724"/>
                <a:gd name="T39" fmla="*/ 196 h 1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4" h="196">
                  <a:moveTo>
                    <a:pt x="0" y="6"/>
                  </a:moveTo>
                  <a:lnTo>
                    <a:pt x="11" y="166"/>
                  </a:lnTo>
                  <a:lnTo>
                    <a:pt x="724" y="196"/>
                  </a:lnTo>
                  <a:lnTo>
                    <a:pt x="722" y="40"/>
                  </a:lnTo>
                  <a:lnTo>
                    <a:pt x="60" y="2"/>
                  </a:lnTo>
                  <a:lnTo>
                    <a:pt x="62" y="40"/>
                  </a:lnTo>
                  <a:lnTo>
                    <a:pt x="690" y="65"/>
                  </a:lnTo>
                  <a:lnTo>
                    <a:pt x="690" y="169"/>
                  </a:lnTo>
                  <a:lnTo>
                    <a:pt x="40" y="141"/>
                  </a:lnTo>
                  <a:lnTo>
                    <a:pt x="2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Freeform 41">
              <a:extLst>
                <a:ext uri="{FF2B5EF4-FFF2-40B4-BE49-F238E27FC236}">
                  <a16:creationId xmlns:a16="http://schemas.microsoft.com/office/drawing/2014/main" id="{E67DB67A-2E56-40EE-9E35-B62A8D88B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357"/>
              <a:ext cx="342" cy="75"/>
            </a:xfrm>
            <a:custGeom>
              <a:avLst/>
              <a:gdLst>
                <a:gd name="T0" fmla="*/ 0 w 684"/>
                <a:gd name="T1" fmla="*/ 1 h 148"/>
                <a:gd name="T2" fmla="*/ 1 w 684"/>
                <a:gd name="T3" fmla="*/ 0 h 148"/>
                <a:gd name="T4" fmla="*/ 1 w 684"/>
                <a:gd name="T5" fmla="*/ 1 h 148"/>
                <a:gd name="T6" fmla="*/ 1 w 684"/>
                <a:gd name="T7" fmla="*/ 1 h 148"/>
                <a:gd name="T8" fmla="*/ 1 w 684"/>
                <a:gd name="T9" fmla="*/ 1 h 148"/>
                <a:gd name="T10" fmla="*/ 1 w 684"/>
                <a:gd name="T11" fmla="*/ 1 h 148"/>
                <a:gd name="T12" fmla="*/ 1 w 684"/>
                <a:gd name="T13" fmla="*/ 1 h 148"/>
                <a:gd name="T14" fmla="*/ 1 w 684"/>
                <a:gd name="T15" fmla="*/ 1 h 148"/>
                <a:gd name="T16" fmla="*/ 1 w 684"/>
                <a:gd name="T17" fmla="*/ 1 h 148"/>
                <a:gd name="T18" fmla="*/ 1 w 684"/>
                <a:gd name="T19" fmla="*/ 1 h 148"/>
                <a:gd name="T20" fmla="*/ 1 w 684"/>
                <a:gd name="T21" fmla="*/ 1 h 148"/>
                <a:gd name="T22" fmla="*/ 1 w 684"/>
                <a:gd name="T23" fmla="*/ 1 h 148"/>
                <a:gd name="T24" fmla="*/ 1 w 684"/>
                <a:gd name="T25" fmla="*/ 1 h 148"/>
                <a:gd name="T26" fmla="*/ 1 w 684"/>
                <a:gd name="T27" fmla="*/ 1 h 148"/>
                <a:gd name="T28" fmla="*/ 0 w 684"/>
                <a:gd name="T29" fmla="*/ 1 h 148"/>
                <a:gd name="T30" fmla="*/ 0 w 684"/>
                <a:gd name="T31" fmla="*/ 1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84"/>
                <a:gd name="T49" fmla="*/ 0 h 148"/>
                <a:gd name="T50" fmla="*/ 684 w 684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84" h="148">
                  <a:moveTo>
                    <a:pt x="0" y="114"/>
                  </a:moveTo>
                  <a:lnTo>
                    <a:pt x="133" y="0"/>
                  </a:lnTo>
                  <a:lnTo>
                    <a:pt x="279" y="127"/>
                  </a:lnTo>
                  <a:lnTo>
                    <a:pt x="425" y="13"/>
                  </a:lnTo>
                  <a:lnTo>
                    <a:pt x="539" y="140"/>
                  </a:lnTo>
                  <a:lnTo>
                    <a:pt x="678" y="23"/>
                  </a:lnTo>
                  <a:lnTo>
                    <a:pt x="684" y="40"/>
                  </a:lnTo>
                  <a:lnTo>
                    <a:pt x="562" y="148"/>
                  </a:lnTo>
                  <a:lnTo>
                    <a:pt x="509" y="144"/>
                  </a:lnTo>
                  <a:lnTo>
                    <a:pt x="425" y="40"/>
                  </a:lnTo>
                  <a:lnTo>
                    <a:pt x="304" y="140"/>
                  </a:lnTo>
                  <a:lnTo>
                    <a:pt x="245" y="139"/>
                  </a:lnTo>
                  <a:lnTo>
                    <a:pt x="129" y="24"/>
                  </a:lnTo>
                  <a:lnTo>
                    <a:pt x="9" y="127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4" name="Freeform 42">
              <a:extLst>
                <a:ext uri="{FF2B5EF4-FFF2-40B4-BE49-F238E27FC236}">
                  <a16:creationId xmlns:a16="http://schemas.microsoft.com/office/drawing/2014/main" id="{DAE6393E-E1C8-4017-AD8C-77BCCEDED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1428"/>
              <a:ext cx="11" cy="119"/>
            </a:xfrm>
            <a:custGeom>
              <a:avLst/>
              <a:gdLst>
                <a:gd name="T0" fmla="*/ 0 w 23"/>
                <a:gd name="T1" fmla="*/ 1 h 238"/>
                <a:gd name="T2" fmla="*/ 0 w 23"/>
                <a:gd name="T3" fmla="*/ 1 h 238"/>
                <a:gd name="T4" fmla="*/ 0 w 23"/>
                <a:gd name="T5" fmla="*/ 1 h 238"/>
                <a:gd name="T6" fmla="*/ 0 w 23"/>
                <a:gd name="T7" fmla="*/ 0 h 238"/>
                <a:gd name="T8" fmla="*/ 0 w 23"/>
                <a:gd name="T9" fmla="*/ 1 h 238"/>
                <a:gd name="T10" fmla="*/ 0 w 23"/>
                <a:gd name="T11" fmla="*/ 1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8"/>
                <a:gd name="T20" fmla="*/ 23 w 23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8">
                  <a:moveTo>
                    <a:pt x="2" y="2"/>
                  </a:moveTo>
                  <a:lnTo>
                    <a:pt x="0" y="227"/>
                  </a:lnTo>
                  <a:lnTo>
                    <a:pt x="19" y="23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5" name="Freeform 43">
              <a:extLst>
                <a:ext uri="{FF2B5EF4-FFF2-40B4-BE49-F238E27FC236}">
                  <a16:creationId xmlns:a16="http://schemas.microsoft.com/office/drawing/2014/main" id="{5E85A444-0394-4E67-96D9-D4810F003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" y="1439"/>
              <a:ext cx="11" cy="118"/>
            </a:xfrm>
            <a:custGeom>
              <a:avLst/>
              <a:gdLst>
                <a:gd name="T0" fmla="*/ 1 w 21"/>
                <a:gd name="T1" fmla="*/ 0 h 236"/>
                <a:gd name="T2" fmla="*/ 0 w 21"/>
                <a:gd name="T3" fmla="*/ 1 h 236"/>
                <a:gd name="T4" fmla="*/ 1 w 21"/>
                <a:gd name="T5" fmla="*/ 1 h 236"/>
                <a:gd name="T6" fmla="*/ 1 w 21"/>
                <a:gd name="T7" fmla="*/ 1 h 236"/>
                <a:gd name="T8" fmla="*/ 1 w 21"/>
                <a:gd name="T9" fmla="*/ 0 h 236"/>
                <a:gd name="T10" fmla="*/ 1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4" y="0"/>
                  </a:moveTo>
                  <a:lnTo>
                    <a:pt x="0" y="228"/>
                  </a:lnTo>
                  <a:lnTo>
                    <a:pt x="21" y="236"/>
                  </a:lnTo>
                  <a:lnTo>
                    <a:pt x="21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6" name="Freeform 44">
              <a:extLst>
                <a:ext uri="{FF2B5EF4-FFF2-40B4-BE49-F238E27FC236}">
                  <a16:creationId xmlns:a16="http://schemas.microsoft.com/office/drawing/2014/main" id="{F485EA44-1AA8-48D6-BF58-E41002C4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49"/>
              <a:ext cx="10" cy="118"/>
            </a:xfrm>
            <a:custGeom>
              <a:avLst/>
              <a:gdLst>
                <a:gd name="T0" fmla="*/ 0 w 21"/>
                <a:gd name="T1" fmla="*/ 0 h 236"/>
                <a:gd name="T2" fmla="*/ 0 w 21"/>
                <a:gd name="T3" fmla="*/ 1 h 236"/>
                <a:gd name="T4" fmla="*/ 0 w 21"/>
                <a:gd name="T5" fmla="*/ 1 h 236"/>
                <a:gd name="T6" fmla="*/ 0 w 21"/>
                <a:gd name="T7" fmla="*/ 0 h 236"/>
                <a:gd name="T8" fmla="*/ 0 w 21"/>
                <a:gd name="T9" fmla="*/ 0 h 236"/>
                <a:gd name="T10" fmla="*/ 0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2" y="0"/>
                  </a:moveTo>
                  <a:lnTo>
                    <a:pt x="0" y="225"/>
                  </a:lnTo>
                  <a:lnTo>
                    <a:pt x="21" y="236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7" name="Freeform 45">
              <a:extLst>
                <a:ext uri="{FF2B5EF4-FFF2-40B4-BE49-F238E27FC236}">
                  <a16:creationId xmlns:a16="http://schemas.microsoft.com/office/drawing/2014/main" id="{3029B577-4A6D-4CCE-925E-5808CFF2D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1453"/>
              <a:ext cx="12" cy="114"/>
            </a:xfrm>
            <a:custGeom>
              <a:avLst/>
              <a:gdLst>
                <a:gd name="T0" fmla="*/ 1 w 23"/>
                <a:gd name="T1" fmla="*/ 1 h 228"/>
                <a:gd name="T2" fmla="*/ 0 w 23"/>
                <a:gd name="T3" fmla="*/ 1 h 228"/>
                <a:gd name="T4" fmla="*/ 1 w 23"/>
                <a:gd name="T5" fmla="*/ 1 h 228"/>
                <a:gd name="T6" fmla="*/ 1 w 23"/>
                <a:gd name="T7" fmla="*/ 0 h 228"/>
                <a:gd name="T8" fmla="*/ 1 w 23"/>
                <a:gd name="T9" fmla="*/ 1 h 228"/>
                <a:gd name="T10" fmla="*/ 1 w 23"/>
                <a:gd name="T11" fmla="*/ 1 h 2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8"/>
                <a:gd name="T20" fmla="*/ 23 w 23"/>
                <a:gd name="T21" fmla="*/ 228 h 2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8">
                  <a:moveTo>
                    <a:pt x="2" y="2"/>
                  </a:moveTo>
                  <a:lnTo>
                    <a:pt x="0" y="226"/>
                  </a:lnTo>
                  <a:lnTo>
                    <a:pt x="21" y="22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46">
              <a:extLst>
                <a:ext uri="{FF2B5EF4-FFF2-40B4-BE49-F238E27FC236}">
                  <a16:creationId xmlns:a16="http://schemas.microsoft.com/office/drawing/2014/main" id="{A06E7F94-9010-41A3-9D6A-550A541B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1457"/>
              <a:ext cx="11" cy="112"/>
            </a:xfrm>
            <a:custGeom>
              <a:avLst/>
              <a:gdLst>
                <a:gd name="T0" fmla="*/ 1 w 22"/>
                <a:gd name="T1" fmla="*/ 0 h 225"/>
                <a:gd name="T2" fmla="*/ 0 w 22"/>
                <a:gd name="T3" fmla="*/ 0 h 225"/>
                <a:gd name="T4" fmla="*/ 1 w 22"/>
                <a:gd name="T5" fmla="*/ 0 h 225"/>
                <a:gd name="T6" fmla="*/ 1 w 22"/>
                <a:gd name="T7" fmla="*/ 0 h 225"/>
                <a:gd name="T8" fmla="*/ 1 w 22"/>
                <a:gd name="T9" fmla="*/ 0 h 225"/>
                <a:gd name="T10" fmla="*/ 1 w 22"/>
                <a:gd name="T11" fmla="*/ 0 h 2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25"/>
                <a:gd name="T20" fmla="*/ 22 w 22"/>
                <a:gd name="T21" fmla="*/ 225 h 2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25">
                  <a:moveTo>
                    <a:pt x="1" y="2"/>
                  </a:moveTo>
                  <a:lnTo>
                    <a:pt x="0" y="225"/>
                  </a:lnTo>
                  <a:lnTo>
                    <a:pt x="19" y="221"/>
                  </a:lnTo>
                  <a:lnTo>
                    <a:pt x="22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9" name="Freeform 47">
              <a:extLst>
                <a:ext uri="{FF2B5EF4-FFF2-40B4-BE49-F238E27FC236}">
                  <a16:creationId xmlns:a16="http://schemas.microsoft.com/office/drawing/2014/main" id="{54B39690-4999-42C7-8D26-F781121E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1452"/>
              <a:ext cx="12" cy="113"/>
            </a:xfrm>
            <a:custGeom>
              <a:avLst/>
              <a:gdLst>
                <a:gd name="T0" fmla="*/ 1 w 23"/>
                <a:gd name="T1" fmla="*/ 0 h 224"/>
                <a:gd name="T2" fmla="*/ 0 w 23"/>
                <a:gd name="T3" fmla="*/ 1 h 224"/>
                <a:gd name="T4" fmla="*/ 1 w 23"/>
                <a:gd name="T5" fmla="*/ 1 h 224"/>
                <a:gd name="T6" fmla="*/ 1 w 23"/>
                <a:gd name="T7" fmla="*/ 0 h 224"/>
                <a:gd name="T8" fmla="*/ 1 w 23"/>
                <a:gd name="T9" fmla="*/ 0 h 224"/>
                <a:gd name="T10" fmla="*/ 1 w 23"/>
                <a:gd name="T11" fmla="*/ 0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4"/>
                <a:gd name="T20" fmla="*/ 23 w 23"/>
                <a:gd name="T21" fmla="*/ 224 h 2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4">
                  <a:moveTo>
                    <a:pt x="2" y="0"/>
                  </a:moveTo>
                  <a:lnTo>
                    <a:pt x="0" y="224"/>
                  </a:lnTo>
                  <a:lnTo>
                    <a:pt x="17" y="224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0" name="Freeform 48">
              <a:extLst>
                <a:ext uri="{FF2B5EF4-FFF2-40B4-BE49-F238E27FC236}">
                  <a16:creationId xmlns:a16="http://schemas.microsoft.com/office/drawing/2014/main" id="{BEC48E42-B196-42D1-878D-1D5F023D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1446"/>
              <a:ext cx="9" cy="111"/>
            </a:xfrm>
            <a:custGeom>
              <a:avLst/>
              <a:gdLst>
                <a:gd name="T0" fmla="*/ 0 w 19"/>
                <a:gd name="T1" fmla="*/ 1 h 222"/>
                <a:gd name="T2" fmla="*/ 0 w 19"/>
                <a:gd name="T3" fmla="*/ 1 h 222"/>
                <a:gd name="T4" fmla="*/ 0 w 19"/>
                <a:gd name="T5" fmla="*/ 1 h 222"/>
                <a:gd name="T6" fmla="*/ 0 w 19"/>
                <a:gd name="T7" fmla="*/ 0 h 222"/>
                <a:gd name="T8" fmla="*/ 0 w 19"/>
                <a:gd name="T9" fmla="*/ 1 h 222"/>
                <a:gd name="T10" fmla="*/ 0 w 19"/>
                <a:gd name="T11" fmla="*/ 1 h 2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22"/>
                <a:gd name="T20" fmla="*/ 19 w 19"/>
                <a:gd name="T21" fmla="*/ 222 h 2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22">
                  <a:moveTo>
                    <a:pt x="0" y="1"/>
                  </a:moveTo>
                  <a:lnTo>
                    <a:pt x="0" y="222"/>
                  </a:lnTo>
                  <a:lnTo>
                    <a:pt x="15" y="222"/>
                  </a:lnTo>
                  <a:lnTo>
                    <a:pt x="19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Freeform 49">
              <a:extLst>
                <a:ext uri="{FF2B5EF4-FFF2-40B4-BE49-F238E27FC236}">
                  <a16:creationId xmlns:a16="http://schemas.microsoft.com/office/drawing/2014/main" id="{7342E151-D203-48C9-AA15-CE1FEEF4A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0" y="1424"/>
              <a:ext cx="216" cy="34"/>
            </a:xfrm>
            <a:custGeom>
              <a:avLst/>
              <a:gdLst>
                <a:gd name="T0" fmla="*/ 0 w 432"/>
                <a:gd name="T1" fmla="*/ 0 h 68"/>
                <a:gd name="T2" fmla="*/ 0 w 432"/>
                <a:gd name="T3" fmla="*/ 1 h 68"/>
                <a:gd name="T4" fmla="*/ 1 w 432"/>
                <a:gd name="T5" fmla="*/ 1 h 68"/>
                <a:gd name="T6" fmla="*/ 1 w 432"/>
                <a:gd name="T7" fmla="*/ 1 h 68"/>
                <a:gd name="T8" fmla="*/ 1 w 432"/>
                <a:gd name="T9" fmla="*/ 1 h 68"/>
                <a:gd name="T10" fmla="*/ 1 w 432"/>
                <a:gd name="T11" fmla="*/ 1 h 68"/>
                <a:gd name="T12" fmla="*/ 1 w 432"/>
                <a:gd name="T13" fmla="*/ 1 h 68"/>
                <a:gd name="T14" fmla="*/ 1 w 432"/>
                <a:gd name="T15" fmla="*/ 1 h 68"/>
                <a:gd name="T16" fmla="*/ 1 w 432"/>
                <a:gd name="T17" fmla="*/ 1 h 68"/>
                <a:gd name="T18" fmla="*/ 1 w 432"/>
                <a:gd name="T19" fmla="*/ 1 h 68"/>
                <a:gd name="T20" fmla="*/ 1 w 432"/>
                <a:gd name="T21" fmla="*/ 1 h 68"/>
                <a:gd name="T22" fmla="*/ 1 w 432"/>
                <a:gd name="T23" fmla="*/ 1 h 68"/>
                <a:gd name="T24" fmla="*/ 1 w 432"/>
                <a:gd name="T25" fmla="*/ 1 h 68"/>
                <a:gd name="T26" fmla="*/ 1 w 432"/>
                <a:gd name="T27" fmla="*/ 1 h 68"/>
                <a:gd name="T28" fmla="*/ 1 w 432"/>
                <a:gd name="T29" fmla="*/ 1 h 68"/>
                <a:gd name="T30" fmla="*/ 1 w 432"/>
                <a:gd name="T31" fmla="*/ 1 h 68"/>
                <a:gd name="T32" fmla="*/ 1 w 432"/>
                <a:gd name="T33" fmla="*/ 1 h 68"/>
                <a:gd name="T34" fmla="*/ 1 w 432"/>
                <a:gd name="T35" fmla="*/ 1 h 68"/>
                <a:gd name="T36" fmla="*/ 1 w 432"/>
                <a:gd name="T37" fmla="*/ 1 h 68"/>
                <a:gd name="T38" fmla="*/ 1 w 432"/>
                <a:gd name="T39" fmla="*/ 1 h 68"/>
                <a:gd name="T40" fmla="*/ 1 w 432"/>
                <a:gd name="T41" fmla="*/ 1 h 68"/>
                <a:gd name="T42" fmla="*/ 1 w 432"/>
                <a:gd name="T43" fmla="*/ 1 h 68"/>
                <a:gd name="T44" fmla="*/ 1 w 432"/>
                <a:gd name="T45" fmla="*/ 1 h 68"/>
                <a:gd name="T46" fmla="*/ 1 w 432"/>
                <a:gd name="T47" fmla="*/ 1 h 68"/>
                <a:gd name="T48" fmla="*/ 1 w 432"/>
                <a:gd name="T49" fmla="*/ 1 h 68"/>
                <a:gd name="T50" fmla="*/ 1 w 432"/>
                <a:gd name="T51" fmla="*/ 1 h 68"/>
                <a:gd name="T52" fmla="*/ 1 w 432"/>
                <a:gd name="T53" fmla="*/ 1 h 68"/>
                <a:gd name="T54" fmla="*/ 1 w 432"/>
                <a:gd name="T55" fmla="*/ 1 h 68"/>
                <a:gd name="T56" fmla="*/ 1 w 432"/>
                <a:gd name="T57" fmla="*/ 1 h 68"/>
                <a:gd name="T58" fmla="*/ 1 w 432"/>
                <a:gd name="T59" fmla="*/ 1 h 68"/>
                <a:gd name="T60" fmla="*/ 1 w 432"/>
                <a:gd name="T61" fmla="*/ 1 h 68"/>
                <a:gd name="T62" fmla="*/ 1 w 432"/>
                <a:gd name="T63" fmla="*/ 1 h 68"/>
                <a:gd name="T64" fmla="*/ 1 w 432"/>
                <a:gd name="T65" fmla="*/ 1 h 68"/>
                <a:gd name="T66" fmla="*/ 1 w 432"/>
                <a:gd name="T67" fmla="*/ 1 h 68"/>
                <a:gd name="T68" fmla="*/ 1 w 432"/>
                <a:gd name="T69" fmla="*/ 1 h 68"/>
                <a:gd name="T70" fmla="*/ 1 w 432"/>
                <a:gd name="T71" fmla="*/ 1 h 68"/>
                <a:gd name="T72" fmla="*/ 1 w 432"/>
                <a:gd name="T73" fmla="*/ 0 h 68"/>
                <a:gd name="T74" fmla="*/ 0 w 432"/>
                <a:gd name="T75" fmla="*/ 0 h 68"/>
                <a:gd name="T76" fmla="*/ 0 w 432"/>
                <a:gd name="T77" fmla="*/ 0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32"/>
                <a:gd name="T118" fmla="*/ 0 h 68"/>
                <a:gd name="T119" fmla="*/ 432 w 43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32" h="68">
                  <a:moveTo>
                    <a:pt x="0" y="0"/>
                  </a:moveTo>
                  <a:lnTo>
                    <a:pt x="0" y="2"/>
                  </a:lnTo>
                  <a:lnTo>
                    <a:pt x="6" y="6"/>
                  </a:lnTo>
                  <a:lnTo>
                    <a:pt x="16" y="11"/>
                  </a:lnTo>
                  <a:lnTo>
                    <a:pt x="29" y="19"/>
                  </a:lnTo>
                  <a:lnTo>
                    <a:pt x="44" y="26"/>
                  </a:lnTo>
                  <a:lnTo>
                    <a:pt x="65" y="36"/>
                  </a:lnTo>
                  <a:lnTo>
                    <a:pt x="88" y="45"/>
                  </a:lnTo>
                  <a:lnTo>
                    <a:pt x="113" y="53"/>
                  </a:lnTo>
                  <a:lnTo>
                    <a:pt x="141" y="61"/>
                  </a:lnTo>
                  <a:lnTo>
                    <a:pt x="173" y="66"/>
                  </a:lnTo>
                  <a:lnTo>
                    <a:pt x="210" y="68"/>
                  </a:lnTo>
                  <a:lnTo>
                    <a:pt x="248" y="68"/>
                  </a:lnTo>
                  <a:lnTo>
                    <a:pt x="289" y="64"/>
                  </a:lnTo>
                  <a:lnTo>
                    <a:pt x="333" y="59"/>
                  </a:lnTo>
                  <a:lnTo>
                    <a:pt x="381" y="45"/>
                  </a:lnTo>
                  <a:lnTo>
                    <a:pt x="430" y="30"/>
                  </a:lnTo>
                  <a:lnTo>
                    <a:pt x="432" y="26"/>
                  </a:lnTo>
                  <a:lnTo>
                    <a:pt x="430" y="23"/>
                  </a:lnTo>
                  <a:lnTo>
                    <a:pt x="426" y="19"/>
                  </a:lnTo>
                  <a:lnTo>
                    <a:pt x="423" y="19"/>
                  </a:lnTo>
                  <a:lnTo>
                    <a:pt x="413" y="21"/>
                  </a:lnTo>
                  <a:lnTo>
                    <a:pt x="400" y="25"/>
                  </a:lnTo>
                  <a:lnTo>
                    <a:pt x="383" y="30"/>
                  </a:lnTo>
                  <a:lnTo>
                    <a:pt x="360" y="34"/>
                  </a:lnTo>
                  <a:lnTo>
                    <a:pt x="337" y="38"/>
                  </a:lnTo>
                  <a:lnTo>
                    <a:pt x="310" y="42"/>
                  </a:lnTo>
                  <a:lnTo>
                    <a:pt x="280" y="47"/>
                  </a:lnTo>
                  <a:lnTo>
                    <a:pt x="250" y="49"/>
                  </a:lnTo>
                  <a:lnTo>
                    <a:pt x="217" y="49"/>
                  </a:lnTo>
                  <a:lnTo>
                    <a:pt x="185" y="49"/>
                  </a:lnTo>
                  <a:lnTo>
                    <a:pt x="153" y="45"/>
                  </a:lnTo>
                  <a:lnTo>
                    <a:pt x="118" y="38"/>
                  </a:lnTo>
                  <a:lnTo>
                    <a:pt x="88" y="30"/>
                  </a:lnTo>
                  <a:lnTo>
                    <a:pt x="58" y="17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2" name="Freeform 50">
              <a:extLst>
                <a:ext uri="{FF2B5EF4-FFF2-40B4-BE49-F238E27FC236}">
                  <a16:creationId xmlns:a16="http://schemas.microsoft.com/office/drawing/2014/main" id="{7CE19B46-510A-46A7-A3B7-8ECCD79A9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505"/>
              <a:ext cx="100" cy="105"/>
            </a:xfrm>
            <a:custGeom>
              <a:avLst/>
              <a:gdLst>
                <a:gd name="T0" fmla="*/ 0 w 199"/>
                <a:gd name="T1" fmla="*/ 0 h 211"/>
                <a:gd name="T2" fmla="*/ 1 w 199"/>
                <a:gd name="T3" fmla="*/ 0 h 211"/>
                <a:gd name="T4" fmla="*/ 1 w 199"/>
                <a:gd name="T5" fmla="*/ 0 h 211"/>
                <a:gd name="T6" fmla="*/ 1 w 199"/>
                <a:gd name="T7" fmla="*/ 0 h 211"/>
                <a:gd name="T8" fmla="*/ 1 w 199"/>
                <a:gd name="T9" fmla="*/ 0 h 211"/>
                <a:gd name="T10" fmla="*/ 1 w 199"/>
                <a:gd name="T11" fmla="*/ 0 h 211"/>
                <a:gd name="T12" fmla="*/ 1 w 199"/>
                <a:gd name="T13" fmla="*/ 0 h 211"/>
                <a:gd name="T14" fmla="*/ 1 w 199"/>
                <a:gd name="T15" fmla="*/ 0 h 211"/>
                <a:gd name="T16" fmla="*/ 0 w 199"/>
                <a:gd name="T17" fmla="*/ 0 h 211"/>
                <a:gd name="T18" fmla="*/ 0 w 199"/>
                <a:gd name="T19" fmla="*/ 0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9"/>
                <a:gd name="T31" fmla="*/ 0 h 211"/>
                <a:gd name="T32" fmla="*/ 199 w 199"/>
                <a:gd name="T33" fmla="*/ 211 h 2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9" h="211">
                  <a:moveTo>
                    <a:pt x="0" y="94"/>
                  </a:moveTo>
                  <a:lnTo>
                    <a:pt x="21" y="196"/>
                  </a:lnTo>
                  <a:lnTo>
                    <a:pt x="121" y="211"/>
                  </a:lnTo>
                  <a:lnTo>
                    <a:pt x="199" y="21"/>
                  </a:lnTo>
                  <a:lnTo>
                    <a:pt x="171" y="0"/>
                  </a:lnTo>
                  <a:lnTo>
                    <a:pt x="91" y="154"/>
                  </a:lnTo>
                  <a:lnTo>
                    <a:pt x="40" y="154"/>
                  </a:lnTo>
                  <a:lnTo>
                    <a:pt x="32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" name="Freeform 51">
              <a:extLst>
                <a:ext uri="{FF2B5EF4-FFF2-40B4-BE49-F238E27FC236}">
                  <a16:creationId xmlns:a16="http://schemas.microsoft.com/office/drawing/2014/main" id="{85C4BD1C-AE39-4FD9-9EA4-8B1AE219A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1660"/>
              <a:ext cx="278" cy="51"/>
            </a:xfrm>
            <a:custGeom>
              <a:avLst/>
              <a:gdLst>
                <a:gd name="T0" fmla="*/ 0 w 555"/>
                <a:gd name="T1" fmla="*/ 0 h 103"/>
                <a:gd name="T2" fmla="*/ 1 w 555"/>
                <a:gd name="T3" fmla="*/ 0 h 103"/>
                <a:gd name="T4" fmla="*/ 1 w 555"/>
                <a:gd name="T5" fmla="*/ 0 h 103"/>
                <a:gd name="T6" fmla="*/ 1 w 555"/>
                <a:gd name="T7" fmla="*/ 0 h 103"/>
                <a:gd name="T8" fmla="*/ 1 w 555"/>
                <a:gd name="T9" fmla="*/ 0 h 103"/>
                <a:gd name="T10" fmla="*/ 1 w 555"/>
                <a:gd name="T11" fmla="*/ 0 h 103"/>
                <a:gd name="T12" fmla="*/ 1 w 555"/>
                <a:gd name="T13" fmla="*/ 0 h 103"/>
                <a:gd name="T14" fmla="*/ 1 w 555"/>
                <a:gd name="T15" fmla="*/ 0 h 103"/>
                <a:gd name="T16" fmla="*/ 1 w 555"/>
                <a:gd name="T17" fmla="*/ 0 h 103"/>
                <a:gd name="T18" fmla="*/ 1 w 555"/>
                <a:gd name="T19" fmla="*/ 0 h 103"/>
                <a:gd name="T20" fmla="*/ 1 w 555"/>
                <a:gd name="T21" fmla="*/ 0 h 103"/>
                <a:gd name="T22" fmla="*/ 1 w 555"/>
                <a:gd name="T23" fmla="*/ 0 h 103"/>
                <a:gd name="T24" fmla="*/ 1 w 555"/>
                <a:gd name="T25" fmla="*/ 0 h 103"/>
                <a:gd name="T26" fmla="*/ 0 w 555"/>
                <a:gd name="T27" fmla="*/ 0 h 103"/>
                <a:gd name="T28" fmla="*/ 0 w 555"/>
                <a:gd name="T29" fmla="*/ 0 h 1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55"/>
                <a:gd name="T46" fmla="*/ 0 h 103"/>
                <a:gd name="T47" fmla="*/ 555 w 555"/>
                <a:gd name="T48" fmla="*/ 103 h 10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55" h="103">
                  <a:moveTo>
                    <a:pt x="0" y="78"/>
                  </a:moveTo>
                  <a:lnTo>
                    <a:pt x="118" y="95"/>
                  </a:lnTo>
                  <a:lnTo>
                    <a:pt x="285" y="75"/>
                  </a:lnTo>
                  <a:lnTo>
                    <a:pt x="464" y="103"/>
                  </a:lnTo>
                  <a:lnTo>
                    <a:pt x="555" y="12"/>
                  </a:lnTo>
                  <a:lnTo>
                    <a:pt x="523" y="2"/>
                  </a:lnTo>
                  <a:lnTo>
                    <a:pt x="437" y="80"/>
                  </a:lnTo>
                  <a:lnTo>
                    <a:pt x="298" y="54"/>
                  </a:lnTo>
                  <a:lnTo>
                    <a:pt x="135" y="0"/>
                  </a:lnTo>
                  <a:lnTo>
                    <a:pt x="95" y="16"/>
                  </a:lnTo>
                  <a:lnTo>
                    <a:pt x="236" y="61"/>
                  </a:lnTo>
                  <a:lnTo>
                    <a:pt x="118" y="80"/>
                  </a:lnTo>
                  <a:lnTo>
                    <a:pt x="28" y="5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" name="Freeform 52">
              <a:extLst>
                <a:ext uri="{FF2B5EF4-FFF2-40B4-BE49-F238E27FC236}">
                  <a16:creationId xmlns:a16="http://schemas.microsoft.com/office/drawing/2014/main" id="{DCE0C723-F15E-4985-B00D-91BABFF45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" y="1277"/>
              <a:ext cx="96" cy="377"/>
            </a:xfrm>
            <a:custGeom>
              <a:avLst/>
              <a:gdLst>
                <a:gd name="T0" fmla="*/ 1 w 192"/>
                <a:gd name="T1" fmla="*/ 0 h 755"/>
                <a:gd name="T2" fmla="*/ 1 w 192"/>
                <a:gd name="T3" fmla="*/ 0 h 755"/>
                <a:gd name="T4" fmla="*/ 1 w 192"/>
                <a:gd name="T5" fmla="*/ 0 h 755"/>
                <a:gd name="T6" fmla="*/ 1 w 192"/>
                <a:gd name="T7" fmla="*/ 0 h 755"/>
                <a:gd name="T8" fmla="*/ 1 w 192"/>
                <a:gd name="T9" fmla="*/ 0 h 755"/>
                <a:gd name="T10" fmla="*/ 1 w 192"/>
                <a:gd name="T11" fmla="*/ 0 h 755"/>
                <a:gd name="T12" fmla="*/ 1 w 192"/>
                <a:gd name="T13" fmla="*/ 0 h 755"/>
                <a:gd name="T14" fmla="*/ 1 w 192"/>
                <a:gd name="T15" fmla="*/ 0 h 755"/>
                <a:gd name="T16" fmla="*/ 1 w 192"/>
                <a:gd name="T17" fmla="*/ 0 h 755"/>
                <a:gd name="T18" fmla="*/ 1 w 192"/>
                <a:gd name="T19" fmla="*/ 0 h 755"/>
                <a:gd name="T20" fmla="*/ 1 w 192"/>
                <a:gd name="T21" fmla="*/ 0 h 755"/>
                <a:gd name="T22" fmla="*/ 1 w 192"/>
                <a:gd name="T23" fmla="*/ 0 h 755"/>
                <a:gd name="T24" fmla="*/ 1 w 192"/>
                <a:gd name="T25" fmla="*/ 0 h 755"/>
                <a:gd name="T26" fmla="*/ 1 w 192"/>
                <a:gd name="T27" fmla="*/ 0 h 755"/>
                <a:gd name="T28" fmla="*/ 1 w 192"/>
                <a:gd name="T29" fmla="*/ 0 h 755"/>
                <a:gd name="T30" fmla="*/ 1 w 192"/>
                <a:gd name="T31" fmla="*/ 0 h 755"/>
                <a:gd name="T32" fmla="*/ 1 w 192"/>
                <a:gd name="T33" fmla="*/ 0 h 755"/>
                <a:gd name="T34" fmla="*/ 1 w 192"/>
                <a:gd name="T35" fmla="*/ 0 h 755"/>
                <a:gd name="T36" fmla="*/ 1 w 192"/>
                <a:gd name="T37" fmla="*/ 0 h 755"/>
                <a:gd name="T38" fmla="*/ 1 w 192"/>
                <a:gd name="T39" fmla="*/ 0 h 755"/>
                <a:gd name="T40" fmla="*/ 1 w 192"/>
                <a:gd name="T41" fmla="*/ 0 h 755"/>
                <a:gd name="T42" fmla="*/ 1 w 192"/>
                <a:gd name="T43" fmla="*/ 0 h 755"/>
                <a:gd name="T44" fmla="*/ 1 w 192"/>
                <a:gd name="T45" fmla="*/ 0 h 755"/>
                <a:gd name="T46" fmla="*/ 1 w 192"/>
                <a:gd name="T47" fmla="*/ 0 h 755"/>
                <a:gd name="T48" fmla="*/ 1 w 192"/>
                <a:gd name="T49" fmla="*/ 0 h 755"/>
                <a:gd name="T50" fmla="*/ 1 w 192"/>
                <a:gd name="T51" fmla="*/ 0 h 755"/>
                <a:gd name="T52" fmla="*/ 1 w 192"/>
                <a:gd name="T53" fmla="*/ 0 h 755"/>
                <a:gd name="T54" fmla="*/ 1 w 192"/>
                <a:gd name="T55" fmla="*/ 0 h 755"/>
                <a:gd name="T56" fmla="*/ 1 w 192"/>
                <a:gd name="T57" fmla="*/ 0 h 755"/>
                <a:gd name="T58" fmla="*/ 1 w 192"/>
                <a:gd name="T59" fmla="*/ 0 h 755"/>
                <a:gd name="T60" fmla="*/ 1 w 192"/>
                <a:gd name="T61" fmla="*/ 0 h 755"/>
                <a:gd name="T62" fmla="*/ 1 w 192"/>
                <a:gd name="T63" fmla="*/ 0 h 755"/>
                <a:gd name="T64" fmla="*/ 1 w 192"/>
                <a:gd name="T65" fmla="*/ 0 h 755"/>
                <a:gd name="T66" fmla="*/ 1 w 192"/>
                <a:gd name="T67" fmla="*/ 0 h 755"/>
                <a:gd name="T68" fmla="*/ 1 w 192"/>
                <a:gd name="T69" fmla="*/ 0 h 755"/>
                <a:gd name="T70" fmla="*/ 1 w 192"/>
                <a:gd name="T71" fmla="*/ 0 h 755"/>
                <a:gd name="T72" fmla="*/ 1 w 192"/>
                <a:gd name="T73" fmla="*/ 0 h 755"/>
                <a:gd name="T74" fmla="*/ 1 w 192"/>
                <a:gd name="T75" fmla="*/ 0 h 755"/>
                <a:gd name="T76" fmla="*/ 1 w 192"/>
                <a:gd name="T77" fmla="*/ 0 h 755"/>
                <a:gd name="T78" fmla="*/ 1 w 192"/>
                <a:gd name="T79" fmla="*/ 0 h 755"/>
                <a:gd name="T80" fmla="*/ 1 w 192"/>
                <a:gd name="T81" fmla="*/ 0 h 7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2"/>
                <a:gd name="T124" fmla="*/ 0 h 755"/>
                <a:gd name="T125" fmla="*/ 192 w 192"/>
                <a:gd name="T126" fmla="*/ 755 h 75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2" h="755">
                  <a:moveTo>
                    <a:pt x="87" y="755"/>
                  </a:moveTo>
                  <a:lnTo>
                    <a:pt x="80" y="753"/>
                  </a:lnTo>
                  <a:lnTo>
                    <a:pt x="74" y="751"/>
                  </a:lnTo>
                  <a:lnTo>
                    <a:pt x="66" y="747"/>
                  </a:lnTo>
                  <a:lnTo>
                    <a:pt x="61" y="745"/>
                  </a:lnTo>
                  <a:lnTo>
                    <a:pt x="55" y="744"/>
                  </a:lnTo>
                  <a:lnTo>
                    <a:pt x="49" y="742"/>
                  </a:lnTo>
                  <a:lnTo>
                    <a:pt x="42" y="738"/>
                  </a:lnTo>
                  <a:lnTo>
                    <a:pt x="36" y="738"/>
                  </a:lnTo>
                  <a:lnTo>
                    <a:pt x="47" y="719"/>
                  </a:lnTo>
                  <a:lnTo>
                    <a:pt x="59" y="702"/>
                  </a:lnTo>
                  <a:lnTo>
                    <a:pt x="68" y="683"/>
                  </a:lnTo>
                  <a:lnTo>
                    <a:pt x="80" y="664"/>
                  </a:lnTo>
                  <a:lnTo>
                    <a:pt x="87" y="645"/>
                  </a:lnTo>
                  <a:lnTo>
                    <a:pt x="97" y="624"/>
                  </a:lnTo>
                  <a:lnTo>
                    <a:pt x="104" y="603"/>
                  </a:lnTo>
                  <a:lnTo>
                    <a:pt x="112" y="584"/>
                  </a:lnTo>
                  <a:lnTo>
                    <a:pt x="118" y="561"/>
                  </a:lnTo>
                  <a:lnTo>
                    <a:pt x="123" y="540"/>
                  </a:lnTo>
                  <a:lnTo>
                    <a:pt x="127" y="519"/>
                  </a:lnTo>
                  <a:lnTo>
                    <a:pt x="133" y="498"/>
                  </a:lnTo>
                  <a:lnTo>
                    <a:pt x="135" y="475"/>
                  </a:lnTo>
                  <a:lnTo>
                    <a:pt x="139" y="453"/>
                  </a:lnTo>
                  <a:lnTo>
                    <a:pt x="139" y="430"/>
                  </a:lnTo>
                  <a:lnTo>
                    <a:pt x="141" y="407"/>
                  </a:lnTo>
                  <a:lnTo>
                    <a:pt x="139" y="380"/>
                  </a:lnTo>
                  <a:lnTo>
                    <a:pt x="139" y="354"/>
                  </a:lnTo>
                  <a:lnTo>
                    <a:pt x="135" y="327"/>
                  </a:lnTo>
                  <a:lnTo>
                    <a:pt x="131" y="302"/>
                  </a:lnTo>
                  <a:lnTo>
                    <a:pt x="123" y="276"/>
                  </a:lnTo>
                  <a:lnTo>
                    <a:pt x="118" y="251"/>
                  </a:lnTo>
                  <a:lnTo>
                    <a:pt x="110" y="226"/>
                  </a:lnTo>
                  <a:lnTo>
                    <a:pt x="103" y="204"/>
                  </a:lnTo>
                  <a:lnTo>
                    <a:pt x="91" y="179"/>
                  </a:lnTo>
                  <a:lnTo>
                    <a:pt x="82" y="156"/>
                  </a:lnTo>
                  <a:lnTo>
                    <a:pt x="70" y="133"/>
                  </a:lnTo>
                  <a:lnTo>
                    <a:pt x="57" y="110"/>
                  </a:lnTo>
                  <a:lnTo>
                    <a:pt x="44" y="89"/>
                  </a:lnTo>
                  <a:lnTo>
                    <a:pt x="30" y="69"/>
                  </a:lnTo>
                  <a:lnTo>
                    <a:pt x="15" y="50"/>
                  </a:lnTo>
                  <a:lnTo>
                    <a:pt x="0" y="31"/>
                  </a:lnTo>
                  <a:lnTo>
                    <a:pt x="6" y="27"/>
                  </a:lnTo>
                  <a:lnTo>
                    <a:pt x="9" y="23"/>
                  </a:lnTo>
                  <a:lnTo>
                    <a:pt x="15" y="17"/>
                  </a:lnTo>
                  <a:lnTo>
                    <a:pt x="21" y="13"/>
                  </a:lnTo>
                  <a:lnTo>
                    <a:pt x="25" y="10"/>
                  </a:lnTo>
                  <a:lnTo>
                    <a:pt x="30" y="6"/>
                  </a:lnTo>
                  <a:lnTo>
                    <a:pt x="34" y="2"/>
                  </a:lnTo>
                  <a:lnTo>
                    <a:pt x="40" y="0"/>
                  </a:lnTo>
                  <a:lnTo>
                    <a:pt x="57" y="21"/>
                  </a:lnTo>
                  <a:lnTo>
                    <a:pt x="74" y="42"/>
                  </a:lnTo>
                  <a:lnTo>
                    <a:pt x="89" y="65"/>
                  </a:lnTo>
                  <a:lnTo>
                    <a:pt x="104" y="88"/>
                  </a:lnTo>
                  <a:lnTo>
                    <a:pt x="116" y="110"/>
                  </a:lnTo>
                  <a:lnTo>
                    <a:pt x="129" y="135"/>
                  </a:lnTo>
                  <a:lnTo>
                    <a:pt x="141" y="160"/>
                  </a:lnTo>
                  <a:lnTo>
                    <a:pt x="152" y="186"/>
                  </a:lnTo>
                  <a:lnTo>
                    <a:pt x="160" y="211"/>
                  </a:lnTo>
                  <a:lnTo>
                    <a:pt x="169" y="238"/>
                  </a:lnTo>
                  <a:lnTo>
                    <a:pt x="175" y="264"/>
                  </a:lnTo>
                  <a:lnTo>
                    <a:pt x="182" y="293"/>
                  </a:lnTo>
                  <a:lnTo>
                    <a:pt x="186" y="320"/>
                  </a:lnTo>
                  <a:lnTo>
                    <a:pt x="188" y="348"/>
                  </a:lnTo>
                  <a:lnTo>
                    <a:pt x="190" y="378"/>
                  </a:lnTo>
                  <a:lnTo>
                    <a:pt x="192" y="407"/>
                  </a:lnTo>
                  <a:lnTo>
                    <a:pt x="192" y="430"/>
                  </a:lnTo>
                  <a:lnTo>
                    <a:pt x="190" y="455"/>
                  </a:lnTo>
                  <a:lnTo>
                    <a:pt x="188" y="477"/>
                  </a:lnTo>
                  <a:lnTo>
                    <a:pt x="184" y="502"/>
                  </a:lnTo>
                  <a:lnTo>
                    <a:pt x="180" y="523"/>
                  </a:lnTo>
                  <a:lnTo>
                    <a:pt x="175" y="546"/>
                  </a:lnTo>
                  <a:lnTo>
                    <a:pt x="169" y="569"/>
                  </a:lnTo>
                  <a:lnTo>
                    <a:pt x="165" y="591"/>
                  </a:lnTo>
                  <a:lnTo>
                    <a:pt x="156" y="612"/>
                  </a:lnTo>
                  <a:lnTo>
                    <a:pt x="148" y="635"/>
                  </a:lnTo>
                  <a:lnTo>
                    <a:pt x="139" y="654"/>
                  </a:lnTo>
                  <a:lnTo>
                    <a:pt x="131" y="677"/>
                  </a:lnTo>
                  <a:lnTo>
                    <a:pt x="120" y="696"/>
                  </a:lnTo>
                  <a:lnTo>
                    <a:pt x="110" y="717"/>
                  </a:lnTo>
                  <a:lnTo>
                    <a:pt x="99" y="736"/>
                  </a:lnTo>
                  <a:lnTo>
                    <a:pt x="87" y="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5" name="Freeform 53">
              <a:extLst>
                <a:ext uri="{FF2B5EF4-FFF2-40B4-BE49-F238E27FC236}">
                  <a16:creationId xmlns:a16="http://schemas.microsoft.com/office/drawing/2014/main" id="{2FA9A0C2-F5BF-48A5-8296-825A56A1C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234"/>
              <a:ext cx="115" cy="449"/>
            </a:xfrm>
            <a:custGeom>
              <a:avLst/>
              <a:gdLst>
                <a:gd name="T0" fmla="*/ 1 w 230"/>
                <a:gd name="T1" fmla="*/ 1 h 897"/>
                <a:gd name="T2" fmla="*/ 1 w 230"/>
                <a:gd name="T3" fmla="*/ 1 h 897"/>
                <a:gd name="T4" fmla="*/ 1 w 230"/>
                <a:gd name="T5" fmla="*/ 1 h 897"/>
                <a:gd name="T6" fmla="*/ 1 w 230"/>
                <a:gd name="T7" fmla="*/ 1 h 897"/>
                <a:gd name="T8" fmla="*/ 1 w 230"/>
                <a:gd name="T9" fmla="*/ 1 h 897"/>
                <a:gd name="T10" fmla="*/ 1 w 230"/>
                <a:gd name="T11" fmla="*/ 1 h 897"/>
                <a:gd name="T12" fmla="*/ 1 w 230"/>
                <a:gd name="T13" fmla="*/ 1 h 897"/>
                <a:gd name="T14" fmla="*/ 1 w 230"/>
                <a:gd name="T15" fmla="*/ 1 h 897"/>
                <a:gd name="T16" fmla="*/ 1 w 230"/>
                <a:gd name="T17" fmla="*/ 1 h 897"/>
                <a:gd name="T18" fmla="*/ 1 w 230"/>
                <a:gd name="T19" fmla="*/ 1 h 897"/>
                <a:gd name="T20" fmla="*/ 1 w 230"/>
                <a:gd name="T21" fmla="*/ 1 h 897"/>
                <a:gd name="T22" fmla="*/ 1 w 230"/>
                <a:gd name="T23" fmla="*/ 1 h 897"/>
                <a:gd name="T24" fmla="*/ 1 w 230"/>
                <a:gd name="T25" fmla="*/ 1 h 897"/>
                <a:gd name="T26" fmla="*/ 1 w 230"/>
                <a:gd name="T27" fmla="*/ 1 h 897"/>
                <a:gd name="T28" fmla="*/ 1 w 230"/>
                <a:gd name="T29" fmla="*/ 1 h 897"/>
                <a:gd name="T30" fmla="*/ 1 w 230"/>
                <a:gd name="T31" fmla="*/ 1 h 897"/>
                <a:gd name="T32" fmla="*/ 1 w 230"/>
                <a:gd name="T33" fmla="*/ 1 h 897"/>
                <a:gd name="T34" fmla="*/ 1 w 230"/>
                <a:gd name="T35" fmla="*/ 1 h 897"/>
                <a:gd name="T36" fmla="*/ 1 w 230"/>
                <a:gd name="T37" fmla="*/ 1 h 897"/>
                <a:gd name="T38" fmla="*/ 1 w 230"/>
                <a:gd name="T39" fmla="*/ 1 h 897"/>
                <a:gd name="T40" fmla="*/ 1 w 230"/>
                <a:gd name="T41" fmla="*/ 1 h 897"/>
                <a:gd name="T42" fmla="*/ 1 w 230"/>
                <a:gd name="T43" fmla="*/ 1 h 897"/>
                <a:gd name="T44" fmla="*/ 1 w 230"/>
                <a:gd name="T45" fmla="*/ 1 h 897"/>
                <a:gd name="T46" fmla="*/ 1 w 230"/>
                <a:gd name="T47" fmla="*/ 1 h 897"/>
                <a:gd name="T48" fmla="*/ 1 w 230"/>
                <a:gd name="T49" fmla="*/ 1 h 897"/>
                <a:gd name="T50" fmla="*/ 1 w 230"/>
                <a:gd name="T51" fmla="*/ 1 h 897"/>
                <a:gd name="T52" fmla="*/ 1 w 230"/>
                <a:gd name="T53" fmla="*/ 1 h 897"/>
                <a:gd name="T54" fmla="*/ 1 w 230"/>
                <a:gd name="T55" fmla="*/ 1 h 897"/>
                <a:gd name="T56" fmla="*/ 1 w 230"/>
                <a:gd name="T57" fmla="*/ 1 h 897"/>
                <a:gd name="T58" fmla="*/ 1 w 230"/>
                <a:gd name="T59" fmla="*/ 1 h 897"/>
                <a:gd name="T60" fmla="*/ 1 w 230"/>
                <a:gd name="T61" fmla="*/ 1 h 897"/>
                <a:gd name="T62" fmla="*/ 1 w 230"/>
                <a:gd name="T63" fmla="*/ 1 h 897"/>
                <a:gd name="T64" fmla="*/ 1 w 230"/>
                <a:gd name="T65" fmla="*/ 1 h 897"/>
                <a:gd name="T66" fmla="*/ 1 w 230"/>
                <a:gd name="T67" fmla="*/ 1 h 897"/>
                <a:gd name="T68" fmla="*/ 1 w 230"/>
                <a:gd name="T69" fmla="*/ 1 h 897"/>
                <a:gd name="T70" fmla="*/ 1 w 230"/>
                <a:gd name="T71" fmla="*/ 1 h 897"/>
                <a:gd name="T72" fmla="*/ 1 w 230"/>
                <a:gd name="T73" fmla="*/ 1 h 897"/>
                <a:gd name="T74" fmla="*/ 1 w 230"/>
                <a:gd name="T75" fmla="*/ 1 h 897"/>
                <a:gd name="T76" fmla="*/ 1 w 230"/>
                <a:gd name="T77" fmla="*/ 1 h 897"/>
                <a:gd name="T78" fmla="*/ 1 w 230"/>
                <a:gd name="T79" fmla="*/ 1 h 897"/>
                <a:gd name="T80" fmla="*/ 1 w 230"/>
                <a:gd name="T81" fmla="*/ 1 h 8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30"/>
                <a:gd name="T124" fmla="*/ 0 h 897"/>
                <a:gd name="T125" fmla="*/ 230 w 230"/>
                <a:gd name="T126" fmla="*/ 897 h 89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30" h="897">
                  <a:moveTo>
                    <a:pt x="105" y="897"/>
                  </a:moveTo>
                  <a:lnTo>
                    <a:pt x="97" y="893"/>
                  </a:lnTo>
                  <a:lnTo>
                    <a:pt x="90" y="891"/>
                  </a:lnTo>
                  <a:lnTo>
                    <a:pt x="82" y="887"/>
                  </a:lnTo>
                  <a:lnTo>
                    <a:pt x="74" y="886"/>
                  </a:lnTo>
                  <a:lnTo>
                    <a:pt x="65" y="884"/>
                  </a:lnTo>
                  <a:lnTo>
                    <a:pt x="57" y="880"/>
                  </a:lnTo>
                  <a:lnTo>
                    <a:pt x="50" y="878"/>
                  </a:lnTo>
                  <a:lnTo>
                    <a:pt x="42" y="876"/>
                  </a:lnTo>
                  <a:lnTo>
                    <a:pt x="55" y="855"/>
                  </a:lnTo>
                  <a:lnTo>
                    <a:pt x="69" y="832"/>
                  </a:lnTo>
                  <a:lnTo>
                    <a:pt x="82" y="810"/>
                  </a:lnTo>
                  <a:lnTo>
                    <a:pt x="95" y="789"/>
                  </a:lnTo>
                  <a:lnTo>
                    <a:pt x="105" y="764"/>
                  </a:lnTo>
                  <a:lnTo>
                    <a:pt x="114" y="741"/>
                  </a:lnTo>
                  <a:lnTo>
                    <a:pt x="124" y="716"/>
                  </a:lnTo>
                  <a:lnTo>
                    <a:pt x="133" y="694"/>
                  </a:lnTo>
                  <a:lnTo>
                    <a:pt x="141" y="667"/>
                  </a:lnTo>
                  <a:lnTo>
                    <a:pt x="149" y="642"/>
                  </a:lnTo>
                  <a:lnTo>
                    <a:pt x="152" y="616"/>
                  </a:lnTo>
                  <a:lnTo>
                    <a:pt x="158" y="591"/>
                  </a:lnTo>
                  <a:lnTo>
                    <a:pt x="162" y="562"/>
                  </a:lnTo>
                  <a:lnTo>
                    <a:pt x="166" y="538"/>
                  </a:lnTo>
                  <a:lnTo>
                    <a:pt x="166" y="511"/>
                  </a:lnTo>
                  <a:lnTo>
                    <a:pt x="168" y="484"/>
                  </a:lnTo>
                  <a:lnTo>
                    <a:pt x="166" y="452"/>
                  </a:lnTo>
                  <a:lnTo>
                    <a:pt x="164" y="420"/>
                  </a:lnTo>
                  <a:lnTo>
                    <a:pt x="160" y="389"/>
                  </a:lnTo>
                  <a:lnTo>
                    <a:pt x="156" y="359"/>
                  </a:lnTo>
                  <a:lnTo>
                    <a:pt x="149" y="328"/>
                  </a:lnTo>
                  <a:lnTo>
                    <a:pt x="141" y="298"/>
                  </a:lnTo>
                  <a:lnTo>
                    <a:pt x="131" y="270"/>
                  </a:lnTo>
                  <a:lnTo>
                    <a:pt x="122" y="241"/>
                  </a:lnTo>
                  <a:lnTo>
                    <a:pt x="111" y="213"/>
                  </a:lnTo>
                  <a:lnTo>
                    <a:pt x="99" y="186"/>
                  </a:lnTo>
                  <a:lnTo>
                    <a:pt x="84" y="159"/>
                  </a:lnTo>
                  <a:lnTo>
                    <a:pt x="71" y="135"/>
                  </a:lnTo>
                  <a:lnTo>
                    <a:pt x="54" y="108"/>
                  </a:lnTo>
                  <a:lnTo>
                    <a:pt x="36" y="83"/>
                  </a:lnTo>
                  <a:lnTo>
                    <a:pt x="19" y="60"/>
                  </a:lnTo>
                  <a:lnTo>
                    <a:pt x="0" y="38"/>
                  </a:lnTo>
                  <a:lnTo>
                    <a:pt x="8" y="32"/>
                  </a:lnTo>
                  <a:lnTo>
                    <a:pt x="14" y="28"/>
                  </a:lnTo>
                  <a:lnTo>
                    <a:pt x="19" y="22"/>
                  </a:lnTo>
                  <a:lnTo>
                    <a:pt x="27" y="19"/>
                  </a:lnTo>
                  <a:lnTo>
                    <a:pt x="33" y="13"/>
                  </a:lnTo>
                  <a:lnTo>
                    <a:pt x="38" y="7"/>
                  </a:lnTo>
                  <a:lnTo>
                    <a:pt x="44" y="3"/>
                  </a:lnTo>
                  <a:lnTo>
                    <a:pt x="50" y="0"/>
                  </a:lnTo>
                  <a:lnTo>
                    <a:pt x="71" y="24"/>
                  </a:lnTo>
                  <a:lnTo>
                    <a:pt x="90" y="51"/>
                  </a:lnTo>
                  <a:lnTo>
                    <a:pt x="107" y="76"/>
                  </a:lnTo>
                  <a:lnTo>
                    <a:pt x="124" y="104"/>
                  </a:lnTo>
                  <a:lnTo>
                    <a:pt x="141" y="131"/>
                  </a:lnTo>
                  <a:lnTo>
                    <a:pt x="156" y="161"/>
                  </a:lnTo>
                  <a:lnTo>
                    <a:pt x="169" y="190"/>
                  </a:lnTo>
                  <a:lnTo>
                    <a:pt x="181" y="220"/>
                  </a:lnTo>
                  <a:lnTo>
                    <a:pt x="192" y="252"/>
                  </a:lnTo>
                  <a:lnTo>
                    <a:pt x="202" y="283"/>
                  </a:lnTo>
                  <a:lnTo>
                    <a:pt x="209" y="315"/>
                  </a:lnTo>
                  <a:lnTo>
                    <a:pt x="217" y="348"/>
                  </a:lnTo>
                  <a:lnTo>
                    <a:pt x="223" y="382"/>
                  </a:lnTo>
                  <a:lnTo>
                    <a:pt x="227" y="414"/>
                  </a:lnTo>
                  <a:lnTo>
                    <a:pt x="228" y="448"/>
                  </a:lnTo>
                  <a:lnTo>
                    <a:pt x="230" y="484"/>
                  </a:lnTo>
                  <a:lnTo>
                    <a:pt x="228" y="511"/>
                  </a:lnTo>
                  <a:lnTo>
                    <a:pt x="227" y="540"/>
                  </a:lnTo>
                  <a:lnTo>
                    <a:pt x="223" y="568"/>
                  </a:lnTo>
                  <a:lnTo>
                    <a:pt x="221" y="597"/>
                  </a:lnTo>
                  <a:lnTo>
                    <a:pt x="215" y="621"/>
                  </a:lnTo>
                  <a:lnTo>
                    <a:pt x="209" y="648"/>
                  </a:lnTo>
                  <a:lnTo>
                    <a:pt x="204" y="675"/>
                  </a:lnTo>
                  <a:lnTo>
                    <a:pt x="196" y="703"/>
                  </a:lnTo>
                  <a:lnTo>
                    <a:pt x="187" y="728"/>
                  </a:lnTo>
                  <a:lnTo>
                    <a:pt x="177" y="752"/>
                  </a:lnTo>
                  <a:lnTo>
                    <a:pt x="166" y="777"/>
                  </a:lnTo>
                  <a:lnTo>
                    <a:pt x="156" y="802"/>
                  </a:lnTo>
                  <a:lnTo>
                    <a:pt x="143" y="827"/>
                  </a:lnTo>
                  <a:lnTo>
                    <a:pt x="131" y="849"/>
                  </a:lnTo>
                  <a:lnTo>
                    <a:pt x="118" y="872"/>
                  </a:lnTo>
                  <a:lnTo>
                    <a:pt x="105" y="8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6" name="Freeform 54">
              <a:extLst>
                <a:ext uri="{FF2B5EF4-FFF2-40B4-BE49-F238E27FC236}">
                  <a16:creationId xmlns:a16="http://schemas.microsoft.com/office/drawing/2014/main" id="{CEB15F66-086B-47EC-A479-55348BA69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1177"/>
              <a:ext cx="137" cy="536"/>
            </a:xfrm>
            <a:custGeom>
              <a:avLst/>
              <a:gdLst>
                <a:gd name="T0" fmla="*/ 1 w 274"/>
                <a:gd name="T1" fmla="*/ 0 h 1073"/>
                <a:gd name="T2" fmla="*/ 1 w 274"/>
                <a:gd name="T3" fmla="*/ 0 h 1073"/>
                <a:gd name="T4" fmla="*/ 1 w 274"/>
                <a:gd name="T5" fmla="*/ 0 h 1073"/>
                <a:gd name="T6" fmla="*/ 1 w 274"/>
                <a:gd name="T7" fmla="*/ 0 h 1073"/>
                <a:gd name="T8" fmla="*/ 1 w 274"/>
                <a:gd name="T9" fmla="*/ 0 h 1073"/>
                <a:gd name="T10" fmla="*/ 1 w 274"/>
                <a:gd name="T11" fmla="*/ 0 h 1073"/>
                <a:gd name="T12" fmla="*/ 1 w 274"/>
                <a:gd name="T13" fmla="*/ 0 h 1073"/>
                <a:gd name="T14" fmla="*/ 1 w 274"/>
                <a:gd name="T15" fmla="*/ 0 h 1073"/>
                <a:gd name="T16" fmla="*/ 1 w 274"/>
                <a:gd name="T17" fmla="*/ 0 h 1073"/>
                <a:gd name="T18" fmla="*/ 1 w 274"/>
                <a:gd name="T19" fmla="*/ 0 h 1073"/>
                <a:gd name="T20" fmla="*/ 1 w 274"/>
                <a:gd name="T21" fmla="*/ 0 h 1073"/>
                <a:gd name="T22" fmla="*/ 1 w 274"/>
                <a:gd name="T23" fmla="*/ 0 h 1073"/>
                <a:gd name="T24" fmla="*/ 1 w 274"/>
                <a:gd name="T25" fmla="*/ 0 h 1073"/>
                <a:gd name="T26" fmla="*/ 1 w 274"/>
                <a:gd name="T27" fmla="*/ 0 h 1073"/>
                <a:gd name="T28" fmla="*/ 1 w 274"/>
                <a:gd name="T29" fmla="*/ 0 h 1073"/>
                <a:gd name="T30" fmla="*/ 1 w 274"/>
                <a:gd name="T31" fmla="*/ 0 h 1073"/>
                <a:gd name="T32" fmla="*/ 1 w 274"/>
                <a:gd name="T33" fmla="*/ 0 h 1073"/>
                <a:gd name="T34" fmla="*/ 1 w 274"/>
                <a:gd name="T35" fmla="*/ 0 h 1073"/>
                <a:gd name="T36" fmla="*/ 1 w 274"/>
                <a:gd name="T37" fmla="*/ 0 h 1073"/>
                <a:gd name="T38" fmla="*/ 1 w 274"/>
                <a:gd name="T39" fmla="*/ 0 h 1073"/>
                <a:gd name="T40" fmla="*/ 1 w 274"/>
                <a:gd name="T41" fmla="*/ 0 h 1073"/>
                <a:gd name="T42" fmla="*/ 1 w 274"/>
                <a:gd name="T43" fmla="*/ 0 h 1073"/>
                <a:gd name="T44" fmla="*/ 1 w 274"/>
                <a:gd name="T45" fmla="*/ 0 h 1073"/>
                <a:gd name="T46" fmla="*/ 1 w 274"/>
                <a:gd name="T47" fmla="*/ 0 h 1073"/>
                <a:gd name="T48" fmla="*/ 1 w 274"/>
                <a:gd name="T49" fmla="*/ 0 h 1073"/>
                <a:gd name="T50" fmla="*/ 1 w 274"/>
                <a:gd name="T51" fmla="*/ 0 h 1073"/>
                <a:gd name="T52" fmla="*/ 1 w 274"/>
                <a:gd name="T53" fmla="*/ 0 h 1073"/>
                <a:gd name="T54" fmla="*/ 1 w 274"/>
                <a:gd name="T55" fmla="*/ 0 h 1073"/>
                <a:gd name="T56" fmla="*/ 1 w 274"/>
                <a:gd name="T57" fmla="*/ 0 h 1073"/>
                <a:gd name="T58" fmla="*/ 1 w 274"/>
                <a:gd name="T59" fmla="*/ 0 h 1073"/>
                <a:gd name="T60" fmla="*/ 1 w 274"/>
                <a:gd name="T61" fmla="*/ 0 h 1073"/>
                <a:gd name="T62" fmla="*/ 1 w 274"/>
                <a:gd name="T63" fmla="*/ 0 h 1073"/>
                <a:gd name="T64" fmla="*/ 1 w 274"/>
                <a:gd name="T65" fmla="*/ 0 h 1073"/>
                <a:gd name="T66" fmla="*/ 1 w 274"/>
                <a:gd name="T67" fmla="*/ 0 h 1073"/>
                <a:gd name="T68" fmla="*/ 1 w 274"/>
                <a:gd name="T69" fmla="*/ 0 h 1073"/>
                <a:gd name="T70" fmla="*/ 1 w 274"/>
                <a:gd name="T71" fmla="*/ 0 h 1073"/>
                <a:gd name="T72" fmla="*/ 1 w 274"/>
                <a:gd name="T73" fmla="*/ 0 h 1073"/>
                <a:gd name="T74" fmla="*/ 1 w 274"/>
                <a:gd name="T75" fmla="*/ 0 h 1073"/>
                <a:gd name="T76" fmla="*/ 1 w 274"/>
                <a:gd name="T77" fmla="*/ 0 h 1073"/>
                <a:gd name="T78" fmla="*/ 1 w 274"/>
                <a:gd name="T79" fmla="*/ 0 h 1073"/>
                <a:gd name="T80" fmla="*/ 1 w 274"/>
                <a:gd name="T81" fmla="*/ 0 h 1073"/>
                <a:gd name="T82" fmla="*/ 1 w 274"/>
                <a:gd name="T83" fmla="*/ 0 h 1073"/>
                <a:gd name="T84" fmla="*/ 1 w 274"/>
                <a:gd name="T85" fmla="*/ 0 h 10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4"/>
                <a:gd name="T130" fmla="*/ 0 h 1073"/>
                <a:gd name="T131" fmla="*/ 274 w 274"/>
                <a:gd name="T132" fmla="*/ 1073 h 10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4" h="1073">
                  <a:moveTo>
                    <a:pt x="124" y="1073"/>
                  </a:moveTo>
                  <a:lnTo>
                    <a:pt x="114" y="1071"/>
                  </a:lnTo>
                  <a:lnTo>
                    <a:pt x="105" y="1067"/>
                  </a:lnTo>
                  <a:lnTo>
                    <a:pt x="95" y="1063"/>
                  </a:lnTo>
                  <a:lnTo>
                    <a:pt x="87" y="1061"/>
                  </a:lnTo>
                  <a:lnTo>
                    <a:pt x="82" y="1060"/>
                  </a:lnTo>
                  <a:lnTo>
                    <a:pt x="78" y="1058"/>
                  </a:lnTo>
                  <a:lnTo>
                    <a:pt x="72" y="1056"/>
                  </a:lnTo>
                  <a:lnTo>
                    <a:pt x="68" y="1054"/>
                  </a:lnTo>
                  <a:lnTo>
                    <a:pt x="63" y="1054"/>
                  </a:lnTo>
                  <a:lnTo>
                    <a:pt x="59" y="1052"/>
                  </a:lnTo>
                  <a:lnTo>
                    <a:pt x="53" y="1050"/>
                  </a:lnTo>
                  <a:lnTo>
                    <a:pt x="49" y="1048"/>
                  </a:lnTo>
                  <a:lnTo>
                    <a:pt x="67" y="1023"/>
                  </a:lnTo>
                  <a:lnTo>
                    <a:pt x="82" y="997"/>
                  </a:lnTo>
                  <a:lnTo>
                    <a:pt x="97" y="970"/>
                  </a:lnTo>
                  <a:lnTo>
                    <a:pt x="112" y="944"/>
                  </a:lnTo>
                  <a:lnTo>
                    <a:pt x="125" y="915"/>
                  </a:lnTo>
                  <a:lnTo>
                    <a:pt x="137" y="887"/>
                  </a:lnTo>
                  <a:lnTo>
                    <a:pt x="148" y="858"/>
                  </a:lnTo>
                  <a:lnTo>
                    <a:pt x="160" y="829"/>
                  </a:lnTo>
                  <a:lnTo>
                    <a:pt x="167" y="799"/>
                  </a:lnTo>
                  <a:lnTo>
                    <a:pt x="177" y="769"/>
                  </a:lnTo>
                  <a:lnTo>
                    <a:pt x="183" y="736"/>
                  </a:lnTo>
                  <a:lnTo>
                    <a:pt x="188" y="706"/>
                  </a:lnTo>
                  <a:lnTo>
                    <a:pt x="192" y="674"/>
                  </a:lnTo>
                  <a:lnTo>
                    <a:pt x="196" y="643"/>
                  </a:lnTo>
                  <a:lnTo>
                    <a:pt x="198" y="611"/>
                  </a:lnTo>
                  <a:lnTo>
                    <a:pt x="200" y="578"/>
                  </a:lnTo>
                  <a:lnTo>
                    <a:pt x="198" y="540"/>
                  </a:lnTo>
                  <a:lnTo>
                    <a:pt x="196" y="502"/>
                  </a:lnTo>
                  <a:lnTo>
                    <a:pt x="190" y="464"/>
                  </a:lnTo>
                  <a:lnTo>
                    <a:pt x="184" y="428"/>
                  </a:lnTo>
                  <a:lnTo>
                    <a:pt x="177" y="392"/>
                  </a:lnTo>
                  <a:lnTo>
                    <a:pt x="167" y="358"/>
                  </a:lnTo>
                  <a:lnTo>
                    <a:pt x="158" y="322"/>
                  </a:lnTo>
                  <a:lnTo>
                    <a:pt x="146" y="289"/>
                  </a:lnTo>
                  <a:lnTo>
                    <a:pt x="131" y="255"/>
                  </a:lnTo>
                  <a:lnTo>
                    <a:pt x="116" y="223"/>
                  </a:lnTo>
                  <a:lnTo>
                    <a:pt x="101" y="191"/>
                  </a:lnTo>
                  <a:lnTo>
                    <a:pt x="84" y="160"/>
                  </a:lnTo>
                  <a:lnTo>
                    <a:pt x="63" y="130"/>
                  </a:lnTo>
                  <a:lnTo>
                    <a:pt x="44" y="101"/>
                  </a:lnTo>
                  <a:lnTo>
                    <a:pt x="23" y="73"/>
                  </a:lnTo>
                  <a:lnTo>
                    <a:pt x="0" y="48"/>
                  </a:lnTo>
                  <a:lnTo>
                    <a:pt x="8" y="40"/>
                  </a:lnTo>
                  <a:lnTo>
                    <a:pt x="15" y="35"/>
                  </a:lnTo>
                  <a:lnTo>
                    <a:pt x="23" y="27"/>
                  </a:lnTo>
                  <a:lnTo>
                    <a:pt x="30" y="21"/>
                  </a:lnTo>
                  <a:lnTo>
                    <a:pt x="36" y="16"/>
                  </a:lnTo>
                  <a:lnTo>
                    <a:pt x="44" y="10"/>
                  </a:lnTo>
                  <a:lnTo>
                    <a:pt x="51" y="6"/>
                  </a:lnTo>
                  <a:lnTo>
                    <a:pt x="59" y="0"/>
                  </a:lnTo>
                  <a:lnTo>
                    <a:pt x="82" y="29"/>
                  </a:lnTo>
                  <a:lnTo>
                    <a:pt x="106" y="61"/>
                  </a:lnTo>
                  <a:lnTo>
                    <a:pt x="127" y="94"/>
                  </a:lnTo>
                  <a:lnTo>
                    <a:pt x="148" y="126"/>
                  </a:lnTo>
                  <a:lnTo>
                    <a:pt x="167" y="160"/>
                  </a:lnTo>
                  <a:lnTo>
                    <a:pt x="184" y="194"/>
                  </a:lnTo>
                  <a:lnTo>
                    <a:pt x="202" y="229"/>
                  </a:lnTo>
                  <a:lnTo>
                    <a:pt x="217" y="267"/>
                  </a:lnTo>
                  <a:lnTo>
                    <a:pt x="228" y="303"/>
                  </a:lnTo>
                  <a:lnTo>
                    <a:pt x="240" y="341"/>
                  </a:lnTo>
                  <a:lnTo>
                    <a:pt x="249" y="379"/>
                  </a:lnTo>
                  <a:lnTo>
                    <a:pt x="259" y="417"/>
                  </a:lnTo>
                  <a:lnTo>
                    <a:pt x="264" y="455"/>
                  </a:lnTo>
                  <a:lnTo>
                    <a:pt x="268" y="497"/>
                  </a:lnTo>
                  <a:lnTo>
                    <a:pt x="272" y="537"/>
                  </a:lnTo>
                  <a:lnTo>
                    <a:pt x="274" y="578"/>
                  </a:lnTo>
                  <a:lnTo>
                    <a:pt x="272" y="613"/>
                  </a:lnTo>
                  <a:lnTo>
                    <a:pt x="270" y="645"/>
                  </a:lnTo>
                  <a:lnTo>
                    <a:pt x="266" y="679"/>
                  </a:lnTo>
                  <a:lnTo>
                    <a:pt x="262" y="712"/>
                  </a:lnTo>
                  <a:lnTo>
                    <a:pt x="257" y="746"/>
                  </a:lnTo>
                  <a:lnTo>
                    <a:pt x="251" y="778"/>
                  </a:lnTo>
                  <a:lnTo>
                    <a:pt x="241" y="809"/>
                  </a:lnTo>
                  <a:lnTo>
                    <a:pt x="234" y="841"/>
                  </a:lnTo>
                  <a:lnTo>
                    <a:pt x="222" y="871"/>
                  </a:lnTo>
                  <a:lnTo>
                    <a:pt x="211" y="904"/>
                  </a:lnTo>
                  <a:lnTo>
                    <a:pt x="200" y="932"/>
                  </a:lnTo>
                  <a:lnTo>
                    <a:pt x="186" y="961"/>
                  </a:lnTo>
                  <a:lnTo>
                    <a:pt x="171" y="989"/>
                  </a:lnTo>
                  <a:lnTo>
                    <a:pt x="156" y="1020"/>
                  </a:lnTo>
                  <a:lnTo>
                    <a:pt x="141" y="1046"/>
                  </a:lnTo>
                  <a:lnTo>
                    <a:pt x="124" y="10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7" name="Freeform 55">
              <a:extLst>
                <a:ext uri="{FF2B5EF4-FFF2-40B4-BE49-F238E27FC236}">
                  <a16:creationId xmlns:a16="http://schemas.microsoft.com/office/drawing/2014/main" id="{DC1A2D84-F791-48F3-8E0E-D81C6F33F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" y="1329"/>
              <a:ext cx="74" cy="291"/>
            </a:xfrm>
            <a:custGeom>
              <a:avLst/>
              <a:gdLst>
                <a:gd name="T0" fmla="*/ 1 w 148"/>
                <a:gd name="T1" fmla="*/ 1 h 582"/>
                <a:gd name="T2" fmla="*/ 1 w 148"/>
                <a:gd name="T3" fmla="*/ 1 h 582"/>
                <a:gd name="T4" fmla="*/ 1 w 148"/>
                <a:gd name="T5" fmla="*/ 1 h 582"/>
                <a:gd name="T6" fmla="*/ 1 w 148"/>
                <a:gd name="T7" fmla="*/ 1 h 582"/>
                <a:gd name="T8" fmla="*/ 1 w 148"/>
                <a:gd name="T9" fmla="*/ 1 h 582"/>
                <a:gd name="T10" fmla="*/ 1 w 148"/>
                <a:gd name="T11" fmla="*/ 1 h 582"/>
                <a:gd name="T12" fmla="*/ 1 w 148"/>
                <a:gd name="T13" fmla="*/ 1 h 582"/>
                <a:gd name="T14" fmla="*/ 1 w 148"/>
                <a:gd name="T15" fmla="*/ 1 h 582"/>
                <a:gd name="T16" fmla="*/ 1 w 148"/>
                <a:gd name="T17" fmla="*/ 1 h 582"/>
                <a:gd name="T18" fmla="*/ 1 w 148"/>
                <a:gd name="T19" fmla="*/ 1 h 582"/>
                <a:gd name="T20" fmla="*/ 1 w 148"/>
                <a:gd name="T21" fmla="*/ 1 h 582"/>
                <a:gd name="T22" fmla="*/ 1 w 148"/>
                <a:gd name="T23" fmla="*/ 1 h 582"/>
                <a:gd name="T24" fmla="*/ 1 w 148"/>
                <a:gd name="T25" fmla="*/ 1 h 582"/>
                <a:gd name="T26" fmla="*/ 1 w 148"/>
                <a:gd name="T27" fmla="*/ 1 h 582"/>
                <a:gd name="T28" fmla="*/ 1 w 148"/>
                <a:gd name="T29" fmla="*/ 1 h 582"/>
                <a:gd name="T30" fmla="*/ 1 w 148"/>
                <a:gd name="T31" fmla="*/ 1 h 582"/>
                <a:gd name="T32" fmla="*/ 1 w 148"/>
                <a:gd name="T33" fmla="*/ 1 h 582"/>
                <a:gd name="T34" fmla="*/ 1 w 148"/>
                <a:gd name="T35" fmla="*/ 1 h 582"/>
                <a:gd name="T36" fmla="*/ 1 w 148"/>
                <a:gd name="T37" fmla="*/ 1 h 582"/>
                <a:gd name="T38" fmla="*/ 1 w 148"/>
                <a:gd name="T39" fmla="*/ 1 h 582"/>
                <a:gd name="T40" fmla="*/ 1 w 148"/>
                <a:gd name="T41" fmla="*/ 1 h 582"/>
                <a:gd name="T42" fmla="*/ 1 w 148"/>
                <a:gd name="T43" fmla="*/ 1 h 582"/>
                <a:gd name="T44" fmla="*/ 1 w 148"/>
                <a:gd name="T45" fmla="*/ 1 h 582"/>
                <a:gd name="T46" fmla="*/ 1 w 148"/>
                <a:gd name="T47" fmla="*/ 1 h 582"/>
                <a:gd name="T48" fmla="*/ 1 w 148"/>
                <a:gd name="T49" fmla="*/ 1 h 582"/>
                <a:gd name="T50" fmla="*/ 1 w 148"/>
                <a:gd name="T51" fmla="*/ 1 h 582"/>
                <a:gd name="T52" fmla="*/ 1 w 148"/>
                <a:gd name="T53" fmla="*/ 1 h 582"/>
                <a:gd name="T54" fmla="*/ 1 w 148"/>
                <a:gd name="T55" fmla="*/ 1 h 582"/>
                <a:gd name="T56" fmla="*/ 1 w 148"/>
                <a:gd name="T57" fmla="*/ 1 h 582"/>
                <a:gd name="T58" fmla="*/ 1 w 148"/>
                <a:gd name="T59" fmla="*/ 1 h 582"/>
                <a:gd name="T60" fmla="*/ 1 w 148"/>
                <a:gd name="T61" fmla="*/ 1 h 582"/>
                <a:gd name="T62" fmla="*/ 1 w 148"/>
                <a:gd name="T63" fmla="*/ 1 h 582"/>
                <a:gd name="T64" fmla="*/ 1 w 148"/>
                <a:gd name="T65" fmla="*/ 1 h 582"/>
                <a:gd name="T66" fmla="*/ 1 w 148"/>
                <a:gd name="T67" fmla="*/ 1 h 582"/>
                <a:gd name="T68" fmla="*/ 1 w 148"/>
                <a:gd name="T69" fmla="*/ 1 h 582"/>
                <a:gd name="T70" fmla="*/ 1 w 148"/>
                <a:gd name="T71" fmla="*/ 1 h 582"/>
                <a:gd name="T72" fmla="*/ 1 w 148"/>
                <a:gd name="T73" fmla="*/ 1 h 582"/>
                <a:gd name="T74" fmla="*/ 1 w 148"/>
                <a:gd name="T75" fmla="*/ 1 h 582"/>
                <a:gd name="T76" fmla="*/ 1 w 148"/>
                <a:gd name="T77" fmla="*/ 1 h 5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8"/>
                <a:gd name="T118" fmla="*/ 0 h 582"/>
                <a:gd name="T119" fmla="*/ 148 w 148"/>
                <a:gd name="T120" fmla="*/ 582 h 58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8" h="582">
                  <a:moveTo>
                    <a:pt x="69" y="582"/>
                  </a:moveTo>
                  <a:lnTo>
                    <a:pt x="63" y="580"/>
                  </a:lnTo>
                  <a:lnTo>
                    <a:pt x="57" y="580"/>
                  </a:lnTo>
                  <a:lnTo>
                    <a:pt x="53" y="576"/>
                  </a:lnTo>
                  <a:lnTo>
                    <a:pt x="48" y="576"/>
                  </a:lnTo>
                  <a:lnTo>
                    <a:pt x="42" y="574"/>
                  </a:lnTo>
                  <a:lnTo>
                    <a:pt x="38" y="572"/>
                  </a:lnTo>
                  <a:lnTo>
                    <a:pt x="32" y="570"/>
                  </a:lnTo>
                  <a:lnTo>
                    <a:pt x="29" y="570"/>
                  </a:lnTo>
                  <a:lnTo>
                    <a:pt x="36" y="555"/>
                  </a:lnTo>
                  <a:lnTo>
                    <a:pt x="46" y="542"/>
                  </a:lnTo>
                  <a:lnTo>
                    <a:pt x="53" y="526"/>
                  </a:lnTo>
                  <a:lnTo>
                    <a:pt x="61" y="513"/>
                  </a:lnTo>
                  <a:lnTo>
                    <a:pt x="69" y="496"/>
                  </a:lnTo>
                  <a:lnTo>
                    <a:pt x="74" y="481"/>
                  </a:lnTo>
                  <a:lnTo>
                    <a:pt x="82" y="466"/>
                  </a:lnTo>
                  <a:lnTo>
                    <a:pt x="88" y="450"/>
                  </a:lnTo>
                  <a:lnTo>
                    <a:pt x="91" y="433"/>
                  </a:lnTo>
                  <a:lnTo>
                    <a:pt x="95" y="416"/>
                  </a:lnTo>
                  <a:lnTo>
                    <a:pt x="99" y="399"/>
                  </a:lnTo>
                  <a:lnTo>
                    <a:pt x="103" y="382"/>
                  </a:lnTo>
                  <a:lnTo>
                    <a:pt x="105" y="365"/>
                  </a:lnTo>
                  <a:lnTo>
                    <a:pt x="107" y="348"/>
                  </a:lnTo>
                  <a:lnTo>
                    <a:pt x="108" y="331"/>
                  </a:lnTo>
                  <a:lnTo>
                    <a:pt x="108" y="313"/>
                  </a:lnTo>
                  <a:lnTo>
                    <a:pt x="108" y="293"/>
                  </a:lnTo>
                  <a:lnTo>
                    <a:pt x="107" y="273"/>
                  </a:lnTo>
                  <a:lnTo>
                    <a:pt x="103" y="253"/>
                  </a:lnTo>
                  <a:lnTo>
                    <a:pt x="101" y="232"/>
                  </a:lnTo>
                  <a:lnTo>
                    <a:pt x="95" y="213"/>
                  </a:lnTo>
                  <a:lnTo>
                    <a:pt x="91" y="194"/>
                  </a:lnTo>
                  <a:lnTo>
                    <a:pt x="86" y="175"/>
                  </a:lnTo>
                  <a:lnTo>
                    <a:pt x="80" y="156"/>
                  </a:lnTo>
                  <a:lnTo>
                    <a:pt x="70" y="138"/>
                  </a:lnTo>
                  <a:lnTo>
                    <a:pt x="63" y="119"/>
                  </a:lnTo>
                  <a:lnTo>
                    <a:pt x="55" y="102"/>
                  </a:lnTo>
                  <a:lnTo>
                    <a:pt x="46" y="87"/>
                  </a:lnTo>
                  <a:lnTo>
                    <a:pt x="34" y="70"/>
                  </a:lnTo>
                  <a:lnTo>
                    <a:pt x="25" y="55"/>
                  </a:lnTo>
                  <a:lnTo>
                    <a:pt x="11" y="40"/>
                  </a:lnTo>
                  <a:lnTo>
                    <a:pt x="0" y="24"/>
                  </a:lnTo>
                  <a:lnTo>
                    <a:pt x="10" y="17"/>
                  </a:lnTo>
                  <a:lnTo>
                    <a:pt x="17" y="11"/>
                  </a:lnTo>
                  <a:lnTo>
                    <a:pt x="25" y="5"/>
                  </a:lnTo>
                  <a:lnTo>
                    <a:pt x="32" y="0"/>
                  </a:lnTo>
                  <a:lnTo>
                    <a:pt x="46" y="15"/>
                  </a:lnTo>
                  <a:lnTo>
                    <a:pt x="57" y="32"/>
                  </a:lnTo>
                  <a:lnTo>
                    <a:pt x="69" y="49"/>
                  </a:lnTo>
                  <a:lnTo>
                    <a:pt x="82" y="66"/>
                  </a:lnTo>
                  <a:lnTo>
                    <a:pt x="91" y="85"/>
                  </a:lnTo>
                  <a:lnTo>
                    <a:pt x="101" y="104"/>
                  </a:lnTo>
                  <a:lnTo>
                    <a:pt x="108" y="121"/>
                  </a:lnTo>
                  <a:lnTo>
                    <a:pt x="118" y="142"/>
                  </a:lnTo>
                  <a:lnTo>
                    <a:pt x="124" y="163"/>
                  </a:lnTo>
                  <a:lnTo>
                    <a:pt x="129" y="182"/>
                  </a:lnTo>
                  <a:lnTo>
                    <a:pt x="135" y="203"/>
                  </a:lnTo>
                  <a:lnTo>
                    <a:pt x="141" y="224"/>
                  </a:lnTo>
                  <a:lnTo>
                    <a:pt x="143" y="247"/>
                  </a:lnTo>
                  <a:lnTo>
                    <a:pt x="146" y="268"/>
                  </a:lnTo>
                  <a:lnTo>
                    <a:pt x="148" y="291"/>
                  </a:lnTo>
                  <a:lnTo>
                    <a:pt x="148" y="313"/>
                  </a:lnTo>
                  <a:lnTo>
                    <a:pt x="148" y="331"/>
                  </a:lnTo>
                  <a:lnTo>
                    <a:pt x="146" y="350"/>
                  </a:lnTo>
                  <a:lnTo>
                    <a:pt x="145" y="367"/>
                  </a:lnTo>
                  <a:lnTo>
                    <a:pt x="143" y="386"/>
                  </a:lnTo>
                  <a:lnTo>
                    <a:pt x="139" y="403"/>
                  </a:lnTo>
                  <a:lnTo>
                    <a:pt x="135" y="422"/>
                  </a:lnTo>
                  <a:lnTo>
                    <a:pt x="131" y="439"/>
                  </a:lnTo>
                  <a:lnTo>
                    <a:pt x="127" y="456"/>
                  </a:lnTo>
                  <a:lnTo>
                    <a:pt x="122" y="471"/>
                  </a:lnTo>
                  <a:lnTo>
                    <a:pt x="116" y="488"/>
                  </a:lnTo>
                  <a:lnTo>
                    <a:pt x="108" y="504"/>
                  </a:lnTo>
                  <a:lnTo>
                    <a:pt x="101" y="521"/>
                  </a:lnTo>
                  <a:lnTo>
                    <a:pt x="93" y="536"/>
                  </a:lnTo>
                  <a:lnTo>
                    <a:pt x="86" y="551"/>
                  </a:lnTo>
                  <a:lnTo>
                    <a:pt x="76" y="566"/>
                  </a:lnTo>
                  <a:lnTo>
                    <a:pt x="69" y="5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4" name="Group 56">
            <a:extLst>
              <a:ext uri="{FF2B5EF4-FFF2-40B4-BE49-F238E27FC236}">
                <a16:creationId xmlns:a16="http://schemas.microsoft.com/office/drawing/2014/main" id="{D1086463-6A7F-4AEA-A1D3-2F66470DC49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896225" y="1833563"/>
            <a:ext cx="889000" cy="906462"/>
            <a:chOff x="4589" y="1831"/>
            <a:chExt cx="859" cy="875"/>
          </a:xfrm>
        </p:grpSpPr>
        <p:sp>
          <p:nvSpPr>
            <p:cNvPr id="56339" name="Rectangle 57">
              <a:extLst>
                <a:ext uri="{FF2B5EF4-FFF2-40B4-BE49-F238E27FC236}">
                  <a16:creationId xmlns:a16="http://schemas.microsoft.com/office/drawing/2014/main" id="{497066EB-2ED3-4734-9457-8306BB1F2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3930">
              <a:off x="4589" y="1964"/>
              <a:ext cx="859" cy="680"/>
            </a:xfrm>
            <a:prstGeom prst="rect">
              <a:avLst/>
            </a:pr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56340" name="Freeform 58">
              <a:extLst>
                <a:ext uri="{FF2B5EF4-FFF2-40B4-BE49-F238E27FC236}">
                  <a16:creationId xmlns:a16="http://schemas.microsoft.com/office/drawing/2014/main" id="{00EAB306-7433-4388-BB1D-69E0E5FE4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2181"/>
              <a:ext cx="351" cy="331"/>
            </a:xfrm>
            <a:custGeom>
              <a:avLst/>
              <a:gdLst>
                <a:gd name="T0" fmla="*/ 0 w 704"/>
                <a:gd name="T1" fmla="*/ 0 h 664"/>
                <a:gd name="T2" fmla="*/ 0 w 704"/>
                <a:gd name="T3" fmla="*/ 0 h 664"/>
                <a:gd name="T4" fmla="*/ 0 w 704"/>
                <a:gd name="T5" fmla="*/ 0 h 664"/>
                <a:gd name="T6" fmla="*/ 0 w 704"/>
                <a:gd name="T7" fmla="*/ 0 h 664"/>
                <a:gd name="T8" fmla="*/ 0 w 704"/>
                <a:gd name="T9" fmla="*/ 0 h 664"/>
                <a:gd name="T10" fmla="*/ 0 w 704"/>
                <a:gd name="T11" fmla="*/ 0 h 664"/>
                <a:gd name="T12" fmla="*/ 0 w 704"/>
                <a:gd name="T13" fmla="*/ 0 h 664"/>
                <a:gd name="T14" fmla="*/ 0 w 704"/>
                <a:gd name="T15" fmla="*/ 0 h 664"/>
                <a:gd name="T16" fmla="*/ 0 w 704"/>
                <a:gd name="T17" fmla="*/ 0 h 664"/>
                <a:gd name="T18" fmla="*/ 0 w 704"/>
                <a:gd name="T19" fmla="*/ 0 h 664"/>
                <a:gd name="T20" fmla="*/ 0 w 704"/>
                <a:gd name="T21" fmla="*/ 0 h 664"/>
                <a:gd name="T22" fmla="*/ 0 w 704"/>
                <a:gd name="T23" fmla="*/ 0 h 664"/>
                <a:gd name="T24" fmla="*/ 0 w 704"/>
                <a:gd name="T25" fmla="*/ 0 h 664"/>
                <a:gd name="T26" fmla="*/ 0 w 704"/>
                <a:gd name="T27" fmla="*/ 0 h 664"/>
                <a:gd name="T28" fmla="*/ 0 w 704"/>
                <a:gd name="T29" fmla="*/ 0 h 664"/>
                <a:gd name="T30" fmla="*/ 0 w 704"/>
                <a:gd name="T31" fmla="*/ 0 h 664"/>
                <a:gd name="T32" fmla="*/ 0 w 704"/>
                <a:gd name="T33" fmla="*/ 0 h 664"/>
                <a:gd name="T34" fmla="*/ 0 w 704"/>
                <a:gd name="T35" fmla="*/ 0 h 664"/>
                <a:gd name="T36" fmla="*/ 0 w 704"/>
                <a:gd name="T37" fmla="*/ 0 h 664"/>
                <a:gd name="T38" fmla="*/ 0 w 704"/>
                <a:gd name="T39" fmla="*/ 0 h 664"/>
                <a:gd name="T40" fmla="*/ 0 w 704"/>
                <a:gd name="T41" fmla="*/ 0 h 664"/>
                <a:gd name="T42" fmla="*/ 0 w 704"/>
                <a:gd name="T43" fmla="*/ 0 h 664"/>
                <a:gd name="T44" fmla="*/ 0 w 704"/>
                <a:gd name="T45" fmla="*/ 0 h 664"/>
                <a:gd name="T46" fmla="*/ 0 w 704"/>
                <a:gd name="T47" fmla="*/ 0 h 664"/>
                <a:gd name="T48" fmla="*/ 0 w 704"/>
                <a:gd name="T49" fmla="*/ 0 h 664"/>
                <a:gd name="T50" fmla="*/ 0 w 704"/>
                <a:gd name="T51" fmla="*/ 0 h 664"/>
                <a:gd name="T52" fmla="*/ 0 w 704"/>
                <a:gd name="T53" fmla="*/ 0 h 664"/>
                <a:gd name="T54" fmla="*/ 0 w 704"/>
                <a:gd name="T55" fmla="*/ 0 h 664"/>
                <a:gd name="T56" fmla="*/ 0 w 704"/>
                <a:gd name="T57" fmla="*/ 0 h 664"/>
                <a:gd name="T58" fmla="*/ 0 w 704"/>
                <a:gd name="T59" fmla="*/ 0 h 664"/>
                <a:gd name="T60" fmla="*/ 0 w 704"/>
                <a:gd name="T61" fmla="*/ 0 h 664"/>
                <a:gd name="T62" fmla="*/ 0 w 704"/>
                <a:gd name="T63" fmla="*/ 0 h 664"/>
                <a:gd name="T64" fmla="*/ 0 w 704"/>
                <a:gd name="T65" fmla="*/ 0 h 664"/>
                <a:gd name="T66" fmla="*/ 0 w 704"/>
                <a:gd name="T67" fmla="*/ 0 h 664"/>
                <a:gd name="T68" fmla="*/ 0 w 704"/>
                <a:gd name="T69" fmla="*/ 0 h 664"/>
                <a:gd name="T70" fmla="*/ 0 w 704"/>
                <a:gd name="T71" fmla="*/ 0 h 664"/>
                <a:gd name="T72" fmla="*/ 0 w 704"/>
                <a:gd name="T73" fmla="*/ 0 h 664"/>
                <a:gd name="T74" fmla="*/ 0 w 704"/>
                <a:gd name="T75" fmla="*/ 0 h 664"/>
                <a:gd name="T76" fmla="*/ 0 w 704"/>
                <a:gd name="T77" fmla="*/ 0 h 664"/>
                <a:gd name="T78" fmla="*/ 0 w 704"/>
                <a:gd name="T79" fmla="*/ 0 h 664"/>
                <a:gd name="T80" fmla="*/ 0 w 704"/>
                <a:gd name="T81" fmla="*/ 0 h 664"/>
                <a:gd name="T82" fmla="*/ 0 w 704"/>
                <a:gd name="T83" fmla="*/ 0 h 664"/>
                <a:gd name="T84" fmla="*/ 0 w 704"/>
                <a:gd name="T85" fmla="*/ 0 h 664"/>
                <a:gd name="T86" fmla="*/ 0 w 704"/>
                <a:gd name="T87" fmla="*/ 0 h 664"/>
                <a:gd name="T88" fmla="*/ 0 w 704"/>
                <a:gd name="T89" fmla="*/ 0 h 664"/>
                <a:gd name="T90" fmla="*/ 0 w 704"/>
                <a:gd name="T91" fmla="*/ 0 h 664"/>
                <a:gd name="T92" fmla="*/ 0 w 704"/>
                <a:gd name="T93" fmla="*/ 0 h 664"/>
                <a:gd name="T94" fmla="*/ 0 w 704"/>
                <a:gd name="T95" fmla="*/ 0 h 664"/>
                <a:gd name="T96" fmla="*/ 0 w 704"/>
                <a:gd name="T97" fmla="*/ 0 h 664"/>
                <a:gd name="T98" fmla="*/ 0 w 704"/>
                <a:gd name="T99" fmla="*/ 0 h 664"/>
                <a:gd name="T100" fmla="*/ 0 w 704"/>
                <a:gd name="T101" fmla="*/ 0 h 664"/>
                <a:gd name="T102" fmla="*/ 0 w 704"/>
                <a:gd name="T103" fmla="*/ 0 h 6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4"/>
                <a:gd name="T157" fmla="*/ 0 h 664"/>
                <a:gd name="T158" fmla="*/ 704 w 704"/>
                <a:gd name="T159" fmla="*/ 664 h 6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4" h="664">
                  <a:moveTo>
                    <a:pt x="15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0" y="38"/>
                  </a:lnTo>
                  <a:lnTo>
                    <a:pt x="10" y="46"/>
                  </a:lnTo>
                  <a:lnTo>
                    <a:pt x="10" y="52"/>
                  </a:lnTo>
                  <a:lnTo>
                    <a:pt x="10" y="59"/>
                  </a:lnTo>
                  <a:lnTo>
                    <a:pt x="8" y="67"/>
                  </a:lnTo>
                  <a:lnTo>
                    <a:pt x="8" y="73"/>
                  </a:lnTo>
                  <a:lnTo>
                    <a:pt x="6" y="80"/>
                  </a:lnTo>
                  <a:lnTo>
                    <a:pt x="6" y="90"/>
                  </a:lnTo>
                  <a:lnTo>
                    <a:pt x="6" y="97"/>
                  </a:lnTo>
                  <a:lnTo>
                    <a:pt x="4" y="105"/>
                  </a:lnTo>
                  <a:lnTo>
                    <a:pt x="4" y="113"/>
                  </a:lnTo>
                  <a:lnTo>
                    <a:pt x="4" y="122"/>
                  </a:lnTo>
                  <a:lnTo>
                    <a:pt x="2" y="132"/>
                  </a:lnTo>
                  <a:lnTo>
                    <a:pt x="2" y="141"/>
                  </a:lnTo>
                  <a:lnTo>
                    <a:pt x="2" y="145"/>
                  </a:lnTo>
                  <a:lnTo>
                    <a:pt x="2" y="149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0" y="164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0" y="179"/>
                  </a:lnTo>
                  <a:lnTo>
                    <a:pt x="0" y="185"/>
                  </a:lnTo>
                  <a:lnTo>
                    <a:pt x="0" y="189"/>
                  </a:lnTo>
                  <a:lnTo>
                    <a:pt x="0" y="194"/>
                  </a:lnTo>
                  <a:lnTo>
                    <a:pt x="0" y="200"/>
                  </a:lnTo>
                  <a:lnTo>
                    <a:pt x="0" y="204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2" y="263"/>
                  </a:lnTo>
                  <a:lnTo>
                    <a:pt x="2" y="268"/>
                  </a:lnTo>
                  <a:lnTo>
                    <a:pt x="2" y="276"/>
                  </a:lnTo>
                  <a:lnTo>
                    <a:pt x="2" y="282"/>
                  </a:lnTo>
                  <a:lnTo>
                    <a:pt x="4" y="289"/>
                  </a:lnTo>
                  <a:lnTo>
                    <a:pt x="4" y="297"/>
                  </a:lnTo>
                  <a:lnTo>
                    <a:pt x="4" y="305"/>
                  </a:lnTo>
                  <a:lnTo>
                    <a:pt x="6" y="310"/>
                  </a:lnTo>
                  <a:lnTo>
                    <a:pt x="6" y="318"/>
                  </a:lnTo>
                  <a:lnTo>
                    <a:pt x="8" y="325"/>
                  </a:lnTo>
                  <a:lnTo>
                    <a:pt x="8" y="333"/>
                  </a:lnTo>
                  <a:lnTo>
                    <a:pt x="8" y="341"/>
                  </a:lnTo>
                  <a:lnTo>
                    <a:pt x="10" y="348"/>
                  </a:lnTo>
                  <a:lnTo>
                    <a:pt x="10" y="356"/>
                  </a:lnTo>
                  <a:lnTo>
                    <a:pt x="10" y="362"/>
                  </a:lnTo>
                  <a:lnTo>
                    <a:pt x="12" y="369"/>
                  </a:lnTo>
                  <a:lnTo>
                    <a:pt x="12" y="377"/>
                  </a:lnTo>
                  <a:lnTo>
                    <a:pt x="13" y="384"/>
                  </a:lnTo>
                  <a:lnTo>
                    <a:pt x="15" y="392"/>
                  </a:lnTo>
                  <a:lnTo>
                    <a:pt x="15" y="400"/>
                  </a:lnTo>
                  <a:lnTo>
                    <a:pt x="17" y="407"/>
                  </a:lnTo>
                  <a:lnTo>
                    <a:pt x="19" y="415"/>
                  </a:lnTo>
                  <a:lnTo>
                    <a:pt x="19" y="422"/>
                  </a:lnTo>
                  <a:lnTo>
                    <a:pt x="21" y="428"/>
                  </a:lnTo>
                  <a:lnTo>
                    <a:pt x="21" y="436"/>
                  </a:lnTo>
                  <a:lnTo>
                    <a:pt x="23" y="441"/>
                  </a:lnTo>
                  <a:lnTo>
                    <a:pt x="23" y="449"/>
                  </a:lnTo>
                  <a:lnTo>
                    <a:pt x="25" y="455"/>
                  </a:lnTo>
                  <a:lnTo>
                    <a:pt x="25" y="462"/>
                  </a:lnTo>
                  <a:lnTo>
                    <a:pt x="27" y="470"/>
                  </a:lnTo>
                  <a:lnTo>
                    <a:pt x="29" y="476"/>
                  </a:lnTo>
                  <a:lnTo>
                    <a:pt x="29" y="481"/>
                  </a:lnTo>
                  <a:lnTo>
                    <a:pt x="31" y="487"/>
                  </a:lnTo>
                  <a:lnTo>
                    <a:pt x="31" y="493"/>
                  </a:lnTo>
                  <a:lnTo>
                    <a:pt x="32" y="498"/>
                  </a:lnTo>
                  <a:lnTo>
                    <a:pt x="34" y="504"/>
                  </a:lnTo>
                  <a:lnTo>
                    <a:pt x="34" y="510"/>
                  </a:lnTo>
                  <a:lnTo>
                    <a:pt x="36" y="516"/>
                  </a:lnTo>
                  <a:lnTo>
                    <a:pt x="36" y="519"/>
                  </a:lnTo>
                  <a:lnTo>
                    <a:pt x="38" y="525"/>
                  </a:lnTo>
                  <a:lnTo>
                    <a:pt x="38" y="529"/>
                  </a:lnTo>
                  <a:lnTo>
                    <a:pt x="40" y="533"/>
                  </a:lnTo>
                  <a:lnTo>
                    <a:pt x="42" y="540"/>
                  </a:lnTo>
                  <a:lnTo>
                    <a:pt x="44" y="548"/>
                  </a:lnTo>
                  <a:lnTo>
                    <a:pt x="46" y="554"/>
                  </a:lnTo>
                  <a:lnTo>
                    <a:pt x="48" y="559"/>
                  </a:lnTo>
                  <a:lnTo>
                    <a:pt x="50" y="563"/>
                  </a:lnTo>
                  <a:lnTo>
                    <a:pt x="51" y="565"/>
                  </a:lnTo>
                  <a:lnTo>
                    <a:pt x="53" y="567"/>
                  </a:lnTo>
                  <a:lnTo>
                    <a:pt x="59" y="571"/>
                  </a:lnTo>
                  <a:lnTo>
                    <a:pt x="63" y="571"/>
                  </a:lnTo>
                  <a:lnTo>
                    <a:pt x="69" y="573"/>
                  </a:lnTo>
                  <a:lnTo>
                    <a:pt x="74" y="573"/>
                  </a:lnTo>
                  <a:lnTo>
                    <a:pt x="80" y="576"/>
                  </a:lnTo>
                  <a:lnTo>
                    <a:pt x="86" y="576"/>
                  </a:lnTo>
                  <a:lnTo>
                    <a:pt x="93" y="578"/>
                  </a:lnTo>
                  <a:lnTo>
                    <a:pt x="101" y="580"/>
                  </a:lnTo>
                  <a:lnTo>
                    <a:pt x="110" y="582"/>
                  </a:lnTo>
                  <a:lnTo>
                    <a:pt x="118" y="584"/>
                  </a:lnTo>
                  <a:lnTo>
                    <a:pt x="127" y="586"/>
                  </a:lnTo>
                  <a:lnTo>
                    <a:pt x="139" y="588"/>
                  </a:lnTo>
                  <a:lnTo>
                    <a:pt x="148" y="592"/>
                  </a:lnTo>
                  <a:lnTo>
                    <a:pt x="160" y="594"/>
                  </a:lnTo>
                  <a:lnTo>
                    <a:pt x="169" y="594"/>
                  </a:lnTo>
                  <a:lnTo>
                    <a:pt x="181" y="595"/>
                  </a:lnTo>
                  <a:lnTo>
                    <a:pt x="194" y="599"/>
                  </a:lnTo>
                  <a:lnTo>
                    <a:pt x="205" y="601"/>
                  </a:lnTo>
                  <a:lnTo>
                    <a:pt x="217" y="603"/>
                  </a:lnTo>
                  <a:lnTo>
                    <a:pt x="230" y="605"/>
                  </a:lnTo>
                  <a:lnTo>
                    <a:pt x="243" y="609"/>
                  </a:lnTo>
                  <a:lnTo>
                    <a:pt x="257" y="609"/>
                  </a:lnTo>
                  <a:lnTo>
                    <a:pt x="270" y="613"/>
                  </a:lnTo>
                  <a:lnTo>
                    <a:pt x="283" y="614"/>
                  </a:lnTo>
                  <a:lnTo>
                    <a:pt x="297" y="616"/>
                  </a:lnTo>
                  <a:lnTo>
                    <a:pt x="312" y="618"/>
                  </a:lnTo>
                  <a:lnTo>
                    <a:pt x="325" y="622"/>
                  </a:lnTo>
                  <a:lnTo>
                    <a:pt x="339" y="624"/>
                  </a:lnTo>
                  <a:lnTo>
                    <a:pt x="354" y="626"/>
                  </a:lnTo>
                  <a:lnTo>
                    <a:pt x="367" y="628"/>
                  </a:lnTo>
                  <a:lnTo>
                    <a:pt x="382" y="630"/>
                  </a:lnTo>
                  <a:lnTo>
                    <a:pt x="396" y="632"/>
                  </a:lnTo>
                  <a:lnTo>
                    <a:pt x="409" y="633"/>
                  </a:lnTo>
                  <a:lnTo>
                    <a:pt x="422" y="635"/>
                  </a:lnTo>
                  <a:lnTo>
                    <a:pt x="437" y="637"/>
                  </a:lnTo>
                  <a:lnTo>
                    <a:pt x="451" y="639"/>
                  </a:lnTo>
                  <a:lnTo>
                    <a:pt x="464" y="643"/>
                  </a:lnTo>
                  <a:lnTo>
                    <a:pt x="477" y="643"/>
                  </a:lnTo>
                  <a:lnTo>
                    <a:pt x="491" y="645"/>
                  </a:lnTo>
                  <a:lnTo>
                    <a:pt x="504" y="647"/>
                  </a:lnTo>
                  <a:lnTo>
                    <a:pt x="517" y="649"/>
                  </a:lnTo>
                  <a:lnTo>
                    <a:pt x="529" y="651"/>
                  </a:lnTo>
                  <a:lnTo>
                    <a:pt x="542" y="652"/>
                  </a:lnTo>
                  <a:lnTo>
                    <a:pt x="553" y="652"/>
                  </a:lnTo>
                  <a:lnTo>
                    <a:pt x="565" y="656"/>
                  </a:lnTo>
                  <a:lnTo>
                    <a:pt x="576" y="656"/>
                  </a:lnTo>
                  <a:lnTo>
                    <a:pt x="586" y="658"/>
                  </a:lnTo>
                  <a:lnTo>
                    <a:pt x="597" y="658"/>
                  </a:lnTo>
                  <a:lnTo>
                    <a:pt x="607" y="660"/>
                  </a:lnTo>
                  <a:lnTo>
                    <a:pt x="616" y="660"/>
                  </a:lnTo>
                  <a:lnTo>
                    <a:pt x="626" y="660"/>
                  </a:lnTo>
                  <a:lnTo>
                    <a:pt x="633" y="662"/>
                  </a:lnTo>
                  <a:lnTo>
                    <a:pt x="643" y="662"/>
                  </a:lnTo>
                  <a:lnTo>
                    <a:pt x="648" y="662"/>
                  </a:lnTo>
                  <a:lnTo>
                    <a:pt x="656" y="662"/>
                  </a:lnTo>
                  <a:lnTo>
                    <a:pt x="662" y="662"/>
                  </a:lnTo>
                  <a:lnTo>
                    <a:pt x="667" y="664"/>
                  </a:lnTo>
                  <a:lnTo>
                    <a:pt x="673" y="662"/>
                  </a:lnTo>
                  <a:lnTo>
                    <a:pt x="677" y="662"/>
                  </a:lnTo>
                  <a:lnTo>
                    <a:pt x="681" y="662"/>
                  </a:lnTo>
                  <a:lnTo>
                    <a:pt x="685" y="662"/>
                  </a:lnTo>
                  <a:lnTo>
                    <a:pt x="704" y="573"/>
                  </a:lnTo>
                  <a:lnTo>
                    <a:pt x="629" y="128"/>
                  </a:lnTo>
                  <a:lnTo>
                    <a:pt x="628" y="122"/>
                  </a:lnTo>
                  <a:lnTo>
                    <a:pt x="622" y="118"/>
                  </a:lnTo>
                  <a:lnTo>
                    <a:pt x="618" y="114"/>
                  </a:lnTo>
                  <a:lnTo>
                    <a:pt x="612" y="111"/>
                  </a:lnTo>
                  <a:lnTo>
                    <a:pt x="605" y="105"/>
                  </a:lnTo>
                  <a:lnTo>
                    <a:pt x="599" y="101"/>
                  </a:lnTo>
                  <a:lnTo>
                    <a:pt x="590" y="95"/>
                  </a:lnTo>
                  <a:lnTo>
                    <a:pt x="582" y="92"/>
                  </a:lnTo>
                  <a:lnTo>
                    <a:pt x="578" y="90"/>
                  </a:lnTo>
                  <a:lnTo>
                    <a:pt x="572" y="86"/>
                  </a:lnTo>
                  <a:lnTo>
                    <a:pt x="567" y="84"/>
                  </a:lnTo>
                  <a:lnTo>
                    <a:pt x="563" y="82"/>
                  </a:lnTo>
                  <a:lnTo>
                    <a:pt x="557" y="78"/>
                  </a:lnTo>
                  <a:lnTo>
                    <a:pt x="553" y="76"/>
                  </a:lnTo>
                  <a:lnTo>
                    <a:pt x="548" y="75"/>
                  </a:lnTo>
                  <a:lnTo>
                    <a:pt x="542" y="73"/>
                  </a:lnTo>
                  <a:lnTo>
                    <a:pt x="536" y="71"/>
                  </a:lnTo>
                  <a:lnTo>
                    <a:pt x="531" y="69"/>
                  </a:lnTo>
                  <a:lnTo>
                    <a:pt x="525" y="65"/>
                  </a:lnTo>
                  <a:lnTo>
                    <a:pt x="519" y="63"/>
                  </a:lnTo>
                  <a:lnTo>
                    <a:pt x="513" y="61"/>
                  </a:lnTo>
                  <a:lnTo>
                    <a:pt x="510" y="59"/>
                  </a:lnTo>
                  <a:lnTo>
                    <a:pt x="504" y="57"/>
                  </a:lnTo>
                  <a:lnTo>
                    <a:pt x="498" y="56"/>
                  </a:lnTo>
                  <a:lnTo>
                    <a:pt x="491" y="54"/>
                  </a:lnTo>
                  <a:lnTo>
                    <a:pt x="485" y="52"/>
                  </a:lnTo>
                  <a:lnTo>
                    <a:pt x="479" y="50"/>
                  </a:lnTo>
                  <a:lnTo>
                    <a:pt x="474" y="48"/>
                  </a:lnTo>
                  <a:lnTo>
                    <a:pt x="468" y="46"/>
                  </a:lnTo>
                  <a:lnTo>
                    <a:pt x="462" y="44"/>
                  </a:lnTo>
                  <a:lnTo>
                    <a:pt x="456" y="42"/>
                  </a:lnTo>
                  <a:lnTo>
                    <a:pt x="451" y="40"/>
                  </a:lnTo>
                  <a:lnTo>
                    <a:pt x="445" y="38"/>
                  </a:lnTo>
                  <a:lnTo>
                    <a:pt x="439" y="37"/>
                  </a:lnTo>
                  <a:lnTo>
                    <a:pt x="434" y="35"/>
                  </a:lnTo>
                  <a:lnTo>
                    <a:pt x="428" y="33"/>
                  </a:lnTo>
                  <a:lnTo>
                    <a:pt x="422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7" y="29"/>
                  </a:lnTo>
                  <a:lnTo>
                    <a:pt x="403" y="27"/>
                  </a:lnTo>
                  <a:lnTo>
                    <a:pt x="397" y="25"/>
                  </a:lnTo>
                  <a:lnTo>
                    <a:pt x="392" y="25"/>
                  </a:lnTo>
                  <a:lnTo>
                    <a:pt x="388" y="23"/>
                  </a:lnTo>
                  <a:lnTo>
                    <a:pt x="378" y="21"/>
                  </a:lnTo>
                  <a:lnTo>
                    <a:pt x="371" y="19"/>
                  </a:lnTo>
                  <a:lnTo>
                    <a:pt x="363" y="18"/>
                  </a:lnTo>
                  <a:lnTo>
                    <a:pt x="356" y="18"/>
                  </a:lnTo>
                  <a:lnTo>
                    <a:pt x="350" y="18"/>
                  </a:lnTo>
                  <a:lnTo>
                    <a:pt x="344" y="18"/>
                  </a:lnTo>
                  <a:lnTo>
                    <a:pt x="339" y="18"/>
                  </a:lnTo>
                  <a:lnTo>
                    <a:pt x="331" y="18"/>
                  </a:lnTo>
                  <a:lnTo>
                    <a:pt x="323" y="16"/>
                  </a:lnTo>
                  <a:lnTo>
                    <a:pt x="314" y="16"/>
                  </a:lnTo>
                  <a:lnTo>
                    <a:pt x="308" y="16"/>
                  </a:lnTo>
                  <a:lnTo>
                    <a:pt x="304" y="16"/>
                  </a:lnTo>
                  <a:lnTo>
                    <a:pt x="299" y="16"/>
                  </a:lnTo>
                  <a:lnTo>
                    <a:pt x="293" y="16"/>
                  </a:lnTo>
                  <a:lnTo>
                    <a:pt x="287" y="14"/>
                  </a:lnTo>
                  <a:lnTo>
                    <a:pt x="282" y="14"/>
                  </a:lnTo>
                  <a:lnTo>
                    <a:pt x="276" y="14"/>
                  </a:lnTo>
                  <a:lnTo>
                    <a:pt x="270" y="14"/>
                  </a:lnTo>
                  <a:lnTo>
                    <a:pt x="262" y="14"/>
                  </a:lnTo>
                  <a:lnTo>
                    <a:pt x="257" y="12"/>
                  </a:lnTo>
                  <a:lnTo>
                    <a:pt x="249" y="12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0" y="10"/>
                  </a:lnTo>
                  <a:lnTo>
                    <a:pt x="223" y="10"/>
                  </a:lnTo>
                  <a:lnTo>
                    <a:pt x="217" y="10"/>
                  </a:lnTo>
                  <a:lnTo>
                    <a:pt x="209" y="10"/>
                  </a:lnTo>
                  <a:lnTo>
                    <a:pt x="202" y="10"/>
                  </a:lnTo>
                  <a:lnTo>
                    <a:pt x="194" y="10"/>
                  </a:lnTo>
                  <a:lnTo>
                    <a:pt x="188" y="10"/>
                  </a:lnTo>
                  <a:lnTo>
                    <a:pt x="181" y="8"/>
                  </a:lnTo>
                  <a:lnTo>
                    <a:pt x="173" y="8"/>
                  </a:lnTo>
                  <a:lnTo>
                    <a:pt x="167" y="8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45" y="6"/>
                  </a:lnTo>
                  <a:lnTo>
                    <a:pt x="139" y="6"/>
                  </a:lnTo>
                  <a:lnTo>
                    <a:pt x="131" y="6"/>
                  </a:lnTo>
                  <a:lnTo>
                    <a:pt x="124" y="4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5" y="4"/>
                  </a:lnTo>
                  <a:lnTo>
                    <a:pt x="97" y="4"/>
                  </a:lnTo>
                  <a:lnTo>
                    <a:pt x="91" y="4"/>
                  </a:lnTo>
                  <a:lnTo>
                    <a:pt x="86" y="2"/>
                  </a:lnTo>
                  <a:lnTo>
                    <a:pt x="80" y="2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5" y="2"/>
                  </a:lnTo>
                  <a:lnTo>
                    <a:pt x="59" y="2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Freeform 59">
              <a:extLst>
                <a:ext uri="{FF2B5EF4-FFF2-40B4-BE49-F238E27FC236}">
                  <a16:creationId xmlns:a16="http://schemas.microsoft.com/office/drawing/2014/main" id="{5BF17D2D-88A8-4C2D-A0D9-70EA9976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12"/>
              <a:ext cx="85" cy="514"/>
            </a:xfrm>
            <a:custGeom>
              <a:avLst/>
              <a:gdLst>
                <a:gd name="T0" fmla="*/ 0 w 171"/>
                <a:gd name="T1" fmla="*/ 0 h 1026"/>
                <a:gd name="T2" fmla="*/ 0 w 171"/>
                <a:gd name="T3" fmla="*/ 1 h 1026"/>
                <a:gd name="T4" fmla="*/ 0 w 171"/>
                <a:gd name="T5" fmla="*/ 1 h 1026"/>
                <a:gd name="T6" fmla="*/ 0 w 171"/>
                <a:gd name="T7" fmla="*/ 1 h 1026"/>
                <a:gd name="T8" fmla="*/ 0 w 171"/>
                <a:gd name="T9" fmla="*/ 1 h 1026"/>
                <a:gd name="T10" fmla="*/ 0 w 171"/>
                <a:gd name="T11" fmla="*/ 1 h 1026"/>
                <a:gd name="T12" fmla="*/ 0 w 171"/>
                <a:gd name="T13" fmla="*/ 1 h 1026"/>
                <a:gd name="T14" fmla="*/ 0 w 171"/>
                <a:gd name="T15" fmla="*/ 1 h 1026"/>
                <a:gd name="T16" fmla="*/ 0 w 171"/>
                <a:gd name="T17" fmla="*/ 1 h 1026"/>
                <a:gd name="T18" fmla="*/ 0 w 171"/>
                <a:gd name="T19" fmla="*/ 1 h 1026"/>
                <a:gd name="T20" fmla="*/ 0 w 171"/>
                <a:gd name="T21" fmla="*/ 1 h 1026"/>
                <a:gd name="T22" fmla="*/ 0 w 171"/>
                <a:gd name="T23" fmla="*/ 1 h 1026"/>
                <a:gd name="T24" fmla="*/ 0 w 171"/>
                <a:gd name="T25" fmla="*/ 1 h 1026"/>
                <a:gd name="T26" fmla="*/ 0 w 171"/>
                <a:gd name="T27" fmla="*/ 1 h 1026"/>
                <a:gd name="T28" fmla="*/ 0 w 171"/>
                <a:gd name="T29" fmla="*/ 1 h 1026"/>
                <a:gd name="T30" fmla="*/ 0 w 171"/>
                <a:gd name="T31" fmla="*/ 1 h 1026"/>
                <a:gd name="T32" fmla="*/ 0 w 171"/>
                <a:gd name="T33" fmla="*/ 1 h 1026"/>
                <a:gd name="T34" fmla="*/ 0 w 171"/>
                <a:gd name="T35" fmla="*/ 1 h 1026"/>
                <a:gd name="T36" fmla="*/ 0 w 171"/>
                <a:gd name="T37" fmla="*/ 1 h 1026"/>
                <a:gd name="T38" fmla="*/ 0 w 171"/>
                <a:gd name="T39" fmla="*/ 1 h 1026"/>
                <a:gd name="T40" fmla="*/ 0 w 171"/>
                <a:gd name="T41" fmla="*/ 1 h 1026"/>
                <a:gd name="T42" fmla="*/ 0 w 171"/>
                <a:gd name="T43" fmla="*/ 1 h 1026"/>
                <a:gd name="T44" fmla="*/ 0 w 171"/>
                <a:gd name="T45" fmla="*/ 1 h 1026"/>
                <a:gd name="T46" fmla="*/ 0 w 171"/>
                <a:gd name="T47" fmla="*/ 1 h 1026"/>
                <a:gd name="T48" fmla="*/ 0 w 171"/>
                <a:gd name="T49" fmla="*/ 1 h 1026"/>
                <a:gd name="T50" fmla="*/ 0 w 171"/>
                <a:gd name="T51" fmla="*/ 1 h 1026"/>
                <a:gd name="T52" fmla="*/ 0 w 171"/>
                <a:gd name="T53" fmla="*/ 1 h 1026"/>
                <a:gd name="T54" fmla="*/ 0 w 171"/>
                <a:gd name="T55" fmla="*/ 1 h 1026"/>
                <a:gd name="T56" fmla="*/ 0 w 171"/>
                <a:gd name="T57" fmla="*/ 1 h 1026"/>
                <a:gd name="T58" fmla="*/ 0 w 171"/>
                <a:gd name="T59" fmla="*/ 1 h 1026"/>
                <a:gd name="T60" fmla="*/ 0 w 171"/>
                <a:gd name="T61" fmla="*/ 1 h 1026"/>
                <a:gd name="T62" fmla="*/ 0 w 171"/>
                <a:gd name="T63" fmla="*/ 1 h 1026"/>
                <a:gd name="T64" fmla="*/ 0 w 171"/>
                <a:gd name="T65" fmla="*/ 1 h 1026"/>
                <a:gd name="T66" fmla="*/ 0 w 171"/>
                <a:gd name="T67" fmla="*/ 1 h 1026"/>
                <a:gd name="T68" fmla="*/ 0 w 171"/>
                <a:gd name="T69" fmla="*/ 1 h 1026"/>
                <a:gd name="T70" fmla="*/ 0 w 171"/>
                <a:gd name="T71" fmla="*/ 1 h 1026"/>
                <a:gd name="T72" fmla="*/ 0 w 171"/>
                <a:gd name="T73" fmla="*/ 1 h 1026"/>
                <a:gd name="T74" fmla="*/ 0 w 171"/>
                <a:gd name="T75" fmla="*/ 1 h 1026"/>
                <a:gd name="T76" fmla="*/ 0 w 171"/>
                <a:gd name="T77" fmla="*/ 1 h 1026"/>
                <a:gd name="T78" fmla="*/ 0 w 171"/>
                <a:gd name="T79" fmla="*/ 1 h 1026"/>
                <a:gd name="T80" fmla="*/ 0 w 171"/>
                <a:gd name="T81" fmla="*/ 1 h 1026"/>
                <a:gd name="T82" fmla="*/ 0 w 171"/>
                <a:gd name="T83" fmla="*/ 1 h 1026"/>
                <a:gd name="T84" fmla="*/ 0 w 171"/>
                <a:gd name="T85" fmla="*/ 1 h 1026"/>
                <a:gd name="T86" fmla="*/ 0 w 171"/>
                <a:gd name="T87" fmla="*/ 1 h 1026"/>
                <a:gd name="T88" fmla="*/ 0 w 171"/>
                <a:gd name="T89" fmla="*/ 1 h 1026"/>
                <a:gd name="T90" fmla="*/ 0 w 171"/>
                <a:gd name="T91" fmla="*/ 1 h 1026"/>
                <a:gd name="T92" fmla="*/ 0 w 171"/>
                <a:gd name="T93" fmla="*/ 1 h 1026"/>
                <a:gd name="T94" fmla="*/ 0 w 171"/>
                <a:gd name="T95" fmla="*/ 1 h 1026"/>
                <a:gd name="T96" fmla="*/ 0 w 171"/>
                <a:gd name="T97" fmla="*/ 1 h 1026"/>
                <a:gd name="T98" fmla="*/ 0 w 171"/>
                <a:gd name="T99" fmla="*/ 1 h 1026"/>
                <a:gd name="T100" fmla="*/ 0 w 171"/>
                <a:gd name="T101" fmla="*/ 1 h 1026"/>
                <a:gd name="T102" fmla="*/ 0 w 171"/>
                <a:gd name="T103" fmla="*/ 1 h 1026"/>
                <a:gd name="T104" fmla="*/ 0 w 171"/>
                <a:gd name="T105" fmla="*/ 1 h 1026"/>
                <a:gd name="T106" fmla="*/ 0 w 171"/>
                <a:gd name="T107" fmla="*/ 1 h 1026"/>
                <a:gd name="T108" fmla="*/ 0 w 171"/>
                <a:gd name="T109" fmla="*/ 1 h 1026"/>
                <a:gd name="T110" fmla="*/ 0 w 171"/>
                <a:gd name="T111" fmla="*/ 1 h 1026"/>
                <a:gd name="T112" fmla="*/ 0 w 171"/>
                <a:gd name="T113" fmla="*/ 1 h 1026"/>
                <a:gd name="T114" fmla="*/ 0 w 171"/>
                <a:gd name="T115" fmla="*/ 1 h 1026"/>
                <a:gd name="T116" fmla="*/ 0 w 171"/>
                <a:gd name="T117" fmla="*/ 1 h 1026"/>
                <a:gd name="T118" fmla="*/ 0 w 171"/>
                <a:gd name="T119" fmla="*/ 0 h 10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1"/>
                <a:gd name="T181" fmla="*/ 0 h 1026"/>
                <a:gd name="T182" fmla="*/ 171 w 171"/>
                <a:gd name="T183" fmla="*/ 1026 h 10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1" h="1026">
                  <a:moveTo>
                    <a:pt x="110" y="0"/>
                  </a:moveTo>
                  <a:lnTo>
                    <a:pt x="109" y="0"/>
                  </a:lnTo>
                  <a:lnTo>
                    <a:pt x="103" y="3"/>
                  </a:lnTo>
                  <a:lnTo>
                    <a:pt x="95" y="9"/>
                  </a:lnTo>
                  <a:lnTo>
                    <a:pt x="88" y="17"/>
                  </a:lnTo>
                  <a:lnTo>
                    <a:pt x="82" y="20"/>
                  </a:lnTo>
                  <a:lnTo>
                    <a:pt x="78" y="26"/>
                  </a:lnTo>
                  <a:lnTo>
                    <a:pt x="74" y="30"/>
                  </a:lnTo>
                  <a:lnTo>
                    <a:pt x="71" y="38"/>
                  </a:lnTo>
                  <a:lnTo>
                    <a:pt x="67" y="41"/>
                  </a:lnTo>
                  <a:lnTo>
                    <a:pt x="67" y="49"/>
                  </a:lnTo>
                  <a:lnTo>
                    <a:pt x="65" y="55"/>
                  </a:lnTo>
                  <a:lnTo>
                    <a:pt x="65" y="62"/>
                  </a:lnTo>
                  <a:lnTo>
                    <a:pt x="65" y="66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1"/>
                  </a:lnTo>
                  <a:lnTo>
                    <a:pt x="65" y="87"/>
                  </a:lnTo>
                  <a:lnTo>
                    <a:pt x="67" y="95"/>
                  </a:lnTo>
                  <a:lnTo>
                    <a:pt x="67" y="100"/>
                  </a:lnTo>
                  <a:lnTo>
                    <a:pt x="67" y="108"/>
                  </a:lnTo>
                  <a:lnTo>
                    <a:pt x="67" y="116"/>
                  </a:lnTo>
                  <a:lnTo>
                    <a:pt x="67" y="125"/>
                  </a:lnTo>
                  <a:lnTo>
                    <a:pt x="67" y="133"/>
                  </a:lnTo>
                  <a:lnTo>
                    <a:pt x="69" y="142"/>
                  </a:lnTo>
                  <a:lnTo>
                    <a:pt x="69" y="152"/>
                  </a:lnTo>
                  <a:lnTo>
                    <a:pt x="71" y="161"/>
                  </a:lnTo>
                  <a:lnTo>
                    <a:pt x="71" y="171"/>
                  </a:lnTo>
                  <a:lnTo>
                    <a:pt x="72" y="180"/>
                  </a:lnTo>
                  <a:lnTo>
                    <a:pt x="72" y="192"/>
                  </a:lnTo>
                  <a:lnTo>
                    <a:pt x="74" y="203"/>
                  </a:lnTo>
                  <a:lnTo>
                    <a:pt x="74" y="212"/>
                  </a:lnTo>
                  <a:lnTo>
                    <a:pt x="76" y="224"/>
                  </a:lnTo>
                  <a:lnTo>
                    <a:pt x="76" y="235"/>
                  </a:lnTo>
                  <a:lnTo>
                    <a:pt x="78" y="249"/>
                  </a:lnTo>
                  <a:lnTo>
                    <a:pt x="80" y="258"/>
                  </a:lnTo>
                  <a:lnTo>
                    <a:pt x="80" y="270"/>
                  </a:lnTo>
                  <a:lnTo>
                    <a:pt x="82" y="283"/>
                  </a:lnTo>
                  <a:lnTo>
                    <a:pt x="84" y="296"/>
                  </a:lnTo>
                  <a:lnTo>
                    <a:pt x="84" y="308"/>
                  </a:lnTo>
                  <a:lnTo>
                    <a:pt x="86" y="321"/>
                  </a:lnTo>
                  <a:lnTo>
                    <a:pt x="88" y="332"/>
                  </a:lnTo>
                  <a:lnTo>
                    <a:pt x="88" y="346"/>
                  </a:lnTo>
                  <a:lnTo>
                    <a:pt x="88" y="357"/>
                  </a:lnTo>
                  <a:lnTo>
                    <a:pt x="90" y="368"/>
                  </a:lnTo>
                  <a:lnTo>
                    <a:pt x="91" y="380"/>
                  </a:lnTo>
                  <a:lnTo>
                    <a:pt x="93" y="393"/>
                  </a:lnTo>
                  <a:lnTo>
                    <a:pt x="93" y="404"/>
                  </a:lnTo>
                  <a:lnTo>
                    <a:pt x="95" y="416"/>
                  </a:lnTo>
                  <a:lnTo>
                    <a:pt x="95" y="429"/>
                  </a:lnTo>
                  <a:lnTo>
                    <a:pt x="97" y="441"/>
                  </a:lnTo>
                  <a:lnTo>
                    <a:pt x="97" y="452"/>
                  </a:lnTo>
                  <a:lnTo>
                    <a:pt x="99" y="463"/>
                  </a:lnTo>
                  <a:lnTo>
                    <a:pt x="99" y="475"/>
                  </a:lnTo>
                  <a:lnTo>
                    <a:pt x="101" y="484"/>
                  </a:lnTo>
                  <a:lnTo>
                    <a:pt x="101" y="496"/>
                  </a:lnTo>
                  <a:lnTo>
                    <a:pt x="103" y="505"/>
                  </a:lnTo>
                  <a:lnTo>
                    <a:pt x="103" y="515"/>
                  </a:lnTo>
                  <a:lnTo>
                    <a:pt x="105" y="526"/>
                  </a:lnTo>
                  <a:lnTo>
                    <a:pt x="105" y="534"/>
                  </a:lnTo>
                  <a:lnTo>
                    <a:pt x="105" y="543"/>
                  </a:lnTo>
                  <a:lnTo>
                    <a:pt x="105" y="551"/>
                  </a:lnTo>
                  <a:lnTo>
                    <a:pt x="107" y="560"/>
                  </a:lnTo>
                  <a:lnTo>
                    <a:pt x="107" y="566"/>
                  </a:lnTo>
                  <a:lnTo>
                    <a:pt x="107" y="574"/>
                  </a:lnTo>
                  <a:lnTo>
                    <a:pt x="109" y="581"/>
                  </a:lnTo>
                  <a:lnTo>
                    <a:pt x="109" y="587"/>
                  </a:lnTo>
                  <a:lnTo>
                    <a:pt x="109" y="593"/>
                  </a:lnTo>
                  <a:lnTo>
                    <a:pt x="109" y="598"/>
                  </a:lnTo>
                  <a:lnTo>
                    <a:pt x="109" y="602"/>
                  </a:lnTo>
                  <a:lnTo>
                    <a:pt x="110" y="606"/>
                  </a:lnTo>
                  <a:lnTo>
                    <a:pt x="110" y="614"/>
                  </a:lnTo>
                  <a:lnTo>
                    <a:pt x="110" y="617"/>
                  </a:lnTo>
                  <a:lnTo>
                    <a:pt x="110" y="619"/>
                  </a:lnTo>
                  <a:lnTo>
                    <a:pt x="110" y="621"/>
                  </a:lnTo>
                  <a:lnTo>
                    <a:pt x="110" y="627"/>
                  </a:lnTo>
                  <a:lnTo>
                    <a:pt x="110" y="633"/>
                  </a:lnTo>
                  <a:lnTo>
                    <a:pt x="110" y="636"/>
                  </a:lnTo>
                  <a:lnTo>
                    <a:pt x="110" y="644"/>
                  </a:lnTo>
                  <a:lnTo>
                    <a:pt x="110" y="652"/>
                  </a:lnTo>
                  <a:lnTo>
                    <a:pt x="110" y="661"/>
                  </a:lnTo>
                  <a:lnTo>
                    <a:pt x="110" y="669"/>
                  </a:lnTo>
                  <a:lnTo>
                    <a:pt x="110" y="678"/>
                  </a:lnTo>
                  <a:lnTo>
                    <a:pt x="110" y="682"/>
                  </a:lnTo>
                  <a:lnTo>
                    <a:pt x="110" y="686"/>
                  </a:lnTo>
                  <a:lnTo>
                    <a:pt x="110" y="691"/>
                  </a:lnTo>
                  <a:lnTo>
                    <a:pt x="110" y="697"/>
                  </a:lnTo>
                  <a:lnTo>
                    <a:pt x="110" y="701"/>
                  </a:lnTo>
                  <a:lnTo>
                    <a:pt x="110" y="707"/>
                  </a:lnTo>
                  <a:lnTo>
                    <a:pt x="110" y="710"/>
                  </a:lnTo>
                  <a:lnTo>
                    <a:pt x="110" y="716"/>
                  </a:lnTo>
                  <a:lnTo>
                    <a:pt x="110" y="722"/>
                  </a:lnTo>
                  <a:lnTo>
                    <a:pt x="110" y="726"/>
                  </a:lnTo>
                  <a:lnTo>
                    <a:pt x="110" y="731"/>
                  </a:lnTo>
                  <a:lnTo>
                    <a:pt x="110" y="737"/>
                  </a:lnTo>
                  <a:lnTo>
                    <a:pt x="110" y="741"/>
                  </a:lnTo>
                  <a:lnTo>
                    <a:pt x="110" y="747"/>
                  </a:lnTo>
                  <a:lnTo>
                    <a:pt x="110" y="750"/>
                  </a:lnTo>
                  <a:lnTo>
                    <a:pt x="110" y="756"/>
                  </a:lnTo>
                  <a:lnTo>
                    <a:pt x="110" y="760"/>
                  </a:lnTo>
                  <a:lnTo>
                    <a:pt x="110" y="766"/>
                  </a:lnTo>
                  <a:lnTo>
                    <a:pt x="110" y="771"/>
                  </a:lnTo>
                  <a:lnTo>
                    <a:pt x="110" y="775"/>
                  </a:lnTo>
                  <a:lnTo>
                    <a:pt x="110" y="785"/>
                  </a:lnTo>
                  <a:lnTo>
                    <a:pt x="110" y="794"/>
                  </a:lnTo>
                  <a:lnTo>
                    <a:pt x="110" y="802"/>
                  </a:lnTo>
                  <a:lnTo>
                    <a:pt x="110" y="809"/>
                  </a:lnTo>
                  <a:lnTo>
                    <a:pt x="110" y="817"/>
                  </a:lnTo>
                  <a:lnTo>
                    <a:pt x="110" y="823"/>
                  </a:lnTo>
                  <a:lnTo>
                    <a:pt x="110" y="828"/>
                  </a:lnTo>
                  <a:lnTo>
                    <a:pt x="110" y="834"/>
                  </a:lnTo>
                  <a:lnTo>
                    <a:pt x="110" y="840"/>
                  </a:lnTo>
                  <a:lnTo>
                    <a:pt x="110" y="844"/>
                  </a:lnTo>
                  <a:lnTo>
                    <a:pt x="0" y="965"/>
                  </a:lnTo>
                  <a:lnTo>
                    <a:pt x="4" y="1026"/>
                  </a:lnTo>
                  <a:lnTo>
                    <a:pt x="76" y="969"/>
                  </a:lnTo>
                  <a:lnTo>
                    <a:pt x="156" y="882"/>
                  </a:lnTo>
                  <a:lnTo>
                    <a:pt x="171" y="785"/>
                  </a:lnTo>
                  <a:lnTo>
                    <a:pt x="156" y="298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Freeform 60">
              <a:extLst>
                <a:ext uri="{FF2B5EF4-FFF2-40B4-BE49-F238E27FC236}">
                  <a16:creationId xmlns:a16="http://schemas.microsoft.com/office/drawing/2014/main" id="{463160D8-E4DF-44FE-8521-CDBBD7244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2150"/>
              <a:ext cx="66" cy="173"/>
            </a:xfrm>
            <a:custGeom>
              <a:avLst/>
              <a:gdLst>
                <a:gd name="T0" fmla="*/ 0 w 131"/>
                <a:gd name="T1" fmla="*/ 1 h 346"/>
                <a:gd name="T2" fmla="*/ 0 w 131"/>
                <a:gd name="T3" fmla="*/ 1 h 346"/>
                <a:gd name="T4" fmla="*/ 0 w 131"/>
                <a:gd name="T5" fmla="*/ 1 h 346"/>
                <a:gd name="T6" fmla="*/ 1 w 131"/>
                <a:gd name="T7" fmla="*/ 1 h 346"/>
                <a:gd name="T8" fmla="*/ 1 w 131"/>
                <a:gd name="T9" fmla="*/ 1 h 346"/>
                <a:gd name="T10" fmla="*/ 1 w 131"/>
                <a:gd name="T11" fmla="*/ 1 h 346"/>
                <a:gd name="T12" fmla="*/ 1 w 131"/>
                <a:gd name="T13" fmla="*/ 1 h 346"/>
                <a:gd name="T14" fmla="*/ 1 w 131"/>
                <a:gd name="T15" fmla="*/ 1 h 346"/>
                <a:gd name="T16" fmla="*/ 1 w 131"/>
                <a:gd name="T17" fmla="*/ 1 h 346"/>
                <a:gd name="T18" fmla="*/ 1 w 131"/>
                <a:gd name="T19" fmla="*/ 1 h 346"/>
                <a:gd name="T20" fmla="*/ 1 w 131"/>
                <a:gd name="T21" fmla="*/ 1 h 346"/>
                <a:gd name="T22" fmla="*/ 1 w 131"/>
                <a:gd name="T23" fmla="*/ 1 h 346"/>
                <a:gd name="T24" fmla="*/ 1 w 131"/>
                <a:gd name="T25" fmla="*/ 1 h 346"/>
                <a:gd name="T26" fmla="*/ 1 w 131"/>
                <a:gd name="T27" fmla="*/ 1 h 346"/>
                <a:gd name="T28" fmla="*/ 1 w 131"/>
                <a:gd name="T29" fmla="*/ 1 h 346"/>
                <a:gd name="T30" fmla="*/ 1 w 131"/>
                <a:gd name="T31" fmla="*/ 1 h 346"/>
                <a:gd name="T32" fmla="*/ 1 w 131"/>
                <a:gd name="T33" fmla="*/ 1 h 346"/>
                <a:gd name="T34" fmla="*/ 1 w 131"/>
                <a:gd name="T35" fmla="*/ 1 h 346"/>
                <a:gd name="T36" fmla="*/ 1 w 131"/>
                <a:gd name="T37" fmla="*/ 1 h 346"/>
                <a:gd name="T38" fmla="*/ 1 w 131"/>
                <a:gd name="T39" fmla="*/ 1 h 346"/>
                <a:gd name="T40" fmla="*/ 1 w 131"/>
                <a:gd name="T41" fmla="*/ 1 h 346"/>
                <a:gd name="T42" fmla="*/ 1 w 131"/>
                <a:gd name="T43" fmla="*/ 1 h 346"/>
                <a:gd name="T44" fmla="*/ 1 w 131"/>
                <a:gd name="T45" fmla="*/ 1 h 346"/>
                <a:gd name="T46" fmla="*/ 1 w 131"/>
                <a:gd name="T47" fmla="*/ 1 h 346"/>
                <a:gd name="T48" fmla="*/ 1 w 131"/>
                <a:gd name="T49" fmla="*/ 1 h 346"/>
                <a:gd name="T50" fmla="*/ 1 w 131"/>
                <a:gd name="T51" fmla="*/ 1 h 346"/>
                <a:gd name="T52" fmla="*/ 1 w 131"/>
                <a:gd name="T53" fmla="*/ 1 h 346"/>
                <a:gd name="T54" fmla="*/ 1 w 131"/>
                <a:gd name="T55" fmla="*/ 1 h 346"/>
                <a:gd name="T56" fmla="*/ 1 w 131"/>
                <a:gd name="T57" fmla="*/ 1 h 346"/>
                <a:gd name="T58" fmla="*/ 1 w 131"/>
                <a:gd name="T59" fmla="*/ 1 h 346"/>
                <a:gd name="T60" fmla="*/ 1 w 131"/>
                <a:gd name="T61" fmla="*/ 1 h 346"/>
                <a:gd name="T62" fmla="*/ 1 w 131"/>
                <a:gd name="T63" fmla="*/ 1 h 346"/>
                <a:gd name="T64" fmla="*/ 1 w 131"/>
                <a:gd name="T65" fmla="*/ 1 h 346"/>
                <a:gd name="T66" fmla="*/ 1 w 131"/>
                <a:gd name="T67" fmla="*/ 1 h 346"/>
                <a:gd name="T68" fmla="*/ 1 w 131"/>
                <a:gd name="T69" fmla="*/ 1 h 346"/>
                <a:gd name="T70" fmla="*/ 1 w 131"/>
                <a:gd name="T71" fmla="*/ 1 h 346"/>
                <a:gd name="T72" fmla="*/ 1 w 131"/>
                <a:gd name="T73" fmla="*/ 1 h 346"/>
                <a:gd name="T74" fmla="*/ 1 w 131"/>
                <a:gd name="T75" fmla="*/ 0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1"/>
                <a:gd name="T115" fmla="*/ 0 h 346"/>
                <a:gd name="T116" fmla="*/ 131 w 131"/>
                <a:gd name="T117" fmla="*/ 346 h 3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1" h="346">
                  <a:moveTo>
                    <a:pt x="72" y="0"/>
                  </a:moveTo>
                  <a:lnTo>
                    <a:pt x="0" y="70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5"/>
                  </a:lnTo>
                  <a:lnTo>
                    <a:pt x="2" y="93"/>
                  </a:lnTo>
                  <a:lnTo>
                    <a:pt x="2" y="97"/>
                  </a:lnTo>
                  <a:lnTo>
                    <a:pt x="2" y="100"/>
                  </a:lnTo>
                  <a:lnTo>
                    <a:pt x="2" y="106"/>
                  </a:lnTo>
                  <a:lnTo>
                    <a:pt x="2" y="110"/>
                  </a:lnTo>
                  <a:lnTo>
                    <a:pt x="2" y="114"/>
                  </a:lnTo>
                  <a:lnTo>
                    <a:pt x="2" y="119"/>
                  </a:lnTo>
                  <a:lnTo>
                    <a:pt x="3" y="125"/>
                  </a:lnTo>
                  <a:lnTo>
                    <a:pt x="3" y="131"/>
                  </a:lnTo>
                  <a:lnTo>
                    <a:pt x="3" y="136"/>
                  </a:lnTo>
                  <a:lnTo>
                    <a:pt x="3" y="140"/>
                  </a:lnTo>
                  <a:lnTo>
                    <a:pt x="5" y="146"/>
                  </a:lnTo>
                  <a:lnTo>
                    <a:pt x="5" y="154"/>
                  </a:lnTo>
                  <a:lnTo>
                    <a:pt x="5" y="157"/>
                  </a:lnTo>
                  <a:lnTo>
                    <a:pt x="7" y="165"/>
                  </a:lnTo>
                  <a:lnTo>
                    <a:pt x="7" y="171"/>
                  </a:lnTo>
                  <a:lnTo>
                    <a:pt x="7" y="178"/>
                  </a:lnTo>
                  <a:lnTo>
                    <a:pt x="7" y="184"/>
                  </a:lnTo>
                  <a:lnTo>
                    <a:pt x="9" y="190"/>
                  </a:lnTo>
                  <a:lnTo>
                    <a:pt x="9" y="195"/>
                  </a:lnTo>
                  <a:lnTo>
                    <a:pt x="9" y="203"/>
                  </a:lnTo>
                  <a:lnTo>
                    <a:pt x="9" y="209"/>
                  </a:lnTo>
                  <a:lnTo>
                    <a:pt x="9" y="216"/>
                  </a:lnTo>
                  <a:lnTo>
                    <a:pt x="11" y="222"/>
                  </a:lnTo>
                  <a:lnTo>
                    <a:pt x="11" y="228"/>
                  </a:lnTo>
                  <a:lnTo>
                    <a:pt x="11" y="233"/>
                  </a:lnTo>
                  <a:lnTo>
                    <a:pt x="11" y="241"/>
                  </a:lnTo>
                  <a:lnTo>
                    <a:pt x="13" y="247"/>
                  </a:lnTo>
                  <a:lnTo>
                    <a:pt x="13" y="252"/>
                  </a:lnTo>
                  <a:lnTo>
                    <a:pt x="13" y="258"/>
                  </a:lnTo>
                  <a:lnTo>
                    <a:pt x="15" y="264"/>
                  </a:lnTo>
                  <a:lnTo>
                    <a:pt x="15" y="270"/>
                  </a:lnTo>
                  <a:lnTo>
                    <a:pt x="15" y="275"/>
                  </a:lnTo>
                  <a:lnTo>
                    <a:pt x="15" y="281"/>
                  </a:lnTo>
                  <a:lnTo>
                    <a:pt x="17" y="287"/>
                  </a:lnTo>
                  <a:lnTo>
                    <a:pt x="17" y="292"/>
                  </a:lnTo>
                  <a:lnTo>
                    <a:pt x="17" y="298"/>
                  </a:lnTo>
                  <a:lnTo>
                    <a:pt x="17" y="306"/>
                  </a:lnTo>
                  <a:lnTo>
                    <a:pt x="19" y="315"/>
                  </a:lnTo>
                  <a:lnTo>
                    <a:pt x="19" y="323"/>
                  </a:lnTo>
                  <a:lnTo>
                    <a:pt x="21" y="330"/>
                  </a:lnTo>
                  <a:lnTo>
                    <a:pt x="21" y="334"/>
                  </a:lnTo>
                  <a:lnTo>
                    <a:pt x="21" y="340"/>
                  </a:lnTo>
                  <a:lnTo>
                    <a:pt x="22" y="342"/>
                  </a:lnTo>
                  <a:lnTo>
                    <a:pt x="22" y="344"/>
                  </a:lnTo>
                  <a:lnTo>
                    <a:pt x="24" y="344"/>
                  </a:lnTo>
                  <a:lnTo>
                    <a:pt x="26" y="346"/>
                  </a:lnTo>
                  <a:lnTo>
                    <a:pt x="32" y="346"/>
                  </a:lnTo>
                  <a:lnTo>
                    <a:pt x="40" y="346"/>
                  </a:lnTo>
                  <a:lnTo>
                    <a:pt x="47" y="346"/>
                  </a:lnTo>
                  <a:lnTo>
                    <a:pt x="57" y="346"/>
                  </a:lnTo>
                  <a:lnTo>
                    <a:pt x="60" y="346"/>
                  </a:lnTo>
                  <a:lnTo>
                    <a:pt x="66" y="346"/>
                  </a:lnTo>
                  <a:lnTo>
                    <a:pt x="72" y="346"/>
                  </a:lnTo>
                  <a:lnTo>
                    <a:pt x="76" y="346"/>
                  </a:lnTo>
                  <a:lnTo>
                    <a:pt x="81" y="344"/>
                  </a:lnTo>
                  <a:lnTo>
                    <a:pt x="85" y="344"/>
                  </a:lnTo>
                  <a:lnTo>
                    <a:pt x="91" y="344"/>
                  </a:lnTo>
                  <a:lnTo>
                    <a:pt x="95" y="344"/>
                  </a:lnTo>
                  <a:lnTo>
                    <a:pt x="100" y="342"/>
                  </a:lnTo>
                  <a:lnTo>
                    <a:pt x="104" y="342"/>
                  </a:lnTo>
                  <a:lnTo>
                    <a:pt x="110" y="342"/>
                  </a:lnTo>
                  <a:lnTo>
                    <a:pt x="114" y="342"/>
                  </a:lnTo>
                  <a:lnTo>
                    <a:pt x="119" y="342"/>
                  </a:lnTo>
                  <a:lnTo>
                    <a:pt x="125" y="342"/>
                  </a:lnTo>
                  <a:lnTo>
                    <a:pt x="129" y="342"/>
                  </a:lnTo>
                  <a:lnTo>
                    <a:pt x="131" y="342"/>
                  </a:lnTo>
                  <a:lnTo>
                    <a:pt x="91" y="1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Freeform 61">
              <a:extLst>
                <a:ext uri="{FF2B5EF4-FFF2-40B4-BE49-F238E27FC236}">
                  <a16:creationId xmlns:a16="http://schemas.microsoft.com/office/drawing/2014/main" id="{12EBC0B5-CF66-4357-81D5-2C4F11906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116"/>
              <a:ext cx="68" cy="423"/>
            </a:xfrm>
            <a:custGeom>
              <a:avLst/>
              <a:gdLst>
                <a:gd name="T0" fmla="*/ 0 w 137"/>
                <a:gd name="T1" fmla="*/ 0 h 846"/>
                <a:gd name="T2" fmla="*/ 0 w 137"/>
                <a:gd name="T3" fmla="*/ 1 h 846"/>
                <a:gd name="T4" fmla="*/ 0 w 137"/>
                <a:gd name="T5" fmla="*/ 1 h 846"/>
                <a:gd name="T6" fmla="*/ 0 w 137"/>
                <a:gd name="T7" fmla="*/ 1 h 846"/>
                <a:gd name="T8" fmla="*/ 0 w 137"/>
                <a:gd name="T9" fmla="*/ 1 h 846"/>
                <a:gd name="T10" fmla="*/ 0 w 137"/>
                <a:gd name="T11" fmla="*/ 1 h 846"/>
                <a:gd name="T12" fmla="*/ 0 w 137"/>
                <a:gd name="T13" fmla="*/ 1 h 846"/>
                <a:gd name="T14" fmla="*/ 0 w 137"/>
                <a:gd name="T15" fmla="*/ 1 h 846"/>
                <a:gd name="T16" fmla="*/ 0 w 137"/>
                <a:gd name="T17" fmla="*/ 1 h 846"/>
                <a:gd name="T18" fmla="*/ 0 w 137"/>
                <a:gd name="T19" fmla="*/ 1 h 846"/>
                <a:gd name="T20" fmla="*/ 0 w 137"/>
                <a:gd name="T21" fmla="*/ 1 h 846"/>
                <a:gd name="T22" fmla="*/ 0 w 137"/>
                <a:gd name="T23" fmla="*/ 1 h 846"/>
                <a:gd name="T24" fmla="*/ 0 w 137"/>
                <a:gd name="T25" fmla="*/ 1 h 846"/>
                <a:gd name="T26" fmla="*/ 0 w 137"/>
                <a:gd name="T27" fmla="*/ 1 h 846"/>
                <a:gd name="T28" fmla="*/ 0 w 137"/>
                <a:gd name="T29" fmla="*/ 1 h 846"/>
                <a:gd name="T30" fmla="*/ 0 w 137"/>
                <a:gd name="T31" fmla="*/ 1 h 846"/>
                <a:gd name="T32" fmla="*/ 0 w 137"/>
                <a:gd name="T33" fmla="*/ 1 h 846"/>
                <a:gd name="T34" fmla="*/ 0 w 137"/>
                <a:gd name="T35" fmla="*/ 1 h 846"/>
                <a:gd name="T36" fmla="*/ 0 w 137"/>
                <a:gd name="T37" fmla="*/ 1 h 846"/>
                <a:gd name="T38" fmla="*/ 0 w 137"/>
                <a:gd name="T39" fmla="*/ 1 h 846"/>
                <a:gd name="T40" fmla="*/ 0 w 137"/>
                <a:gd name="T41" fmla="*/ 1 h 846"/>
                <a:gd name="T42" fmla="*/ 0 w 137"/>
                <a:gd name="T43" fmla="*/ 1 h 846"/>
                <a:gd name="T44" fmla="*/ 0 w 137"/>
                <a:gd name="T45" fmla="*/ 1 h 846"/>
                <a:gd name="T46" fmla="*/ 0 w 137"/>
                <a:gd name="T47" fmla="*/ 1 h 846"/>
                <a:gd name="T48" fmla="*/ 0 w 137"/>
                <a:gd name="T49" fmla="*/ 1 h 846"/>
                <a:gd name="T50" fmla="*/ 0 w 137"/>
                <a:gd name="T51" fmla="*/ 1 h 846"/>
                <a:gd name="T52" fmla="*/ 0 w 137"/>
                <a:gd name="T53" fmla="*/ 1 h 846"/>
                <a:gd name="T54" fmla="*/ 0 w 137"/>
                <a:gd name="T55" fmla="*/ 1 h 846"/>
                <a:gd name="T56" fmla="*/ 0 w 137"/>
                <a:gd name="T57" fmla="*/ 1 h 846"/>
                <a:gd name="T58" fmla="*/ 0 w 137"/>
                <a:gd name="T59" fmla="*/ 1 h 846"/>
                <a:gd name="T60" fmla="*/ 0 w 137"/>
                <a:gd name="T61" fmla="*/ 1 h 846"/>
                <a:gd name="T62" fmla="*/ 0 w 137"/>
                <a:gd name="T63" fmla="*/ 1 h 846"/>
                <a:gd name="T64" fmla="*/ 0 w 137"/>
                <a:gd name="T65" fmla="*/ 1 h 846"/>
                <a:gd name="T66" fmla="*/ 0 w 137"/>
                <a:gd name="T67" fmla="*/ 1 h 846"/>
                <a:gd name="T68" fmla="*/ 0 w 137"/>
                <a:gd name="T69" fmla="*/ 1 h 846"/>
                <a:gd name="T70" fmla="*/ 0 w 137"/>
                <a:gd name="T71" fmla="*/ 1 h 846"/>
                <a:gd name="T72" fmla="*/ 0 w 137"/>
                <a:gd name="T73" fmla="*/ 1 h 846"/>
                <a:gd name="T74" fmla="*/ 0 w 137"/>
                <a:gd name="T75" fmla="*/ 1 h 846"/>
                <a:gd name="T76" fmla="*/ 0 w 137"/>
                <a:gd name="T77" fmla="*/ 1 h 846"/>
                <a:gd name="T78" fmla="*/ 0 w 137"/>
                <a:gd name="T79" fmla="*/ 1 h 846"/>
                <a:gd name="T80" fmla="*/ 0 w 137"/>
                <a:gd name="T81" fmla="*/ 1 h 846"/>
                <a:gd name="T82" fmla="*/ 0 w 137"/>
                <a:gd name="T83" fmla="*/ 1 h 846"/>
                <a:gd name="T84" fmla="*/ 0 w 137"/>
                <a:gd name="T85" fmla="*/ 1 h 846"/>
                <a:gd name="T86" fmla="*/ 0 w 137"/>
                <a:gd name="T87" fmla="*/ 1 h 846"/>
                <a:gd name="T88" fmla="*/ 0 w 137"/>
                <a:gd name="T89" fmla="*/ 1 h 846"/>
                <a:gd name="T90" fmla="*/ 0 w 137"/>
                <a:gd name="T91" fmla="*/ 1 h 846"/>
                <a:gd name="T92" fmla="*/ 0 w 137"/>
                <a:gd name="T93" fmla="*/ 1 h 846"/>
                <a:gd name="T94" fmla="*/ 0 w 137"/>
                <a:gd name="T95" fmla="*/ 1 h 846"/>
                <a:gd name="T96" fmla="*/ 0 w 137"/>
                <a:gd name="T97" fmla="*/ 1 h 846"/>
                <a:gd name="T98" fmla="*/ 0 w 137"/>
                <a:gd name="T99" fmla="*/ 1 h 846"/>
                <a:gd name="T100" fmla="*/ 0 w 137"/>
                <a:gd name="T101" fmla="*/ 1 h 846"/>
                <a:gd name="T102" fmla="*/ 0 w 137"/>
                <a:gd name="T103" fmla="*/ 1 h 846"/>
                <a:gd name="T104" fmla="*/ 0 w 137"/>
                <a:gd name="T105" fmla="*/ 1 h 846"/>
                <a:gd name="T106" fmla="*/ 0 w 137"/>
                <a:gd name="T107" fmla="*/ 1 h 846"/>
                <a:gd name="T108" fmla="*/ 0 w 137"/>
                <a:gd name="T109" fmla="*/ 1 h 846"/>
                <a:gd name="T110" fmla="*/ 0 w 137"/>
                <a:gd name="T111" fmla="*/ 0 h 8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7"/>
                <a:gd name="T169" fmla="*/ 0 h 846"/>
                <a:gd name="T170" fmla="*/ 137 w 137"/>
                <a:gd name="T171" fmla="*/ 846 h 8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7" h="846">
                  <a:moveTo>
                    <a:pt x="10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21" y="4"/>
                  </a:lnTo>
                  <a:lnTo>
                    <a:pt x="29" y="8"/>
                  </a:lnTo>
                  <a:lnTo>
                    <a:pt x="37" y="12"/>
                  </a:lnTo>
                  <a:lnTo>
                    <a:pt x="44" y="19"/>
                  </a:lnTo>
                  <a:lnTo>
                    <a:pt x="48" y="21"/>
                  </a:lnTo>
                  <a:lnTo>
                    <a:pt x="50" y="25"/>
                  </a:lnTo>
                  <a:lnTo>
                    <a:pt x="52" y="31"/>
                  </a:lnTo>
                  <a:lnTo>
                    <a:pt x="56" y="34"/>
                  </a:lnTo>
                  <a:lnTo>
                    <a:pt x="56" y="38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7"/>
                  </a:lnTo>
                  <a:lnTo>
                    <a:pt x="58" y="63"/>
                  </a:lnTo>
                  <a:lnTo>
                    <a:pt x="58" y="69"/>
                  </a:lnTo>
                  <a:lnTo>
                    <a:pt x="58" y="74"/>
                  </a:lnTo>
                  <a:lnTo>
                    <a:pt x="59" y="82"/>
                  </a:lnTo>
                  <a:lnTo>
                    <a:pt x="59" y="90"/>
                  </a:lnTo>
                  <a:lnTo>
                    <a:pt x="59" y="97"/>
                  </a:lnTo>
                  <a:lnTo>
                    <a:pt x="61" y="105"/>
                  </a:lnTo>
                  <a:lnTo>
                    <a:pt x="61" y="114"/>
                  </a:lnTo>
                  <a:lnTo>
                    <a:pt x="63" y="124"/>
                  </a:lnTo>
                  <a:lnTo>
                    <a:pt x="63" y="131"/>
                  </a:lnTo>
                  <a:lnTo>
                    <a:pt x="63" y="143"/>
                  </a:lnTo>
                  <a:lnTo>
                    <a:pt x="63" y="152"/>
                  </a:lnTo>
                  <a:lnTo>
                    <a:pt x="63" y="162"/>
                  </a:lnTo>
                  <a:lnTo>
                    <a:pt x="63" y="173"/>
                  </a:lnTo>
                  <a:lnTo>
                    <a:pt x="65" y="183"/>
                  </a:lnTo>
                  <a:lnTo>
                    <a:pt x="65" y="194"/>
                  </a:lnTo>
                  <a:lnTo>
                    <a:pt x="67" y="205"/>
                  </a:lnTo>
                  <a:lnTo>
                    <a:pt x="67" y="215"/>
                  </a:lnTo>
                  <a:lnTo>
                    <a:pt x="67" y="226"/>
                  </a:lnTo>
                  <a:lnTo>
                    <a:pt x="69" y="238"/>
                  </a:lnTo>
                  <a:lnTo>
                    <a:pt x="69" y="249"/>
                  </a:lnTo>
                  <a:lnTo>
                    <a:pt x="69" y="263"/>
                  </a:lnTo>
                  <a:lnTo>
                    <a:pt x="71" y="274"/>
                  </a:lnTo>
                  <a:lnTo>
                    <a:pt x="71" y="285"/>
                  </a:lnTo>
                  <a:lnTo>
                    <a:pt x="73" y="299"/>
                  </a:lnTo>
                  <a:lnTo>
                    <a:pt x="73" y="308"/>
                  </a:lnTo>
                  <a:lnTo>
                    <a:pt x="73" y="321"/>
                  </a:lnTo>
                  <a:lnTo>
                    <a:pt x="73" y="333"/>
                  </a:lnTo>
                  <a:lnTo>
                    <a:pt x="75" y="344"/>
                  </a:lnTo>
                  <a:lnTo>
                    <a:pt x="75" y="356"/>
                  </a:lnTo>
                  <a:lnTo>
                    <a:pt x="75" y="367"/>
                  </a:lnTo>
                  <a:lnTo>
                    <a:pt x="77" y="378"/>
                  </a:lnTo>
                  <a:lnTo>
                    <a:pt x="77" y="390"/>
                  </a:lnTo>
                  <a:lnTo>
                    <a:pt x="77" y="399"/>
                  </a:lnTo>
                  <a:lnTo>
                    <a:pt x="78" y="411"/>
                  </a:lnTo>
                  <a:lnTo>
                    <a:pt x="78" y="422"/>
                  </a:lnTo>
                  <a:lnTo>
                    <a:pt x="78" y="432"/>
                  </a:lnTo>
                  <a:lnTo>
                    <a:pt x="78" y="441"/>
                  </a:lnTo>
                  <a:lnTo>
                    <a:pt x="80" y="453"/>
                  </a:lnTo>
                  <a:lnTo>
                    <a:pt x="80" y="462"/>
                  </a:lnTo>
                  <a:lnTo>
                    <a:pt x="82" y="472"/>
                  </a:lnTo>
                  <a:lnTo>
                    <a:pt x="82" y="481"/>
                  </a:lnTo>
                  <a:lnTo>
                    <a:pt x="82" y="489"/>
                  </a:lnTo>
                  <a:lnTo>
                    <a:pt x="82" y="496"/>
                  </a:lnTo>
                  <a:lnTo>
                    <a:pt x="82" y="506"/>
                  </a:lnTo>
                  <a:lnTo>
                    <a:pt x="82" y="512"/>
                  </a:lnTo>
                  <a:lnTo>
                    <a:pt x="84" y="519"/>
                  </a:lnTo>
                  <a:lnTo>
                    <a:pt x="84" y="527"/>
                  </a:lnTo>
                  <a:lnTo>
                    <a:pt x="84" y="532"/>
                  </a:lnTo>
                  <a:lnTo>
                    <a:pt x="84" y="538"/>
                  </a:lnTo>
                  <a:lnTo>
                    <a:pt x="84" y="544"/>
                  </a:lnTo>
                  <a:lnTo>
                    <a:pt x="84" y="548"/>
                  </a:lnTo>
                  <a:lnTo>
                    <a:pt x="86" y="553"/>
                  </a:lnTo>
                  <a:lnTo>
                    <a:pt x="86" y="561"/>
                  </a:lnTo>
                  <a:lnTo>
                    <a:pt x="86" y="565"/>
                  </a:lnTo>
                  <a:lnTo>
                    <a:pt x="86" y="569"/>
                  </a:lnTo>
                  <a:lnTo>
                    <a:pt x="86" y="572"/>
                  </a:lnTo>
                  <a:lnTo>
                    <a:pt x="86" y="576"/>
                  </a:lnTo>
                  <a:lnTo>
                    <a:pt x="86" y="584"/>
                  </a:lnTo>
                  <a:lnTo>
                    <a:pt x="88" y="588"/>
                  </a:lnTo>
                  <a:lnTo>
                    <a:pt x="90" y="595"/>
                  </a:lnTo>
                  <a:lnTo>
                    <a:pt x="90" y="603"/>
                  </a:lnTo>
                  <a:lnTo>
                    <a:pt x="94" y="612"/>
                  </a:lnTo>
                  <a:lnTo>
                    <a:pt x="94" y="620"/>
                  </a:lnTo>
                  <a:lnTo>
                    <a:pt x="96" y="627"/>
                  </a:lnTo>
                  <a:lnTo>
                    <a:pt x="97" y="631"/>
                  </a:lnTo>
                  <a:lnTo>
                    <a:pt x="99" y="635"/>
                  </a:lnTo>
                  <a:lnTo>
                    <a:pt x="99" y="641"/>
                  </a:lnTo>
                  <a:lnTo>
                    <a:pt x="101" y="646"/>
                  </a:lnTo>
                  <a:lnTo>
                    <a:pt x="101" y="650"/>
                  </a:lnTo>
                  <a:lnTo>
                    <a:pt x="103" y="654"/>
                  </a:lnTo>
                  <a:lnTo>
                    <a:pt x="105" y="660"/>
                  </a:lnTo>
                  <a:lnTo>
                    <a:pt x="107" y="664"/>
                  </a:lnTo>
                  <a:lnTo>
                    <a:pt x="107" y="669"/>
                  </a:lnTo>
                  <a:lnTo>
                    <a:pt x="109" y="673"/>
                  </a:lnTo>
                  <a:lnTo>
                    <a:pt x="109" y="679"/>
                  </a:lnTo>
                  <a:lnTo>
                    <a:pt x="111" y="684"/>
                  </a:lnTo>
                  <a:lnTo>
                    <a:pt x="113" y="692"/>
                  </a:lnTo>
                  <a:lnTo>
                    <a:pt x="115" y="702"/>
                  </a:lnTo>
                  <a:lnTo>
                    <a:pt x="118" y="709"/>
                  </a:lnTo>
                  <a:lnTo>
                    <a:pt x="120" y="719"/>
                  </a:lnTo>
                  <a:lnTo>
                    <a:pt x="122" y="726"/>
                  </a:lnTo>
                  <a:lnTo>
                    <a:pt x="124" y="736"/>
                  </a:lnTo>
                  <a:lnTo>
                    <a:pt x="128" y="743"/>
                  </a:lnTo>
                  <a:lnTo>
                    <a:pt x="130" y="751"/>
                  </a:lnTo>
                  <a:lnTo>
                    <a:pt x="130" y="757"/>
                  </a:lnTo>
                  <a:lnTo>
                    <a:pt x="132" y="762"/>
                  </a:lnTo>
                  <a:lnTo>
                    <a:pt x="134" y="766"/>
                  </a:lnTo>
                  <a:lnTo>
                    <a:pt x="135" y="772"/>
                  </a:lnTo>
                  <a:lnTo>
                    <a:pt x="137" y="778"/>
                  </a:lnTo>
                  <a:lnTo>
                    <a:pt x="137" y="780"/>
                  </a:lnTo>
                  <a:lnTo>
                    <a:pt x="69" y="846"/>
                  </a:lnTo>
                  <a:lnTo>
                    <a:pt x="27" y="679"/>
                  </a:lnTo>
                  <a:lnTo>
                    <a:pt x="0" y="15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Freeform 62">
              <a:extLst>
                <a:ext uri="{FF2B5EF4-FFF2-40B4-BE49-F238E27FC236}">
                  <a16:creationId xmlns:a16="http://schemas.microsoft.com/office/drawing/2014/main" id="{B9E2DCE0-D0CD-44A0-AF85-40496199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2314"/>
              <a:ext cx="54" cy="122"/>
            </a:xfrm>
            <a:custGeom>
              <a:avLst/>
              <a:gdLst>
                <a:gd name="T0" fmla="*/ 0 w 109"/>
                <a:gd name="T1" fmla="*/ 0 h 245"/>
                <a:gd name="T2" fmla="*/ 0 w 109"/>
                <a:gd name="T3" fmla="*/ 0 h 245"/>
                <a:gd name="T4" fmla="*/ 0 w 109"/>
                <a:gd name="T5" fmla="*/ 0 h 245"/>
                <a:gd name="T6" fmla="*/ 0 w 109"/>
                <a:gd name="T7" fmla="*/ 0 h 245"/>
                <a:gd name="T8" fmla="*/ 0 w 109"/>
                <a:gd name="T9" fmla="*/ 0 h 245"/>
                <a:gd name="T10" fmla="*/ 0 w 109"/>
                <a:gd name="T11" fmla="*/ 0 h 2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245"/>
                <a:gd name="T20" fmla="*/ 109 w 109"/>
                <a:gd name="T21" fmla="*/ 245 h 2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245">
                  <a:moveTo>
                    <a:pt x="0" y="7"/>
                  </a:moveTo>
                  <a:lnTo>
                    <a:pt x="17" y="245"/>
                  </a:lnTo>
                  <a:lnTo>
                    <a:pt x="109" y="241"/>
                  </a:lnTo>
                  <a:lnTo>
                    <a:pt x="9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5" name="Freeform 63">
              <a:extLst>
                <a:ext uri="{FF2B5EF4-FFF2-40B4-BE49-F238E27FC236}">
                  <a16:creationId xmlns:a16="http://schemas.microsoft.com/office/drawing/2014/main" id="{9631D733-943C-4D71-8569-BC5AC8215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" y="2126"/>
              <a:ext cx="204" cy="59"/>
            </a:xfrm>
            <a:custGeom>
              <a:avLst/>
              <a:gdLst>
                <a:gd name="T0" fmla="*/ 0 w 409"/>
                <a:gd name="T1" fmla="*/ 0 h 120"/>
                <a:gd name="T2" fmla="*/ 0 w 409"/>
                <a:gd name="T3" fmla="*/ 0 h 120"/>
                <a:gd name="T4" fmla="*/ 0 w 409"/>
                <a:gd name="T5" fmla="*/ 0 h 120"/>
                <a:gd name="T6" fmla="*/ 0 w 409"/>
                <a:gd name="T7" fmla="*/ 0 h 120"/>
                <a:gd name="T8" fmla="*/ 0 w 409"/>
                <a:gd name="T9" fmla="*/ 0 h 120"/>
                <a:gd name="T10" fmla="*/ 0 w 409"/>
                <a:gd name="T11" fmla="*/ 0 h 120"/>
                <a:gd name="T12" fmla="*/ 0 w 409"/>
                <a:gd name="T13" fmla="*/ 0 h 120"/>
                <a:gd name="T14" fmla="*/ 0 w 409"/>
                <a:gd name="T15" fmla="*/ 0 h 120"/>
                <a:gd name="T16" fmla="*/ 0 w 409"/>
                <a:gd name="T17" fmla="*/ 0 h 120"/>
                <a:gd name="T18" fmla="*/ 0 w 409"/>
                <a:gd name="T19" fmla="*/ 0 h 120"/>
                <a:gd name="T20" fmla="*/ 0 w 409"/>
                <a:gd name="T21" fmla="*/ 0 h 120"/>
                <a:gd name="T22" fmla="*/ 0 w 409"/>
                <a:gd name="T23" fmla="*/ 0 h 120"/>
                <a:gd name="T24" fmla="*/ 0 w 409"/>
                <a:gd name="T25" fmla="*/ 0 h 120"/>
                <a:gd name="T26" fmla="*/ 0 w 409"/>
                <a:gd name="T27" fmla="*/ 0 h 120"/>
                <a:gd name="T28" fmla="*/ 0 w 409"/>
                <a:gd name="T29" fmla="*/ 0 h 120"/>
                <a:gd name="T30" fmla="*/ 0 w 409"/>
                <a:gd name="T31" fmla="*/ 0 h 120"/>
                <a:gd name="T32" fmla="*/ 0 w 409"/>
                <a:gd name="T33" fmla="*/ 0 h 120"/>
                <a:gd name="T34" fmla="*/ 0 w 409"/>
                <a:gd name="T35" fmla="*/ 0 h 120"/>
                <a:gd name="T36" fmla="*/ 0 w 409"/>
                <a:gd name="T37" fmla="*/ 0 h 120"/>
                <a:gd name="T38" fmla="*/ 0 w 409"/>
                <a:gd name="T39" fmla="*/ 0 h 120"/>
                <a:gd name="T40" fmla="*/ 0 w 409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9"/>
                <a:gd name="T64" fmla="*/ 0 h 120"/>
                <a:gd name="T65" fmla="*/ 409 w 409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9" h="120">
                  <a:moveTo>
                    <a:pt x="44" y="0"/>
                  </a:moveTo>
                  <a:lnTo>
                    <a:pt x="42" y="0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35" y="12"/>
                  </a:lnTo>
                  <a:lnTo>
                    <a:pt x="29" y="17"/>
                  </a:lnTo>
                  <a:lnTo>
                    <a:pt x="27" y="23"/>
                  </a:lnTo>
                  <a:lnTo>
                    <a:pt x="21" y="31"/>
                  </a:lnTo>
                  <a:lnTo>
                    <a:pt x="19" y="38"/>
                  </a:lnTo>
                  <a:lnTo>
                    <a:pt x="14" y="46"/>
                  </a:lnTo>
                  <a:lnTo>
                    <a:pt x="12" y="52"/>
                  </a:lnTo>
                  <a:lnTo>
                    <a:pt x="8" y="57"/>
                  </a:lnTo>
                  <a:lnTo>
                    <a:pt x="6" y="63"/>
                  </a:lnTo>
                  <a:lnTo>
                    <a:pt x="2" y="69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320" y="120"/>
                  </a:lnTo>
                  <a:lnTo>
                    <a:pt x="409" y="55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Freeform 64">
              <a:extLst>
                <a:ext uri="{FF2B5EF4-FFF2-40B4-BE49-F238E27FC236}">
                  <a16:creationId xmlns:a16="http://schemas.microsoft.com/office/drawing/2014/main" id="{617AE4CF-1733-4FA0-8BA1-9A99F177E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506"/>
              <a:ext cx="154" cy="72"/>
            </a:xfrm>
            <a:custGeom>
              <a:avLst/>
              <a:gdLst>
                <a:gd name="T0" fmla="*/ 1 w 308"/>
                <a:gd name="T1" fmla="*/ 0 h 144"/>
                <a:gd name="T2" fmla="*/ 1 w 308"/>
                <a:gd name="T3" fmla="*/ 1 h 144"/>
                <a:gd name="T4" fmla="*/ 1 w 308"/>
                <a:gd name="T5" fmla="*/ 1 h 144"/>
                <a:gd name="T6" fmla="*/ 1 w 308"/>
                <a:gd name="T7" fmla="*/ 1 h 144"/>
                <a:gd name="T8" fmla="*/ 1 w 308"/>
                <a:gd name="T9" fmla="*/ 1 h 144"/>
                <a:gd name="T10" fmla="*/ 1 w 308"/>
                <a:gd name="T11" fmla="*/ 1 h 144"/>
                <a:gd name="T12" fmla="*/ 1 w 308"/>
                <a:gd name="T13" fmla="*/ 1 h 144"/>
                <a:gd name="T14" fmla="*/ 1 w 308"/>
                <a:gd name="T15" fmla="*/ 1 h 144"/>
                <a:gd name="T16" fmla="*/ 1 w 308"/>
                <a:gd name="T17" fmla="*/ 1 h 144"/>
                <a:gd name="T18" fmla="*/ 1 w 308"/>
                <a:gd name="T19" fmla="*/ 1 h 144"/>
                <a:gd name="T20" fmla="*/ 1 w 308"/>
                <a:gd name="T21" fmla="*/ 1 h 144"/>
                <a:gd name="T22" fmla="*/ 1 w 308"/>
                <a:gd name="T23" fmla="*/ 1 h 144"/>
                <a:gd name="T24" fmla="*/ 1 w 308"/>
                <a:gd name="T25" fmla="*/ 1 h 144"/>
                <a:gd name="T26" fmla="*/ 1 w 308"/>
                <a:gd name="T27" fmla="*/ 1 h 144"/>
                <a:gd name="T28" fmla="*/ 1 w 308"/>
                <a:gd name="T29" fmla="*/ 1 h 144"/>
                <a:gd name="T30" fmla="*/ 1 w 308"/>
                <a:gd name="T31" fmla="*/ 1 h 144"/>
                <a:gd name="T32" fmla="*/ 1 w 308"/>
                <a:gd name="T33" fmla="*/ 1 h 144"/>
                <a:gd name="T34" fmla="*/ 1 w 308"/>
                <a:gd name="T35" fmla="*/ 1 h 144"/>
                <a:gd name="T36" fmla="*/ 1 w 308"/>
                <a:gd name="T37" fmla="*/ 1 h 144"/>
                <a:gd name="T38" fmla="*/ 1 w 308"/>
                <a:gd name="T39" fmla="*/ 1 h 144"/>
                <a:gd name="T40" fmla="*/ 1 w 308"/>
                <a:gd name="T41" fmla="*/ 1 h 144"/>
                <a:gd name="T42" fmla="*/ 1 w 308"/>
                <a:gd name="T43" fmla="*/ 1 h 144"/>
                <a:gd name="T44" fmla="*/ 1 w 308"/>
                <a:gd name="T45" fmla="*/ 1 h 144"/>
                <a:gd name="T46" fmla="*/ 1 w 308"/>
                <a:gd name="T47" fmla="*/ 1 h 144"/>
                <a:gd name="T48" fmla="*/ 1 w 308"/>
                <a:gd name="T49" fmla="*/ 1 h 144"/>
                <a:gd name="T50" fmla="*/ 1 w 308"/>
                <a:gd name="T51" fmla="*/ 1 h 144"/>
                <a:gd name="T52" fmla="*/ 1 w 308"/>
                <a:gd name="T53" fmla="*/ 1 h 144"/>
                <a:gd name="T54" fmla="*/ 1 w 308"/>
                <a:gd name="T55" fmla="*/ 1 h 144"/>
                <a:gd name="T56" fmla="*/ 1 w 308"/>
                <a:gd name="T57" fmla="*/ 1 h 144"/>
                <a:gd name="T58" fmla="*/ 1 w 308"/>
                <a:gd name="T59" fmla="*/ 1 h 144"/>
                <a:gd name="T60" fmla="*/ 1 w 308"/>
                <a:gd name="T61" fmla="*/ 1 h 144"/>
                <a:gd name="T62" fmla="*/ 1 w 308"/>
                <a:gd name="T63" fmla="*/ 1 h 144"/>
                <a:gd name="T64" fmla="*/ 1 w 308"/>
                <a:gd name="T65" fmla="*/ 1 h 144"/>
                <a:gd name="T66" fmla="*/ 1 w 308"/>
                <a:gd name="T67" fmla="*/ 1 h 144"/>
                <a:gd name="T68" fmla="*/ 1 w 308"/>
                <a:gd name="T69" fmla="*/ 1 h 144"/>
                <a:gd name="T70" fmla="*/ 1 w 308"/>
                <a:gd name="T71" fmla="*/ 1 h 144"/>
                <a:gd name="T72" fmla="*/ 1 w 308"/>
                <a:gd name="T73" fmla="*/ 1 h 144"/>
                <a:gd name="T74" fmla="*/ 1 w 308"/>
                <a:gd name="T75" fmla="*/ 1 h 144"/>
                <a:gd name="T76" fmla="*/ 1 w 308"/>
                <a:gd name="T77" fmla="*/ 1 h 144"/>
                <a:gd name="T78" fmla="*/ 1 w 308"/>
                <a:gd name="T79" fmla="*/ 1 h 144"/>
                <a:gd name="T80" fmla="*/ 1 w 308"/>
                <a:gd name="T81" fmla="*/ 1 h 144"/>
                <a:gd name="T82" fmla="*/ 1 w 308"/>
                <a:gd name="T83" fmla="*/ 1 h 144"/>
                <a:gd name="T84" fmla="*/ 1 w 308"/>
                <a:gd name="T85" fmla="*/ 1 h 144"/>
                <a:gd name="T86" fmla="*/ 0 w 308"/>
                <a:gd name="T87" fmla="*/ 1 h 144"/>
                <a:gd name="T88" fmla="*/ 1 w 308"/>
                <a:gd name="T89" fmla="*/ 0 h 144"/>
                <a:gd name="T90" fmla="*/ 1 w 308"/>
                <a:gd name="T91" fmla="*/ 0 h 1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8"/>
                <a:gd name="T139" fmla="*/ 0 h 144"/>
                <a:gd name="T140" fmla="*/ 308 w 308"/>
                <a:gd name="T141" fmla="*/ 144 h 1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8" h="144">
                  <a:moveTo>
                    <a:pt x="70" y="0"/>
                  </a:moveTo>
                  <a:lnTo>
                    <a:pt x="74" y="3"/>
                  </a:lnTo>
                  <a:lnTo>
                    <a:pt x="76" y="3"/>
                  </a:lnTo>
                  <a:lnTo>
                    <a:pt x="80" y="7"/>
                  </a:lnTo>
                  <a:lnTo>
                    <a:pt x="82" y="9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101" y="17"/>
                  </a:lnTo>
                  <a:lnTo>
                    <a:pt x="107" y="20"/>
                  </a:lnTo>
                  <a:lnTo>
                    <a:pt x="116" y="24"/>
                  </a:lnTo>
                  <a:lnTo>
                    <a:pt x="120" y="26"/>
                  </a:lnTo>
                  <a:lnTo>
                    <a:pt x="126" y="28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2"/>
                  </a:lnTo>
                  <a:lnTo>
                    <a:pt x="150" y="34"/>
                  </a:lnTo>
                  <a:lnTo>
                    <a:pt x="158" y="36"/>
                  </a:lnTo>
                  <a:lnTo>
                    <a:pt x="166" y="38"/>
                  </a:lnTo>
                  <a:lnTo>
                    <a:pt x="171" y="38"/>
                  </a:lnTo>
                  <a:lnTo>
                    <a:pt x="179" y="39"/>
                  </a:lnTo>
                  <a:lnTo>
                    <a:pt x="185" y="41"/>
                  </a:lnTo>
                  <a:lnTo>
                    <a:pt x="192" y="43"/>
                  </a:lnTo>
                  <a:lnTo>
                    <a:pt x="200" y="43"/>
                  </a:lnTo>
                  <a:lnTo>
                    <a:pt x="205" y="45"/>
                  </a:lnTo>
                  <a:lnTo>
                    <a:pt x="213" y="45"/>
                  </a:lnTo>
                  <a:lnTo>
                    <a:pt x="219" y="47"/>
                  </a:lnTo>
                  <a:lnTo>
                    <a:pt x="224" y="49"/>
                  </a:lnTo>
                  <a:lnTo>
                    <a:pt x="230" y="49"/>
                  </a:lnTo>
                  <a:lnTo>
                    <a:pt x="238" y="51"/>
                  </a:lnTo>
                  <a:lnTo>
                    <a:pt x="243" y="51"/>
                  </a:lnTo>
                  <a:lnTo>
                    <a:pt x="247" y="53"/>
                  </a:lnTo>
                  <a:lnTo>
                    <a:pt x="253" y="53"/>
                  </a:lnTo>
                  <a:lnTo>
                    <a:pt x="259" y="55"/>
                  </a:lnTo>
                  <a:lnTo>
                    <a:pt x="264" y="57"/>
                  </a:lnTo>
                  <a:lnTo>
                    <a:pt x="274" y="57"/>
                  </a:lnTo>
                  <a:lnTo>
                    <a:pt x="282" y="58"/>
                  </a:lnTo>
                  <a:lnTo>
                    <a:pt x="289" y="58"/>
                  </a:lnTo>
                  <a:lnTo>
                    <a:pt x="295" y="60"/>
                  </a:lnTo>
                  <a:lnTo>
                    <a:pt x="301" y="60"/>
                  </a:lnTo>
                  <a:lnTo>
                    <a:pt x="304" y="62"/>
                  </a:lnTo>
                  <a:lnTo>
                    <a:pt x="306" y="62"/>
                  </a:lnTo>
                  <a:lnTo>
                    <a:pt x="308" y="62"/>
                  </a:lnTo>
                  <a:lnTo>
                    <a:pt x="243" y="144"/>
                  </a:lnTo>
                  <a:lnTo>
                    <a:pt x="0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Freeform 65">
              <a:extLst>
                <a:ext uri="{FF2B5EF4-FFF2-40B4-BE49-F238E27FC236}">
                  <a16:creationId xmlns:a16="http://schemas.microsoft.com/office/drawing/2014/main" id="{671EDDCB-2384-4733-BAF5-9D4030C06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2626"/>
              <a:ext cx="215" cy="71"/>
            </a:xfrm>
            <a:custGeom>
              <a:avLst/>
              <a:gdLst>
                <a:gd name="T0" fmla="*/ 1 w 430"/>
                <a:gd name="T1" fmla="*/ 0 h 141"/>
                <a:gd name="T2" fmla="*/ 0 w 430"/>
                <a:gd name="T3" fmla="*/ 1 h 141"/>
                <a:gd name="T4" fmla="*/ 1 w 430"/>
                <a:gd name="T5" fmla="*/ 1 h 141"/>
                <a:gd name="T6" fmla="*/ 1 w 430"/>
                <a:gd name="T7" fmla="*/ 1 h 141"/>
                <a:gd name="T8" fmla="*/ 1 w 430"/>
                <a:gd name="T9" fmla="*/ 1 h 141"/>
                <a:gd name="T10" fmla="*/ 1 w 430"/>
                <a:gd name="T11" fmla="*/ 1 h 141"/>
                <a:gd name="T12" fmla="*/ 1 w 430"/>
                <a:gd name="T13" fmla="*/ 1 h 141"/>
                <a:gd name="T14" fmla="*/ 1 w 430"/>
                <a:gd name="T15" fmla="*/ 1 h 141"/>
                <a:gd name="T16" fmla="*/ 1 w 430"/>
                <a:gd name="T17" fmla="*/ 1 h 141"/>
                <a:gd name="T18" fmla="*/ 1 w 430"/>
                <a:gd name="T19" fmla="*/ 1 h 141"/>
                <a:gd name="T20" fmla="*/ 1 w 430"/>
                <a:gd name="T21" fmla="*/ 1 h 141"/>
                <a:gd name="T22" fmla="*/ 1 w 430"/>
                <a:gd name="T23" fmla="*/ 1 h 141"/>
                <a:gd name="T24" fmla="*/ 1 w 430"/>
                <a:gd name="T25" fmla="*/ 1 h 141"/>
                <a:gd name="T26" fmla="*/ 1 w 430"/>
                <a:gd name="T27" fmla="*/ 1 h 141"/>
                <a:gd name="T28" fmla="*/ 1 w 430"/>
                <a:gd name="T29" fmla="*/ 1 h 141"/>
                <a:gd name="T30" fmla="*/ 1 w 430"/>
                <a:gd name="T31" fmla="*/ 1 h 141"/>
                <a:gd name="T32" fmla="*/ 1 w 430"/>
                <a:gd name="T33" fmla="*/ 1 h 141"/>
                <a:gd name="T34" fmla="*/ 1 w 430"/>
                <a:gd name="T35" fmla="*/ 1 h 141"/>
                <a:gd name="T36" fmla="*/ 1 w 430"/>
                <a:gd name="T37" fmla="*/ 1 h 141"/>
                <a:gd name="T38" fmla="*/ 1 w 430"/>
                <a:gd name="T39" fmla="*/ 1 h 141"/>
                <a:gd name="T40" fmla="*/ 1 w 430"/>
                <a:gd name="T41" fmla="*/ 1 h 141"/>
                <a:gd name="T42" fmla="*/ 1 w 430"/>
                <a:gd name="T43" fmla="*/ 1 h 141"/>
                <a:gd name="T44" fmla="*/ 1 w 430"/>
                <a:gd name="T45" fmla="*/ 1 h 141"/>
                <a:gd name="T46" fmla="*/ 1 w 430"/>
                <a:gd name="T47" fmla="*/ 1 h 141"/>
                <a:gd name="T48" fmla="*/ 1 w 430"/>
                <a:gd name="T49" fmla="*/ 1 h 141"/>
                <a:gd name="T50" fmla="*/ 1 w 430"/>
                <a:gd name="T51" fmla="*/ 1 h 141"/>
                <a:gd name="T52" fmla="*/ 1 w 430"/>
                <a:gd name="T53" fmla="*/ 1 h 141"/>
                <a:gd name="T54" fmla="*/ 1 w 430"/>
                <a:gd name="T55" fmla="*/ 1 h 141"/>
                <a:gd name="T56" fmla="*/ 1 w 430"/>
                <a:gd name="T57" fmla="*/ 1 h 141"/>
                <a:gd name="T58" fmla="*/ 1 w 430"/>
                <a:gd name="T59" fmla="*/ 1 h 141"/>
                <a:gd name="T60" fmla="*/ 1 w 430"/>
                <a:gd name="T61" fmla="*/ 0 h 141"/>
                <a:gd name="T62" fmla="*/ 1 w 430"/>
                <a:gd name="T63" fmla="*/ 0 h 141"/>
                <a:gd name="T64" fmla="*/ 1 w 430"/>
                <a:gd name="T65" fmla="*/ 0 h 141"/>
                <a:gd name="T66" fmla="*/ 1 w 430"/>
                <a:gd name="T67" fmla="*/ 0 h 141"/>
                <a:gd name="T68" fmla="*/ 1 w 430"/>
                <a:gd name="T69" fmla="*/ 0 h 141"/>
                <a:gd name="T70" fmla="*/ 1 w 430"/>
                <a:gd name="T71" fmla="*/ 0 h 141"/>
                <a:gd name="T72" fmla="*/ 1 w 430"/>
                <a:gd name="T73" fmla="*/ 0 h 141"/>
                <a:gd name="T74" fmla="*/ 1 w 430"/>
                <a:gd name="T75" fmla="*/ 1 h 141"/>
                <a:gd name="T76" fmla="*/ 1 w 430"/>
                <a:gd name="T77" fmla="*/ 1 h 141"/>
                <a:gd name="T78" fmla="*/ 1 w 430"/>
                <a:gd name="T79" fmla="*/ 1 h 141"/>
                <a:gd name="T80" fmla="*/ 1 w 430"/>
                <a:gd name="T81" fmla="*/ 1 h 141"/>
                <a:gd name="T82" fmla="*/ 1 w 430"/>
                <a:gd name="T83" fmla="*/ 1 h 141"/>
                <a:gd name="T84" fmla="*/ 1 w 430"/>
                <a:gd name="T85" fmla="*/ 1 h 141"/>
                <a:gd name="T86" fmla="*/ 1 w 430"/>
                <a:gd name="T87" fmla="*/ 1 h 141"/>
                <a:gd name="T88" fmla="*/ 1 w 430"/>
                <a:gd name="T89" fmla="*/ 1 h 141"/>
                <a:gd name="T90" fmla="*/ 1 w 430"/>
                <a:gd name="T91" fmla="*/ 1 h 141"/>
                <a:gd name="T92" fmla="*/ 1 w 430"/>
                <a:gd name="T93" fmla="*/ 1 h 141"/>
                <a:gd name="T94" fmla="*/ 1 w 430"/>
                <a:gd name="T95" fmla="*/ 1 h 141"/>
                <a:gd name="T96" fmla="*/ 1 w 430"/>
                <a:gd name="T97" fmla="*/ 1 h 141"/>
                <a:gd name="T98" fmla="*/ 1 w 430"/>
                <a:gd name="T99" fmla="*/ 1 h 141"/>
                <a:gd name="T100" fmla="*/ 1 w 430"/>
                <a:gd name="T101" fmla="*/ 1 h 141"/>
                <a:gd name="T102" fmla="*/ 1 w 430"/>
                <a:gd name="T103" fmla="*/ 1 h 141"/>
                <a:gd name="T104" fmla="*/ 1 w 430"/>
                <a:gd name="T105" fmla="*/ 1 h 141"/>
                <a:gd name="T106" fmla="*/ 1 w 430"/>
                <a:gd name="T107" fmla="*/ 1 h 141"/>
                <a:gd name="T108" fmla="*/ 1 w 430"/>
                <a:gd name="T109" fmla="*/ 1 h 141"/>
                <a:gd name="T110" fmla="*/ 1 w 430"/>
                <a:gd name="T111" fmla="*/ 1 h 141"/>
                <a:gd name="T112" fmla="*/ 1 w 430"/>
                <a:gd name="T113" fmla="*/ 1 h 141"/>
                <a:gd name="T114" fmla="*/ 1 w 430"/>
                <a:gd name="T115" fmla="*/ 1 h 141"/>
                <a:gd name="T116" fmla="*/ 1 w 430"/>
                <a:gd name="T117" fmla="*/ 0 h 141"/>
                <a:gd name="T118" fmla="*/ 1 w 430"/>
                <a:gd name="T119" fmla="*/ 0 h 1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0"/>
                <a:gd name="T181" fmla="*/ 0 h 141"/>
                <a:gd name="T182" fmla="*/ 430 w 430"/>
                <a:gd name="T183" fmla="*/ 141 h 1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0" h="141">
                  <a:moveTo>
                    <a:pt x="73" y="0"/>
                  </a:moveTo>
                  <a:lnTo>
                    <a:pt x="0" y="120"/>
                  </a:lnTo>
                  <a:lnTo>
                    <a:pt x="99" y="141"/>
                  </a:lnTo>
                  <a:lnTo>
                    <a:pt x="270" y="110"/>
                  </a:lnTo>
                  <a:lnTo>
                    <a:pt x="365" y="120"/>
                  </a:lnTo>
                  <a:lnTo>
                    <a:pt x="430" y="28"/>
                  </a:lnTo>
                  <a:lnTo>
                    <a:pt x="428" y="28"/>
                  </a:lnTo>
                  <a:lnTo>
                    <a:pt x="424" y="28"/>
                  </a:lnTo>
                  <a:lnTo>
                    <a:pt x="419" y="27"/>
                  </a:lnTo>
                  <a:lnTo>
                    <a:pt x="411" y="25"/>
                  </a:lnTo>
                  <a:lnTo>
                    <a:pt x="407" y="23"/>
                  </a:lnTo>
                  <a:lnTo>
                    <a:pt x="403" y="21"/>
                  </a:lnTo>
                  <a:lnTo>
                    <a:pt x="398" y="21"/>
                  </a:lnTo>
                  <a:lnTo>
                    <a:pt x="394" y="19"/>
                  </a:lnTo>
                  <a:lnTo>
                    <a:pt x="388" y="17"/>
                  </a:lnTo>
                  <a:lnTo>
                    <a:pt x="383" y="17"/>
                  </a:lnTo>
                  <a:lnTo>
                    <a:pt x="379" y="15"/>
                  </a:lnTo>
                  <a:lnTo>
                    <a:pt x="373" y="15"/>
                  </a:lnTo>
                  <a:lnTo>
                    <a:pt x="367" y="13"/>
                  </a:lnTo>
                  <a:lnTo>
                    <a:pt x="362" y="11"/>
                  </a:lnTo>
                  <a:lnTo>
                    <a:pt x="356" y="9"/>
                  </a:lnTo>
                  <a:lnTo>
                    <a:pt x="352" y="9"/>
                  </a:lnTo>
                  <a:lnTo>
                    <a:pt x="346" y="8"/>
                  </a:lnTo>
                  <a:lnTo>
                    <a:pt x="341" y="8"/>
                  </a:lnTo>
                  <a:lnTo>
                    <a:pt x="337" y="6"/>
                  </a:lnTo>
                  <a:lnTo>
                    <a:pt x="331" y="6"/>
                  </a:lnTo>
                  <a:lnTo>
                    <a:pt x="327" y="4"/>
                  </a:lnTo>
                  <a:lnTo>
                    <a:pt x="324" y="2"/>
                  </a:lnTo>
                  <a:lnTo>
                    <a:pt x="318" y="2"/>
                  </a:lnTo>
                  <a:lnTo>
                    <a:pt x="316" y="2"/>
                  </a:lnTo>
                  <a:lnTo>
                    <a:pt x="308" y="0"/>
                  </a:lnTo>
                  <a:lnTo>
                    <a:pt x="307" y="0"/>
                  </a:lnTo>
                  <a:lnTo>
                    <a:pt x="303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87" y="0"/>
                  </a:lnTo>
                  <a:lnTo>
                    <a:pt x="282" y="0"/>
                  </a:lnTo>
                  <a:lnTo>
                    <a:pt x="278" y="2"/>
                  </a:lnTo>
                  <a:lnTo>
                    <a:pt x="272" y="2"/>
                  </a:lnTo>
                  <a:lnTo>
                    <a:pt x="265" y="2"/>
                  </a:lnTo>
                  <a:lnTo>
                    <a:pt x="259" y="2"/>
                  </a:lnTo>
                  <a:lnTo>
                    <a:pt x="253" y="2"/>
                  </a:lnTo>
                  <a:lnTo>
                    <a:pt x="248" y="2"/>
                  </a:lnTo>
                  <a:lnTo>
                    <a:pt x="242" y="4"/>
                  </a:lnTo>
                  <a:lnTo>
                    <a:pt x="236" y="4"/>
                  </a:lnTo>
                  <a:lnTo>
                    <a:pt x="229" y="6"/>
                  </a:lnTo>
                  <a:lnTo>
                    <a:pt x="223" y="6"/>
                  </a:lnTo>
                  <a:lnTo>
                    <a:pt x="217" y="6"/>
                  </a:lnTo>
                  <a:lnTo>
                    <a:pt x="210" y="6"/>
                  </a:lnTo>
                  <a:lnTo>
                    <a:pt x="206" y="6"/>
                  </a:lnTo>
                  <a:lnTo>
                    <a:pt x="200" y="6"/>
                  </a:lnTo>
                  <a:lnTo>
                    <a:pt x="194" y="8"/>
                  </a:lnTo>
                  <a:lnTo>
                    <a:pt x="189" y="8"/>
                  </a:lnTo>
                  <a:lnTo>
                    <a:pt x="185" y="8"/>
                  </a:lnTo>
                  <a:lnTo>
                    <a:pt x="177" y="8"/>
                  </a:lnTo>
                  <a:lnTo>
                    <a:pt x="172" y="8"/>
                  </a:lnTo>
                  <a:lnTo>
                    <a:pt x="166" y="8"/>
                  </a:lnTo>
                  <a:lnTo>
                    <a:pt x="166" y="9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Freeform 66">
              <a:extLst>
                <a:ext uri="{FF2B5EF4-FFF2-40B4-BE49-F238E27FC236}">
                  <a16:creationId xmlns:a16="http://schemas.microsoft.com/office/drawing/2014/main" id="{BE985505-F8FE-4386-BEB8-69E75E78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" y="2614"/>
              <a:ext cx="153" cy="75"/>
            </a:xfrm>
            <a:custGeom>
              <a:avLst/>
              <a:gdLst>
                <a:gd name="T0" fmla="*/ 0 w 307"/>
                <a:gd name="T1" fmla="*/ 1 h 150"/>
                <a:gd name="T2" fmla="*/ 0 w 307"/>
                <a:gd name="T3" fmla="*/ 1 h 150"/>
                <a:gd name="T4" fmla="*/ 0 w 307"/>
                <a:gd name="T5" fmla="*/ 1 h 150"/>
                <a:gd name="T6" fmla="*/ 0 w 307"/>
                <a:gd name="T7" fmla="*/ 0 h 150"/>
                <a:gd name="T8" fmla="*/ 0 w 307"/>
                <a:gd name="T9" fmla="*/ 1 h 150"/>
                <a:gd name="T10" fmla="*/ 0 w 307"/>
                <a:gd name="T11" fmla="*/ 1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7"/>
                <a:gd name="T19" fmla="*/ 0 h 150"/>
                <a:gd name="T20" fmla="*/ 307 w 307"/>
                <a:gd name="T21" fmla="*/ 150 h 1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7" h="150">
                  <a:moveTo>
                    <a:pt x="307" y="31"/>
                  </a:moveTo>
                  <a:lnTo>
                    <a:pt x="238" y="150"/>
                  </a:lnTo>
                  <a:lnTo>
                    <a:pt x="0" y="109"/>
                  </a:lnTo>
                  <a:lnTo>
                    <a:pt x="82" y="0"/>
                  </a:lnTo>
                  <a:lnTo>
                    <a:pt x="307" y="3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9" name="Freeform 67">
              <a:extLst>
                <a:ext uri="{FF2B5EF4-FFF2-40B4-BE49-F238E27FC236}">
                  <a16:creationId xmlns:a16="http://schemas.microsoft.com/office/drawing/2014/main" id="{10636141-BC85-4F7C-A14C-830E3FE2F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105"/>
              <a:ext cx="568" cy="535"/>
            </a:xfrm>
            <a:custGeom>
              <a:avLst/>
              <a:gdLst>
                <a:gd name="T0" fmla="*/ 0 w 1137"/>
                <a:gd name="T1" fmla="*/ 0 h 1071"/>
                <a:gd name="T2" fmla="*/ 0 w 1137"/>
                <a:gd name="T3" fmla="*/ 0 h 1071"/>
                <a:gd name="T4" fmla="*/ 0 w 1137"/>
                <a:gd name="T5" fmla="*/ 0 h 1071"/>
                <a:gd name="T6" fmla="*/ 0 w 1137"/>
                <a:gd name="T7" fmla="*/ 0 h 1071"/>
                <a:gd name="T8" fmla="*/ 0 w 1137"/>
                <a:gd name="T9" fmla="*/ 0 h 1071"/>
                <a:gd name="T10" fmla="*/ 0 w 1137"/>
                <a:gd name="T11" fmla="*/ 0 h 1071"/>
                <a:gd name="T12" fmla="*/ 0 w 1137"/>
                <a:gd name="T13" fmla="*/ 0 h 1071"/>
                <a:gd name="T14" fmla="*/ 0 w 1137"/>
                <a:gd name="T15" fmla="*/ 0 h 1071"/>
                <a:gd name="T16" fmla="*/ 0 w 1137"/>
                <a:gd name="T17" fmla="*/ 0 h 1071"/>
                <a:gd name="T18" fmla="*/ 0 w 1137"/>
                <a:gd name="T19" fmla="*/ 0 h 1071"/>
                <a:gd name="T20" fmla="*/ 0 w 1137"/>
                <a:gd name="T21" fmla="*/ 0 h 1071"/>
                <a:gd name="T22" fmla="*/ 0 w 1137"/>
                <a:gd name="T23" fmla="*/ 0 h 1071"/>
                <a:gd name="T24" fmla="*/ 0 w 1137"/>
                <a:gd name="T25" fmla="*/ 0 h 1071"/>
                <a:gd name="T26" fmla="*/ 0 w 1137"/>
                <a:gd name="T27" fmla="*/ 0 h 1071"/>
                <a:gd name="T28" fmla="*/ 0 w 1137"/>
                <a:gd name="T29" fmla="*/ 0 h 1071"/>
                <a:gd name="T30" fmla="*/ 0 w 1137"/>
                <a:gd name="T31" fmla="*/ 0 h 1071"/>
                <a:gd name="T32" fmla="*/ 0 w 1137"/>
                <a:gd name="T33" fmla="*/ 0 h 1071"/>
                <a:gd name="T34" fmla="*/ 0 w 1137"/>
                <a:gd name="T35" fmla="*/ 0 h 1071"/>
                <a:gd name="T36" fmla="*/ 0 w 1137"/>
                <a:gd name="T37" fmla="*/ 0 h 1071"/>
                <a:gd name="T38" fmla="*/ 0 w 1137"/>
                <a:gd name="T39" fmla="*/ 0 h 1071"/>
                <a:gd name="T40" fmla="*/ 0 w 1137"/>
                <a:gd name="T41" fmla="*/ 0 h 1071"/>
                <a:gd name="T42" fmla="*/ 0 w 1137"/>
                <a:gd name="T43" fmla="*/ 0 h 1071"/>
                <a:gd name="T44" fmla="*/ 0 w 1137"/>
                <a:gd name="T45" fmla="*/ 0 h 1071"/>
                <a:gd name="T46" fmla="*/ 0 w 1137"/>
                <a:gd name="T47" fmla="*/ 0 h 1071"/>
                <a:gd name="T48" fmla="*/ 0 w 1137"/>
                <a:gd name="T49" fmla="*/ 0 h 1071"/>
                <a:gd name="T50" fmla="*/ 0 w 1137"/>
                <a:gd name="T51" fmla="*/ 0 h 1071"/>
                <a:gd name="T52" fmla="*/ 0 w 1137"/>
                <a:gd name="T53" fmla="*/ 0 h 1071"/>
                <a:gd name="T54" fmla="*/ 0 w 1137"/>
                <a:gd name="T55" fmla="*/ 0 h 1071"/>
                <a:gd name="T56" fmla="*/ 0 w 1137"/>
                <a:gd name="T57" fmla="*/ 0 h 1071"/>
                <a:gd name="T58" fmla="*/ 0 w 1137"/>
                <a:gd name="T59" fmla="*/ 0 h 1071"/>
                <a:gd name="T60" fmla="*/ 0 w 1137"/>
                <a:gd name="T61" fmla="*/ 0 h 1071"/>
                <a:gd name="T62" fmla="*/ 0 w 1137"/>
                <a:gd name="T63" fmla="*/ 0 h 1071"/>
                <a:gd name="T64" fmla="*/ 0 w 1137"/>
                <a:gd name="T65" fmla="*/ 0 h 1071"/>
                <a:gd name="T66" fmla="*/ 0 w 1137"/>
                <a:gd name="T67" fmla="*/ 0 h 1071"/>
                <a:gd name="T68" fmla="*/ 0 w 1137"/>
                <a:gd name="T69" fmla="*/ 0 h 1071"/>
                <a:gd name="T70" fmla="*/ 0 w 1137"/>
                <a:gd name="T71" fmla="*/ 0 h 1071"/>
                <a:gd name="T72" fmla="*/ 0 w 1137"/>
                <a:gd name="T73" fmla="*/ 0 h 1071"/>
                <a:gd name="T74" fmla="*/ 0 w 1137"/>
                <a:gd name="T75" fmla="*/ 0 h 1071"/>
                <a:gd name="T76" fmla="*/ 0 w 1137"/>
                <a:gd name="T77" fmla="*/ 0 h 1071"/>
                <a:gd name="T78" fmla="*/ 0 w 1137"/>
                <a:gd name="T79" fmla="*/ 0 h 1071"/>
                <a:gd name="T80" fmla="*/ 0 w 1137"/>
                <a:gd name="T81" fmla="*/ 0 h 1071"/>
                <a:gd name="T82" fmla="*/ 0 w 1137"/>
                <a:gd name="T83" fmla="*/ 0 h 1071"/>
                <a:gd name="T84" fmla="*/ 0 w 1137"/>
                <a:gd name="T85" fmla="*/ 0 h 1071"/>
                <a:gd name="T86" fmla="*/ 0 w 1137"/>
                <a:gd name="T87" fmla="*/ 0 h 1071"/>
                <a:gd name="T88" fmla="*/ 0 w 1137"/>
                <a:gd name="T89" fmla="*/ 0 h 1071"/>
                <a:gd name="T90" fmla="*/ 0 w 1137"/>
                <a:gd name="T91" fmla="*/ 0 h 1071"/>
                <a:gd name="T92" fmla="*/ 0 w 1137"/>
                <a:gd name="T93" fmla="*/ 0 h 1071"/>
                <a:gd name="T94" fmla="*/ 0 w 1137"/>
                <a:gd name="T95" fmla="*/ 0 h 1071"/>
                <a:gd name="T96" fmla="*/ 0 w 1137"/>
                <a:gd name="T97" fmla="*/ 0 h 1071"/>
                <a:gd name="T98" fmla="*/ 0 w 1137"/>
                <a:gd name="T99" fmla="*/ 0 h 1071"/>
                <a:gd name="T100" fmla="*/ 0 w 1137"/>
                <a:gd name="T101" fmla="*/ 0 h 1071"/>
                <a:gd name="T102" fmla="*/ 0 w 1137"/>
                <a:gd name="T103" fmla="*/ 0 h 1071"/>
                <a:gd name="T104" fmla="*/ 0 w 1137"/>
                <a:gd name="T105" fmla="*/ 0 h 1071"/>
                <a:gd name="T106" fmla="*/ 0 w 1137"/>
                <a:gd name="T107" fmla="*/ 0 h 1071"/>
                <a:gd name="T108" fmla="*/ 0 w 1137"/>
                <a:gd name="T109" fmla="*/ 0 h 1071"/>
                <a:gd name="T110" fmla="*/ 0 w 1137"/>
                <a:gd name="T111" fmla="*/ 0 h 1071"/>
                <a:gd name="T112" fmla="*/ 0 w 1137"/>
                <a:gd name="T113" fmla="*/ 0 h 1071"/>
                <a:gd name="T114" fmla="*/ 0 w 1137"/>
                <a:gd name="T115" fmla="*/ 0 h 1071"/>
                <a:gd name="T116" fmla="*/ 0 w 1137"/>
                <a:gd name="T117" fmla="*/ 0 h 10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7"/>
                <a:gd name="T178" fmla="*/ 0 h 1071"/>
                <a:gd name="T179" fmla="*/ 1137 w 1137"/>
                <a:gd name="T180" fmla="*/ 1071 h 10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7" h="1071">
                  <a:moveTo>
                    <a:pt x="0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2" y="61"/>
                  </a:lnTo>
                  <a:lnTo>
                    <a:pt x="2" y="75"/>
                  </a:lnTo>
                  <a:lnTo>
                    <a:pt x="2" y="86"/>
                  </a:lnTo>
                  <a:lnTo>
                    <a:pt x="2" y="99"/>
                  </a:lnTo>
                  <a:lnTo>
                    <a:pt x="4" y="113"/>
                  </a:lnTo>
                  <a:lnTo>
                    <a:pt x="6" y="128"/>
                  </a:lnTo>
                  <a:lnTo>
                    <a:pt x="6" y="143"/>
                  </a:lnTo>
                  <a:lnTo>
                    <a:pt x="6" y="158"/>
                  </a:lnTo>
                  <a:lnTo>
                    <a:pt x="8" y="173"/>
                  </a:lnTo>
                  <a:lnTo>
                    <a:pt x="8" y="190"/>
                  </a:lnTo>
                  <a:lnTo>
                    <a:pt x="10" y="208"/>
                  </a:lnTo>
                  <a:lnTo>
                    <a:pt x="10" y="225"/>
                  </a:lnTo>
                  <a:lnTo>
                    <a:pt x="12" y="242"/>
                  </a:lnTo>
                  <a:lnTo>
                    <a:pt x="13" y="261"/>
                  </a:lnTo>
                  <a:lnTo>
                    <a:pt x="13" y="280"/>
                  </a:lnTo>
                  <a:lnTo>
                    <a:pt x="15" y="299"/>
                  </a:lnTo>
                  <a:lnTo>
                    <a:pt x="17" y="316"/>
                  </a:lnTo>
                  <a:lnTo>
                    <a:pt x="17" y="337"/>
                  </a:lnTo>
                  <a:lnTo>
                    <a:pt x="19" y="356"/>
                  </a:lnTo>
                  <a:lnTo>
                    <a:pt x="21" y="377"/>
                  </a:lnTo>
                  <a:lnTo>
                    <a:pt x="21" y="396"/>
                  </a:lnTo>
                  <a:lnTo>
                    <a:pt x="23" y="417"/>
                  </a:lnTo>
                  <a:lnTo>
                    <a:pt x="25" y="436"/>
                  </a:lnTo>
                  <a:lnTo>
                    <a:pt x="27" y="457"/>
                  </a:lnTo>
                  <a:lnTo>
                    <a:pt x="27" y="476"/>
                  </a:lnTo>
                  <a:lnTo>
                    <a:pt x="29" y="496"/>
                  </a:lnTo>
                  <a:lnTo>
                    <a:pt x="31" y="516"/>
                  </a:lnTo>
                  <a:lnTo>
                    <a:pt x="32" y="535"/>
                  </a:lnTo>
                  <a:lnTo>
                    <a:pt x="32" y="554"/>
                  </a:lnTo>
                  <a:lnTo>
                    <a:pt x="36" y="574"/>
                  </a:lnTo>
                  <a:lnTo>
                    <a:pt x="36" y="592"/>
                  </a:lnTo>
                  <a:lnTo>
                    <a:pt x="38" y="611"/>
                  </a:lnTo>
                  <a:lnTo>
                    <a:pt x="40" y="630"/>
                  </a:lnTo>
                  <a:lnTo>
                    <a:pt x="42" y="647"/>
                  </a:lnTo>
                  <a:lnTo>
                    <a:pt x="44" y="666"/>
                  </a:lnTo>
                  <a:lnTo>
                    <a:pt x="46" y="683"/>
                  </a:lnTo>
                  <a:lnTo>
                    <a:pt x="46" y="700"/>
                  </a:lnTo>
                  <a:lnTo>
                    <a:pt x="50" y="717"/>
                  </a:lnTo>
                  <a:lnTo>
                    <a:pt x="51" y="730"/>
                  </a:lnTo>
                  <a:lnTo>
                    <a:pt x="53" y="746"/>
                  </a:lnTo>
                  <a:lnTo>
                    <a:pt x="53" y="761"/>
                  </a:lnTo>
                  <a:lnTo>
                    <a:pt x="57" y="774"/>
                  </a:lnTo>
                  <a:lnTo>
                    <a:pt x="59" y="787"/>
                  </a:lnTo>
                  <a:lnTo>
                    <a:pt x="59" y="801"/>
                  </a:lnTo>
                  <a:lnTo>
                    <a:pt x="61" y="812"/>
                  </a:lnTo>
                  <a:lnTo>
                    <a:pt x="65" y="823"/>
                  </a:lnTo>
                  <a:lnTo>
                    <a:pt x="67" y="833"/>
                  </a:lnTo>
                  <a:lnTo>
                    <a:pt x="67" y="842"/>
                  </a:lnTo>
                  <a:lnTo>
                    <a:pt x="69" y="850"/>
                  </a:lnTo>
                  <a:lnTo>
                    <a:pt x="72" y="860"/>
                  </a:lnTo>
                  <a:lnTo>
                    <a:pt x="74" y="865"/>
                  </a:lnTo>
                  <a:lnTo>
                    <a:pt x="74" y="871"/>
                  </a:lnTo>
                  <a:lnTo>
                    <a:pt x="78" y="875"/>
                  </a:lnTo>
                  <a:lnTo>
                    <a:pt x="80" y="879"/>
                  </a:lnTo>
                  <a:lnTo>
                    <a:pt x="82" y="882"/>
                  </a:lnTo>
                  <a:lnTo>
                    <a:pt x="86" y="884"/>
                  </a:lnTo>
                  <a:lnTo>
                    <a:pt x="91" y="886"/>
                  </a:lnTo>
                  <a:lnTo>
                    <a:pt x="97" y="890"/>
                  </a:lnTo>
                  <a:lnTo>
                    <a:pt x="105" y="892"/>
                  </a:lnTo>
                  <a:lnTo>
                    <a:pt x="112" y="898"/>
                  </a:lnTo>
                  <a:lnTo>
                    <a:pt x="124" y="899"/>
                  </a:lnTo>
                  <a:lnTo>
                    <a:pt x="133" y="905"/>
                  </a:lnTo>
                  <a:lnTo>
                    <a:pt x="145" y="907"/>
                  </a:lnTo>
                  <a:lnTo>
                    <a:pt x="158" y="911"/>
                  </a:lnTo>
                  <a:lnTo>
                    <a:pt x="171" y="915"/>
                  </a:lnTo>
                  <a:lnTo>
                    <a:pt x="186" y="918"/>
                  </a:lnTo>
                  <a:lnTo>
                    <a:pt x="202" y="922"/>
                  </a:lnTo>
                  <a:lnTo>
                    <a:pt x="219" y="928"/>
                  </a:lnTo>
                  <a:lnTo>
                    <a:pt x="234" y="930"/>
                  </a:lnTo>
                  <a:lnTo>
                    <a:pt x="253" y="936"/>
                  </a:lnTo>
                  <a:lnTo>
                    <a:pt x="270" y="939"/>
                  </a:lnTo>
                  <a:lnTo>
                    <a:pt x="291" y="943"/>
                  </a:lnTo>
                  <a:lnTo>
                    <a:pt x="310" y="947"/>
                  </a:lnTo>
                  <a:lnTo>
                    <a:pt x="329" y="951"/>
                  </a:lnTo>
                  <a:lnTo>
                    <a:pt x="350" y="956"/>
                  </a:lnTo>
                  <a:lnTo>
                    <a:pt x="371" y="960"/>
                  </a:lnTo>
                  <a:lnTo>
                    <a:pt x="392" y="964"/>
                  </a:lnTo>
                  <a:lnTo>
                    <a:pt x="415" y="970"/>
                  </a:lnTo>
                  <a:lnTo>
                    <a:pt x="436" y="972"/>
                  </a:lnTo>
                  <a:lnTo>
                    <a:pt x="458" y="977"/>
                  </a:lnTo>
                  <a:lnTo>
                    <a:pt x="481" y="981"/>
                  </a:lnTo>
                  <a:lnTo>
                    <a:pt x="506" y="985"/>
                  </a:lnTo>
                  <a:lnTo>
                    <a:pt x="529" y="989"/>
                  </a:lnTo>
                  <a:lnTo>
                    <a:pt x="552" y="995"/>
                  </a:lnTo>
                  <a:lnTo>
                    <a:pt x="574" y="998"/>
                  </a:lnTo>
                  <a:lnTo>
                    <a:pt x="599" y="1002"/>
                  </a:lnTo>
                  <a:lnTo>
                    <a:pt x="622" y="1006"/>
                  </a:lnTo>
                  <a:lnTo>
                    <a:pt x="645" y="1010"/>
                  </a:lnTo>
                  <a:lnTo>
                    <a:pt x="669" y="1014"/>
                  </a:lnTo>
                  <a:lnTo>
                    <a:pt x="692" y="1017"/>
                  </a:lnTo>
                  <a:lnTo>
                    <a:pt x="715" y="1021"/>
                  </a:lnTo>
                  <a:lnTo>
                    <a:pt x="738" y="1025"/>
                  </a:lnTo>
                  <a:lnTo>
                    <a:pt x="761" y="1029"/>
                  </a:lnTo>
                  <a:lnTo>
                    <a:pt x="783" y="1033"/>
                  </a:lnTo>
                  <a:lnTo>
                    <a:pt x="804" y="1034"/>
                  </a:lnTo>
                  <a:lnTo>
                    <a:pt x="827" y="1038"/>
                  </a:lnTo>
                  <a:lnTo>
                    <a:pt x="848" y="1042"/>
                  </a:lnTo>
                  <a:lnTo>
                    <a:pt x="869" y="1044"/>
                  </a:lnTo>
                  <a:lnTo>
                    <a:pt x="890" y="1048"/>
                  </a:lnTo>
                  <a:lnTo>
                    <a:pt x="911" y="1050"/>
                  </a:lnTo>
                  <a:lnTo>
                    <a:pt x="930" y="1052"/>
                  </a:lnTo>
                  <a:lnTo>
                    <a:pt x="949" y="1055"/>
                  </a:lnTo>
                  <a:lnTo>
                    <a:pt x="966" y="1057"/>
                  </a:lnTo>
                  <a:lnTo>
                    <a:pt x="983" y="1059"/>
                  </a:lnTo>
                  <a:lnTo>
                    <a:pt x="1000" y="1061"/>
                  </a:lnTo>
                  <a:lnTo>
                    <a:pt x="1015" y="1063"/>
                  </a:lnTo>
                  <a:lnTo>
                    <a:pt x="1031" y="1065"/>
                  </a:lnTo>
                  <a:lnTo>
                    <a:pt x="1046" y="1065"/>
                  </a:lnTo>
                  <a:lnTo>
                    <a:pt x="1057" y="1067"/>
                  </a:lnTo>
                  <a:lnTo>
                    <a:pt x="1071" y="1069"/>
                  </a:lnTo>
                  <a:lnTo>
                    <a:pt x="1082" y="1069"/>
                  </a:lnTo>
                  <a:lnTo>
                    <a:pt x="1093" y="1069"/>
                  </a:lnTo>
                  <a:lnTo>
                    <a:pt x="1103" y="1069"/>
                  </a:lnTo>
                  <a:lnTo>
                    <a:pt x="1111" y="1071"/>
                  </a:lnTo>
                  <a:lnTo>
                    <a:pt x="1118" y="1071"/>
                  </a:lnTo>
                  <a:lnTo>
                    <a:pt x="1124" y="1071"/>
                  </a:lnTo>
                  <a:lnTo>
                    <a:pt x="1128" y="1069"/>
                  </a:lnTo>
                  <a:lnTo>
                    <a:pt x="1133" y="1069"/>
                  </a:lnTo>
                  <a:lnTo>
                    <a:pt x="1137" y="1038"/>
                  </a:lnTo>
                  <a:lnTo>
                    <a:pt x="1135" y="1036"/>
                  </a:lnTo>
                  <a:lnTo>
                    <a:pt x="1130" y="1036"/>
                  </a:lnTo>
                  <a:lnTo>
                    <a:pt x="1128" y="1036"/>
                  </a:lnTo>
                  <a:lnTo>
                    <a:pt x="1124" y="1036"/>
                  </a:lnTo>
                  <a:lnTo>
                    <a:pt x="1118" y="1036"/>
                  </a:lnTo>
                  <a:lnTo>
                    <a:pt x="1114" y="1036"/>
                  </a:lnTo>
                  <a:lnTo>
                    <a:pt x="1107" y="1036"/>
                  </a:lnTo>
                  <a:lnTo>
                    <a:pt x="1101" y="1036"/>
                  </a:lnTo>
                  <a:lnTo>
                    <a:pt x="1095" y="1034"/>
                  </a:lnTo>
                  <a:lnTo>
                    <a:pt x="1088" y="1034"/>
                  </a:lnTo>
                  <a:lnTo>
                    <a:pt x="1080" y="1034"/>
                  </a:lnTo>
                  <a:lnTo>
                    <a:pt x="1072" y="1034"/>
                  </a:lnTo>
                  <a:lnTo>
                    <a:pt x="1063" y="1033"/>
                  </a:lnTo>
                  <a:lnTo>
                    <a:pt x="1055" y="1033"/>
                  </a:lnTo>
                  <a:lnTo>
                    <a:pt x="1050" y="1033"/>
                  </a:lnTo>
                  <a:lnTo>
                    <a:pt x="1044" y="1031"/>
                  </a:lnTo>
                  <a:lnTo>
                    <a:pt x="1040" y="1031"/>
                  </a:lnTo>
                  <a:lnTo>
                    <a:pt x="1034" y="1031"/>
                  </a:lnTo>
                  <a:lnTo>
                    <a:pt x="1029" y="1031"/>
                  </a:lnTo>
                  <a:lnTo>
                    <a:pt x="1023" y="1029"/>
                  </a:lnTo>
                  <a:lnTo>
                    <a:pt x="1017" y="1029"/>
                  </a:lnTo>
                  <a:lnTo>
                    <a:pt x="1012" y="1029"/>
                  </a:lnTo>
                  <a:lnTo>
                    <a:pt x="1006" y="1029"/>
                  </a:lnTo>
                  <a:lnTo>
                    <a:pt x="1000" y="1029"/>
                  </a:lnTo>
                  <a:lnTo>
                    <a:pt x="995" y="1027"/>
                  </a:lnTo>
                  <a:lnTo>
                    <a:pt x="991" y="1027"/>
                  </a:lnTo>
                  <a:lnTo>
                    <a:pt x="983" y="1027"/>
                  </a:lnTo>
                  <a:lnTo>
                    <a:pt x="977" y="1027"/>
                  </a:lnTo>
                  <a:lnTo>
                    <a:pt x="972" y="1025"/>
                  </a:lnTo>
                  <a:lnTo>
                    <a:pt x="966" y="1025"/>
                  </a:lnTo>
                  <a:lnTo>
                    <a:pt x="960" y="1025"/>
                  </a:lnTo>
                  <a:lnTo>
                    <a:pt x="953" y="1023"/>
                  </a:lnTo>
                  <a:lnTo>
                    <a:pt x="947" y="1023"/>
                  </a:lnTo>
                  <a:lnTo>
                    <a:pt x="941" y="1023"/>
                  </a:lnTo>
                  <a:lnTo>
                    <a:pt x="934" y="1021"/>
                  </a:lnTo>
                  <a:lnTo>
                    <a:pt x="926" y="1021"/>
                  </a:lnTo>
                  <a:lnTo>
                    <a:pt x="920" y="1021"/>
                  </a:lnTo>
                  <a:lnTo>
                    <a:pt x="915" y="1021"/>
                  </a:lnTo>
                  <a:lnTo>
                    <a:pt x="907" y="1019"/>
                  </a:lnTo>
                  <a:lnTo>
                    <a:pt x="901" y="1019"/>
                  </a:lnTo>
                  <a:lnTo>
                    <a:pt x="894" y="1017"/>
                  </a:lnTo>
                  <a:lnTo>
                    <a:pt x="888" y="1017"/>
                  </a:lnTo>
                  <a:lnTo>
                    <a:pt x="880" y="1017"/>
                  </a:lnTo>
                  <a:lnTo>
                    <a:pt x="875" y="1015"/>
                  </a:lnTo>
                  <a:lnTo>
                    <a:pt x="867" y="1015"/>
                  </a:lnTo>
                  <a:lnTo>
                    <a:pt x="861" y="1015"/>
                  </a:lnTo>
                  <a:lnTo>
                    <a:pt x="854" y="1014"/>
                  </a:lnTo>
                  <a:lnTo>
                    <a:pt x="846" y="1014"/>
                  </a:lnTo>
                  <a:lnTo>
                    <a:pt x="839" y="1012"/>
                  </a:lnTo>
                  <a:lnTo>
                    <a:pt x="833" y="1012"/>
                  </a:lnTo>
                  <a:lnTo>
                    <a:pt x="825" y="1010"/>
                  </a:lnTo>
                  <a:lnTo>
                    <a:pt x="818" y="1008"/>
                  </a:lnTo>
                  <a:lnTo>
                    <a:pt x="812" y="1008"/>
                  </a:lnTo>
                  <a:lnTo>
                    <a:pt x="804" y="1008"/>
                  </a:lnTo>
                  <a:lnTo>
                    <a:pt x="797" y="1006"/>
                  </a:lnTo>
                  <a:lnTo>
                    <a:pt x="791" y="1004"/>
                  </a:lnTo>
                  <a:lnTo>
                    <a:pt x="783" y="1004"/>
                  </a:lnTo>
                  <a:lnTo>
                    <a:pt x="776" y="1002"/>
                  </a:lnTo>
                  <a:lnTo>
                    <a:pt x="768" y="1000"/>
                  </a:lnTo>
                  <a:lnTo>
                    <a:pt x="763" y="1000"/>
                  </a:lnTo>
                  <a:lnTo>
                    <a:pt x="755" y="1000"/>
                  </a:lnTo>
                  <a:lnTo>
                    <a:pt x="749" y="998"/>
                  </a:lnTo>
                  <a:lnTo>
                    <a:pt x="742" y="996"/>
                  </a:lnTo>
                  <a:lnTo>
                    <a:pt x="734" y="996"/>
                  </a:lnTo>
                  <a:lnTo>
                    <a:pt x="726" y="995"/>
                  </a:lnTo>
                  <a:lnTo>
                    <a:pt x="719" y="993"/>
                  </a:lnTo>
                  <a:lnTo>
                    <a:pt x="711" y="993"/>
                  </a:lnTo>
                  <a:lnTo>
                    <a:pt x="706" y="991"/>
                  </a:lnTo>
                  <a:lnTo>
                    <a:pt x="698" y="989"/>
                  </a:lnTo>
                  <a:lnTo>
                    <a:pt x="690" y="989"/>
                  </a:lnTo>
                  <a:lnTo>
                    <a:pt x="683" y="987"/>
                  </a:lnTo>
                  <a:lnTo>
                    <a:pt x="677" y="985"/>
                  </a:lnTo>
                  <a:lnTo>
                    <a:pt x="669" y="985"/>
                  </a:lnTo>
                  <a:lnTo>
                    <a:pt x="662" y="983"/>
                  </a:lnTo>
                  <a:lnTo>
                    <a:pt x="654" y="981"/>
                  </a:lnTo>
                  <a:lnTo>
                    <a:pt x="648" y="981"/>
                  </a:lnTo>
                  <a:lnTo>
                    <a:pt x="641" y="979"/>
                  </a:lnTo>
                  <a:lnTo>
                    <a:pt x="633" y="979"/>
                  </a:lnTo>
                  <a:lnTo>
                    <a:pt x="626" y="977"/>
                  </a:lnTo>
                  <a:lnTo>
                    <a:pt x="618" y="976"/>
                  </a:lnTo>
                  <a:lnTo>
                    <a:pt x="610" y="974"/>
                  </a:lnTo>
                  <a:lnTo>
                    <a:pt x="605" y="974"/>
                  </a:lnTo>
                  <a:lnTo>
                    <a:pt x="597" y="972"/>
                  </a:lnTo>
                  <a:lnTo>
                    <a:pt x="590" y="972"/>
                  </a:lnTo>
                  <a:lnTo>
                    <a:pt x="582" y="970"/>
                  </a:lnTo>
                  <a:lnTo>
                    <a:pt x="576" y="968"/>
                  </a:lnTo>
                  <a:lnTo>
                    <a:pt x="569" y="966"/>
                  </a:lnTo>
                  <a:lnTo>
                    <a:pt x="561" y="966"/>
                  </a:lnTo>
                  <a:lnTo>
                    <a:pt x="553" y="964"/>
                  </a:lnTo>
                  <a:lnTo>
                    <a:pt x="546" y="964"/>
                  </a:lnTo>
                  <a:lnTo>
                    <a:pt x="538" y="962"/>
                  </a:lnTo>
                  <a:lnTo>
                    <a:pt x="533" y="960"/>
                  </a:lnTo>
                  <a:lnTo>
                    <a:pt x="525" y="958"/>
                  </a:lnTo>
                  <a:lnTo>
                    <a:pt x="517" y="958"/>
                  </a:lnTo>
                  <a:lnTo>
                    <a:pt x="510" y="956"/>
                  </a:lnTo>
                  <a:lnTo>
                    <a:pt x="502" y="955"/>
                  </a:lnTo>
                  <a:lnTo>
                    <a:pt x="496" y="953"/>
                  </a:lnTo>
                  <a:lnTo>
                    <a:pt x="489" y="953"/>
                  </a:lnTo>
                  <a:lnTo>
                    <a:pt x="481" y="951"/>
                  </a:lnTo>
                  <a:lnTo>
                    <a:pt x="475" y="949"/>
                  </a:lnTo>
                  <a:lnTo>
                    <a:pt x="468" y="949"/>
                  </a:lnTo>
                  <a:lnTo>
                    <a:pt x="462" y="947"/>
                  </a:lnTo>
                  <a:lnTo>
                    <a:pt x="455" y="945"/>
                  </a:lnTo>
                  <a:lnTo>
                    <a:pt x="447" y="945"/>
                  </a:lnTo>
                  <a:lnTo>
                    <a:pt x="441" y="943"/>
                  </a:lnTo>
                  <a:lnTo>
                    <a:pt x="434" y="941"/>
                  </a:lnTo>
                  <a:lnTo>
                    <a:pt x="426" y="941"/>
                  </a:lnTo>
                  <a:lnTo>
                    <a:pt x="420" y="939"/>
                  </a:lnTo>
                  <a:lnTo>
                    <a:pt x="413" y="937"/>
                  </a:lnTo>
                  <a:lnTo>
                    <a:pt x="407" y="937"/>
                  </a:lnTo>
                  <a:lnTo>
                    <a:pt x="399" y="936"/>
                  </a:lnTo>
                  <a:lnTo>
                    <a:pt x="392" y="934"/>
                  </a:lnTo>
                  <a:lnTo>
                    <a:pt x="386" y="932"/>
                  </a:lnTo>
                  <a:lnTo>
                    <a:pt x="379" y="932"/>
                  </a:lnTo>
                  <a:lnTo>
                    <a:pt x="371" y="930"/>
                  </a:lnTo>
                  <a:lnTo>
                    <a:pt x="365" y="928"/>
                  </a:lnTo>
                  <a:lnTo>
                    <a:pt x="358" y="928"/>
                  </a:lnTo>
                  <a:lnTo>
                    <a:pt x="352" y="926"/>
                  </a:lnTo>
                  <a:lnTo>
                    <a:pt x="344" y="924"/>
                  </a:lnTo>
                  <a:lnTo>
                    <a:pt x="339" y="922"/>
                  </a:lnTo>
                  <a:lnTo>
                    <a:pt x="333" y="920"/>
                  </a:lnTo>
                  <a:lnTo>
                    <a:pt x="327" y="920"/>
                  </a:lnTo>
                  <a:lnTo>
                    <a:pt x="320" y="918"/>
                  </a:lnTo>
                  <a:lnTo>
                    <a:pt x="314" y="918"/>
                  </a:lnTo>
                  <a:lnTo>
                    <a:pt x="306" y="917"/>
                  </a:lnTo>
                  <a:lnTo>
                    <a:pt x="302" y="915"/>
                  </a:lnTo>
                  <a:lnTo>
                    <a:pt x="295" y="913"/>
                  </a:lnTo>
                  <a:lnTo>
                    <a:pt x="289" y="913"/>
                  </a:lnTo>
                  <a:lnTo>
                    <a:pt x="283" y="911"/>
                  </a:lnTo>
                  <a:lnTo>
                    <a:pt x="278" y="909"/>
                  </a:lnTo>
                  <a:lnTo>
                    <a:pt x="272" y="907"/>
                  </a:lnTo>
                  <a:lnTo>
                    <a:pt x="266" y="907"/>
                  </a:lnTo>
                  <a:lnTo>
                    <a:pt x="261" y="905"/>
                  </a:lnTo>
                  <a:lnTo>
                    <a:pt x="255" y="905"/>
                  </a:lnTo>
                  <a:lnTo>
                    <a:pt x="249" y="903"/>
                  </a:lnTo>
                  <a:lnTo>
                    <a:pt x="245" y="901"/>
                  </a:lnTo>
                  <a:lnTo>
                    <a:pt x="240" y="899"/>
                  </a:lnTo>
                  <a:lnTo>
                    <a:pt x="234" y="899"/>
                  </a:lnTo>
                  <a:lnTo>
                    <a:pt x="230" y="898"/>
                  </a:lnTo>
                  <a:lnTo>
                    <a:pt x="224" y="898"/>
                  </a:lnTo>
                  <a:lnTo>
                    <a:pt x="219" y="896"/>
                  </a:lnTo>
                  <a:lnTo>
                    <a:pt x="215" y="894"/>
                  </a:lnTo>
                  <a:lnTo>
                    <a:pt x="211" y="892"/>
                  </a:lnTo>
                  <a:lnTo>
                    <a:pt x="205" y="890"/>
                  </a:lnTo>
                  <a:lnTo>
                    <a:pt x="200" y="890"/>
                  </a:lnTo>
                  <a:lnTo>
                    <a:pt x="196" y="888"/>
                  </a:lnTo>
                  <a:lnTo>
                    <a:pt x="186" y="886"/>
                  </a:lnTo>
                  <a:lnTo>
                    <a:pt x="179" y="884"/>
                  </a:lnTo>
                  <a:lnTo>
                    <a:pt x="171" y="880"/>
                  </a:lnTo>
                  <a:lnTo>
                    <a:pt x="164" y="877"/>
                  </a:lnTo>
                  <a:lnTo>
                    <a:pt x="156" y="875"/>
                  </a:lnTo>
                  <a:lnTo>
                    <a:pt x="152" y="873"/>
                  </a:lnTo>
                  <a:lnTo>
                    <a:pt x="145" y="869"/>
                  </a:lnTo>
                  <a:lnTo>
                    <a:pt x="139" y="867"/>
                  </a:lnTo>
                  <a:lnTo>
                    <a:pt x="133" y="865"/>
                  </a:lnTo>
                  <a:lnTo>
                    <a:pt x="129" y="861"/>
                  </a:lnTo>
                  <a:lnTo>
                    <a:pt x="122" y="858"/>
                  </a:lnTo>
                  <a:lnTo>
                    <a:pt x="118" y="852"/>
                  </a:lnTo>
                  <a:lnTo>
                    <a:pt x="114" y="846"/>
                  </a:lnTo>
                  <a:lnTo>
                    <a:pt x="110" y="841"/>
                  </a:lnTo>
                  <a:lnTo>
                    <a:pt x="109" y="835"/>
                  </a:lnTo>
                  <a:lnTo>
                    <a:pt x="107" y="829"/>
                  </a:lnTo>
                  <a:lnTo>
                    <a:pt x="103" y="820"/>
                  </a:lnTo>
                  <a:lnTo>
                    <a:pt x="101" y="812"/>
                  </a:lnTo>
                  <a:lnTo>
                    <a:pt x="99" y="803"/>
                  </a:lnTo>
                  <a:lnTo>
                    <a:pt x="95" y="793"/>
                  </a:lnTo>
                  <a:lnTo>
                    <a:pt x="93" y="782"/>
                  </a:lnTo>
                  <a:lnTo>
                    <a:pt x="91" y="770"/>
                  </a:lnTo>
                  <a:lnTo>
                    <a:pt x="88" y="757"/>
                  </a:lnTo>
                  <a:lnTo>
                    <a:pt x="88" y="746"/>
                  </a:lnTo>
                  <a:lnTo>
                    <a:pt x="84" y="730"/>
                  </a:lnTo>
                  <a:lnTo>
                    <a:pt x="82" y="717"/>
                  </a:lnTo>
                  <a:lnTo>
                    <a:pt x="82" y="702"/>
                  </a:lnTo>
                  <a:lnTo>
                    <a:pt x="80" y="688"/>
                  </a:lnTo>
                  <a:lnTo>
                    <a:pt x="78" y="673"/>
                  </a:lnTo>
                  <a:lnTo>
                    <a:pt x="76" y="656"/>
                  </a:lnTo>
                  <a:lnTo>
                    <a:pt x="74" y="641"/>
                  </a:lnTo>
                  <a:lnTo>
                    <a:pt x="72" y="624"/>
                  </a:lnTo>
                  <a:lnTo>
                    <a:pt x="70" y="607"/>
                  </a:lnTo>
                  <a:lnTo>
                    <a:pt x="69" y="590"/>
                  </a:lnTo>
                  <a:lnTo>
                    <a:pt x="67" y="573"/>
                  </a:lnTo>
                  <a:lnTo>
                    <a:pt x="67" y="555"/>
                  </a:lnTo>
                  <a:lnTo>
                    <a:pt x="65" y="536"/>
                  </a:lnTo>
                  <a:lnTo>
                    <a:pt x="63" y="519"/>
                  </a:lnTo>
                  <a:lnTo>
                    <a:pt x="61" y="500"/>
                  </a:lnTo>
                  <a:lnTo>
                    <a:pt x="61" y="483"/>
                  </a:lnTo>
                  <a:lnTo>
                    <a:pt x="59" y="464"/>
                  </a:lnTo>
                  <a:lnTo>
                    <a:pt x="59" y="447"/>
                  </a:lnTo>
                  <a:lnTo>
                    <a:pt x="57" y="428"/>
                  </a:lnTo>
                  <a:lnTo>
                    <a:pt x="57" y="411"/>
                  </a:lnTo>
                  <a:lnTo>
                    <a:pt x="55" y="392"/>
                  </a:lnTo>
                  <a:lnTo>
                    <a:pt x="55" y="373"/>
                  </a:lnTo>
                  <a:lnTo>
                    <a:pt x="53" y="356"/>
                  </a:lnTo>
                  <a:lnTo>
                    <a:pt x="53" y="337"/>
                  </a:lnTo>
                  <a:lnTo>
                    <a:pt x="51" y="320"/>
                  </a:lnTo>
                  <a:lnTo>
                    <a:pt x="51" y="303"/>
                  </a:lnTo>
                  <a:lnTo>
                    <a:pt x="50" y="286"/>
                  </a:lnTo>
                  <a:lnTo>
                    <a:pt x="50" y="268"/>
                  </a:lnTo>
                  <a:lnTo>
                    <a:pt x="50" y="249"/>
                  </a:lnTo>
                  <a:lnTo>
                    <a:pt x="48" y="234"/>
                  </a:lnTo>
                  <a:lnTo>
                    <a:pt x="48" y="219"/>
                  </a:lnTo>
                  <a:lnTo>
                    <a:pt x="48" y="204"/>
                  </a:lnTo>
                  <a:lnTo>
                    <a:pt x="46" y="189"/>
                  </a:lnTo>
                  <a:lnTo>
                    <a:pt x="46" y="173"/>
                  </a:lnTo>
                  <a:lnTo>
                    <a:pt x="46" y="158"/>
                  </a:lnTo>
                  <a:lnTo>
                    <a:pt x="46" y="147"/>
                  </a:lnTo>
                  <a:lnTo>
                    <a:pt x="46" y="132"/>
                  </a:lnTo>
                  <a:lnTo>
                    <a:pt x="44" y="120"/>
                  </a:lnTo>
                  <a:lnTo>
                    <a:pt x="44" y="107"/>
                  </a:lnTo>
                  <a:lnTo>
                    <a:pt x="44" y="97"/>
                  </a:lnTo>
                  <a:lnTo>
                    <a:pt x="42" y="86"/>
                  </a:lnTo>
                  <a:lnTo>
                    <a:pt x="42" y="76"/>
                  </a:lnTo>
                  <a:lnTo>
                    <a:pt x="42" y="67"/>
                  </a:lnTo>
                  <a:lnTo>
                    <a:pt x="42" y="59"/>
                  </a:lnTo>
                  <a:lnTo>
                    <a:pt x="42" y="52"/>
                  </a:lnTo>
                  <a:lnTo>
                    <a:pt x="42" y="44"/>
                  </a:lnTo>
                  <a:lnTo>
                    <a:pt x="40" y="38"/>
                  </a:lnTo>
                  <a:lnTo>
                    <a:pt x="40" y="35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36" y="19"/>
                  </a:lnTo>
                  <a:lnTo>
                    <a:pt x="31" y="16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0" name="Freeform 68">
              <a:extLst>
                <a:ext uri="{FF2B5EF4-FFF2-40B4-BE49-F238E27FC236}">
                  <a16:creationId xmlns:a16="http://schemas.microsoft.com/office/drawing/2014/main" id="{183A60E4-4396-4768-A978-F7665CFCA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095"/>
              <a:ext cx="535" cy="518"/>
            </a:xfrm>
            <a:custGeom>
              <a:avLst/>
              <a:gdLst>
                <a:gd name="T0" fmla="*/ 1 w 1070"/>
                <a:gd name="T1" fmla="*/ 1 h 1036"/>
                <a:gd name="T2" fmla="*/ 1 w 1070"/>
                <a:gd name="T3" fmla="*/ 1 h 1036"/>
                <a:gd name="T4" fmla="*/ 1 w 1070"/>
                <a:gd name="T5" fmla="*/ 1 h 1036"/>
                <a:gd name="T6" fmla="*/ 1 w 1070"/>
                <a:gd name="T7" fmla="*/ 1 h 1036"/>
                <a:gd name="T8" fmla="*/ 1 w 1070"/>
                <a:gd name="T9" fmla="*/ 1 h 1036"/>
                <a:gd name="T10" fmla="*/ 1 w 1070"/>
                <a:gd name="T11" fmla="*/ 1 h 1036"/>
                <a:gd name="T12" fmla="*/ 1 w 1070"/>
                <a:gd name="T13" fmla="*/ 1 h 1036"/>
                <a:gd name="T14" fmla="*/ 1 w 1070"/>
                <a:gd name="T15" fmla="*/ 1 h 1036"/>
                <a:gd name="T16" fmla="*/ 1 w 1070"/>
                <a:gd name="T17" fmla="*/ 1 h 1036"/>
                <a:gd name="T18" fmla="*/ 1 w 1070"/>
                <a:gd name="T19" fmla="*/ 1 h 1036"/>
                <a:gd name="T20" fmla="*/ 1 w 1070"/>
                <a:gd name="T21" fmla="*/ 1 h 1036"/>
                <a:gd name="T22" fmla="*/ 1 w 1070"/>
                <a:gd name="T23" fmla="*/ 1 h 1036"/>
                <a:gd name="T24" fmla="*/ 1 w 1070"/>
                <a:gd name="T25" fmla="*/ 1 h 1036"/>
                <a:gd name="T26" fmla="*/ 1 w 1070"/>
                <a:gd name="T27" fmla="*/ 1 h 1036"/>
                <a:gd name="T28" fmla="*/ 1 w 1070"/>
                <a:gd name="T29" fmla="*/ 1 h 1036"/>
                <a:gd name="T30" fmla="*/ 1 w 1070"/>
                <a:gd name="T31" fmla="*/ 1 h 1036"/>
                <a:gd name="T32" fmla="*/ 1 w 1070"/>
                <a:gd name="T33" fmla="*/ 1 h 1036"/>
                <a:gd name="T34" fmla="*/ 1 w 1070"/>
                <a:gd name="T35" fmla="*/ 1 h 1036"/>
                <a:gd name="T36" fmla="*/ 1 w 1070"/>
                <a:gd name="T37" fmla="*/ 1 h 1036"/>
                <a:gd name="T38" fmla="*/ 1 w 1070"/>
                <a:gd name="T39" fmla="*/ 1 h 1036"/>
                <a:gd name="T40" fmla="*/ 1 w 1070"/>
                <a:gd name="T41" fmla="*/ 1 h 1036"/>
                <a:gd name="T42" fmla="*/ 1 w 1070"/>
                <a:gd name="T43" fmla="*/ 1 h 1036"/>
                <a:gd name="T44" fmla="*/ 1 w 1070"/>
                <a:gd name="T45" fmla="*/ 1 h 1036"/>
                <a:gd name="T46" fmla="*/ 1 w 1070"/>
                <a:gd name="T47" fmla="*/ 1 h 1036"/>
                <a:gd name="T48" fmla="*/ 1 w 1070"/>
                <a:gd name="T49" fmla="*/ 1 h 1036"/>
                <a:gd name="T50" fmla="*/ 1 w 1070"/>
                <a:gd name="T51" fmla="*/ 1 h 1036"/>
                <a:gd name="T52" fmla="*/ 1 w 1070"/>
                <a:gd name="T53" fmla="*/ 1 h 1036"/>
                <a:gd name="T54" fmla="*/ 1 w 1070"/>
                <a:gd name="T55" fmla="*/ 1 h 1036"/>
                <a:gd name="T56" fmla="*/ 1 w 1070"/>
                <a:gd name="T57" fmla="*/ 1 h 1036"/>
                <a:gd name="T58" fmla="*/ 1 w 1070"/>
                <a:gd name="T59" fmla="*/ 1 h 1036"/>
                <a:gd name="T60" fmla="*/ 1 w 1070"/>
                <a:gd name="T61" fmla="*/ 1 h 1036"/>
                <a:gd name="T62" fmla="*/ 1 w 1070"/>
                <a:gd name="T63" fmla="*/ 1 h 1036"/>
                <a:gd name="T64" fmla="*/ 1 w 1070"/>
                <a:gd name="T65" fmla="*/ 1 h 1036"/>
                <a:gd name="T66" fmla="*/ 1 w 1070"/>
                <a:gd name="T67" fmla="*/ 1 h 1036"/>
                <a:gd name="T68" fmla="*/ 1 w 1070"/>
                <a:gd name="T69" fmla="*/ 1 h 1036"/>
                <a:gd name="T70" fmla="*/ 1 w 1070"/>
                <a:gd name="T71" fmla="*/ 1 h 1036"/>
                <a:gd name="T72" fmla="*/ 1 w 1070"/>
                <a:gd name="T73" fmla="*/ 1 h 1036"/>
                <a:gd name="T74" fmla="*/ 1 w 1070"/>
                <a:gd name="T75" fmla="*/ 1 h 1036"/>
                <a:gd name="T76" fmla="*/ 1 w 1070"/>
                <a:gd name="T77" fmla="*/ 1 h 1036"/>
                <a:gd name="T78" fmla="*/ 1 w 1070"/>
                <a:gd name="T79" fmla="*/ 1 h 1036"/>
                <a:gd name="T80" fmla="*/ 1 w 1070"/>
                <a:gd name="T81" fmla="*/ 1 h 1036"/>
                <a:gd name="T82" fmla="*/ 1 w 1070"/>
                <a:gd name="T83" fmla="*/ 1 h 1036"/>
                <a:gd name="T84" fmla="*/ 1 w 1070"/>
                <a:gd name="T85" fmla="*/ 1 h 1036"/>
                <a:gd name="T86" fmla="*/ 1 w 1070"/>
                <a:gd name="T87" fmla="*/ 1 h 1036"/>
                <a:gd name="T88" fmla="*/ 1 w 1070"/>
                <a:gd name="T89" fmla="*/ 1 h 1036"/>
                <a:gd name="T90" fmla="*/ 1 w 1070"/>
                <a:gd name="T91" fmla="*/ 1 h 1036"/>
                <a:gd name="T92" fmla="*/ 1 w 1070"/>
                <a:gd name="T93" fmla="*/ 1 h 1036"/>
                <a:gd name="T94" fmla="*/ 1 w 1070"/>
                <a:gd name="T95" fmla="*/ 1 h 1036"/>
                <a:gd name="T96" fmla="*/ 1 w 1070"/>
                <a:gd name="T97" fmla="*/ 1 h 1036"/>
                <a:gd name="T98" fmla="*/ 1 w 1070"/>
                <a:gd name="T99" fmla="*/ 1 h 1036"/>
                <a:gd name="T100" fmla="*/ 1 w 1070"/>
                <a:gd name="T101" fmla="*/ 0 h 10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70"/>
                <a:gd name="T154" fmla="*/ 0 h 1036"/>
                <a:gd name="T155" fmla="*/ 1070 w 1070"/>
                <a:gd name="T156" fmla="*/ 1036 h 10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70" h="1036">
                  <a:moveTo>
                    <a:pt x="0" y="0"/>
                  </a:moveTo>
                  <a:lnTo>
                    <a:pt x="24" y="35"/>
                  </a:lnTo>
                  <a:lnTo>
                    <a:pt x="26" y="35"/>
                  </a:lnTo>
                  <a:lnTo>
                    <a:pt x="28" y="35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43" y="35"/>
                  </a:lnTo>
                  <a:lnTo>
                    <a:pt x="53" y="35"/>
                  </a:lnTo>
                  <a:lnTo>
                    <a:pt x="61" y="36"/>
                  </a:lnTo>
                  <a:lnTo>
                    <a:pt x="72" y="38"/>
                  </a:lnTo>
                  <a:lnTo>
                    <a:pt x="80" y="38"/>
                  </a:lnTo>
                  <a:lnTo>
                    <a:pt x="93" y="38"/>
                  </a:lnTo>
                  <a:lnTo>
                    <a:pt x="104" y="40"/>
                  </a:lnTo>
                  <a:lnTo>
                    <a:pt x="118" y="42"/>
                  </a:lnTo>
                  <a:lnTo>
                    <a:pt x="131" y="42"/>
                  </a:lnTo>
                  <a:lnTo>
                    <a:pt x="146" y="44"/>
                  </a:lnTo>
                  <a:lnTo>
                    <a:pt x="161" y="44"/>
                  </a:lnTo>
                  <a:lnTo>
                    <a:pt x="178" y="46"/>
                  </a:lnTo>
                  <a:lnTo>
                    <a:pt x="194" y="48"/>
                  </a:lnTo>
                  <a:lnTo>
                    <a:pt x="211" y="50"/>
                  </a:lnTo>
                  <a:lnTo>
                    <a:pt x="230" y="50"/>
                  </a:lnTo>
                  <a:lnTo>
                    <a:pt x="247" y="52"/>
                  </a:lnTo>
                  <a:lnTo>
                    <a:pt x="266" y="52"/>
                  </a:lnTo>
                  <a:lnTo>
                    <a:pt x="285" y="55"/>
                  </a:lnTo>
                  <a:lnTo>
                    <a:pt x="306" y="55"/>
                  </a:lnTo>
                  <a:lnTo>
                    <a:pt x="325" y="57"/>
                  </a:lnTo>
                  <a:lnTo>
                    <a:pt x="346" y="59"/>
                  </a:lnTo>
                  <a:lnTo>
                    <a:pt x="367" y="61"/>
                  </a:lnTo>
                  <a:lnTo>
                    <a:pt x="388" y="63"/>
                  </a:lnTo>
                  <a:lnTo>
                    <a:pt x="408" y="65"/>
                  </a:lnTo>
                  <a:lnTo>
                    <a:pt x="429" y="67"/>
                  </a:lnTo>
                  <a:lnTo>
                    <a:pt x="450" y="69"/>
                  </a:lnTo>
                  <a:lnTo>
                    <a:pt x="471" y="71"/>
                  </a:lnTo>
                  <a:lnTo>
                    <a:pt x="494" y="73"/>
                  </a:lnTo>
                  <a:lnTo>
                    <a:pt x="515" y="75"/>
                  </a:lnTo>
                  <a:lnTo>
                    <a:pt x="536" y="76"/>
                  </a:lnTo>
                  <a:lnTo>
                    <a:pt x="557" y="78"/>
                  </a:lnTo>
                  <a:lnTo>
                    <a:pt x="580" y="80"/>
                  </a:lnTo>
                  <a:lnTo>
                    <a:pt x="601" y="80"/>
                  </a:lnTo>
                  <a:lnTo>
                    <a:pt x="621" y="82"/>
                  </a:lnTo>
                  <a:lnTo>
                    <a:pt x="642" y="84"/>
                  </a:lnTo>
                  <a:lnTo>
                    <a:pt x="663" y="86"/>
                  </a:lnTo>
                  <a:lnTo>
                    <a:pt x="682" y="88"/>
                  </a:lnTo>
                  <a:lnTo>
                    <a:pt x="701" y="90"/>
                  </a:lnTo>
                  <a:lnTo>
                    <a:pt x="720" y="92"/>
                  </a:lnTo>
                  <a:lnTo>
                    <a:pt x="741" y="94"/>
                  </a:lnTo>
                  <a:lnTo>
                    <a:pt x="758" y="95"/>
                  </a:lnTo>
                  <a:lnTo>
                    <a:pt x="777" y="97"/>
                  </a:lnTo>
                  <a:lnTo>
                    <a:pt x="794" y="99"/>
                  </a:lnTo>
                  <a:lnTo>
                    <a:pt x="813" y="101"/>
                  </a:lnTo>
                  <a:lnTo>
                    <a:pt x="829" y="101"/>
                  </a:lnTo>
                  <a:lnTo>
                    <a:pt x="846" y="103"/>
                  </a:lnTo>
                  <a:lnTo>
                    <a:pt x="859" y="105"/>
                  </a:lnTo>
                  <a:lnTo>
                    <a:pt x="874" y="107"/>
                  </a:lnTo>
                  <a:lnTo>
                    <a:pt x="888" y="109"/>
                  </a:lnTo>
                  <a:lnTo>
                    <a:pt x="899" y="109"/>
                  </a:lnTo>
                  <a:lnTo>
                    <a:pt x="910" y="111"/>
                  </a:lnTo>
                  <a:lnTo>
                    <a:pt x="924" y="113"/>
                  </a:lnTo>
                  <a:lnTo>
                    <a:pt x="931" y="114"/>
                  </a:lnTo>
                  <a:lnTo>
                    <a:pt x="941" y="116"/>
                  </a:lnTo>
                  <a:lnTo>
                    <a:pt x="948" y="116"/>
                  </a:lnTo>
                  <a:lnTo>
                    <a:pt x="956" y="118"/>
                  </a:lnTo>
                  <a:lnTo>
                    <a:pt x="962" y="118"/>
                  </a:lnTo>
                  <a:lnTo>
                    <a:pt x="967" y="120"/>
                  </a:lnTo>
                  <a:lnTo>
                    <a:pt x="971" y="120"/>
                  </a:lnTo>
                  <a:lnTo>
                    <a:pt x="973" y="122"/>
                  </a:lnTo>
                  <a:lnTo>
                    <a:pt x="975" y="122"/>
                  </a:lnTo>
                  <a:lnTo>
                    <a:pt x="977" y="126"/>
                  </a:lnTo>
                  <a:lnTo>
                    <a:pt x="979" y="130"/>
                  </a:lnTo>
                  <a:lnTo>
                    <a:pt x="981" y="133"/>
                  </a:lnTo>
                  <a:lnTo>
                    <a:pt x="981" y="139"/>
                  </a:lnTo>
                  <a:lnTo>
                    <a:pt x="983" y="147"/>
                  </a:lnTo>
                  <a:lnTo>
                    <a:pt x="985" y="154"/>
                  </a:lnTo>
                  <a:lnTo>
                    <a:pt x="986" y="164"/>
                  </a:lnTo>
                  <a:lnTo>
                    <a:pt x="988" y="173"/>
                  </a:lnTo>
                  <a:lnTo>
                    <a:pt x="988" y="185"/>
                  </a:lnTo>
                  <a:lnTo>
                    <a:pt x="990" y="196"/>
                  </a:lnTo>
                  <a:lnTo>
                    <a:pt x="992" y="209"/>
                  </a:lnTo>
                  <a:lnTo>
                    <a:pt x="994" y="223"/>
                  </a:lnTo>
                  <a:lnTo>
                    <a:pt x="996" y="238"/>
                  </a:lnTo>
                  <a:lnTo>
                    <a:pt x="996" y="253"/>
                  </a:lnTo>
                  <a:lnTo>
                    <a:pt x="998" y="270"/>
                  </a:lnTo>
                  <a:lnTo>
                    <a:pt x="1000" y="285"/>
                  </a:lnTo>
                  <a:lnTo>
                    <a:pt x="1000" y="303"/>
                  </a:lnTo>
                  <a:lnTo>
                    <a:pt x="1002" y="320"/>
                  </a:lnTo>
                  <a:lnTo>
                    <a:pt x="1002" y="339"/>
                  </a:lnTo>
                  <a:lnTo>
                    <a:pt x="1004" y="356"/>
                  </a:lnTo>
                  <a:lnTo>
                    <a:pt x="1005" y="377"/>
                  </a:lnTo>
                  <a:lnTo>
                    <a:pt x="1005" y="396"/>
                  </a:lnTo>
                  <a:lnTo>
                    <a:pt x="1007" y="415"/>
                  </a:lnTo>
                  <a:lnTo>
                    <a:pt x="1007" y="436"/>
                  </a:lnTo>
                  <a:lnTo>
                    <a:pt x="1009" y="457"/>
                  </a:lnTo>
                  <a:lnTo>
                    <a:pt x="1009" y="476"/>
                  </a:lnTo>
                  <a:lnTo>
                    <a:pt x="1011" y="498"/>
                  </a:lnTo>
                  <a:lnTo>
                    <a:pt x="1011" y="517"/>
                  </a:lnTo>
                  <a:lnTo>
                    <a:pt x="1013" y="540"/>
                  </a:lnTo>
                  <a:lnTo>
                    <a:pt x="1015" y="561"/>
                  </a:lnTo>
                  <a:lnTo>
                    <a:pt x="1017" y="582"/>
                  </a:lnTo>
                  <a:lnTo>
                    <a:pt x="1017" y="603"/>
                  </a:lnTo>
                  <a:lnTo>
                    <a:pt x="1017" y="624"/>
                  </a:lnTo>
                  <a:lnTo>
                    <a:pt x="1017" y="645"/>
                  </a:lnTo>
                  <a:lnTo>
                    <a:pt x="1019" y="666"/>
                  </a:lnTo>
                  <a:lnTo>
                    <a:pt x="1019" y="687"/>
                  </a:lnTo>
                  <a:lnTo>
                    <a:pt x="1019" y="707"/>
                  </a:lnTo>
                  <a:lnTo>
                    <a:pt x="1021" y="728"/>
                  </a:lnTo>
                  <a:lnTo>
                    <a:pt x="1021" y="747"/>
                  </a:lnTo>
                  <a:lnTo>
                    <a:pt x="1021" y="766"/>
                  </a:lnTo>
                  <a:lnTo>
                    <a:pt x="1023" y="785"/>
                  </a:lnTo>
                  <a:lnTo>
                    <a:pt x="1023" y="804"/>
                  </a:lnTo>
                  <a:lnTo>
                    <a:pt x="1025" y="823"/>
                  </a:lnTo>
                  <a:lnTo>
                    <a:pt x="1025" y="842"/>
                  </a:lnTo>
                  <a:lnTo>
                    <a:pt x="1025" y="860"/>
                  </a:lnTo>
                  <a:lnTo>
                    <a:pt x="1025" y="877"/>
                  </a:lnTo>
                  <a:lnTo>
                    <a:pt x="1026" y="894"/>
                  </a:lnTo>
                  <a:lnTo>
                    <a:pt x="1026" y="907"/>
                  </a:lnTo>
                  <a:lnTo>
                    <a:pt x="1026" y="922"/>
                  </a:lnTo>
                  <a:lnTo>
                    <a:pt x="1026" y="937"/>
                  </a:lnTo>
                  <a:lnTo>
                    <a:pt x="1026" y="951"/>
                  </a:lnTo>
                  <a:lnTo>
                    <a:pt x="1026" y="962"/>
                  </a:lnTo>
                  <a:lnTo>
                    <a:pt x="1028" y="974"/>
                  </a:lnTo>
                  <a:lnTo>
                    <a:pt x="1028" y="983"/>
                  </a:lnTo>
                  <a:lnTo>
                    <a:pt x="1028" y="995"/>
                  </a:lnTo>
                  <a:lnTo>
                    <a:pt x="1028" y="1004"/>
                  </a:lnTo>
                  <a:lnTo>
                    <a:pt x="1028" y="1012"/>
                  </a:lnTo>
                  <a:lnTo>
                    <a:pt x="1028" y="1017"/>
                  </a:lnTo>
                  <a:lnTo>
                    <a:pt x="1030" y="1023"/>
                  </a:lnTo>
                  <a:lnTo>
                    <a:pt x="1030" y="1027"/>
                  </a:lnTo>
                  <a:lnTo>
                    <a:pt x="1030" y="1031"/>
                  </a:lnTo>
                  <a:lnTo>
                    <a:pt x="1030" y="1033"/>
                  </a:lnTo>
                  <a:lnTo>
                    <a:pt x="1030" y="1034"/>
                  </a:lnTo>
                  <a:lnTo>
                    <a:pt x="1070" y="1036"/>
                  </a:lnTo>
                  <a:lnTo>
                    <a:pt x="1068" y="1034"/>
                  </a:lnTo>
                  <a:lnTo>
                    <a:pt x="1068" y="1031"/>
                  </a:lnTo>
                  <a:lnTo>
                    <a:pt x="1068" y="1027"/>
                  </a:lnTo>
                  <a:lnTo>
                    <a:pt x="1068" y="1019"/>
                  </a:lnTo>
                  <a:lnTo>
                    <a:pt x="1068" y="1014"/>
                  </a:lnTo>
                  <a:lnTo>
                    <a:pt x="1068" y="1004"/>
                  </a:lnTo>
                  <a:lnTo>
                    <a:pt x="1068" y="996"/>
                  </a:lnTo>
                  <a:lnTo>
                    <a:pt x="1068" y="985"/>
                  </a:lnTo>
                  <a:lnTo>
                    <a:pt x="1068" y="975"/>
                  </a:lnTo>
                  <a:lnTo>
                    <a:pt x="1066" y="962"/>
                  </a:lnTo>
                  <a:lnTo>
                    <a:pt x="1066" y="951"/>
                  </a:lnTo>
                  <a:lnTo>
                    <a:pt x="1066" y="936"/>
                  </a:lnTo>
                  <a:lnTo>
                    <a:pt x="1066" y="922"/>
                  </a:lnTo>
                  <a:lnTo>
                    <a:pt x="1066" y="907"/>
                  </a:lnTo>
                  <a:lnTo>
                    <a:pt x="1066" y="892"/>
                  </a:lnTo>
                  <a:lnTo>
                    <a:pt x="1064" y="873"/>
                  </a:lnTo>
                  <a:lnTo>
                    <a:pt x="1064" y="858"/>
                  </a:lnTo>
                  <a:lnTo>
                    <a:pt x="1063" y="839"/>
                  </a:lnTo>
                  <a:lnTo>
                    <a:pt x="1063" y="822"/>
                  </a:lnTo>
                  <a:lnTo>
                    <a:pt x="1063" y="801"/>
                  </a:lnTo>
                  <a:lnTo>
                    <a:pt x="1061" y="782"/>
                  </a:lnTo>
                  <a:lnTo>
                    <a:pt x="1061" y="763"/>
                  </a:lnTo>
                  <a:lnTo>
                    <a:pt x="1061" y="742"/>
                  </a:lnTo>
                  <a:lnTo>
                    <a:pt x="1059" y="721"/>
                  </a:lnTo>
                  <a:lnTo>
                    <a:pt x="1059" y="700"/>
                  </a:lnTo>
                  <a:lnTo>
                    <a:pt x="1057" y="679"/>
                  </a:lnTo>
                  <a:lnTo>
                    <a:pt x="1057" y="658"/>
                  </a:lnTo>
                  <a:lnTo>
                    <a:pt x="1055" y="635"/>
                  </a:lnTo>
                  <a:lnTo>
                    <a:pt x="1055" y="614"/>
                  </a:lnTo>
                  <a:lnTo>
                    <a:pt x="1053" y="592"/>
                  </a:lnTo>
                  <a:lnTo>
                    <a:pt x="1053" y="571"/>
                  </a:lnTo>
                  <a:lnTo>
                    <a:pt x="1053" y="548"/>
                  </a:lnTo>
                  <a:lnTo>
                    <a:pt x="1051" y="527"/>
                  </a:lnTo>
                  <a:lnTo>
                    <a:pt x="1049" y="504"/>
                  </a:lnTo>
                  <a:lnTo>
                    <a:pt x="1049" y="483"/>
                  </a:lnTo>
                  <a:lnTo>
                    <a:pt x="1047" y="460"/>
                  </a:lnTo>
                  <a:lnTo>
                    <a:pt x="1045" y="439"/>
                  </a:lnTo>
                  <a:lnTo>
                    <a:pt x="1045" y="419"/>
                  </a:lnTo>
                  <a:lnTo>
                    <a:pt x="1045" y="400"/>
                  </a:lnTo>
                  <a:lnTo>
                    <a:pt x="1044" y="379"/>
                  </a:lnTo>
                  <a:lnTo>
                    <a:pt x="1042" y="358"/>
                  </a:lnTo>
                  <a:lnTo>
                    <a:pt x="1040" y="337"/>
                  </a:lnTo>
                  <a:lnTo>
                    <a:pt x="1038" y="318"/>
                  </a:lnTo>
                  <a:lnTo>
                    <a:pt x="1038" y="299"/>
                  </a:lnTo>
                  <a:lnTo>
                    <a:pt x="1036" y="282"/>
                  </a:lnTo>
                  <a:lnTo>
                    <a:pt x="1034" y="263"/>
                  </a:lnTo>
                  <a:lnTo>
                    <a:pt x="1034" y="247"/>
                  </a:lnTo>
                  <a:lnTo>
                    <a:pt x="1032" y="228"/>
                  </a:lnTo>
                  <a:lnTo>
                    <a:pt x="1030" y="213"/>
                  </a:lnTo>
                  <a:lnTo>
                    <a:pt x="1028" y="198"/>
                  </a:lnTo>
                  <a:lnTo>
                    <a:pt x="1026" y="185"/>
                  </a:lnTo>
                  <a:lnTo>
                    <a:pt x="1025" y="170"/>
                  </a:lnTo>
                  <a:lnTo>
                    <a:pt x="1025" y="158"/>
                  </a:lnTo>
                  <a:lnTo>
                    <a:pt x="1021" y="145"/>
                  </a:lnTo>
                  <a:lnTo>
                    <a:pt x="1021" y="135"/>
                  </a:lnTo>
                  <a:lnTo>
                    <a:pt x="1017" y="124"/>
                  </a:lnTo>
                  <a:lnTo>
                    <a:pt x="1017" y="116"/>
                  </a:lnTo>
                  <a:lnTo>
                    <a:pt x="1015" y="109"/>
                  </a:lnTo>
                  <a:lnTo>
                    <a:pt x="1013" y="101"/>
                  </a:lnTo>
                  <a:lnTo>
                    <a:pt x="1009" y="95"/>
                  </a:lnTo>
                  <a:lnTo>
                    <a:pt x="1009" y="94"/>
                  </a:lnTo>
                  <a:lnTo>
                    <a:pt x="1007" y="90"/>
                  </a:lnTo>
                  <a:lnTo>
                    <a:pt x="1005" y="88"/>
                  </a:lnTo>
                  <a:lnTo>
                    <a:pt x="1002" y="86"/>
                  </a:lnTo>
                  <a:lnTo>
                    <a:pt x="998" y="86"/>
                  </a:lnTo>
                  <a:lnTo>
                    <a:pt x="992" y="84"/>
                  </a:lnTo>
                  <a:lnTo>
                    <a:pt x="986" y="82"/>
                  </a:lnTo>
                  <a:lnTo>
                    <a:pt x="977" y="80"/>
                  </a:lnTo>
                  <a:lnTo>
                    <a:pt x="967" y="80"/>
                  </a:lnTo>
                  <a:lnTo>
                    <a:pt x="958" y="78"/>
                  </a:lnTo>
                  <a:lnTo>
                    <a:pt x="948" y="78"/>
                  </a:lnTo>
                  <a:lnTo>
                    <a:pt x="935" y="75"/>
                  </a:lnTo>
                  <a:lnTo>
                    <a:pt x="924" y="75"/>
                  </a:lnTo>
                  <a:lnTo>
                    <a:pt x="909" y="73"/>
                  </a:lnTo>
                  <a:lnTo>
                    <a:pt x="895" y="71"/>
                  </a:lnTo>
                  <a:lnTo>
                    <a:pt x="878" y="69"/>
                  </a:lnTo>
                  <a:lnTo>
                    <a:pt x="863" y="67"/>
                  </a:lnTo>
                  <a:lnTo>
                    <a:pt x="846" y="65"/>
                  </a:lnTo>
                  <a:lnTo>
                    <a:pt x="829" y="65"/>
                  </a:lnTo>
                  <a:lnTo>
                    <a:pt x="810" y="61"/>
                  </a:lnTo>
                  <a:lnTo>
                    <a:pt x="791" y="59"/>
                  </a:lnTo>
                  <a:lnTo>
                    <a:pt x="772" y="57"/>
                  </a:lnTo>
                  <a:lnTo>
                    <a:pt x="751" y="57"/>
                  </a:lnTo>
                  <a:lnTo>
                    <a:pt x="730" y="54"/>
                  </a:lnTo>
                  <a:lnTo>
                    <a:pt x="709" y="52"/>
                  </a:lnTo>
                  <a:lnTo>
                    <a:pt x="688" y="50"/>
                  </a:lnTo>
                  <a:lnTo>
                    <a:pt x="667" y="50"/>
                  </a:lnTo>
                  <a:lnTo>
                    <a:pt x="644" y="48"/>
                  </a:lnTo>
                  <a:lnTo>
                    <a:pt x="621" y="46"/>
                  </a:lnTo>
                  <a:lnTo>
                    <a:pt x="599" y="44"/>
                  </a:lnTo>
                  <a:lnTo>
                    <a:pt x="578" y="42"/>
                  </a:lnTo>
                  <a:lnTo>
                    <a:pt x="553" y="40"/>
                  </a:lnTo>
                  <a:lnTo>
                    <a:pt x="530" y="38"/>
                  </a:lnTo>
                  <a:lnTo>
                    <a:pt x="507" y="36"/>
                  </a:lnTo>
                  <a:lnTo>
                    <a:pt x="485" y="35"/>
                  </a:lnTo>
                  <a:lnTo>
                    <a:pt x="462" y="33"/>
                  </a:lnTo>
                  <a:lnTo>
                    <a:pt x="439" y="31"/>
                  </a:lnTo>
                  <a:lnTo>
                    <a:pt x="416" y="29"/>
                  </a:lnTo>
                  <a:lnTo>
                    <a:pt x="393" y="27"/>
                  </a:lnTo>
                  <a:lnTo>
                    <a:pt x="370" y="27"/>
                  </a:lnTo>
                  <a:lnTo>
                    <a:pt x="348" y="25"/>
                  </a:lnTo>
                  <a:lnTo>
                    <a:pt x="327" y="23"/>
                  </a:lnTo>
                  <a:lnTo>
                    <a:pt x="306" y="21"/>
                  </a:lnTo>
                  <a:lnTo>
                    <a:pt x="283" y="19"/>
                  </a:lnTo>
                  <a:lnTo>
                    <a:pt x="262" y="19"/>
                  </a:lnTo>
                  <a:lnTo>
                    <a:pt x="243" y="16"/>
                  </a:lnTo>
                  <a:lnTo>
                    <a:pt x="224" y="16"/>
                  </a:lnTo>
                  <a:lnTo>
                    <a:pt x="203" y="14"/>
                  </a:lnTo>
                  <a:lnTo>
                    <a:pt x="186" y="14"/>
                  </a:lnTo>
                  <a:lnTo>
                    <a:pt x="167" y="12"/>
                  </a:lnTo>
                  <a:lnTo>
                    <a:pt x="150" y="12"/>
                  </a:lnTo>
                  <a:lnTo>
                    <a:pt x="133" y="10"/>
                  </a:lnTo>
                  <a:lnTo>
                    <a:pt x="118" y="8"/>
                  </a:lnTo>
                  <a:lnTo>
                    <a:pt x="102" y="6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62" y="4"/>
                  </a:lnTo>
                  <a:lnTo>
                    <a:pt x="51" y="4"/>
                  </a:lnTo>
                  <a:lnTo>
                    <a:pt x="42" y="4"/>
                  </a:lnTo>
                  <a:lnTo>
                    <a:pt x="30" y="2"/>
                  </a:lnTo>
                  <a:lnTo>
                    <a:pt x="23" y="2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1" name="Freeform 69">
              <a:extLst>
                <a:ext uri="{FF2B5EF4-FFF2-40B4-BE49-F238E27FC236}">
                  <a16:creationId xmlns:a16="http://schemas.microsoft.com/office/drawing/2014/main" id="{7E556169-18D2-4804-AC83-D24B231BA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" y="2152"/>
              <a:ext cx="428" cy="410"/>
            </a:xfrm>
            <a:custGeom>
              <a:avLst/>
              <a:gdLst>
                <a:gd name="T0" fmla="*/ 1 w 855"/>
                <a:gd name="T1" fmla="*/ 1 h 820"/>
                <a:gd name="T2" fmla="*/ 1 w 855"/>
                <a:gd name="T3" fmla="*/ 1 h 820"/>
                <a:gd name="T4" fmla="*/ 1 w 855"/>
                <a:gd name="T5" fmla="*/ 1 h 820"/>
                <a:gd name="T6" fmla="*/ 1 w 855"/>
                <a:gd name="T7" fmla="*/ 1 h 820"/>
                <a:gd name="T8" fmla="*/ 1 w 855"/>
                <a:gd name="T9" fmla="*/ 1 h 820"/>
                <a:gd name="T10" fmla="*/ 0 w 855"/>
                <a:gd name="T11" fmla="*/ 1 h 820"/>
                <a:gd name="T12" fmla="*/ 0 w 855"/>
                <a:gd name="T13" fmla="*/ 1 h 820"/>
                <a:gd name="T14" fmla="*/ 0 w 855"/>
                <a:gd name="T15" fmla="*/ 1 h 820"/>
                <a:gd name="T16" fmla="*/ 1 w 855"/>
                <a:gd name="T17" fmla="*/ 1 h 820"/>
                <a:gd name="T18" fmla="*/ 1 w 855"/>
                <a:gd name="T19" fmla="*/ 1 h 820"/>
                <a:gd name="T20" fmla="*/ 1 w 855"/>
                <a:gd name="T21" fmla="*/ 1 h 820"/>
                <a:gd name="T22" fmla="*/ 1 w 855"/>
                <a:gd name="T23" fmla="*/ 1 h 820"/>
                <a:gd name="T24" fmla="*/ 1 w 855"/>
                <a:gd name="T25" fmla="*/ 1 h 820"/>
                <a:gd name="T26" fmla="*/ 1 w 855"/>
                <a:gd name="T27" fmla="*/ 1 h 820"/>
                <a:gd name="T28" fmla="*/ 1 w 855"/>
                <a:gd name="T29" fmla="*/ 1 h 820"/>
                <a:gd name="T30" fmla="*/ 1 w 855"/>
                <a:gd name="T31" fmla="*/ 1 h 820"/>
                <a:gd name="T32" fmla="*/ 1 w 855"/>
                <a:gd name="T33" fmla="*/ 1 h 820"/>
                <a:gd name="T34" fmla="*/ 1 w 855"/>
                <a:gd name="T35" fmla="*/ 1 h 820"/>
                <a:gd name="T36" fmla="*/ 1 w 855"/>
                <a:gd name="T37" fmla="*/ 1 h 820"/>
                <a:gd name="T38" fmla="*/ 1 w 855"/>
                <a:gd name="T39" fmla="*/ 1 h 820"/>
                <a:gd name="T40" fmla="*/ 1 w 855"/>
                <a:gd name="T41" fmla="*/ 1 h 820"/>
                <a:gd name="T42" fmla="*/ 1 w 855"/>
                <a:gd name="T43" fmla="*/ 1 h 820"/>
                <a:gd name="T44" fmla="*/ 1 w 855"/>
                <a:gd name="T45" fmla="*/ 1 h 820"/>
                <a:gd name="T46" fmla="*/ 1 w 855"/>
                <a:gd name="T47" fmla="*/ 1 h 820"/>
                <a:gd name="T48" fmla="*/ 1 w 855"/>
                <a:gd name="T49" fmla="*/ 1 h 820"/>
                <a:gd name="T50" fmla="*/ 1 w 855"/>
                <a:gd name="T51" fmla="*/ 1 h 820"/>
                <a:gd name="T52" fmla="*/ 1 w 855"/>
                <a:gd name="T53" fmla="*/ 1 h 820"/>
                <a:gd name="T54" fmla="*/ 1 w 855"/>
                <a:gd name="T55" fmla="*/ 1 h 820"/>
                <a:gd name="T56" fmla="*/ 1 w 855"/>
                <a:gd name="T57" fmla="*/ 1 h 820"/>
                <a:gd name="T58" fmla="*/ 1 w 855"/>
                <a:gd name="T59" fmla="*/ 1 h 820"/>
                <a:gd name="T60" fmla="*/ 1 w 855"/>
                <a:gd name="T61" fmla="*/ 1 h 820"/>
                <a:gd name="T62" fmla="*/ 1 w 855"/>
                <a:gd name="T63" fmla="*/ 1 h 820"/>
                <a:gd name="T64" fmla="*/ 1 w 855"/>
                <a:gd name="T65" fmla="*/ 1 h 820"/>
                <a:gd name="T66" fmla="*/ 1 w 855"/>
                <a:gd name="T67" fmla="*/ 1 h 820"/>
                <a:gd name="T68" fmla="*/ 1 w 855"/>
                <a:gd name="T69" fmla="*/ 1 h 820"/>
                <a:gd name="T70" fmla="*/ 1 w 855"/>
                <a:gd name="T71" fmla="*/ 1 h 820"/>
                <a:gd name="T72" fmla="*/ 1 w 855"/>
                <a:gd name="T73" fmla="*/ 1 h 820"/>
                <a:gd name="T74" fmla="*/ 1 w 855"/>
                <a:gd name="T75" fmla="*/ 1 h 820"/>
                <a:gd name="T76" fmla="*/ 1 w 855"/>
                <a:gd name="T77" fmla="*/ 1 h 820"/>
                <a:gd name="T78" fmla="*/ 1 w 855"/>
                <a:gd name="T79" fmla="*/ 1 h 820"/>
                <a:gd name="T80" fmla="*/ 1 w 855"/>
                <a:gd name="T81" fmla="*/ 1 h 820"/>
                <a:gd name="T82" fmla="*/ 1 w 855"/>
                <a:gd name="T83" fmla="*/ 1 h 820"/>
                <a:gd name="T84" fmla="*/ 1 w 855"/>
                <a:gd name="T85" fmla="*/ 1 h 820"/>
                <a:gd name="T86" fmla="*/ 1 w 855"/>
                <a:gd name="T87" fmla="*/ 1 h 820"/>
                <a:gd name="T88" fmla="*/ 1 w 855"/>
                <a:gd name="T89" fmla="*/ 1 h 820"/>
                <a:gd name="T90" fmla="*/ 1 w 855"/>
                <a:gd name="T91" fmla="*/ 1 h 820"/>
                <a:gd name="T92" fmla="*/ 1 w 855"/>
                <a:gd name="T93" fmla="*/ 1 h 820"/>
                <a:gd name="T94" fmla="*/ 1 w 855"/>
                <a:gd name="T95" fmla="*/ 1 h 820"/>
                <a:gd name="T96" fmla="*/ 1 w 855"/>
                <a:gd name="T97" fmla="*/ 1 h 820"/>
                <a:gd name="T98" fmla="*/ 1 w 855"/>
                <a:gd name="T99" fmla="*/ 1 h 820"/>
                <a:gd name="T100" fmla="*/ 1 w 855"/>
                <a:gd name="T101" fmla="*/ 1 h 820"/>
                <a:gd name="T102" fmla="*/ 1 w 855"/>
                <a:gd name="T103" fmla="*/ 1 h 820"/>
                <a:gd name="T104" fmla="*/ 1 w 855"/>
                <a:gd name="T105" fmla="*/ 1 h 820"/>
                <a:gd name="T106" fmla="*/ 1 w 855"/>
                <a:gd name="T107" fmla="*/ 1 h 820"/>
                <a:gd name="T108" fmla="*/ 1 w 855"/>
                <a:gd name="T109" fmla="*/ 1 h 820"/>
                <a:gd name="T110" fmla="*/ 1 w 855"/>
                <a:gd name="T111" fmla="*/ 1 h 820"/>
                <a:gd name="T112" fmla="*/ 1 w 855"/>
                <a:gd name="T113" fmla="*/ 1 h 820"/>
                <a:gd name="T114" fmla="*/ 1 w 855"/>
                <a:gd name="T115" fmla="*/ 0 h 8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55"/>
                <a:gd name="T175" fmla="*/ 0 h 820"/>
                <a:gd name="T176" fmla="*/ 855 w 855"/>
                <a:gd name="T177" fmla="*/ 820 h 82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55" h="820">
                  <a:moveTo>
                    <a:pt x="9" y="2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8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7" y="27"/>
                  </a:lnTo>
                  <a:lnTo>
                    <a:pt x="5" y="31"/>
                  </a:lnTo>
                  <a:lnTo>
                    <a:pt x="5" y="35"/>
                  </a:lnTo>
                  <a:lnTo>
                    <a:pt x="5" y="40"/>
                  </a:lnTo>
                  <a:lnTo>
                    <a:pt x="5" y="46"/>
                  </a:lnTo>
                  <a:lnTo>
                    <a:pt x="5" y="50"/>
                  </a:lnTo>
                  <a:lnTo>
                    <a:pt x="5" y="56"/>
                  </a:lnTo>
                  <a:lnTo>
                    <a:pt x="4" y="59"/>
                  </a:lnTo>
                  <a:lnTo>
                    <a:pt x="4" y="67"/>
                  </a:lnTo>
                  <a:lnTo>
                    <a:pt x="4" y="73"/>
                  </a:lnTo>
                  <a:lnTo>
                    <a:pt x="4" y="78"/>
                  </a:lnTo>
                  <a:lnTo>
                    <a:pt x="4" y="84"/>
                  </a:lnTo>
                  <a:lnTo>
                    <a:pt x="4" y="92"/>
                  </a:lnTo>
                  <a:lnTo>
                    <a:pt x="4" y="97"/>
                  </a:lnTo>
                  <a:lnTo>
                    <a:pt x="4" y="103"/>
                  </a:lnTo>
                  <a:lnTo>
                    <a:pt x="4" y="111"/>
                  </a:lnTo>
                  <a:lnTo>
                    <a:pt x="4" y="118"/>
                  </a:lnTo>
                  <a:lnTo>
                    <a:pt x="4" y="126"/>
                  </a:lnTo>
                  <a:lnTo>
                    <a:pt x="4" y="132"/>
                  </a:lnTo>
                  <a:lnTo>
                    <a:pt x="4" y="139"/>
                  </a:lnTo>
                  <a:lnTo>
                    <a:pt x="4" y="147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2" y="168"/>
                  </a:lnTo>
                  <a:lnTo>
                    <a:pt x="2" y="175"/>
                  </a:lnTo>
                  <a:lnTo>
                    <a:pt x="2" y="181"/>
                  </a:lnTo>
                  <a:lnTo>
                    <a:pt x="2" y="189"/>
                  </a:lnTo>
                  <a:lnTo>
                    <a:pt x="2" y="196"/>
                  </a:lnTo>
                  <a:lnTo>
                    <a:pt x="2" y="204"/>
                  </a:lnTo>
                  <a:lnTo>
                    <a:pt x="0" y="210"/>
                  </a:lnTo>
                  <a:lnTo>
                    <a:pt x="0" y="217"/>
                  </a:lnTo>
                  <a:lnTo>
                    <a:pt x="0" y="223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0" y="263"/>
                  </a:lnTo>
                  <a:lnTo>
                    <a:pt x="0" y="268"/>
                  </a:lnTo>
                  <a:lnTo>
                    <a:pt x="0" y="274"/>
                  </a:lnTo>
                  <a:lnTo>
                    <a:pt x="0" y="280"/>
                  </a:lnTo>
                  <a:lnTo>
                    <a:pt x="0" y="286"/>
                  </a:lnTo>
                  <a:lnTo>
                    <a:pt x="0" y="291"/>
                  </a:lnTo>
                  <a:lnTo>
                    <a:pt x="0" y="295"/>
                  </a:lnTo>
                  <a:lnTo>
                    <a:pt x="0" y="301"/>
                  </a:lnTo>
                  <a:lnTo>
                    <a:pt x="0" y="30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0" y="329"/>
                  </a:lnTo>
                  <a:lnTo>
                    <a:pt x="0" y="335"/>
                  </a:lnTo>
                  <a:lnTo>
                    <a:pt x="0" y="341"/>
                  </a:lnTo>
                  <a:lnTo>
                    <a:pt x="2" y="348"/>
                  </a:lnTo>
                  <a:lnTo>
                    <a:pt x="4" y="358"/>
                  </a:lnTo>
                  <a:lnTo>
                    <a:pt x="4" y="362"/>
                  </a:lnTo>
                  <a:lnTo>
                    <a:pt x="4" y="365"/>
                  </a:lnTo>
                  <a:lnTo>
                    <a:pt x="4" y="371"/>
                  </a:lnTo>
                  <a:lnTo>
                    <a:pt x="4" y="377"/>
                  </a:lnTo>
                  <a:lnTo>
                    <a:pt x="4" y="382"/>
                  </a:lnTo>
                  <a:lnTo>
                    <a:pt x="5" y="388"/>
                  </a:lnTo>
                  <a:lnTo>
                    <a:pt x="5" y="396"/>
                  </a:lnTo>
                  <a:lnTo>
                    <a:pt x="7" y="403"/>
                  </a:lnTo>
                  <a:lnTo>
                    <a:pt x="7" y="409"/>
                  </a:lnTo>
                  <a:lnTo>
                    <a:pt x="9" y="415"/>
                  </a:lnTo>
                  <a:lnTo>
                    <a:pt x="9" y="421"/>
                  </a:lnTo>
                  <a:lnTo>
                    <a:pt x="11" y="428"/>
                  </a:lnTo>
                  <a:lnTo>
                    <a:pt x="11" y="436"/>
                  </a:lnTo>
                  <a:lnTo>
                    <a:pt x="13" y="441"/>
                  </a:lnTo>
                  <a:lnTo>
                    <a:pt x="13" y="449"/>
                  </a:lnTo>
                  <a:lnTo>
                    <a:pt x="15" y="457"/>
                  </a:lnTo>
                  <a:lnTo>
                    <a:pt x="15" y="464"/>
                  </a:lnTo>
                  <a:lnTo>
                    <a:pt x="17" y="472"/>
                  </a:lnTo>
                  <a:lnTo>
                    <a:pt x="17" y="479"/>
                  </a:lnTo>
                  <a:lnTo>
                    <a:pt x="19" y="487"/>
                  </a:lnTo>
                  <a:lnTo>
                    <a:pt x="19" y="495"/>
                  </a:lnTo>
                  <a:lnTo>
                    <a:pt x="21" y="502"/>
                  </a:lnTo>
                  <a:lnTo>
                    <a:pt x="23" y="510"/>
                  </a:lnTo>
                  <a:lnTo>
                    <a:pt x="24" y="517"/>
                  </a:lnTo>
                  <a:lnTo>
                    <a:pt x="24" y="525"/>
                  </a:lnTo>
                  <a:lnTo>
                    <a:pt x="26" y="533"/>
                  </a:lnTo>
                  <a:lnTo>
                    <a:pt x="26" y="540"/>
                  </a:lnTo>
                  <a:lnTo>
                    <a:pt x="26" y="548"/>
                  </a:lnTo>
                  <a:lnTo>
                    <a:pt x="28" y="554"/>
                  </a:lnTo>
                  <a:lnTo>
                    <a:pt x="28" y="561"/>
                  </a:lnTo>
                  <a:lnTo>
                    <a:pt x="30" y="569"/>
                  </a:lnTo>
                  <a:lnTo>
                    <a:pt x="32" y="576"/>
                  </a:lnTo>
                  <a:lnTo>
                    <a:pt x="32" y="582"/>
                  </a:lnTo>
                  <a:lnTo>
                    <a:pt x="34" y="590"/>
                  </a:lnTo>
                  <a:lnTo>
                    <a:pt x="34" y="595"/>
                  </a:lnTo>
                  <a:lnTo>
                    <a:pt x="34" y="603"/>
                  </a:lnTo>
                  <a:lnTo>
                    <a:pt x="36" y="609"/>
                  </a:lnTo>
                  <a:lnTo>
                    <a:pt x="36" y="614"/>
                  </a:lnTo>
                  <a:lnTo>
                    <a:pt x="38" y="622"/>
                  </a:lnTo>
                  <a:lnTo>
                    <a:pt x="40" y="628"/>
                  </a:lnTo>
                  <a:lnTo>
                    <a:pt x="40" y="633"/>
                  </a:lnTo>
                  <a:lnTo>
                    <a:pt x="40" y="637"/>
                  </a:lnTo>
                  <a:lnTo>
                    <a:pt x="40" y="643"/>
                  </a:lnTo>
                  <a:lnTo>
                    <a:pt x="42" y="649"/>
                  </a:lnTo>
                  <a:lnTo>
                    <a:pt x="42" y="652"/>
                  </a:lnTo>
                  <a:lnTo>
                    <a:pt x="42" y="658"/>
                  </a:lnTo>
                  <a:lnTo>
                    <a:pt x="43" y="662"/>
                  </a:lnTo>
                  <a:lnTo>
                    <a:pt x="43" y="666"/>
                  </a:lnTo>
                  <a:lnTo>
                    <a:pt x="45" y="673"/>
                  </a:lnTo>
                  <a:lnTo>
                    <a:pt x="45" y="679"/>
                  </a:lnTo>
                  <a:lnTo>
                    <a:pt x="47" y="683"/>
                  </a:lnTo>
                  <a:lnTo>
                    <a:pt x="47" y="687"/>
                  </a:lnTo>
                  <a:lnTo>
                    <a:pt x="49" y="687"/>
                  </a:lnTo>
                  <a:lnTo>
                    <a:pt x="55" y="690"/>
                  </a:lnTo>
                  <a:lnTo>
                    <a:pt x="61" y="692"/>
                  </a:lnTo>
                  <a:lnTo>
                    <a:pt x="64" y="694"/>
                  </a:lnTo>
                  <a:lnTo>
                    <a:pt x="72" y="694"/>
                  </a:lnTo>
                  <a:lnTo>
                    <a:pt x="80" y="698"/>
                  </a:lnTo>
                  <a:lnTo>
                    <a:pt x="87" y="700"/>
                  </a:lnTo>
                  <a:lnTo>
                    <a:pt x="97" y="702"/>
                  </a:lnTo>
                  <a:lnTo>
                    <a:pt x="106" y="704"/>
                  </a:lnTo>
                  <a:lnTo>
                    <a:pt x="118" y="706"/>
                  </a:lnTo>
                  <a:lnTo>
                    <a:pt x="127" y="709"/>
                  </a:lnTo>
                  <a:lnTo>
                    <a:pt x="140" y="711"/>
                  </a:lnTo>
                  <a:lnTo>
                    <a:pt x="152" y="713"/>
                  </a:lnTo>
                  <a:lnTo>
                    <a:pt x="167" y="715"/>
                  </a:lnTo>
                  <a:lnTo>
                    <a:pt x="178" y="719"/>
                  </a:lnTo>
                  <a:lnTo>
                    <a:pt x="194" y="721"/>
                  </a:lnTo>
                  <a:lnTo>
                    <a:pt x="209" y="723"/>
                  </a:lnTo>
                  <a:lnTo>
                    <a:pt x="224" y="727"/>
                  </a:lnTo>
                  <a:lnTo>
                    <a:pt x="239" y="728"/>
                  </a:lnTo>
                  <a:lnTo>
                    <a:pt x="255" y="732"/>
                  </a:lnTo>
                  <a:lnTo>
                    <a:pt x="270" y="734"/>
                  </a:lnTo>
                  <a:lnTo>
                    <a:pt x="289" y="738"/>
                  </a:lnTo>
                  <a:lnTo>
                    <a:pt x="304" y="740"/>
                  </a:lnTo>
                  <a:lnTo>
                    <a:pt x="321" y="744"/>
                  </a:lnTo>
                  <a:lnTo>
                    <a:pt x="340" y="746"/>
                  </a:lnTo>
                  <a:lnTo>
                    <a:pt x="357" y="749"/>
                  </a:lnTo>
                  <a:lnTo>
                    <a:pt x="374" y="751"/>
                  </a:lnTo>
                  <a:lnTo>
                    <a:pt x="393" y="755"/>
                  </a:lnTo>
                  <a:lnTo>
                    <a:pt x="410" y="759"/>
                  </a:lnTo>
                  <a:lnTo>
                    <a:pt x="429" y="763"/>
                  </a:lnTo>
                  <a:lnTo>
                    <a:pt x="447" y="765"/>
                  </a:lnTo>
                  <a:lnTo>
                    <a:pt x="464" y="766"/>
                  </a:lnTo>
                  <a:lnTo>
                    <a:pt x="481" y="770"/>
                  </a:lnTo>
                  <a:lnTo>
                    <a:pt x="500" y="774"/>
                  </a:lnTo>
                  <a:lnTo>
                    <a:pt x="517" y="776"/>
                  </a:lnTo>
                  <a:lnTo>
                    <a:pt x="534" y="778"/>
                  </a:lnTo>
                  <a:lnTo>
                    <a:pt x="551" y="782"/>
                  </a:lnTo>
                  <a:lnTo>
                    <a:pt x="570" y="784"/>
                  </a:lnTo>
                  <a:lnTo>
                    <a:pt x="587" y="785"/>
                  </a:lnTo>
                  <a:lnTo>
                    <a:pt x="602" y="789"/>
                  </a:lnTo>
                  <a:lnTo>
                    <a:pt x="620" y="791"/>
                  </a:lnTo>
                  <a:lnTo>
                    <a:pt x="637" y="793"/>
                  </a:lnTo>
                  <a:lnTo>
                    <a:pt x="652" y="795"/>
                  </a:lnTo>
                  <a:lnTo>
                    <a:pt x="667" y="799"/>
                  </a:lnTo>
                  <a:lnTo>
                    <a:pt x="682" y="801"/>
                  </a:lnTo>
                  <a:lnTo>
                    <a:pt x="696" y="803"/>
                  </a:lnTo>
                  <a:lnTo>
                    <a:pt x="709" y="804"/>
                  </a:lnTo>
                  <a:lnTo>
                    <a:pt x="722" y="806"/>
                  </a:lnTo>
                  <a:lnTo>
                    <a:pt x="736" y="808"/>
                  </a:lnTo>
                  <a:lnTo>
                    <a:pt x="747" y="810"/>
                  </a:lnTo>
                  <a:lnTo>
                    <a:pt x="758" y="810"/>
                  </a:lnTo>
                  <a:lnTo>
                    <a:pt x="770" y="812"/>
                  </a:lnTo>
                  <a:lnTo>
                    <a:pt x="779" y="814"/>
                  </a:lnTo>
                  <a:lnTo>
                    <a:pt x="791" y="816"/>
                  </a:lnTo>
                  <a:lnTo>
                    <a:pt x="798" y="816"/>
                  </a:lnTo>
                  <a:lnTo>
                    <a:pt x="804" y="816"/>
                  </a:lnTo>
                  <a:lnTo>
                    <a:pt x="812" y="818"/>
                  </a:lnTo>
                  <a:lnTo>
                    <a:pt x="819" y="818"/>
                  </a:lnTo>
                  <a:lnTo>
                    <a:pt x="823" y="818"/>
                  </a:lnTo>
                  <a:lnTo>
                    <a:pt x="827" y="818"/>
                  </a:lnTo>
                  <a:lnTo>
                    <a:pt x="831" y="818"/>
                  </a:lnTo>
                  <a:lnTo>
                    <a:pt x="833" y="820"/>
                  </a:lnTo>
                  <a:lnTo>
                    <a:pt x="838" y="818"/>
                  </a:lnTo>
                  <a:lnTo>
                    <a:pt x="842" y="816"/>
                  </a:lnTo>
                  <a:lnTo>
                    <a:pt x="846" y="812"/>
                  </a:lnTo>
                  <a:lnTo>
                    <a:pt x="848" y="810"/>
                  </a:lnTo>
                  <a:lnTo>
                    <a:pt x="852" y="804"/>
                  </a:lnTo>
                  <a:lnTo>
                    <a:pt x="855" y="801"/>
                  </a:lnTo>
                  <a:lnTo>
                    <a:pt x="855" y="795"/>
                  </a:lnTo>
                  <a:lnTo>
                    <a:pt x="855" y="789"/>
                  </a:lnTo>
                  <a:lnTo>
                    <a:pt x="853" y="787"/>
                  </a:lnTo>
                  <a:lnTo>
                    <a:pt x="853" y="785"/>
                  </a:lnTo>
                  <a:lnTo>
                    <a:pt x="852" y="785"/>
                  </a:lnTo>
                  <a:lnTo>
                    <a:pt x="848" y="785"/>
                  </a:lnTo>
                  <a:lnTo>
                    <a:pt x="842" y="784"/>
                  </a:lnTo>
                  <a:lnTo>
                    <a:pt x="834" y="784"/>
                  </a:lnTo>
                  <a:lnTo>
                    <a:pt x="831" y="782"/>
                  </a:lnTo>
                  <a:lnTo>
                    <a:pt x="825" y="782"/>
                  </a:lnTo>
                  <a:lnTo>
                    <a:pt x="819" y="782"/>
                  </a:lnTo>
                  <a:lnTo>
                    <a:pt x="814" y="782"/>
                  </a:lnTo>
                  <a:lnTo>
                    <a:pt x="808" y="780"/>
                  </a:lnTo>
                  <a:lnTo>
                    <a:pt x="802" y="780"/>
                  </a:lnTo>
                  <a:lnTo>
                    <a:pt x="795" y="778"/>
                  </a:lnTo>
                  <a:lnTo>
                    <a:pt x="789" y="778"/>
                  </a:lnTo>
                  <a:lnTo>
                    <a:pt x="779" y="776"/>
                  </a:lnTo>
                  <a:lnTo>
                    <a:pt x="772" y="776"/>
                  </a:lnTo>
                  <a:lnTo>
                    <a:pt x="764" y="774"/>
                  </a:lnTo>
                  <a:lnTo>
                    <a:pt x="755" y="774"/>
                  </a:lnTo>
                  <a:lnTo>
                    <a:pt x="747" y="772"/>
                  </a:lnTo>
                  <a:lnTo>
                    <a:pt x="737" y="772"/>
                  </a:lnTo>
                  <a:lnTo>
                    <a:pt x="728" y="770"/>
                  </a:lnTo>
                  <a:lnTo>
                    <a:pt x="718" y="770"/>
                  </a:lnTo>
                  <a:lnTo>
                    <a:pt x="709" y="768"/>
                  </a:lnTo>
                  <a:lnTo>
                    <a:pt x="699" y="766"/>
                  </a:lnTo>
                  <a:lnTo>
                    <a:pt x="690" y="766"/>
                  </a:lnTo>
                  <a:lnTo>
                    <a:pt x="680" y="765"/>
                  </a:lnTo>
                  <a:lnTo>
                    <a:pt x="669" y="763"/>
                  </a:lnTo>
                  <a:lnTo>
                    <a:pt x="660" y="763"/>
                  </a:lnTo>
                  <a:lnTo>
                    <a:pt x="648" y="761"/>
                  </a:lnTo>
                  <a:lnTo>
                    <a:pt x="639" y="761"/>
                  </a:lnTo>
                  <a:lnTo>
                    <a:pt x="627" y="759"/>
                  </a:lnTo>
                  <a:lnTo>
                    <a:pt x="616" y="759"/>
                  </a:lnTo>
                  <a:lnTo>
                    <a:pt x="606" y="757"/>
                  </a:lnTo>
                  <a:lnTo>
                    <a:pt x="595" y="755"/>
                  </a:lnTo>
                  <a:lnTo>
                    <a:pt x="585" y="753"/>
                  </a:lnTo>
                  <a:lnTo>
                    <a:pt x="574" y="753"/>
                  </a:lnTo>
                  <a:lnTo>
                    <a:pt x="564" y="751"/>
                  </a:lnTo>
                  <a:lnTo>
                    <a:pt x="553" y="751"/>
                  </a:lnTo>
                  <a:lnTo>
                    <a:pt x="544" y="749"/>
                  </a:lnTo>
                  <a:lnTo>
                    <a:pt x="532" y="747"/>
                  </a:lnTo>
                  <a:lnTo>
                    <a:pt x="523" y="746"/>
                  </a:lnTo>
                  <a:lnTo>
                    <a:pt x="511" y="746"/>
                  </a:lnTo>
                  <a:lnTo>
                    <a:pt x="502" y="744"/>
                  </a:lnTo>
                  <a:lnTo>
                    <a:pt x="492" y="744"/>
                  </a:lnTo>
                  <a:lnTo>
                    <a:pt x="483" y="742"/>
                  </a:lnTo>
                  <a:lnTo>
                    <a:pt x="473" y="740"/>
                  </a:lnTo>
                  <a:lnTo>
                    <a:pt x="464" y="738"/>
                  </a:lnTo>
                  <a:lnTo>
                    <a:pt x="454" y="738"/>
                  </a:lnTo>
                  <a:lnTo>
                    <a:pt x="445" y="736"/>
                  </a:lnTo>
                  <a:lnTo>
                    <a:pt x="437" y="736"/>
                  </a:lnTo>
                  <a:lnTo>
                    <a:pt x="429" y="734"/>
                  </a:lnTo>
                  <a:lnTo>
                    <a:pt x="422" y="732"/>
                  </a:lnTo>
                  <a:lnTo>
                    <a:pt x="414" y="730"/>
                  </a:lnTo>
                  <a:lnTo>
                    <a:pt x="409" y="730"/>
                  </a:lnTo>
                  <a:lnTo>
                    <a:pt x="401" y="728"/>
                  </a:lnTo>
                  <a:lnTo>
                    <a:pt x="393" y="728"/>
                  </a:lnTo>
                  <a:lnTo>
                    <a:pt x="388" y="727"/>
                  </a:lnTo>
                  <a:lnTo>
                    <a:pt x="382" y="727"/>
                  </a:lnTo>
                  <a:lnTo>
                    <a:pt x="376" y="725"/>
                  </a:lnTo>
                  <a:lnTo>
                    <a:pt x="372" y="725"/>
                  </a:lnTo>
                  <a:lnTo>
                    <a:pt x="367" y="723"/>
                  </a:lnTo>
                  <a:lnTo>
                    <a:pt x="365" y="723"/>
                  </a:lnTo>
                  <a:lnTo>
                    <a:pt x="355" y="721"/>
                  </a:lnTo>
                  <a:lnTo>
                    <a:pt x="348" y="719"/>
                  </a:lnTo>
                  <a:lnTo>
                    <a:pt x="342" y="717"/>
                  </a:lnTo>
                  <a:lnTo>
                    <a:pt x="336" y="717"/>
                  </a:lnTo>
                  <a:lnTo>
                    <a:pt x="332" y="715"/>
                  </a:lnTo>
                  <a:lnTo>
                    <a:pt x="329" y="715"/>
                  </a:lnTo>
                  <a:lnTo>
                    <a:pt x="321" y="713"/>
                  </a:lnTo>
                  <a:lnTo>
                    <a:pt x="317" y="713"/>
                  </a:lnTo>
                  <a:lnTo>
                    <a:pt x="312" y="711"/>
                  </a:lnTo>
                  <a:lnTo>
                    <a:pt x="306" y="709"/>
                  </a:lnTo>
                  <a:lnTo>
                    <a:pt x="300" y="709"/>
                  </a:lnTo>
                  <a:lnTo>
                    <a:pt x="296" y="708"/>
                  </a:lnTo>
                  <a:lnTo>
                    <a:pt x="291" y="708"/>
                  </a:lnTo>
                  <a:lnTo>
                    <a:pt x="285" y="706"/>
                  </a:lnTo>
                  <a:lnTo>
                    <a:pt x="277" y="704"/>
                  </a:lnTo>
                  <a:lnTo>
                    <a:pt x="274" y="704"/>
                  </a:lnTo>
                  <a:lnTo>
                    <a:pt x="266" y="702"/>
                  </a:lnTo>
                  <a:lnTo>
                    <a:pt x="262" y="702"/>
                  </a:lnTo>
                  <a:lnTo>
                    <a:pt x="255" y="700"/>
                  </a:lnTo>
                  <a:lnTo>
                    <a:pt x="249" y="698"/>
                  </a:lnTo>
                  <a:lnTo>
                    <a:pt x="243" y="696"/>
                  </a:lnTo>
                  <a:lnTo>
                    <a:pt x="237" y="696"/>
                  </a:lnTo>
                  <a:lnTo>
                    <a:pt x="232" y="694"/>
                  </a:lnTo>
                  <a:lnTo>
                    <a:pt x="226" y="694"/>
                  </a:lnTo>
                  <a:lnTo>
                    <a:pt x="220" y="692"/>
                  </a:lnTo>
                  <a:lnTo>
                    <a:pt x="213" y="690"/>
                  </a:lnTo>
                  <a:lnTo>
                    <a:pt x="207" y="689"/>
                  </a:lnTo>
                  <a:lnTo>
                    <a:pt x="201" y="689"/>
                  </a:lnTo>
                  <a:lnTo>
                    <a:pt x="196" y="687"/>
                  </a:lnTo>
                  <a:lnTo>
                    <a:pt x="192" y="687"/>
                  </a:lnTo>
                  <a:lnTo>
                    <a:pt x="184" y="685"/>
                  </a:lnTo>
                  <a:lnTo>
                    <a:pt x="178" y="685"/>
                  </a:lnTo>
                  <a:lnTo>
                    <a:pt x="173" y="683"/>
                  </a:lnTo>
                  <a:lnTo>
                    <a:pt x="167" y="681"/>
                  </a:lnTo>
                  <a:lnTo>
                    <a:pt x="163" y="679"/>
                  </a:lnTo>
                  <a:lnTo>
                    <a:pt x="158" y="679"/>
                  </a:lnTo>
                  <a:lnTo>
                    <a:pt x="152" y="677"/>
                  </a:lnTo>
                  <a:lnTo>
                    <a:pt x="148" y="677"/>
                  </a:lnTo>
                  <a:lnTo>
                    <a:pt x="142" y="675"/>
                  </a:lnTo>
                  <a:lnTo>
                    <a:pt x="137" y="673"/>
                  </a:lnTo>
                  <a:lnTo>
                    <a:pt x="133" y="673"/>
                  </a:lnTo>
                  <a:lnTo>
                    <a:pt x="127" y="671"/>
                  </a:lnTo>
                  <a:lnTo>
                    <a:pt x="123" y="671"/>
                  </a:lnTo>
                  <a:lnTo>
                    <a:pt x="120" y="671"/>
                  </a:lnTo>
                  <a:lnTo>
                    <a:pt x="114" y="670"/>
                  </a:lnTo>
                  <a:lnTo>
                    <a:pt x="112" y="670"/>
                  </a:lnTo>
                  <a:lnTo>
                    <a:pt x="104" y="668"/>
                  </a:lnTo>
                  <a:lnTo>
                    <a:pt x="97" y="666"/>
                  </a:lnTo>
                  <a:lnTo>
                    <a:pt x="91" y="666"/>
                  </a:lnTo>
                  <a:lnTo>
                    <a:pt x="87" y="666"/>
                  </a:lnTo>
                  <a:lnTo>
                    <a:pt x="80" y="664"/>
                  </a:lnTo>
                  <a:lnTo>
                    <a:pt x="78" y="664"/>
                  </a:lnTo>
                  <a:lnTo>
                    <a:pt x="78" y="662"/>
                  </a:lnTo>
                  <a:lnTo>
                    <a:pt x="78" y="658"/>
                  </a:lnTo>
                  <a:lnTo>
                    <a:pt x="76" y="654"/>
                  </a:lnTo>
                  <a:lnTo>
                    <a:pt x="76" y="649"/>
                  </a:lnTo>
                  <a:lnTo>
                    <a:pt x="74" y="641"/>
                  </a:lnTo>
                  <a:lnTo>
                    <a:pt x="74" y="633"/>
                  </a:lnTo>
                  <a:lnTo>
                    <a:pt x="72" y="628"/>
                  </a:lnTo>
                  <a:lnTo>
                    <a:pt x="72" y="622"/>
                  </a:lnTo>
                  <a:lnTo>
                    <a:pt x="70" y="618"/>
                  </a:lnTo>
                  <a:lnTo>
                    <a:pt x="70" y="612"/>
                  </a:lnTo>
                  <a:lnTo>
                    <a:pt x="70" y="607"/>
                  </a:lnTo>
                  <a:lnTo>
                    <a:pt x="68" y="599"/>
                  </a:lnTo>
                  <a:lnTo>
                    <a:pt x="68" y="593"/>
                  </a:lnTo>
                  <a:lnTo>
                    <a:pt x="66" y="588"/>
                  </a:lnTo>
                  <a:lnTo>
                    <a:pt x="64" y="580"/>
                  </a:lnTo>
                  <a:lnTo>
                    <a:pt x="64" y="573"/>
                  </a:lnTo>
                  <a:lnTo>
                    <a:pt x="62" y="567"/>
                  </a:lnTo>
                  <a:lnTo>
                    <a:pt x="62" y="559"/>
                  </a:lnTo>
                  <a:lnTo>
                    <a:pt x="62" y="552"/>
                  </a:lnTo>
                  <a:lnTo>
                    <a:pt x="61" y="544"/>
                  </a:lnTo>
                  <a:lnTo>
                    <a:pt x="61" y="536"/>
                  </a:lnTo>
                  <a:lnTo>
                    <a:pt x="59" y="531"/>
                  </a:lnTo>
                  <a:lnTo>
                    <a:pt x="57" y="523"/>
                  </a:lnTo>
                  <a:lnTo>
                    <a:pt x="57" y="516"/>
                  </a:lnTo>
                  <a:lnTo>
                    <a:pt x="55" y="508"/>
                  </a:lnTo>
                  <a:lnTo>
                    <a:pt x="55" y="500"/>
                  </a:lnTo>
                  <a:lnTo>
                    <a:pt x="55" y="491"/>
                  </a:lnTo>
                  <a:lnTo>
                    <a:pt x="53" y="483"/>
                  </a:lnTo>
                  <a:lnTo>
                    <a:pt x="51" y="476"/>
                  </a:lnTo>
                  <a:lnTo>
                    <a:pt x="51" y="468"/>
                  </a:lnTo>
                  <a:lnTo>
                    <a:pt x="49" y="460"/>
                  </a:lnTo>
                  <a:lnTo>
                    <a:pt x="47" y="453"/>
                  </a:lnTo>
                  <a:lnTo>
                    <a:pt x="47" y="445"/>
                  </a:lnTo>
                  <a:lnTo>
                    <a:pt x="47" y="438"/>
                  </a:lnTo>
                  <a:lnTo>
                    <a:pt x="45" y="430"/>
                  </a:lnTo>
                  <a:lnTo>
                    <a:pt x="43" y="422"/>
                  </a:lnTo>
                  <a:lnTo>
                    <a:pt x="43" y="415"/>
                  </a:lnTo>
                  <a:lnTo>
                    <a:pt x="42" y="409"/>
                  </a:lnTo>
                  <a:lnTo>
                    <a:pt x="40" y="401"/>
                  </a:lnTo>
                  <a:lnTo>
                    <a:pt x="40" y="394"/>
                  </a:lnTo>
                  <a:lnTo>
                    <a:pt x="40" y="388"/>
                  </a:lnTo>
                  <a:lnTo>
                    <a:pt x="40" y="381"/>
                  </a:lnTo>
                  <a:lnTo>
                    <a:pt x="38" y="375"/>
                  </a:lnTo>
                  <a:lnTo>
                    <a:pt x="36" y="369"/>
                  </a:lnTo>
                  <a:lnTo>
                    <a:pt x="36" y="362"/>
                  </a:lnTo>
                  <a:lnTo>
                    <a:pt x="34" y="358"/>
                  </a:lnTo>
                  <a:lnTo>
                    <a:pt x="34" y="352"/>
                  </a:lnTo>
                  <a:lnTo>
                    <a:pt x="34" y="346"/>
                  </a:lnTo>
                  <a:lnTo>
                    <a:pt x="32" y="343"/>
                  </a:lnTo>
                  <a:lnTo>
                    <a:pt x="32" y="339"/>
                  </a:lnTo>
                  <a:lnTo>
                    <a:pt x="30" y="329"/>
                  </a:lnTo>
                  <a:lnTo>
                    <a:pt x="30" y="324"/>
                  </a:lnTo>
                  <a:lnTo>
                    <a:pt x="28" y="320"/>
                  </a:lnTo>
                  <a:lnTo>
                    <a:pt x="28" y="316"/>
                  </a:lnTo>
                  <a:lnTo>
                    <a:pt x="28" y="312"/>
                  </a:lnTo>
                  <a:lnTo>
                    <a:pt x="26" y="308"/>
                  </a:lnTo>
                  <a:lnTo>
                    <a:pt x="26" y="303"/>
                  </a:lnTo>
                  <a:lnTo>
                    <a:pt x="28" y="297"/>
                  </a:lnTo>
                  <a:lnTo>
                    <a:pt x="28" y="287"/>
                  </a:lnTo>
                  <a:lnTo>
                    <a:pt x="28" y="280"/>
                  </a:lnTo>
                  <a:lnTo>
                    <a:pt x="28" y="274"/>
                  </a:lnTo>
                  <a:lnTo>
                    <a:pt x="28" y="270"/>
                  </a:lnTo>
                  <a:lnTo>
                    <a:pt x="28" y="265"/>
                  </a:lnTo>
                  <a:lnTo>
                    <a:pt x="30" y="261"/>
                  </a:lnTo>
                  <a:lnTo>
                    <a:pt x="30" y="255"/>
                  </a:lnTo>
                  <a:lnTo>
                    <a:pt x="30" y="249"/>
                  </a:lnTo>
                  <a:lnTo>
                    <a:pt x="30" y="242"/>
                  </a:lnTo>
                  <a:lnTo>
                    <a:pt x="30" y="238"/>
                  </a:lnTo>
                  <a:lnTo>
                    <a:pt x="30" y="230"/>
                  </a:lnTo>
                  <a:lnTo>
                    <a:pt x="30" y="227"/>
                  </a:lnTo>
                  <a:lnTo>
                    <a:pt x="30" y="219"/>
                  </a:lnTo>
                  <a:lnTo>
                    <a:pt x="32" y="213"/>
                  </a:lnTo>
                  <a:lnTo>
                    <a:pt x="32" y="208"/>
                  </a:lnTo>
                  <a:lnTo>
                    <a:pt x="32" y="200"/>
                  </a:lnTo>
                  <a:lnTo>
                    <a:pt x="32" y="194"/>
                  </a:lnTo>
                  <a:lnTo>
                    <a:pt x="34" y="189"/>
                  </a:lnTo>
                  <a:lnTo>
                    <a:pt x="34" y="181"/>
                  </a:lnTo>
                  <a:lnTo>
                    <a:pt x="34" y="175"/>
                  </a:lnTo>
                  <a:lnTo>
                    <a:pt x="34" y="170"/>
                  </a:lnTo>
                  <a:lnTo>
                    <a:pt x="36" y="162"/>
                  </a:lnTo>
                  <a:lnTo>
                    <a:pt x="36" y="154"/>
                  </a:lnTo>
                  <a:lnTo>
                    <a:pt x="36" y="149"/>
                  </a:lnTo>
                  <a:lnTo>
                    <a:pt x="36" y="143"/>
                  </a:lnTo>
                  <a:lnTo>
                    <a:pt x="38" y="137"/>
                  </a:lnTo>
                  <a:lnTo>
                    <a:pt x="38" y="130"/>
                  </a:lnTo>
                  <a:lnTo>
                    <a:pt x="38" y="124"/>
                  </a:lnTo>
                  <a:lnTo>
                    <a:pt x="38" y="118"/>
                  </a:lnTo>
                  <a:lnTo>
                    <a:pt x="40" y="111"/>
                  </a:lnTo>
                  <a:lnTo>
                    <a:pt x="40" y="105"/>
                  </a:lnTo>
                  <a:lnTo>
                    <a:pt x="40" y="99"/>
                  </a:lnTo>
                  <a:lnTo>
                    <a:pt x="40" y="94"/>
                  </a:lnTo>
                  <a:lnTo>
                    <a:pt x="40" y="88"/>
                  </a:lnTo>
                  <a:lnTo>
                    <a:pt x="40" y="82"/>
                  </a:lnTo>
                  <a:lnTo>
                    <a:pt x="40" y="76"/>
                  </a:lnTo>
                  <a:lnTo>
                    <a:pt x="42" y="73"/>
                  </a:lnTo>
                  <a:lnTo>
                    <a:pt x="42" y="67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2"/>
                  </a:lnTo>
                  <a:lnTo>
                    <a:pt x="43" y="48"/>
                  </a:lnTo>
                  <a:lnTo>
                    <a:pt x="43" y="38"/>
                  </a:lnTo>
                  <a:lnTo>
                    <a:pt x="43" y="33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5" y="16"/>
                  </a:lnTo>
                  <a:lnTo>
                    <a:pt x="42" y="10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Freeform 70">
              <a:extLst>
                <a:ext uri="{FF2B5EF4-FFF2-40B4-BE49-F238E27FC236}">
                  <a16:creationId xmlns:a16="http://schemas.microsoft.com/office/drawing/2014/main" id="{F3239183-0AB7-438D-8A98-E3EA97B2B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2142"/>
              <a:ext cx="421" cy="398"/>
            </a:xfrm>
            <a:custGeom>
              <a:avLst/>
              <a:gdLst>
                <a:gd name="T0" fmla="*/ 0 w 843"/>
                <a:gd name="T1" fmla="*/ 1 h 796"/>
                <a:gd name="T2" fmla="*/ 0 w 843"/>
                <a:gd name="T3" fmla="*/ 1 h 796"/>
                <a:gd name="T4" fmla="*/ 0 w 843"/>
                <a:gd name="T5" fmla="*/ 1 h 796"/>
                <a:gd name="T6" fmla="*/ 0 w 843"/>
                <a:gd name="T7" fmla="*/ 1 h 796"/>
                <a:gd name="T8" fmla="*/ 0 w 843"/>
                <a:gd name="T9" fmla="*/ 1 h 796"/>
                <a:gd name="T10" fmla="*/ 0 w 843"/>
                <a:gd name="T11" fmla="*/ 1 h 796"/>
                <a:gd name="T12" fmla="*/ 0 w 843"/>
                <a:gd name="T13" fmla="*/ 1 h 796"/>
                <a:gd name="T14" fmla="*/ 0 w 843"/>
                <a:gd name="T15" fmla="*/ 1 h 796"/>
                <a:gd name="T16" fmla="*/ 0 w 843"/>
                <a:gd name="T17" fmla="*/ 1 h 796"/>
                <a:gd name="T18" fmla="*/ 0 w 843"/>
                <a:gd name="T19" fmla="*/ 1 h 796"/>
                <a:gd name="T20" fmla="*/ 0 w 843"/>
                <a:gd name="T21" fmla="*/ 1 h 796"/>
                <a:gd name="T22" fmla="*/ 0 w 843"/>
                <a:gd name="T23" fmla="*/ 1 h 796"/>
                <a:gd name="T24" fmla="*/ 0 w 843"/>
                <a:gd name="T25" fmla="*/ 1 h 796"/>
                <a:gd name="T26" fmla="*/ 0 w 843"/>
                <a:gd name="T27" fmla="*/ 1 h 796"/>
                <a:gd name="T28" fmla="*/ 0 w 843"/>
                <a:gd name="T29" fmla="*/ 1 h 796"/>
                <a:gd name="T30" fmla="*/ 0 w 843"/>
                <a:gd name="T31" fmla="*/ 1 h 796"/>
                <a:gd name="T32" fmla="*/ 0 w 843"/>
                <a:gd name="T33" fmla="*/ 1 h 796"/>
                <a:gd name="T34" fmla="*/ 0 w 843"/>
                <a:gd name="T35" fmla="*/ 1 h 796"/>
                <a:gd name="T36" fmla="*/ 0 w 843"/>
                <a:gd name="T37" fmla="*/ 1 h 796"/>
                <a:gd name="T38" fmla="*/ 0 w 843"/>
                <a:gd name="T39" fmla="*/ 1 h 796"/>
                <a:gd name="T40" fmla="*/ 0 w 843"/>
                <a:gd name="T41" fmla="*/ 1 h 796"/>
                <a:gd name="T42" fmla="*/ 0 w 843"/>
                <a:gd name="T43" fmla="*/ 1 h 796"/>
                <a:gd name="T44" fmla="*/ 0 w 843"/>
                <a:gd name="T45" fmla="*/ 1 h 796"/>
                <a:gd name="T46" fmla="*/ 0 w 843"/>
                <a:gd name="T47" fmla="*/ 1 h 796"/>
                <a:gd name="T48" fmla="*/ 0 w 843"/>
                <a:gd name="T49" fmla="*/ 1 h 796"/>
                <a:gd name="T50" fmla="*/ 0 w 843"/>
                <a:gd name="T51" fmla="*/ 1 h 796"/>
                <a:gd name="T52" fmla="*/ 0 w 843"/>
                <a:gd name="T53" fmla="*/ 1 h 796"/>
                <a:gd name="T54" fmla="*/ 0 w 843"/>
                <a:gd name="T55" fmla="*/ 1 h 796"/>
                <a:gd name="T56" fmla="*/ 0 w 843"/>
                <a:gd name="T57" fmla="*/ 1 h 796"/>
                <a:gd name="T58" fmla="*/ 0 w 843"/>
                <a:gd name="T59" fmla="*/ 1 h 796"/>
                <a:gd name="T60" fmla="*/ 0 w 843"/>
                <a:gd name="T61" fmla="*/ 1 h 796"/>
                <a:gd name="T62" fmla="*/ 0 w 843"/>
                <a:gd name="T63" fmla="*/ 1 h 796"/>
                <a:gd name="T64" fmla="*/ 0 w 843"/>
                <a:gd name="T65" fmla="*/ 1 h 796"/>
                <a:gd name="T66" fmla="*/ 0 w 843"/>
                <a:gd name="T67" fmla="*/ 1 h 796"/>
                <a:gd name="T68" fmla="*/ 0 w 843"/>
                <a:gd name="T69" fmla="*/ 1 h 796"/>
                <a:gd name="T70" fmla="*/ 0 w 843"/>
                <a:gd name="T71" fmla="*/ 1 h 796"/>
                <a:gd name="T72" fmla="*/ 0 w 843"/>
                <a:gd name="T73" fmla="*/ 1 h 796"/>
                <a:gd name="T74" fmla="*/ 0 w 843"/>
                <a:gd name="T75" fmla="*/ 1 h 796"/>
                <a:gd name="T76" fmla="*/ 0 w 843"/>
                <a:gd name="T77" fmla="*/ 1 h 796"/>
                <a:gd name="T78" fmla="*/ 0 w 843"/>
                <a:gd name="T79" fmla="*/ 1 h 796"/>
                <a:gd name="T80" fmla="*/ 0 w 843"/>
                <a:gd name="T81" fmla="*/ 1 h 796"/>
                <a:gd name="T82" fmla="*/ 0 w 843"/>
                <a:gd name="T83" fmla="*/ 1 h 796"/>
                <a:gd name="T84" fmla="*/ 0 w 843"/>
                <a:gd name="T85" fmla="*/ 1 h 796"/>
                <a:gd name="T86" fmla="*/ 0 w 843"/>
                <a:gd name="T87" fmla="*/ 1 h 796"/>
                <a:gd name="T88" fmla="*/ 0 w 843"/>
                <a:gd name="T89" fmla="*/ 1 h 796"/>
                <a:gd name="T90" fmla="*/ 0 w 843"/>
                <a:gd name="T91" fmla="*/ 1 h 796"/>
                <a:gd name="T92" fmla="*/ 0 w 843"/>
                <a:gd name="T93" fmla="*/ 1 h 796"/>
                <a:gd name="T94" fmla="*/ 0 w 843"/>
                <a:gd name="T95" fmla="*/ 1 h 796"/>
                <a:gd name="T96" fmla="*/ 0 w 843"/>
                <a:gd name="T97" fmla="*/ 1 h 796"/>
                <a:gd name="T98" fmla="*/ 0 w 843"/>
                <a:gd name="T99" fmla="*/ 1 h 796"/>
                <a:gd name="T100" fmla="*/ 0 w 843"/>
                <a:gd name="T101" fmla="*/ 1 h 796"/>
                <a:gd name="T102" fmla="*/ 0 w 843"/>
                <a:gd name="T103" fmla="*/ 1 h 796"/>
                <a:gd name="T104" fmla="*/ 0 w 843"/>
                <a:gd name="T105" fmla="*/ 1 h 796"/>
                <a:gd name="T106" fmla="*/ 0 w 843"/>
                <a:gd name="T107" fmla="*/ 1 h 796"/>
                <a:gd name="T108" fmla="*/ 0 w 843"/>
                <a:gd name="T109" fmla="*/ 1 h 796"/>
                <a:gd name="T110" fmla="*/ 0 w 843"/>
                <a:gd name="T111" fmla="*/ 0 h 796"/>
                <a:gd name="T112" fmla="*/ 0 w 843"/>
                <a:gd name="T113" fmla="*/ 1 h 7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43"/>
                <a:gd name="T172" fmla="*/ 0 h 796"/>
                <a:gd name="T173" fmla="*/ 843 w 843"/>
                <a:gd name="T174" fmla="*/ 796 h 7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43" h="796">
                  <a:moveTo>
                    <a:pt x="0" y="39"/>
                  </a:moveTo>
                  <a:lnTo>
                    <a:pt x="0" y="39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12" y="39"/>
                  </a:lnTo>
                  <a:lnTo>
                    <a:pt x="15" y="39"/>
                  </a:lnTo>
                  <a:lnTo>
                    <a:pt x="21" y="39"/>
                  </a:lnTo>
                  <a:lnTo>
                    <a:pt x="27" y="39"/>
                  </a:lnTo>
                  <a:lnTo>
                    <a:pt x="33" y="39"/>
                  </a:lnTo>
                  <a:lnTo>
                    <a:pt x="38" y="39"/>
                  </a:lnTo>
                  <a:lnTo>
                    <a:pt x="46" y="41"/>
                  </a:lnTo>
                  <a:lnTo>
                    <a:pt x="52" y="41"/>
                  </a:lnTo>
                  <a:lnTo>
                    <a:pt x="59" y="41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3"/>
                  </a:lnTo>
                  <a:lnTo>
                    <a:pt x="93" y="43"/>
                  </a:lnTo>
                  <a:lnTo>
                    <a:pt x="105" y="43"/>
                  </a:lnTo>
                  <a:lnTo>
                    <a:pt x="114" y="45"/>
                  </a:lnTo>
                  <a:lnTo>
                    <a:pt x="124" y="45"/>
                  </a:lnTo>
                  <a:lnTo>
                    <a:pt x="135" y="45"/>
                  </a:lnTo>
                  <a:lnTo>
                    <a:pt x="145" y="47"/>
                  </a:lnTo>
                  <a:lnTo>
                    <a:pt x="158" y="47"/>
                  </a:lnTo>
                  <a:lnTo>
                    <a:pt x="168" y="47"/>
                  </a:lnTo>
                  <a:lnTo>
                    <a:pt x="179" y="49"/>
                  </a:lnTo>
                  <a:lnTo>
                    <a:pt x="190" y="49"/>
                  </a:lnTo>
                  <a:lnTo>
                    <a:pt x="202" y="51"/>
                  </a:lnTo>
                  <a:lnTo>
                    <a:pt x="215" y="51"/>
                  </a:lnTo>
                  <a:lnTo>
                    <a:pt x="227" y="51"/>
                  </a:lnTo>
                  <a:lnTo>
                    <a:pt x="238" y="53"/>
                  </a:lnTo>
                  <a:lnTo>
                    <a:pt x="251" y="55"/>
                  </a:lnTo>
                  <a:lnTo>
                    <a:pt x="263" y="55"/>
                  </a:lnTo>
                  <a:lnTo>
                    <a:pt x="274" y="55"/>
                  </a:lnTo>
                  <a:lnTo>
                    <a:pt x="285" y="57"/>
                  </a:lnTo>
                  <a:lnTo>
                    <a:pt x="297" y="57"/>
                  </a:lnTo>
                  <a:lnTo>
                    <a:pt x="310" y="57"/>
                  </a:lnTo>
                  <a:lnTo>
                    <a:pt x="322" y="58"/>
                  </a:lnTo>
                  <a:lnTo>
                    <a:pt x="333" y="58"/>
                  </a:lnTo>
                  <a:lnTo>
                    <a:pt x="346" y="60"/>
                  </a:lnTo>
                  <a:lnTo>
                    <a:pt x="356" y="60"/>
                  </a:lnTo>
                  <a:lnTo>
                    <a:pt x="367" y="60"/>
                  </a:lnTo>
                  <a:lnTo>
                    <a:pt x="379" y="62"/>
                  </a:lnTo>
                  <a:lnTo>
                    <a:pt x="390" y="62"/>
                  </a:lnTo>
                  <a:lnTo>
                    <a:pt x="400" y="62"/>
                  </a:lnTo>
                  <a:lnTo>
                    <a:pt x="411" y="64"/>
                  </a:lnTo>
                  <a:lnTo>
                    <a:pt x="420" y="64"/>
                  </a:lnTo>
                  <a:lnTo>
                    <a:pt x="432" y="66"/>
                  </a:lnTo>
                  <a:lnTo>
                    <a:pt x="439" y="66"/>
                  </a:lnTo>
                  <a:lnTo>
                    <a:pt x="449" y="66"/>
                  </a:lnTo>
                  <a:lnTo>
                    <a:pt x="457" y="66"/>
                  </a:lnTo>
                  <a:lnTo>
                    <a:pt x="466" y="68"/>
                  </a:lnTo>
                  <a:lnTo>
                    <a:pt x="474" y="68"/>
                  </a:lnTo>
                  <a:lnTo>
                    <a:pt x="481" y="68"/>
                  </a:lnTo>
                  <a:lnTo>
                    <a:pt x="489" y="70"/>
                  </a:lnTo>
                  <a:lnTo>
                    <a:pt x="497" y="70"/>
                  </a:lnTo>
                  <a:lnTo>
                    <a:pt x="500" y="70"/>
                  </a:lnTo>
                  <a:lnTo>
                    <a:pt x="506" y="72"/>
                  </a:lnTo>
                  <a:lnTo>
                    <a:pt x="512" y="72"/>
                  </a:lnTo>
                  <a:lnTo>
                    <a:pt x="517" y="72"/>
                  </a:lnTo>
                  <a:lnTo>
                    <a:pt x="525" y="72"/>
                  </a:lnTo>
                  <a:lnTo>
                    <a:pt x="529" y="74"/>
                  </a:lnTo>
                  <a:lnTo>
                    <a:pt x="533" y="74"/>
                  </a:lnTo>
                  <a:lnTo>
                    <a:pt x="536" y="74"/>
                  </a:lnTo>
                  <a:lnTo>
                    <a:pt x="542" y="76"/>
                  </a:lnTo>
                  <a:lnTo>
                    <a:pt x="548" y="77"/>
                  </a:lnTo>
                  <a:lnTo>
                    <a:pt x="555" y="77"/>
                  </a:lnTo>
                  <a:lnTo>
                    <a:pt x="561" y="79"/>
                  </a:lnTo>
                  <a:lnTo>
                    <a:pt x="569" y="79"/>
                  </a:lnTo>
                  <a:lnTo>
                    <a:pt x="578" y="81"/>
                  </a:lnTo>
                  <a:lnTo>
                    <a:pt x="586" y="83"/>
                  </a:lnTo>
                  <a:lnTo>
                    <a:pt x="595" y="85"/>
                  </a:lnTo>
                  <a:lnTo>
                    <a:pt x="601" y="85"/>
                  </a:lnTo>
                  <a:lnTo>
                    <a:pt x="605" y="87"/>
                  </a:lnTo>
                  <a:lnTo>
                    <a:pt x="611" y="87"/>
                  </a:lnTo>
                  <a:lnTo>
                    <a:pt x="616" y="89"/>
                  </a:lnTo>
                  <a:lnTo>
                    <a:pt x="620" y="89"/>
                  </a:lnTo>
                  <a:lnTo>
                    <a:pt x="626" y="91"/>
                  </a:lnTo>
                  <a:lnTo>
                    <a:pt x="630" y="91"/>
                  </a:lnTo>
                  <a:lnTo>
                    <a:pt x="635" y="93"/>
                  </a:lnTo>
                  <a:lnTo>
                    <a:pt x="641" y="93"/>
                  </a:lnTo>
                  <a:lnTo>
                    <a:pt x="645" y="95"/>
                  </a:lnTo>
                  <a:lnTo>
                    <a:pt x="651" y="95"/>
                  </a:lnTo>
                  <a:lnTo>
                    <a:pt x="656" y="96"/>
                  </a:lnTo>
                  <a:lnTo>
                    <a:pt x="660" y="96"/>
                  </a:lnTo>
                  <a:lnTo>
                    <a:pt x="664" y="98"/>
                  </a:lnTo>
                  <a:lnTo>
                    <a:pt x="670" y="98"/>
                  </a:lnTo>
                  <a:lnTo>
                    <a:pt x="673" y="100"/>
                  </a:lnTo>
                  <a:lnTo>
                    <a:pt x="679" y="100"/>
                  </a:lnTo>
                  <a:lnTo>
                    <a:pt x="683" y="102"/>
                  </a:lnTo>
                  <a:lnTo>
                    <a:pt x="689" y="102"/>
                  </a:lnTo>
                  <a:lnTo>
                    <a:pt x="692" y="102"/>
                  </a:lnTo>
                  <a:lnTo>
                    <a:pt x="702" y="104"/>
                  </a:lnTo>
                  <a:lnTo>
                    <a:pt x="711" y="106"/>
                  </a:lnTo>
                  <a:lnTo>
                    <a:pt x="719" y="108"/>
                  </a:lnTo>
                  <a:lnTo>
                    <a:pt x="727" y="110"/>
                  </a:lnTo>
                  <a:lnTo>
                    <a:pt x="734" y="112"/>
                  </a:lnTo>
                  <a:lnTo>
                    <a:pt x="740" y="114"/>
                  </a:lnTo>
                  <a:lnTo>
                    <a:pt x="746" y="115"/>
                  </a:lnTo>
                  <a:lnTo>
                    <a:pt x="751" y="115"/>
                  </a:lnTo>
                  <a:lnTo>
                    <a:pt x="755" y="117"/>
                  </a:lnTo>
                  <a:lnTo>
                    <a:pt x="759" y="119"/>
                  </a:lnTo>
                  <a:lnTo>
                    <a:pt x="761" y="119"/>
                  </a:lnTo>
                  <a:lnTo>
                    <a:pt x="765" y="121"/>
                  </a:lnTo>
                  <a:lnTo>
                    <a:pt x="765" y="123"/>
                  </a:lnTo>
                  <a:lnTo>
                    <a:pt x="765" y="127"/>
                  </a:lnTo>
                  <a:lnTo>
                    <a:pt x="767" y="131"/>
                  </a:lnTo>
                  <a:lnTo>
                    <a:pt x="768" y="138"/>
                  </a:lnTo>
                  <a:lnTo>
                    <a:pt x="768" y="142"/>
                  </a:lnTo>
                  <a:lnTo>
                    <a:pt x="768" y="148"/>
                  </a:lnTo>
                  <a:lnTo>
                    <a:pt x="770" y="153"/>
                  </a:lnTo>
                  <a:lnTo>
                    <a:pt x="772" y="159"/>
                  </a:lnTo>
                  <a:lnTo>
                    <a:pt x="772" y="163"/>
                  </a:lnTo>
                  <a:lnTo>
                    <a:pt x="772" y="171"/>
                  </a:lnTo>
                  <a:lnTo>
                    <a:pt x="772" y="176"/>
                  </a:lnTo>
                  <a:lnTo>
                    <a:pt x="774" y="184"/>
                  </a:lnTo>
                  <a:lnTo>
                    <a:pt x="774" y="190"/>
                  </a:lnTo>
                  <a:lnTo>
                    <a:pt x="776" y="197"/>
                  </a:lnTo>
                  <a:lnTo>
                    <a:pt x="776" y="205"/>
                  </a:lnTo>
                  <a:lnTo>
                    <a:pt x="778" y="212"/>
                  </a:lnTo>
                  <a:lnTo>
                    <a:pt x="778" y="220"/>
                  </a:lnTo>
                  <a:lnTo>
                    <a:pt x="780" y="228"/>
                  </a:lnTo>
                  <a:lnTo>
                    <a:pt x="780" y="237"/>
                  </a:lnTo>
                  <a:lnTo>
                    <a:pt x="782" y="247"/>
                  </a:lnTo>
                  <a:lnTo>
                    <a:pt x="782" y="254"/>
                  </a:lnTo>
                  <a:lnTo>
                    <a:pt x="782" y="262"/>
                  </a:lnTo>
                  <a:lnTo>
                    <a:pt x="784" y="271"/>
                  </a:lnTo>
                  <a:lnTo>
                    <a:pt x="784" y="281"/>
                  </a:lnTo>
                  <a:lnTo>
                    <a:pt x="786" y="288"/>
                  </a:lnTo>
                  <a:lnTo>
                    <a:pt x="786" y="298"/>
                  </a:lnTo>
                  <a:lnTo>
                    <a:pt x="786" y="307"/>
                  </a:lnTo>
                  <a:lnTo>
                    <a:pt x="787" y="317"/>
                  </a:lnTo>
                  <a:lnTo>
                    <a:pt x="787" y="326"/>
                  </a:lnTo>
                  <a:lnTo>
                    <a:pt x="789" y="336"/>
                  </a:lnTo>
                  <a:lnTo>
                    <a:pt x="789" y="344"/>
                  </a:lnTo>
                  <a:lnTo>
                    <a:pt x="791" y="353"/>
                  </a:lnTo>
                  <a:lnTo>
                    <a:pt x="791" y="363"/>
                  </a:lnTo>
                  <a:lnTo>
                    <a:pt x="793" y="372"/>
                  </a:lnTo>
                  <a:lnTo>
                    <a:pt x="793" y="380"/>
                  </a:lnTo>
                  <a:lnTo>
                    <a:pt x="793" y="389"/>
                  </a:lnTo>
                  <a:lnTo>
                    <a:pt x="793" y="399"/>
                  </a:lnTo>
                  <a:lnTo>
                    <a:pt x="795" y="406"/>
                  </a:lnTo>
                  <a:lnTo>
                    <a:pt x="795" y="416"/>
                  </a:lnTo>
                  <a:lnTo>
                    <a:pt x="797" y="423"/>
                  </a:lnTo>
                  <a:lnTo>
                    <a:pt x="797" y="431"/>
                  </a:lnTo>
                  <a:lnTo>
                    <a:pt x="799" y="441"/>
                  </a:lnTo>
                  <a:lnTo>
                    <a:pt x="799" y="448"/>
                  </a:lnTo>
                  <a:lnTo>
                    <a:pt x="801" y="456"/>
                  </a:lnTo>
                  <a:lnTo>
                    <a:pt x="801" y="463"/>
                  </a:lnTo>
                  <a:lnTo>
                    <a:pt x="801" y="471"/>
                  </a:lnTo>
                  <a:lnTo>
                    <a:pt x="801" y="477"/>
                  </a:lnTo>
                  <a:lnTo>
                    <a:pt x="801" y="484"/>
                  </a:lnTo>
                  <a:lnTo>
                    <a:pt x="801" y="490"/>
                  </a:lnTo>
                  <a:lnTo>
                    <a:pt x="803" y="496"/>
                  </a:lnTo>
                  <a:lnTo>
                    <a:pt x="803" y="503"/>
                  </a:lnTo>
                  <a:lnTo>
                    <a:pt x="805" y="509"/>
                  </a:lnTo>
                  <a:lnTo>
                    <a:pt x="805" y="513"/>
                  </a:lnTo>
                  <a:lnTo>
                    <a:pt x="805" y="517"/>
                  </a:lnTo>
                  <a:lnTo>
                    <a:pt x="805" y="522"/>
                  </a:lnTo>
                  <a:lnTo>
                    <a:pt x="805" y="526"/>
                  </a:lnTo>
                  <a:lnTo>
                    <a:pt x="806" y="532"/>
                  </a:lnTo>
                  <a:lnTo>
                    <a:pt x="806" y="537"/>
                  </a:lnTo>
                  <a:lnTo>
                    <a:pt x="806" y="541"/>
                  </a:lnTo>
                  <a:lnTo>
                    <a:pt x="806" y="547"/>
                  </a:lnTo>
                  <a:lnTo>
                    <a:pt x="806" y="553"/>
                  </a:lnTo>
                  <a:lnTo>
                    <a:pt x="806" y="560"/>
                  </a:lnTo>
                  <a:lnTo>
                    <a:pt x="806" y="568"/>
                  </a:lnTo>
                  <a:lnTo>
                    <a:pt x="806" y="575"/>
                  </a:lnTo>
                  <a:lnTo>
                    <a:pt x="806" y="579"/>
                  </a:lnTo>
                  <a:lnTo>
                    <a:pt x="806" y="583"/>
                  </a:lnTo>
                  <a:lnTo>
                    <a:pt x="806" y="589"/>
                  </a:lnTo>
                  <a:lnTo>
                    <a:pt x="806" y="593"/>
                  </a:lnTo>
                  <a:lnTo>
                    <a:pt x="806" y="598"/>
                  </a:lnTo>
                  <a:lnTo>
                    <a:pt x="806" y="602"/>
                  </a:lnTo>
                  <a:lnTo>
                    <a:pt x="806" y="608"/>
                  </a:lnTo>
                  <a:lnTo>
                    <a:pt x="806" y="612"/>
                  </a:lnTo>
                  <a:lnTo>
                    <a:pt x="806" y="617"/>
                  </a:lnTo>
                  <a:lnTo>
                    <a:pt x="806" y="623"/>
                  </a:lnTo>
                  <a:lnTo>
                    <a:pt x="806" y="627"/>
                  </a:lnTo>
                  <a:lnTo>
                    <a:pt x="806" y="634"/>
                  </a:lnTo>
                  <a:lnTo>
                    <a:pt x="806" y="638"/>
                  </a:lnTo>
                  <a:lnTo>
                    <a:pt x="806" y="644"/>
                  </a:lnTo>
                  <a:lnTo>
                    <a:pt x="806" y="650"/>
                  </a:lnTo>
                  <a:lnTo>
                    <a:pt x="806" y="655"/>
                  </a:lnTo>
                  <a:lnTo>
                    <a:pt x="806" y="661"/>
                  </a:lnTo>
                  <a:lnTo>
                    <a:pt x="806" y="665"/>
                  </a:lnTo>
                  <a:lnTo>
                    <a:pt x="806" y="671"/>
                  </a:lnTo>
                  <a:lnTo>
                    <a:pt x="808" y="678"/>
                  </a:lnTo>
                  <a:lnTo>
                    <a:pt x="808" y="682"/>
                  </a:lnTo>
                  <a:lnTo>
                    <a:pt x="808" y="688"/>
                  </a:lnTo>
                  <a:lnTo>
                    <a:pt x="808" y="691"/>
                  </a:lnTo>
                  <a:lnTo>
                    <a:pt x="808" y="697"/>
                  </a:lnTo>
                  <a:lnTo>
                    <a:pt x="808" y="703"/>
                  </a:lnTo>
                  <a:lnTo>
                    <a:pt x="808" y="707"/>
                  </a:lnTo>
                  <a:lnTo>
                    <a:pt x="808" y="712"/>
                  </a:lnTo>
                  <a:lnTo>
                    <a:pt x="808" y="718"/>
                  </a:lnTo>
                  <a:lnTo>
                    <a:pt x="808" y="722"/>
                  </a:lnTo>
                  <a:lnTo>
                    <a:pt x="808" y="728"/>
                  </a:lnTo>
                  <a:lnTo>
                    <a:pt x="808" y="731"/>
                  </a:lnTo>
                  <a:lnTo>
                    <a:pt x="808" y="737"/>
                  </a:lnTo>
                  <a:lnTo>
                    <a:pt x="808" y="745"/>
                  </a:lnTo>
                  <a:lnTo>
                    <a:pt x="808" y="754"/>
                  </a:lnTo>
                  <a:lnTo>
                    <a:pt x="808" y="762"/>
                  </a:lnTo>
                  <a:lnTo>
                    <a:pt x="810" y="767"/>
                  </a:lnTo>
                  <a:lnTo>
                    <a:pt x="810" y="773"/>
                  </a:lnTo>
                  <a:lnTo>
                    <a:pt x="812" y="779"/>
                  </a:lnTo>
                  <a:lnTo>
                    <a:pt x="812" y="785"/>
                  </a:lnTo>
                  <a:lnTo>
                    <a:pt x="814" y="786"/>
                  </a:lnTo>
                  <a:lnTo>
                    <a:pt x="814" y="790"/>
                  </a:lnTo>
                  <a:lnTo>
                    <a:pt x="816" y="792"/>
                  </a:lnTo>
                  <a:lnTo>
                    <a:pt x="820" y="794"/>
                  </a:lnTo>
                  <a:lnTo>
                    <a:pt x="824" y="796"/>
                  </a:lnTo>
                  <a:lnTo>
                    <a:pt x="829" y="796"/>
                  </a:lnTo>
                  <a:lnTo>
                    <a:pt x="833" y="796"/>
                  </a:lnTo>
                  <a:lnTo>
                    <a:pt x="839" y="796"/>
                  </a:lnTo>
                  <a:lnTo>
                    <a:pt x="843" y="794"/>
                  </a:lnTo>
                  <a:lnTo>
                    <a:pt x="843" y="792"/>
                  </a:lnTo>
                  <a:lnTo>
                    <a:pt x="843" y="786"/>
                  </a:lnTo>
                  <a:lnTo>
                    <a:pt x="843" y="783"/>
                  </a:lnTo>
                  <a:lnTo>
                    <a:pt x="843" y="779"/>
                  </a:lnTo>
                  <a:lnTo>
                    <a:pt x="843" y="775"/>
                  </a:lnTo>
                  <a:lnTo>
                    <a:pt x="843" y="769"/>
                  </a:lnTo>
                  <a:lnTo>
                    <a:pt x="843" y="764"/>
                  </a:lnTo>
                  <a:lnTo>
                    <a:pt x="843" y="758"/>
                  </a:lnTo>
                  <a:lnTo>
                    <a:pt x="843" y="750"/>
                  </a:lnTo>
                  <a:lnTo>
                    <a:pt x="843" y="743"/>
                  </a:lnTo>
                  <a:lnTo>
                    <a:pt x="843" y="735"/>
                  </a:lnTo>
                  <a:lnTo>
                    <a:pt x="843" y="729"/>
                  </a:lnTo>
                  <a:lnTo>
                    <a:pt x="843" y="722"/>
                  </a:lnTo>
                  <a:lnTo>
                    <a:pt x="843" y="714"/>
                  </a:lnTo>
                  <a:lnTo>
                    <a:pt x="843" y="707"/>
                  </a:lnTo>
                  <a:lnTo>
                    <a:pt x="843" y="699"/>
                  </a:lnTo>
                  <a:lnTo>
                    <a:pt x="843" y="691"/>
                  </a:lnTo>
                  <a:lnTo>
                    <a:pt x="843" y="686"/>
                  </a:lnTo>
                  <a:lnTo>
                    <a:pt x="843" y="678"/>
                  </a:lnTo>
                  <a:lnTo>
                    <a:pt x="843" y="671"/>
                  </a:lnTo>
                  <a:lnTo>
                    <a:pt x="843" y="663"/>
                  </a:lnTo>
                  <a:lnTo>
                    <a:pt x="843" y="657"/>
                  </a:lnTo>
                  <a:lnTo>
                    <a:pt x="843" y="651"/>
                  </a:lnTo>
                  <a:lnTo>
                    <a:pt x="843" y="646"/>
                  </a:lnTo>
                  <a:lnTo>
                    <a:pt x="843" y="642"/>
                  </a:lnTo>
                  <a:lnTo>
                    <a:pt x="843" y="638"/>
                  </a:lnTo>
                  <a:lnTo>
                    <a:pt x="843" y="631"/>
                  </a:lnTo>
                  <a:lnTo>
                    <a:pt x="843" y="627"/>
                  </a:lnTo>
                  <a:lnTo>
                    <a:pt x="841" y="625"/>
                  </a:lnTo>
                  <a:lnTo>
                    <a:pt x="841" y="621"/>
                  </a:lnTo>
                  <a:lnTo>
                    <a:pt x="841" y="615"/>
                  </a:lnTo>
                  <a:lnTo>
                    <a:pt x="841" y="610"/>
                  </a:lnTo>
                  <a:lnTo>
                    <a:pt x="839" y="600"/>
                  </a:lnTo>
                  <a:lnTo>
                    <a:pt x="839" y="593"/>
                  </a:lnTo>
                  <a:lnTo>
                    <a:pt x="837" y="587"/>
                  </a:lnTo>
                  <a:lnTo>
                    <a:pt x="837" y="581"/>
                  </a:lnTo>
                  <a:lnTo>
                    <a:pt x="837" y="575"/>
                  </a:lnTo>
                  <a:lnTo>
                    <a:pt x="837" y="570"/>
                  </a:lnTo>
                  <a:lnTo>
                    <a:pt x="837" y="564"/>
                  </a:lnTo>
                  <a:lnTo>
                    <a:pt x="837" y="556"/>
                  </a:lnTo>
                  <a:lnTo>
                    <a:pt x="835" y="551"/>
                  </a:lnTo>
                  <a:lnTo>
                    <a:pt x="835" y="545"/>
                  </a:lnTo>
                  <a:lnTo>
                    <a:pt x="835" y="537"/>
                  </a:lnTo>
                  <a:lnTo>
                    <a:pt x="833" y="530"/>
                  </a:lnTo>
                  <a:lnTo>
                    <a:pt x="833" y="524"/>
                  </a:lnTo>
                  <a:lnTo>
                    <a:pt x="833" y="517"/>
                  </a:lnTo>
                  <a:lnTo>
                    <a:pt x="831" y="509"/>
                  </a:lnTo>
                  <a:lnTo>
                    <a:pt x="831" y="501"/>
                  </a:lnTo>
                  <a:lnTo>
                    <a:pt x="829" y="494"/>
                  </a:lnTo>
                  <a:lnTo>
                    <a:pt x="829" y="486"/>
                  </a:lnTo>
                  <a:lnTo>
                    <a:pt x="829" y="479"/>
                  </a:lnTo>
                  <a:lnTo>
                    <a:pt x="829" y="471"/>
                  </a:lnTo>
                  <a:lnTo>
                    <a:pt x="829" y="463"/>
                  </a:lnTo>
                  <a:lnTo>
                    <a:pt x="829" y="456"/>
                  </a:lnTo>
                  <a:lnTo>
                    <a:pt x="827" y="446"/>
                  </a:lnTo>
                  <a:lnTo>
                    <a:pt x="827" y="439"/>
                  </a:lnTo>
                  <a:lnTo>
                    <a:pt x="825" y="429"/>
                  </a:lnTo>
                  <a:lnTo>
                    <a:pt x="825" y="423"/>
                  </a:lnTo>
                  <a:lnTo>
                    <a:pt x="825" y="414"/>
                  </a:lnTo>
                  <a:lnTo>
                    <a:pt x="824" y="406"/>
                  </a:lnTo>
                  <a:lnTo>
                    <a:pt x="824" y="399"/>
                  </a:lnTo>
                  <a:lnTo>
                    <a:pt x="824" y="391"/>
                  </a:lnTo>
                  <a:lnTo>
                    <a:pt x="822" y="383"/>
                  </a:lnTo>
                  <a:lnTo>
                    <a:pt x="822" y="376"/>
                  </a:lnTo>
                  <a:lnTo>
                    <a:pt x="822" y="368"/>
                  </a:lnTo>
                  <a:lnTo>
                    <a:pt x="822" y="361"/>
                  </a:lnTo>
                  <a:lnTo>
                    <a:pt x="820" y="353"/>
                  </a:lnTo>
                  <a:lnTo>
                    <a:pt x="820" y="345"/>
                  </a:lnTo>
                  <a:lnTo>
                    <a:pt x="820" y="340"/>
                  </a:lnTo>
                  <a:lnTo>
                    <a:pt x="820" y="334"/>
                  </a:lnTo>
                  <a:lnTo>
                    <a:pt x="818" y="326"/>
                  </a:lnTo>
                  <a:lnTo>
                    <a:pt x="818" y="321"/>
                  </a:lnTo>
                  <a:lnTo>
                    <a:pt x="816" y="313"/>
                  </a:lnTo>
                  <a:lnTo>
                    <a:pt x="816" y="307"/>
                  </a:lnTo>
                  <a:lnTo>
                    <a:pt x="816" y="302"/>
                  </a:lnTo>
                  <a:lnTo>
                    <a:pt x="816" y="296"/>
                  </a:lnTo>
                  <a:lnTo>
                    <a:pt x="816" y="292"/>
                  </a:lnTo>
                  <a:lnTo>
                    <a:pt x="816" y="287"/>
                  </a:lnTo>
                  <a:lnTo>
                    <a:pt x="816" y="283"/>
                  </a:lnTo>
                  <a:lnTo>
                    <a:pt x="816" y="277"/>
                  </a:lnTo>
                  <a:lnTo>
                    <a:pt x="816" y="273"/>
                  </a:lnTo>
                  <a:lnTo>
                    <a:pt x="816" y="269"/>
                  </a:lnTo>
                  <a:lnTo>
                    <a:pt x="816" y="264"/>
                  </a:lnTo>
                  <a:lnTo>
                    <a:pt x="816" y="260"/>
                  </a:lnTo>
                  <a:lnTo>
                    <a:pt x="816" y="254"/>
                  </a:lnTo>
                  <a:lnTo>
                    <a:pt x="816" y="250"/>
                  </a:lnTo>
                  <a:lnTo>
                    <a:pt x="814" y="245"/>
                  </a:lnTo>
                  <a:lnTo>
                    <a:pt x="814" y="239"/>
                  </a:lnTo>
                  <a:lnTo>
                    <a:pt x="814" y="231"/>
                  </a:lnTo>
                  <a:lnTo>
                    <a:pt x="814" y="226"/>
                  </a:lnTo>
                  <a:lnTo>
                    <a:pt x="812" y="218"/>
                  </a:lnTo>
                  <a:lnTo>
                    <a:pt x="812" y="211"/>
                  </a:lnTo>
                  <a:lnTo>
                    <a:pt x="812" y="203"/>
                  </a:lnTo>
                  <a:lnTo>
                    <a:pt x="810" y="195"/>
                  </a:lnTo>
                  <a:lnTo>
                    <a:pt x="810" y="188"/>
                  </a:lnTo>
                  <a:lnTo>
                    <a:pt x="810" y="180"/>
                  </a:lnTo>
                  <a:lnTo>
                    <a:pt x="808" y="172"/>
                  </a:lnTo>
                  <a:lnTo>
                    <a:pt x="808" y="165"/>
                  </a:lnTo>
                  <a:lnTo>
                    <a:pt x="808" y="157"/>
                  </a:lnTo>
                  <a:lnTo>
                    <a:pt x="808" y="150"/>
                  </a:lnTo>
                  <a:lnTo>
                    <a:pt x="806" y="142"/>
                  </a:lnTo>
                  <a:lnTo>
                    <a:pt x="805" y="134"/>
                  </a:lnTo>
                  <a:lnTo>
                    <a:pt x="805" y="127"/>
                  </a:lnTo>
                  <a:lnTo>
                    <a:pt x="805" y="121"/>
                  </a:lnTo>
                  <a:lnTo>
                    <a:pt x="803" y="114"/>
                  </a:lnTo>
                  <a:lnTo>
                    <a:pt x="803" y="108"/>
                  </a:lnTo>
                  <a:lnTo>
                    <a:pt x="801" y="102"/>
                  </a:lnTo>
                  <a:lnTo>
                    <a:pt x="801" y="96"/>
                  </a:lnTo>
                  <a:lnTo>
                    <a:pt x="801" y="91"/>
                  </a:lnTo>
                  <a:lnTo>
                    <a:pt x="801" y="87"/>
                  </a:lnTo>
                  <a:lnTo>
                    <a:pt x="801" y="83"/>
                  </a:lnTo>
                  <a:lnTo>
                    <a:pt x="801" y="79"/>
                  </a:lnTo>
                  <a:lnTo>
                    <a:pt x="801" y="76"/>
                  </a:lnTo>
                  <a:lnTo>
                    <a:pt x="801" y="74"/>
                  </a:lnTo>
                  <a:lnTo>
                    <a:pt x="797" y="74"/>
                  </a:lnTo>
                  <a:lnTo>
                    <a:pt x="791" y="72"/>
                  </a:lnTo>
                  <a:lnTo>
                    <a:pt x="786" y="72"/>
                  </a:lnTo>
                  <a:lnTo>
                    <a:pt x="782" y="72"/>
                  </a:lnTo>
                  <a:lnTo>
                    <a:pt x="776" y="70"/>
                  </a:lnTo>
                  <a:lnTo>
                    <a:pt x="770" y="70"/>
                  </a:lnTo>
                  <a:lnTo>
                    <a:pt x="763" y="68"/>
                  </a:lnTo>
                  <a:lnTo>
                    <a:pt x="755" y="66"/>
                  </a:lnTo>
                  <a:lnTo>
                    <a:pt x="746" y="66"/>
                  </a:lnTo>
                  <a:lnTo>
                    <a:pt x="738" y="64"/>
                  </a:lnTo>
                  <a:lnTo>
                    <a:pt x="732" y="64"/>
                  </a:lnTo>
                  <a:lnTo>
                    <a:pt x="728" y="62"/>
                  </a:lnTo>
                  <a:lnTo>
                    <a:pt x="723" y="62"/>
                  </a:lnTo>
                  <a:lnTo>
                    <a:pt x="717" y="62"/>
                  </a:lnTo>
                  <a:lnTo>
                    <a:pt x="711" y="60"/>
                  </a:lnTo>
                  <a:lnTo>
                    <a:pt x="708" y="60"/>
                  </a:lnTo>
                  <a:lnTo>
                    <a:pt x="700" y="60"/>
                  </a:lnTo>
                  <a:lnTo>
                    <a:pt x="696" y="60"/>
                  </a:lnTo>
                  <a:lnTo>
                    <a:pt x="689" y="58"/>
                  </a:lnTo>
                  <a:lnTo>
                    <a:pt x="683" y="58"/>
                  </a:lnTo>
                  <a:lnTo>
                    <a:pt x="677" y="57"/>
                  </a:lnTo>
                  <a:lnTo>
                    <a:pt x="671" y="57"/>
                  </a:lnTo>
                  <a:lnTo>
                    <a:pt x="664" y="55"/>
                  </a:lnTo>
                  <a:lnTo>
                    <a:pt x="658" y="55"/>
                  </a:lnTo>
                  <a:lnTo>
                    <a:pt x="651" y="53"/>
                  </a:lnTo>
                  <a:lnTo>
                    <a:pt x="645" y="53"/>
                  </a:lnTo>
                  <a:lnTo>
                    <a:pt x="637" y="51"/>
                  </a:lnTo>
                  <a:lnTo>
                    <a:pt x="632" y="51"/>
                  </a:lnTo>
                  <a:lnTo>
                    <a:pt x="624" y="51"/>
                  </a:lnTo>
                  <a:lnTo>
                    <a:pt x="618" y="49"/>
                  </a:lnTo>
                  <a:lnTo>
                    <a:pt x="611" y="49"/>
                  </a:lnTo>
                  <a:lnTo>
                    <a:pt x="603" y="47"/>
                  </a:lnTo>
                  <a:lnTo>
                    <a:pt x="597" y="47"/>
                  </a:lnTo>
                  <a:lnTo>
                    <a:pt x="590" y="47"/>
                  </a:lnTo>
                  <a:lnTo>
                    <a:pt x="582" y="45"/>
                  </a:lnTo>
                  <a:lnTo>
                    <a:pt x="574" y="43"/>
                  </a:lnTo>
                  <a:lnTo>
                    <a:pt x="567" y="43"/>
                  </a:lnTo>
                  <a:lnTo>
                    <a:pt x="559" y="43"/>
                  </a:lnTo>
                  <a:lnTo>
                    <a:pt x="552" y="41"/>
                  </a:lnTo>
                  <a:lnTo>
                    <a:pt x="544" y="41"/>
                  </a:lnTo>
                  <a:lnTo>
                    <a:pt x="536" y="39"/>
                  </a:lnTo>
                  <a:lnTo>
                    <a:pt x="531" y="39"/>
                  </a:lnTo>
                  <a:lnTo>
                    <a:pt x="521" y="39"/>
                  </a:lnTo>
                  <a:lnTo>
                    <a:pt x="514" y="38"/>
                  </a:lnTo>
                  <a:lnTo>
                    <a:pt x="506" y="38"/>
                  </a:lnTo>
                  <a:lnTo>
                    <a:pt x="498" y="38"/>
                  </a:lnTo>
                  <a:lnTo>
                    <a:pt x="491" y="36"/>
                  </a:lnTo>
                  <a:lnTo>
                    <a:pt x="483" y="36"/>
                  </a:lnTo>
                  <a:lnTo>
                    <a:pt x="476" y="36"/>
                  </a:lnTo>
                  <a:lnTo>
                    <a:pt x="468" y="36"/>
                  </a:lnTo>
                  <a:lnTo>
                    <a:pt x="462" y="34"/>
                  </a:lnTo>
                  <a:lnTo>
                    <a:pt x="455" y="32"/>
                  </a:lnTo>
                  <a:lnTo>
                    <a:pt x="447" y="32"/>
                  </a:lnTo>
                  <a:lnTo>
                    <a:pt x="439" y="32"/>
                  </a:lnTo>
                  <a:lnTo>
                    <a:pt x="432" y="30"/>
                  </a:lnTo>
                  <a:lnTo>
                    <a:pt x="424" y="30"/>
                  </a:lnTo>
                  <a:lnTo>
                    <a:pt x="417" y="28"/>
                  </a:lnTo>
                  <a:lnTo>
                    <a:pt x="411" y="28"/>
                  </a:lnTo>
                  <a:lnTo>
                    <a:pt x="403" y="28"/>
                  </a:lnTo>
                  <a:lnTo>
                    <a:pt x="396" y="28"/>
                  </a:lnTo>
                  <a:lnTo>
                    <a:pt x="388" y="26"/>
                  </a:lnTo>
                  <a:lnTo>
                    <a:pt x="382" y="26"/>
                  </a:lnTo>
                  <a:lnTo>
                    <a:pt x="375" y="26"/>
                  </a:lnTo>
                  <a:lnTo>
                    <a:pt x="367" y="24"/>
                  </a:lnTo>
                  <a:lnTo>
                    <a:pt x="362" y="24"/>
                  </a:lnTo>
                  <a:lnTo>
                    <a:pt x="354" y="24"/>
                  </a:lnTo>
                  <a:lnTo>
                    <a:pt x="346" y="22"/>
                  </a:lnTo>
                  <a:lnTo>
                    <a:pt x="339" y="22"/>
                  </a:lnTo>
                  <a:lnTo>
                    <a:pt x="333" y="22"/>
                  </a:lnTo>
                  <a:lnTo>
                    <a:pt x="325" y="22"/>
                  </a:lnTo>
                  <a:lnTo>
                    <a:pt x="318" y="20"/>
                  </a:lnTo>
                  <a:lnTo>
                    <a:pt x="312" y="20"/>
                  </a:lnTo>
                  <a:lnTo>
                    <a:pt x="306" y="20"/>
                  </a:lnTo>
                  <a:lnTo>
                    <a:pt x="301" y="20"/>
                  </a:lnTo>
                  <a:lnTo>
                    <a:pt x="293" y="20"/>
                  </a:lnTo>
                  <a:lnTo>
                    <a:pt x="287" y="20"/>
                  </a:lnTo>
                  <a:lnTo>
                    <a:pt x="282" y="19"/>
                  </a:lnTo>
                  <a:lnTo>
                    <a:pt x="274" y="19"/>
                  </a:lnTo>
                  <a:lnTo>
                    <a:pt x="268" y="19"/>
                  </a:lnTo>
                  <a:lnTo>
                    <a:pt x="263" y="19"/>
                  </a:lnTo>
                  <a:lnTo>
                    <a:pt x="257" y="19"/>
                  </a:lnTo>
                  <a:lnTo>
                    <a:pt x="251" y="19"/>
                  </a:lnTo>
                  <a:lnTo>
                    <a:pt x="246" y="17"/>
                  </a:lnTo>
                  <a:lnTo>
                    <a:pt x="240" y="17"/>
                  </a:lnTo>
                  <a:lnTo>
                    <a:pt x="234" y="17"/>
                  </a:lnTo>
                  <a:lnTo>
                    <a:pt x="230" y="17"/>
                  </a:lnTo>
                  <a:lnTo>
                    <a:pt x="225" y="15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09" y="15"/>
                  </a:lnTo>
                  <a:lnTo>
                    <a:pt x="202" y="15"/>
                  </a:lnTo>
                  <a:lnTo>
                    <a:pt x="192" y="15"/>
                  </a:lnTo>
                  <a:lnTo>
                    <a:pt x="185" y="15"/>
                  </a:lnTo>
                  <a:lnTo>
                    <a:pt x="179" y="15"/>
                  </a:lnTo>
                  <a:lnTo>
                    <a:pt x="171" y="13"/>
                  </a:lnTo>
                  <a:lnTo>
                    <a:pt x="166" y="13"/>
                  </a:lnTo>
                  <a:lnTo>
                    <a:pt x="160" y="13"/>
                  </a:lnTo>
                  <a:lnTo>
                    <a:pt x="156" y="13"/>
                  </a:lnTo>
                  <a:lnTo>
                    <a:pt x="150" y="13"/>
                  </a:lnTo>
                  <a:lnTo>
                    <a:pt x="147" y="13"/>
                  </a:lnTo>
                  <a:lnTo>
                    <a:pt x="143" y="11"/>
                  </a:lnTo>
                  <a:lnTo>
                    <a:pt x="137" y="9"/>
                  </a:lnTo>
                  <a:lnTo>
                    <a:pt x="130" y="9"/>
                  </a:lnTo>
                  <a:lnTo>
                    <a:pt x="122" y="7"/>
                  </a:lnTo>
                  <a:lnTo>
                    <a:pt x="118" y="7"/>
                  </a:lnTo>
                  <a:lnTo>
                    <a:pt x="114" y="7"/>
                  </a:lnTo>
                  <a:lnTo>
                    <a:pt x="109" y="5"/>
                  </a:lnTo>
                  <a:lnTo>
                    <a:pt x="105" y="5"/>
                  </a:lnTo>
                  <a:lnTo>
                    <a:pt x="99" y="5"/>
                  </a:lnTo>
                  <a:lnTo>
                    <a:pt x="93" y="3"/>
                  </a:lnTo>
                  <a:lnTo>
                    <a:pt x="90" y="3"/>
                  </a:lnTo>
                  <a:lnTo>
                    <a:pt x="84" y="3"/>
                  </a:lnTo>
                  <a:lnTo>
                    <a:pt x="78" y="3"/>
                  </a:lnTo>
                  <a:lnTo>
                    <a:pt x="73" y="1"/>
                  </a:lnTo>
                  <a:lnTo>
                    <a:pt x="69" y="1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12" y="7"/>
                  </a:lnTo>
                  <a:lnTo>
                    <a:pt x="8" y="13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Freeform 71">
              <a:extLst>
                <a:ext uri="{FF2B5EF4-FFF2-40B4-BE49-F238E27FC236}">
                  <a16:creationId xmlns:a16="http://schemas.microsoft.com/office/drawing/2014/main" id="{ED1E2F9A-AF2C-4B69-BBAA-7A7401360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" y="2012"/>
              <a:ext cx="798" cy="126"/>
            </a:xfrm>
            <a:custGeom>
              <a:avLst/>
              <a:gdLst>
                <a:gd name="T0" fmla="*/ 0 w 1597"/>
                <a:gd name="T1" fmla="*/ 0 h 253"/>
                <a:gd name="T2" fmla="*/ 0 w 1597"/>
                <a:gd name="T3" fmla="*/ 0 h 253"/>
                <a:gd name="T4" fmla="*/ 0 w 1597"/>
                <a:gd name="T5" fmla="*/ 0 h 253"/>
                <a:gd name="T6" fmla="*/ 0 w 1597"/>
                <a:gd name="T7" fmla="*/ 0 h 253"/>
                <a:gd name="T8" fmla="*/ 0 w 1597"/>
                <a:gd name="T9" fmla="*/ 0 h 253"/>
                <a:gd name="T10" fmla="*/ 0 w 1597"/>
                <a:gd name="T11" fmla="*/ 0 h 253"/>
                <a:gd name="T12" fmla="*/ 0 w 1597"/>
                <a:gd name="T13" fmla="*/ 0 h 253"/>
                <a:gd name="T14" fmla="*/ 0 w 1597"/>
                <a:gd name="T15" fmla="*/ 0 h 253"/>
                <a:gd name="T16" fmla="*/ 0 w 1597"/>
                <a:gd name="T17" fmla="*/ 0 h 253"/>
                <a:gd name="T18" fmla="*/ 0 w 1597"/>
                <a:gd name="T19" fmla="*/ 0 h 253"/>
                <a:gd name="T20" fmla="*/ 0 w 1597"/>
                <a:gd name="T21" fmla="*/ 0 h 253"/>
                <a:gd name="T22" fmla="*/ 0 w 1597"/>
                <a:gd name="T23" fmla="*/ 0 h 253"/>
                <a:gd name="T24" fmla="*/ 0 w 1597"/>
                <a:gd name="T25" fmla="*/ 0 h 253"/>
                <a:gd name="T26" fmla="*/ 0 w 1597"/>
                <a:gd name="T27" fmla="*/ 0 h 253"/>
                <a:gd name="T28" fmla="*/ 0 w 1597"/>
                <a:gd name="T29" fmla="*/ 0 h 253"/>
                <a:gd name="T30" fmla="*/ 0 w 1597"/>
                <a:gd name="T31" fmla="*/ 0 h 253"/>
                <a:gd name="T32" fmla="*/ 0 w 1597"/>
                <a:gd name="T33" fmla="*/ 0 h 253"/>
                <a:gd name="T34" fmla="*/ 0 w 1597"/>
                <a:gd name="T35" fmla="*/ 0 h 253"/>
                <a:gd name="T36" fmla="*/ 0 w 1597"/>
                <a:gd name="T37" fmla="*/ 0 h 253"/>
                <a:gd name="T38" fmla="*/ 0 w 1597"/>
                <a:gd name="T39" fmla="*/ 0 h 253"/>
                <a:gd name="T40" fmla="*/ 0 w 1597"/>
                <a:gd name="T41" fmla="*/ 0 h 253"/>
                <a:gd name="T42" fmla="*/ 0 w 1597"/>
                <a:gd name="T43" fmla="*/ 0 h 253"/>
                <a:gd name="T44" fmla="*/ 0 w 1597"/>
                <a:gd name="T45" fmla="*/ 0 h 253"/>
                <a:gd name="T46" fmla="*/ 0 w 1597"/>
                <a:gd name="T47" fmla="*/ 0 h 253"/>
                <a:gd name="T48" fmla="*/ 0 w 1597"/>
                <a:gd name="T49" fmla="*/ 0 h 253"/>
                <a:gd name="T50" fmla="*/ 0 w 1597"/>
                <a:gd name="T51" fmla="*/ 0 h 253"/>
                <a:gd name="T52" fmla="*/ 0 w 1597"/>
                <a:gd name="T53" fmla="*/ 0 h 253"/>
                <a:gd name="T54" fmla="*/ 0 w 1597"/>
                <a:gd name="T55" fmla="*/ 0 h 253"/>
                <a:gd name="T56" fmla="*/ 0 w 1597"/>
                <a:gd name="T57" fmla="*/ 0 h 253"/>
                <a:gd name="T58" fmla="*/ 0 w 1597"/>
                <a:gd name="T59" fmla="*/ 0 h 253"/>
                <a:gd name="T60" fmla="*/ 0 w 1597"/>
                <a:gd name="T61" fmla="*/ 0 h 253"/>
                <a:gd name="T62" fmla="*/ 0 w 1597"/>
                <a:gd name="T63" fmla="*/ 0 h 253"/>
                <a:gd name="T64" fmla="*/ 0 w 1597"/>
                <a:gd name="T65" fmla="*/ 0 h 253"/>
                <a:gd name="T66" fmla="*/ 0 w 1597"/>
                <a:gd name="T67" fmla="*/ 0 h 253"/>
                <a:gd name="T68" fmla="*/ 0 w 1597"/>
                <a:gd name="T69" fmla="*/ 0 h 253"/>
                <a:gd name="T70" fmla="*/ 0 w 1597"/>
                <a:gd name="T71" fmla="*/ 0 h 253"/>
                <a:gd name="T72" fmla="*/ 0 w 1597"/>
                <a:gd name="T73" fmla="*/ 0 h 253"/>
                <a:gd name="T74" fmla="*/ 0 w 1597"/>
                <a:gd name="T75" fmla="*/ 0 h 253"/>
                <a:gd name="T76" fmla="*/ 0 w 1597"/>
                <a:gd name="T77" fmla="*/ 0 h 253"/>
                <a:gd name="T78" fmla="*/ 0 w 1597"/>
                <a:gd name="T79" fmla="*/ 0 h 253"/>
                <a:gd name="T80" fmla="*/ 0 w 1597"/>
                <a:gd name="T81" fmla="*/ 0 h 253"/>
                <a:gd name="T82" fmla="*/ 0 w 1597"/>
                <a:gd name="T83" fmla="*/ 0 h 253"/>
                <a:gd name="T84" fmla="*/ 0 w 1597"/>
                <a:gd name="T85" fmla="*/ 0 h 253"/>
                <a:gd name="T86" fmla="*/ 0 w 1597"/>
                <a:gd name="T87" fmla="*/ 0 h 253"/>
                <a:gd name="T88" fmla="*/ 0 w 1597"/>
                <a:gd name="T89" fmla="*/ 0 h 253"/>
                <a:gd name="T90" fmla="*/ 0 w 1597"/>
                <a:gd name="T91" fmla="*/ 0 h 253"/>
                <a:gd name="T92" fmla="*/ 0 w 1597"/>
                <a:gd name="T93" fmla="*/ 0 h 253"/>
                <a:gd name="T94" fmla="*/ 0 w 1597"/>
                <a:gd name="T95" fmla="*/ 0 h 253"/>
                <a:gd name="T96" fmla="*/ 0 w 1597"/>
                <a:gd name="T97" fmla="*/ 0 h 253"/>
                <a:gd name="T98" fmla="*/ 0 w 1597"/>
                <a:gd name="T99" fmla="*/ 0 h 253"/>
                <a:gd name="T100" fmla="*/ 0 w 1597"/>
                <a:gd name="T101" fmla="*/ 0 h 253"/>
                <a:gd name="T102" fmla="*/ 0 w 1597"/>
                <a:gd name="T103" fmla="*/ 0 h 253"/>
                <a:gd name="T104" fmla="*/ 0 w 1597"/>
                <a:gd name="T105" fmla="*/ 0 h 253"/>
                <a:gd name="T106" fmla="*/ 0 w 1597"/>
                <a:gd name="T107" fmla="*/ 0 h 253"/>
                <a:gd name="T108" fmla="*/ 0 w 1597"/>
                <a:gd name="T109" fmla="*/ 0 h 253"/>
                <a:gd name="T110" fmla="*/ 0 w 1597"/>
                <a:gd name="T111" fmla="*/ 0 h 2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97"/>
                <a:gd name="T169" fmla="*/ 0 h 253"/>
                <a:gd name="T170" fmla="*/ 1597 w 1597"/>
                <a:gd name="T171" fmla="*/ 253 h 2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97" h="253">
                  <a:moveTo>
                    <a:pt x="0" y="150"/>
                  </a:moveTo>
                  <a:lnTo>
                    <a:pt x="0" y="148"/>
                  </a:lnTo>
                  <a:lnTo>
                    <a:pt x="6" y="145"/>
                  </a:lnTo>
                  <a:lnTo>
                    <a:pt x="8" y="141"/>
                  </a:lnTo>
                  <a:lnTo>
                    <a:pt x="13" y="137"/>
                  </a:lnTo>
                  <a:lnTo>
                    <a:pt x="17" y="133"/>
                  </a:lnTo>
                  <a:lnTo>
                    <a:pt x="21" y="129"/>
                  </a:lnTo>
                  <a:lnTo>
                    <a:pt x="27" y="122"/>
                  </a:lnTo>
                  <a:lnTo>
                    <a:pt x="32" y="118"/>
                  </a:lnTo>
                  <a:lnTo>
                    <a:pt x="38" y="112"/>
                  </a:lnTo>
                  <a:lnTo>
                    <a:pt x="46" y="107"/>
                  </a:lnTo>
                  <a:lnTo>
                    <a:pt x="52" y="101"/>
                  </a:lnTo>
                  <a:lnTo>
                    <a:pt x="59" y="93"/>
                  </a:lnTo>
                  <a:lnTo>
                    <a:pt x="67" y="88"/>
                  </a:lnTo>
                  <a:lnTo>
                    <a:pt x="76" y="82"/>
                  </a:lnTo>
                  <a:lnTo>
                    <a:pt x="84" y="74"/>
                  </a:lnTo>
                  <a:lnTo>
                    <a:pt x="91" y="67"/>
                  </a:lnTo>
                  <a:lnTo>
                    <a:pt x="99" y="61"/>
                  </a:lnTo>
                  <a:lnTo>
                    <a:pt x="107" y="55"/>
                  </a:lnTo>
                  <a:lnTo>
                    <a:pt x="114" y="48"/>
                  </a:lnTo>
                  <a:lnTo>
                    <a:pt x="122" y="42"/>
                  </a:lnTo>
                  <a:lnTo>
                    <a:pt x="129" y="36"/>
                  </a:lnTo>
                  <a:lnTo>
                    <a:pt x="137" y="32"/>
                  </a:lnTo>
                  <a:lnTo>
                    <a:pt x="143" y="27"/>
                  </a:lnTo>
                  <a:lnTo>
                    <a:pt x="150" y="21"/>
                  </a:lnTo>
                  <a:lnTo>
                    <a:pt x="156" y="17"/>
                  </a:lnTo>
                  <a:lnTo>
                    <a:pt x="164" y="13"/>
                  </a:lnTo>
                  <a:lnTo>
                    <a:pt x="169" y="10"/>
                  </a:lnTo>
                  <a:lnTo>
                    <a:pt x="175" y="8"/>
                  </a:lnTo>
                  <a:lnTo>
                    <a:pt x="181" y="6"/>
                  </a:lnTo>
                  <a:lnTo>
                    <a:pt x="185" y="6"/>
                  </a:lnTo>
                  <a:lnTo>
                    <a:pt x="186" y="4"/>
                  </a:lnTo>
                  <a:lnTo>
                    <a:pt x="192" y="4"/>
                  </a:lnTo>
                  <a:lnTo>
                    <a:pt x="196" y="2"/>
                  </a:lnTo>
                  <a:lnTo>
                    <a:pt x="204" y="2"/>
                  </a:lnTo>
                  <a:lnTo>
                    <a:pt x="211" y="2"/>
                  </a:lnTo>
                  <a:lnTo>
                    <a:pt x="223" y="2"/>
                  </a:lnTo>
                  <a:lnTo>
                    <a:pt x="232" y="2"/>
                  </a:lnTo>
                  <a:lnTo>
                    <a:pt x="245" y="2"/>
                  </a:lnTo>
                  <a:lnTo>
                    <a:pt x="259" y="0"/>
                  </a:lnTo>
                  <a:lnTo>
                    <a:pt x="272" y="0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39" y="2"/>
                  </a:lnTo>
                  <a:lnTo>
                    <a:pt x="360" y="2"/>
                  </a:lnTo>
                  <a:lnTo>
                    <a:pt x="380" y="2"/>
                  </a:lnTo>
                  <a:lnTo>
                    <a:pt x="399" y="2"/>
                  </a:lnTo>
                  <a:lnTo>
                    <a:pt x="420" y="2"/>
                  </a:lnTo>
                  <a:lnTo>
                    <a:pt x="443" y="2"/>
                  </a:lnTo>
                  <a:lnTo>
                    <a:pt x="466" y="2"/>
                  </a:lnTo>
                  <a:lnTo>
                    <a:pt x="489" y="2"/>
                  </a:lnTo>
                  <a:lnTo>
                    <a:pt x="514" y="4"/>
                  </a:lnTo>
                  <a:lnTo>
                    <a:pt x="538" y="4"/>
                  </a:lnTo>
                  <a:lnTo>
                    <a:pt x="563" y="6"/>
                  </a:lnTo>
                  <a:lnTo>
                    <a:pt x="588" y="6"/>
                  </a:lnTo>
                  <a:lnTo>
                    <a:pt x="614" y="6"/>
                  </a:lnTo>
                  <a:lnTo>
                    <a:pt x="639" y="6"/>
                  </a:lnTo>
                  <a:lnTo>
                    <a:pt x="666" y="8"/>
                  </a:lnTo>
                  <a:lnTo>
                    <a:pt x="692" y="8"/>
                  </a:lnTo>
                  <a:lnTo>
                    <a:pt x="721" y="8"/>
                  </a:lnTo>
                  <a:lnTo>
                    <a:pt x="747" y="10"/>
                  </a:lnTo>
                  <a:lnTo>
                    <a:pt x="774" y="11"/>
                  </a:lnTo>
                  <a:lnTo>
                    <a:pt x="801" y="11"/>
                  </a:lnTo>
                  <a:lnTo>
                    <a:pt x="827" y="11"/>
                  </a:lnTo>
                  <a:lnTo>
                    <a:pt x="854" y="13"/>
                  </a:lnTo>
                  <a:lnTo>
                    <a:pt x="880" y="13"/>
                  </a:lnTo>
                  <a:lnTo>
                    <a:pt x="907" y="13"/>
                  </a:lnTo>
                  <a:lnTo>
                    <a:pt x="934" y="15"/>
                  </a:lnTo>
                  <a:lnTo>
                    <a:pt x="960" y="15"/>
                  </a:lnTo>
                  <a:lnTo>
                    <a:pt x="987" y="17"/>
                  </a:lnTo>
                  <a:lnTo>
                    <a:pt x="1012" y="17"/>
                  </a:lnTo>
                  <a:lnTo>
                    <a:pt x="1038" y="19"/>
                  </a:lnTo>
                  <a:lnTo>
                    <a:pt x="1061" y="19"/>
                  </a:lnTo>
                  <a:lnTo>
                    <a:pt x="1088" y="21"/>
                  </a:lnTo>
                  <a:lnTo>
                    <a:pt x="1111" y="21"/>
                  </a:lnTo>
                  <a:lnTo>
                    <a:pt x="1135" y="23"/>
                  </a:lnTo>
                  <a:lnTo>
                    <a:pt x="1158" y="25"/>
                  </a:lnTo>
                  <a:lnTo>
                    <a:pt x="1181" y="27"/>
                  </a:lnTo>
                  <a:lnTo>
                    <a:pt x="1200" y="27"/>
                  </a:lnTo>
                  <a:lnTo>
                    <a:pt x="1221" y="27"/>
                  </a:lnTo>
                  <a:lnTo>
                    <a:pt x="1242" y="29"/>
                  </a:lnTo>
                  <a:lnTo>
                    <a:pt x="1261" y="31"/>
                  </a:lnTo>
                  <a:lnTo>
                    <a:pt x="1278" y="31"/>
                  </a:lnTo>
                  <a:lnTo>
                    <a:pt x="1297" y="32"/>
                  </a:lnTo>
                  <a:lnTo>
                    <a:pt x="1314" y="34"/>
                  </a:lnTo>
                  <a:lnTo>
                    <a:pt x="1329" y="34"/>
                  </a:lnTo>
                  <a:lnTo>
                    <a:pt x="1343" y="36"/>
                  </a:lnTo>
                  <a:lnTo>
                    <a:pt x="1356" y="38"/>
                  </a:lnTo>
                  <a:lnTo>
                    <a:pt x="1369" y="38"/>
                  </a:lnTo>
                  <a:lnTo>
                    <a:pt x="1381" y="40"/>
                  </a:lnTo>
                  <a:lnTo>
                    <a:pt x="1390" y="42"/>
                  </a:lnTo>
                  <a:lnTo>
                    <a:pt x="1398" y="42"/>
                  </a:lnTo>
                  <a:lnTo>
                    <a:pt x="1405" y="44"/>
                  </a:lnTo>
                  <a:lnTo>
                    <a:pt x="1413" y="46"/>
                  </a:lnTo>
                  <a:lnTo>
                    <a:pt x="1417" y="46"/>
                  </a:lnTo>
                  <a:lnTo>
                    <a:pt x="1420" y="48"/>
                  </a:lnTo>
                  <a:lnTo>
                    <a:pt x="1426" y="48"/>
                  </a:lnTo>
                  <a:lnTo>
                    <a:pt x="1432" y="50"/>
                  </a:lnTo>
                  <a:lnTo>
                    <a:pt x="1436" y="50"/>
                  </a:lnTo>
                  <a:lnTo>
                    <a:pt x="1441" y="51"/>
                  </a:lnTo>
                  <a:lnTo>
                    <a:pt x="1445" y="53"/>
                  </a:lnTo>
                  <a:lnTo>
                    <a:pt x="1451" y="55"/>
                  </a:lnTo>
                  <a:lnTo>
                    <a:pt x="1458" y="57"/>
                  </a:lnTo>
                  <a:lnTo>
                    <a:pt x="1468" y="59"/>
                  </a:lnTo>
                  <a:lnTo>
                    <a:pt x="1478" y="63"/>
                  </a:lnTo>
                  <a:lnTo>
                    <a:pt x="1487" y="65"/>
                  </a:lnTo>
                  <a:lnTo>
                    <a:pt x="1495" y="67"/>
                  </a:lnTo>
                  <a:lnTo>
                    <a:pt x="1500" y="69"/>
                  </a:lnTo>
                  <a:lnTo>
                    <a:pt x="1508" y="70"/>
                  </a:lnTo>
                  <a:lnTo>
                    <a:pt x="1516" y="74"/>
                  </a:lnTo>
                  <a:lnTo>
                    <a:pt x="1523" y="76"/>
                  </a:lnTo>
                  <a:lnTo>
                    <a:pt x="1531" y="78"/>
                  </a:lnTo>
                  <a:lnTo>
                    <a:pt x="1536" y="82"/>
                  </a:lnTo>
                  <a:lnTo>
                    <a:pt x="1544" y="84"/>
                  </a:lnTo>
                  <a:lnTo>
                    <a:pt x="1548" y="86"/>
                  </a:lnTo>
                  <a:lnTo>
                    <a:pt x="1554" y="88"/>
                  </a:lnTo>
                  <a:lnTo>
                    <a:pt x="1559" y="89"/>
                  </a:lnTo>
                  <a:lnTo>
                    <a:pt x="1565" y="93"/>
                  </a:lnTo>
                  <a:lnTo>
                    <a:pt x="1569" y="93"/>
                  </a:lnTo>
                  <a:lnTo>
                    <a:pt x="1573" y="97"/>
                  </a:lnTo>
                  <a:lnTo>
                    <a:pt x="1576" y="99"/>
                  </a:lnTo>
                  <a:lnTo>
                    <a:pt x="1580" y="101"/>
                  </a:lnTo>
                  <a:lnTo>
                    <a:pt x="1588" y="107"/>
                  </a:lnTo>
                  <a:lnTo>
                    <a:pt x="1592" y="110"/>
                  </a:lnTo>
                  <a:lnTo>
                    <a:pt x="1595" y="114"/>
                  </a:lnTo>
                  <a:lnTo>
                    <a:pt x="1597" y="118"/>
                  </a:lnTo>
                  <a:lnTo>
                    <a:pt x="1597" y="122"/>
                  </a:lnTo>
                  <a:lnTo>
                    <a:pt x="1593" y="129"/>
                  </a:lnTo>
                  <a:lnTo>
                    <a:pt x="1590" y="133"/>
                  </a:lnTo>
                  <a:lnTo>
                    <a:pt x="1588" y="137"/>
                  </a:lnTo>
                  <a:lnTo>
                    <a:pt x="1582" y="143"/>
                  </a:lnTo>
                  <a:lnTo>
                    <a:pt x="1580" y="148"/>
                  </a:lnTo>
                  <a:lnTo>
                    <a:pt x="1574" y="152"/>
                  </a:lnTo>
                  <a:lnTo>
                    <a:pt x="1569" y="158"/>
                  </a:lnTo>
                  <a:lnTo>
                    <a:pt x="1563" y="164"/>
                  </a:lnTo>
                  <a:lnTo>
                    <a:pt x="1559" y="169"/>
                  </a:lnTo>
                  <a:lnTo>
                    <a:pt x="1552" y="175"/>
                  </a:lnTo>
                  <a:lnTo>
                    <a:pt x="1546" y="181"/>
                  </a:lnTo>
                  <a:lnTo>
                    <a:pt x="1540" y="186"/>
                  </a:lnTo>
                  <a:lnTo>
                    <a:pt x="1535" y="194"/>
                  </a:lnTo>
                  <a:lnTo>
                    <a:pt x="1527" y="198"/>
                  </a:lnTo>
                  <a:lnTo>
                    <a:pt x="1521" y="203"/>
                  </a:lnTo>
                  <a:lnTo>
                    <a:pt x="1514" y="209"/>
                  </a:lnTo>
                  <a:lnTo>
                    <a:pt x="1508" y="215"/>
                  </a:lnTo>
                  <a:lnTo>
                    <a:pt x="1502" y="219"/>
                  </a:lnTo>
                  <a:lnTo>
                    <a:pt x="1497" y="224"/>
                  </a:lnTo>
                  <a:lnTo>
                    <a:pt x="1491" y="230"/>
                  </a:lnTo>
                  <a:lnTo>
                    <a:pt x="1487" y="234"/>
                  </a:lnTo>
                  <a:lnTo>
                    <a:pt x="1481" y="238"/>
                  </a:lnTo>
                  <a:lnTo>
                    <a:pt x="1478" y="242"/>
                  </a:lnTo>
                  <a:lnTo>
                    <a:pt x="1474" y="243"/>
                  </a:lnTo>
                  <a:lnTo>
                    <a:pt x="1472" y="247"/>
                  </a:lnTo>
                  <a:lnTo>
                    <a:pt x="1466" y="251"/>
                  </a:lnTo>
                  <a:lnTo>
                    <a:pt x="1466" y="253"/>
                  </a:lnTo>
                  <a:lnTo>
                    <a:pt x="1434" y="230"/>
                  </a:lnTo>
                  <a:lnTo>
                    <a:pt x="1552" y="126"/>
                  </a:lnTo>
                  <a:lnTo>
                    <a:pt x="1552" y="124"/>
                  </a:lnTo>
                  <a:lnTo>
                    <a:pt x="1546" y="124"/>
                  </a:lnTo>
                  <a:lnTo>
                    <a:pt x="1540" y="122"/>
                  </a:lnTo>
                  <a:lnTo>
                    <a:pt x="1535" y="120"/>
                  </a:lnTo>
                  <a:lnTo>
                    <a:pt x="1529" y="116"/>
                  </a:lnTo>
                  <a:lnTo>
                    <a:pt x="1525" y="116"/>
                  </a:lnTo>
                  <a:lnTo>
                    <a:pt x="1519" y="114"/>
                  </a:lnTo>
                  <a:lnTo>
                    <a:pt x="1516" y="112"/>
                  </a:lnTo>
                  <a:lnTo>
                    <a:pt x="1508" y="110"/>
                  </a:lnTo>
                  <a:lnTo>
                    <a:pt x="1504" y="108"/>
                  </a:lnTo>
                  <a:lnTo>
                    <a:pt x="1498" y="107"/>
                  </a:lnTo>
                  <a:lnTo>
                    <a:pt x="1493" y="107"/>
                  </a:lnTo>
                  <a:lnTo>
                    <a:pt x="1487" y="103"/>
                  </a:lnTo>
                  <a:lnTo>
                    <a:pt x="1479" y="101"/>
                  </a:lnTo>
                  <a:lnTo>
                    <a:pt x="1472" y="99"/>
                  </a:lnTo>
                  <a:lnTo>
                    <a:pt x="1466" y="97"/>
                  </a:lnTo>
                  <a:lnTo>
                    <a:pt x="1460" y="95"/>
                  </a:lnTo>
                  <a:lnTo>
                    <a:pt x="1455" y="93"/>
                  </a:lnTo>
                  <a:lnTo>
                    <a:pt x="1447" y="91"/>
                  </a:lnTo>
                  <a:lnTo>
                    <a:pt x="1443" y="89"/>
                  </a:lnTo>
                  <a:lnTo>
                    <a:pt x="1436" y="88"/>
                  </a:lnTo>
                  <a:lnTo>
                    <a:pt x="1430" y="86"/>
                  </a:lnTo>
                  <a:lnTo>
                    <a:pt x="1426" y="84"/>
                  </a:lnTo>
                  <a:lnTo>
                    <a:pt x="1420" y="84"/>
                  </a:lnTo>
                  <a:lnTo>
                    <a:pt x="1415" y="82"/>
                  </a:lnTo>
                  <a:lnTo>
                    <a:pt x="1411" y="80"/>
                  </a:lnTo>
                  <a:lnTo>
                    <a:pt x="1407" y="78"/>
                  </a:lnTo>
                  <a:lnTo>
                    <a:pt x="1403" y="78"/>
                  </a:lnTo>
                  <a:lnTo>
                    <a:pt x="1400" y="78"/>
                  </a:lnTo>
                  <a:lnTo>
                    <a:pt x="1398" y="78"/>
                  </a:lnTo>
                  <a:lnTo>
                    <a:pt x="1392" y="76"/>
                  </a:lnTo>
                  <a:lnTo>
                    <a:pt x="1388" y="76"/>
                  </a:lnTo>
                  <a:lnTo>
                    <a:pt x="1381" y="76"/>
                  </a:lnTo>
                  <a:lnTo>
                    <a:pt x="1375" y="74"/>
                  </a:lnTo>
                  <a:lnTo>
                    <a:pt x="1367" y="74"/>
                  </a:lnTo>
                  <a:lnTo>
                    <a:pt x="1360" y="74"/>
                  </a:lnTo>
                  <a:lnTo>
                    <a:pt x="1350" y="72"/>
                  </a:lnTo>
                  <a:lnTo>
                    <a:pt x="1341" y="72"/>
                  </a:lnTo>
                  <a:lnTo>
                    <a:pt x="1331" y="70"/>
                  </a:lnTo>
                  <a:lnTo>
                    <a:pt x="1320" y="70"/>
                  </a:lnTo>
                  <a:lnTo>
                    <a:pt x="1308" y="70"/>
                  </a:lnTo>
                  <a:lnTo>
                    <a:pt x="1297" y="70"/>
                  </a:lnTo>
                  <a:lnTo>
                    <a:pt x="1285" y="70"/>
                  </a:lnTo>
                  <a:lnTo>
                    <a:pt x="1272" y="70"/>
                  </a:lnTo>
                  <a:lnTo>
                    <a:pt x="1257" y="69"/>
                  </a:lnTo>
                  <a:lnTo>
                    <a:pt x="1244" y="69"/>
                  </a:lnTo>
                  <a:lnTo>
                    <a:pt x="1228" y="67"/>
                  </a:lnTo>
                  <a:lnTo>
                    <a:pt x="1215" y="67"/>
                  </a:lnTo>
                  <a:lnTo>
                    <a:pt x="1200" y="67"/>
                  </a:lnTo>
                  <a:lnTo>
                    <a:pt x="1185" y="65"/>
                  </a:lnTo>
                  <a:lnTo>
                    <a:pt x="1169" y="65"/>
                  </a:lnTo>
                  <a:lnTo>
                    <a:pt x="1154" y="65"/>
                  </a:lnTo>
                  <a:lnTo>
                    <a:pt x="1137" y="63"/>
                  </a:lnTo>
                  <a:lnTo>
                    <a:pt x="1120" y="63"/>
                  </a:lnTo>
                  <a:lnTo>
                    <a:pt x="1103" y="63"/>
                  </a:lnTo>
                  <a:lnTo>
                    <a:pt x="1088" y="63"/>
                  </a:lnTo>
                  <a:lnTo>
                    <a:pt x="1071" y="61"/>
                  </a:lnTo>
                  <a:lnTo>
                    <a:pt x="1054" y="61"/>
                  </a:lnTo>
                  <a:lnTo>
                    <a:pt x="1036" y="59"/>
                  </a:lnTo>
                  <a:lnTo>
                    <a:pt x="1021" y="59"/>
                  </a:lnTo>
                  <a:lnTo>
                    <a:pt x="1002" y="59"/>
                  </a:lnTo>
                  <a:lnTo>
                    <a:pt x="987" y="57"/>
                  </a:lnTo>
                  <a:lnTo>
                    <a:pt x="970" y="57"/>
                  </a:lnTo>
                  <a:lnTo>
                    <a:pt x="953" y="57"/>
                  </a:lnTo>
                  <a:lnTo>
                    <a:pt x="936" y="57"/>
                  </a:lnTo>
                  <a:lnTo>
                    <a:pt x="919" y="55"/>
                  </a:lnTo>
                  <a:lnTo>
                    <a:pt x="903" y="55"/>
                  </a:lnTo>
                  <a:lnTo>
                    <a:pt x="888" y="55"/>
                  </a:lnTo>
                  <a:lnTo>
                    <a:pt x="871" y="53"/>
                  </a:lnTo>
                  <a:lnTo>
                    <a:pt x="856" y="53"/>
                  </a:lnTo>
                  <a:lnTo>
                    <a:pt x="841" y="51"/>
                  </a:lnTo>
                  <a:lnTo>
                    <a:pt x="825" y="51"/>
                  </a:lnTo>
                  <a:lnTo>
                    <a:pt x="810" y="51"/>
                  </a:lnTo>
                  <a:lnTo>
                    <a:pt x="797" y="50"/>
                  </a:lnTo>
                  <a:lnTo>
                    <a:pt x="784" y="50"/>
                  </a:lnTo>
                  <a:lnTo>
                    <a:pt x="772" y="50"/>
                  </a:lnTo>
                  <a:lnTo>
                    <a:pt x="757" y="50"/>
                  </a:lnTo>
                  <a:lnTo>
                    <a:pt x="745" y="48"/>
                  </a:lnTo>
                  <a:lnTo>
                    <a:pt x="732" y="48"/>
                  </a:lnTo>
                  <a:lnTo>
                    <a:pt x="723" y="48"/>
                  </a:lnTo>
                  <a:lnTo>
                    <a:pt x="711" y="46"/>
                  </a:lnTo>
                  <a:lnTo>
                    <a:pt x="702" y="46"/>
                  </a:lnTo>
                  <a:lnTo>
                    <a:pt x="692" y="46"/>
                  </a:lnTo>
                  <a:lnTo>
                    <a:pt x="685" y="46"/>
                  </a:lnTo>
                  <a:lnTo>
                    <a:pt x="677" y="44"/>
                  </a:lnTo>
                  <a:lnTo>
                    <a:pt x="669" y="44"/>
                  </a:lnTo>
                  <a:lnTo>
                    <a:pt x="664" y="44"/>
                  </a:lnTo>
                  <a:lnTo>
                    <a:pt x="658" y="44"/>
                  </a:lnTo>
                  <a:lnTo>
                    <a:pt x="652" y="42"/>
                  </a:lnTo>
                  <a:lnTo>
                    <a:pt x="650" y="42"/>
                  </a:lnTo>
                  <a:lnTo>
                    <a:pt x="647" y="42"/>
                  </a:lnTo>
                  <a:lnTo>
                    <a:pt x="645" y="42"/>
                  </a:lnTo>
                  <a:lnTo>
                    <a:pt x="641" y="42"/>
                  </a:lnTo>
                  <a:lnTo>
                    <a:pt x="635" y="42"/>
                  </a:lnTo>
                  <a:lnTo>
                    <a:pt x="630" y="40"/>
                  </a:lnTo>
                  <a:lnTo>
                    <a:pt x="628" y="40"/>
                  </a:lnTo>
                  <a:lnTo>
                    <a:pt x="622" y="40"/>
                  </a:lnTo>
                  <a:lnTo>
                    <a:pt x="618" y="40"/>
                  </a:lnTo>
                  <a:lnTo>
                    <a:pt x="612" y="38"/>
                  </a:lnTo>
                  <a:lnTo>
                    <a:pt x="607" y="38"/>
                  </a:lnTo>
                  <a:lnTo>
                    <a:pt x="601" y="38"/>
                  </a:lnTo>
                  <a:lnTo>
                    <a:pt x="595" y="38"/>
                  </a:lnTo>
                  <a:lnTo>
                    <a:pt x="588" y="36"/>
                  </a:lnTo>
                  <a:lnTo>
                    <a:pt x="582" y="36"/>
                  </a:lnTo>
                  <a:lnTo>
                    <a:pt x="574" y="36"/>
                  </a:lnTo>
                  <a:lnTo>
                    <a:pt x="569" y="36"/>
                  </a:lnTo>
                  <a:lnTo>
                    <a:pt x="559" y="34"/>
                  </a:lnTo>
                  <a:lnTo>
                    <a:pt x="552" y="34"/>
                  </a:lnTo>
                  <a:lnTo>
                    <a:pt x="544" y="34"/>
                  </a:lnTo>
                  <a:lnTo>
                    <a:pt x="536" y="34"/>
                  </a:lnTo>
                  <a:lnTo>
                    <a:pt x="527" y="32"/>
                  </a:lnTo>
                  <a:lnTo>
                    <a:pt x="519" y="32"/>
                  </a:lnTo>
                  <a:lnTo>
                    <a:pt x="512" y="32"/>
                  </a:lnTo>
                  <a:lnTo>
                    <a:pt x="502" y="32"/>
                  </a:lnTo>
                  <a:lnTo>
                    <a:pt x="493" y="32"/>
                  </a:lnTo>
                  <a:lnTo>
                    <a:pt x="485" y="32"/>
                  </a:lnTo>
                  <a:lnTo>
                    <a:pt x="476" y="31"/>
                  </a:lnTo>
                  <a:lnTo>
                    <a:pt x="466" y="31"/>
                  </a:lnTo>
                  <a:lnTo>
                    <a:pt x="456" y="31"/>
                  </a:lnTo>
                  <a:lnTo>
                    <a:pt x="447" y="31"/>
                  </a:lnTo>
                  <a:lnTo>
                    <a:pt x="437" y="31"/>
                  </a:lnTo>
                  <a:lnTo>
                    <a:pt x="430" y="31"/>
                  </a:lnTo>
                  <a:lnTo>
                    <a:pt x="418" y="29"/>
                  </a:lnTo>
                  <a:lnTo>
                    <a:pt x="411" y="29"/>
                  </a:lnTo>
                  <a:lnTo>
                    <a:pt x="401" y="29"/>
                  </a:lnTo>
                  <a:lnTo>
                    <a:pt x="392" y="29"/>
                  </a:lnTo>
                  <a:lnTo>
                    <a:pt x="382" y="27"/>
                  </a:lnTo>
                  <a:lnTo>
                    <a:pt x="375" y="27"/>
                  </a:lnTo>
                  <a:lnTo>
                    <a:pt x="365" y="27"/>
                  </a:lnTo>
                  <a:lnTo>
                    <a:pt x="356" y="27"/>
                  </a:lnTo>
                  <a:lnTo>
                    <a:pt x="346" y="27"/>
                  </a:lnTo>
                  <a:lnTo>
                    <a:pt x="339" y="27"/>
                  </a:lnTo>
                  <a:lnTo>
                    <a:pt x="329" y="27"/>
                  </a:lnTo>
                  <a:lnTo>
                    <a:pt x="321" y="27"/>
                  </a:lnTo>
                  <a:lnTo>
                    <a:pt x="314" y="27"/>
                  </a:lnTo>
                  <a:lnTo>
                    <a:pt x="304" y="27"/>
                  </a:lnTo>
                  <a:lnTo>
                    <a:pt x="297" y="27"/>
                  </a:lnTo>
                  <a:lnTo>
                    <a:pt x="291" y="27"/>
                  </a:lnTo>
                  <a:lnTo>
                    <a:pt x="283" y="27"/>
                  </a:lnTo>
                  <a:lnTo>
                    <a:pt x="276" y="27"/>
                  </a:lnTo>
                  <a:lnTo>
                    <a:pt x="268" y="27"/>
                  </a:lnTo>
                  <a:lnTo>
                    <a:pt x="263" y="27"/>
                  </a:lnTo>
                  <a:lnTo>
                    <a:pt x="257" y="27"/>
                  </a:lnTo>
                  <a:lnTo>
                    <a:pt x="251" y="27"/>
                  </a:lnTo>
                  <a:lnTo>
                    <a:pt x="245" y="27"/>
                  </a:lnTo>
                  <a:lnTo>
                    <a:pt x="240" y="27"/>
                  </a:lnTo>
                  <a:lnTo>
                    <a:pt x="236" y="27"/>
                  </a:lnTo>
                  <a:lnTo>
                    <a:pt x="232" y="27"/>
                  </a:lnTo>
                  <a:lnTo>
                    <a:pt x="226" y="29"/>
                  </a:lnTo>
                  <a:lnTo>
                    <a:pt x="225" y="29"/>
                  </a:lnTo>
                  <a:lnTo>
                    <a:pt x="217" y="31"/>
                  </a:lnTo>
                  <a:lnTo>
                    <a:pt x="215" y="32"/>
                  </a:lnTo>
                  <a:lnTo>
                    <a:pt x="209" y="32"/>
                  </a:lnTo>
                  <a:lnTo>
                    <a:pt x="207" y="34"/>
                  </a:lnTo>
                  <a:lnTo>
                    <a:pt x="202" y="36"/>
                  </a:lnTo>
                  <a:lnTo>
                    <a:pt x="198" y="40"/>
                  </a:lnTo>
                  <a:lnTo>
                    <a:pt x="192" y="42"/>
                  </a:lnTo>
                  <a:lnTo>
                    <a:pt x="188" y="46"/>
                  </a:lnTo>
                  <a:lnTo>
                    <a:pt x="181" y="50"/>
                  </a:lnTo>
                  <a:lnTo>
                    <a:pt x="177" y="53"/>
                  </a:lnTo>
                  <a:lnTo>
                    <a:pt x="169" y="57"/>
                  </a:lnTo>
                  <a:lnTo>
                    <a:pt x="164" y="63"/>
                  </a:lnTo>
                  <a:lnTo>
                    <a:pt x="156" y="67"/>
                  </a:lnTo>
                  <a:lnTo>
                    <a:pt x="150" y="70"/>
                  </a:lnTo>
                  <a:lnTo>
                    <a:pt x="145" y="76"/>
                  </a:lnTo>
                  <a:lnTo>
                    <a:pt x="137" y="82"/>
                  </a:lnTo>
                  <a:lnTo>
                    <a:pt x="131" y="86"/>
                  </a:lnTo>
                  <a:lnTo>
                    <a:pt x="124" y="93"/>
                  </a:lnTo>
                  <a:lnTo>
                    <a:pt x="116" y="97"/>
                  </a:lnTo>
                  <a:lnTo>
                    <a:pt x="110" y="101"/>
                  </a:lnTo>
                  <a:lnTo>
                    <a:pt x="105" y="107"/>
                  </a:lnTo>
                  <a:lnTo>
                    <a:pt x="99" y="112"/>
                  </a:lnTo>
                  <a:lnTo>
                    <a:pt x="93" y="116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8" y="129"/>
                  </a:lnTo>
                  <a:lnTo>
                    <a:pt x="69" y="135"/>
                  </a:lnTo>
                  <a:lnTo>
                    <a:pt x="63" y="141"/>
                  </a:lnTo>
                  <a:lnTo>
                    <a:pt x="59" y="145"/>
                  </a:lnTo>
                  <a:lnTo>
                    <a:pt x="57" y="145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Freeform 72">
              <a:extLst>
                <a:ext uri="{FF2B5EF4-FFF2-40B4-BE49-F238E27FC236}">
                  <a16:creationId xmlns:a16="http://schemas.microsoft.com/office/drawing/2014/main" id="{9E8A703E-C4F8-46A3-946C-A17F3FAD0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00"/>
              <a:ext cx="88" cy="546"/>
            </a:xfrm>
            <a:custGeom>
              <a:avLst/>
              <a:gdLst>
                <a:gd name="T0" fmla="*/ 0 w 177"/>
                <a:gd name="T1" fmla="*/ 0 h 1093"/>
                <a:gd name="T2" fmla="*/ 0 w 177"/>
                <a:gd name="T3" fmla="*/ 0 h 1093"/>
                <a:gd name="T4" fmla="*/ 0 w 177"/>
                <a:gd name="T5" fmla="*/ 0 h 1093"/>
                <a:gd name="T6" fmla="*/ 0 w 177"/>
                <a:gd name="T7" fmla="*/ 0 h 1093"/>
                <a:gd name="T8" fmla="*/ 0 w 177"/>
                <a:gd name="T9" fmla="*/ 0 h 1093"/>
                <a:gd name="T10" fmla="*/ 0 w 177"/>
                <a:gd name="T11" fmla="*/ 0 h 1093"/>
                <a:gd name="T12" fmla="*/ 0 w 177"/>
                <a:gd name="T13" fmla="*/ 0 h 1093"/>
                <a:gd name="T14" fmla="*/ 0 w 177"/>
                <a:gd name="T15" fmla="*/ 0 h 1093"/>
                <a:gd name="T16" fmla="*/ 0 w 177"/>
                <a:gd name="T17" fmla="*/ 0 h 1093"/>
                <a:gd name="T18" fmla="*/ 0 w 177"/>
                <a:gd name="T19" fmla="*/ 0 h 1093"/>
                <a:gd name="T20" fmla="*/ 0 w 177"/>
                <a:gd name="T21" fmla="*/ 0 h 1093"/>
                <a:gd name="T22" fmla="*/ 0 w 177"/>
                <a:gd name="T23" fmla="*/ 0 h 1093"/>
                <a:gd name="T24" fmla="*/ 0 w 177"/>
                <a:gd name="T25" fmla="*/ 0 h 1093"/>
                <a:gd name="T26" fmla="*/ 0 w 177"/>
                <a:gd name="T27" fmla="*/ 0 h 1093"/>
                <a:gd name="T28" fmla="*/ 0 w 177"/>
                <a:gd name="T29" fmla="*/ 0 h 1093"/>
                <a:gd name="T30" fmla="*/ 0 w 177"/>
                <a:gd name="T31" fmla="*/ 0 h 1093"/>
                <a:gd name="T32" fmla="*/ 0 w 177"/>
                <a:gd name="T33" fmla="*/ 0 h 1093"/>
                <a:gd name="T34" fmla="*/ 0 w 177"/>
                <a:gd name="T35" fmla="*/ 0 h 1093"/>
                <a:gd name="T36" fmla="*/ 0 w 177"/>
                <a:gd name="T37" fmla="*/ 0 h 1093"/>
                <a:gd name="T38" fmla="*/ 0 w 177"/>
                <a:gd name="T39" fmla="*/ 0 h 1093"/>
                <a:gd name="T40" fmla="*/ 0 w 177"/>
                <a:gd name="T41" fmla="*/ 0 h 1093"/>
                <a:gd name="T42" fmla="*/ 0 w 177"/>
                <a:gd name="T43" fmla="*/ 0 h 1093"/>
                <a:gd name="T44" fmla="*/ 0 w 177"/>
                <a:gd name="T45" fmla="*/ 0 h 1093"/>
                <a:gd name="T46" fmla="*/ 0 w 177"/>
                <a:gd name="T47" fmla="*/ 0 h 1093"/>
                <a:gd name="T48" fmla="*/ 0 w 177"/>
                <a:gd name="T49" fmla="*/ 0 h 1093"/>
                <a:gd name="T50" fmla="*/ 0 w 177"/>
                <a:gd name="T51" fmla="*/ 0 h 1093"/>
                <a:gd name="T52" fmla="*/ 0 w 177"/>
                <a:gd name="T53" fmla="*/ 0 h 1093"/>
                <a:gd name="T54" fmla="*/ 0 w 177"/>
                <a:gd name="T55" fmla="*/ 0 h 1093"/>
                <a:gd name="T56" fmla="*/ 0 w 177"/>
                <a:gd name="T57" fmla="*/ 0 h 1093"/>
                <a:gd name="T58" fmla="*/ 0 w 177"/>
                <a:gd name="T59" fmla="*/ 0 h 1093"/>
                <a:gd name="T60" fmla="*/ 0 w 177"/>
                <a:gd name="T61" fmla="*/ 0 h 1093"/>
                <a:gd name="T62" fmla="*/ 0 w 177"/>
                <a:gd name="T63" fmla="*/ 0 h 1093"/>
                <a:gd name="T64" fmla="*/ 0 w 177"/>
                <a:gd name="T65" fmla="*/ 0 h 1093"/>
                <a:gd name="T66" fmla="*/ 0 w 177"/>
                <a:gd name="T67" fmla="*/ 0 h 1093"/>
                <a:gd name="T68" fmla="*/ 0 w 177"/>
                <a:gd name="T69" fmla="*/ 0 h 1093"/>
                <a:gd name="T70" fmla="*/ 0 w 177"/>
                <a:gd name="T71" fmla="*/ 0 h 1093"/>
                <a:gd name="T72" fmla="*/ 0 w 177"/>
                <a:gd name="T73" fmla="*/ 0 h 1093"/>
                <a:gd name="T74" fmla="*/ 0 w 177"/>
                <a:gd name="T75" fmla="*/ 0 h 1093"/>
                <a:gd name="T76" fmla="*/ 0 w 177"/>
                <a:gd name="T77" fmla="*/ 0 h 1093"/>
                <a:gd name="T78" fmla="*/ 0 w 177"/>
                <a:gd name="T79" fmla="*/ 0 h 1093"/>
                <a:gd name="T80" fmla="*/ 0 w 177"/>
                <a:gd name="T81" fmla="*/ 0 h 1093"/>
                <a:gd name="T82" fmla="*/ 0 w 177"/>
                <a:gd name="T83" fmla="*/ 0 h 1093"/>
                <a:gd name="T84" fmla="*/ 0 w 177"/>
                <a:gd name="T85" fmla="*/ 0 h 1093"/>
                <a:gd name="T86" fmla="*/ 0 w 177"/>
                <a:gd name="T87" fmla="*/ 0 h 1093"/>
                <a:gd name="T88" fmla="*/ 0 w 177"/>
                <a:gd name="T89" fmla="*/ 0 h 1093"/>
                <a:gd name="T90" fmla="*/ 0 w 177"/>
                <a:gd name="T91" fmla="*/ 0 h 1093"/>
                <a:gd name="T92" fmla="*/ 0 w 177"/>
                <a:gd name="T93" fmla="*/ 0 h 1093"/>
                <a:gd name="T94" fmla="*/ 0 w 177"/>
                <a:gd name="T95" fmla="*/ 0 h 1093"/>
                <a:gd name="T96" fmla="*/ 0 w 177"/>
                <a:gd name="T97" fmla="*/ 0 h 1093"/>
                <a:gd name="T98" fmla="*/ 0 w 177"/>
                <a:gd name="T99" fmla="*/ 0 h 1093"/>
                <a:gd name="T100" fmla="*/ 0 w 177"/>
                <a:gd name="T101" fmla="*/ 0 h 1093"/>
                <a:gd name="T102" fmla="*/ 0 w 177"/>
                <a:gd name="T103" fmla="*/ 0 h 1093"/>
                <a:gd name="T104" fmla="*/ 0 w 177"/>
                <a:gd name="T105" fmla="*/ 0 h 1093"/>
                <a:gd name="T106" fmla="*/ 0 w 177"/>
                <a:gd name="T107" fmla="*/ 0 h 1093"/>
                <a:gd name="T108" fmla="*/ 0 w 177"/>
                <a:gd name="T109" fmla="*/ 0 h 1093"/>
                <a:gd name="T110" fmla="*/ 0 w 177"/>
                <a:gd name="T111" fmla="*/ 0 h 1093"/>
                <a:gd name="T112" fmla="*/ 0 w 177"/>
                <a:gd name="T113" fmla="*/ 0 h 1093"/>
                <a:gd name="T114" fmla="*/ 0 w 177"/>
                <a:gd name="T115" fmla="*/ 0 h 1093"/>
                <a:gd name="T116" fmla="*/ 0 w 177"/>
                <a:gd name="T117" fmla="*/ 0 h 1093"/>
                <a:gd name="T118" fmla="*/ 0 w 177"/>
                <a:gd name="T119" fmla="*/ 0 h 1093"/>
                <a:gd name="T120" fmla="*/ 0 w 177"/>
                <a:gd name="T121" fmla="*/ 0 h 1093"/>
                <a:gd name="T122" fmla="*/ 0 w 177"/>
                <a:gd name="T123" fmla="*/ 0 h 10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7"/>
                <a:gd name="T187" fmla="*/ 0 h 1093"/>
                <a:gd name="T188" fmla="*/ 177 w 177"/>
                <a:gd name="T189" fmla="*/ 1093 h 10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7" h="1093">
                  <a:moveTo>
                    <a:pt x="133" y="0"/>
                  </a:moveTo>
                  <a:lnTo>
                    <a:pt x="133" y="4"/>
                  </a:lnTo>
                  <a:lnTo>
                    <a:pt x="133" y="7"/>
                  </a:lnTo>
                  <a:lnTo>
                    <a:pt x="135" y="13"/>
                  </a:lnTo>
                  <a:lnTo>
                    <a:pt x="135" y="21"/>
                  </a:lnTo>
                  <a:lnTo>
                    <a:pt x="137" y="30"/>
                  </a:lnTo>
                  <a:lnTo>
                    <a:pt x="137" y="34"/>
                  </a:lnTo>
                  <a:lnTo>
                    <a:pt x="139" y="40"/>
                  </a:lnTo>
                  <a:lnTo>
                    <a:pt x="139" y="45"/>
                  </a:lnTo>
                  <a:lnTo>
                    <a:pt x="141" y="51"/>
                  </a:lnTo>
                  <a:lnTo>
                    <a:pt x="141" y="57"/>
                  </a:lnTo>
                  <a:lnTo>
                    <a:pt x="143" y="63"/>
                  </a:lnTo>
                  <a:lnTo>
                    <a:pt x="143" y="68"/>
                  </a:lnTo>
                  <a:lnTo>
                    <a:pt x="145" y="76"/>
                  </a:lnTo>
                  <a:lnTo>
                    <a:pt x="145" y="84"/>
                  </a:lnTo>
                  <a:lnTo>
                    <a:pt x="145" y="91"/>
                  </a:lnTo>
                  <a:lnTo>
                    <a:pt x="147" y="99"/>
                  </a:lnTo>
                  <a:lnTo>
                    <a:pt x="149" y="106"/>
                  </a:lnTo>
                  <a:lnTo>
                    <a:pt x="149" y="114"/>
                  </a:lnTo>
                  <a:lnTo>
                    <a:pt x="150" y="122"/>
                  </a:lnTo>
                  <a:lnTo>
                    <a:pt x="150" y="129"/>
                  </a:lnTo>
                  <a:lnTo>
                    <a:pt x="152" y="137"/>
                  </a:lnTo>
                  <a:lnTo>
                    <a:pt x="152" y="144"/>
                  </a:lnTo>
                  <a:lnTo>
                    <a:pt x="154" y="154"/>
                  </a:lnTo>
                  <a:lnTo>
                    <a:pt x="156" y="161"/>
                  </a:lnTo>
                  <a:lnTo>
                    <a:pt x="158" y="171"/>
                  </a:lnTo>
                  <a:lnTo>
                    <a:pt x="158" y="179"/>
                  </a:lnTo>
                  <a:lnTo>
                    <a:pt x="160" y="186"/>
                  </a:lnTo>
                  <a:lnTo>
                    <a:pt x="160" y="196"/>
                  </a:lnTo>
                  <a:lnTo>
                    <a:pt x="160" y="203"/>
                  </a:lnTo>
                  <a:lnTo>
                    <a:pt x="162" y="211"/>
                  </a:lnTo>
                  <a:lnTo>
                    <a:pt x="162" y="220"/>
                  </a:lnTo>
                  <a:lnTo>
                    <a:pt x="164" y="228"/>
                  </a:lnTo>
                  <a:lnTo>
                    <a:pt x="166" y="237"/>
                  </a:lnTo>
                  <a:lnTo>
                    <a:pt x="166" y="245"/>
                  </a:lnTo>
                  <a:lnTo>
                    <a:pt x="168" y="253"/>
                  </a:lnTo>
                  <a:lnTo>
                    <a:pt x="168" y="260"/>
                  </a:lnTo>
                  <a:lnTo>
                    <a:pt x="168" y="270"/>
                  </a:lnTo>
                  <a:lnTo>
                    <a:pt x="168" y="277"/>
                  </a:lnTo>
                  <a:lnTo>
                    <a:pt x="169" y="285"/>
                  </a:lnTo>
                  <a:lnTo>
                    <a:pt x="169" y="293"/>
                  </a:lnTo>
                  <a:lnTo>
                    <a:pt x="171" y="300"/>
                  </a:lnTo>
                  <a:lnTo>
                    <a:pt x="171" y="306"/>
                  </a:lnTo>
                  <a:lnTo>
                    <a:pt x="173" y="314"/>
                  </a:lnTo>
                  <a:lnTo>
                    <a:pt x="173" y="319"/>
                  </a:lnTo>
                  <a:lnTo>
                    <a:pt x="173" y="327"/>
                  </a:lnTo>
                  <a:lnTo>
                    <a:pt x="173" y="333"/>
                  </a:lnTo>
                  <a:lnTo>
                    <a:pt x="173" y="338"/>
                  </a:lnTo>
                  <a:lnTo>
                    <a:pt x="173" y="344"/>
                  </a:lnTo>
                  <a:lnTo>
                    <a:pt x="175" y="350"/>
                  </a:lnTo>
                  <a:lnTo>
                    <a:pt x="175" y="353"/>
                  </a:lnTo>
                  <a:lnTo>
                    <a:pt x="175" y="359"/>
                  </a:lnTo>
                  <a:lnTo>
                    <a:pt x="175" y="363"/>
                  </a:lnTo>
                  <a:lnTo>
                    <a:pt x="175" y="369"/>
                  </a:lnTo>
                  <a:lnTo>
                    <a:pt x="175" y="376"/>
                  </a:lnTo>
                  <a:lnTo>
                    <a:pt x="175" y="382"/>
                  </a:lnTo>
                  <a:lnTo>
                    <a:pt x="175" y="388"/>
                  </a:lnTo>
                  <a:lnTo>
                    <a:pt x="173" y="395"/>
                  </a:lnTo>
                  <a:lnTo>
                    <a:pt x="173" y="399"/>
                  </a:lnTo>
                  <a:lnTo>
                    <a:pt x="173" y="405"/>
                  </a:lnTo>
                  <a:lnTo>
                    <a:pt x="173" y="410"/>
                  </a:lnTo>
                  <a:lnTo>
                    <a:pt x="173" y="416"/>
                  </a:lnTo>
                  <a:lnTo>
                    <a:pt x="173" y="422"/>
                  </a:lnTo>
                  <a:lnTo>
                    <a:pt x="173" y="428"/>
                  </a:lnTo>
                  <a:lnTo>
                    <a:pt x="173" y="435"/>
                  </a:lnTo>
                  <a:lnTo>
                    <a:pt x="173" y="443"/>
                  </a:lnTo>
                  <a:lnTo>
                    <a:pt x="173" y="448"/>
                  </a:lnTo>
                  <a:lnTo>
                    <a:pt x="173" y="456"/>
                  </a:lnTo>
                  <a:lnTo>
                    <a:pt x="173" y="466"/>
                  </a:lnTo>
                  <a:lnTo>
                    <a:pt x="173" y="473"/>
                  </a:lnTo>
                  <a:lnTo>
                    <a:pt x="173" y="481"/>
                  </a:lnTo>
                  <a:lnTo>
                    <a:pt x="173" y="490"/>
                  </a:lnTo>
                  <a:lnTo>
                    <a:pt x="173" y="498"/>
                  </a:lnTo>
                  <a:lnTo>
                    <a:pt x="173" y="507"/>
                  </a:lnTo>
                  <a:lnTo>
                    <a:pt x="173" y="517"/>
                  </a:lnTo>
                  <a:lnTo>
                    <a:pt x="173" y="526"/>
                  </a:lnTo>
                  <a:lnTo>
                    <a:pt x="173" y="536"/>
                  </a:lnTo>
                  <a:lnTo>
                    <a:pt x="173" y="545"/>
                  </a:lnTo>
                  <a:lnTo>
                    <a:pt x="173" y="555"/>
                  </a:lnTo>
                  <a:lnTo>
                    <a:pt x="173" y="564"/>
                  </a:lnTo>
                  <a:lnTo>
                    <a:pt x="173" y="576"/>
                  </a:lnTo>
                  <a:lnTo>
                    <a:pt x="175" y="585"/>
                  </a:lnTo>
                  <a:lnTo>
                    <a:pt x="175" y="595"/>
                  </a:lnTo>
                  <a:lnTo>
                    <a:pt x="175" y="606"/>
                  </a:lnTo>
                  <a:lnTo>
                    <a:pt x="175" y="616"/>
                  </a:lnTo>
                  <a:lnTo>
                    <a:pt x="175" y="625"/>
                  </a:lnTo>
                  <a:lnTo>
                    <a:pt x="175" y="635"/>
                  </a:lnTo>
                  <a:lnTo>
                    <a:pt x="175" y="644"/>
                  </a:lnTo>
                  <a:lnTo>
                    <a:pt x="175" y="654"/>
                  </a:lnTo>
                  <a:lnTo>
                    <a:pt x="175" y="665"/>
                  </a:lnTo>
                  <a:lnTo>
                    <a:pt x="175" y="675"/>
                  </a:lnTo>
                  <a:lnTo>
                    <a:pt x="175" y="684"/>
                  </a:lnTo>
                  <a:lnTo>
                    <a:pt x="175" y="694"/>
                  </a:lnTo>
                  <a:lnTo>
                    <a:pt x="177" y="703"/>
                  </a:lnTo>
                  <a:lnTo>
                    <a:pt x="177" y="711"/>
                  </a:lnTo>
                  <a:lnTo>
                    <a:pt x="177" y="720"/>
                  </a:lnTo>
                  <a:lnTo>
                    <a:pt x="177" y="730"/>
                  </a:lnTo>
                  <a:lnTo>
                    <a:pt x="177" y="739"/>
                  </a:lnTo>
                  <a:lnTo>
                    <a:pt x="177" y="747"/>
                  </a:lnTo>
                  <a:lnTo>
                    <a:pt x="177" y="756"/>
                  </a:lnTo>
                  <a:lnTo>
                    <a:pt x="177" y="764"/>
                  </a:lnTo>
                  <a:lnTo>
                    <a:pt x="177" y="772"/>
                  </a:lnTo>
                  <a:lnTo>
                    <a:pt x="177" y="779"/>
                  </a:lnTo>
                  <a:lnTo>
                    <a:pt x="177" y="787"/>
                  </a:lnTo>
                  <a:lnTo>
                    <a:pt x="177" y="793"/>
                  </a:lnTo>
                  <a:lnTo>
                    <a:pt x="177" y="800"/>
                  </a:lnTo>
                  <a:lnTo>
                    <a:pt x="177" y="806"/>
                  </a:lnTo>
                  <a:lnTo>
                    <a:pt x="177" y="812"/>
                  </a:lnTo>
                  <a:lnTo>
                    <a:pt x="177" y="817"/>
                  </a:lnTo>
                  <a:lnTo>
                    <a:pt x="177" y="823"/>
                  </a:lnTo>
                  <a:lnTo>
                    <a:pt x="175" y="827"/>
                  </a:lnTo>
                  <a:lnTo>
                    <a:pt x="175" y="832"/>
                  </a:lnTo>
                  <a:lnTo>
                    <a:pt x="175" y="836"/>
                  </a:lnTo>
                  <a:lnTo>
                    <a:pt x="175" y="840"/>
                  </a:lnTo>
                  <a:lnTo>
                    <a:pt x="175" y="846"/>
                  </a:lnTo>
                  <a:lnTo>
                    <a:pt x="175" y="850"/>
                  </a:lnTo>
                  <a:lnTo>
                    <a:pt x="173" y="855"/>
                  </a:lnTo>
                  <a:lnTo>
                    <a:pt x="173" y="859"/>
                  </a:lnTo>
                  <a:lnTo>
                    <a:pt x="171" y="865"/>
                  </a:lnTo>
                  <a:lnTo>
                    <a:pt x="171" y="872"/>
                  </a:lnTo>
                  <a:lnTo>
                    <a:pt x="169" y="878"/>
                  </a:lnTo>
                  <a:lnTo>
                    <a:pt x="168" y="886"/>
                  </a:lnTo>
                  <a:lnTo>
                    <a:pt x="168" y="891"/>
                  </a:lnTo>
                  <a:lnTo>
                    <a:pt x="168" y="897"/>
                  </a:lnTo>
                  <a:lnTo>
                    <a:pt x="168" y="903"/>
                  </a:lnTo>
                  <a:lnTo>
                    <a:pt x="166" y="908"/>
                  </a:lnTo>
                  <a:lnTo>
                    <a:pt x="166" y="912"/>
                  </a:lnTo>
                  <a:lnTo>
                    <a:pt x="166" y="918"/>
                  </a:lnTo>
                  <a:lnTo>
                    <a:pt x="166" y="924"/>
                  </a:lnTo>
                  <a:lnTo>
                    <a:pt x="166" y="926"/>
                  </a:lnTo>
                  <a:lnTo>
                    <a:pt x="164" y="927"/>
                  </a:lnTo>
                  <a:lnTo>
                    <a:pt x="160" y="931"/>
                  </a:lnTo>
                  <a:lnTo>
                    <a:pt x="156" y="935"/>
                  </a:lnTo>
                  <a:lnTo>
                    <a:pt x="152" y="939"/>
                  </a:lnTo>
                  <a:lnTo>
                    <a:pt x="149" y="945"/>
                  </a:lnTo>
                  <a:lnTo>
                    <a:pt x="145" y="950"/>
                  </a:lnTo>
                  <a:lnTo>
                    <a:pt x="139" y="956"/>
                  </a:lnTo>
                  <a:lnTo>
                    <a:pt x="135" y="962"/>
                  </a:lnTo>
                  <a:lnTo>
                    <a:pt x="129" y="967"/>
                  </a:lnTo>
                  <a:lnTo>
                    <a:pt x="124" y="975"/>
                  </a:lnTo>
                  <a:lnTo>
                    <a:pt x="118" y="983"/>
                  </a:lnTo>
                  <a:lnTo>
                    <a:pt x="112" y="990"/>
                  </a:lnTo>
                  <a:lnTo>
                    <a:pt x="107" y="998"/>
                  </a:lnTo>
                  <a:lnTo>
                    <a:pt x="101" y="1005"/>
                  </a:lnTo>
                  <a:lnTo>
                    <a:pt x="93" y="1013"/>
                  </a:lnTo>
                  <a:lnTo>
                    <a:pt x="88" y="1021"/>
                  </a:lnTo>
                  <a:lnTo>
                    <a:pt x="80" y="1028"/>
                  </a:lnTo>
                  <a:lnTo>
                    <a:pt x="74" y="1036"/>
                  </a:lnTo>
                  <a:lnTo>
                    <a:pt x="67" y="1042"/>
                  </a:lnTo>
                  <a:lnTo>
                    <a:pt x="61" y="1049"/>
                  </a:lnTo>
                  <a:lnTo>
                    <a:pt x="55" y="1057"/>
                  </a:lnTo>
                  <a:lnTo>
                    <a:pt x="52" y="1062"/>
                  </a:lnTo>
                  <a:lnTo>
                    <a:pt x="44" y="1068"/>
                  </a:lnTo>
                  <a:lnTo>
                    <a:pt x="40" y="1074"/>
                  </a:lnTo>
                  <a:lnTo>
                    <a:pt x="34" y="1078"/>
                  </a:lnTo>
                  <a:lnTo>
                    <a:pt x="31" y="1083"/>
                  </a:lnTo>
                  <a:lnTo>
                    <a:pt x="23" y="1089"/>
                  </a:lnTo>
                  <a:lnTo>
                    <a:pt x="19" y="1093"/>
                  </a:lnTo>
                  <a:lnTo>
                    <a:pt x="15" y="1093"/>
                  </a:lnTo>
                  <a:lnTo>
                    <a:pt x="12" y="1093"/>
                  </a:lnTo>
                  <a:lnTo>
                    <a:pt x="8" y="1091"/>
                  </a:lnTo>
                  <a:lnTo>
                    <a:pt x="6" y="1089"/>
                  </a:lnTo>
                  <a:lnTo>
                    <a:pt x="2" y="1083"/>
                  </a:lnTo>
                  <a:lnTo>
                    <a:pt x="0" y="1076"/>
                  </a:lnTo>
                  <a:lnTo>
                    <a:pt x="0" y="1070"/>
                  </a:lnTo>
                  <a:lnTo>
                    <a:pt x="0" y="1066"/>
                  </a:lnTo>
                  <a:lnTo>
                    <a:pt x="0" y="1061"/>
                  </a:lnTo>
                  <a:lnTo>
                    <a:pt x="0" y="1059"/>
                  </a:lnTo>
                  <a:lnTo>
                    <a:pt x="0" y="1053"/>
                  </a:lnTo>
                  <a:lnTo>
                    <a:pt x="2" y="1051"/>
                  </a:lnTo>
                  <a:lnTo>
                    <a:pt x="2" y="1049"/>
                  </a:lnTo>
                  <a:lnTo>
                    <a:pt x="6" y="1045"/>
                  </a:lnTo>
                  <a:lnTo>
                    <a:pt x="10" y="1042"/>
                  </a:lnTo>
                  <a:lnTo>
                    <a:pt x="17" y="1036"/>
                  </a:lnTo>
                  <a:lnTo>
                    <a:pt x="25" y="1026"/>
                  </a:lnTo>
                  <a:lnTo>
                    <a:pt x="33" y="1019"/>
                  </a:lnTo>
                  <a:lnTo>
                    <a:pt x="42" y="1009"/>
                  </a:lnTo>
                  <a:lnTo>
                    <a:pt x="52" y="1002"/>
                  </a:lnTo>
                  <a:lnTo>
                    <a:pt x="55" y="996"/>
                  </a:lnTo>
                  <a:lnTo>
                    <a:pt x="61" y="990"/>
                  </a:lnTo>
                  <a:lnTo>
                    <a:pt x="67" y="983"/>
                  </a:lnTo>
                  <a:lnTo>
                    <a:pt x="74" y="975"/>
                  </a:lnTo>
                  <a:lnTo>
                    <a:pt x="82" y="965"/>
                  </a:lnTo>
                  <a:lnTo>
                    <a:pt x="90" y="958"/>
                  </a:lnTo>
                  <a:lnTo>
                    <a:pt x="97" y="948"/>
                  </a:lnTo>
                  <a:lnTo>
                    <a:pt x="105" y="941"/>
                  </a:lnTo>
                  <a:lnTo>
                    <a:pt x="109" y="935"/>
                  </a:lnTo>
                  <a:lnTo>
                    <a:pt x="112" y="929"/>
                  </a:lnTo>
                  <a:lnTo>
                    <a:pt x="116" y="926"/>
                  </a:lnTo>
                  <a:lnTo>
                    <a:pt x="120" y="922"/>
                  </a:lnTo>
                  <a:lnTo>
                    <a:pt x="126" y="914"/>
                  </a:lnTo>
                  <a:lnTo>
                    <a:pt x="131" y="907"/>
                  </a:lnTo>
                  <a:lnTo>
                    <a:pt x="137" y="899"/>
                  </a:lnTo>
                  <a:lnTo>
                    <a:pt x="141" y="893"/>
                  </a:lnTo>
                  <a:lnTo>
                    <a:pt x="145" y="888"/>
                  </a:lnTo>
                  <a:lnTo>
                    <a:pt x="147" y="886"/>
                  </a:lnTo>
                  <a:lnTo>
                    <a:pt x="147" y="882"/>
                  </a:lnTo>
                  <a:lnTo>
                    <a:pt x="147" y="876"/>
                  </a:lnTo>
                  <a:lnTo>
                    <a:pt x="147" y="870"/>
                  </a:lnTo>
                  <a:lnTo>
                    <a:pt x="147" y="867"/>
                  </a:lnTo>
                  <a:lnTo>
                    <a:pt x="147" y="863"/>
                  </a:lnTo>
                  <a:lnTo>
                    <a:pt x="147" y="857"/>
                  </a:lnTo>
                  <a:lnTo>
                    <a:pt x="147" y="850"/>
                  </a:lnTo>
                  <a:lnTo>
                    <a:pt x="147" y="844"/>
                  </a:lnTo>
                  <a:lnTo>
                    <a:pt x="147" y="836"/>
                  </a:lnTo>
                  <a:lnTo>
                    <a:pt x="147" y="829"/>
                  </a:lnTo>
                  <a:lnTo>
                    <a:pt x="147" y="819"/>
                  </a:lnTo>
                  <a:lnTo>
                    <a:pt x="147" y="812"/>
                  </a:lnTo>
                  <a:lnTo>
                    <a:pt x="147" y="802"/>
                  </a:lnTo>
                  <a:lnTo>
                    <a:pt x="147" y="794"/>
                  </a:lnTo>
                  <a:lnTo>
                    <a:pt x="147" y="783"/>
                  </a:lnTo>
                  <a:lnTo>
                    <a:pt x="147" y="774"/>
                  </a:lnTo>
                  <a:lnTo>
                    <a:pt x="147" y="762"/>
                  </a:lnTo>
                  <a:lnTo>
                    <a:pt x="147" y="753"/>
                  </a:lnTo>
                  <a:lnTo>
                    <a:pt x="147" y="739"/>
                  </a:lnTo>
                  <a:lnTo>
                    <a:pt x="147" y="730"/>
                  </a:lnTo>
                  <a:lnTo>
                    <a:pt x="147" y="718"/>
                  </a:lnTo>
                  <a:lnTo>
                    <a:pt x="147" y="707"/>
                  </a:lnTo>
                  <a:lnTo>
                    <a:pt x="145" y="694"/>
                  </a:lnTo>
                  <a:lnTo>
                    <a:pt x="145" y="682"/>
                  </a:lnTo>
                  <a:lnTo>
                    <a:pt x="145" y="669"/>
                  </a:lnTo>
                  <a:lnTo>
                    <a:pt x="145" y="658"/>
                  </a:lnTo>
                  <a:lnTo>
                    <a:pt x="145" y="644"/>
                  </a:lnTo>
                  <a:lnTo>
                    <a:pt x="145" y="633"/>
                  </a:lnTo>
                  <a:lnTo>
                    <a:pt x="145" y="620"/>
                  </a:lnTo>
                  <a:lnTo>
                    <a:pt x="145" y="608"/>
                  </a:lnTo>
                  <a:lnTo>
                    <a:pt x="145" y="595"/>
                  </a:lnTo>
                  <a:lnTo>
                    <a:pt x="145" y="583"/>
                  </a:lnTo>
                  <a:lnTo>
                    <a:pt x="145" y="570"/>
                  </a:lnTo>
                  <a:lnTo>
                    <a:pt x="145" y="557"/>
                  </a:lnTo>
                  <a:lnTo>
                    <a:pt x="145" y="545"/>
                  </a:lnTo>
                  <a:lnTo>
                    <a:pt x="145" y="532"/>
                  </a:lnTo>
                  <a:lnTo>
                    <a:pt x="145" y="521"/>
                  </a:lnTo>
                  <a:lnTo>
                    <a:pt x="145" y="509"/>
                  </a:lnTo>
                  <a:lnTo>
                    <a:pt x="143" y="496"/>
                  </a:lnTo>
                  <a:lnTo>
                    <a:pt x="143" y="485"/>
                  </a:lnTo>
                  <a:lnTo>
                    <a:pt x="143" y="473"/>
                  </a:lnTo>
                  <a:lnTo>
                    <a:pt x="143" y="464"/>
                  </a:lnTo>
                  <a:lnTo>
                    <a:pt x="143" y="452"/>
                  </a:lnTo>
                  <a:lnTo>
                    <a:pt x="143" y="443"/>
                  </a:lnTo>
                  <a:lnTo>
                    <a:pt x="143" y="433"/>
                  </a:lnTo>
                  <a:lnTo>
                    <a:pt x="143" y="424"/>
                  </a:lnTo>
                  <a:lnTo>
                    <a:pt x="141" y="412"/>
                  </a:lnTo>
                  <a:lnTo>
                    <a:pt x="141" y="405"/>
                  </a:lnTo>
                  <a:lnTo>
                    <a:pt x="141" y="395"/>
                  </a:lnTo>
                  <a:lnTo>
                    <a:pt x="141" y="388"/>
                  </a:lnTo>
                  <a:lnTo>
                    <a:pt x="141" y="380"/>
                  </a:lnTo>
                  <a:lnTo>
                    <a:pt x="141" y="372"/>
                  </a:lnTo>
                  <a:lnTo>
                    <a:pt x="141" y="367"/>
                  </a:lnTo>
                  <a:lnTo>
                    <a:pt x="141" y="361"/>
                  </a:lnTo>
                  <a:lnTo>
                    <a:pt x="141" y="355"/>
                  </a:lnTo>
                  <a:lnTo>
                    <a:pt x="141" y="350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1" y="338"/>
                  </a:lnTo>
                  <a:lnTo>
                    <a:pt x="141" y="336"/>
                  </a:lnTo>
                  <a:lnTo>
                    <a:pt x="139" y="333"/>
                  </a:lnTo>
                  <a:lnTo>
                    <a:pt x="139" y="329"/>
                  </a:lnTo>
                  <a:lnTo>
                    <a:pt x="139" y="325"/>
                  </a:lnTo>
                  <a:lnTo>
                    <a:pt x="139" y="317"/>
                  </a:lnTo>
                  <a:lnTo>
                    <a:pt x="137" y="314"/>
                  </a:lnTo>
                  <a:lnTo>
                    <a:pt x="137" y="310"/>
                  </a:lnTo>
                  <a:lnTo>
                    <a:pt x="135" y="306"/>
                  </a:lnTo>
                  <a:lnTo>
                    <a:pt x="135" y="302"/>
                  </a:lnTo>
                  <a:lnTo>
                    <a:pt x="135" y="296"/>
                  </a:lnTo>
                  <a:lnTo>
                    <a:pt x="135" y="291"/>
                  </a:lnTo>
                  <a:lnTo>
                    <a:pt x="133" y="287"/>
                  </a:lnTo>
                  <a:lnTo>
                    <a:pt x="133" y="281"/>
                  </a:lnTo>
                  <a:lnTo>
                    <a:pt x="133" y="275"/>
                  </a:lnTo>
                  <a:lnTo>
                    <a:pt x="131" y="270"/>
                  </a:lnTo>
                  <a:lnTo>
                    <a:pt x="131" y="264"/>
                  </a:lnTo>
                  <a:lnTo>
                    <a:pt x="131" y="258"/>
                  </a:lnTo>
                  <a:lnTo>
                    <a:pt x="129" y="251"/>
                  </a:lnTo>
                  <a:lnTo>
                    <a:pt x="129" y="245"/>
                  </a:lnTo>
                  <a:lnTo>
                    <a:pt x="128" y="237"/>
                  </a:lnTo>
                  <a:lnTo>
                    <a:pt x="128" y="232"/>
                  </a:lnTo>
                  <a:lnTo>
                    <a:pt x="128" y="224"/>
                  </a:lnTo>
                  <a:lnTo>
                    <a:pt x="126" y="218"/>
                  </a:lnTo>
                  <a:lnTo>
                    <a:pt x="126" y="211"/>
                  </a:lnTo>
                  <a:lnTo>
                    <a:pt x="126" y="205"/>
                  </a:lnTo>
                  <a:lnTo>
                    <a:pt x="124" y="198"/>
                  </a:lnTo>
                  <a:lnTo>
                    <a:pt x="124" y="192"/>
                  </a:lnTo>
                  <a:lnTo>
                    <a:pt x="124" y="184"/>
                  </a:lnTo>
                  <a:lnTo>
                    <a:pt x="124" y="179"/>
                  </a:lnTo>
                  <a:lnTo>
                    <a:pt x="122" y="171"/>
                  </a:lnTo>
                  <a:lnTo>
                    <a:pt x="120" y="163"/>
                  </a:lnTo>
                  <a:lnTo>
                    <a:pt x="120" y="156"/>
                  </a:lnTo>
                  <a:lnTo>
                    <a:pt x="120" y="150"/>
                  </a:lnTo>
                  <a:lnTo>
                    <a:pt x="118" y="142"/>
                  </a:lnTo>
                  <a:lnTo>
                    <a:pt x="118" y="135"/>
                  </a:lnTo>
                  <a:lnTo>
                    <a:pt x="116" y="127"/>
                  </a:lnTo>
                  <a:lnTo>
                    <a:pt x="116" y="122"/>
                  </a:lnTo>
                  <a:lnTo>
                    <a:pt x="116" y="114"/>
                  </a:lnTo>
                  <a:lnTo>
                    <a:pt x="116" y="108"/>
                  </a:lnTo>
                  <a:lnTo>
                    <a:pt x="114" y="103"/>
                  </a:lnTo>
                  <a:lnTo>
                    <a:pt x="114" y="97"/>
                  </a:lnTo>
                  <a:lnTo>
                    <a:pt x="114" y="91"/>
                  </a:lnTo>
                  <a:lnTo>
                    <a:pt x="112" y="84"/>
                  </a:lnTo>
                  <a:lnTo>
                    <a:pt x="112" y="80"/>
                  </a:lnTo>
                  <a:lnTo>
                    <a:pt x="112" y="74"/>
                  </a:lnTo>
                  <a:lnTo>
                    <a:pt x="112" y="68"/>
                  </a:lnTo>
                  <a:lnTo>
                    <a:pt x="110" y="63"/>
                  </a:lnTo>
                  <a:lnTo>
                    <a:pt x="110" y="59"/>
                  </a:lnTo>
                  <a:lnTo>
                    <a:pt x="110" y="55"/>
                  </a:lnTo>
                  <a:lnTo>
                    <a:pt x="109" y="47"/>
                  </a:lnTo>
                  <a:lnTo>
                    <a:pt x="109" y="40"/>
                  </a:lnTo>
                  <a:lnTo>
                    <a:pt x="109" y="34"/>
                  </a:lnTo>
                  <a:lnTo>
                    <a:pt x="109" y="32"/>
                  </a:lnTo>
                  <a:lnTo>
                    <a:pt x="109" y="2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Freeform 73">
              <a:extLst>
                <a:ext uri="{FF2B5EF4-FFF2-40B4-BE49-F238E27FC236}">
                  <a16:creationId xmlns:a16="http://schemas.microsoft.com/office/drawing/2014/main" id="{8D7D2611-79A0-45F1-81FF-7EAEFAED9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" y="2531"/>
              <a:ext cx="157" cy="59"/>
            </a:xfrm>
            <a:custGeom>
              <a:avLst/>
              <a:gdLst>
                <a:gd name="T0" fmla="*/ 1 w 313"/>
                <a:gd name="T1" fmla="*/ 1 h 118"/>
                <a:gd name="T2" fmla="*/ 1 w 313"/>
                <a:gd name="T3" fmla="*/ 1 h 118"/>
                <a:gd name="T4" fmla="*/ 1 w 313"/>
                <a:gd name="T5" fmla="*/ 1 h 118"/>
                <a:gd name="T6" fmla="*/ 0 w 313"/>
                <a:gd name="T7" fmla="*/ 1 h 118"/>
                <a:gd name="T8" fmla="*/ 1 w 313"/>
                <a:gd name="T9" fmla="*/ 1 h 118"/>
                <a:gd name="T10" fmla="*/ 1 w 313"/>
                <a:gd name="T11" fmla="*/ 1 h 118"/>
                <a:gd name="T12" fmla="*/ 1 w 313"/>
                <a:gd name="T13" fmla="*/ 1 h 118"/>
                <a:gd name="T14" fmla="*/ 1 w 313"/>
                <a:gd name="T15" fmla="*/ 1 h 118"/>
                <a:gd name="T16" fmla="*/ 1 w 313"/>
                <a:gd name="T17" fmla="*/ 1 h 118"/>
                <a:gd name="T18" fmla="*/ 1 w 313"/>
                <a:gd name="T19" fmla="*/ 1 h 118"/>
                <a:gd name="T20" fmla="*/ 1 w 313"/>
                <a:gd name="T21" fmla="*/ 1 h 118"/>
                <a:gd name="T22" fmla="*/ 1 w 313"/>
                <a:gd name="T23" fmla="*/ 1 h 118"/>
                <a:gd name="T24" fmla="*/ 1 w 313"/>
                <a:gd name="T25" fmla="*/ 1 h 118"/>
                <a:gd name="T26" fmla="*/ 1 w 313"/>
                <a:gd name="T27" fmla="*/ 1 h 118"/>
                <a:gd name="T28" fmla="*/ 1 w 313"/>
                <a:gd name="T29" fmla="*/ 1 h 118"/>
                <a:gd name="T30" fmla="*/ 1 w 313"/>
                <a:gd name="T31" fmla="*/ 1 h 118"/>
                <a:gd name="T32" fmla="*/ 1 w 313"/>
                <a:gd name="T33" fmla="*/ 1 h 118"/>
                <a:gd name="T34" fmla="*/ 1 w 313"/>
                <a:gd name="T35" fmla="*/ 1 h 118"/>
                <a:gd name="T36" fmla="*/ 1 w 313"/>
                <a:gd name="T37" fmla="*/ 1 h 118"/>
                <a:gd name="T38" fmla="*/ 1 w 313"/>
                <a:gd name="T39" fmla="*/ 1 h 118"/>
                <a:gd name="T40" fmla="*/ 1 w 313"/>
                <a:gd name="T41" fmla="*/ 1 h 118"/>
                <a:gd name="T42" fmla="*/ 1 w 313"/>
                <a:gd name="T43" fmla="*/ 1 h 118"/>
                <a:gd name="T44" fmla="*/ 1 w 313"/>
                <a:gd name="T45" fmla="*/ 1 h 118"/>
                <a:gd name="T46" fmla="*/ 1 w 313"/>
                <a:gd name="T47" fmla="*/ 1 h 118"/>
                <a:gd name="T48" fmla="*/ 1 w 313"/>
                <a:gd name="T49" fmla="*/ 1 h 118"/>
                <a:gd name="T50" fmla="*/ 1 w 313"/>
                <a:gd name="T51" fmla="*/ 1 h 118"/>
                <a:gd name="T52" fmla="*/ 1 w 313"/>
                <a:gd name="T53" fmla="*/ 1 h 118"/>
                <a:gd name="T54" fmla="*/ 1 w 313"/>
                <a:gd name="T55" fmla="*/ 1 h 118"/>
                <a:gd name="T56" fmla="*/ 1 w 313"/>
                <a:gd name="T57" fmla="*/ 1 h 118"/>
                <a:gd name="T58" fmla="*/ 1 w 313"/>
                <a:gd name="T59" fmla="*/ 1 h 118"/>
                <a:gd name="T60" fmla="*/ 1 w 313"/>
                <a:gd name="T61" fmla="*/ 1 h 118"/>
                <a:gd name="T62" fmla="*/ 1 w 313"/>
                <a:gd name="T63" fmla="*/ 1 h 118"/>
                <a:gd name="T64" fmla="*/ 1 w 313"/>
                <a:gd name="T65" fmla="*/ 1 h 118"/>
                <a:gd name="T66" fmla="*/ 1 w 313"/>
                <a:gd name="T67" fmla="*/ 1 h 118"/>
                <a:gd name="T68" fmla="*/ 1 w 313"/>
                <a:gd name="T69" fmla="*/ 1 h 118"/>
                <a:gd name="T70" fmla="*/ 1 w 313"/>
                <a:gd name="T71" fmla="*/ 1 h 118"/>
                <a:gd name="T72" fmla="*/ 1 w 313"/>
                <a:gd name="T73" fmla="*/ 1 h 118"/>
                <a:gd name="T74" fmla="*/ 1 w 313"/>
                <a:gd name="T75" fmla="*/ 1 h 118"/>
                <a:gd name="T76" fmla="*/ 1 w 313"/>
                <a:gd name="T77" fmla="*/ 1 h 118"/>
                <a:gd name="T78" fmla="*/ 1 w 313"/>
                <a:gd name="T79" fmla="*/ 1 h 118"/>
                <a:gd name="T80" fmla="*/ 1 w 313"/>
                <a:gd name="T81" fmla="*/ 1 h 118"/>
                <a:gd name="T82" fmla="*/ 1 w 313"/>
                <a:gd name="T83" fmla="*/ 1 h 118"/>
                <a:gd name="T84" fmla="*/ 1 w 313"/>
                <a:gd name="T85" fmla="*/ 1 h 118"/>
                <a:gd name="T86" fmla="*/ 1 w 313"/>
                <a:gd name="T87" fmla="*/ 0 h 1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3"/>
                <a:gd name="T133" fmla="*/ 0 h 118"/>
                <a:gd name="T134" fmla="*/ 313 w 313"/>
                <a:gd name="T135" fmla="*/ 118 h 11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3" h="118">
                  <a:moveTo>
                    <a:pt x="39" y="0"/>
                  </a:moveTo>
                  <a:lnTo>
                    <a:pt x="36" y="2"/>
                  </a:lnTo>
                  <a:lnTo>
                    <a:pt x="32" y="7"/>
                  </a:lnTo>
                  <a:lnTo>
                    <a:pt x="26" y="11"/>
                  </a:lnTo>
                  <a:lnTo>
                    <a:pt x="24" y="17"/>
                  </a:lnTo>
                  <a:lnTo>
                    <a:pt x="19" y="23"/>
                  </a:lnTo>
                  <a:lnTo>
                    <a:pt x="17" y="30"/>
                  </a:lnTo>
                  <a:lnTo>
                    <a:pt x="11" y="34"/>
                  </a:lnTo>
                  <a:lnTo>
                    <a:pt x="7" y="40"/>
                  </a:lnTo>
                  <a:lnTo>
                    <a:pt x="3" y="45"/>
                  </a:lnTo>
                  <a:lnTo>
                    <a:pt x="3" y="51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1" y="64"/>
                  </a:lnTo>
                  <a:lnTo>
                    <a:pt x="3" y="66"/>
                  </a:lnTo>
                  <a:lnTo>
                    <a:pt x="5" y="66"/>
                  </a:lnTo>
                  <a:lnTo>
                    <a:pt x="7" y="68"/>
                  </a:lnTo>
                  <a:lnTo>
                    <a:pt x="11" y="70"/>
                  </a:lnTo>
                  <a:lnTo>
                    <a:pt x="19" y="72"/>
                  </a:lnTo>
                  <a:lnTo>
                    <a:pt x="22" y="74"/>
                  </a:lnTo>
                  <a:lnTo>
                    <a:pt x="30" y="76"/>
                  </a:lnTo>
                  <a:lnTo>
                    <a:pt x="34" y="76"/>
                  </a:lnTo>
                  <a:lnTo>
                    <a:pt x="38" y="78"/>
                  </a:lnTo>
                  <a:lnTo>
                    <a:pt x="43" y="78"/>
                  </a:lnTo>
                  <a:lnTo>
                    <a:pt x="47" y="80"/>
                  </a:lnTo>
                  <a:lnTo>
                    <a:pt x="53" y="80"/>
                  </a:lnTo>
                  <a:lnTo>
                    <a:pt x="57" y="82"/>
                  </a:lnTo>
                  <a:lnTo>
                    <a:pt x="62" y="82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7" y="85"/>
                  </a:lnTo>
                  <a:lnTo>
                    <a:pt x="83" y="85"/>
                  </a:lnTo>
                  <a:lnTo>
                    <a:pt x="89" y="87"/>
                  </a:lnTo>
                  <a:lnTo>
                    <a:pt x="93" y="87"/>
                  </a:lnTo>
                  <a:lnTo>
                    <a:pt x="98" y="89"/>
                  </a:lnTo>
                  <a:lnTo>
                    <a:pt x="106" y="89"/>
                  </a:lnTo>
                  <a:lnTo>
                    <a:pt x="112" y="91"/>
                  </a:lnTo>
                  <a:lnTo>
                    <a:pt x="117" y="93"/>
                  </a:lnTo>
                  <a:lnTo>
                    <a:pt x="123" y="95"/>
                  </a:lnTo>
                  <a:lnTo>
                    <a:pt x="129" y="95"/>
                  </a:lnTo>
                  <a:lnTo>
                    <a:pt x="136" y="97"/>
                  </a:lnTo>
                  <a:lnTo>
                    <a:pt x="142" y="97"/>
                  </a:lnTo>
                  <a:lnTo>
                    <a:pt x="148" y="99"/>
                  </a:lnTo>
                  <a:lnTo>
                    <a:pt x="154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1" y="102"/>
                  </a:lnTo>
                  <a:lnTo>
                    <a:pt x="176" y="102"/>
                  </a:lnTo>
                  <a:lnTo>
                    <a:pt x="184" y="104"/>
                  </a:lnTo>
                  <a:lnTo>
                    <a:pt x="188" y="104"/>
                  </a:lnTo>
                  <a:lnTo>
                    <a:pt x="193" y="106"/>
                  </a:lnTo>
                  <a:lnTo>
                    <a:pt x="199" y="106"/>
                  </a:lnTo>
                  <a:lnTo>
                    <a:pt x="205" y="108"/>
                  </a:lnTo>
                  <a:lnTo>
                    <a:pt x="211" y="108"/>
                  </a:lnTo>
                  <a:lnTo>
                    <a:pt x="216" y="110"/>
                  </a:lnTo>
                  <a:lnTo>
                    <a:pt x="220" y="110"/>
                  </a:lnTo>
                  <a:lnTo>
                    <a:pt x="228" y="112"/>
                  </a:lnTo>
                  <a:lnTo>
                    <a:pt x="231" y="112"/>
                  </a:lnTo>
                  <a:lnTo>
                    <a:pt x="235" y="112"/>
                  </a:lnTo>
                  <a:lnTo>
                    <a:pt x="241" y="112"/>
                  </a:lnTo>
                  <a:lnTo>
                    <a:pt x="245" y="114"/>
                  </a:lnTo>
                  <a:lnTo>
                    <a:pt x="252" y="114"/>
                  </a:lnTo>
                  <a:lnTo>
                    <a:pt x="262" y="116"/>
                  </a:lnTo>
                  <a:lnTo>
                    <a:pt x="268" y="118"/>
                  </a:lnTo>
                  <a:lnTo>
                    <a:pt x="273" y="118"/>
                  </a:lnTo>
                  <a:lnTo>
                    <a:pt x="277" y="118"/>
                  </a:lnTo>
                  <a:lnTo>
                    <a:pt x="283" y="118"/>
                  </a:lnTo>
                  <a:lnTo>
                    <a:pt x="287" y="118"/>
                  </a:lnTo>
                  <a:lnTo>
                    <a:pt x="292" y="116"/>
                  </a:lnTo>
                  <a:lnTo>
                    <a:pt x="296" y="112"/>
                  </a:lnTo>
                  <a:lnTo>
                    <a:pt x="300" y="108"/>
                  </a:lnTo>
                  <a:lnTo>
                    <a:pt x="302" y="102"/>
                  </a:lnTo>
                  <a:lnTo>
                    <a:pt x="306" y="99"/>
                  </a:lnTo>
                  <a:lnTo>
                    <a:pt x="308" y="95"/>
                  </a:lnTo>
                  <a:lnTo>
                    <a:pt x="311" y="89"/>
                  </a:lnTo>
                  <a:lnTo>
                    <a:pt x="311" y="83"/>
                  </a:lnTo>
                  <a:lnTo>
                    <a:pt x="313" y="78"/>
                  </a:lnTo>
                  <a:lnTo>
                    <a:pt x="313" y="72"/>
                  </a:lnTo>
                  <a:lnTo>
                    <a:pt x="313" y="66"/>
                  </a:lnTo>
                  <a:lnTo>
                    <a:pt x="313" y="63"/>
                  </a:lnTo>
                  <a:lnTo>
                    <a:pt x="313" y="59"/>
                  </a:lnTo>
                  <a:lnTo>
                    <a:pt x="313" y="55"/>
                  </a:lnTo>
                  <a:lnTo>
                    <a:pt x="311" y="51"/>
                  </a:lnTo>
                  <a:lnTo>
                    <a:pt x="309" y="51"/>
                  </a:lnTo>
                  <a:lnTo>
                    <a:pt x="306" y="49"/>
                  </a:lnTo>
                  <a:lnTo>
                    <a:pt x="302" y="47"/>
                  </a:lnTo>
                  <a:lnTo>
                    <a:pt x="298" y="45"/>
                  </a:lnTo>
                  <a:lnTo>
                    <a:pt x="290" y="44"/>
                  </a:lnTo>
                  <a:lnTo>
                    <a:pt x="283" y="42"/>
                  </a:lnTo>
                  <a:lnTo>
                    <a:pt x="273" y="40"/>
                  </a:lnTo>
                  <a:lnTo>
                    <a:pt x="266" y="38"/>
                  </a:lnTo>
                  <a:lnTo>
                    <a:pt x="260" y="36"/>
                  </a:lnTo>
                  <a:lnTo>
                    <a:pt x="254" y="36"/>
                  </a:lnTo>
                  <a:lnTo>
                    <a:pt x="249" y="34"/>
                  </a:lnTo>
                  <a:lnTo>
                    <a:pt x="243" y="34"/>
                  </a:lnTo>
                  <a:lnTo>
                    <a:pt x="237" y="32"/>
                  </a:lnTo>
                  <a:lnTo>
                    <a:pt x="231" y="30"/>
                  </a:lnTo>
                  <a:lnTo>
                    <a:pt x="226" y="30"/>
                  </a:lnTo>
                  <a:lnTo>
                    <a:pt x="220" y="30"/>
                  </a:lnTo>
                  <a:lnTo>
                    <a:pt x="214" y="28"/>
                  </a:lnTo>
                  <a:lnTo>
                    <a:pt x="209" y="26"/>
                  </a:lnTo>
                  <a:lnTo>
                    <a:pt x="203" y="25"/>
                  </a:lnTo>
                  <a:lnTo>
                    <a:pt x="197" y="25"/>
                  </a:lnTo>
                  <a:lnTo>
                    <a:pt x="190" y="23"/>
                  </a:lnTo>
                  <a:lnTo>
                    <a:pt x="184" y="23"/>
                  </a:lnTo>
                  <a:lnTo>
                    <a:pt x="178" y="21"/>
                  </a:lnTo>
                  <a:lnTo>
                    <a:pt x="173" y="21"/>
                  </a:lnTo>
                  <a:lnTo>
                    <a:pt x="165" y="19"/>
                  </a:lnTo>
                  <a:lnTo>
                    <a:pt x="159" y="19"/>
                  </a:lnTo>
                  <a:lnTo>
                    <a:pt x="154" y="17"/>
                  </a:lnTo>
                  <a:lnTo>
                    <a:pt x="148" y="15"/>
                  </a:lnTo>
                  <a:lnTo>
                    <a:pt x="140" y="15"/>
                  </a:lnTo>
                  <a:lnTo>
                    <a:pt x="135" y="15"/>
                  </a:lnTo>
                  <a:lnTo>
                    <a:pt x="127" y="13"/>
                  </a:lnTo>
                  <a:lnTo>
                    <a:pt x="123" y="13"/>
                  </a:lnTo>
                  <a:lnTo>
                    <a:pt x="116" y="11"/>
                  </a:lnTo>
                  <a:lnTo>
                    <a:pt x="110" y="9"/>
                  </a:lnTo>
                  <a:lnTo>
                    <a:pt x="106" y="9"/>
                  </a:lnTo>
                  <a:lnTo>
                    <a:pt x="100" y="7"/>
                  </a:lnTo>
                  <a:lnTo>
                    <a:pt x="95" y="7"/>
                  </a:lnTo>
                  <a:lnTo>
                    <a:pt x="89" y="7"/>
                  </a:lnTo>
                  <a:lnTo>
                    <a:pt x="83" y="6"/>
                  </a:lnTo>
                  <a:lnTo>
                    <a:pt x="79" y="6"/>
                  </a:lnTo>
                  <a:lnTo>
                    <a:pt x="76" y="6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62" y="4"/>
                  </a:lnTo>
                  <a:lnTo>
                    <a:pt x="55" y="2"/>
                  </a:lnTo>
                  <a:lnTo>
                    <a:pt x="49" y="2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6" name="Freeform 74">
              <a:extLst>
                <a:ext uri="{FF2B5EF4-FFF2-40B4-BE49-F238E27FC236}">
                  <a16:creationId xmlns:a16="http://schemas.microsoft.com/office/drawing/2014/main" id="{B8CBA909-F251-491F-BD89-D13F8EB15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" y="2158"/>
              <a:ext cx="145" cy="276"/>
            </a:xfrm>
            <a:custGeom>
              <a:avLst/>
              <a:gdLst>
                <a:gd name="T0" fmla="*/ 0 w 289"/>
                <a:gd name="T1" fmla="*/ 1 h 551"/>
                <a:gd name="T2" fmla="*/ 1 w 289"/>
                <a:gd name="T3" fmla="*/ 1 h 551"/>
                <a:gd name="T4" fmla="*/ 1 w 289"/>
                <a:gd name="T5" fmla="*/ 1 h 551"/>
                <a:gd name="T6" fmla="*/ 1 w 289"/>
                <a:gd name="T7" fmla="*/ 1 h 551"/>
                <a:gd name="T8" fmla="*/ 1 w 289"/>
                <a:gd name="T9" fmla="*/ 1 h 551"/>
                <a:gd name="T10" fmla="*/ 1 w 289"/>
                <a:gd name="T11" fmla="*/ 1 h 551"/>
                <a:gd name="T12" fmla="*/ 1 w 289"/>
                <a:gd name="T13" fmla="*/ 1 h 551"/>
                <a:gd name="T14" fmla="*/ 1 w 289"/>
                <a:gd name="T15" fmla="*/ 1 h 551"/>
                <a:gd name="T16" fmla="*/ 1 w 289"/>
                <a:gd name="T17" fmla="*/ 1 h 551"/>
                <a:gd name="T18" fmla="*/ 1 w 289"/>
                <a:gd name="T19" fmla="*/ 1 h 551"/>
                <a:gd name="T20" fmla="*/ 1 w 289"/>
                <a:gd name="T21" fmla="*/ 1 h 551"/>
                <a:gd name="T22" fmla="*/ 1 w 289"/>
                <a:gd name="T23" fmla="*/ 1 h 551"/>
                <a:gd name="T24" fmla="*/ 1 w 289"/>
                <a:gd name="T25" fmla="*/ 1 h 551"/>
                <a:gd name="T26" fmla="*/ 1 w 289"/>
                <a:gd name="T27" fmla="*/ 1 h 551"/>
                <a:gd name="T28" fmla="*/ 1 w 289"/>
                <a:gd name="T29" fmla="*/ 1 h 551"/>
                <a:gd name="T30" fmla="*/ 1 w 289"/>
                <a:gd name="T31" fmla="*/ 1 h 551"/>
                <a:gd name="T32" fmla="*/ 1 w 289"/>
                <a:gd name="T33" fmla="*/ 1 h 551"/>
                <a:gd name="T34" fmla="*/ 1 w 289"/>
                <a:gd name="T35" fmla="*/ 1 h 551"/>
                <a:gd name="T36" fmla="*/ 1 w 289"/>
                <a:gd name="T37" fmla="*/ 1 h 551"/>
                <a:gd name="T38" fmla="*/ 1 w 289"/>
                <a:gd name="T39" fmla="*/ 1 h 551"/>
                <a:gd name="T40" fmla="*/ 1 w 289"/>
                <a:gd name="T41" fmla="*/ 1 h 551"/>
                <a:gd name="T42" fmla="*/ 1 w 289"/>
                <a:gd name="T43" fmla="*/ 1 h 551"/>
                <a:gd name="T44" fmla="*/ 1 w 289"/>
                <a:gd name="T45" fmla="*/ 1 h 551"/>
                <a:gd name="T46" fmla="*/ 1 w 289"/>
                <a:gd name="T47" fmla="*/ 1 h 551"/>
                <a:gd name="T48" fmla="*/ 1 w 289"/>
                <a:gd name="T49" fmla="*/ 1 h 551"/>
                <a:gd name="T50" fmla="*/ 1 w 289"/>
                <a:gd name="T51" fmla="*/ 1 h 551"/>
                <a:gd name="T52" fmla="*/ 1 w 289"/>
                <a:gd name="T53" fmla="*/ 1 h 551"/>
                <a:gd name="T54" fmla="*/ 1 w 289"/>
                <a:gd name="T55" fmla="*/ 1 h 551"/>
                <a:gd name="T56" fmla="*/ 1 w 289"/>
                <a:gd name="T57" fmla="*/ 1 h 551"/>
                <a:gd name="T58" fmla="*/ 1 w 289"/>
                <a:gd name="T59" fmla="*/ 1 h 551"/>
                <a:gd name="T60" fmla="*/ 1 w 289"/>
                <a:gd name="T61" fmla="*/ 1 h 551"/>
                <a:gd name="T62" fmla="*/ 1 w 289"/>
                <a:gd name="T63" fmla="*/ 1 h 551"/>
                <a:gd name="T64" fmla="*/ 1 w 289"/>
                <a:gd name="T65" fmla="*/ 1 h 551"/>
                <a:gd name="T66" fmla="*/ 1 w 289"/>
                <a:gd name="T67" fmla="*/ 1 h 551"/>
                <a:gd name="T68" fmla="*/ 1 w 289"/>
                <a:gd name="T69" fmla="*/ 1 h 551"/>
                <a:gd name="T70" fmla="*/ 1 w 289"/>
                <a:gd name="T71" fmla="*/ 1 h 551"/>
                <a:gd name="T72" fmla="*/ 1 w 289"/>
                <a:gd name="T73" fmla="*/ 1 h 551"/>
                <a:gd name="T74" fmla="*/ 1 w 289"/>
                <a:gd name="T75" fmla="*/ 1 h 551"/>
                <a:gd name="T76" fmla="*/ 1 w 289"/>
                <a:gd name="T77" fmla="*/ 1 h 551"/>
                <a:gd name="T78" fmla="*/ 1 w 289"/>
                <a:gd name="T79" fmla="*/ 1 h 551"/>
                <a:gd name="T80" fmla="*/ 1 w 289"/>
                <a:gd name="T81" fmla="*/ 1 h 551"/>
                <a:gd name="T82" fmla="*/ 1 w 289"/>
                <a:gd name="T83" fmla="*/ 1 h 551"/>
                <a:gd name="T84" fmla="*/ 1 w 289"/>
                <a:gd name="T85" fmla="*/ 1 h 551"/>
                <a:gd name="T86" fmla="*/ 1 w 289"/>
                <a:gd name="T87" fmla="*/ 1 h 551"/>
                <a:gd name="T88" fmla="*/ 1 w 289"/>
                <a:gd name="T89" fmla="*/ 1 h 551"/>
                <a:gd name="T90" fmla="*/ 1 w 289"/>
                <a:gd name="T91" fmla="*/ 1 h 551"/>
                <a:gd name="T92" fmla="*/ 1 w 289"/>
                <a:gd name="T93" fmla="*/ 1 h 551"/>
                <a:gd name="T94" fmla="*/ 1 w 289"/>
                <a:gd name="T95" fmla="*/ 1 h 551"/>
                <a:gd name="T96" fmla="*/ 1 w 289"/>
                <a:gd name="T97" fmla="*/ 1 h 551"/>
                <a:gd name="T98" fmla="*/ 1 w 289"/>
                <a:gd name="T99" fmla="*/ 1 h 551"/>
                <a:gd name="T100" fmla="*/ 1 w 289"/>
                <a:gd name="T101" fmla="*/ 1 h 551"/>
                <a:gd name="T102" fmla="*/ 1 w 289"/>
                <a:gd name="T103" fmla="*/ 0 h 551"/>
                <a:gd name="T104" fmla="*/ 1 w 289"/>
                <a:gd name="T105" fmla="*/ 0 h 551"/>
                <a:gd name="T106" fmla="*/ 1 w 289"/>
                <a:gd name="T107" fmla="*/ 1 h 551"/>
                <a:gd name="T108" fmla="*/ 1 w 289"/>
                <a:gd name="T109" fmla="*/ 1 h 551"/>
                <a:gd name="T110" fmla="*/ 1 w 289"/>
                <a:gd name="T111" fmla="*/ 1 h 551"/>
                <a:gd name="T112" fmla="*/ 1 w 289"/>
                <a:gd name="T113" fmla="*/ 1 h 551"/>
                <a:gd name="T114" fmla="*/ 0 w 289"/>
                <a:gd name="T115" fmla="*/ 1 h 5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9"/>
                <a:gd name="T175" fmla="*/ 0 h 551"/>
                <a:gd name="T176" fmla="*/ 289 w 289"/>
                <a:gd name="T177" fmla="*/ 551 h 5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9" h="551">
                  <a:moveTo>
                    <a:pt x="0" y="17"/>
                  </a:moveTo>
                  <a:lnTo>
                    <a:pt x="0" y="19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2" y="47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2" y="72"/>
                  </a:lnTo>
                  <a:lnTo>
                    <a:pt x="2" y="78"/>
                  </a:lnTo>
                  <a:lnTo>
                    <a:pt x="4" y="83"/>
                  </a:lnTo>
                  <a:lnTo>
                    <a:pt x="4" y="89"/>
                  </a:lnTo>
                  <a:lnTo>
                    <a:pt x="4" y="95"/>
                  </a:lnTo>
                  <a:lnTo>
                    <a:pt x="4" y="101"/>
                  </a:lnTo>
                  <a:lnTo>
                    <a:pt x="6" y="108"/>
                  </a:lnTo>
                  <a:lnTo>
                    <a:pt x="6" y="114"/>
                  </a:lnTo>
                  <a:lnTo>
                    <a:pt x="6" y="121"/>
                  </a:lnTo>
                  <a:lnTo>
                    <a:pt x="6" y="127"/>
                  </a:lnTo>
                  <a:lnTo>
                    <a:pt x="7" y="135"/>
                  </a:lnTo>
                  <a:lnTo>
                    <a:pt x="7" y="142"/>
                  </a:lnTo>
                  <a:lnTo>
                    <a:pt x="7" y="150"/>
                  </a:lnTo>
                  <a:lnTo>
                    <a:pt x="9" y="158"/>
                  </a:lnTo>
                  <a:lnTo>
                    <a:pt x="9" y="165"/>
                  </a:lnTo>
                  <a:lnTo>
                    <a:pt x="9" y="173"/>
                  </a:lnTo>
                  <a:lnTo>
                    <a:pt x="9" y="179"/>
                  </a:lnTo>
                  <a:lnTo>
                    <a:pt x="9" y="186"/>
                  </a:lnTo>
                  <a:lnTo>
                    <a:pt x="11" y="194"/>
                  </a:lnTo>
                  <a:lnTo>
                    <a:pt x="11" y="201"/>
                  </a:lnTo>
                  <a:lnTo>
                    <a:pt x="11" y="209"/>
                  </a:lnTo>
                  <a:lnTo>
                    <a:pt x="13" y="215"/>
                  </a:lnTo>
                  <a:lnTo>
                    <a:pt x="13" y="222"/>
                  </a:lnTo>
                  <a:lnTo>
                    <a:pt x="13" y="230"/>
                  </a:lnTo>
                  <a:lnTo>
                    <a:pt x="13" y="236"/>
                  </a:lnTo>
                  <a:lnTo>
                    <a:pt x="15" y="243"/>
                  </a:lnTo>
                  <a:lnTo>
                    <a:pt x="15" y="251"/>
                  </a:lnTo>
                  <a:lnTo>
                    <a:pt x="15" y="256"/>
                  </a:lnTo>
                  <a:lnTo>
                    <a:pt x="17" y="264"/>
                  </a:lnTo>
                  <a:lnTo>
                    <a:pt x="17" y="270"/>
                  </a:lnTo>
                  <a:lnTo>
                    <a:pt x="17" y="277"/>
                  </a:lnTo>
                  <a:lnTo>
                    <a:pt x="17" y="283"/>
                  </a:lnTo>
                  <a:lnTo>
                    <a:pt x="19" y="289"/>
                  </a:lnTo>
                  <a:lnTo>
                    <a:pt x="19" y="294"/>
                  </a:lnTo>
                  <a:lnTo>
                    <a:pt x="19" y="300"/>
                  </a:lnTo>
                  <a:lnTo>
                    <a:pt x="19" y="306"/>
                  </a:lnTo>
                  <a:lnTo>
                    <a:pt x="21" y="310"/>
                  </a:lnTo>
                  <a:lnTo>
                    <a:pt x="21" y="315"/>
                  </a:lnTo>
                  <a:lnTo>
                    <a:pt x="23" y="321"/>
                  </a:lnTo>
                  <a:lnTo>
                    <a:pt x="23" y="329"/>
                  </a:lnTo>
                  <a:lnTo>
                    <a:pt x="25" y="338"/>
                  </a:lnTo>
                  <a:lnTo>
                    <a:pt x="25" y="344"/>
                  </a:lnTo>
                  <a:lnTo>
                    <a:pt x="26" y="350"/>
                  </a:lnTo>
                  <a:lnTo>
                    <a:pt x="26" y="353"/>
                  </a:lnTo>
                  <a:lnTo>
                    <a:pt x="28" y="359"/>
                  </a:lnTo>
                  <a:lnTo>
                    <a:pt x="28" y="363"/>
                  </a:lnTo>
                  <a:lnTo>
                    <a:pt x="30" y="370"/>
                  </a:lnTo>
                  <a:lnTo>
                    <a:pt x="30" y="376"/>
                  </a:lnTo>
                  <a:lnTo>
                    <a:pt x="30" y="384"/>
                  </a:lnTo>
                  <a:lnTo>
                    <a:pt x="30" y="391"/>
                  </a:lnTo>
                  <a:lnTo>
                    <a:pt x="32" y="399"/>
                  </a:lnTo>
                  <a:lnTo>
                    <a:pt x="32" y="407"/>
                  </a:lnTo>
                  <a:lnTo>
                    <a:pt x="32" y="414"/>
                  </a:lnTo>
                  <a:lnTo>
                    <a:pt x="32" y="424"/>
                  </a:lnTo>
                  <a:lnTo>
                    <a:pt x="34" y="433"/>
                  </a:lnTo>
                  <a:lnTo>
                    <a:pt x="34" y="441"/>
                  </a:lnTo>
                  <a:lnTo>
                    <a:pt x="34" y="448"/>
                  </a:lnTo>
                  <a:lnTo>
                    <a:pt x="36" y="456"/>
                  </a:lnTo>
                  <a:lnTo>
                    <a:pt x="38" y="466"/>
                  </a:lnTo>
                  <a:lnTo>
                    <a:pt x="38" y="473"/>
                  </a:lnTo>
                  <a:lnTo>
                    <a:pt x="38" y="481"/>
                  </a:lnTo>
                  <a:lnTo>
                    <a:pt x="38" y="488"/>
                  </a:lnTo>
                  <a:lnTo>
                    <a:pt x="40" y="498"/>
                  </a:lnTo>
                  <a:lnTo>
                    <a:pt x="42" y="504"/>
                  </a:lnTo>
                  <a:lnTo>
                    <a:pt x="44" y="511"/>
                  </a:lnTo>
                  <a:lnTo>
                    <a:pt x="44" y="517"/>
                  </a:lnTo>
                  <a:lnTo>
                    <a:pt x="45" y="524"/>
                  </a:lnTo>
                  <a:lnTo>
                    <a:pt x="47" y="528"/>
                  </a:lnTo>
                  <a:lnTo>
                    <a:pt x="49" y="534"/>
                  </a:lnTo>
                  <a:lnTo>
                    <a:pt x="51" y="538"/>
                  </a:lnTo>
                  <a:lnTo>
                    <a:pt x="53" y="542"/>
                  </a:lnTo>
                  <a:lnTo>
                    <a:pt x="57" y="547"/>
                  </a:lnTo>
                  <a:lnTo>
                    <a:pt x="63" y="551"/>
                  </a:lnTo>
                  <a:lnTo>
                    <a:pt x="65" y="549"/>
                  </a:lnTo>
                  <a:lnTo>
                    <a:pt x="68" y="549"/>
                  </a:lnTo>
                  <a:lnTo>
                    <a:pt x="72" y="549"/>
                  </a:lnTo>
                  <a:lnTo>
                    <a:pt x="78" y="549"/>
                  </a:lnTo>
                  <a:lnTo>
                    <a:pt x="84" y="549"/>
                  </a:lnTo>
                  <a:lnTo>
                    <a:pt x="91" y="549"/>
                  </a:lnTo>
                  <a:lnTo>
                    <a:pt x="99" y="549"/>
                  </a:lnTo>
                  <a:lnTo>
                    <a:pt x="106" y="549"/>
                  </a:lnTo>
                  <a:lnTo>
                    <a:pt x="114" y="549"/>
                  </a:lnTo>
                  <a:lnTo>
                    <a:pt x="123" y="547"/>
                  </a:lnTo>
                  <a:lnTo>
                    <a:pt x="127" y="547"/>
                  </a:lnTo>
                  <a:lnTo>
                    <a:pt x="131" y="547"/>
                  </a:lnTo>
                  <a:lnTo>
                    <a:pt x="137" y="547"/>
                  </a:lnTo>
                  <a:lnTo>
                    <a:pt x="142" y="547"/>
                  </a:lnTo>
                  <a:lnTo>
                    <a:pt x="146" y="545"/>
                  </a:lnTo>
                  <a:lnTo>
                    <a:pt x="152" y="545"/>
                  </a:lnTo>
                  <a:lnTo>
                    <a:pt x="158" y="545"/>
                  </a:lnTo>
                  <a:lnTo>
                    <a:pt x="161" y="545"/>
                  </a:lnTo>
                  <a:lnTo>
                    <a:pt x="167" y="543"/>
                  </a:lnTo>
                  <a:lnTo>
                    <a:pt x="173" y="543"/>
                  </a:lnTo>
                  <a:lnTo>
                    <a:pt x="177" y="543"/>
                  </a:lnTo>
                  <a:lnTo>
                    <a:pt x="182" y="543"/>
                  </a:lnTo>
                  <a:lnTo>
                    <a:pt x="186" y="543"/>
                  </a:lnTo>
                  <a:lnTo>
                    <a:pt x="192" y="543"/>
                  </a:lnTo>
                  <a:lnTo>
                    <a:pt x="196" y="542"/>
                  </a:lnTo>
                  <a:lnTo>
                    <a:pt x="201" y="542"/>
                  </a:lnTo>
                  <a:lnTo>
                    <a:pt x="205" y="542"/>
                  </a:lnTo>
                  <a:lnTo>
                    <a:pt x="211" y="542"/>
                  </a:lnTo>
                  <a:lnTo>
                    <a:pt x="215" y="540"/>
                  </a:lnTo>
                  <a:lnTo>
                    <a:pt x="220" y="540"/>
                  </a:lnTo>
                  <a:lnTo>
                    <a:pt x="228" y="538"/>
                  </a:lnTo>
                  <a:lnTo>
                    <a:pt x="238" y="538"/>
                  </a:lnTo>
                  <a:lnTo>
                    <a:pt x="245" y="536"/>
                  </a:lnTo>
                  <a:lnTo>
                    <a:pt x="255" y="536"/>
                  </a:lnTo>
                  <a:lnTo>
                    <a:pt x="260" y="534"/>
                  </a:lnTo>
                  <a:lnTo>
                    <a:pt x="266" y="534"/>
                  </a:lnTo>
                  <a:lnTo>
                    <a:pt x="272" y="532"/>
                  </a:lnTo>
                  <a:lnTo>
                    <a:pt x="277" y="530"/>
                  </a:lnTo>
                  <a:lnTo>
                    <a:pt x="283" y="528"/>
                  </a:lnTo>
                  <a:lnTo>
                    <a:pt x="289" y="526"/>
                  </a:lnTo>
                  <a:lnTo>
                    <a:pt x="289" y="523"/>
                  </a:lnTo>
                  <a:lnTo>
                    <a:pt x="289" y="517"/>
                  </a:lnTo>
                  <a:lnTo>
                    <a:pt x="289" y="513"/>
                  </a:lnTo>
                  <a:lnTo>
                    <a:pt x="289" y="509"/>
                  </a:lnTo>
                  <a:lnTo>
                    <a:pt x="289" y="505"/>
                  </a:lnTo>
                  <a:lnTo>
                    <a:pt x="289" y="500"/>
                  </a:lnTo>
                  <a:lnTo>
                    <a:pt x="287" y="492"/>
                  </a:lnTo>
                  <a:lnTo>
                    <a:pt x="287" y="486"/>
                  </a:lnTo>
                  <a:lnTo>
                    <a:pt x="287" y="481"/>
                  </a:lnTo>
                  <a:lnTo>
                    <a:pt x="287" y="473"/>
                  </a:lnTo>
                  <a:lnTo>
                    <a:pt x="285" y="466"/>
                  </a:lnTo>
                  <a:lnTo>
                    <a:pt x="285" y="458"/>
                  </a:lnTo>
                  <a:lnTo>
                    <a:pt x="285" y="450"/>
                  </a:lnTo>
                  <a:lnTo>
                    <a:pt x="285" y="441"/>
                  </a:lnTo>
                  <a:lnTo>
                    <a:pt x="283" y="431"/>
                  </a:lnTo>
                  <a:lnTo>
                    <a:pt x="283" y="422"/>
                  </a:lnTo>
                  <a:lnTo>
                    <a:pt x="283" y="412"/>
                  </a:lnTo>
                  <a:lnTo>
                    <a:pt x="283" y="403"/>
                  </a:lnTo>
                  <a:lnTo>
                    <a:pt x="281" y="391"/>
                  </a:lnTo>
                  <a:lnTo>
                    <a:pt x="281" y="382"/>
                  </a:lnTo>
                  <a:lnTo>
                    <a:pt x="279" y="372"/>
                  </a:lnTo>
                  <a:lnTo>
                    <a:pt x="279" y="361"/>
                  </a:lnTo>
                  <a:lnTo>
                    <a:pt x="277" y="350"/>
                  </a:lnTo>
                  <a:lnTo>
                    <a:pt x="277" y="340"/>
                  </a:lnTo>
                  <a:lnTo>
                    <a:pt x="276" y="329"/>
                  </a:lnTo>
                  <a:lnTo>
                    <a:pt x="276" y="317"/>
                  </a:lnTo>
                  <a:lnTo>
                    <a:pt x="276" y="306"/>
                  </a:lnTo>
                  <a:lnTo>
                    <a:pt x="276" y="294"/>
                  </a:lnTo>
                  <a:lnTo>
                    <a:pt x="274" y="283"/>
                  </a:lnTo>
                  <a:lnTo>
                    <a:pt x="274" y="274"/>
                  </a:lnTo>
                  <a:lnTo>
                    <a:pt x="272" y="260"/>
                  </a:lnTo>
                  <a:lnTo>
                    <a:pt x="272" y="249"/>
                  </a:lnTo>
                  <a:lnTo>
                    <a:pt x="270" y="237"/>
                  </a:lnTo>
                  <a:lnTo>
                    <a:pt x="270" y="226"/>
                  </a:lnTo>
                  <a:lnTo>
                    <a:pt x="268" y="215"/>
                  </a:lnTo>
                  <a:lnTo>
                    <a:pt x="268" y="203"/>
                  </a:lnTo>
                  <a:lnTo>
                    <a:pt x="266" y="192"/>
                  </a:lnTo>
                  <a:lnTo>
                    <a:pt x="266" y="182"/>
                  </a:lnTo>
                  <a:lnTo>
                    <a:pt x="264" y="171"/>
                  </a:lnTo>
                  <a:lnTo>
                    <a:pt x="264" y="159"/>
                  </a:lnTo>
                  <a:lnTo>
                    <a:pt x="262" y="150"/>
                  </a:lnTo>
                  <a:lnTo>
                    <a:pt x="262" y="140"/>
                  </a:lnTo>
                  <a:lnTo>
                    <a:pt x="262" y="131"/>
                  </a:lnTo>
                  <a:lnTo>
                    <a:pt x="260" y="121"/>
                  </a:lnTo>
                  <a:lnTo>
                    <a:pt x="260" y="112"/>
                  </a:lnTo>
                  <a:lnTo>
                    <a:pt x="260" y="104"/>
                  </a:lnTo>
                  <a:lnTo>
                    <a:pt x="260" y="95"/>
                  </a:lnTo>
                  <a:lnTo>
                    <a:pt x="258" y="87"/>
                  </a:lnTo>
                  <a:lnTo>
                    <a:pt x="258" y="80"/>
                  </a:lnTo>
                  <a:lnTo>
                    <a:pt x="258" y="74"/>
                  </a:lnTo>
                  <a:lnTo>
                    <a:pt x="257" y="66"/>
                  </a:lnTo>
                  <a:lnTo>
                    <a:pt x="257" y="61"/>
                  </a:lnTo>
                  <a:lnTo>
                    <a:pt x="257" y="55"/>
                  </a:lnTo>
                  <a:lnTo>
                    <a:pt x="257" y="49"/>
                  </a:lnTo>
                  <a:lnTo>
                    <a:pt x="255" y="45"/>
                  </a:lnTo>
                  <a:lnTo>
                    <a:pt x="255" y="40"/>
                  </a:lnTo>
                  <a:lnTo>
                    <a:pt x="255" y="38"/>
                  </a:lnTo>
                  <a:lnTo>
                    <a:pt x="255" y="34"/>
                  </a:lnTo>
                  <a:lnTo>
                    <a:pt x="255" y="30"/>
                  </a:lnTo>
                  <a:lnTo>
                    <a:pt x="253" y="28"/>
                  </a:lnTo>
                  <a:lnTo>
                    <a:pt x="251" y="28"/>
                  </a:lnTo>
                  <a:lnTo>
                    <a:pt x="245" y="26"/>
                  </a:lnTo>
                  <a:lnTo>
                    <a:pt x="239" y="26"/>
                  </a:lnTo>
                  <a:lnTo>
                    <a:pt x="232" y="23"/>
                  </a:lnTo>
                  <a:lnTo>
                    <a:pt x="224" y="21"/>
                  </a:lnTo>
                  <a:lnTo>
                    <a:pt x="219" y="19"/>
                  </a:lnTo>
                  <a:lnTo>
                    <a:pt x="215" y="19"/>
                  </a:lnTo>
                  <a:lnTo>
                    <a:pt x="211" y="17"/>
                  </a:lnTo>
                  <a:lnTo>
                    <a:pt x="205" y="17"/>
                  </a:lnTo>
                  <a:lnTo>
                    <a:pt x="200" y="15"/>
                  </a:lnTo>
                  <a:lnTo>
                    <a:pt x="196" y="13"/>
                  </a:lnTo>
                  <a:lnTo>
                    <a:pt x="190" y="11"/>
                  </a:lnTo>
                  <a:lnTo>
                    <a:pt x="184" y="11"/>
                  </a:lnTo>
                  <a:lnTo>
                    <a:pt x="180" y="9"/>
                  </a:lnTo>
                  <a:lnTo>
                    <a:pt x="175" y="7"/>
                  </a:lnTo>
                  <a:lnTo>
                    <a:pt x="169" y="6"/>
                  </a:lnTo>
                  <a:lnTo>
                    <a:pt x="165" y="6"/>
                  </a:lnTo>
                  <a:lnTo>
                    <a:pt x="160" y="4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6" y="2"/>
                  </a:lnTo>
                  <a:lnTo>
                    <a:pt x="139" y="0"/>
                  </a:lnTo>
                  <a:lnTo>
                    <a:pt x="131" y="0"/>
                  </a:lnTo>
                  <a:lnTo>
                    <a:pt x="125" y="0"/>
                  </a:lnTo>
                  <a:lnTo>
                    <a:pt x="116" y="0"/>
                  </a:lnTo>
                  <a:lnTo>
                    <a:pt x="110" y="0"/>
                  </a:lnTo>
                  <a:lnTo>
                    <a:pt x="106" y="0"/>
                  </a:lnTo>
                  <a:lnTo>
                    <a:pt x="103" y="0"/>
                  </a:lnTo>
                  <a:lnTo>
                    <a:pt x="97" y="2"/>
                  </a:lnTo>
                  <a:lnTo>
                    <a:pt x="91" y="2"/>
                  </a:lnTo>
                  <a:lnTo>
                    <a:pt x="85" y="2"/>
                  </a:lnTo>
                  <a:lnTo>
                    <a:pt x="82" y="4"/>
                  </a:lnTo>
                  <a:lnTo>
                    <a:pt x="76" y="4"/>
                  </a:lnTo>
                  <a:lnTo>
                    <a:pt x="70" y="4"/>
                  </a:lnTo>
                  <a:lnTo>
                    <a:pt x="65" y="4"/>
                  </a:lnTo>
                  <a:lnTo>
                    <a:pt x="59" y="6"/>
                  </a:lnTo>
                  <a:lnTo>
                    <a:pt x="53" y="7"/>
                  </a:lnTo>
                  <a:lnTo>
                    <a:pt x="47" y="7"/>
                  </a:lnTo>
                  <a:lnTo>
                    <a:pt x="42" y="7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Freeform 75">
              <a:extLst>
                <a:ext uri="{FF2B5EF4-FFF2-40B4-BE49-F238E27FC236}">
                  <a16:creationId xmlns:a16="http://schemas.microsoft.com/office/drawing/2014/main" id="{9C6CEE60-F29A-4C4E-AEFF-529B79CE0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448"/>
              <a:ext cx="147" cy="27"/>
            </a:xfrm>
            <a:custGeom>
              <a:avLst/>
              <a:gdLst>
                <a:gd name="T0" fmla="*/ 0 w 295"/>
                <a:gd name="T1" fmla="*/ 0 h 55"/>
                <a:gd name="T2" fmla="*/ 0 w 295"/>
                <a:gd name="T3" fmla="*/ 0 h 55"/>
                <a:gd name="T4" fmla="*/ 0 w 295"/>
                <a:gd name="T5" fmla="*/ 0 h 55"/>
                <a:gd name="T6" fmla="*/ 0 w 295"/>
                <a:gd name="T7" fmla="*/ 0 h 55"/>
                <a:gd name="T8" fmla="*/ 0 w 295"/>
                <a:gd name="T9" fmla="*/ 0 h 55"/>
                <a:gd name="T10" fmla="*/ 0 w 295"/>
                <a:gd name="T11" fmla="*/ 0 h 55"/>
                <a:gd name="T12" fmla="*/ 0 w 295"/>
                <a:gd name="T13" fmla="*/ 0 h 55"/>
                <a:gd name="T14" fmla="*/ 0 w 295"/>
                <a:gd name="T15" fmla="*/ 0 h 55"/>
                <a:gd name="T16" fmla="*/ 0 w 295"/>
                <a:gd name="T17" fmla="*/ 0 h 55"/>
                <a:gd name="T18" fmla="*/ 0 w 295"/>
                <a:gd name="T19" fmla="*/ 0 h 55"/>
                <a:gd name="T20" fmla="*/ 0 w 295"/>
                <a:gd name="T21" fmla="*/ 0 h 55"/>
                <a:gd name="T22" fmla="*/ 0 w 295"/>
                <a:gd name="T23" fmla="*/ 0 h 55"/>
                <a:gd name="T24" fmla="*/ 0 w 295"/>
                <a:gd name="T25" fmla="*/ 0 h 55"/>
                <a:gd name="T26" fmla="*/ 0 w 295"/>
                <a:gd name="T27" fmla="*/ 0 h 55"/>
                <a:gd name="T28" fmla="*/ 0 w 295"/>
                <a:gd name="T29" fmla="*/ 0 h 55"/>
                <a:gd name="T30" fmla="*/ 0 w 295"/>
                <a:gd name="T31" fmla="*/ 0 h 55"/>
                <a:gd name="T32" fmla="*/ 0 w 295"/>
                <a:gd name="T33" fmla="*/ 0 h 55"/>
                <a:gd name="T34" fmla="*/ 0 w 295"/>
                <a:gd name="T35" fmla="*/ 0 h 55"/>
                <a:gd name="T36" fmla="*/ 0 w 295"/>
                <a:gd name="T37" fmla="*/ 0 h 55"/>
                <a:gd name="T38" fmla="*/ 0 w 295"/>
                <a:gd name="T39" fmla="*/ 0 h 55"/>
                <a:gd name="T40" fmla="*/ 0 w 295"/>
                <a:gd name="T41" fmla="*/ 0 h 55"/>
                <a:gd name="T42" fmla="*/ 0 w 295"/>
                <a:gd name="T43" fmla="*/ 0 h 55"/>
                <a:gd name="T44" fmla="*/ 0 w 295"/>
                <a:gd name="T45" fmla="*/ 0 h 55"/>
                <a:gd name="T46" fmla="*/ 0 w 295"/>
                <a:gd name="T47" fmla="*/ 0 h 55"/>
                <a:gd name="T48" fmla="*/ 0 w 295"/>
                <a:gd name="T49" fmla="*/ 0 h 55"/>
                <a:gd name="T50" fmla="*/ 0 w 295"/>
                <a:gd name="T51" fmla="*/ 0 h 55"/>
                <a:gd name="T52" fmla="*/ 0 w 295"/>
                <a:gd name="T53" fmla="*/ 0 h 55"/>
                <a:gd name="T54" fmla="*/ 0 w 295"/>
                <a:gd name="T55" fmla="*/ 0 h 55"/>
                <a:gd name="T56" fmla="*/ 0 w 295"/>
                <a:gd name="T57" fmla="*/ 0 h 55"/>
                <a:gd name="T58" fmla="*/ 0 w 295"/>
                <a:gd name="T59" fmla="*/ 0 h 55"/>
                <a:gd name="T60" fmla="*/ 0 w 295"/>
                <a:gd name="T61" fmla="*/ 0 h 55"/>
                <a:gd name="T62" fmla="*/ 0 w 295"/>
                <a:gd name="T63" fmla="*/ 0 h 55"/>
                <a:gd name="T64" fmla="*/ 0 w 295"/>
                <a:gd name="T65" fmla="*/ 0 h 55"/>
                <a:gd name="T66" fmla="*/ 0 w 295"/>
                <a:gd name="T67" fmla="*/ 0 h 55"/>
                <a:gd name="T68" fmla="*/ 0 w 295"/>
                <a:gd name="T69" fmla="*/ 0 h 55"/>
                <a:gd name="T70" fmla="*/ 0 w 295"/>
                <a:gd name="T71" fmla="*/ 0 h 55"/>
                <a:gd name="T72" fmla="*/ 0 w 295"/>
                <a:gd name="T73" fmla="*/ 0 h 55"/>
                <a:gd name="T74" fmla="*/ 0 w 295"/>
                <a:gd name="T75" fmla="*/ 0 h 55"/>
                <a:gd name="T76" fmla="*/ 0 w 295"/>
                <a:gd name="T77" fmla="*/ 0 h 55"/>
                <a:gd name="T78" fmla="*/ 0 w 295"/>
                <a:gd name="T79" fmla="*/ 0 h 55"/>
                <a:gd name="T80" fmla="*/ 0 w 295"/>
                <a:gd name="T81" fmla="*/ 0 h 55"/>
                <a:gd name="T82" fmla="*/ 0 w 295"/>
                <a:gd name="T83" fmla="*/ 0 h 55"/>
                <a:gd name="T84" fmla="*/ 0 w 295"/>
                <a:gd name="T85" fmla="*/ 0 h 55"/>
                <a:gd name="T86" fmla="*/ 0 w 295"/>
                <a:gd name="T87" fmla="*/ 0 h 55"/>
                <a:gd name="T88" fmla="*/ 0 w 295"/>
                <a:gd name="T89" fmla="*/ 0 h 55"/>
                <a:gd name="T90" fmla="*/ 0 w 295"/>
                <a:gd name="T91" fmla="*/ 0 h 55"/>
                <a:gd name="T92" fmla="*/ 0 w 295"/>
                <a:gd name="T93" fmla="*/ 0 h 55"/>
                <a:gd name="T94" fmla="*/ 0 w 295"/>
                <a:gd name="T95" fmla="*/ 0 h 55"/>
                <a:gd name="T96" fmla="*/ 0 w 295"/>
                <a:gd name="T97" fmla="*/ 0 h 55"/>
                <a:gd name="T98" fmla="*/ 0 w 295"/>
                <a:gd name="T99" fmla="*/ 0 h 55"/>
                <a:gd name="T100" fmla="*/ 0 w 295"/>
                <a:gd name="T101" fmla="*/ 0 h 55"/>
                <a:gd name="T102" fmla="*/ 0 w 295"/>
                <a:gd name="T103" fmla="*/ 0 h 55"/>
                <a:gd name="T104" fmla="*/ 0 w 295"/>
                <a:gd name="T105" fmla="*/ 0 h 55"/>
                <a:gd name="T106" fmla="*/ 0 w 295"/>
                <a:gd name="T107" fmla="*/ 0 h 55"/>
                <a:gd name="T108" fmla="*/ 0 w 295"/>
                <a:gd name="T109" fmla="*/ 0 h 55"/>
                <a:gd name="T110" fmla="*/ 0 w 295"/>
                <a:gd name="T111" fmla="*/ 0 h 55"/>
                <a:gd name="T112" fmla="*/ 0 w 295"/>
                <a:gd name="T113" fmla="*/ 0 h 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5"/>
                <a:gd name="T172" fmla="*/ 0 h 55"/>
                <a:gd name="T173" fmla="*/ 295 w 295"/>
                <a:gd name="T174" fmla="*/ 55 h 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5" h="55">
                  <a:moveTo>
                    <a:pt x="0" y="9"/>
                  </a:moveTo>
                  <a:lnTo>
                    <a:pt x="2" y="7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33" y="7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6" y="5"/>
                  </a:lnTo>
                  <a:lnTo>
                    <a:pt x="50" y="5"/>
                  </a:lnTo>
                  <a:lnTo>
                    <a:pt x="56" y="5"/>
                  </a:lnTo>
                  <a:lnTo>
                    <a:pt x="61" y="5"/>
                  </a:lnTo>
                  <a:lnTo>
                    <a:pt x="65" y="3"/>
                  </a:lnTo>
                  <a:lnTo>
                    <a:pt x="71" y="3"/>
                  </a:lnTo>
                  <a:lnTo>
                    <a:pt x="77" y="3"/>
                  </a:lnTo>
                  <a:lnTo>
                    <a:pt x="82" y="3"/>
                  </a:lnTo>
                  <a:lnTo>
                    <a:pt x="88" y="3"/>
                  </a:lnTo>
                  <a:lnTo>
                    <a:pt x="96" y="3"/>
                  </a:lnTo>
                  <a:lnTo>
                    <a:pt x="99" y="1"/>
                  </a:lnTo>
                  <a:lnTo>
                    <a:pt x="107" y="1"/>
                  </a:lnTo>
                  <a:lnTo>
                    <a:pt x="113" y="1"/>
                  </a:lnTo>
                  <a:lnTo>
                    <a:pt x="120" y="1"/>
                  </a:lnTo>
                  <a:lnTo>
                    <a:pt x="126" y="1"/>
                  </a:lnTo>
                  <a:lnTo>
                    <a:pt x="132" y="1"/>
                  </a:lnTo>
                  <a:lnTo>
                    <a:pt x="139" y="1"/>
                  </a:lnTo>
                  <a:lnTo>
                    <a:pt x="145" y="1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4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7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9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8" y="0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70" y="1"/>
                  </a:lnTo>
                  <a:lnTo>
                    <a:pt x="274" y="1"/>
                  </a:lnTo>
                  <a:lnTo>
                    <a:pt x="278" y="3"/>
                  </a:lnTo>
                  <a:lnTo>
                    <a:pt x="282" y="3"/>
                  </a:lnTo>
                  <a:lnTo>
                    <a:pt x="284" y="7"/>
                  </a:lnTo>
                  <a:lnTo>
                    <a:pt x="286" y="11"/>
                  </a:lnTo>
                  <a:lnTo>
                    <a:pt x="289" y="17"/>
                  </a:lnTo>
                  <a:lnTo>
                    <a:pt x="291" y="22"/>
                  </a:lnTo>
                  <a:lnTo>
                    <a:pt x="295" y="28"/>
                  </a:lnTo>
                  <a:lnTo>
                    <a:pt x="295" y="32"/>
                  </a:lnTo>
                  <a:lnTo>
                    <a:pt x="293" y="36"/>
                  </a:lnTo>
                  <a:lnTo>
                    <a:pt x="289" y="38"/>
                  </a:lnTo>
                  <a:lnTo>
                    <a:pt x="284" y="39"/>
                  </a:lnTo>
                  <a:lnTo>
                    <a:pt x="280" y="39"/>
                  </a:lnTo>
                  <a:lnTo>
                    <a:pt x="276" y="39"/>
                  </a:lnTo>
                  <a:lnTo>
                    <a:pt x="270" y="39"/>
                  </a:lnTo>
                  <a:lnTo>
                    <a:pt x="263" y="39"/>
                  </a:lnTo>
                  <a:lnTo>
                    <a:pt x="259" y="39"/>
                  </a:lnTo>
                  <a:lnTo>
                    <a:pt x="255" y="39"/>
                  </a:lnTo>
                  <a:lnTo>
                    <a:pt x="251" y="39"/>
                  </a:lnTo>
                  <a:lnTo>
                    <a:pt x="248" y="41"/>
                  </a:lnTo>
                  <a:lnTo>
                    <a:pt x="242" y="41"/>
                  </a:lnTo>
                  <a:lnTo>
                    <a:pt x="238" y="41"/>
                  </a:lnTo>
                  <a:lnTo>
                    <a:pt x="232" y="41"/>
                  </a:lnTo>
                  <a:lnTo>
                    <a:pt x="229" y="43"/>
                  </a:lnTo>
                  <a:lnTo>
                    <a:pt x="223" y="43"/>
                  </a:lnTo>
                  <a:lnTo>
                    <a:pt x="217" y="43"/>
                  </a:lnTo>
                  <a:lnTo>
                    <a:pt x="212" y="43"/>
                  </a:lnTo>
                  <a:lnTo>
                    <a:pt x="206" y="43"/>
                  </a:lnTo>
                  <a:lnTo>
                    <a:pt x="200" y="43"/>
                  </a:lnTo>
                  <a:lnTo>
                    <a:pt x="194" y="43"/>
                  </a:lnTo>
                  <a:lnTo>
                    <a:pt x="189" y="43"/>
                  </a:lnTo>
                  <a:lnTo>
                    <a:pt x="183" y="45"/>
                  </a:lnTo>
                  <a:lnTo>
                    <a:pt x="175" y="45"/>
                  </a:lnTo>
                  <a:lnTo>
                    <a:pt x="170" y="45"/>
                  </a:lnTo>
                  <a:lnTo>
                    <a:pt x="164" y="45"/>
                  </a:lnTo>
                  <a:lnTo>
                    <a:pt x="156" y="45"/>
                  </a:lnTo>
                  <a:lnTo>
                    <a:pt x="151" y="45"/>
                  </a:lnTo>
                  <a:lnTo>
                    <a:pt x="145" y="47"/>
                  </a:lnTo>
                  <a:lnTo>
                    <a:pt x="139" y="47"/>
                  </a:lnTo>
                  <a:lnTo>
                    <a:pt x="134" y="47"/>
                  </a:lnTo>
                  <a:lnTo>
                    <a:pt x="126" y="47"/>
                  </a:lnTo>
                  <a:lnTo>
                    <a:pt x="120" y="47"/>
                  </a:lnTo>
                  <a:lnTo>
                    <a:pt x="113" y="47"/>
                  </a:lnTo>
                  <a:lnTo>
                    <a:pt x="107" y="49"/>
                  </a:lnTo>
                  <a:lnTo>
                    <a:pt x="101" y="49"/>
                  </a:lnTo>
                  <a:lnTo>
                    <a:pt x="96" y="49"/>
                  </a:lnTo>
                  <a:lnTo>
                    <a:pt x="88" y="49"/>
                  </a:lnTo>
                  <a:lnTo>
                    <a:pt x="84" y="51"/>
                  </a:lnTo>
                  <a:lnTo>
                    <a:pt x="77" y="51"/>
                  </a:lnTo>
                  <a:lnTo>
                    <a:pt x="71" y="51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56" y="51"/>
                  </a:lnTo>
                  <a:lnTo>
                    <a:pt x="50" y="51"/>
                  </a:lnTo>
                  <a:lnTo>
                    <a:pt x="46" y="51"/>
                  </a:lnTo>
                  <a:lnTo>
                    <a:pt x="40" y="53"/>
                  </a:lnTo>
                  <a:lnTo>
                    <a:pt x="37" y="53"/>
                  </a:lnTo>
                  <a:lnTo>
                    <a:pt x="31" y="53"/>
                  </a:lnTo>
                  <a:lnTo>
                    <a:pt x="27" y="53"/>
                  </a:lnTo>
                  <a:lnTo>
                    <a:pt x="23" y="53"/>
                  </a:lnTo>
                  <a:lnTo>
                    <a:pt x="18" y="53"/>
                  </a:lnTo>
                  <a:lnTo>
                    <a:pt x="12" y="55"/>
                  </a:lnTo>
                  <a:lnTo>
                    <a:pt x="6" y="55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8" name="Freeform 76">
              <a:extLst>
                <a:ext uri="{FF2B5EF4-FFF2-40B4-BE49-F238E27FC236}">
                  <a16:creationId xmlns:a16="http://schemas.microsoft.com/office/drawing/2014/main" id="{9017ED67-271C-4056-BE9C-0E308712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2488"/>
              <a:ext cx="146" cy="24"/>
            </a:xfrm>
            <a:custGeom>
              <a:avLst/>
              <a:gdLst>
                <a:gd name="T0" fmla="*/ 0 w 293"/>
                <a:gd name="T1" fmla="*/ 0 h 50"/>
                <a:gd name="T2" fmla="*/ 0 w 293"/>
                <a:gd name="T3" fmla="*/ 0 h 50"/>
                <a:gd name="T4" fmla="*/ 0 w 293"/>
                <a:gd name="T5" fmla="*/ 0 h 50"/>
                <a:gd name="T6" fmla="*/ 0 w 293"/>
                <a:gd name="T7" fmla="*/ 0 h 50"/>
                <a:gd name="T8" fmla="*/ 0 w 293"/>
                <a:gd name="T9" fmla="*/ 0 h 50"/>
                <a:gd name="T10" fmla="*/ 0 w 293"/>
                <a:gd name="T11" fmla="*/ 0 h 50"/>
                <a:gd name="T12" fmla="*/ 0 w 293"/>
                <a:gd name="T13" fmla="*/ 0 h 50"/>
                <a:gd name="T14" fmla="*/ 0 w 293"/>
                <a:gd name="T15" fmla="*/ 0 h 50"/>
                <a:gd name="T16" fmla="*/ 0 w 293"/>
                <a:gd name="T17" fmla="*/ 0 h 50"/>
                <a:gd name="T18" fmla="*/ 0 w 293"/>
                <a:gd name="T19" fmla="*/ 0 h 50"/>
                <a:gd name="T20" fmla="*/ 0 w 293"/>
                <a:gd name="T21" fmla="*/ 0 h 50"/>
                <a:gd name="T22" fmla="*/ 0 w 293"/>
                <a:gd name="T23" fmla="*/ 0 h 50"/>
                <a:gd name="T24" fmla="*/ 0 w 293"/>
                <a:gd name="T25" fmla="*/ 0 h 50"/>
                <a:gd name="T26" fmla="*/ 0 w 293"/>
                <a:gd name="T27" fmla="*/ 0 h 50"/>
                <a:gd name="T28" fmla="*/ 0 w 293"/>
                <a:gd name="T29" fmla="*/ 0 h 50"/>
                <a:gd name="T30" fmla="*/ 0 w 293"/>
                <a:gd name="T31" fmla="*/ 0 h 50"/>
                <a:gd name="T32" fmla="*/ 0 w 293"/>
                <a:gd name="T33" fmla="*/ 0 h 50"/>
                <a:gd name="T34" fmla="*/ 0 w 293"/>
                <a:gd name="T35" fmla="*/ 0 h 50"/>
                <a:gd name="T36" fmla="*/ 0 w 293"/>
                <a:gd name="T37" fmla="*/ 0 h 50"/>
                <a:gd name="T38" fmla="*/ 0 w 293"/>
                <a:gd name="T39" fmla="*/ 0 h 50"/>
                <a:gd name="T40" fmla="*/ 0 w 293"/>
                <a:gd name="T41" fmla="*/ 0 h 50"/>
                <a:gd name="T42" fmla="*/ 0 w 293"/>
                <a:gd name="T43" fmla="*/ 0 h 50"/>
                <a:gd name="T44" fmla="*/ 0 w 293"/>
                <a:gd name="T45" fmla="*/ 0 h 50"/>
                <a:gd name="T46" fmla="*/ 0 w 293"/>
                <a:gd name="T47" fmla="*/ 0 h 50"/>
                <a:gd name="T48" fmla="*/ 0 w 293"/>
                <a:gd name="T49" fmla="*/ 0 h 50"/>
                <a:gd name="T50" fmla="*/ 0 w 293"/>
                <a:gd name="T51" fmla="*/ 0 h 50"/>
                <a:gd name="T52" fmla="*/ 0 w 293"/>
                <a:gd name="T53" fmla="*/ 0 h 50"/>
                <a:gd name="T54" fmla="*/ 0 w 293"/>
                <a:gd name="T55" fmla="*/ 0 h 50"/>
                <a:gd name="T56" fmla="*/ 0 w 293"/>
                <a:gd name="T57" fmla="*/ 0 h 50"/>
                <a:gd name="T58" fmla="*/ 0 w 293"/>
                <a:gd name="T59" fmla="*/ 0 h 50"/>
                <a:gd name="T60" fmla="*/ 0 w 293"/>
                <a:gd name="T61" fmla="*/ 0 h 50"/>
                <a:gd name="T62" fmla="*/ 0 w 293"/>
                <a:gd name="T63" fmla="*/ 0 h 50"/>
                <a:gd name="T64" fmla="*/ 0 w 293"/>
                <a:gd name="T65" fmla="*/ 0 h 50"/>
                <a:gd name="T66" fmla="*/ 0 w 293"/>
                <a:gd name="T67" fmla="*/ 0 h 50"/>
                <a:gd name="T68" fmla="*/ 0 w 293"/>
                <a:gd name="T69" fmla="*/ 0 h 50"/>
                <a:gd name="T70" fmla="*/ 0 w 293"/>
                <a:gd name="T71" fmla="*/ 0 h 50"/>
                <a:gd name="T72" fmla="*/ 0 w 293"/>
                <a:gd name="T73" fmla="*/ 0 h 50"/>
                <a:gd name="T74" fmla="*/ 0 w 293"/>
                <a:gd name="T75" fmla="*/ 0 h 50"/>
                <a:gd name="T76" fmla="*/ 0 w 293"/>
                <a:gd name="T77" fmla="*/ 0 h 50"/>
                <a:gd name="T78" fmla="*/ 0 w 293"/>
                <a:gd name="T79" fmla="*/ 0 h 50"/>
                <a:gd name="T80" fmla="*/ 0 w 293"/>
                <a:gd name="T81" fmla="*/ 0 h 50"/>
                <a:gd name="T82" fmla="*/ 0 w 293"/>
                <a:gd name="T83" fmla="*/ 0 h 50"/>
                <a:gd name="T84" fmla="*/ 0 w 293"/>
                <a:gd name="T85" fmla="*/ 0 h 50"/>
                <a:gd name="T86" fmla="*/ 0 w 293"/>
                <a:gd name="T87" fmla="*/ 0 h 50"/>
                <a:gd name="T88" fmla="*/ 0 w 293"/>
                <a:gd name="T89" fmla="*/ 0 h 50"/>
                <a:gd name="T90" fmla="*/ 0 w 293"/>
                <a:gd name="T91" fmla="*/ 0 h 50"/>
                <a:gd name="T92" fmla="*/ 0 w 293"/>
                <a:gd name="T93" fmla="*/ 0 h 50"/>
                <a:gd name="T94" fmla="*/ 0 w 293"/>
                <a:gd name="T95" fmla="*/ 0 h 50"/>
                <a:gd name="T96" fmla="*/ 0 w 293"/>
                <a:gd name="T97" fmla="*/ 0 h 50"/>
                <a:gd name="T98" fmla="*/ 0 w 293"/>
                <a:gd name="T99" fmla="*/ 0 h 50"/>
                <a:gd name="T100" fmla="*/ 0 w 293"/>
                <a:gd name="T101" fmla="*/ 0 h 50"/>
                <a:gd name="T102" fmla="*/ 0 w 293"/>
                <a:gd name="T103" fmla="*/ 0 h 50"/>
                <a:gd name="T104" fmla="*/ 0 w 293"/>
                <a:gd name="T105" fmla="*/ 0 h 50"/>
                <a:gd name="T106" fmla="*/ 0 w 293"/>
                <a:gd name="T107" fmla="*/ 0 h 50"/>
                <a:gd name="T108" fmla="*/ 0 w 293"/>
                <a:gd name="T109" fmla="*/ 0 h 50"/>
                <a:gd name="T110" fmla="*/ 0 w 293"/>
                <a:gd name="T111" fmla="*/ 0 h 50"/>
                <a:gd name="T112" fmla="*/ 0 w 293"/>
                <a:gd name="T113" fmla="*/ 0 h 50"/>
                <a:gd name="T114" fmla="*/ 0 w 293"/>
                <a:gd name="T115" fmla="*/ 0 h 50"/>
                <a:gd name="T116" fmla="*/ 0 w 293"/>
                <a:gd name="T117" fmla="*/ 0 h 50"/>
                <a:gd name="T118" fmla="*/ 0 w 293"/>
                <a:gd name="T119" fmla="*/ 0 h 50"/>
                <a:gd name="T120" fmla="*/ 0 w 293"/>
                <a:gd name="T121" fmla="*/ 0 h 50"/>
                <a:gd name="T122" fmla="*/ 0 w 293"/>
                <a:gd name="T123" fmla="*/ 0 h 50"/>
                <a:gd name="T124" fmla="*/ 0 w 293"/>
                <a:gd name="T125" fmla="*/ 0 h 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3"/>
                <a:gd name="T190" fmla="*/ 0 h 50"/>
                <a:gd name="T191" fmla="*/ 293 w 293"/>
                <a:gd name="T192" fmla="*/ 50 h 5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3" h="50">
                  <a:moveTo>
                    <a:pt x="14" y="0"/>
                  </a:moveTo>
                  <a:lnTo>
                    <a:pt x="126" y="2"/>
                  </a:lnTo>
                  <a:lnTo>
                    <a:pt x="293" y="0"/>
                  </a:lnTo>
                  <a:lnTo>
                    <a:pt x="291" y="33"/>
                  </a:lnTo>
                  <a:lnTo>
                    <a:pt x="289" y="33"/>
                  </a:lnTo>
                  <a:lnTo>
                    <a:pt x="287" y="33"/>
                  </a:lnTo>
                  <a:lnTo>
                    <a:pt x="284" y="33"/>
                  </a:lnTo>
                  <a:lnTo>
                    <a:pt x="278" y="35"/>
                  </a:lnTo>
                  <a:lnTo>
                    <a:pt x="270" y="37"/>
                  </a:lnTo>
                  <a:lnTo>
                    <a:pt x="265" y="38"/>
                  </a:lnTo>
                  <a:lnTo>
                    <a:pt x="257" y="38"/>
                  </a:lnTo>
                  <a:lnTo>
                    <a:pt x="249" y="40"/>
                  </a:lnTo>
                  <a:lnTo>
                    <a:pt x="240" y="42"/>
                  </a:lnTo>
                  <a:lnTo>
                    <a:pt x="232" y="44"/>
                  </a:lnTo>
                  <a:lnTo>
                    <a:pt x="225" y="44"/>
                  </a:lnTo>
                  <a:lnTo>
                    <a:pt x="217" y="46"/>
                  </a:lnTo>
                  <a:lnTo>
                    <a:pt x="210" y="48"/>
                  </a:lnTo>
                  <a:lnTo>
                    <a:pt x="204" y="48"/>
                  </a:lnTo>
                  <a:lnTo>
                    <a:pt x="198" y="50"/>
                  </a:lnTo>
                  <a:lnTo>
                    <a:pt x="196" y="50"/>
                  </a:lnTo>
                  <a:lnTo>
                    <a:pt x="191" y="50"/>
                  </a:lnTo>
                  <a:lnTo>
                    <a:pt x="185" y="50"/>
                  </a:lnTo>
                  <a:lnTo>
                    <a:pt x="181" y="48"/>
                  </a:lnTo>
                  <a:lnTo>
                    <a:pt x="175" y="48"/>
                  </a:lnTo>
                  <a:lnTo>
                    <a:pt x="172" y="48"/>
                  </a:lnTo>
                  <a:lnTo>
                    <a:pt x="168" y="48"/>
                  </a:lnTo>
                  <a:lnTo>
                    <a:pt x="162" y="48"/>
                  </a:lnTo>
                  <a:lnTo>
                    <a:pt x="156" y="48"/>
                  </a:lnTo>
                  <a:lnTo>
                    <a:pt x="151" y="48"/>
                  </a:lnTo>
                  <a:lnTo>
                    <a:pt x="145" y="48"/>
                  </a:lnTo>
                  <a:lnTo>
                    <a:pt x="139" y="48"/>
                  </a:lnTo>
                  <a:lnTo>
                    <a:pt x="133" y="48"/>
                  </a:lnTo>
                  <a:lnTo>
                    <a:pt x="126" y="48"/>
                  </a:lnTo>
                  <a:lnTo>
                    <a:pt x="122" y="48"/>
                  </a:lnTo>
                  <a:lnTo>
                    <a:pt x="114" y="46"/>
                  </a:lnTo>
                  <a:lnTo>
                    <a:pt x="109" y="46"/>
                  </a:lnTo>
                  <a:lnTo>
                    <a:pt x="103" y="46"/>
                  </a:lnTo>
                  <a:lnTo>
                    <a:pt x="97" y="46"/>
                  </a:lnTo>
                  <a:lnTo>
                    <a:pt x="90" y="44"/>
                  </a:lnTo>
                  <a:lnTo>
                    <a:pt x="84" y="44"/>
                  </a:lnTo>
                  <a:lnTo>
                    <a:pt x="78" y="44"/>
                  </a:lnTo>
                  <a:lnTo>
                    <a:pt x="75" y="44"/>
                  </a:lnTo>
                  <a:lnTo>
                    <a:pt x="69" y="44"/>
                  </a:lnTo>
                  <a:lnTo>
                    <a:pt x="63" y="44"/>
                  </a:lnTo>
                  <a:lnTo>
                    <a:pt x="59" y="44"/>
                  </a:lnTo>
                  <a:lnTo>
                    <a:pt x="54" y="44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35" y="42"/>
                  </a:lnTo>
                  <a:lnTo>
                    <a:pt x="27" y="40"/>
                  </a:lnTo>
                  <a:lnTo>
                    <a:pt x="19" y="38"/>
                  </a:lnTo>
                  <a:lnTo>
                    <a:pt x="14" y="38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12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9" name="Freeform 77">
              <a:extLst>
                <a:ext uri="{FF2B5EF4-FFF2-40B4-BE49-F238E27FC236}">
                  <a16:creationId xmlns:a16="http://schemas.microsoft.com/office/drawing/2014/main" id="{FD11862F-2892-46FA-B00D-AC7E5A079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30"/>
              <a:ext cx="138" cy="23"/>
            </a:xfrm>
            <a:custGeom>
              <a:avLst/>
              <a:gdLst>
                <a:gd name="T0" fmla="*/ 0 w 278"/>
                <a:gd name="T1" fmla="*/ 0 h 48"/>
                <a:gd name="T2" fmla="*/ 0 w 278"/>
                <a:gd name="T3" fmla="*/ 0 h 48"/>
                <a:gd name="T4" fmla="*/ 0 w 278"/>
                <a:gd name="T5" fmla="*/ 0 h 48"/>
                <a:gd name="T6" fmla="*/ 0 w 278"/>
                <a:gd name="T7" fmla="*/ 0 h 48"/>
                <a:gd name="T8" fmla="*/ 0 w 278"/>
                <a:gd name="T9" fmla="*/ 0 h 48"/>
                <a:gd name="T10" fmla="*/ 0 w 278"/>
                <a:gd name="T11" fmla="*/ 0 h 48"/>
                <a:gd name="T12" fmla="*/ 0 w 278"/>
                <a:gd name="T13" fmla="*/ 0 h 48"/>
                <a:gd name="T14" fmla="*/ 0 w 278"/>
                <a:gd name="T15" fmla="*/ 0 h 48"/>
                <a:gd name="T16" fmla="*/ 0 w 278"/>
                <a:gd name="T17" fmla="*/ 0 h 48"/>
                <a:gd name="T18" fmla="*/ 0 w 278"/>
                <a:gd name="T19" fmla="*/ 0 h 48"/>
                <a:gd name="T20" fmla="*/ 0 w 278"/>
                <a:gd name="T21" fmla="*/ 0 h 48"/>
                <a:gd name="T22" fmla="*/ 0 w 278"/>
                <a:gd name="T23" fmla="*/ 0 h 48"/>
                <a:gd name="T24" fmla="*/ 0 w 278"/>
                <a:gd name="T25" fmla="*/ 0 h 48"/>
                <a:gd name="T26" fmla="*/ 0 w 278"/>
                <a:gd name="T27" fmla="*/ 0 h 48"/>
                <a:gd name="T28" fmla="*/ 0 w 278"/>
                <a:gd name="T29" fmla="*/ 0 h 48"/>
                <a:gd name="T30" fmla="*/ 0 w 278"/>
                <a:gd name="T31" fmla="*/ 0 h 48"/>
                <a:gd name="T32" fmla="*/ 0 w 278"/>
                <a:gd name="T33" fmla="*/ 0 h 48"/>
                <a:gd name="T34" fmla="*/ 0 w 278"/>
                <a:gd name="T35" fmla="*/ 0 h 48"/>
                <a:gd name="T36" fmla="*/ 0 w 278"/>
                <a:gd name="T37" fmla="*/ 0 h 48"/>
                <a:gd name="T38" fmla="*/ 0 w 278"/>
                <a:gd name="T39" fmla="*/ 0 h 48"/>
                <a:gd name="T40" fmla="*/ 0 w 278"/>
                <a:gd name="T41" fmla="*/ 0 h 48"/>
                <a:gd name="T42" fmla="*/ 0 w 278"/>
                <a:gd name="T43" fmla="*/ 0 h 48"/>
                <a:gd name="T44" fmla="*/ 0 w 278"/>
                <a:gd name="T45" fmla="*/ 0 h 48"/>
                <a:gd name="T46" fmla="*/ 0 w 278"/>
                <a:gd name="T47" fmla="*/ 0 h 48"/>
                <a:gd name="T48" fmla="*/ 0 w 278"/>
                <a:gd name="T49" fmla="*/ 0 h 48"/>
                <a:gd name="T50" fmla="*/ 0 w 278"/>
                <a:gd name="T51" fmla="*/ 0 h 48"/>
                <a:gd name="T52" fmla="*/ 0 w 278"/>
                <a:gd name="T53" fmla="*/ 0 h 48"/>
                <a:gd name="T54" fmla="*/ 0 w 278"/>
                <a:gd name="T55" fmla="*/ 0 h 48"/>
                <a:gd name="T56" fmla="*/ 0 w 278"/>
                <a:gd name="T57" fmla="*/ 0 h 48"/>
                <a:gd name="T58" fmla="*/ 0 w 278"/>
                <a:gd name="T59" fmla="*/ 0 h 48"/>
                <a:gd name="T60" fmla="*/ 0 w 278"/>
                <a:gd name="T61" fmla="*/ 0 h 48"/>
                <a:gd name="T62" fmla="*/ 0 w 278"/>
                <a:gd name="T63" fmla="*/ 0 h 48"/>
                <a:gd name="T64" fmla="*/ 0 w 278"/>
                <a:gd name="T65" fmla="*/ 0 h 48"/>
                <a:gd name="T66" fmla="*/ 0 w 278"/>
                <a:gd name="T67" fmla="*/ 0 h 48"/>
                <a:gd name="T68" fmla="*/ 0 w 278"/>
                <a:gd name="T69" fmla="*/ 0 h 48"/>
                <a:gd name="T70" fmla="*/ 0 w 278"/>
                <a:gd name="T71" fmla="*/ 0 h 48"/>
                <a:gd name="T72" fmla="*/ 0 w 278"/>
                <a:gd name="T73" fmla="*/ 0 h 48"/>
                <a:gd name="T74" fmla="*/ 0 w 278"/>
                <a:gd name="T75" fmla="*/ 0 h 48"/>
                <a:gd name="T76" fmla="*/ 0 w 278"/>
                <a:gd name="T77" fmla="*/ 0 h 48"/>
                <a:gd name="T78" fmla="*/ 0 w 278"/>
                <a:gd name="T79" fmla="*/ 0 h 48"/>
                <a:gd name="T80" fmla="*/ 0 w 278"/>
                <a:gd name="T81" fmla="*/ 0 h 48"/>
                <a:gd name="T82" fmla="*/ 0 w 278"/>
                <a:gd name="T83" fmla="*/ 0 h 48"/>
                <a:gd name="T84" fmla="*/ 0 w 278"/>
                <a:gd name="T85" fmla="*/ 0 h 48"/>
                <a:gd name="T86" fmla="*/ 0 w 278"/>
                <a:gd name="T87" fmla="*/ 0 h 48"/>
                <a:gd name="T88" fmla="*/ 0 w 278"/>
                <a:gd name="T89" fmla="*/ 0 h 48"/>
                <a:gd name="T90" fmla="*/ 0 w 278"/>
                <a:gd name="T91" fmla="*/ 0 h 48"/>
                <a:gd name="T92" fmla="*/ 0 w 278"/>
                <a:gd name="T93" fmla="*/ 0 h 48"/>
                <a:gd name="T94" fmla="*/ 0 w 278"/>
                <a:gd name="T95" fmla="*/ 0 h 48"/>
                <a:gd name="T96" fmla="*/ 0 w 278"/>
                <a:gd name="T97" fmla="*/ 0 h 48"/>
                <a:gd name="T98" fmla="*/ 0 w 278"/>
                <a:gd name="T99" fmla="*/ 0 h 48"/>
                <a:gd name="T100" fmla="*/ 0 w 278"/>
                <a:gd name="T101" fmla="*/ 0 h 48"/>
                <a:gd name="T102" fmla="*/ 0 w 278"/>
                <a:gd name="T103" fmla="*/ 0 h 48"/>
                <a:gd name="T104" fmla="*/ 0 w 278"/>
                <a:gd name="T105" fmla="*/ 0 h 48"/>
                <a:gd name="T106" fmla="*/ 0 w 278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8"/>
                <a:gd name="T163" fmla="*/ 0 h 48"/>
                <a:gd name="T164" fmla="*/ 278 w 278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8" h="48">
                  <a:moveTo>
                    <a:pt x="0" y="6"/>
                  </a:moveTo>
                  <a:lnTo>
                    <a:pt x="0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6"/>
                  </a:lnTo>
                  <a:lnTo>
                    <a:pt x="32" y="6"/>
                  </a:lnTo>
                  <a:lnTo>
                    <a:pt x="38" y="6"/>
                  </a:lnTo>
                  <a:lnTo>
                    <a:pt x="44" y="6"/>
                  </a:lnTo>
                  <a:lnTo>
                    <a:pt x="50" y="6"/>
                  </a:lnTo>
                  <a:lnTo>
                    <a:pt x="55" y="6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86" y="8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101" y="8"/>
                  </a:lnTo>
                  <a:lnTo>
                    <a:pt x="107" y="8"/>
                  </a:lnTo>
                  <a:lnTo>
                    <a:pt x="114" y="8"/>
                  </a:lnTo>
                  <a:lnTo>
                    <a:pt x="122" y="8"/>
                  </a:lnTo>
                  <a:lnTo>
                    <a:pt x="127" y="8"/>
                  </a:lnTo>
                  <a:lnTo>
                    <a:pt x="131" y="10"/>
                  </a:lnTo>
                  <a:lnTo>
                    <a:pt x="133" y="8"/>
                  </a:lnTo>
                  <a:lnTo>
                    <a:pt x="137" y="8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56" y="6"/>
                  </a:lnTo>
                  <a:lnTo>
                    <a:pt x="160" y="4"/>
                  </a:lnTo>
                  <a:lnTo>
                    <a:pt x="164" y="4"/>
                  </a:lnTo>
                  <a:lnTo>
                    <a:pt x="169" y="4"/>
                  </a:lnTo>
                  <a:lnTo>
                    <a:pt x="175" y="4"/>
                  </a:lnTo>
                  <a:lnTo>
                    <a:pt x="179" y="4"/>
                  </a:lnTo>
                  <a:lnTo>
                    <a:pt x="185" y="4"/>
                  </a:lnTo>
                  <a:lnTo>
                    <a:pt x="190" y="4"/>
                  </a:lnTo>
                  <a:lnTo>
                    <a:pt x="196" y="2"/>
                  </a:lnTo>
                  <a:lnTo>
                    <a:pt x="200" y="2"/>
                  </a:lnTo>
                  <a:lnTo>
                    <a:pt x="205" y="2"/>
                  </a:lnTo>
                  <a:lnTo>
                    <a:pt x="211" y="2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4" y="0"/>
                  </a:lnTo>
                  <a:lnTo>
                    <a:pt x="230" y="0"/>
                  </a:lnTo>
                  <a:lnTo>
                    <a:pt x="238" y="0"/>
                  </a:lnTo>
                  <a:lnTo>
                    <a:pt x="245" y="0"/>
                  </a:lnTo>
                  <a:lnTo>
                    <a:pt x="249" y="0"/>
                  </a:lnTo>
                  <a:lnTo>
                    <a:pt x="255" y="2"/>
                  </a:lnTo>
                  <a:lnTo>
                    <a:pt x="259" y="4"/>
                  </a:lnTo>
                  <a:lnTo>
                    <a:pt x="264" y="6"/>
                  </a:lnTo>
                  <a:lnTo>
                    <a:pt x="270" y="10"/>
                  </a:lnTo>
                  <a:lnTo>
                    <a:pt x="274" y="13"/>
                  </a:lnTo>
                  <a:lnTo>
                    <a:pt x="278" y="21"/>
                  </a:lnTo>
                  <a:lnTo>
                    <a:pt x="278" y="27"/>
                  </a:lnTo>
                  <a:lnTo>
                    <a:pt x="274" y="29"/>
                  </a:lnTo>
                  <a:lnTo>
                    <a:pt x="270" y="30"/>
                  </a:lnTo>
                  <a:lnTo>
                    <a:pt x="262" y="34"/>
                  </a:lnTo>
                  <a:lnTo>
                    <a:pt x="255" y="36"/>
                  </a:lnTo>
                  <a:lnTo>
                    <a:pt x="245" y="38"/>
                  </a:lnTo>
                  <a:lnTo>
                    <a:pt x="238" y="40"/>
                  </a:lnTo>
                  <a:lnTo>
                    <a:pt x="228" y="40"/>
                  </a:lnTo>
                  <a:lnTo>
                    <a:pt x="223" y="42"/>
                  </a:lnTo>
                  <a:lnTo>
                    <a:pt x="219" y="42"/>
                  </a:lnTo>
                  <a:lnTo>
                    <a:pt x="213" y="42"/>
                  </a:lnTo>
                  <a:lnTo>
                    <a:pt x="207" y="42"/>
                  </a:lnTo>
                  <a:lnTo>
                    <a:pt x="204" y="42"/>
                  </a:lnTo>
                  <a:lnTo>
                    <a:pt x="198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2"/>
                  </a:lnTo>
                  <a:lnTo>
                    <a:pt x="175" y="42"/>
                  </a:lnTo>
                  <a:lnTo>
                    <a:pt x="169" y="44"/>
                  </a:lnTo>
                  <a:lnTo>
                    <a:pt x="162" y="44"/>
                  </a:lnTo>
                  <a:lnTo>
                    <a:pt x="156" y="44"/>
                  </a:lnTo>
                  <a:lnTo>
                    <a:pt x="148" y="44"/>
                  </a:lnTo>
                  <a:lnTo>
                    <a:pt x="141" y="44"/>
                  </a:lnTo>
                  <a:lnTo>
                    <a:pt x="133" y="44"/>
                  </a:lnTo>
                  <a:lnTo>
                    <a:pt x="127" y="44"/>
                  </a:lnTo>
                  <a:lnTo>
                    <a:pt x="120" y="44"/>
                  </a:lnTo>
                  <a:lnTo>
                    <a:pt x="114" y="44"/>
                  </a:lnTo>
                  <a:lnTo>
                    <a:pt x="107" y="44"/>
                  </a:lnTo>
                  <a:lnTo>
                    <a:pt x="101" y="44"/>
                  </a:lnTo>
                  <a:lnTo>
                    <a:pt x="93" y="44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78" y="46"/>
                  </a:lnTo>
                  <a:lnTo>
                    <a:pt x="72" y="46"/>
                  </a:lnTo>
                  <a:lnTo>
                    <a:pt x="69" y="46"/>
                  </a:lnTo>
                  <a:lnTo>
                    <a:pt x="63" y="46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46" y="48"/>
                  </a:lnTo>
                  <a:lnTo>
                    <a:pt x="36" y="48"/>
                  </a:lnTo>
                  <a:lnTo>
                    <a:pt x="29" y="48"/>
                  </a:lnTo>
                  <a:lnTo>
                    <a:pt x="21" y="48"/>
                  </a:lnTo>
                  <a:lnTo>
                    <a:pt x="13" y="48"/>
                  </a:lnTo>
                  <a:lnTo>
                    <a:pt x="10" y="48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0" name="Freeform 78">
              <a:extLst>
                <a:ext uri="{FF2B5EF4-FFF2-40B4-BE49-F238E27FC236}">
                  <a16:creationId xmlns:a16="http://schemas.microsoft.com/office/drawing/2014/main" id="{BD881D3E-4886-4FDB-A273-F7C6799B2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65"/>
              <a:ext cx="146" cy="23"/>
            </a:xfrm>
            <a:custGeom>
              <a:avLst/>
              <a:gdLst>
                <a:gd name="T0" fmla="*/ 1 w 291"/>
                <a:gd name="T1" fmla="*/ 0 h 48"/>
                <a:gd name="T2" fmla="*/ 1 w 291"/>
                <a:gd name="T3" fmla="*/ 0 h 48"/>
                <a:gd name="T4" fmla="*/ 1 w 291"/>
                <a:gd name="T5" fmla="*/ 0 h 48"/>
                <a:gd name="T6" fmla="*/ 1 w 291"/>
                <a:gd name="T7" fmla="*/ 0 h 48"/>
                <a:gd name="T8" fmla="*/ 1 w 291"/>
                <a:gd name="T9" fmla="*/ 0 h 48"/>
                <a:gd name="T10" fmla="*/ 1 w 291"/>
                <a:gd name="T11" fmla="*/ 0 h 48"/>
                <a:gd name="T12" fmla="*/ 1 w 291"/>
                <a:gd name="T13" fmla="*/ 0 h 48"/>
                <a:gd name="T14" fmla="*/ 1 w 291"/>
                <a:gd name="T15" fmla="*/ 0 h 48"/>
                <a:gd name="T16" fmla="*/ 1 w 291"/>
                <a:gd name="T17" fmla="*/ 0 h 48"/>
                <a:gd name="T18" fmla="*/ 1 w 291"/>
                <a:gd name="T19" fmla="*/ 0 h 48"/>
                <a:gd name="T20" fmla="*/ 1 w 291"/>
                <a:gd name="T21" fmla="*/ 0 h 48"/>
                <a:gd name="T22" fmla="*/ 1 w 291"/>
                <a:gd name="T23" fmla="*/ 0 h 48"/>
                <a:gd name="T24" fmla="*/ 1 w 291"/>
                <a:gd name="T25" fmla="*/ 0 h 48"/>
                <a:gd name="T26" fmla="*/ 1 w 291"/>
                <a:gd name="T27" fmla="*/ 0 h 48"/>
                <a:gd name="T28" fmla="*/ 1 w 291"/>
                <a:gd name="T29" fmla="*/ 0 h 48"/>
                <a:gd name="T30" fmla="*/ 1 w 291"/>
                <a:gd name="T31" fmla="*/ 0 h 48"/>
                <a:gd name="T32" fmla="*/ 1 w 291"/>
                <a:gd name="T33" fmla="*/ 0 h 48"/>
                <a:gd name="T34" fmla="*/ 1 w 291"/>
                <a:gd name="T35" fmla="*/ 0 h 48"/>
                <a:gd name="T36" fmla="*/ 1 w 291"/>
                <a:gd name="T37" fmla="*/ 0 h 48"/>
                <a:gd name="T38" fmla="*/ 1 w 291"/>
                <a:gd name="T39" fmla="*/ 0 h 48"/>
                <a:gd name="T40" fmla="*/ 1 w 291"/>
                <a:gd name="T41" fmla="*/ 0 h 48"/>
                <a:gd name="T42" fmla="*/ 1 w 291"/>
                <a:gd name="T43" fmla="*/ 0 h 48"/>
                <a:gd name="T44" fmla="*/ 1 w 291"/>
                <a:gd name="T45" fmla="*/ 0 h 48"/>
                <a:gd name="T46" fmla="*/ 1 w 291"/>
                <a:gd name="T47" fmla="*/ 0 h 48"/>
                <a:gd name="T48" fmla="*/ 1 w 291"/>
                <a:gd name="T49" fmla="*/ 0 h 48"/>
                <a:gd name="T50" fmla="*/ 1 w 291"/>
                <a:gd name="T51" fmla="*/ 0 h 48"/>
                <a:gd name="T52" fmla="*/ 1 w 291"/>
                <a:gd name="T53" fmla="*/ 0 h 48"/>
                <a:gd name="T54" fmla="*/ 1 w 291"/>
                <a:gd name="T55" fmla="*/ 0 h 48"/>
                <a:gd name="T56" fmla="*/ 1 w 291"/>
                <a:gd name="T57" fmla="*/ 0 h 48"/>
                <a:gd name="T58" fmla="*/ 1 w 291"/>
                <a:gd name="T59" fmla="*/ 0 h 48"/>
                <a:gd name="T60" fmla="*/ 1 w 291"/>
                <a:gd name="T61" fmla="*/ 0 h 48"/>
                <a:gd name="T62" fmla="*/ 1 w 291"/>
                <a:gd name="T63" fmla="*/ 0 h 48"/>
                <a:gd name="T64" fmla="*/ 1 w 291"/>
                <a:gd name="T65" fmla="*/ 0 h 48"/>
                <a:gd name="T66" fmla="*/ 1 w 291"/>
                <a:gd name="T67" fmla="*/ 0 h 48"/>
                <a:gd name="T68" fmla="*/ 1 w 291"/>
                <a:gd name="T69" fmla="*/ 0 h 48"/>
                <a:gd name="T70" fmla="*/ 1 w 291"/>
                <a:gd name="T71" fmla="*/ 0 h 48"/>
                <a:gd name="T72" fmla="*/ 1 w 291"/>
                <a:gd name="T73" fmla="*/ 0 h 48"/>
                <a:gd name="T74" fmla="*/ 1 w 291"/>
                <a:gd name="T75" fmla="*/ 0 h 48"/>
                <a:gd name="T76" fmla="*/ 1 w 291"/>
                <a:gd name="T77" fmla="*/ 0 h 48"/>
                <a:gd name="T78" fmla="*/ 1 w 291"/>
                <a:gd name="T79" fmla="*/ 0 h 48"/>
                <a:gd name="T80" fmla="*/ 1 w 291"/>
                <a:gd name="T81" fmla="*/ 0 h 48"/>
                <a:gd name="T82" fmla="*/ 1 w 291"/>
                <a:gd name="T83" fmla="*/ 0 h 48"/>
                <a:gd name="T84" fmla="*/ 1 w 291"/>
                <a:gd name="T85" fmla="*/ 0 h 48"/>
                <a:gd name="T86" fmla="*/ 1 w 291"/>
                <a:gd name="T87" fmla="*/ 0 h 48"/>
                <a:gd name="T88" fmla="*/ 1 w 291"/>
                <a:gd name="T89" fmla="*/ 0 h 48"/>
                <a:gd name="T90" fmla="*/ 1 w 291"/>
                <a:gd name="T91" fmla="*/ 0 h 48"/>
                <a:gd name="T92" fmla="*/ 1 w 291"/>
                <a:gd name="T93" fmla="*/ 0 h 48"/>
                <a:gd name="T94" fmla="*/ 1 w 291"/>
                <a:gd name="T95" fmla="*/ 0 h 48"/>
                <a:gd name="T96" fmla="*/ 1 w 291"/>
                <a:gd name="T97" fmla="*/ 0 h 48"/>
                <a:gd name="T98" fmla="*/ 1 w 291"/>
                <a:gd name="T99" fmla="*/ 0 h 48"/>
                <a:gd name="T100" fmla="*/ 1 w 291"/>
                <a:gd name="T101" fmla="*/ 0 h 48"/>
                <a:gd name="T102" fmla="*/ 1 w 291"/>
                <a:gd name="T103" fmla="*/ 0 h 48"/>
                <a:gd name="T104" fmla="*/ 1 w 291"/>
                <a:gd name="T105" fmla="*/ 0 h 48"/>
                <a:gd name="T106" fmla="*/ 1 w 291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1"/>
                <a:gd name="T163" fmla="*/ 0 h 48"/>
                <a:gd name="T164" fmla="*/ 291 w 291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1" h="48">
                  <a:moveTo>
                    <a:pt x="6" y="17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7" y="14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6" y="12"/>
                  </a:lnTo>
                  <a:lnTo>
                    <a:pt x="49" y="10"/>
                  </a:lnTo>
                  <a:lnTo>
                    <a:pt x="57" y="10"/>
                  </a:lnTo>
                  <a:lnTo>
                    <a:pt x="63" y="8"/>
                  </a:lnTo>
                  <a:lnTo>
                    <a:pt x="68" y="8"/>
                  </a:lnTo>
                  <a:lnTo>
                    <a:pt x="74" y="8"/>
                  </a:lnTo>
                  <a:lnTo>
                    <a:pt x="82" y="8"/>
                  </a:lnTo>
                  <a:lnTo>
                    <a:pt x="86" y="6"/>
                  </a:lnTo>
                  <a:lnTo>
                    <a:pt x="93" y="6"/>
                  </a:lnTo>
                  <a:lnTo>
                    <a:pt x="97" y="6"/>
                  </a:lnTo>
                  <a:lnTo>
                    <a:pt x="103" y="4"/>
                  </a:lnTo>
                  <a:lnTo>
                    <a:pt x="108" y="4"/>
                  </a:lnTo>
                  <a:lnTo>
                    <a:pt x="114" y="4"/>
                  </a:lnTo>
                  <a:lnTo>
                    <a:pt x="124" y="2"/>
                  </a:lnTo>
                  <a:lnTo>
                    <a:pt x="131" y="2"/>
                  </a:lnTo>
                  <a:lnTo>
                    <a:pt x="137" y="2"/>
                  </a:lnTo>
                  <a:lnTo>
                    <a:pt x="141" y="4"/>
                  </a:lnTo>
                  <a:lnTo>
                    <a:pt x="143" y="2"/>
                  </a:lnTo>
                  <a:lnTo>
                    <a:pt x="148" y="2"/>
                  </a:lnTo>
                  <a:lnTo>
                    <a:pt x="154" y="2"/>
                  </a:lnTo>
                  <a:lnTo>
                    <a:pt x="164" y="2"/>
                  </a:lnTo>
                  <a:lnTo>
                    <a:pt x="167" y="0"/>
                  </a:lnTo>
                  <a:lnTo>
                    <a:pt x="173" y="0"/>
                  </a:lnTo>
                  <a:lnTo>
                    <a:pt x="177" y="0"/>
                  </a:lnTo>
                  <a:lnTo>
                    <a:pt x="183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9" y="0"/>
                  </a:lnTo>
                  <a:lnTo>
                    <a:pt x="257" y="0"/>
                  </a:lnTo>
                  <a:lnTo>
                    <a:pt x="264" y="0"/>
                  </a:lnTo>
                  <a:lnTo>
                    <a:pt x="268" y="0"/>
                  </a:lnTo>
                  <a:lnTo>
                    <a:pt x="272" y="0"/>
                  </a:lnTo>
                  <a:lnTo>
                    <a:pt x="279" y="4"/>
                  </a:lnTo>
                  <a:lnTo>
                    <a:pt x="285" y="14"/>
                  </a:lnTo>
                  <a:lnTo>
                    <a:pt x="287" y="16"/>
                  </a:lnTo>
                  <a:lnTo>
                    <a:pt x="289" y="21"/>
                  </a:lnTo>
                  <a:lnTo>
                    <a:pt x="289" y="25"/>
                  </a:lnTo>
                  <a:lnTo>
                    <a:pt x="291" y="29"/>
                  </a:lnTo>
                  <a:lnTo>
                    <a:pt x="287" y="31"/>
                  </a:lnTo>
                  <a:lnTo>
                    <a:pt x="283" y="33"/>
                  </a:lnTo>
                  <a:lnTo>
                    <a:pt x="276" y="35"/>
                  </a:lnTo>
                  <a:lnTo>
                    <a:pt x="270" y="36"/>
                  </a:lnTo>
                  <a:lnTo>
                    <a:pt x="260" y="36"/>
                  </a:lnTo>
                  <a:lnTo>
                    <a:pt x="253" y="36"/>
                  </a:lnTo>
                  <a:lnTo>
                    <a:pt x="247" y="36"/>
                  </a:lnTo>
                  <a:lnTo>
                    <a:pt x="241" y="36"/>
                  </a:lnTo>
                  <a:lnTo>
                    <a:pt x="236" y="36"/>
                  </a:lnTo>
                  <a:lnTo>
                    <a:pt x="230" y="36"/>
                  </a:lnTo>
                  <a:lnTo>
                    <a:pt x="222" y="36"/>
                  </a:lnTo>
                  <a:lnTo>
                    <a:pt x="213" y="36"/>
                  </a:lnTo>
                  <a:lnTo>
                    <a:pt x="207" y="36"/>
                  </a:lnTo>
                  <a:lnTo>
                    <a:pt x="203" y="36"/>
                  </a:lnTo>
                  <a:lnTo>
                    <a:pt x="198" y="36"/>
                  </a:lnTo>
                  <a:lnTo>
                    <a:pt x="192" y="38"/>
                  </a:lnTo>
                  <a:lnTo>
                    <a:pt x="186" y="38"/>
                  </a:lnTo>
                  <a:lnTo>
                    <a:pt x="181" y="38"/>
                  </a:lnTo>
                  <a:lnTo>
                    <a:pt x="175" y="38"/>
                  </a:lnTo>
                  <a:lnTo>
                    <a:pt x="169" y="38"/>
                  </a:lnTo>
                  <a:lnTo>
                    <a:pt x="164" y="38"/>
                  </a:lnTo>
                  <a:lnTo>
                    <a:pt x="158" y="38"/>
                  </a:lnTo>
                  <a:lnTo>
                    <a:pt x="152" y="38"/>
                  </a:lnTo>
                  <a:lnTo>
                    <a:pt x="146" y="40"/>
                  </a:lnTo>
                  <a:lnTo>
                    <a:pt x="141" y="40"/>
                  </a:lnTo>
                  <a:lnTo>
                    <a:pt x="135" y="40"/>
                  </a:lnTo>
                  <a:lnTo>
                    <a:pt x="131" y="40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16" y="42"/>
                  </a:lnTo>
                  <a:lnTo>
                    <a:pt x="110" y="42"/>
                  </a:lnTo>
                  <a:lnTo>
                    <a:pt x="108" y="42"/>
                  </a:lnTo>
                  <a:lnTo>
                    <a:pt x="103" y="44"/>
                  </a:lnTo>
                  <a:lnTo>
                    <a:pt x="97" y="44"/>
                  </a:lnTo>
                  <a:lnTo>
                    <a:pt x="93" y="44"/>
                  </a:lnTo>
                  <a:lnTo>
                    <a:pt x="89" y="44"/>
                  </a:lnTo>
                  <a:lnTo>
                    <a:pt x="82" y="44"/>
                  </a:lnTo>
                  <a:lnTo>
                    <a:pt x="78" y="44"/>
                  </a:lnTo>
                  <a:lnTo>
                    <a:pt x="70" y="44"/>
                  </a:lnTo>
                  <a:lnTo>
                    <a:pt x="65" y="46"/>
                  </a:lnTo>
                  <a:lnTo>
                    <a:pt x="59" y="46"/>
                  </a:lnTo>
                  <a:lnTo>
                    <a:pt x="53" y="46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3" y="48"/>
                  </a:lnTo>
                  <a:lnTo>
                    <a:pt x="17" y="48"/>
                  </a:lnTo>
                  <a:lnTo>
                    <a:pt x="11" y="46"/>
                  </a:lnTo>
                  <a:lnTo>
                    <a:pt x="6" y="44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1" name="Freeform 79">
              <a:extLst>
                <a:ext uri="{FF2B5EF4-FFF2-40B4-BE49-F238E27FC236}">
                  <a16:creationId xmlns:a16="http://schemas.microsoft.com/office/drawing/2014/main" id="{341BFB67-9684-457B-9393-452C4C0D4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" y="2542"/>
              <a:ext cx="118" cy="37"/>
            </a:xfrm>
            <a:custGeom>
              <a:avLst/>
              <a:gdLst>
                <a:gd name="T0" fmla="*/ 1 w 236"/>
                <a:gd name="T1" fmla="*/ 0 h 74"/>
                <a:gd name="T2" fmla="*/ 0 w 236"/>
                <a:gd name="T3" fmla="*/ 1 h 74"/>
                <a:gd name="T4" fmla="*/ 1 w 236"/>
                <a:gd name="T5" fmla="*/ 1 h 74"/>
                <a:gd name="T6" fmla="*/ 1 w 236"/>
                <a:gd name="T7" fmla="*/ 1 h 74"/>
                <a:gd name="T8" fmla="*/ 1 w 236"/>
                <a:gd name="T9" fmla="*/ 1 h 74"/>
                <a:gd name="T10" fmla="*/ 1 w 236"/>
                <a:gd name="T11" fmla="*/ 1 h 74"/>
                <a:gd name="T12" fmla="*/ 1 w 236"/>
                <a:gd name="T13" fmla="*/ 0 h 74"/>
                <a:gd name="T14" fmla="*/ 1 w 236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6"/>
                <a:gd name="T25" fmla="*/ 0 h 74"/>
                <a:gd name="T26" fmla="*/ 236 w 236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6" h="74">
                  <a:moveTo>
                    <a:pt x="21" y="0"/>
                  </a:moveTo>
                  <a:lnTo>
                    <a:pt x="0" y="30"/>
                  </a:lnTo>
                  <a:lnTo>
                    <a:pt x="112" y="55"/>
                  </a:lnTo>
                  <a:lnTo>
                    <a:pt x="234" y="74"/>
                  </a:lnTo>
                  <a:lnTo>
                    <a:pt x="236" y="42"/>
                  </a:lnTo>
                  <a:lnTo>
                    <a:pt x="162" y="1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2" name="Freeform 80">
              <a:extLst>
                <a:ext uri="{FF2B5EF4-FFF2-40B4-BE49-F238E27FC236}">
                  <a16:creationId xmlns:a16="http://schemas.microsoft.com/office/drawing/2014/main" id="{7EFF5613-9C24-4890-8CB2-7FC0BB413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2595"/>
              <a:ext cx="556" cy="111"/>
            </a:xfrm>
            <a:custGeom>
              <a:avLst/>
              <a:gdLst>
                <a:gd name="T0" fmla="*/ 0 w 1113"/>
                <a:gd name="T1" fmla="*/ 0 h 223"/>
                <a:gd name="T2" fmla="*/ 0 w 1113"/>
                <a:gd name="T3" fmla="*/ 0 h 223"/>
                <a:gd name="T4" fmla="*/ 0 w 1113"/>
                <a:gd name="T5" fmla="*/ 0 h 223"/>
                <a:gd name="T6" fmla="*/ 0 w 1113"/>
                <a:gd name="T7" fmla="*/ 0 h 223"/>
                <a:gd name="T8" fmla="*/ 0 w 1113"/>
                <a:gd name="T9" fmla="*/ 0 h 223"/>
                <a:gd name="T10" fmla="*/ 0 w 1113"/>
                <a:gd name="T11" fmla="*/ 0 h 223"/>
                <a:gd name="T12" fmla="*/ 0 w 1113"/>
                <a:gd name="T13" fmla="*/ 0 h 223"/>
                <a:gd name="T14" fmla="*/ 0 w 1113"/>
                <a:gd name="T15" fmla="*/ 0 h 223"/>
                <a:gd name="T16" fmla="*/ 0 w 1113"/>
                <a:gd name="T17" fmla="*/ 0 h 223"/>
                <a:gd name="T18" fmla="*/ 0 w 1113"/>
                <a:gd name="T19" fmla="*/ 0 h 223"/>
                <a:gd name="T20" fmla="*/ 0 w 1113"/>
                <a:gd name="T21" fmla="*/ 0 h 223"/>
                <a:gd name="T22" fmla="*/ 0 w 1113"/>
                <a:gd name="T23" fmla="*/ 0 h 223"/>
                <a:gd name="T24" fmla="*/ 0 w 1113"/>
                <a:gd name="T25" fmla="*/ 0 h 223"/>
                <a:gd name="T26" fmla="*/ 0 w 1113"/>
                <a:gd name="T27" fmla="*/ 0 h 223"/>
                <a:gd name="T28" fmla="*/ 0 w 1113"/>
                <a:gd name="T29" fmla="*/ 0 h 223"/>
                <a:gd name="T30" fmla="*/ 0 w 1113"/>
                <a:gd name="T31" fmla="*/ 0 h 223"/>
                <a:gd name="T32" fmla="*/ 0 w 1113"/>
                <a:gd name="T33" fmla="*/ 0 h 223"/>
                <a:gd name="T34" fmla="*/ 0 w 1113"/>
                <a:gd name="T35" fmla="*/ 0 h 223"/>
                <a:gd name="T36" fmla="*/ 0 w 1113"/>
                <a:gd name="T37" fmla="*/ 0 h 223"/>
                <a:gd name="T38" fmla="*/ 0 w 1113"/>
                <a:gd name="T39" fmla="*/ 0 h 223"/>
                <a:gd name="T40" fmla="*/ 0 w 1113"/>
                <a:gd name="T41" fmla="*/ 0 h 223"/>
                <a:gd name="T42" fmla="*/ 0 w 1113"/>
                <a:gd name="T43" fmla="*/ 0 h 223"/>
                <a:gd name="T44" fmla="*/ 0 w 1113"/>
                <a:gd name="T45" fmla="*/ 0 h 223"/>
                <a:gd name="T46" fmla="*/ 0 w 1113"/>
                <a:gd name="T47" fmla="*/ 0 h 223"/>
                <a:gd name="T48" fmla="*/ 0 w 1113"/>
                <a:gd name="T49" fmla="*/ 0 h 223"/>
                <a:gd name="T50" fmla="*/ 0 w 1113"/>
                <a:gd name="T51" fmla="*/ 0 h 223"/>
                <a:gd name="T52" fmla="*/ 0 w 1113"/>
                <a:gd name="T53" fmla="*/ 0 h 223"/>
                <a:gd name="T54" fmla="*/ 0 w 1113"/>
                <a:gd name="T55" fmla="*/ 0 h 223"/>
                <a:gd name="T56" fmla="*/ 0 w 1113"/>
                <a:gd name="T57" fmla="*/ 0 h 223"/>
                <a:gd name="T58" fmla="*/ 0 w 1113"/>
                <a:gd name="T59" fmla="*/ 0 h 223"/>
                <a:gd name="T60" fmla="*/ 0 w 1113"/>
                <a:gd name="T61" fmla="*/ 0 h 223"/>
                <a:gd name="T62" fmla="*/ 0 w 1113"/>
                <a:gd name="T63" fmla="*/ 0 h 223"/>
                <a:gd name="T64" fmla="*/ 0 w 1113"/>
                <a:gd name="T65" fmla="*/ 0 h 223"/>
                <a:gd name="T66" fmla="*/ 0 w 1113"/>
                <a:gd name="T67" fmla="*/ 0 h 223"/>
                <a:gd name="T68" fmla="*/ 0 w 1113"/>
                <a:gd name="T69" fmla="*/ 0 h 223"/>
                <a:gd name="T70" fmla="*/ 0 w 1113"/>
                <a:gd name="T71" fmla="*/ 0 h 223"/>
                <a:gd name="T72" fmla="*/ 0 w 1113"/>
                <a:gd name="T73" fmla="*/ 0 h 223"/>
                <a:gd name="T74" fmla="*/ 0 w 1113"/>
                <a:gd name="T75" fmla="*/ 0 h 223"/>
                <a:gd name="T76" fmla="*/ 0 w 1113"/>
                <a:gd name="T77" fmla="*/ 0 h 223"/>
                <a:gd name="T78" fmla="*/ 0 w 1113"/>
                <a:gd name="T79" fmla="*/ 0 h 223"/>
                <a:gd name="T80" fmla="*/ 0 w 1113"/>
                <a:gd name="T81" fmla="*/ 0 h 223"/>
                <a:gd name="T82" fmla="*/ 0 w 1113"/>
                <a:gd name="T83" fmla="*/ 0 h 223"/>
                <a:gd name="T84" fmla="*/ 0 w 1113"/>
                <a:gd name="T85" fmla="*/ 0 h 223"/>
                <a:gd name="T86" fmla="*/ 0 w 1113"/>
                <a:gd name="T87" fmla="*/ 0 h 223"/>
                <a:gd name="T88" fmla="*/ 0 w 1113"/>
                <a:gd name="T89" fmla="*/ 0 h 223"/>
                <a:gd name="T90" fmla="*/ 0 w 1113"/>
                <a:gd name="T91" fmla="*/ 0 h 223"/>
                <a:gd name="T92" fmla="*/ 0 w 1113"/>
                <a:gd name="T93" fmla="*/ 0 h 223"/>
                <a:gd name="T94" fmla="*/ 0 w 1113"/>
                <a:gd name="T95" fmla="*/ 0 h 223"/>
                <a:gd name="T96" fmla="*/ 0 w 1113"/>
                <a:gd name="T97" fmla="*/ 0 h 223"/>
                <a:gd name="T98" fmla="*/ 0 w 1113"/>
                <a:gd name="T99" fmla="*/ 0 h 223"/>
                <a:gd name="T100" fmla="*/ 0 w 1113"/>
                <a:gd name="T101" fmla="*/ 0 h 223"/>
                <a:gd name="T102" fmla="*/ 0 w 1113"/>
                <a:gd name="T103" fmla="*/ 0 h 223"/>
                <a:gd name="T104" fmla="*/ 0 w 1113"/>
                <a:gd name="T105" fmla="*/ 0 h 223"/>
                <a:gd name="T106" fmla="*/ 0 w 1113"/>
                <a:gd name="T107" fmla="*/ 0 h 223"/>
                <a:gd name="T108" fmla="*/ 0 w 1113"/>
                <a:gd name="T109" fmla="*/ 0 h 223"/>
                <a:gd name="T110" fmla="*/ 0 w 1113"/>
                <a:gd name="T111" fmla="*/ 0 h 2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13"/>
                <a:gd name="T169" fmla="*/ 0 h 223"/>
                <a:gd name="T170" fmla="*/ 1113 w 1113"/>
                <a:gd name="T171" fmla="*/ 223 h 2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13" h="223">
                  <a:moveTo>
                    <a:pt x="36" y="0"/>
                  </a:moveTo>
                  <a:lnTo>
                    <a:pt x="0" y="65"/>
                  </a:lnTo>
                  <a:lnTo>
                    <a:pt x="2" y="65"/>
                  </a:lnTo>
                  <a:lnTo>
                    <a:pt x="6" y="67"/>
                  </a:lnTo>
                  <a:lnTo>
                    <a:pt x="12" y="69"/>
                  </a:lnTo>
                  <a:lnTo>
                    <a:pt x="19" y="71"/>
                  </a:lnTo>
                  <a:lnTo>
                    <a:pt x="23" y="71"/>
                  </a:lnTo>
                  <a:lnTo>
                    <a:pt x="29" y="72"/>
                  </a:lnTo>
                  <a:lnTo>
                    <a:pt x="34" y="74"/>
                  </a:lnTo>
                  <a:lnTo>
                    <a:pt x="40" y="76"/>
                  </a:lnTo>
                  <a:lnTo>
                    <a:pt x="46" y="76"/>
                  </a:lnTo>
                  <a:lnTo>
                    <a:pt x="52" y="78"/>
                  </a:lnTo>
                  <a:lnTo>
                    <a:pt x="59" y="80"/>
                  </a:lnTo>
                  <a:lnTo>
                    <a:pt x="67" y="82"/>
                  </a:lnTo>
                  <a:lnTo>
                    <a:pt x="72" y="84"/>
                  </a:lnTo>
                  <a:lnTo>
                    <a:pt x="78" y="84"/>
                  </a:lnTo>
                  <a:lnTo>
                    <a:pt x="84" y="86"/>
                  </a:lnTo>
                  <a:lnTo>
                    <a:pt x="91" y="88"/>
                  </a:lnTo>
                  <a:lnTo>
                    <a:pt x="97" y="90"/>
                  </a:lnTo>
                  <a:lnTo>
                    <a:pt x="103" y="91"/>
                  </a:lnTo>
                  <a:lnTo>
                    <a:pt x="109" y="93"/>
                  </a:lnTo>
                  <a:lnTo>
                    <a:pt x="116" y="95"/>
                  </a:lnTo>
                  <a:lnTo>
                    <a:pt x="122" y="95"/>
                  </a:lnTo>
                  <a:lnTo>
                    <a:pt x="128" y="97"/>
                  </a:lnTo>
                  <a:lnTo>
                    <a:pt x="131" y="99"/>
                  </a:lnTo>
                  <a:lnTo>
                    <a:pt x="137" y="99"/>
                  </a:lnTo>
                  <a:lnTo>
                    <a:pt x="141" y="99"/>
                  </a:lnTo>
                  <a:lnTo>
                    <a:pt x="145" y="101"/>
                  </a:lnTo>
                  <a:lnTo>
                    <a:pt x="149" y="101"/>
                  </a:lnTo>
                  <a:lnTo>
                    <a:pt x="152" y="103"/>
                  </a:lnTo>
                  <a:lnTo>
                    <a:pt x="154" y="103"/>
                  </a:lnTo>
                  <a:lnTo>
                    <a:pt x="162" y="105"/>
                  </a:lnTo>
                  <a:lnTo>
                    <a:pt x="166" y="105"/>
                  </a:lnTo>
                  <a:lnTo>
                    <a:pt x="171" y="107"/>
                  </a:lnTo>
                  <a:lnTo>
                    <a:pt x="175" y="107"/>
                  </a:lnTo>
                  <a:lnTo>
                    <a:pt x="183" y="110"/>
                  </a:lnTo>
                  <a:lnTo>
                    <a:pt x="188" y="110"/>
                  </a:lnTo>
                  <a:lnTo>
                    <a:pt x="196" y="112"/>
                  </a:lnTo>
                  <a:lnTo>
                    <a:pt x="204" y="114"/>
                  </a:lnTo>
                  <a:lnTo>
                    <a:pt x="213" y="116"/>
                  </a:lnTo>
                  <a:lnTo>
                    <a:pt x="221" y="118"/>
                  </a:lnTo>
                  <a:lnTo>
                    <a:pt x="230" y="120"/>
                  </a:lnTo>
                  <a:lnTo>
                    <a:pt x="240" y="122"/>
                  </a:lnTo>
                  <a:lnTo>
                    <a:pt x="251" y="124"/>
                  </a:lnTo>
                  <a:lnTo>
                    <a:pt x="261" y="126"/>
                  </a:lnTo>
                  <a:lnTo>
                    <a:pt x="272" y="128"/>
                  </a:lnTo>
                  <a:lnTo>
                    <a:pt x="284" y="129"/>
                  </a:lnTo>
                  <a:lnTo>
                    <a:pt x="295" y="133"/>
                  </a:lnTo>
                  <a:lnTo>
                    <a:pt x="304" y="135"/>
                  </a:lnTo>
                  <a:lnTo>
                    <a:pt x="318" y="137"/>
                  </a:lnTo>
                  <a:lnTo>
                    <a:pt x="331" y="141"/>
                  </a:lnTo>
                  <a:lnTo>
                    <a:pt x="342" y="143"/>
                  </a:lnTo>
                  <a:lnTo>
                    <a:pt x="356" y="145"/>
                  </a:lnTo>
                  <a:lnTo>
                    <a:pt x="369" y="148"/>
                  </a:lnTo>
                  <a:lnTo>
                    <a:pt x="380" y="150"/>
                  </a:lnTo>
                  <a:lnTo>
                    <a:pt x="394" y="152"/>
                  </a:lnTo>
                  <a:lnTo>
                    <a:pt x="407" y="156"/>
                  </a:lnTo>
                  <a:lnTo>
                    <a:pt x="420" y="158"/>
                  </a:lnTo>
                  <a:lnTo>
                    <a:pt x="434" y="162"/>
                  </a:lnTo>
                  <a:lnTo>
                    <a:pt x="449" y="166"/>
                  </a:lnTo>
                  <a:lnTo>
                    <a:pt x="460" y="167"/>
                  </a:lnTo>
                  <a:lnTo>
                    <a:pt x="474" y="169"/>
                  </a:lnTo>
                  <a:lnTo>
                    <a:pt x="487" y="171"/>
                  </a:lnTo>
                  <a:lnTo>
                    <a:pt x="500" y="175"/>
                  </a:lnTo>
                  <a:lnTo>
                    <a:pt x="514" y="177"/>
                  </a:lnTo>
                  <a:lnTo>
                    <a:pt x="527" y="179"/>
                  </a:lnTo>
                  <a:lnTo>
                    <a:pt x="538" y="183"/>
                  </a:lnTo>
                  <a:lnTo>
                    <a:pt x="552" y="185"/>
                  </a:lnTo>
                  <a:lnTo>
                    <a:pt x="565" y="186"/>
                  </a:lnTo>
                  <a:lnTo>
                    <a:pt x="576" y="188"/>
                  </a:lnTo>
                  <a:lnTo>
                    <a:pt x="588" y="192"/>
                  </a:lnTo>
                  <a:lnTo>
                    <a:pt x="601" y="194"/>
                  </a:lnTo>
                  <a:lnTo>
                    <a:pt x="612" y="196"/>
                  </a:lnTo>
                  <a:lnTo>
                    <a:pt x="622" y="198"/>
                  </a:lnTo>
                  <a:lnTo>
                    <a:pt x="633" y="202"/>
                  </a:lnTo>
                  <a:lnTo>
                    <a:pt x="645" y="204"/>
                  </a:lnTo>
                  <a:lnTo>
                    <a:pt x="654" y="205"/>
                  </a:lnTo>
                  <a:lnTo>
                    <a:pt x="666" y="207"/>
                  </a:lnTo>
                  <a:lnTo>
                    <a:pt x="673" y="209"/>
                  </a:lnTo>
                  <a:lnTo>
                    <a:pt x="683" y="209"/>
                  </a:lnTo>
                  <a:lnTo>
                    <a:pt x="690" y="211"/>
                  </a:lnTo>
                  <a:lnTo>
                    <a:pt x="700" y="213"/>
                  </a:lnTo>
                  <a:lnTo>
                    <a:pt x="708" y="215"/>
                  </a:lnTo>
                  <a:lnTo>
                    <a:pt x="715" y="215"/>
                  </a:lnTo>
                  <a:lnTo>
                    <a:pt x="721" y="217"/>
                  </a:lnTo>
                  <a:lnTo>
                    <a:pt x="727" y="217"/>
                  </a:lnTo>
                  <a:lnTo>
                    <a:pt x="730" y="219"/>
                  </a:lnTo>
                  <a:lnTo>
                    <a:pt x="736" y="221"/>
                  </a:lnTo>
                  <a:lnTo>
                    <a:pt x="744" y="221"/>
                  </a:lnTo>
                  <a:lnTo>
                    <a:pt x="749" y="223"/>
                  </a:lnTo>
                  <a:lnTo>
                    <a:pt x="751" y="221"/>
                  </a:lnTo>
                  <a:lnTo>
                    <a:pt x="757" y="221"/>
                  </a:lnTo>
                  <a:lnTo>
                    <a:pt x="761" y="221"/>
                  </a:lnTo>
                  <a:lnTo>
                    <a:pt x="768" y="221"/>
                  </a:lnTo>
                  <a:lnTo>
                    <a:pt x="776" y="221"/>
                  </a:lnTo>
                  <a:lnTo>
                    <a:pt x="784" y="221"/>
                  </a:lnTo>
                  <a:lnTo>
                    <a:pt x="787" y="219"/>
                  </a:lnTo>
                  <a:lnTo>
                    <a:pt x="791" y="219"/>
                  </a:lnTo>
                  <a:lnTo>
                    <a:pt x="797" y="219"/>
                  </a:lnTo>
                  <a:lnTo>
                    <a:pt x="801" y="219"/>
                  </a:lnTo>
                  <a:lnTo>
                    <a:pt x="806" y="219"/>
                  </a:lnTo>
                  <a:lnTo>
                    <a:pt x="810" y="219"/>
                  </a:lnTo>
                  <a:lnTo>
                    <a:pt x="816" y="217"/>
                  </a:lnTo>
                  <a:lnTo>
                    <a:pt x="820" y="217"/>
                  </a:lnTo>
                  <a:lnTo>
                    <a:pt x="825" y="217"/>
                  </a:lnTo>
                  <a:lnTo>
                    <a:pt x="831" y="217"/>
                  </a:lnTo>
                  <a:lnTo>
                    <a:pt x="837" y="217"/>
                  </a:lnTo>
                  <a:lnTo>
                    <a:pt x="843" y="217"/>
                  </a:lnTo>
                  <a:lnTo>
                    <a:pt x="846" y="215"/>
                  </a:lnTo>
                  <a:lnTo>
                    <a:pt x="852" y="215"/>
                  </a:lnTo>
                  <a:lnTo>
                    <a:pt x="858" y="215"/>
                  </a:lnTo>
                  <a:lnTo>
                    <a:pt x="863" y="215"/>
                  </a:lnTo>
                  <a:lnTo>
                    <a:pt x="869" y="215"/>
                  </a:lnTo>
                  <a:lnTo>
                    <a:pt x="875" y="215"/>
                  </a:lnTo>
                  <a:lnTo>
                    <a:pt x="881" y="215"/>
                  </a:lnTo>
                  <a:lnTo>
                    <a:pt x="888" y="215"/>
                  </a:lnTo>
                  <a:lnTo>
                    <a:pt x="892" y="215"/>
                  </a:lnTo>
                  <a:lnTo>
                    <a:pt x="898" y="213"/>
                  </a:lnTo>
                  <a:lnTo>
                    <a:pt x="903" y="213"/>
                  </a:lnTo>
                  <a:lnTo>
                    <a:pt x="909" y="213"/>
                  </a:lnTo>
                  <a:lnTo>
                    <a:pt x="915" y="211"/>
                  </a:lnTo>
                  <a:lnTo>
                    <a:pt x="920" y="211"/>
                  </a:lnTo>
                  <a:lnTo>
                    <a:pt x="926" y="211"/>
                  </a:lnTo>
                  <a:lnTo>
                    <a:pt x="932" y="211"/>
                  </a:lnTo>
                  <a:lnTo>
                    <a:pt x="938" y="209"/>
                  </a:lnTo>
                  <a:lnTo>
                    <a:pt x="941" y="209"/>
                  </a:lnTo>
                  <a:lnTo>
                    <a:pt x="947" y="209"/>
                  </a:lnTo>
                  <a:lnTo>
                    <a:pt x="953" y="209"/>
                  </a:lnTo>
                  <a:lnTo>
                    <a:pt x="957" y="209"/>
                  </a:lnTo>
                  <a:lnTo>
                    <a:pt x="962" y="209"/>
                  </a:lnTo>
                  <a:lnTo>
                    <a:pt x="968" y="209"/>
                  </a:lnTo>
                  <a:lnTo>
                    <a:pt x="972" y="209"/>
                  </a:lnTo>
                  <a:lnTo>
                    <a:pt x="981" y="207"/>
                  </a:lnTo>
                  <a:lnTo>
                    <a:pt x="989" y="205"/>
                  </a:lnTo>
                  <a:lnTo>
                    <a:pt x="997" y="205"/>
                  </a:lnTo>
                  <a:lnTo>
                    <a:pt x="1004" y="204"/>
                  </a:lnTo>
                  <a:lnTo>
                    <a:pt x="1010" y="204"/>
                  </a:lnTo>
                  <a:lnTo>
                    <a:pt x="1016" y="202"/>
                  </a:lnTo>
                  <a:lnTo>
                    <a:pt x="1019" y="202"/>
                  </a:lnTo>
                  <a:lnTo>
                    <a:pt x="1023" y="202"/>
                  </a:lnTo>
                  <a:lnTo>
                    <a:pt x="1029" y="198"/>
                  </a:lnTo>
                  <a:lnTo>
                    <a:pt x="1035" y="194"/>
                  </a:lnTo>
                  <a:lnTo>
                    <a:pt x="1040" y="190"/>
                  </a:lnTo>
                  <a:lnTo>
                    <a:pt x="1048" y="186"/>
                  </a:lnTo>
                  <a:lnTo>
                    <a:pt x="1055" y="179"/>
                  </a:lnTo>
                  <a:lnTo>
                    <a:pt x="1061" y="173"/>
                  </a:lnTo>
                  <a:lnTo>
                    <a:pt x="1069" y="167"/>
                  </a:lnTo>
                  <a:lnTo>
                    <a:pt x="1076" y="162"/>
                  </a:lnTo>
                  <a:lnTo>
                    <a:pt x="1082" y="154"/>
                  </a:lnTo>
                  <a:lnTo>
                    <a:pt x="1088" y="147"/>
                  </a:lnTo>
                  <a:lnTo>
                    <a:pt x="1094" y="141"/>
                  </a:lnTo>
                  <a:lnTo>
                    <a:pt x="1099" y="135"/>
                  </a:lnTo>
                  <a:lnTo>
                    <a:pt x="1103" y="129"/>
                  </a:lnTo>
                  <a:lnTo>
                    <a:pt x="1107" y="126"/>
                  </a:lnTo>
                  <a:lnTo>
                    <a:pt x="1111" y="122"/>
                  </a:lnTo>
                  <a:lnTo>
                    <a:pt x="1113" y="120"/>
                  </a:lnTo>
                  <a:lnTo>
                    <a:pt x="1113" y="114"/>
                  </a:lnTo>
                  <a:lnTo>
                    <a:pt x="1109" y="110"/>
                  </a:lnTo>
                  <a:lnTo>
                    <a:pt x="1103" y="105"/>
                  </a:lnTo>
                  <a:lnTo>
                    <a:pt x="1097" y="101"/>
                  </a:lnTo>
                  <a:lnTo>
                    <a:pt x="1090" y="97"/>
                  </a:lnTo>
                  <a:lnTo>
                    <a:pt x="1084" y="93"/>
                  </a:lnTo>
                  <a:lnTo>
                    <a:pt x="1080" y="91"/>
                  </a:lnTo>
                  <a:lnTo>
                    <a:pt x="1000" y="164"/>
                  </a:lnTo>
                  <a:lnTo>
                    <a:pt x="759" y="186"/>
                  </a:lnTo>
                  <a:lnTo>
                    <a:pt x="757" y="186"/>
                  </a:lnTo>
                  <a:lnTo>
                    <a:pt x="749" y="185"/>
                  </a:lnTo>
                  <a:lnTo>
                    <a:pt x="744" y="183"/>
                  </a:lnTo>
                  <a:lnTo>
                    <a:pt x="738" y="181"/>
                  </a:lnTo>
                  <a:lnTo>
                    <a:pt x="730" y="179"/>
                  </a:lnTo>
                  <a:lnTo>
                    <a:pt x="725" y="179"/>
                  </a:lnTo>
                  <a:lnTo>
                    <a:pt x="715" y="177"/>
                  </a:lnTo>
                  <a:lnTo>
                    <a:pt x="708" y="175"/>
                  </a:lnTo>
                  <a:lnTo>
                    <a:pt x="702" y="173"/>
                  </a:lnTo>
                  <a:lnTo>
                    <a:pt x="696" y="173"/>
                  </a:lnTo>
                  <a:lnTo>
                    <a:pt x="692" y="171"/>
                  </a:lnTo>
                  <a:lnTo>
                    <a:pt x="687" y="171"/>
                  </a:lnTo>
                  <a:lnTo>
                    <a:pt x="681" y="169"/>
                  </a:lnTo>
                  <a:lnTo>
                    <a:pt x="677" y="169"/>
                  </a:lnTo>
                  <a:lnTo>
                    <a:pt x="671" y="167"/>
                  </a:lnTo>
                  <a:lnTo>
                    <a:pt x="666" y="167"/>
                  </a:lnTo>
                  <a:lnTo>
                    <a:pt x="660" y="166"/>
                  </a:lnTo>
                  <a:lnTo>
                    <a:pt x="656" y="166"/>
                  </a:lnTo>
                  <a:lnTo>
                    <a:pt x="650" y="164"/>
                  </a:lnTo>
                  <a:lnTo>
                    <a:pt x="645" y="164"/>
                  </a:lnTo>
                  <a:lnTo>
                    <a:pt x="639" y="162"/>
                  </a:lnTo>
                  <a:lnTo>
                    <a:pt x="633" y="162"/>
                  </a:lnTo>
                  <a:lnTo>
                    <a:pt x="628" y="160"/>
                  </a:lnTo>
                  <a:lnTo>
                    <a:pt x="622" y="158"/>
                  </a:lnTo>
                  <a:lnTo>
                    <a:pt x="616" y="158"/>
                  </a:lnTo>
                  <a:lnTo>
                    <a:pt x="611" y="156"/>
                  </a:lnTo>
                  <a:lnTo>
                    <a:pt x="607" y="156"/>
                  </a:lnTo>
                  <a:lnTo>
                    <a:pt x="601" y="154"/>
                  </a:lnTo>
                  <a:lnTo>
                    <a:pt x="595" y="152"/>
                  </a:lnTo>
                  <a:lnTo>
                    <a:pt x="590" y="152"/>
                  </a:lnTo>
                  <a:lnTo>
                    <a:pt x="586" y="150"/>
                  </a:lnTo>
                  <a:lnTo>
                    <a:pt x="580" y="150"/>
                  </a:lnTo>
                  <a:lnTo>
                    <a:pt x="574" y="150"/>
                  </a:lnTo>
                  <a:lnTo>
                    <a:pt x="571" y="148"/>
                  </a:lnTo>
                  <a:lnTo>
                    <a:pt x="565" y="148"/>
                  </a:lnTo>
                  <a:lnTo>
                    <a:pt x="561" y="148"/>
                  </a:lnTo>
                  <a:lnTo>
                    <a:pt x="557" y="147"/>
                  </a:lnTo>
                  <a:lnTo>
                    <a:pt x="552" y="145"/>
                  </a:lnTo>
                  <a:lnTo>
                    <a:pt x="548" y="145"/>
                  </a:lnTo>
                  <a:lnTo>
                    <a:pt x="544" y="145"/>
                  </a:lnTo>
                  <a:lnTo>
                    <a:pt x="535" y="143"/>
                  </a:lnTo>
                  <a:lnTo>
                    <a:pt x="529" y="143"/>
                  </a:lnTo>
                  <a:lnTo>
                    <a:pt x="523" y="141"/>
                  </a:lnTo>
                  <a:lnTo>
                    <a:pt x="519" y="139"/>
                  </a:lnTo>
                  <a:lnTo>
                    <a:pt x="514" y="139"/>
                  </a:lnTo>
                  <a:lnTo>
                    <a:pt x="512" y="139"/>
                  </a:lnTo>
                  <a:lnTo>
                    <a:pt x="508" y="137"/>
                  </a:lnTo>
                  <a:lnTo>
                    <a:pt x="502" y="137"/>
                  </a:lnTo>
                  <a:lnTo>
                    <a:pt x="498" y="135"/>
                  </a:lnTo>
                  <a:lnTo>
                    <a:pt x="495" y="135"/>
                  </a:lnTo>
                  <a:lnTo>
                    <a:pt x="489" y="135"/>
                  </a:lnTo>
                  <a:lnTo>
                    <a:pt x="485" y="135"/>
                  </a:lnTo>
                  <a:lnTo>
                    <a:pt x="479" y="133"/>
                  </a:lnTo>
                  <a:lnTo>
                    <a:pt x="474" y="131"/>
                  </a:lnTo>
                  <a:lnTo>
                    <a:pt x="468" y="129"/>
                  </a:lnTo>
                  <a:lnTo>
                    <a:pt x="462" y="129"/>
                  </a:lnTo>
                  <a:lnTo>
                    <a:pt x="455" y="128"/>
                  </a:lnTo>
                  <a:lnTo>
                    <a:pt x="447" y="126"/>
                  </a:lnTo>
                  <a:lnTo>
                    <a:pt x="439" y="124"/>
                  </a:lnTo>
                  <a:lnTo>
                    <a:pt x="434" y="124"/>
                  </a:lnTo>
                  <a:lnTo>
                    <a:pt x="424" y="122"/>
                  </a:lnTo>
                  <a:lnTo>
                    <a:pt x="417" y="120"/>
                  </a:lnTo>
                  <a:lnTo>
                    <a:pt x="407" y="118"/>
                  </a:lnTo>
                  <a:lnTo>
                    <a:pt x="398" y="116"/>
                  </a:lnTo>
                  <a:lnTo>
                    <a:pt x="390" y="114"/>
                  </a:lnTo>
                  <a:lnTo>
                    <a:pt x="380" y="112"/>
                  </a:lnTo>
                  <a:lnTo>
                    <a:pt x="371" y="110"/>
                  </a:lnTo>
                  <a:lnTo>
                    <a:pt x="361" y="109"/>
                  </a:lnTo>
                  <a:lnTo>
                    <a:pt x="352" y="107"/>
                  </a:lnTo>
                  <a:lnTo>
                    <a:pt x="342" y="105"/>
                  </a:lnTo>
                  <a:lnTo>
                    <a:pt x="333" y="103"/>
                  </a:lnTo>
                  <a:lnTo>
                    <a:pt x="323" y="101"/>
                  </a:lnTo>
                  <a:lnTo>
                    <a:pt x="312" y="99"/>
                  </a:lnTo>
                  <a:lnTo>
                    <a:pt x="303" y="97"/>
                  </a:lnTo>
                  <a:lnTo>
                    <a:pt x="293" y="95"/>
                  </a:lnTo>
                  <a:lnTo>
                    <a:pt x="284" y="93"/>
                  </a:lnTo>
                  <a:lnTo>
                    <a:pt x="274" y="91"/>
                  </a:lnTo>
                  <a:lnTo>
                    <a:pt x="263" y="88"/>
                  </a:lnTo>
                  <a:lnTo>
                    <a:pt x="253" y="86"/>
                  </a:lnTo>
                  <a:lnTo>
                    <a:pt x="244" y="84"/>
                  </a:lnTo>
                  <a:lnTo>
                    <a:pt x="232" y="82"/>
                  </a:lnTo>
                  <a:lnTo>
                    <a:pt x="223" y="80"/>
                  </a:lnTo>
                  <a:lnTo>
                    <a:pt x="213" y="78"/>
                  </a:lnTo>
                  <a:lnTo>
                    <a:pt x="204" y="76"/>
                  </a:lnTo>
                  <a:lnTo>
                    <a:pt x="194" y="74"/>
                  </a:lnTo>
                  <a:lnTo>
                    <a:pt x="185" y="72"/>
                  </a:lnTo>
                  <a:lnTo>
                    <a:pt x="175" y="71"/>
                  </a:lnTo>
                  <a:lnTo>
                    <a:pt x="168" y="69"/>
                  </a:lnTo>
                  <a:lnTo>
                    <a:pt x="158" y="67"/>
                  </a:lnTo>
                  <a:lnTo>
                    <a:pt x="150" y="65"/>
                  </a:lnTo>
                  <a:lnTo>
                    <a:pt x="143" y="63"/>
                  </a:lnTo>
                  <a:lnTo>
                    <a:pt x="135" y="63"/>
                  </a:lnTo>
                  <a:lnTo>
                    <a:pt x="126" y="59"/>
                  </a:lnTo>
                  <a:lnTo>
                    <a:pt x="118" y="59"/>
                  </a:lnTo>
                  <a:lnTo>
                    <a:pt x="112" y="55"/>
                  </a:lnTo>
                  <a:lnTo>
                    <a:pt x="105" y="55"/>
                  </a:lnTo>
                  <a:lnTo>
                    <a:pt x="99" y="53"/>
                  </a:lnTo>
                  <a:lnTo>
                    <a:pt x="93" y="53"/>
                  </a:lnTo>
                  <a:lnTo>
                    <a:pt x="88" y="52"/>
                  </a:lnTo>
                  <a:lnTo>
                    <a:pt x="84" y="52"/>
                  </a:lnTo>
                  <a:lnTo>
                    <a:pt x="78" y="50"/>
                  </a:lnTo>
                  <a:lnTo>
                    <a:pt x="72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1" y="48"/>
                  </a:lnTo>
                  <a:lnTo>
                    <a:pt x="59" y="48"/>
                  </a:lnTo>
                  <a:lnTo>
                    <a:pt x="55" y="44"/>
                  </a:lnTo>
                  <a:lnTo>
                    <a:pt x="55" y="40"/>
                  </a:lnTo>
                  <a:lnTo>
                    <a:pt x="57" y="33"/>
                  </a:lnTo>
                  <a:lnTo>
                    <a:pt x="63" y="27"/>
                  </a:lnTo>
                  <a:lnTo>
                    <a:pt x="67" y="19"/>
                  </a:lnTo>
                  <a:lnTo>
                    <a:pt x="72" y="12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3" name="Freeform 81">
              <a:extLst>
                <a:ext uri="{FF2B5EF4-FFF2-40B4-BE49-F238E27FC236}">
                  <a16:creationId xmlns:a16="http://schemas.microsoft.com/office/drawing/2014/main" id="{BAA4B462-F7A7-4B64-9C52-D59A8054A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" y="2163"/>
              <a:ext cx="39" cy="368"/>
            </a:xfrm>
            <a:custGeom>
              <a:avLst/>
              <a:gdLst>
                <a:gd name="T0" fmla="*/ 1 w 78"/>
                <a:gd name="T1" fmla="*/ 0 h 738"/>
                <a:gd name="T2" fmla="*/ 1 w 78"/>
                <a:gd name="T3" fmla="*/ 0 h 738"/>
                <a:gd name="T4" fmla="*/ 1 w 78"/>
                <a:gd name="T5" fmla="*/ 0 h 738"/>
                <a:gd name="T6" fmla="*/ 1 w 78"/>
                <a:gd name="T7" fmla="*/ 0 h 738"/>
                <a:gd name="T8" fmla="*/ 1 w 78"/>
                <a:gd name="T9" fmla="*/ 0 h 738"/>
                <a:gd name="T10" fmla="*/ 1 w 78"/>
                <a:gd name="T11" fmla="*/ 0 h 738"/>
                <a:gd name="T12" fmla="*/ 1 w 78"/>
                <a:gd name="T13" fmla="*/ 0 h 738"/>
                <a:gd name="T14" fmla="*/ 1 w 78"/>
                <a:gd name="T15" fmla="*/ 0 h 738"/>
                <a:gd name="T16" fmla="*/ 1 w 78"/>
                <a:gd name="T17" fmla="*/ 0 h 738"/>
                <a:gd name="T18" fmla="*/ 1 w 78"/>
                <a:gd name="T19" fmla="*/ 0 h 738"/>
                <a:gd name="T20" fmla="*/ 1 w 78"/>
                <a:gd name="T21" fmla="*/ 0 h 738"/>
                <a:gd name="T22" fmla="*/ 1 w 78"/>
                <a:gd name="T23" fmla="*/ 0 h 738"/>
                <a:gd name="T24" fmla="*/ 1 w 78"/>
                <a:gd name="T25" fmla="*/ 0 h 738"/>
                <a:gd name="T26" fmla="*/ 1 w 78"/>
                <a:gd name="T27" fmla="*/ 0 h 738"/>
                <a:gd name="T28" fmla="*/ 1 w 78"/>
                <a:gd name="T29" fmla="*/ 0 h 738"/>
                <a:gd name="T30" fmla="*/ 1 w 78"/>
                <a:gd name="T31" fmla="*/ 0 h 738"/>
                <a:gd name="T32" fmla="*/ 1 w 78"/>
                <a:gd name="T33" fmla="*/ 0 h 738"/>
                <a:gd name="T34" fmla="*/ 1 w 78"/>
                <a:gd name="T35" fmla="*/ 0 h 738"/>
                <a:gd name="T36" fmla="*/ 1 w 78"/>
                <a:gd name="T37" fmla="*/ 0 h 738"/>
                <a:gd name="T38" fmla="*/ 1 w 78"/>
                <a:gd name="T39" fmla="*/ 0 h 738"/>
                <a:gd name="T40" fmla="*/ 1 w 78"/>
                <a:gd name="T41" fmla="*/ 0 h 738"/>
                <a:gd name="T42" fmla="*/ 1 w 78"/>
                <a:gd name="T43" fmla="*/ 0 h 738"/>
                <a:gd name="T44" fmla="*/ 1 w 78"/>
                <a:gd name="T45" fmla="*/ 0 h 738"/>
                <a:gd name="T46" fmla="*/ 1 w 78"/>
                <a:gd name="T47" fmla="*/ 0 h 738"/>
                <a:gd name="T48" fmla="*/ 1 w 78"/>
                <a:gd name="T49" fmla="*/ 0 h 738"/>
                <a:gd name="T50" fmla="*/ 1 w 78"/>
                <a:gd name="T51" fmla="*/ 0 h 738"/>
                <a:gd name="T52" fmla="*/ 1 w 78"/>
                <a:gd name="T53" fmla="*/ 0 h 738"/>
                <a:gd name="T54" fmla="*/ 1 w 78"/>
                <a:gd name="T55" fmla="*/ 0 h 738"/>
                <a:gd name="T56" fmla="*/ 1 w 78"/>
                <a:gd name="T57" fmla="*/ 0 h 738"/>
                <a:gd name="T58" fmla="*/ 1 w 78"/>
                <a:gd name="T59" fmla="*/ 0 h 738"/>
                <a:gd name="T60" fmla="*/ 1 w 78"/>
                <a:gd name="T61" fmla="*/ 0 h 738"/>
                <a:gd name="T62" fmla="*/ 1 w 78"/>
                <a:gd name="T63" fmla="*/ 0 h 738"/>
                <a:gd name="T64" fmla="*/ 1 w 78"/>
                <a:gd name="T65" fmla="*/ 0 h 738"/>
                <a:gd name="T66" fmla="*/ 1 w 78"/>
                <a:gd name="T67" fmla="*/ 0 h 738"/>
                <a:gd name="T68" fmla="*/ 1 w 78"/>
                <a:gd name="T69" fmla="*/ 0 h 738"/>
                <a:gd name="T70" fmla="*/ 1 w 78"/>
                <a:gd name="T71" fmla="*/ 0 h 738"/>
                <a:gd name="T72" fmla="*/ 1 w 78"/>
                <a:gd name="T73" fmla="*/ 0 h 738"/>
                <a:gd name="T74" fmla="*/ 1 w 78"/>
                <a:gd name="T75" fmla="*/ 0 h 738"/>
                <a:gd name="T76" fmla="*/ 1 w 78"/>
                <a:gd name="T77" fmla="*/ 0 h 738"/>
                <a:gd name="T78" fmla="*/ 1 w 78"/>
                <a:gd name="T79" fmla="*/ 0 h 738"/>
                <a:gd name="T80" fmla="*/ 1 w 78"/>
                <a:gd name="T81" fmla="*/ 0 h 738"/>
                <a:gd name="T82" fmla="*/ 1 w 78"/>
                <a:gd name="T83" fmla="*/ 0 h 738"/>
                <a:gd name="T84" fmla="*/ 1 w 78"/>
                <a:gd name="T85" fmla="*/ 0 h 738"/>
                <a:gd name="T86" fmla="*/ 1 w 78"/>
                <a:gd name="T87" fmla="*/ 0 h 738"/>
                <a:gd name="T88" fmla="*/ 1 w 78"/>
                <a:gd name="T89" fmla="*/ 0 h 738"/>
                <a:gd name="T90" fmla="*/ 1 w 78"/>
                <a:gd name="T91" fmla="*/ 0 h 738"/>
                <a:gd name="T92" fmla="*/ 1 w 78"/>
                <a:gd name="T93" fmla="*/ 0 h 738"/>
                <a:gd name="T94" fmla="*/ 1 w 78"/>
                <a:gd name="T95" fmla="*/ 0 h 738"/>
                <a:gd name="T96" fmla="*/ 1 w 78"/>
                <a:gd name="T97" fmla="*/ 0 h 738"/>
                <a:gd name="T98" fmla="*/ 1 w 78"/>
                <a:gd name="T99" fmla="*/ 0 h 738"/>
                <a:gd name="T100" fmla="*/ 1 w 78"/>
                <a:gd name="T101" fmla="*/ 0 h 7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8"/>
                <a:gd name="T154" fmla="*/ 0 h 738"/>
                <a:gd name="T155" fmla="*/ 78 w 78"/>
                <a:gd name="T156" fmla="*/ 738 h 7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8" h="738">
                  <a:moveTo>
                    <a:pt x="29" y="0"/>
                  </a:moveTo>
                  <a:lnTo>
                    <a:pt x="29" y="2"/>
                  </a:lnTo>
                  <a:lnTo>
                    <a:pt x="29" y="10"/>
                  </a:lnTo>
                  <a:lnTo>
                    <a:pt x="29" y="14"/>
                  </a:lnTo>
                  <a:lnTo>
                    <a:pt x="29" y="19"/>
                  </a:lnTo>
                  <a:lnTo>
                    <a:pt x="31" y="27"/>
                  </a:lnTo>
                  <a:lnTo>
                    <a:pt x="32" y="35"/>
                  </a:lnTo>
                  <a:lnTo>
                    <a:pt x="32" y="42"/>
                  </a:lnTo>
                  <a:lnTo>
                    <a:pt x="34" y="52"/>
                  </a:lnTo>
                  <a:lnTo>
                    <a:pt x="34" y="57"/>
                  </a:lnTo>
                  <a:lnTo>
                    <a:pt x="34" y="61"/>
                  </a:lnTo>
                  <a:lnTo>
                    <a:pt x="34" y="67"/>
                  </a:lnTo>
                  <a:lnTo>
                    <a:pt x="36" y="73"/>
                  </a:lnTo>
                  <a:lnTo>
                    <a:pt x="36" y="76"/>
                  </a:lnTo>
                  <a:lnTo>
                    <a:pt x="36" y="82"/>
                  </a:lnTo>
                  <a:lnTo>
                    <a:pt x="38" y="88"/>
                  </a:lnTo>
                  <a:lnTo>
                    <a:pt x="38" y="92"/>
                  </a:lnTo>
                  <a:lnTo>
                    <a:pt x="38" y="97"/>
                  </a:lnTo>
                  <a:lnTo>
                    <a:pt x="40" y="103"/>
                  </a:lnTo>
                  <a:lnTo>
                    <a:pt x="40" y="109"/>
                  </a:lnTo>
                  <a:lnTo>
                    <a:pt x="42" y="114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42" y="130"/>
                  </a:lnTo>
                  <a:lnTo>
                    <a:pt x="42" y="135"/>
                  </a:lnTo>
                  <a:lnTo>
                    <a:pt x="42" y="141"/>
                  </a:lnTo>
                  <a:lnTo>
                    <a:pt x="44" y="147"/>
                  </a:lnTo>
                  <a:lnTo>
                    <a:pt x="44" y="152"/>
                  </a:lnTo>
                  <a:lnTo>
                    <a:pt x="46" y="158"/>
                  </a:lnTo>
                  <a:lnTo>
                    <a:pt x="46" y="164"/>
                  </a:lnTo>
                  <a:lnTo>
                    <a:pt x="46" y="168"/>
                  </a:lnTo>
                  <a:lnTo>
                    <a:pt x="46" y="173"/>
                  </a:lnTo>
                  <a:lnTo>
                    <a:pt x="48" y="177"/>
                  </a:lnTo>
                  <a:lnTo>
                    <a:pt x="48" y="183"/>
                  </a:lnTo>
                  <a:lnTo>
                    <a:pt x="48" y="189"/>
                  </a:lnTo>
                  <a:lnTo>
                    <a:pt x="50" y="192"/>
                  </a:lnTo>
                  <a:lnTo>
                    <a:pt x="50" y="198"/>
                  </a:lnTo>
                  <a:lnTo>
                    <a:pt x="50" y="206"/>
                  </a:lnTo>
                  <a:lnTo>
                    <a:pt x="50" y="213"/>
                  </a:lnTo>
                  <a:lnTo>
                    <a:pt x="51" y="221"/>
                  </a:lnTo>
                  <a:lnTo>
                    <a:pt x="51" y="228"/>
                  </a:lnTo>
                  <a:lnTo>
                    <a:pt x="51" y="234"/>
                  </a:lnTo>
                  <a:lnTo>
                    <a:pt x="53" y="238"/>
                  </a:lnTo>
                  <a:lnTo>
                    <a:pt x="53" y="244"/>
                  </a:lnTo>
                  <a:lnTo>
                    <a:pt x="53" y="246"/>
                  </a:lnTo>
                  <a:lnTo>
                    <a:pt x="53" y="247"/>
                  </a:lnTo>
                  <a:lnTo>
                    <a:pt x="53" y="253"/>
                  </a:lnTo>
                  <a:lnTo>
                    <a:pt x="53" y="257"/>
                  </a:lnTo>
                  <a:lnTo>
                    <a:pt x="53" y="266"/>
                  </a:lnTo>
                  <a:lnTo>
                    <a:pt x="53" y="270"/>
                  </a:lnTo>
                  <a:lnTo>
                    <a:pt x="53" y="274"/>
                  </a:lnTo>
                  <a:lnTo>
                    <a:pt x="53" y="280"/>
                  </a:lnTo>
                  <a:lnTo>
                    <a:pt x="55" y="284"/>
                  </a:lnTo>
                  <a:lnTo>
                    <a:pt x="55" y="289"/>
                  </a:lnTo>
                  <a:lnTo>
                    <a:pt x="55" y="295"/>
                  </a:lnTo>
                  <a:lnTo>
                    <a:pt x="55" y="301"/>
                  </a:lnTo>
                  <a:lnTo>
                    <a:pt x="57" y="306"/>
                  </a:lnTo>
                  <a:lnTo>
                    <a:pt x="57" y="312"/>
                  </a:lnTo>
                  <a:lnTo>
                    <a:pt x="57" y="318"/>
                  </a:lnTo>
                  <a:lnTo>
                    <a:pt x="57" y="323"/>
                  </a:lnTo>
                  <a:lnTo>
                    <a:pt x="57" y="331"/>
                  </a:lnTo>
                  <a:lnTo>
                    <a:pt x="57" y="339"/>
                  </a:lnTo>
                  <a:lnTo>
                    <a:pt x="57" y="344"/>
                  </a:lnTo>
                  <a:lnTo>
                    <a:pt x="59" y="352"/>
                  </a:lnTo>
                  <a:lnTo>
                    <a:pt x="59" y="360"/>
                  </a:lnTo>
                  <a:lnTo>
                    <a:pt x="59" y="367"/>
                  </a:lnTo>
                  <a:lnTo>
                    <a:pt x="61" y="375"/>
                  </a:lnTo>
                  <a:lnTo>
                    <a:pt x="61" y="382"/>
                  </a:lnTo>
                  <a:lnTo>
                    <a:pt x="61" y="390"/>
                  </a:lnTo>
                  <a:lnTo>
                    <a:pt x="61" y="398"/>
                  </a:lnTo>
                  <a:lnTo>
                    <a:pt x="63" y="405"/>
                  </a:lnTo>
                  <a:lnTo>
                    <a:pt x="63" y="413"/>
                  </a:lnTo>
                  <a:lnTo>
                    <a:pt x="65" y="420"/>
                  </a:lnTo>
                  <a:lnTo>
                    <a:pt x="65" y="428"/>
                  </a:lnTo>
                  <a:lnTo>
                    <a:pt x="65" y="436"/>
                  </a:lnTo>
                  <a:lnTo>
                    <a:pt x="65" y="443"/>
                  </a:lnTo>
                  <a:lnTo>
                    <a:pt x="65" y="451"/>
                  </a:lnTo>
                  <a:lnTo>
                    <a:pt x="65" y="458"/>
                  </a:lnTo>
                  <a:lnTo>
                    <a:pt x="65" y="466"/>
                  </a:lnTo>
                  <a:lnTo>
                    <a:pt x="67" y="474"/>
                  </a:lnTo>
                  <a:lnTo>
                    <a:pt x="67" y="481"/>
                  </a:lnTo>
                  <a:lnTo>
                    <a:pt x="67" y="489"/>
                  </a:lnTo>
                  <a:lnTo>
                    <a:pt x="67" y="496"/>
                  </a:lnTo>
                  <a:lnTo>
                    <a:pt x="69" y="502"/>
                  </a:lnTo>
                  <a:lnTo>
                    <a:pt x="69" y="510"/>
                  </a:lnTo>
                  <a:lnTo>
                    <a:pt x="69" y="517"/>
                  </a:lnTo>
                  <a:lnTo>
                    <a:pt x="69" y="523"/>
                  </a:lnTo>
                  <a:lnTo>
                    <a:pt x="70" y="531"/>
                  </a:lnTo>
                  <a:lnTo>
                    <a:pt x="70" y="536"/>
                  </a:lnTo>
                  <a:lnTo>
                    <a:pt x="70" y="542"/>
                  </a:lnTo>
                  <a:lnTo>
                    <a:pt x="70" y="550"/>
                  </a:lnTo>
                  <a:lnTo>
                    <a:pt x="70" y="555"/>
                  </a:lnTo>
                  <a:lnTo>
                    <a:pt x="72" y="561"/>
                  </a:lnTo>
                  <a:lnTo>
                    <a:pt x="72" y="565"/>
                  </a:lnTo>
                  <a:lnTo>
                    <a:pt x="72" y="571"/>
                  </a:lnTo>
                  <a:lnTo>
                    <a:pt x="72" y="576"/>
                  </a:lnTo>
                  <a:lnTo>
                    <a:pt x="72" y="580"/>
                  </a:lnTo>
                  <a:lnTo>
                    <a:pt x="72" y="588"/>
                  </a:lnTo>
                  <a:lnTo>
                    <a:pt x="74" y="595"/>
                  </a:lnTo>
                  <a:lnTo>
                    <a:pt x="74" y="601"/>
                  </a:lnTo>
                  <a:lnTo>
                    <a:pt x="76" y="607"/>
                  </a:lnTo>
                  <a:lnTo>
                    <a:pt x="76" y="612"/>
                  </a:lnTo>
                  <a:lnTo>
                    <a:pt x="76" y="620"/>
                  </a:lnTo>
                  <a:lnTo>
                    <a:pt x="76" y="624"/>
                  </a:lnTo>
                  <a:lnTo>
                    <a:pt x="76" y="630"/>
                  </a:lnTo>
                  <a:lnTo>
                    <a:pt x="76" y="635"/>
                  </a:lnTo>
                  <a:lnTo>
                    <a:pt x="76" y="639"/>
                  </a:lnTo>
                  <a:lnTo>
                    <a:pt x="76" y="645"/>
                  </a:lnTo>
                  <a:lnTo>
                    <a:pt x="76" y="650"/>
                  </a:lnTo>
                  <a:lnTo>
                    <a:pt x="76" y="654"/>
                  </a:lnTo>
                  <a:lnTo>
                    <a:pt x="78" y="660"/>
                  </a:lnTo>
                  <a:lnTo>
                    <a:pt x="78" y="666"/>
                  </a:lnTo>
                  <a:lnTo>
                    <a:pt x="78" y="671"/>
                  </a:lnTo>
                  <a:lnTo>
                    <a:pt x="78" y="677"/>
                  </a:lnTo>
                  <a:lnTo>
                    <a:pt x="78" y="683"/>
                  </a:lnTo>
                  <a:lnTo>
                    <a:pt x="78" y="687"/>
                  </a:lnTo>
                  <a:lnTo>
                    <a:pt x="78" y="692"/>
                  </a:lnTo>
                  <a:lnTo>
                    <a:pt x="76" y="696"/>
                  </a:lnTo>
                  <a:lnTo>
                    <a:pt x="76" y="702"/>
                  </a:lnTo>
                  <a:lnTo>
                    <a:pt x="76" y="706"/>
                  </a:lnTo>
                  <a:lnTo>
                    <a:pt x="76" y="711"/>
                  </a:lnTo>
                  <a:lnTo>
                    <a:pt x="76" y="715"/>
                  </a:lnTo>
                  <a:lnTo>
                    <a:pt x="76" y="719"/>
                  </a:lnTo>
                  <a:lnTo>
                    <a:pt x="74" y="726"/>
                  </a:lnTo>
                  <a:lnTo>
                    <a:pt x="72" y="730"/>
                  </a:lnTo>
                  <a:lnTo>
                    <a:pt x="70" y="736"/>
                  </a:lnTo>
                  <a:lnTo>
                    <a:pt x="69" y="738"/>
                  </a:lnTo>
                  <a:lnTo>
                    <a:pt x="65" y="736"/>
                  </a:lnTo>
                  <a:lnTo>
                    <a:pt x="59" y="734"/>
                  </a:lnTo>
                  <a:lnTo>
                    <a:pt x="55" y="728"/>
                  </a:lnTo>
                  <a:lnTo>
                    <a:pt x="51" y="723"/>
                  </a:lnTo>
                  <a:lnTo>
                    <a:pt x="48" y="715"/>
                  </a:lnTo>
                  <a:lnTo>
                    <a:pt x="46" y="707"/>
                  </a:lnTo>
                  <a:lnTo>
                    <a:pt x="44" y="702"/>
                  </a:lnTo>
                  <a:lnTo>
                    <a:pt x="48" y="696"/>
                  </a:lnTo>
                  <a:lnTo>
                    <a:pt x="48" y="694"/>
                  </a:lnTo>
                  <a:lnTo>
                    <a:pt x="48" y="690"/>
                  </a:lnTo>
                  <a:lnTo>
                    <a:pt x="48" y="685"/>
                  </a:lnTo>
                  <a:lnTo>
                    <a:pt x="48" y="681"/>
                  </a:lnTo>
                  <a:lnTo>
                    <a:pt x="48" y="673"/>
                  </a:lnTo>
                  <a:lnTo>
                    <a:pt x="48" y="666"/>
                  </a:lnTo>
                  <a:lnTo>
                    <a:pt x="48" y="656"/>
                  </a:lnTo>
                  <a:lnTo>
                    <a:pt x="48" y="649"/>
                  </a:lnTo>
                  <a:lnTo>
                    <a:pt x="48" y="643"/>
                  </a:lnTo>
                  <a:lnTo>
                    <a:pt x="48" y="637"/>
                  </a:lnTo>
                  <a:lnTo>
                    <a:pt x="46" y="631"/>
                  </a:lnTo>
                  <a:lnTo>
                    <a:pt x="46" y="628"/>
                  </a:lnTo>
                  <a:lnTo>
                    <a:pt x="46" y="622"/>
                  </a:lnTo>
                  <a:lnTo>
                    <a:pt x="46" y="614"/>
                  </a:lnTo>
                  <a:lnTo>
                    <a:pt x="46" y="609"/>
                  </a:lnTo>
                  <a:lnTo>
                    <a:pt x="46" y="605"/>
                  </a:lnTo>
                  <a:lnTo>
                    <a:pt x="44" y="597"/>
                  </a:lnTo>
                  <a:lnTo>
                    <a:pt x="44" y="591"/>
                  </a:lnTo>
                  <a:lnTo>
                    <a:pt x="44" y="586"/>
                  </a:lnTo>
                  <a:lnTo>
                    <a:pt x="44" y="580"/>
                  </a:lnTo>
                  <a:lnTo>
                    <a:pt x="44" y="572"/>
                  </a:lnTo>
                  <a:lnTo>
                    <a:pt x="44" y="569"/>
                  </a:lnTo>
                  <a:lnTo>
                    <a:pt x="44" y="561"/>
                  </a:lnTo>
                  <a:lnTo>
                    <a:pt x="44" y="557"/>
                  </a:lnTo>
                  <a:lnTo>
                    <a:pt x="42" y="550"/>
                  </a:lnTo>
                  <a:lnTo>
                    <a:pt x="42" y="544"/>
                  </a:lnTo>
                  <a:lnTo>
                    <a:pt x="42" y="536"/>
                  </a:lnTo>
                  <a:lnTo>
                    <a:pt x="42" y="531"/>
                  </a:lnTo>
                  <a:lnTo>
                    <a:pt x="40" y="525"/>
                  </a:lnTo>
                  <a:lnTo>
                    <a:pt x="40" y="519"/>
                  </a:lnTo>
                  <a:lnTo>
                    <a:pt x="40" y="512"/>
                  </a:lnTo>
                  <a:lnTo>
                    <a:pt x="40" y="506"/>
                  </a:lnTo>
                  <a:lnTo>
                    <a:pt x="40" y="500"/>
                  </a:lnTo>
                  <a:lnTo>
                    <a:pt x="40" y="495"/>
                  </a:lnTo>
                  <a:lnTo>
                    <a:pt x="38" y="489"/>
                  </a:lnTo>
                  <a:lnTo>
                    <a:pt x="38" y="483"/>
                  </a:lnTo>
                  <a:lnTo>
                    <a:pt x="38" y="477"/>
                  </a:lnTo>
                  <a:lnTo>
                    <a:pt x="38" y="472"/>
                  </a:lnTo>
                  <a:lnTo>
                    <a:pt x="38" y="468"/>
                  </a:lnTo>
                  <a:lnTo>
                    <a:pt x="38" y="462"/>
                  </a:lnTo>
                  <a:lnTo>
                    <a:pt x="36" y="457"/>
                  </a:lnTo>
                  <a:lnTo>
                    <a:pt x="36" y="453"/>
                  </a:lnTo>
                  <a:lnTo>
                    <a:pt x="36" y="447"/>
                  </a:lnTo>
                  <a:lnTo>
                    <a:pt x="36" y="443"/>
                  </a:lnTo>
                  <a:lnTo>
                    <a:pt x="34" y="436"/>
                  </a:lnTo>
                  <a:lnTo>
                    <a:pt x="34" y="428"/>
                  </a:lnTo>
                  <a:lnTo>
                    <a:pt x="34" y="422"/>
                  </a:lnTo>
                  <a:lnTo>
                    <a:pt x="34" y="419"/>
                  </a:lnTo>
                  <a:lnTo>
                    <a:pt x="34" y="413"/>
                  </a:lnTo>
                  <a:lnTo>
                    <a:pt x="34" y="411"/>
                  </a:lnTo>
                  <a:lnTo>
                    <a:pt x="34" y="409"/>
                  </a:lnTo>
                  <a:lnTo>
                    <a:pt x="34" y="405"/>
                  </a:lnTo>
                  <a:lnTo>
                    <a:pt x="34" y="401"/>
                  </a:lnTo>
                  <a:lnTo>
                    <a:pt x="34" y="398"/>
                  </a:lnTo>
                  <a:lnTo>
                    <a:pt x="32" y="392"/>
                  </a:lnTo>
                  <a:lnTo>
                    <a:pt x="32" y="386"/>
                  </a:lnTo>
                  <a:lnTo>
                    <a:pt x="31" y="379"/>
                  </a:lnTo>
                  <a:lnTo>
                    <a:pt x="31" y="373"/>
                  </a:lnTo>
                  <a:lnTo>
                    <a:pt x="29" y="365"/>
                  </a:lnTo>
                  <a:lnTo>
                    <a:pt x="29" y="358"/>
                  </a:lnTo>
                  <a:lnTo>
                    <a:pt x="29" y="348"/>
                  </a:lnTo>
                  <a:lnTo>
                    <a:pt x="29" y="341"/>
                  </a:lnTo>
                  <a:lnTo>
                    <a:pt x="27" y="331"/>
                  </a:lnTo>
                  <a:lnTo>
                    <a:pt x="27" y="323"/>
                  </a:lnTo>
                  <a:lnTo>
                    <a:pt x="25" y="314"/>
                  </a:lnTo>
                  <a:lnTo>
                    <a:pt x="25" y="304"/>
                  </a:lnTo>
                  <a:lnTo>
                    <a:pt x="23" y="301"/>
                  </a:lnTo>
                  <a:lnTo>
                    <a:pt x="23" y="295"/>
                  </a:lnTo>
                  <a:lnTo>
                    <a:pt x="21" y="289"/>
                  </a:lnTo>
                  <a:lnTo>
                    <a:pt x="21" y="285"/>
                  </a:lnTo>
                  <a:lnTo>
                    <a:pt x="21" y="280"/>
                  </a:lnTo>
                  <a:lnTo>
                    <a:pt x="21" y="276"/>
                  </a:lnTo>
                  <a:lnTo>
                    <a:pt x="19" y="272"/>
                  </a:lnTo>
                  <a:lnTo>
                    <a:pt x="19" y="266"/>
                  </a:lnTo>
                  <a:lnTo>
                    <a:pt x="17" y="257"/>
                  </a:lnTo>
                  <a:lnTo>
                    <a:pt x="17" y="249"/>
                  </a:lnTo>
                  <a:lnTo>
                    <a:pt x="15" y="242"/>
                  </a:lnTo>
                  <a:lnTo>
                    <a:pt x="15" y="234"/>
                  </a:lnTo>
                  <a:lnTo>
                    <a:pt x="15" y="227"/>
                  </a:lnTo>
                  <a:lnTo>
                    <a:pt x="13" y="219"/>
                  </a:lnTo>
                  <a:lnTo>
                    <a:pt x="13" y="211"/>
                  </a:lnTo>
                  <a:lnTo>
                    <a:pt x="13" y="208"/>
                  </a:lnTo>
                  <a:lnTo>
                    <a:pt x="13" y="200"/>
                  </a:lnTo>
                  <a:lnTo>
                    <a:pt x="13" y="196"/>
                  </a:lnTo>
                  <a:lnTo>
                    <a:pt x="13" y="192"/>
                  </a:lnTo>
                  <a:lnTo>
                    <a:pt x="13" y="190"/>
                  </a:lnTo>
                  <a:lnTo>
                    <a:pt x="13" y="183"/>
                  </a:lnTo>
                  <a:lnTo>
                    <a:pt x="13" y="175"/>
                  </a:lnTo>
                  <a:lnTo>
                    <a:pt x="12" y="170"/>
                  </a:lnTo>
                  <a:lnTo>
                    <a:pt x="12" y="166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0" y="150"/>
                  </a:lnTo>
                  <a:lnTo>
                    <a:pt x="10" y="145"/>
                  </a:lnTo>
                  <a:lnTo>
                    <a:pt x="8" y="139"/>
                  </a:lnTo>
                  <a:lnTo>
                    <a:pt x="8" y="133"/>
                  </a:lnTo>
                  <a:lnTo>
                    <a:pt x="8" y="126"/>
                  </a:lnTo>
                  <a:lnTo>
                    <a:pt x="8" y="122"/>
                  </a:lnTo>
                  <a:lnTo>
                    <a:pt x="6" y="114"/>
                  </a:lnTo>
                  <a:lnTo>
                    <a:pt x="6" y="111"/>
                  </a:lnTo>
                  <a:lnTo>
                    <a:pt x="6" y="103"/>
                  </a:lnTo>
                  <a:lnTo>
                    <a:pt x="6" y="97"/>
                  </a:lnTo>
                  <a:lnTo>
                    <a:pt x="4" y="92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2" y="71"/>
                  </a:lnTo>
                  <a:lnTo>
                    <a:pt x="2" y="67"/>
                  </a:lnTo>
                  <a:lnTo>
                    <a:pt x="2" y="61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2"/>
                  </a:lnTo>
                  <a:lnTo>
                    <a:pt x="4" y="36"/>
                  </a:lnTo>
                  <a:lnTo>
                    <a:pt x="8" y="31"/>
                  </a:lnTo>
                  <a:lnTo>
                    <a:pt x="12" y="23"/>
                  </a:lnTo>
                  <a:lnTo>
                    <a:pt x="17" y="17"/>
                  </a:lnTo>
                  <a:lnTo>
                    <a:pt x="21" y="10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4" name="Freeform 82">
              <a:extLst>
                <a:ext uri="{FF2B5EF4-FFF2-40B4-BE49-F238E27FC236}">
                  <a16:creationId xmlns:a16="http://schemas.microsoft.com/office/drawing/2014/main" id="{DF54CAC0-7768-4AD1-AF50-508F058E7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" y="2193"/>
              <a:ext cx="223" cy="319"/>
            </a:xfrm>
            <a:custGeom>
              <a:avLst/>
              <a:gdLst>
                <a:gd name="T0" fmla="*/ 0 w 447"/>
                <a:gd name="T1" fmla="*/ 0 h 639"/>
                <a:gd name="T2" fmla="*/ 0 w 447"/>
                <a:gd name="T3" fmla="*/ 0 h 639"/>
                <a:gd name="T4" fmla="*/ 0 w 447"/>
                <a:gd name="T5" fmla="*/ 0 h 639"/>
                <a:gd name="T6" fmla="*/ 0 w 447"/>
                <a:gd name="T7" fmla="*/ 0 h 639"/>
                <a:gd name="T8" fmla="*/ 0 w 447"/>
                <a:gd name="T9" fmla="*/ 0 h 639"/>
                <a:gd name="T10" fmla="*/ 0 w 447"/>
                <a:gd name="T11" fmla="*/ 0 h 639"/>
                <a:gd name="T12" fmla="*/ 0 w 447"/>
                <a:gd name="T13" fmla="*/ 0 h 639"/>
                <a:gd name="T14" fmla="*/ 0 w 447"/>
                <a:gd name="T15" fmla="*/ 0 h 639"/>
                <a:gd name="T16" fmla="*/ 0 w 447"/>
                <a:gd name="T17" fmla="*/ 0 h 639"/>
                <a:gd name="T18" fmla="*/ 0 w 447"/>
                <a:gd name="T19" fmla="*/ 0 h 639"/>
                <a:gd name="T20" fmla="*/ 0 w 447"/>
                <a:gd name="T21" fmla="*/ 0 h 639"/>
                <a:gd name="T22" fmla="*/ 0 w 447"/>
                <a:gd name="T23" fmla="*/ 0 h 639"/>
                <a:gd name="T24" fmla="*/ 0 w 447"/>
                <a:gd name="T25" fmla="*/ 0 h 639"/>
                <a:gd name="T26" fmla="*/ 0 w 447"/>
                <a:gd name="T27" fmla="*/ 0 h 639"/>
                <a:gd name="T28" fmla="*/ 0 w 447"/>
                <a:gd name="T29" fmla="*/ 0 h 639"/>
                <a:gd name="T30" fmla="*/ 0 w 447"/>
                <a:gd name="T31" fmla="*/ 0 h 639"/>
                <a:gd name="T32" fmla="*/ 0 w 447"/>
                <a:gd name="T33" fmla="*/ 0 h 639"/>
                <a:gd name="T34" fmla="*/ 0 w 447"/>
                <a:gd name="T35" fmla="*/ 0 h 639"/>
                <a:gd name="T36" fmla="*/ 0 w 447"/>
                <a:gd name="T37" fmla="*/ 0 h 639"/>
                <a:gd name="T38" fmla="*/ 0 w 447"/>
                <a:gd name="T39" fmla="*/ 0 h 639"/>
                <a:gd name="T40" fmla="*/ 0 w 447"/>
                <a:gd name="T41" fmla="*/ 0 h 639"/>
                <a:gd name="T42" fmla="*/ 0 w 447"/>
                <a:gd name="T43" fmla="*/ 0 h 639"/>
                <a:gd name="T44" fmla="*/ 0 w 447"/>
                <a:gd name="T45" fmla="*/ 0 h 639"/>
                <a:gd name="T46" fmla="*/ 0 w 447"/>
                <a:gd name="T47" fmla="*/ 0 h 639"/>
                <a:gd name="T48" fmla="*/ 0 w 447"/>
                <a:gd name="T49" fmla="*/ 0 h 639"/>
                <a:gd name="T50" fmla="*/ 0 w 447"/>
                <a:gd name="T51" fmla="*/ 0 h 639"/>
                <a:gd name="T52" fmla="*/ 0 w 447"/>
                <a:gd name="T53" fmla="*/ 0 h 639"/>
                <a:gd name="T54" fmla="*/ 0 w 447"/>
                <a:gd name="T55" fmla="*/ 0 h 639"/>
                <a:gd name="T56" fmla="*/ 0 w 447"/>
                <a:gd name="T57" fmla="*/ 0 h 639"/>
                <a:gd name="T58" fmla="*/ 0 w 447"/>
                <a:gd name="T59" fmla="*/ 0 h 639"/>
                <a:gd name="T60" fmla="*/ 0 w 447"/>
                <a:gd name="T61" fmla="*/ 0 h 639"/>
                <a:gd name="T62" fmla="*/ 0 w 447"/>
                <a:gd name="T63" fmla="*/ 0 h 639"/>
                <a:gd name="T64" fmla="*/ 0 w 447"/>
                <a:gd name="T65" fmla="*/ 0 h 639"/>
                <a:gd name="T66" fmla="*/ 0 w 447"/>
                <a:gd name="T67" fmla="*/ 0 h 639"/>
                <a:gd name="T68" fmla="*/ 0 w 447"/>
                <a:gd name="T69" fmla="*/ 0 h 639"/>
                <a:gd name="T70" fmla="*/ 0 w 447"/>
                <a:gd name="T71" fmla="*/ 0 h 639"/>
                <a:gd name="T72" fmla="*/ 0 w 447"/>
                <a:gd name="T73" fmla="*/ 0 h 639"/>
                <a:gd name="T74" fmla="*/ 0 w 447"/>
                <a:gd name="T75" fmla="*/ 0 h 639"/>
                <a:gd name="T76" fmla="*/ 0 w 447"/>
                <a:gd name="T77" fmla="*/ 0 h 639"/>
                <a:gd name="T78" fmla="*/ 0 w 447"/>
                <a:gd name="T79" fmla="*/ 0 h 639"/>
                <a:gd name="T80" fmla="*/ 0 w 447"/>
                <a:gd name="T81" fmla="*/ 0 h 639"/>
                <a:gd name="T82" fmla="*/ 0 w 447"/>
                <a:gd name="T83" fmla="*/ 0 h 639"/>
                <a:gd name="T84" fmla="*/ 0 w 447"/>
                <a:gd name="T85" fmla="*/ 0 h 639"/>
                <a:gd name="T86" fmla="*/ 0 w 447"/>
                <a:gd name="T87" fmla="*/ 0 h 639"/>
                <a:gd name="T88" fmla="*/ 0 w 447"/>
                <a:gd name="T89" fmla="*/ 0 h 639"/>
                <a:gd name="T90" fmla="*/ 0 w 447"/>
                <a:gd name="T91" fmla="*/ 0 h 639"/>
                <a:gd name="T92" fmla="*/ 0 w 447"/>
                <a:gd name="T93" fmla="*/ 0 h 639"/>
                <a:gd name="T94" fmla="*/ 0 w 447"/>
                <a:gd name="T95" fmla="*/ 0 h 639"/>
                <a:gd name="T96" fmla="*/ 0 w 447"/>
                <a:gd name="T97" fmla="*/ 0 h 639"/>
                <a:gd name="T98" fmla="*/ 0 w 447"/>
                <a:gd name="T99" fmla="*/ 0 h 639"/>
                <a:gd name="T100" fmla="*/ 0 w 447"/>
                <a:gd name="T101" fmla="*/ 0 h 639"/>
                <a:gd name="T102" fmla="*/ 0 w 447"/>
                <a:gd name="T103" fmla="*/ 0 h 63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47"/>
                <a:gd name="T157" fmla="*/ 0 h 639"/>
                <a:gd name="T158" fmla="*/ 447 w 447"/>
                <a:gd name="T159" fmla="*/ 639 h 63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47" h="639">
                  <a:moveTo>
                    <a:pt x="445" y="622"/>
                  </a:moveTo>
                  <a:lnTo>
                    <a:pt x="441" y="624"/>
                  </a:lnTo>
                  <a:lnTo>
                    <a:pt x="437" y="627"/>
                  </a:lnTo>
                  <a:lnTo>
                    <a:pt x="432" y="629"/>
                  </a:lnTo>
                  <a:lnTo>
                    <a:pt x="426" y="633"/>
                  </a:lnTo>
                  <a:lnTo>
                    <a:pt x="418" y="633"/>
                  </a:lnTo>
                  <a:lnTo>
                    <a:pt x="411" y="635"/>
                  </a:lnTo>
                  <a:lnTo>
                    <a:pt x="407" y="635"/>
                  </a:lnTo>
                  <a:lnTo>
                    <a:pt x="403" y="637"/>
                  </a:lnTo>
                  <a:lnTo>
                    <a:pt x="397" y="637"/>
                  </a:lnTo>
                  <a:lnTo>
                    <a:pt x="394" y="639"/>
                  </a:lnTo>
                  <a:lnTo>
                    <a:pt x="386" y="633"/>
                  </a:lnTo>
                  <a:lnTo>
                    <a:pt x="380" y="626"/>
                  </a:lnTo>
                  <a:lnTo>
                    <a:pt x="375" y="618"/>
                  </a:lnTo>
                  <a:lnTo>
                    <a:pt x="369" y="612"/>
                  </a:lnTo>
                  <a:lnTo>
                    <a:pt x="361" y="603"/>
                  </a:lnTo>
                  <a:lnTo>
                    <a:pt x="356" y="595"/>
                  </a:lnTo>
                  <a:lnTo>
                    <a:pt x="348" y="588"/>
                  </a:lnTo>
                  <a:lnTo>
                    <a:pt x="342" y="580"/>
                  </a:lnTo>
                  <a:lnTo>
                    <a:pt x="335" y="572"/>
                  </a:lnTo>
                  <a:lnTo>
                    <a:pt x="327" y="563"/>
                  </a:lnTo>
                  <a:lnTo>
                    <a:pt x="319" y="555"/>
                  </a:lnTo>
                  <a:lnTo>
                    <a:pt x="312" y="546"/>
                  </a:lnTo>
                  <a:lnTo>
                    <a:pt x="304" y="538"/>
                  </a:lnTo>
                  <a:lnTo>
                    <a:pt x="297" y="529"/>
                  </a:lnTo>
                  <a:lnTo>
                    <a:pt x="289" y="521"/>
                  </a:lnTo>
                  <a:lnTo>
                    <a:pt x="281" y="511"/>
                  </a:lnTo>
                  <a:lnTo>
                    <a:pt x="274" y="502"/>
                  </a:lnTo>
                  <a:lnTo>
                    <a:pt x="264" y="492"/>
                  </a:lnTo>
                  <a:lnTo>
                    <a:pt x="257" y="483"/>
                  </a:lnTo>
                  <a:lnTo>
                    <a:pt x="249" y="475"/>
                  </a:lnTo>
                  <a:lnTo>
                    <a:pt x="241" y="466"/>
                  </a:lnTo>
                  <a:lnTo>
                    <a:pt x="234" y="456"/>
                  </a:lnTo>
                  <a:lnTo>
                    <a:pt x="224" y="447"/>
                  </a:lnTo>
                  <a:lnTo>
                    <a:pt x="217" y="437"/>
                  </a:lnTo>
                  <a:lnTo>
                    <a:pt x="209" y="428"/>
                  </a:lnTo>
                  <a:lnTo>
                    <a:pt x="200" y="418"/>
                  </a:lnTo>
                  <a:lnTo>
                    <a:pt x="192" y="409"/>
                  </a:lnTo>
                  <a:lnTo>
                    <a:pt x="184" y="401"/>
                  </a:lnTo>
                  <a:lnTo>
                    <a:pt x="177" y="392"/>
                  </a:lnTo>
                  <a:lnTo>
                    <a:pt x="167" y="382"/>
                  </a:lnTo>
                  <a:lnTo>
                    <a:pt x="160" y="373"/>
                  </a:lnTo>
                  <a:lnTo>
                    <a:pt x="152" y="365"/>
                  </a:lnTo>
                  <a:lnTo>
                    <a:pt x="145" y="356"/>
                  </a:lnTo>
                  <a:lnTo>
                    <a:pt x="137" y="346"/>
                  </a:lnTo>
                  <a:lnTo>
                    <a:pt x="129" y="337"/>
                  </a:lnTo>
                  <a:lnTo>
                    <a:pt x="122" y="329"/>
                  </a:lnTo>
                  <a:lnTo>
                    <a:pt x="114" y="321"/>
                  </a:lnTo>
                  <a:lnTo>
                    <a:pt x="106" y="312"/>
                  </a:lnTo>
                  <a:lnTo>
                    <a:pt x="101" y="304"/>
                  </a:lnTo>
                  <a:lnTo>
                    <a:pt x="93" y="297"/>
                  </a:lnTo>
                  <a:lnTo>
                    <a:pt x="86" y="289"/>
                  </a:lnTo>
                  <a:lnTo>
                    <a:pt x="78" y="281"/>
                  </a:lnTo>
                  <a:lnTo>
                    <a:pt x="72" y="274"/>
                  </a:lnTo>
                  <a:lnTo>
                    <a:pt x="67" y="268"/>
                  </a:lnTo>
                  <a:lnTo>
                    <a:pt x="61" y="261"/>
                  </a:lnTo>
                  <a:lnTo>
                    <a:pt x="55" y="255"/>
                  </a:lnTo>
                  <a:lnTo>
                    <a:pt x="49" y="247"/>
                  </a:lnTo>
                  <a:lnTo>
                    <a:pt x="44" y="242"/>
                  </a:lnTo>
                  <a:lnTo>
                    <a:pt x="38" y="236"/>
                  </a:lnTo>
                  <a:lnTo>
                    <a:pt x="34" y="230"/>
                  </a:lnTo>
                  <a:lnTo>
                    <a:pt x="29" y="226"/>
                  </a:lnTo>
                  <a:lnTo>
                    <a:pt x="25" y="221"/>
                  </a:lnTo>
                  <a:lnTo>
                    <a:pt x="17" y="211"/>
                  </a:lnTo>
                  <a:lnTo>
                    <a:pt x="11" y="205"/>
                  </a:lnTo>
                  <a:lnTo>
                    <a:pt x="6" y="198"/>
                  </a:lnTo>
                  <a:lnTo>
                    <a:pt x="2" y="194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2" y="186"/>
                  </a:lnTo>
                  <a:lnTo>
                    <a:pt x="6" y="179"/>
                  </a:lnTo>
                  <a:lnTo>
                    <a:pt x="11" y="171"/>
                  </a:lnTo>
                  <a:lnTo>
                    <a:pt x="13" y="166"/>
                  </a:lnTo>
                  <a:lnTo>
                    <a:pt x="17" y="160"/>
                  </a:lnTo>
                  <a:lnTo>
                    <a:pt x="21" y="152"/>
                  </a:lnTo>
                  <a:lnTo>
                    <a:pt x="25" y="147"/>
                  </a:lnTo>
                  <a:lnTo>
                    <a:pt x="29" y="141"/>
                  </a:lnTo>
                  <a:lnTo>
                    <a:pt x="32" y="133"/>
                  </a:lnTo>
                  <a:lnTo>
                    <a:pt x="36" y="126"/>
                  </a:lnTo>
                  <a:lnTo>
                    <a:pt x="42" y="120"/>
                  </a:lnTo>
                  <a:lnTo>
                    <a:pt x="44" y="110"/>
                  </a:lnTo>
                  <a:lnTo>
                    <a:pt x="49" y="103"/>
                  </a:lnTo>
                  <a:lnTo>
                    <a:pt x="53" y="95"/>
                  </a:lnTo>
                  <a:lnTo>
                    <a:pt x="57" y="88"/>
                  </a:lnTo>
                  <a:lnTo>
                    <a:pt x="63" y="80"/>
                  </a:lnTo>
                  <a:lnTo>
                    <a:pt x="67" y="72"/>
                  </a:lnTo>
                  <a:lnTo>
                    <a:pt x="72" y="65"/>
                  </a:lnTo>
                  <a:lnTo>
                    <a:pt x="76" y="57"/>
                  </a:lnTo>
                  <a:lnTo>
                    <a:pt x="80" y="48"/>
                  </a:lnTo>
                  <a:lnTo>
                    <a:pt x="86" y="40"/>
                  </a:lnTo>
                  <a:lnTo>
                    <a:pt x="89" y="32"/>
                  </a:lnTo>
                  <a:lnTo>
                    <a:pt x="93" y="25"/>
                  </a:lnTo>
                  <a:lnTo>
                    <a:pt x="97" y="17"/>
                  </a:lnTo>
                  <a:lnTo>
                    <a:pt x="101" y="12"/>
                  </a:lnTo>
                  <a:lnTo>
                    <a:pt x="105" y="4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7" y="0"/>
                  </a:lnTo>
                  <a:lnTo>
                    <a:pt x="133" y="0"/>
                  </a:lnTo>
                  <a:lnTo>
                    <a:pt x="137" y="2"/>
                  </a:lnTo>
                  <a:lnTo>
                    <a:pt x="143" y="2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8" y="6"/>
                  </a:lnTo>
                  <a:lnTo>
                    <a:pt x="164" y="6"/>
                  </a:lnTo>
                  <a:lnTo>
                    <a:pt x="169" y="8"/>
                  </a:lnTo>
                  <a:lnTo>
                    <a:pt x="175" y="8"/>
                  </a:lnTo>
                  <a:lnTo>
                    <a:pt x="181" y="10"/>
                  </a:lnTo>
                  <a:lnTo>
                    <a:pt x="186" y="10"/>
                  </a:lnTo>
                  <a:lnTo>
                    <a:pt x="192" y="12"/>
                  </a:lnTo>
                  <a:lnTo>
                    <a:pt x="198" y="12"/>
                  </a:lnTo>
                  <a:lnTo>
                    <a:pt x="203" y="13"/>
                  </a:lnTo>
                  <a:lnTo>
                    <a:pt x="209" y="13"/>
                  </a:lnTo>
                  <a:lnTo>
                    <a:pt x="215" y="15"/>
                  </a:lnTo>
                  <a:lnTo>
                    <a:pt x="221" y="15"/>
                  </a:lnTo>
                  <a:lnTo>
                    <a:pt x="226" y="17"/>
                  </a:lnTo>
                  <a:lnTo>
                    <a:pt x="232" y="19"/>
                  </a:lnTo>
                  <a:lnTo>
                    <a:pt x="238" y="21"/>
                  </a:lnTo>
                  <a:lnTo>
                    <a:pt x="243" y="21"/>
                  </a:lnTo>
                  <a:lnTo>
                    <a:pt x="249" y="23"/>
                  </a:lnTo>
                  <a:lnTo>
                    <a:pt x="253" y="23"/>
                  </a:lnTo>
                  <a:lnTo>
                    <a:pt x="259" y="25"/>
                  </a:lnTo>
                  <a:lnTo>
                    <a:pt x="264" y="27"/>
                  </a:lnTo>
                  <a:lnTo>
                    <a:pt x="270" y="29"/>
                  </a:lnTo>
                  <a:lnTo>
                    <a:pt x="276" y="29"/>
                  </a:lnTo>
                  <a:lnTo>
                    <a:pt x="281" y="31"/>
                  </a:lnTo>
                  <a:lnTo>
                    <a:pt x="287" y="32"/>
                  </a:lnTo>
                  <a:lnTo>
                    <a:pt x="293" y="34"/>
                  </a:lnTo>
                  <a:lnTo>
                    <a:pt x="297" y="34"/>
                  </a:lnTo>
                  <a:lnTo>
                    <a:pt x="302" y="36"/>
                  </a:lnTo>
                  <a:lnTo>
                    <a:pt x="308" y="36"/>
                  </a:lnTo>
                  <a:lnTo>
                    <a:pt x="312" y="38"/>
                  </a:lnTo>
                  <a:lnTo>
                    <a:pt x="318" y="40"/>
                  </a:lnTo>
                  <a:lnTo>
                    <a:pt x="323" y="42"/>
                  </a:lnTo>
                  <a:lnTo>
                    <a:pt x="331" y="44"/>
                  </a:lnTo>
                  <a:lnTo>
                    <a:pt x="340" y="48"/>
                  </a:lnTo>
                  <a:lnTo>
                    <a:pt x="348" y="51"/>
                  </a:lnTo>
                  <a:lnTo>
                    <a:pt x="357" y="53"/>
                  </a:lnTo>
                  <a:lnTo>
                    <a:pt x="363" y="57"/>
                  </a:lnTo>
                  <a:lnTo>
                    <a:pt x="371" y="59"/>
                  </a:lnTo>
                  <a:lnTo>
                    <a:pt x="376" y="63"/>
                  </a:lnTo>
                  <a:lnTo>
                    <a:pt x="382" y="67"/>
                  </a:lnTo>
                  <a:lnTo>
                    <a:pt x="386" y="69"/>
                  </a:lnTo>
                  <a:lnTo>
                    <a:pt x="392" y="72"/>
                  </a:lnTo>
                  <a:lnTo>
                    <a:pt x="394" y="76"/>
                  </a:lnTo>
                  <a:lnTo>
                    <a:pt x="397" y="80"/>
                  </a:lnTo>
                  <a:lnTo>
                    <a:pt x="399" y="86"/>
                  </a:lnTo>
                  <a:lnTo>
                    <a:pt x="403" y="93"/>
                  </a:lnTo>
                  <a:lnTo>
                    <a:pt x="403" y="97"/>
                  </a:lnTo>
                  <a:lnTo>
                    <a:pt x="405" y="103"/>
                  </a:lnTo>
                  <a:lnTo>
                    <a:pt x="405" y="109"/>
                  </a:lnTo>
                  <a:lnTo>
                    <a:pt x="407" y="114"/>
                  </a:lnTo>
                  <a:lnTo>
                    <a:pt x="409" y="120"/>
                  </a:lnTo>
                  <a:lnTo>
                    <a:pt x="411" y="128"/>
                  </a:lnTo>
                  <a:lnTo>
                    <a:pt x="411" y="135"/>
                  </a:lnTo>
                  <a:lnTo>
                    <a:pt x="413" y="145"/>
                  </a:lnTo>
                  <a:lnTo>
                    <a:pt x="413" y="152"/>
                  </a:lnTo>
                  <a:lnTo>
                    <a:pt x="415" y="160"/>
                  </a:lnTo>
                  <a:lnTo>
                    <a:pt x="416" y="169"/>
                  </a:lnTo>
                  <a:lnTo>
                    <a:pt x="418" y="181"/>
                  </a:lnTo>
                  <a:lnTo>
                    <a:pt x="418" y="190"/>
                  </a:lnTo>
                  <a:lnTo>
                    <a:pt x="418" y="200"/>
                  </a:lnTo>
                  <a:lnTo>
                    <a:pt x="420" y="209"/>
                  </a:lnTo>
                  <a:lnTo>
                    <a:pt x="422" y="219"/>
                  </a:lnTo>
                  <a:lnTo>
                    <a:pt x="422" y="230"/>
                  </a:lnTo>
                  <a:lnTo>
                    <a:pt x="424" y="242"/>
                  </a:lnTo>
                  <a:lnTo>
                    <a:pt x="424" y="253"/>
                  </a:lnTo>
                  <a:lnTo>
                    <a:pt x="426" y="264"/>
                  </a:lnTo>
                  <a:lnTo>
                    <a:pt x="426" y="276"/>
                  </a:lnTo>
                  <a:lnTo>
                    <a:pt x="428" y="287"/>
                  </a:lnTo>
                  <a:lnTo>
                    <a:pt x="428" y="299"/>
                  </a:lnTo>
                  <a:lnTo>
                    <a:pt x="430" y="312"/>
                  </a:lnTo>
                  <a:lnTo>
                    <a:pt x="432" y="323"/>
                  </a:lnTo>
                  <a:lnTo>
                    <a:pt x="432" y="335"/>
                  </a:lnTo>
                  <a:lnTo>
                    <a:pt x="434" y="346"/>
                  </a:lnTo>
                  <a:lnTo>
                    <a:pt x="435" y="359"/>
                  </a:lnTo>
                  <a:lnTo>
                    <a:pt x="435" y="371"/>
                  </a:lnTo>
                  <a:lnTo>
                    <a:pt x="435" y="382"/>
                  </a:lnTo>
                  <a:lnTo>
                    <a:pt x="437" y="394"/>
                  </a:lnTo>
                  <a:lnTo>
                    <a:pt x="437" y="407"/>
                  </a:lnTo>
                  <a:lnTo>
                    <a:pt x="439" y="416"/>
                  </a:lnTo>
                  <a:lnTo>
                    <a:pt x="439" y="430"/>
                  </a:lnTo>
                  <a:lnTo>
                    <a:pt x="439" y="441"/>
                  </a:lnTo>
                  <a:lnTo>
                    <a:pt x="441" y="453"/>
                  </a:lnTo>
                  <a:lnTo>
                    <a:pt x="441" y="462"/>
                  </a:lnTo>
                  <a:lnTo>
                    <a:pt x="441" y="473"/>
                  </a:lnTo>
                  <a:lnTo>
                    <a:pt x="441" y="483"/>
                  </a:lnTo>
                  <a:lnTo>
                    <a:pt x="443" y="494"/>
                  </a:lnTo>
                  <a:lnTo>
                    <a:pt x="443" y="504"/>
                  </a:lnTo>
                  <a:lnTo>
                    <a:pt x="443" y="515"/>
                  </a:lnTo>
                  <a:lnTo>
                    <a:pt x="445" y="525"/>
                  </a:lnTo>
                  <a:lnTo>
                    <a:pt x="445" y="534"/>
                  </a:lnTo>
                  <a:lnTo>
                    <a:pt x="445" y="542"/>
                  </a:lnTo>
                  <a:lnTo>
                    <a:pt x="445" y="551"/>
                  </a:lnTo>
                  <a:lnTo>
                    <a:pt x="445" y="559"/>
                  </a:lnTo>
                  <a:lnTo>
                    <a:pt x="445" y="567"/>
                  </a:lnTo>
                  <a:lnTo>
                    <a:pt x="445" y="574"/>
                  </a:lnTo>
                  <a:lnTo>
                    <a:pt x="445" y="582"/>
                  </a:lnTo>
                  <a:lnTo>
                    <a:pt x="445" y="588"/>
                  </a:lnTo>
                  <a:lnTo>
                    <a:pt x="447" y="593"/>
                  </a:lnTo>
                  <a:lnTo>
                    <a:pt x="445" y="599"/>
                  </a:lnTo>
                  <a:lnTo>
                    <a:pt x="445" y="605"/>
                  </a:lnTo>
                  <a:lnTo>
                    <a:pt x="445" y="608"/>
                  </a:lnTo>
                  <a:lnTo>
                    <a:pt x="445" y="612"/>
                  </a:lnTo>
                  <a:lnTo>
                    <a:pt x="445" y="618"/>
                  </a:lnTo>
                  <a:lnTo>
                    <a:pt x="445" y="62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5" name="Freeform 83">
              <a:extLst>
                <a:ext uri="{FF2B5EF4-FFF2-40B4-BE49-F238E27FC236}">
                  <a16:creationId xmlns:a16="http://schemas.microsoft.com/office/drawing/2014/main" id="{A535A753-308E-48A0-B2CB-E89E7CCE9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" y="2192"/>
              <a:ext cx="41" cy="81"/>
            </a:xfrm>
            <a:custGeom>
              <a:avLst/>
              <a:gdLst>
                <a:gd name="T0" fmla="*/ 1 w 82"/>
                <a:gd name="T1" fmla="*/ 1 h 162"/>
                <a:gd name="T2" fmla="*/ 0 w 82"/>
                <a:gd name="T3" fmla="*/ 1 h 162"/>
                <a:gd name="T4" fmla="*/ 1 w 82"/>
                <a:gd name="T5" fmla="*/ 0 h 162"/>
                <a:gd name="T6" fmla="*/ 1 w 82"/>
                <a:gd name="T7" fmla="*/ 1 h 162"/>
                <a:gd name="T8" fmla="*/ 1 w 82"/>
                <a:gd name="T9" fmla="*/ 1 h 162"/>
                <a:gd name="T10" fmla="*/ 1 w 82"/>
                <a:gd name="T11" fmla="*/ 1 h 162"/>
                <a:gd name="T12" fmla="*/ 1 w 82"/>
                <a:gd name="T13" fmla="*/ 1 h 162"/>
                <a:gd name="T14" fmla="*/ 1 w 82"/>
                <a:gd name="T15" fmla="*/ 1 h 162"/>
                <a:gd name="T16" fmla="*/ 1 w 82"/>
                <a:gd name="T17" fmla="*/ 1 h 162"/>
                <a:gd name="T18" fmla="*/ 1 w 82"/>
                <a:gd name="T19" fmla="*/ 1 h 162"/>
                <a:gd name="T20" fmla="*/ 1 w 82"/>
                <a:gd name="T21" fmla="*/ 1 h 162"/>
                <a:gd name="T22" fmla="*/ 1 w 82"/>
                <a:gd name="T23" fmla="*/ 1 h 162"/>
                <a:gd name="T24" fmla="*/ 1 w 82"/>
                <a:gd name="T25" fmla="*/ 1 h 162"/>
                <a:gd name="T26" fmla="*/ 1 w 82"/>
                <a:gd name="T27" fmla="*/ 1 h 162"/>
                <a:gd name="T28" fmla="*/ 1 w 82"/>
                <a:gd name="T29" fmla="*/ 1 h 162"/>
                <a:gd name="T30" fmla="*/ 1 w 82"/>
                <a:gd name="T31" fmla="*/ 1 h 162"/>
                <a:gd name="T32" fmla="*/ 1 w 82"/>
                <a:gd name="T33" fmla="*/ 1 h 162"/>
                <a:gd name="T34" fmla="*/ 1 w 82"/>
                <a:gd name="T35" fmla="*/ 1 h 162"/>
                <a:gd name="T36" fmla="*/ 1 w 82"/>
                <a:gd name="T37" fmla="*/ 1 h 162"/>
                <a:gd name="T38" fmla="*/ 1 w 82"/>
                <a:gd name="T39" fmla="*/ 1 h 162"/>
                <a:gd name="T40" fmla="*/ 1 w 82"/>
                <a:gd name="T41" fmla="*/ 1 h 162"/>
                <a:gd name="T42" fmla="*/ 1 w 82"/>
                <a:gd name="T43" fmla="*/ 1 h 162"/>
                <a:gd name="T44" fmla="*/ 1 w 82"/>
                <a:gd name="T45" fmla="*/ 1 h 162"/>
                <a:gd name="T46" fmla="*/ 1 w 82"/>
                <a:gd name="T47" fmla="*/ 1 h 162"/>
                <a:gd name="T48" fmla="*/ 1 w 82"/>
                <a:gd name="T49" fmla="*/ 1 h 162"/>
                <a:gd name="T50" fmla="*/ 1 w 82"/>
                <a:gd name="T51" fmla="*/ 1 h 162"/>
                <a:gd name="T52" fmla="*/ 1 w 82"/>
                <a:gd name="T53" fmla="*/ 1 h 162"/>
                <a:gd name="T54" fmla="*/ 1 w 82"/>
                <a:gd name="T55" fmla="*/ 1 h 162"/>
                <a:gd name="T56" fmla="*/ 1 w 82"/>
                <a:gd name="T57" fmla="*/ 1 h 162"/>
                <a:gd name="T58" fmla="*/ 1 w 82"/>
                <a:gd name="T59" fmla="*/ 1 h 162"/>
                <a:gd name="T60" fmla="*/ 1 w 82"/>
                <a:gd name="T61" fmla="*/ 1 h 162"/>
                <a:gd name="T62" fmla="*/ 1 w 82"/>
                <a:gd name="T63" fmla="*/ 1 h 162"/>
                <a:gd name="T64" fmla="*/ 1 w 82"/>
                <a:gd name="T65" fmla="*/ 1 h 162"/>
                <a:gd name="T66" fmla="*/ 1 w 82"/>
                <a:gd name="T67" fmla="*/ 1 h 162"/>
                <a:gd name="T68" fmla="*/ 1 w 82"/>
                <a:gd name="T69" fmla="*/ 1 h 162"/>
                <a:gd name="T70" fmla="*/ 1 w 82"/>
                <a:gd name="T71" fmla="*/ 1 h 162"/>
                <a:gd name="T72" fmla="*/ 1 w 82"/>
                <a:gd name="T73" fmla="*/ 1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2"/>
                <a:gd name="T112" fmla="*/ 0 h 162"/>
                <a:gd name="T113" fmla="*/ 82 w 82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2" h="162">
                  <a:moveTo>
                    <a:pt x="2" y="15"/>
                  </a:moveTo>
                  <a:lnTo>
                    <a:pt x="2" y="10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2"/>
                  </a:lnTo>
                  <a:lnTo>
                    <a:pt x="23" y="2"/>
                  </a:lnTo>
                  <a:lnTo>
                    <a:pt x="32" y="6"/>
                  </a:lnTo>
                  <a:lnTo>
                    <a:pt x="38" y="8"/>
                  </a:lnTo>
                  <a:lnTo>
                    <a:pt x="46" y="12"/>
                  </a:lnTo>
                  <a:lnTo>
                    <a:pt x="51" y="17"/>
                  </a:lnTo>
                  <a:lnTo>
                    <a:pt x="59" y="23"/>
                  </a:lnTo>
                  <a:lnTo>
                    <a:pt x="63" y="27"/>
                  </a:lnTo>
                  <a:lnTo>
                    <a:pt x="68" y="33"/>
                  </a:lnTo>
                  <a:lnTo>
                    <a:pt x="72" y="38"/>
                  </a:lnTo>
                  <a:lnTo>
                    <a:pt x="76" y="46"/>
                  </a:lnTo>
                  <a:lnTo>
                    <a:pt x="78" y="53"/>
                  </a:lnTo>
                  <a:lnTo>
                    <a:pt x="80" y="61"/>
                  </a:lnTo>
                  <a:lnTo>
                    <a:pt x="82" y="69"/>
                  </a:lnTo>
                  <a:lnTo>
                    <a:pt x="82" y="78"/>
                  </a:lnTo>
                  <a:lnTo>
                    <a:pt x="82" y="82"/>
                  </a:lnTo>
                  <a:lnTo>
                    <a:pt x="80" y="88"/>
                  </a:lnTo>
                  <a:lnTo>
                    <a:pt x="80" y="91"/>
                  </a:lnTo>
                  <a:lnTo>
                    <a:pt x="80" y="97"/>
                  </a:lnTo>
                  <a:lnTo>
                    <a:pt x="78" y="105"/>
                  </a:lnTo>
                  <a:lnTo>
                    <a:pt x="76" y="112"/>
                  </a:lnTo>
                  <a:lnTo>
                    <a:pt x="72" y="118"/>
                  </a:lnTo>
                  <a:lnTo>
                    <a:pt x="68" y="126"/>
                  </a:lnTo>
                  <a:lnTo>
                    <a:pt x="65" y="131"/>
                  </a:lnTo>
                  <a:lnTo>
                    <a:pt x="61" y="137"/>
                  </a:lnTo>
                  <a:lnTo>
                    <a:pt x="57" y="141"/>
                  </a:lnTo>
                  <a:lnTo>
                    <a:pt x="51" y="147"/>
                  </a:lnTo>
                  <a:lnTo>
                    <a:pt x="46" y="149"/>
                  </a:lnTo>
                  <a:lnTo>
                    <a:pt x="40" y="154"/>
                  </a:lnTo>
                  <a:lnTo>
                    <a:pt x="32" y="156"/>
                  </a:lnTo>
                  <a:lnTo>
                    <a:pt x="27" y="158"/>
                  </a:lnTo>
                  <a:lnTo>
                    <a:pt x="21" y="160"/>
                  </a:lnTo>
                  <a:lnTo>
                    <a:pt x="13" y="162"/>
                  </a:lnTo>
                  <a:lnTo>
                    <a:pt x="13" y="154"/>
                  </a:lnTo>
                  <a:lnTo>
                    <a:pt x="13" y="149"/>
                  </a:lnTo>
                  <a:lnTo>
                    <a:pt x="11" y="141"/>
                  </a:lnTo>
                  <a:lnTo>
                    <a:pt x="11" y="133"/>
                  </a:lnTo>
                  <a:lnTo>
                    <a:pt x="15" y="133"/>
                  </a:lnTo>
                  <a:lnTo>
                    <a:pt x="21" y="131"/>
                  </a:lnTo>
                  <a:lnTo>
                    <a:pt x="25" y="130"/>
                  </a:lnTo>
                  <a:lnTo>
                    <a:pt x="30" y="128"/>
                  </a:lnTo>
                  <a:lnTo>
                    <a:pt x="36" y="120"/>
                  </a:lnTo>
                  <a:lnTo>
                    <a:pt x="42" y="114"/>
                  </a:lnTo>
                  <a:lnTo>
                    <a:pt x="44" y="109"/>
                  </a:lnTo>
                  <a:lnTo>
                    <a:pt x="46" y="105"/>
                  </a:lnTo>
                  <a:lnTo>
                    <a:pt x="48" y="99"/>
                  </a:lnTo>
                  <a:lnTo>
                    <a:pt x="49" y="95"/>
                  </a:lnTo>
                  <a:lnTo>
                    <a:pt x="49" y="90"/>
                  </a:lnTo>
                  <a:lnTo>
                    <a:pt x="51" y="86"/>
                  </a:lnTo>
                  <a:lnTo>
                    <a:pt x="51" y="80"/>
                  </a:lnTo>
                  <a:lnTo>
                    <a:pt x="51" y="74"/>
                  </a:lnTo>
                  <a:lnTo>
                    <a:pt x="51" y="67"/>
                  </a:lnTo>
                  <a:lnTo>
                    <a:pt x="51" y="61"/>
                  </a:lnTo>
                  <a:lnTo>
                    <a:pt x="49" y="53"/>
                  </a:lnTo>
                  <a:lnTo>
                    <a:pt x="48" y="50"/>
                  </a:lnTo>
                  <a:lnTo>
                    <a:pt x="46" y="44"/>
                  </a:lnTo>
                  <a:lnTo>
                    <a:pt x="44" y="38"/>
                  </a:lnTo>
                  <a:lnTo>
                    <a:pt x="40" y="34"/>
                  </a:lnTo>
                  <a:lnTo>
                    <a:pt x="38" y="33"/>
                  </a:lnTo>
                  <a:lnTo>
                    <a:pt x="34" y="29"/>
                  </a:lnTo>
                  <a:lnTo>
                    <a:pt x="30" y="25"/>
                  </a:lnTo>
                  <a:lnTo>
                    <a:pt x="25" y="23"/>
                  </a:lnTo>
                  <a:lnTo>
                    <a:pt x="21" y="21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6" y="15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6" name="Freeform 84">
              <a:extLst>
                <a:ext uri="{FF2B5EF4-FFF2-40B4-BE49-F238E27FC236}">
                  <a16:creationId xmlns:a16="http://schemas.microsoft.com/office/drawing/2014/main" id="{DEFA661C-66CF-40BA-A400-232421FC0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" y="2192"/>
              <a:ext cx="42" cy="83"/>
            </a:xfrm>
            <a:custGeom>
              <a:avLst/>
              <a:gdLst>
                <a:gd name="T0" fmla="*/ 1 w 83"/>
                <a:gd name="T1" fmla="*/ 1 h 166"/>
                <a:gd name="T2" fmla="*/ 1 w 83"/>
                <a:gd name="T3" fmla="*/ 1 h 166"/>
                <a:gd name="T4" fmla="*/ 1 w 83"/>
                <a:gd name="T5" fmla="*/ 1 h 166"/>
                <a:gd name="T6" fmla="*/ 1 w 83"/>
                <a:gd name="T7" fmla="*/ 1 h 166"/>
                <a:gd name="T8" fmla="*/ 1 w 83"/>
                <a:gd name="T9" fmla="*/ 1 h 166"/>
                <a:gd name="T10" fmla="*/ 1 w 83"/>
                <a:gd name="T11" fmla="*/ 1 h 166"/>
                <a:gd name="T12" fmla="*/ 1 w 83"/>
                <a:gd name="T13" fmla="*/ 1 h 166"/>
                <a:gd name="T14" fmla="*/ 1 w 83"/>
                <a:gd name="T15" fmla="*/ 1 h 166"/>
                <a:gd name="T16" fmla="*/ 1 w 83"/>
                <a:gd name="T17" fmla="*/ 1 h 166"/>
                <a:gd name="T18" fmla="*/ 1 w 83"/>
                <a:gd name="T19" fmla="*/ 1 h 166"/>
                <a:gd name="T20" fmla="*/ 0 w 83"/>
                <a:gd name="T21" fmla="*/ 1 h 166"/>
                <a:gd name="T22" fmla="*/ 0 w 83"/>
                <a:gd name="T23" fmla="*/ 1 h 166"/>
                <a:gd name="T24" fmla="*/ 0 w 83"/>
                <a:gd name="T25" fmla="*/ 1 h 166"/>
                <a:gd name="T26" fmla="*/ 1 w 83"/>
                <a:gd name="T27" fmla="*/ 1 h 166"/>
                <a:gd name="T28" fmla="*/ 1 w 83"/>
                <a:gd name="T29" fmla="*/ 1 h 166"/>
                <a:gd name="T30" fmla="*/ 1 w 83"/>
                <a:gd name="T31" fmla="*/ 1 h 166"/>
                <a:gd name="T32" fmla="*/ 1 w 83"/>
                <a:gd name="T33" fmla="*/ 1 h 166"/>
                <a:gd name="T34" fmla="*/ 1 w 83"/>
                <a:gd name="T35" fmla="*/ 1 h 166"/>
                <a:gd name="T36" fmla="*/ 1 w 83"/>
                <a:gd name="T37" fmla="*/ 0 h 166"/>
                <a:gd name="T38" fmla="*/ 1 w 83"/>
                <a:gd name="T39" fmla="*/ 0 h 166"/>
                <a:gd name="T40" fmla="*/ 1 w 83"/>
                <a:gd name="T41" fmla="*/ 1 h 166"/>
                <a:gd name="T42" fmla="*/ 1 w 83"/>
                <a:gd name="T43" fmla="*/ 1 h 166"/>
                <a:gd name="T44" fmla="*/ 1 w 83"/>
                <a:gd name="T45" fmla="*/ 1 h 166"/>
                <a:gd name="T46" fmla="*/ 1 w 83"/>
                <a:gd name="T47" fmla="*/ 1 h 166"/>
                <a:gd name="T48" fmla="*/ 1 w 83"/>
                <a:gd name="T49" fmla="*/ 1 h 166"/>
                <a:gd name="T50" fmla="*/ 1 w 83"/>
                <a:gd name="T51" fmla="*/ 1 h 166"/>
                <a:gd name="T52" fmla="*/ 1 w 83"/>
                <a:gd name="T53" fmla="*/ 1 h 166"/>
                <a:gd name="T54" fmla="*/ 1 w 83"/>
                <a:gd name="T55" fmla="*/ 1 h 166"/>
                <a:gd name="T56" fmla="*/ 1 w 83"/>
                <a:gd name="T57" fmla="*/ 1 h 166"/>
                <a:gd name="T58" fmla="*/ 1 w 83"/>
                <a:gd name="T59" fmla="*/ 1 h 166"/>
                <a:gd name="T60" fmla="*/ 1 w 83"/>
                <a:gd name="T61" fmla="*/ 1 h 166"/>
                <a:gd name="T62" fmla="*/ 1 w 83"/>
                <a:gd name="T63" fmla="*/ 1 h 166"/>
                <a:gd name="T64" fmla="*/ 1 w 83"/>
                <a:gd name="T65" fmla="*/ 1 h 166"/>
                <a:gd name="T66" fmla="*/ 1 w 83"/>
                <a:gd name="T67" fmla="*/ 1 h 166"/>
                <a:gd name="T68" fmla="*/ 1 w 83"/>
                <a:gd name="T69" fmla="*/ 1 h 166"/>
                <a:gd name="T70" fmla="*/ 1 w 83"/>
                <a:gd name="T71" fmla="*/ 1 h 166"/>
                <a:gd name="T72" fmla="*/ 1 w 83"/>
                <a:gd name="T73" fmla="*/ 1 h 166"/>
                <a:gd name="T74" fmla="*/ 1 w 83"/>
                <a:gd name="T75" fmla="*/ 1 h 1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166"/>
                <a:gd name="T116" fmla="*/ 83 w 83"/>
                <a:gd name="T117" fmla="*/ 166 h 16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166">
                  <a:moveTo>
                    <a:pt x="76" y="139"/>
                  </a:moveTo>
                  <a:lnTo>
                    <a:pt x="78" y="139"/>
                  </a:lnTo>
                  <a:lnTo>
                    <a:pt x="83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83" y="158"/>
                  </a:lnTo>
                  <a:lnTo>
                    <a:pt x="83" y="166"/>
                  </a:lnTo>
                  <a:lnTo>
                    <a:pt x="76" y="164"/>
                  </a:lnTo>
                  <a:lnTo>
                    <a:pt x="66" y="162"/>
                  </a:lnTo>
                  <a:lnTo>
                    <a:pt x="59" y="160"/>
                  </a:lnTo>
                  <a:lnTo>
                    <a:pt x="51" y="158"/>
                  </a:lnTo>
                  <a:lnTo>
                    <a:pt x="43" y="154"/>
                  </a:lnTo>
                  <a:lnTo>
                    <a:pt x="36" y="150"/>
                  </a:lnTo>
                  <a:lnTo>
                    <a:pt x="28" y="145"/>
                  </a:lnTo>
                  <a:lnTo>
                    <a:pt x="24" y="141"/>
                  </a:lnTo>
                  <a:lnTo>
                    <a:pt x="19" y="133"/>
                  </a:lnTo>
                  <a:lnTo>
                    <a:pt x="13" y="128"/>
                  </a:lnTo>
                  <a:lnTo>
                    <a:pt x="7" y="120"/>
                  </a:lnTo>
                  <a:lnTo>
                    <a:pt x="5" y="112"/>
                  </a:lnTo>
                  <a:lnTo>
                    <a:pt x="2" y="105"/>
                  </a:lnTo>
                  <a:lnTo>
                    <a:pt x="0" y="97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52"/>
                  </a:lnTo>
                  <a:lnTo>
                    <a:pt x="3" y="44"/>
                  </a:lnTo>
                  <a:lnTo>
                    <a:pt x="7" y="36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19" y="19"/>
                  </a:lnTo>
                  <a:lnTo>
                    <a:pt x="24" y="14"/>
                  </a:lnTo>
                  <a:lnTo>
                    <a:pt x="30" y="10"/>
                  </a:lnTo>
                  <a:lnTo>
                    <a:pt x="38" y="6"/>
                  </a:lnTo>
                  <a:lnTo>
                    <a:pt x="43" y="2"/>
                  </a:lnTo>
                  <a:lnTo>
                    <a:pt x="53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0" y="6"/>
                  </a:lnTo>
                  <a:lnTo>
                    <a:pt x="70" y="14"/>
                  </a:lnTo>
                  <a:lnTo>
                    <a:pt x="64" y="14"/>
                  </a:lnTo>
                  <a:lnTo>
                    <a:pt x="59" y="15"/>
                  </a:lnTo>
                  <a:lnTo>
                    <a:pt x="53" y="15"/>
                  </a:lnTo>
                  <a:lnTo>
                    <a:pt x="47" y="19"/>
                  </a:lnTo>
                  <a:lnTo>
                    <a:pt x="43" y="21"/>
                  </a:lnTo>
                  <a:lnTo>
                    <a:pt x="40" y="25"/>
                  </a:lnTo>
                  <a:lnTo>
                    <a:pt x="34" y="29"/>
                  </a:lnTo>
                  <a:lnTo>
                    <a:pt x="32" y="33"/>
                  </a:lnTo>
                  <a:lnTo>
                    <a:pt x="28" y="38"/>
                  </a:lnTo>
                  <a:lnTo>
                    <a:pt x="26" y="42"/>
                  </a:lnTo>
                  <a:lnTo>
                    <a:pt x="24" y="48"/>
                  </a:lnTo>
                  <a:lnTo>
                    <a:pt x="22" y="53"/>
                  </a:lnTo>
                  <a:lnTo>
                    <a:pt x="21" y="59"/>
                  </a:lnTo>
                  <a:lnTo>
                    <a:pt x="19" y="65"/>
                  </a:lnTo>
                  <a:lnTo>
                    <a:pt x="19" y="71"/>
                  </a:lnTo>
                  <a:lnTo>
                    <a:pt x="19" y="78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21" y="95"/>
                  </a:lnTo>
                  <a:lnTo>
                    <a:pt x="22" y="101"/>
                  </a:lnTo>
                  <a:lnTo>
                    <a:pt x="24" y="107"/>
                  </a:lnTo>
                  <a:lnTo>
                    <a:pt x="26" y="111"/>
                  </a:lnTo>
                  <a:lnTo>
                    <a:pt x="30" y="116"/>
                  </a:lnTo>
                  <a:lnTo>
                    <a:pt x="34" y="120"/>
                  </a:lnTo>
                  <a:lnTo>
                    <a:pt x="36" y="124"/>
                  </a:lnTo>
                  <a:lnTo>
                    <a:pt x="40" y="128"/>
                  </a:lnTo>
                  <a:lnTo>
                    <a:pt x="45" y="130"/>
                  </a:lnTo>
                  <a:lnTo>
                    <a:pt x="51" y="133"/>
                  </a:lnTo>
                  <a:lnTo>
                    <a:pt x="55" y="135"/>
                  </a:lnTo>
                  <a:lnTo>
                    <a:pt x="62" y="137"/>
                  </a:lnTo>
                  <a:lnTo>
                    <a:pt x="68" y="137"/>
                  </a:lnTo>
                  <a:lnTo>
                    <a:pt x="76" y="13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7" name="Freeform 85">
              <a:extLst>
                <a:ext uri="{FF2B5EF4-FFF2-40B4-BE49-F238E27FC236}">
                  <a16:creationId xmlns:a16="http://schemas.microsoft.com/office/drawing/2014/main" id="{6C34427B-327F-4A81-B4D3-1F36C0A1B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" y="2211"/>
              <a:ext cx="41" cy="41"/>
            </a:xfrm>
            <a:custGeom>
              <a:avLst/>
              <a:gdLst>
                <a:gd name="T0" fmla="*/ 1 w 82"/>
                <a:gd name="T1" fmla="*/ 1 h 82"/>
                <a:gd name="T2" fmla="*/ 1 w 82"/>
                <a:gd name="T3" fmla="*/ 1 h 82"/>
                <a:gd name="T4" fmla="*/ 1 w 82"/>
                <a:gd name="T5" fmla="*/ 1 h 82"/>
                <a:gd name="T6" fmla="*/ 1 w 82"/>
                <a:gd name="T7" fmla="*/ 1 h 82"/>
                <a:gd name="T8" fmla="*/ 1 w 82"/>
                <a:gd name="T9" fmla="*/ 1 h 82"/>
                <a:gd name="T10" fmla="*/ 1 w 82"/>
                <a:gd name="T11" fmla="*/ 1 h 82"/>
                <a:gd name="T12" fmla="*/ 1 w 82"/>
                <a:gd name="T13" fmla="*/ 1 h 82"/>
                <a:gd name="T14" fmla="*/ 0 w 82"/>
                <a:gd name="T15" fmla="*/ 1 h 82"/>
                <a:gd name="T16" fmla="*/ 1 w 82"/>
                <a:gd name="T17" fmla="*/ 1 h 82"/>
                <a:gd name="T18" fmla="*/ 1 w 82"/>
                <a:gd name="T19" fmla="*/ 1 h 82"/>
                <a:gd name="T20" fmla="*/ 1 w 82"/>
                <a:gd name="T21" fmla="*/ 1 h 82"/>
                <a:gd name="T22" fmla="*/ 1 w 82"/>
                <a:gd name="T23" fmla="*/ 1 h 82"/>
                <a:gd name="T24" fmla="*/ 1 w 82"/>
                <a:gd name="T25" fmla="*/ 1 h 82"/>
                <a:gd name="T26" fmla="*/ 1 w 82"/>
                <a:gd name="T27" fmla="*/ 1 h 82"/>
                <a:gd name="T28" fmla="*/ 1 w 82"/>
                <a:gd name="T29" fmla="*/ 1 h 82"/>
                <a:gd name="T30" fmla="*/ 1 w 82"/>
                <a:gd name="T31" fmla="*/ 1 h 82"/>
                <a:gd name="T32" fmla="*/ 1 w 82"/>
                <a:gd name="T33" fmla="*/ 1 h 82"/>
                <a:gd name="T34" fmla="*/ 1 w 82"/>
                <a:gd name="T35" fmla="*/ 1 h 82"/>
                <a:gd name="T36" fmla="*/ 1 w 82"/>
                <a:gd name="T37" fmla="*/ 1 h 82"/>
                <a:gd name="T38" fmla="*/ 1 w 82"/>
                <a:gd name="T39" fmla="*/ 1 h 82"/>
                <a:gd name="T40" fmla="*/ 1 w 82"/>
                <a:gd name="T41" fmla="*/ 1 h 82"/>
                <a:gd name="T42" fmla="*/ 1 w 82"/>
                <a:gd name="T43" fmla="*/ 1 h 82"/>
                <a:gd name="T44" fmla="*/ 1 w 82"/>
                <a:gd name="T45" fmla="*/ 1 h 82"/>
                <a:gd name="T46" fmla="*/ 1 w 82"/>
                <a:gd name="T47" fmla="*/ 1 h 82"/>
                <a:gd name="T48" fmla="*/ 1 w 82"/>
                <a:gd name="T49" fmla="*/ 1 h 82"/>
                <a:gd name="T50" fmla="*/ 1 w 82"/>
                <a:gd name="T51" fmla="*/ 1 h 82"/>
                <a:gd name="T52" fmla="*/ 1 w 82"/>
                <a:gd name="T53" fmla="*/ 1 h 82"/>
                <a:gd name="T54" fmla="*/ 1 w 82"/>
                <a:gd name="T55" fmla="*/ 1 h 82"/>
                <a:gd name="T56" fmla="*/ 1 w 82"/>
                <a:gd name="T57" fmla="*/ 1 h 82"/>
                <a:gd name="T58" fmla="*/ 1 w 82"/>
                <a:gd name="T59" fmla="*/ 1 h 82"/>
                <a:gd name="T60" fmla="*/ 1 w 82"/>
                <a:gd name="T61" fmla="*/ 1 h 82"/>
                <a:gd name="T62" fmla="*/ 1 w 82"/>
                <a:gd name="T63" fmla="*/ 1 h 82"/>
                <a:gd name="T64" fmla="*/ 1 w 82"/>
                <a:gd name="T65" fmla="*/ 1 h 82"/>
                <a:gd name="T66" fmla="*/ 1 w 82"/>
                <a:gd name="T67" fmla="*/ 1 h 82"/>
                <a:gd name="T68" fmla="*/ 1 w 82"/>
                <a:gd name="T69" fmla="*/ 0 h 82"/>
                <a:gd name="T70" fmla="*/ 1 w 82"/>
                <a:gd name="T71" fmla="*/ 0 h 82"/>
                <a:gd name="T72" fmla="*/ 1 w 82"/>
                <a:gd name="T73" fmla="*/ 0 h 82"/>
                <a:gd name="T74" fmla="*/ 1 w 82"/>
                <a:gd name="T75" fmla="*/ 0 h 82"/>
                <a:gd name="T76" fmla="*/ 1 w 82"/>
                <a:gd name="T77" fmla="*/ 0 h 82"/>
                <a:gd name="T78" fmla="*/ 1 w 82"/>
                <a:gd name="T79" fmla="*/ 1 h 82"/>
                <a:gd name="T80" fmla="*/ 1 w 82"/>
                <a:gd name="T81" fmla="*/ 1 h 82"/>
                <a:gd name="T82" fmla="*/ 1 w 82"/>
                <a:gd name="T83" fmla="*/ 1 h 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2"/>
                <a:gd name="T127" fmla="*/ 0 h 82"/>
                <a:gd name="T128" fmla="*/ 82 w 82"/>
                <a:gd name="T129" fmla="*/ 82 h 8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2" h="82">
                  <a:moveTo>
                    <a:pt x="25" y="4"/>
                  </a:moveTo>
                  <a:lnTo>
                    <a:pt x="21" y="4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8" y="19"/>
                  </a:lnTo>
                  <a:lnTo>
                    <a:pt x="4" y="25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2" y="50"/>
                  </a:lnTo>
                  <a:lnTo>
                    <a:pt x="4" y="57"/>
                  </a:lnTo>
                  <a:lnTo>
                    <a:pt x="8" y="65"/>
                  </a:lnTo>
                  <a:lnTo>
                    <a:pt x="14" y="73"/>
                  </a:lnTo>
                  <a:lnTo>
                    <a:pt x="19" y="76"/>
                  </a:lnTo>
                  <a:lnTo>
                    <a:pt x="25" y="80"/>
                  </a:lnTo>
                  <a:lnTo>
                    <a:pt x="33" y="82"/>
                  </a:lnTo>
                  <a:lnTo>
                    <a:pt x="38" y="80"/>
                  </a:lnTo>
                  <a:lnTo>
                    <a:pt x="44" y="80"/>
                  </a:lnTo>
                  <a:lnTo>
                    <a:pt x="50" y="78"/>
                  </a:lnTo>
                  <a:lnTo>
                    <a:pt x="56" y="78"/>
                  </a:lnTo>
                  <a:lnTo>
                    <a:pt x="61" y="74"/>
                  </a:lnTo>
                  <a:lnTo>
                    <a:pt x="65" y="71"/>
                  </a:lnTo>
                  <a:lnTo>
                    <a:pt x="71" y="67"/>
                  </a:lnTo>
                  <a:lnTo>
                    <a:pt x="76" y="61"/>
                  </a:lnTo>
                  <a:lnTo>
                    <a:pt x="78" y="55"/>
                  </a:lnTo>
                  <a:lnTo>
                    <a:pt x="82" y="50"/>
                  </a:lnTo>
                  <a:lnTo>
                    <a:pt x="82" y="44"/>
                  </a:lnTo>
                  <a:lnTo>
                    <a:pt x="82" y="36"/>
                  </a:lnTo>
                  <a:lnTo>
                    <a:pt x="80" y="29"/>
                  </a:lnTo>
                  <a:lnTo>
                    <a:pt x="78" y="23"/>
                  </a:lnTo>
                  <a:lnTo>
                    <a:pt x="75" y="17"/>
                  </a:lnTo>
                  <a:lnTo>
                    <a:pt x="73" y="14"/>
                  </a:lnTo>
                  <a:lnTo>
                    <a:pt x="69" y="8"/>
                  </a:lnTo>
                  <a:lnTo>
                    <a:pt x="65" y="4"/>
                  </a:lnTo>
                  <a:lnTo>
                    <a:pt x="61" y="2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8" name="Freeform 86">
              <a:extLst>
                <a:ext uri="{FF2B5EF4-FFF2-40B4-BE49-F238E27FC236}">
                  <a16:creationId xmlns:a16="http://schemas.microsoft.com/office/drawing/2014/main" id="{92371C31-6498-46A6-98B6-B6D55D90C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" y="2295"/>
              <a:ext cx="72" cy="63"/>
            </a:xfrm>
            <a:custGeom>
              <a:avLst/>
              <a:gdLst>
                <a:gd name="T0" fmla="*/ 1 w 144"/>
                <a:gd name="T1" fmla="*/ 0 h 127"/>
                <a:gd name="T2" fmla="*/ 0 w 144"/>
                <a:gd name="T3" fmla="*/ 0 h 127"/>
                <a:gd name="T4" fmla="*/ 1 w 144"/>
                <a:gd name="T5" fmla="*/ 0 h 127"/>
                <a:gd name="T6" fmla="*/ 1 w 144"/>
                <a:gd name="T7" fmla="*/ 0 h 127"/>
                <a:gd name="T8" fmla="*/ 1 w 144"/>
                <a:gd name="T9" fmla="*/ 0 h 127"/>
                <a:gd name="T10" fmla="*/ 1 w 144"/>
                <a:gd name="T11" fmla="*/ 0 h 127"/>
                <a:gd name="T12" fmla="*/ 1 w 144"/>
                <a:gd name="T13" fmla="*/ 0 h 127"/>
                <a:gd name="T14" fmla="*/ 1 w 144"/>
                <a:gd name="T15" fmla="*/ 0 h 127"/>
                <a:gd name="T16" fmla="*/ 1 w 144"/>
                <a:gd name="T17" fmla="*/ 0 h 127"/>
                <a:gd name="T18" fmla="*/ 1 w 144"/>
                <a:gd name="T19" fmla="*/ 0 h 127"/>
                <a:gd name="T20" fmla="*/ 1 w 144"/>
                <a:gd name="T21" fmla="*/ 0 h 127"/>
                <a:gd name="T22" fmla="*/ 1 w 144"/>
                <a:gd name="T23" fmla="*/ 0 h 127"/>
                <a:gd name="T24" fmla="*/ 1 w 144"/>
                <a:gd name="T25" fmla="*/ 0 h 127"/>
                <a:gd name="T26" fmla="*/ 1 w 144"/>
                <a:gd name="T27" fmla="*/ 0 h 127"/>
                <a:gd name="T28" fmla="*/ 1 w 144"/>
                <a:gd name="T29" fmla="*/ 0 h 127"/>
                <a:gd name="T30" fmla="*/ 1 w 144"/>
                <a:gd name="T31" fmla="*/ 0 h 127"/>
                <a:gd name="T32" fmla="*/ 1 w 144"/>
                <a:gd name="T33" fmla="*/ 0 h 127"/>
                <a:gd name="T34" fmla="*/ 1 w 144"/>
                <a:gd name="T35" fmla="*/ 0 h 127"/>
                <a:gd name="T36" fmla="*/ 1 w 144"/>
                <a:gd name="T37" fmla="*/ 0 h 127"/>
                <a:gd name="T38" fmla="*/ 1 w 144"/>
                <a:gd name="T39" fmla="*/ 0 h 127"/>
                <a:gd name="T40" fmla="*/ 1 w 144"/>
                <a:gd name="T41" fmla="*/ 0 h 127"/>
                <a:gd name="T42" fmla="*/ 1 w 144"/>
                <a:gd name="T43" fmla="*/ 0 h 127"/>
                <a:gd name="T44" fmla="*/ 1 w 144"/>
                <a:gd name="T45" fmla="*/ 0 h 127"/>
                <a:gd name="T46" fmla="*/ 1 w 144"/>
                <a:gd name="T47" fmla="*/ 0 h 127"/>
                <a:gd name="T48" fmla="*/ 1 w 144"/>
                <a:gd name="T49" fmla="*/ 0 h 127"/>
                <a:gd name="T50" fmla="*/ 1 w 144"/>
                <a:gd name="T51" fmla="*/ 0 h 127"/>
                <a:gd name="T52" fmla="*/ 1 w 144"/>
                <a:gd name="T53" fmla="*/ 0 h 127"/>
                <a:gd name="T54" fmla="*/ 1 w 144"/>
                <a:gd name="T55" fmla="*/ 0 h 127"/>
                <a:gd name="T56" fmla="*/ 1 w 144"/>
                <a:gd name="T57" fmla="*/ 0 h 127"/>
                <a:gd name="T58" fmla="*/ 1 w 144"/>
                <a:gd name="T59" fmla="*/ 0 h 127"/>
                <a:gd name="T60" fmla="*/ 1 w 144"/>
                <a:gd name="T61" fmla="*/ 0 h 127"/>
                <a:gd name="T62" fmla="*/ 1 w 144"/>
                <a:gd name="T63" fmla="*/ 0 h 127"/>
                <a:gd name="T64" fmla="*/ 1 w 144"/>
                <a:gd name="T65" fmla="*/ 0 h 127"/>
                <a:gd name="T66" fmla="*/ 1 w 144"/>
                <a:gd name="T67" fmla="*/ 0 h 1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27"/>
                <a:gd name="T104" fmla="*/ 144 w 144"/>
                <a:gd name="T105" fmla="*/ 127 h 1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27">
                  <a:moveTo>
                    <a:pt x="13" y="41"/>
                  </a:moveTo>
                  <a:lnTo>
                    <a:pt x="7" y="38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6"/>
                  </a:lnTo>
                  <a:lnTo>
                    <a:pt x="9" y="20"/>
                  </a:lnTo>
                  <a:lnTo>
                    <a:pt x="15" y="15"/>
                  </a:lnTo>
                  <a:lnTo>
                    <a:pt x="23" y="11"/>
                  </a:lnTo>
                  <a:lnTo>
                    <a:pt x="30" y="7"/>
                  </a:lnTo>
                  <a:lnTo>
                    <a:pt x="38" y="5"/>
                  </a:lnTo>
                  <a:lnTo>
                    <a:pt x="45" y="1"/>
                  </a:lnTo>
                  <a:lnTo>
                    <a:pt x="53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6" y="1"/>
                  </a:lnTo>
                  <a:lnTo>
                    <a:pt x="83" y="3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103" y="13"/>
                  </a:lnTo>
                  <a:lnTo>
                    <a:pt x="110" y="19"/>
                  </a:lnTo>
                  <a:lnTo>
                    <a:pt x="118" y="24"/>
                  </a:lnTo>
                  <a:lnTo>
                    <a:pt x="123" y="32"/>
                  </a:lnTo>
                  <a:lnTo>
                    <a:pt x="127" y="38"/>
                  </a:lnTo>
                  <a:lnTo>
                    <a:pt x="133" y="45"/>
                  </a:lnTo>
                  <a:lnTo>
                    <a:pt x="137" y="51"/>
                  </a:lnTo>
                  <a:lnTo>
                    <a:pt x="141" y="58"/>
                  </a:lnTo>
                  <a:lnTo>
                    <a:pt x="142" y="66"/>
                  </a:lnTo>
                  <a:lnTo>
                    <a:pt x="144" y="74"/>
                  </a:lnTo>
                  <a:lnTo>
                    <a:pt x="144" y="79"/>
                  </a:lnTo>
                  <a:lnTo>
                    <a:pt x="144" y="85"/>
                  </a:lnTo>
                  <a:lnTo>
                    <a:pt x="144" y="93"/>
                  </a:lnTo>
                  <a:lnTo>
                    <a:pt x="142" y="100"/>
                  </a:lnTo>
                  <a:lnTo>
                    <a:pt x="141" y="106"/>
                  </a:lnTo>
                  <a:lnTo>
                    <a:pt x="139" y="112"/>
                  </a:lnTo>
                  <a:lnTo>
                    <a:pt x="135" y="119"/>
                  </a:lnTo>
                  <a:lnTo>
                    <a:pt x="133" y="127"/>
                  </a:lnTo>
                  <a:lnTo>
                    <a:pt x="127" y="123"/>
                  </a:lnTo>
                  <a:lnTo>
                    <a:pt x="122" y="117"/>
                  </a:lnTo>
                  <a:lnTo>
                    <a:pt x="116" y="114"/>
                  </a:lnTo>
                  <a:lnTo>
                    <a:pt x="110" y="110"/>
                  </a:lnTo>
                  <a:lnTo>
                    <a:pt x="112" y="106"/>
                  </a:lnTo>
                  <a:lnTo>
                    <a:pt x="114" y="100"/>
                  </a:lnTo>
                  <a:lnTo>
                    <a:pt x="116" y="95"/>
                  </a:lnTo>
                  <a:lnTo>
                    <a:pt x="118" y="91"/>
                  </a:lnTo>
                  <a:lnTo>
                    <a:pt x="116" y="81"/>
                  </a:lnTo>
                  <a:lnTo>
                    <a:pt x="114" y="74"/>
                  </a:lnTo>
                  <a:lnTo>
                    <a:pt x="112" y="68"/>
                  </a:lnTo>
                  <a:lnTo>
                    <a:pt x="108" y="64"/>
                  </a:lnTo>
                  <a:lnTo>
                    <a:pt x="106" y="58"/>
                  </a:lnTo>
                  <a:lnTo>
                    <a:pt x="104" y="57"/>
                  </a:lnTo>
                  <a:lnTo>
                    <a:pt x="97" y="47"/>
                  </a:lnTo>
                  <a:lnTo>
                    <a:pt x="91" y="41"/>
                  </a:lnTo>
                  <a:lnTo>
                    <a:pt x="85" y="36"/>
                  </a:lnTo>
                  <a:lnTo>
                    <a:pt x="80" y="32"/>
                  </a:lnTo>
                  <a:lnTo>
                    <a:pt x="74" y="30"/>
                  </a:lnTo>
                  <a:lnTo>
                    <a:pt x="68" y="28"/>
                  </a:lnTo>
                  <a:lnTo>
                    <a:pt x="64" y="24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49" y="24"/>
                  </a:lnTo>
                  <a:lnTo>
                    <a:pt x="44" y="24"/>
                  </a:lnTo>
                  <a:lnTo>
                    <a:pt x="38" y="26"/>
                  </a:lnTo>
                  <a:lnTo>
                    <a:pt x="34" y="28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9" name="Freeform 87">
              <a:extLst>
                <a:ext uri="{FF2B5EF4-FFF2-40B4-BE49-F238E27FC236}">
                  <a16:creationId xmlns:a16="http://schemas.microsoft.com/office/drawing/2014/main" id="{BB5CB2C6-83BD-45E6-B824-A6EEAC0A7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2319"/>
              <a:ext cx="78" cy="62"/>
            </a:xfrm>
            <a:custGeom>
              <a:avLst/>
              <a:gdLst>
                <a:gd name="T0" fmla="*/ 1 w 155"/>
                <a:gd name="T1" fmla="*/ 1 h 124"/>
                <a:gd name="T2" fmla="*/ 1 w 155"/>
                <a:gd name="T3" fmla="*/ 1 h 124"/>
                <a:gd name="T4" fmla="*/ 1 w 155"/>
                <a:gd name="T5" fmla="*/ 1 h 124"/>
                <a:gd name="T6" fmla="*/ 1 w 155"/>
                <a:gd name="T7" fmla="*/ 1 h 124"/>
                <a:gd name="T8" fmla="*/ 1 w 155"/>
                <a:gd name="T9" fmla="*/ 1 h 124"/>
                <a:gd name="T10" fmla="*/ 1 w 155"/>
                <a:gd name="T11" fmla="*/ 1 h 124"/>
                <a:gd name="T12" fmla="*/ 1 w 155"/>
                <a:gd name="T13" fmla="*/ 1 h 124"/>
                <a:gd name="T14" fmla="*/ 1 w 155"/>
                <a:gd name="T15" fmla="*/ 1 h 124"/>
                <a:gd name="T16" fmla="*/ 1 w 155"/>
                <a:gd name="T17" fmla="*/ 1 h 124"/>
                <a:gd name="T18" fmla="*/ 1 w 155"/>
                <a:gd name="T19" fmla="*/ 1 h 124"/>
                <a:gd name="T20" fmla="*/ 1 w 155"/>
                <a:gd name="T21" fmla="*/ 1 h 124"/>
                <a:gd name="T22" fmla="*/ 1 w 155"/>
                <a:gd name="T23" fmla="*/ 1 h 124"/>
                <a:gd name="T24" fmla="*/ 1 w 155"/>
                <a:gd name="T25" fmla="*/ 1 h 124"/>
                <a:gd name="T26" fmla="*/ 1 w 155"/>
                <a:gd name="T27" fmla="*/ 1 h 124"/>
                <a:gd name="T28" fmla="*/ 1 w 155"/>
                <a:gd name="T29" fmla="*/ 1 h 124"/>
                <a:gd name="T30" fmla="*/ 0 w 155"/>
                <a:gd name="T31" fmla="*/ 1 h 124"/>
                <a:gd name="T32" fmla="*/ 0 w 155"/>
                <a:gd name="T33" fmla="*/ 1 h 124"/>
                <a:gd name="T34" fmla="*/ 1 w 155"/>
                <a:gd name="T35" fmla="*/ 1 h 124"/>
                <a:gd name="T36" fmla="*/ 1 w 155"/>
                <a:gd name="T37" fmla="*/ 1 h 124"/>
                <a:gd name="T38" fmla="*/ 1 w 155"/>
                <a:gd name="T39" fmla="*/ 1 h 124"/>
                <a:gd name="T40" fmla="*/ 1 w 155"/>
                <a:gd name="T41" fmla="*/ 1 h 124"/>
                <a:gd name="T42" fmla="*/ 1 w 155"/>
                <a:gd name="T43" fmla="*/ 1 h 124"/>
                <a:gd name="T44" fmla="*/ 1 w 155"/>
                <a:gd name="T45" fmla="*/ 1 h 124"/>
                <a:gd name="T46" fmla="*/ 1 w 155"/>
                <a:gd name="T47" fmla="*/ 1 h 124"/>
                <a:gd name="T48" fmla="*/ 1 w 155"/>
                <a:gd name="T49" fmla="*/ 1 h 124"/>
                <a:gd name="T50" fmla="*/ 1 w 155"/>
                <a:gd name="T51" fmla="*/ 1 h 124"/>
                <a:gd name="T52" fmla="*/ 1 w 155"/>
                <a:gd name="T53" fmla="*/ 1 h 124"/>
                <a:gd name="T54" fmla="*/ 1 w 155"/>
                <a:gd name="T55" fmla="*/ 1 h 124"/>
                <a:gd name="T56" fmla="*/ 1 w 155"/>
                <a:gd name="T57" fmla="*/ 1 h 124"/>
                <a:gd name="T58" fmla="*/ 1 w 155"/>
                <a:gd name="T59" fmla="*/ 1 h 124"/>
                <a:gd name="T60" fmla="*/ 1 w 155"/>
                <a:gd name="T61" fmla="*/ 1 h 124"/>
                <a:gd name="T62" fmla="*/ 1 w 155"/>
                <a:gd name="T63" fmla="*/ 1 h 124"/>
                <a:gd name="T64" fmla="*/ 1 w 155"/>
                <a:gd name="T65" fmla="*/ 1 h 124"/>
                <a:gd name="T66" fmla="*/ 1 w 155"/>
                <a:gd name="T67" fmla="*/ 1 h 124"/>
                <a:gd name="T68" fmla="*/ 1 w 155"/>
                <a:gd name="T69" fmla="*/ 1 h 124"/>
                <a:gd name="T70" fmla="*/ 1 w 155"/>
                <a:gd name="T71" fmla="*/ 1 h 124"/>
                <a:gd name="T72" fmla="*/ 1 w 155"/>
                <a:gd name="T73" fmla="*/ 1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124"/>
                <a:gd name="T113" fmla="*/ 155 w 155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124">
                  <a:moveTo>
                    <a:pt x="129" y="84"/>
                  </a:moveTo>
                  <a:lnTo>
                    <a:pt x="131" y="82"/>
                  </a:lnTo>
                  <a:lnTo>
                    <a:pt x="133" y="78"/>
                  </a:lnTo>
                  <a:lnTo>
                    <a:pt x="138" y="80"/>
                  </a:lnTo>
                  <a:lnTo>
                    <a:pt x="144" y="86"/>
                  </a:lnTo>
                  <a:lnTo>
                    <a:pt x="150" y="89"/>
                  </a:lnTo>
                  <a:lnTo>
                    <a:pt x="155" y="93"/>
                  </a:lnTo>
                  <a:lnTo>
                    <a:pt x="150" y="99"/>
                  </a:lnTo>
                  <a:lnTo>
                    <a:pt x="142" y="105"/>
                  </a:lnTo>
                  <a:lnTo>
                    <a:pt x="135" y="108"/>
                  </a:lnTo>
                  <a:lnTo>
                    <a:pt x="129" y="114"/>
                  </a:lnTo>
                  <a:lnTo>
                    <a:pt x="119" y="116"/>
                  </a:lnTo>
                  <a:lnTo>
                    <a:pt x="112" y="120"/>
                  </a:lnTo>
                  <a:lnTo>
                    <a:pt x="104" y="122"/>
                  </a:lnTo>
                  <a:lnTo>
                    <a:pt x="96" y="124"/>
                  </a:lnTo>
                  <a:lnTo>
                    <a:pt x="89" y="124"/>
                  </a:lnTo>
                  <a:lnTo>
                    <a:pt x="81" y="124"/>
                  </a:lnTo>
                  <a:lnTo>
                    <a:pt x="72" y="122"/>
                  </a:lnTo>
                  <a:lnTo>
                    <a:pt x="64" y="122"/>
                  </a:lnTo>
                  <a:lnTo>
                    <a:pt x="57" y="118"/>
                  </a:lnTo>
                  <a:lnTo>
                    <a:pt x="49" y="116"/>
                  </a:lnTo>
                  <a:lnTo>
                    <a:pt x="41" y="112"/>
                  </a:lnTo>
                  <a:lnTo>
                    <a:pt x="36" y="106"/>
                  </a:lnTo>
                  <a:lnTo>
                    <a:pt x="28" y="101"/>
                  </a:lnTo>
                  <a:lnTo>
                    <a:pt x="24" y="95"/>
                  </a:lnTo>
                  <a:lnTo>
                    <a:pt x="19" y="89"/>
                  </a:lnTo>
                  <a:lnTo>
                    <a:pt x="15" y="84"/>
                  </a:lnTo>
                  <a:lnTo>
                    <a:pt x="9" y="76"/>
                  </a:lnTo>
                  <a:lnTo>
                    <a:pt x="7" y="70"/>
                  </a:lnTo>
                  <a:lnTo>
                    <a:pt x="3" y="63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3" y="21"/>
                  </a:lnTo>
                  <a:lnTo>
                    <a:pt x="7" y="13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24" y="11"/>
                  </a:lnTo>
                  <a:lnTo>
                    <a:pt x="22" y="17"/>
                  </a:lnTo>
                  <a:lnTo>
                    <a:pt x="19" y="23"/>
                  </a:lnTo>
                  <a:lnTo>
                    <a:pt x="19" y="28"/>
                  </a:lnTo>
                  <a:lnTo>
                    <a:pt x="17" y="32"/>
                  </a:lnTo>
                  <a:lnTo>
                    <a:pt x="19" y="38"/>
                  </a:lnTo>
                  <a:lnTo>
                    <a:pt x="19" y="44"/>
                  </a:lnTo>
                  <a:lnTo>
                    <a:pt x="20" y="49"/>
                  </a:lnTo>
                  <a:lnTo>
                    <a:pt x="22" y="55"/>
                  </a:lnTo>
                  <a:lnTo>
                    <a:pt x="24" y="61"/>
                  </a:lnTo>
                  <a:lnTo>
                    <a:pt x="26" y="65"/>
                  </a:lnTo>
                  <a:lnTo>
                    <a:pt x="30" y="70"/>
                  </a:lnTo>
                  <a:lnTo>
                    <a:pt x="32" y="74"/>
                  </a:lnTo>
                  <a:lnTo>
                    <a:pt x="38" y="80"/>
                  </a:lnTo>
                  <a:lnTo>
                    <a:pt x="41" y="84"/>
                  </a:lnTo>
                  <a:lnTo>
                    <a:pt x="47" y="89"/>
                  </a:lnTo>
                  <a:lnTo>
                    <a:pt x="53" y="91"/>
                  </a:lnTo>
                  <a:lnTo>
                    <a:pt x="57" y="95"/>
                  </a:lnTo>
                  <a:lnTo>
                    <a:pt x="62" y="97"/>
                  </a:lnTo>
                  <a:lnTo>
                    <a:pt x="68" y="99"/>
                  </a:lnTo>
                  <a:lnTo>
                    <a:pt x="74" y="101"/>
                  </a:lnTo>
                  <a:lnTo>
                    <a:pt x="77" y="103"/>
                  </a:lnTo>
                  <a:lnTo>
                    <a:pt x="83" y="103"/>
                  </a:lnTo>
                  <a:lnTo>
                    <a:pt x="89" y="105"/>
                  </a:lnTo>
                  <a:lnTo>
                    <a:pt x="95" y="103"/>
                  </a:lnTo>
                  <a:lnTo>
                    <a:pt x="100" y="103"/>
                  </a:lnTo>
                  <a:lnTo>
                    <a:pt x="104" y="101"/>
                  </a:lnTo>
                  <a:lnTo>
                    <a:pt x="110" y="99"/>
                  </a:lnTo>
                  <a:lnTo>
                    <a:pt x="115" y="95"/>
                  </a:lnTo>
                  <a:lnTo>
                    <a:pt x="119" y="93"/>
                  </a:lnTo>
                  <a:lnTo>
                    <a:pt x="125" y="89"/>
                  </a:lnTo>
                  <a:lnTo>
                    <a:pt x="129" y="8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0" name="Freeform 88">
              <a:extLst>
                <a:ext uri="{FF2B5EF4-FFF2-40B4-BE49-F238E27FC236}">
                  <a16:creationId xmlns:a16="http://schemas.microsoft.com/office/drawing/2014/main" id="{5F0949A0-315A-44FE-AF9C-DDCF08A7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2318"/>
              <a:ext cx="39" cy="41"/>
            </a:xfrm>
            <a:custGeom>
              <a:avLst/>
              <a:gdLst>
                <a:gd name="T0" fmla="*/ 0 w 80"/>
                <a:gd name="T1" fmla="*/ 0 h 84"/>
                <a:gd name="T2" fmla="*/ 0 w 80"/>
                <a:gd name="T3" fmla="*/ 0 h 84"/>
                <a:gd name="T4" fmla="*/ 0 w 80"/>
                <a:gd name="T5" fmla="*/ 0 h 84"/>
                <a:gd name="T6" fmla="*/ 0 w 80"/>
                <a:gd name="T7" fmla="*/ 0 h 84"/>
                <a:gd name="T8" fmla="*/ 0 w 80"/>
                <a:gd name="T9" fmla="*/ 0 h 84"/>
                <a:gd name="T10" fmla="*/ 0 w 80"/>
                <a:gd name="T11" fmla="*/ 0 h 84"/>
                <a:gd name="T12" fmla="*/ 0 w 80"/>
                <a:gd name="T13" fmla="*/ 0 h 84"/>
                <a:gd name="T14" fmla="*/ 0 w 80"/>
                <a:gd name="T15" fmla="*/ 0 h 84"/>
                <a:gd name="T16" fmla="*/ 0 w 80"/>
                <a:gd name="T17" fmla="*/ 0 h 84"/>
                <a:gd name="T18" fmla="*/ 0 w 80"/>
                <a:gd name="T19" fmla="*/ 0 h 84"/>
                <a:gd name="T20" fmla="*/ 0 w 80"/>
                <a:gd name="T21" fmla="*/ 0 h 84"/>
                <a:gd name="T22" fmla="*/ 0 w 80"/>
                <a:gd name="T23" fmla="*/ 0 h 84"/>
                <a:gd name="T24" fmla="*/ 0 w 80"/>
                <a:gd name="T25" fmla="*/ 0 h 84"/>
                <a:gd name="T26" fmla="*/ 0 w 80"/>
                <a:gd name="T27" fmla="*/ 0 h 84"/>
                <a:gd name="T28" fmla="*/ 0 w 80"/>
                <a:gd name="T29" fmla="*/ 0 h 84"/>
                <a:gd name="T30" fmla="*/ 0 w 80"/>
                <a:gd name="T31" fmla="*/ 0 h 84"/>
                <a:gd name="T32" fmla="*/ 0 w 80"/>
                <a:gd name="T33" fmla="*/ 0 h 84"/>
                <a:gd name="T34" fmla="*/ 0 w 80"/>
                <a:gd name="T35" fmla="*/ 0 h 84"/>
                <a:gd name="T36" fmla="*/ 0 w 80"/>
                <a:gd name="T37" fmla="*/ 0 h 84"/>
                <a:gd name="T38" fmla="*/ 0 w 80"/>
                <a:gd name="T39" fmla="*/ 0 h 84"/>
                <a:gd name="T40" fmla="*/ 0 w 80"/>
                <a:gd name="T41" fmla="*/ 0 h 84"/>
                <a:gd name="T42" fmla="*/ 0 w 80"/>
                <a:gd name="T43" fmla="*/ 0 h 84"/>
                <a:gd name="T44" fmla="*/ 0 w 80"/>
                <a:gd name="T45" fmla="*/ 0 h 84"/>
                <a:gd name="T46" fmla="*/ 0 w 80"/>
                <a:gd name="T47" fmla="*/ 0 h 84"/>
                <a:gd name="T48" fmla="*/ 0 w 80"/>
                <a:gd name="T49" fmla="*/ 0 h 84"/>
                <a:gd name="T50" fmla="*/ 0 w 80"/>
                <a:gd name="T51" fmla="*/ 0 h 84"/>
                <a:gd name="T52" fmla="*/ 0 w 80"/>
                <a:gd name="T53" fmla="*/ 0 h 84"/>
                <a:gd name="T54" fmla="*/ 0 w 80"/>
                <a:gd name="T55" fmla="*/ 0 h 84"/>
                <a:gd name="T56" fmla="*/ 0 w 80"/>
                <a:gd name="T57" fmla="*/ 0 h 84"/>
                <a:gd name="T58" fmla="*/ 0 w 80"/>
                <a:gd name="T59" fmla="*/ 0 h 84"/>
                <a:gd name="T60" fmla="*/ 0 w 80"/>
                <a:gd name="T61" fmla="*/ 0 h 84"/>
                <a:gd name="T62" fmla="*/ 0 w 80"/>
                <a:gd name="T63" fmla="*/ 0 h 84"/>
                <a:gd name="T64" fmla="*/ 0 w 80"/>
                <a:gd name="T65" fmla="*/ 0 h 84"/>
                <a:gd name="T66" fmla="*/ 0 w 80"/>
                <a:gd name="T67" fmla="*/ 0 h 84"/>
                <a:gd name="T68" fmla="*/ 0 w 80"/>
                <a:gd name="T69" fmla="*/ 0 h 84"/>
                <a:gd name="T70" fmla="*/ 0 w 80"/>
                <a:gd name="T71" fmla="*/ 0 h 84"/>
                <a:gd name="T72" fmla="*/ 0 w 80"/>
                <a:gd name="T73" fmla="*/ 0 h 84"/>
                <a:gd name="T74" fmla="*/ 0 w 80"/>
                <a:gd name="T75" fmla="*/ 0 h 84"/>
                <a:gd name="T76" fmla="*/ 0 w 80"/>
                <a:gd name="T77" fmla="*/ 0 h 84"/>
                <a:gd name="T78" fmla="*/ 0 w 80"/>
                <a:gd name="T79" fmla="*/ 0 h 84"/>
                <a:gd name="T80" fmla="*/ 0 w 80"/>
                <a:gd name="T81" fmla="*/ 0 h 84"/>
                <a:gd name="T82" fmla="*/ 0 w 80"/>
                <a:gd name="T83" fmla="*/ 0 h 84"/>
                <a:gd name="T84" fmla="*/ 0 w 80"/>
                <a:gd name="T85" fmla="*/ 0 h 84"/>
                <a:gd name="T86" fmla="*/ 0 w 80"/>
                <a:gd name="T87" fmla="*/ 0 h 8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84"/>
                <a:gd name="T134" fmla="*/ 80 w 80"/>
                <a:gd name="T135" fmla="*/ 84 h 8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84">
                  <a:moveTo>
                    <a:pt x="2" y="32"/>
                  </a:move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6" y="63"/>
                  </a:lnTo>
                  <a:lnTo>
                    <a:pt x="11" y="70"/>
                  </a:lnTo>
                  <a:lnTo>
                    <a:pt x="15" y="74"/>
                  </a:lnTo>
                  <a:lnTo>
                    <a:pt x="23" y="80"/>
                  </a:lnTo>
                  <a:lnTo>
                    <a:pt x="30" y="82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5" y="84"/>
                  </a:lnTo>
                  <a:lnTo>
                    <a:pt x="61" y="80"/>
                  </a:lnTo>
                  <a:lnTo>
                    <a:pt x="67" y="78"/>
                  </a:lnTo>
                  <a:lnTo>
                    <a:pt x="70" y="72"/>
                  </a:lnTo>
                  <a:lnTo>
                    <a:pt x="74" y="67"/>
                  </a:lnTo>
                  <a:lnTo>
                    <a:pt x="76" y="61"/>
                  </a:lnTo>
                  <a:lnTo>
                    <a:pt x="78" y="57"/>
                  </a:lnTo>
                  <a:lnTo>
                    <a:pt x="78" y="50"/>
                  </a:lnTo>
                  <a:lnTo>
                    <a:pt x="80" y="44"/>
                  </a:lnTo>
                  <a:lnTo>
                    <a:pt x="80" y="36"/>
                  </a:lnTo>
                  <a:lnTo>
                    <a:pt x="80" y="31"/>
                  </a:lnTo>
                  <a:lnTo>
                    <a:pt x="76" y="23"/>
                  </a:lnTo>
                  <a:lnTo>
                    <a:pt x="72" y="17"/>
                  </a:lnTo>
                  <a:lnTo>
                    <a:pt x="68" y="13"/>
                  </a:lnTo>
                  <a:lnTo>
                    <a:pt x="63" y="10"/>
                  </a:lnTo>
                  <a:lnTo>
                    <a:pt x="55" y="6"/>
                  </a:lnTo>
                  <a:lnTo>
                    <a:pt x="49" y="4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1" y="6"/>
                  </a:lnTo>
                  <a:lnTo>
                    <a:pt x="15" y="10"/>
                  </a:lnTo>
                  <a:lnTo>
                    <a:pt x="11" y="13"/>
                  </a:lnTo>
                  <a:lnTo>
                    <a:pt x="6" y="19"/>
                  </a:lnTo>
                  <a:lnTo>
                    <a:pt x="4" y="25"/>
                  </a:lnTo>
                  <a:lnTo>
                    <a:pt x="2" y="31"/>
                  </a:lnTo>
                  <a:lnTo>
                    <a:pt x="2" y="32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1" name="Freeform 89">
              <a:extLst>
                <a:ext uri="{FF2B5EF4-FFF2-40B4-BE49-F238E27FC236}">
                  <a16:creationId xmlns:a16="http://schemas.microsoft.com/office/drawing/2014/main" id="{92BEEFD7-7AD7-4BEB-868B-EFCFF7316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1978"/>
              <a:ext cx="191" cy="114"/>
            </a:xfrm>
            <a:custGeom>
              <a:avLst/>
              <a:gdLst>
                <a:gd name="T0" fmla="*/ 1 w 382"/>
                <a:gd name="T1" fmla="*/ 1 h 228"/>
                <a:gd name="T2" fmla="*/ 1 w 382"/>
                <a:gd name="T3" fmla="*/ 1 h 228"/>
                <a:gd name="T4" fmla="*/ 1 w 382"/>
                <a:gd name="T5" fmla="*/ 1 h 228"/>
                <a:gd name="T6" fmla="*/ 1 w 382"/>
                <a:gd name="T7" fmla="*/ 1 h 228"/>
                <a:gd name="T8" fmla="*/ 1 w 382"/>
                <a:gd name="T9" fmla="*/ 1 h 228"/>
                <a:gd name="T10" fmla="*/ 1 w 382"/>
                <a:gd name="T11" fmla="*/ 1 h 228"/>
                <a:gd name="T12" fmla="*/ 1 w 382"/>
                <a:gd name="T13" fmla="*/ 1 h 228"/>
                <a:gd name="T14" fmla="*/ 1 w 382"/>
                <a:gd name="T15" fmla="*/ 1 h 228"/>
                <a:gd name="T16" fmla="*/ 1 w 382"/>
                <a:gd name="T17" fmla="*/ 1 h 228"/>
                <a:gd name="T18" fmla="*/ 1 w 382"/>
                <a:gd name="T19" fmla="*/ 1 h 228"/>
                <a:gd name="T20" fmla="*/ 1 w 382"/>
                <a:gd name="T21" fmla="*/ 1 h 228"/>
                <a:gd name="T22" fmla="*/ 1 w 382"/>
                <a:gd name="T23" fmla="*/ 1 h 228"/>
                <a:gd name="T24" fmla="*/ 1 w 382"/>
                <a:gd name="T25" fmla="*/ 1 h 228"/>
                <a:gd name="T26" fmla="*/ 1 w 382"/>
                <a:gd name="T27" fmla="*/ 1 h 228"/>
                <a:gd name="T28" fmla="*/ 1 w 382"/>
                <a:gd name="T29" fmla="*/ 1 h 228"/>
                <a:gd name="T30" fmla="*/ 1 w 382"/>
                <a:gd name="T31" fmla="*/ 1 h 228"/>
                <a:gd name="T32" fmla="*/ 1 w 382"/>
                <a:gd name="T33" fmla="*/ 1 h 228"/>
                <a:gd name="T34" fmla="*/ 1 w 382"/>
                <a:gd name="T35" fmla="*/ 1 h 228"/>
                <a:gd name="T36" fmla="*/ 1 w 382"/>
                <a:gd name="T37" fmla="*/ 1 h 228"/>
                <a:gd name="T38" fmla="*/ 1 w 382"/>
                <a:gd name="T39" fmla="*/ 1 h 228"/>
                <a:gd name="T40" fmla="*/ 1 w 382"/>
                <a:gd name="T41" fmla="*/ 1 h 228"/>
                <a:gd name="T42" fmla="*/ 1 w 382"/>
                <a:gd name="T43" fmla="*/ 1 h 228"/>
                <a:gd name="T44" fmla="*/ 1 w 382"/>
                <a:gd name="T45" fmla="*/ 1 h 228"/>
                <a:gd name="T46" fmla="*/ 1 w 382"/>
                <a:gd name="T47" fmla="*/ 1 h 228"/>
                <a:gd name="T48" fmla="*/ 1 w 382"/>
                <a:gd name="T49" fmla="*/ 1 h 228"/>
                <a:gd name="T50" fmla="*/ 1 w 382"/>
                <a:gd name="T51" fmla="*/ 0 h 228"/>
                <a:gd name="T52" fmla="*/ 1 w 382"/>
                <a:gd name="T53" fmla="*/ 0 h 228"/>
                <a:gd name="T54" fmla="*/ 1 w 382"/>
                <a:gd name="T55" fmla="*/ 1 h 228"/>
                <a:gd name="T56" fmla="*/ 1 w 382"/>
                <a:gd name="T57" fmla="*/ 1 h 228"/>
                <a:gd name="T58" fmla="*/ 1 w 382"/>
                <a:gd name="T59" fmla="*/ 1 h 228"/>
                <a:gd name="T60" fmla="*/ 1 w 382"/>
                <a:gd name="T61" fmla="*/ 1 h 228"/>
                <a:gd name="T62" fmla="*/ 1 w 382"/>
                <a:gd name="T63" fmla="*/ 1 h 228"/>
                <a:gd name="T64" fmla="*/ 1 w 382"/>
                <a:gd name="T65" fmla="*/ 1 h 228"/>
                <a:gd name="T66" fmla="*/ 1 w 382"/>
                <a:gd name="T67" fmla="*/ 1 h 228"/>
                <a:gd name="T68" fmla="*/ 1 w 382"/>
                <a:gd name="T69" fmla="*/ 1 h 228"/>
                <a:gd name="T70" fmla="*/ 1 w 382"/>
                <a:gd name="T71" fmla="*/ 1 h 228"/>
                <a:gd name="T72" fmla="*/ 0 w 382"/>
                <a:gd name="T73" fmla="*/ 1 h 228"/>
                <a:gd name="T74" fmla="*/ 1 w 382"/>
                <a:gd name="T75" fmla="*/ 1 h 228"/>
                <a:gd name="T76" fmla="*/ 1 w 382"/>
                <a:gd name="T77" fmla="*/ 1 h 228"/>
                <a:gd name="T78" fmla="*/ 1 w 382"/>
                <a:gd name="T79" fmla="*/ 1 h 228"/>
                <a:gd name="T80" fmla="*/ 1 w 382"/>
                <a:gd name="T81" fmla="*/ 1 h 228"/>
                <a:gd name="T82" fmla="*/ 1 w 382"/>
                <a:gd name="T83" fmla="*/ 1 h 228"/>
                <a:gd name="T84" fmla="*/ 1 w 382"/>
                <a:gd name="T85" fmla="*/ 1 h 228"/>
                <a:gd name="T86" fmla="*/ 1 w 382"/>
                <a:gd name="T87" fmla="*/ 1 h 228"/>
                <a:gd name="T88" fmla="*/ 1 w 382"/>
                <a:gd name="T89" fmla="*/ 1 h 228"/>
                <a:gd name="T90" fmla="*/ 1 w 382"/>
                <a:gd name="T91" fmla="*/ 1 h 228"/>
                <a:gd name="T92" fmla="*/ 1 w 382"/>
                <a:gd name="T93" fmla="*/ 1 h 228"/>
                <a:gd name="T94" fmla="*/ 1 w 382"/>
                <a:gd name="T95" fmla="*/ 1 h 228"/>
                <a:gd name="T96" fmla="*/ 1 w 382"/>
                <a:gd name="T97" fmla="*/ 1 h 228"/>
                <a:gd name="T98" fmla="*/ 1 w 382"/>
                <a:gd name="T99" fmla="*/ 1 h 228"/>
                <a:gd name="T100" fmla="*/ 1 w 382"/>
                <a:gd name="T101" fmla="*/ 1 h 228"/>
                <a:gd name="T102" fmla="*/ 1 w 382"/>
                <a:gd name="T103" fmla="*/ 1 h 228"/>
                <a:gd name="T104" fmla="*/ 1 w 382"/>
                <a:gd name="T105" fmla="*/ 1 h 228"/>
                <a:gd name="T106" fmla="*/ 1 w 382"/>
                <a:gd name="T107" fmla="*/ 1 h 228"/>
                <a:gd name="T108" fmla="*/ 1 w 382"/>
                <a:gd name="T109" fmla="*/ 1 h 228"/>
                <a:gd name="T110" fmla="*/ 1 w 382"/>
                <a:gd name="T111" fmla="*/ 1 h 228"/>
                <a:gd name="T112" fmla="*/ 1 w 382"/>
                <a:gd name="T113" fmla="*/ 1 h 228"/>
                <a:gd name="T114" fmla="*/ 1 w 382"/>
                <a:gd name="T115" fmla="*/ 1 h 2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82"/>
                <a:gd name="T175" fmla="*/ 0 h 228"/>
                <a:gd name="T176" fmla="*/ 382 w 382"/>
                <a:gd name="T177" fmla="*/ 228 h 2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82" h="228">
                  <a:moveTo>
                    <a:pt x="19" y="211"/>
                  </a:moveTo>
                  <a:lnTo>
                    <a:pt x="21" y="211"/>
                  </a:lnTo>
                  <a:lnTo>
                    <a:pt x="26" y="211"/>
                  </a:lnTo>
                  <a:lnTo>
                    <a:pt x="34" y="211"/>
                  </a:lnTo>
                  <a:lnTo>
                    <a:pt x="36" y="211"/>
                  </a:lnTo>
                  <a:lnTo>
                    <a:pt x="40" y="211"/>
                  </a:lnTo>
                  <a:lnTo>
                    <a:pt x="45" y="211"/>
                  </a:lnTo>
                  <a:lnTo>
                    <a:pt x="49" y="212"/>
                  </a:lnTo>
                  <a:lnTo>
                    <a:pt x="55" y="212"/>
                  </a:lnTo>
                  <a:lnTo>
                    <a:pt x="61" y="212"/>
                  </a:lnTo>
                  <a:lnTo>
                    <a:pt x="66" y="214"/>
                  </a:lnTo>
                  <a:lnTo>
                    <a:pt x="74" y="214"/>
                  </a:lnTo>
                  <a:lnTo>
                    <a:pt x="80" y="214"/>
                  </a:lnTo>
                  <a:lnTo>
                    <a:pt x="87" y="214"/>
                  </a:lnTo>
                  <a:lnTo>
                    <a:pt x="93" y="214"/>
                  </a:lnTo>
                  <a:lnTo>
                    <a:pt x="101" y="216"/>
                  </a:lnTo>
                  <a:lnTo>
                    <a:pt x="108" y="216"/>
                  </a:lnTo>
                  <a:lnTo>
                    <a:pt x="116" y="216"/>
                  </a:lnTo>
                  <a:lnTo>
                    <a:pt x="123" y="216"/>
                  </a:lnTo>
                  <a:lnTo>
                    <a:pt x="131" y="218"/>
                  </a:lnTo>
                  <a:lnTo>
                    <a:pt x="139" y="218"/>
                  </a:lnTo>
                  <a:lnTo>
                    <a:pt x="148" y="218"/>
                  </a:lnTo>
                  <a:lnTo>
                    <a:pt x="156" y="218"/>
                  </a:lnTo>
                  <a:lnTo>
                    <a:pt x="163" y="220"/>
                  </a:lnTo>
                  <a:lnTo>
                    <a:pt x="173" y="220"/>
                  </a:lnTo>
                  <a:lnTo>
                    <a:pt x="180" y="220"/>
                  </a:lnTo>
                  <a:lnTo>
                    <a:pt x="190" y="222"/>
                  </a:lnTo>
                  <a:lnTo>
                    <a:pt x="199" y="222"/>
                  </a:lnTo>
                  <a:lnTo>
                    <a:pt x="207" y="222"/>
                  </a:lnTo>
                  <a:lnTo>
                    <a:pt x="215" y="222"/>
                  </a:lnTo>
                  <a:lnTo>
                    <a:pt x="222" y="222"/>
                  </a:lnTo>
                  <a:lnTo>
                    <a:pt x="232" y="224"/>
                  </a:lnTo>
                  <a:lnTo>
                    <a:pt x="239" y="224"/>
                  </a:lnTo>
                  <a:lnTo>
                    <a:pt x="249" y="224"/>
                  </a:lnTo>
                  <a:lnTo>
                    <a:pt x="256" y="224"/>
                  </a:lnTo>
                  <a:lnTo>
                    <a:pt x="266" y="224"/>
                  </a:lnTo>
                  <a:lnTo>
                    <a:pt x="272" y="224"/>
                  </a:lnTo>
                  <a:lnTo>
                    <a:pt x="279" y="224"/>
                  </a:lnTo>
                  <a:lnTo>
                    <a:pt x="287" y="224"/>
                  </a:lnTo>
                  <a:lnTo>
                    <a:pt x="294" y="226"/>
                  </a:lnTo>
                  <a:lnTo>
                    <a:pt x="302" y="226"/>
                  </a:lnTo>
                  <a:lnTo>
                    <a:pt x="310" y="226"/>
                  </a:lnTo>
                  <a:lnTo>
                    <a:pt x="315" y="226"/>
                  </a:lnTo>
                  <a:lnTo>
                    <a:pt x="323" y="228"/>
                  </a:lnTo>
                  <a:lnTo>
                    <a:pt x="329" y="228"/>
                  </a:lnTo>
                  <a:lnTo>
                    <a:pt x="334" y="228"/>
                  </a:lnTo>
                  <a:lnTo>
                    <a:pt x="340" y="228"/>
                  </a:lnTo>
                  <a:lnTo>
                    <a:pt x="346" y="228"/>
                  </a:lnTo>
                  <a:lnTo>
                    <a:pt x="351" y="228"/>
                  </a:lnTo>
                  <a:lnTo>
                    <a:pt x="355" y="228"/>
                  </a:lnTo>
                  <a:lnTo>
                    <a:pt x="359" y="228"/>
                  </a:lnTo>
                  <a:lnTo>
                    <a:pt x="365" y="228"/>
                  </a:lnTo>
                  <a:lnTo>
                    <a:pt x="372" y="226"/>
                  </a:lnTo>
                  <a:lnTo>
                    <a:pt x="376" y="226"/>
                  </a:lnTo>
                  <a:lnTo>
                    <a:pt x="380" y="224"/>
                  </a:lnTo>
                  <a:lnTo>
                    <a:pt x="382" y="224"/>
                  </a:lnTo>
                  <a:lnTo>
                    <a:pt x="382" y="220"/>
                  </a:lnTo>
                  <a:lnTo>
                    <a:pt x="382" y="212"/>
                  </a:lnTo>
                  <a:lnTo>
                    <a:pt x="380" y="207"/>
                  </a:lnTo>
                  <a:lnTo>
                    <a:pt x="380" y="201"/>
                  </a:lnTo>
                  <a:lnTo>
                    <a:pt x="378" y="193"/>
                  </a:lnTo>
                  <a:lnTo>
                    <a:pt x="376" y="188"/>
                  </a:lnTo>
                  <a:lnTo>
                    <a:pt x="374" y="180"/>
                  </a:lnTo>
                  <a:lnTo>
                    <a:pt x="372" y="173"/>
                  </a:lnTo>
                  <a:lnTo>
                    <a:pt x="371" y="163"/>
                  </a:lnTo>
                  <a:lnTo>
                    <a:pt x="367" y="155"/>
                  </a:lnTo>
                  <a:lnTo>
                    <a:pt x="367" y="150"/>
                  </a:lnTo>
                  <a:lnTo>
                    <a:pt x="365" y="146"/>
                  </a:lnTo>
                  <a:lnTo>
                    <a:pt x="363" y="140"/>
                  </a:lnTo>
                  <a:lnTo>
                    <a:pt x="361" y="136"/>
                  </a:lnTo>
                  <a:lnTo>
                    <a:pt x="359" y="131"/>
                  </a:lnTo>
                  <a:lnTo>
                    <a:pt x="357" y="127"/>
                  </a:lnTo>
                  <a:lnTo>
                    <a:pt x="355" y="123"/>
                  </a:lnTo>
                  <a:lnTo>
                    <a:pt x="353" y="117"/>
                  </a:lnTo>
                  <a:lnTo>
                    <a:pt x="351" y="114"/>
                  </a:lnTo>
                  <a:lnTo>
                    <a:pt x="350" y="108"/>
                  </a:lnTo>
                  <a:lnTo>
                    <a:pt x="346" y="102"/>
                  </a:lnTo>
                  <a:lnTo>
                    <a:pt x="346" y="98"/>
                  </a:lnTo>
                  <a:lnTo>
                    <a:pt x="342" y="93"/>
                  </a:lnTo>
                  <a:lnTo>
                    <a:pt x="340" y="89"/>
                  </a:lnTo>
                  <a:lnTo>
                    <a:pt x="338" y="83"/>
                  </a:lnTo>
                  <a:lnTo>
                    <a:pt x="334" y="79"/>
                  </a:lnTo>
                  <a:lnTo>
                    <a:pt x="329" y="70"/>
                  </a:lnTo>
                  <a:lnTo>
                    <a:pt x="323" y="62"/>
                  </a:lnTo>
                  <a:lnTo>
                    <a:pt x="317" y="55"/>
                  </a:lnTo>
                  <a:lnTo>
                    <a:pt x="312" y="47"/>
                  </a:lnTo>
                  <a:lnTo>
                    <a:pt x="304" y="39"/>
                  </a:lnTo>
                  <a:lnTo>
                    <a:pt x="296" y="32"/>
                  </a:lnTo>
                  <a:lnTo>
                    <a:pt x="289" y="26"/>
                  </a:lnTo>
                  <a:lnTo>
                    <a:pt x="281" y="20"/>
                  </a:lnTo>
                  <a:lnTo>
                    <a:pt x="272" y="15"/>
                  </a:lnTo>
                  <a:lnTo>
                    <a:pt x="264" y="13"/>
                  </a:lnTo>
                  <a:lnTo>
                    <a:pt x="255" y="9"/>
                  </a:lnTo>
                  <a:lnTo>
                    <a:pt x="247" y="7"/>
                  </a:lnTo>
                  <a:lnTo>
                    <a:pt x="241" y="5"/>
                  </a:lnTo>
                  <a:lnTo>
                    <a:pt x="236" y="5"/>
                  </a:lnTo>
                  <a:lnTo>
                    <a:pt x="232" y="5"/>
                  </a:lnTo>
                  <a:lnTo>
                    <a:pt x="228" y="3"/>
                  </a:lnTo>
                  <a:lnTo>
                    <a:pt x="218" y="1"/>
                  </a:lnTo>
                  <a:lnTo>
                    <a:pt x="209" y="1"/>
                  </a:lnTo>
                  <a:lnTo>
                    <a:pt x="201" y="0"/>
                  </a:lnTo>
                  <a:lnTo>
                    <a:pt x="194" y="0"/>
                  </a:lnTo>
                  <a:lnTo>
                    <a:pt x="186" y="0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6" y="0"/>
                  </a:lnTo>
                  <a:lnTo>
                    <a:pt x="140" y="1"/>
                  </a:lnTo>
                  <a:lnTo>
                    <a:pt x="135" y="1"/>
                  </a:lnTo>
                  <a:lnTo>
                    <a:pt x="131" y="3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4" y="5"/>
                  </a:lnTo>
                  <a:lnTo>
                    <a:pt x="110" y="7"/>
                  </a:lnTo>
                  <a:lnTo>
                    <a:pt x="102" y="11"/>
                  </a:lnTo>
                  <a:lnTo>
                    <a:pt x="95" y="15"/>
                  </a:lnTo>
                  <a:lnTo>
                    <a:pt x="87" y="19"/>
                  </a:lnTo>
                  <a:lnTo>
                    <a:pt x="80" y="22"/>
                  </a:lnTo>
                  <a:lnTo>
                    <a:pt x="74" y="28"/>
                  </a:lnTo>
                  <a:lnTo>
                    <a:pt x="68" y="34"/>
                  </a:lnTo>
                  <a:lnTo>
                    <a:pt x="61" y="38"/>
                  </a:lnTo>
                  <a:lnTo>
                    <a:pt x="55" y="45"/>
                  </a:lnTo>
                  <a:lnTo>
                    <a:pt x="51" y="49"/>
                  </a:lnTo>
                  <a:lnTo>
                    <a:pt x="49" y="53"/>
                  </a:lnTo>
                  <a:lnTo>
                    <a:pt x="45" y="58"/>
                  </a:lnTo>
                  <a:lnTo>
                    <a:pt x="43" y="64"/>
                  </a:lnTo>
                  <a:lnTo>
                    <a:pt x="40" y="68"/>
                  </a:lnTo>
                  <a:lnTo>
                    <a:pt x="38" y="74"/>
                  </a:lnTo>
                  <a:lnTo>
                    <a:pt x="34" y="79"/>
                  </a:lnTo>
                  <a:lnTo>
                    <a:pt x="32" y="85"/>
                  </a:lnTo>
                  <a:lnTo>
                    <a:pt x="28" y="89"/>
                  </a:lnTo>
                  <a:lnTo>
                    <a:pt x="26" y="95"/>
                  </a:lnTo>
                  <a:lnTo>
                    <a:pt x="24" y="100"/>
                  </a:lnTo>
                  <a:lnTo>
                    <a:pt x="23" y="108"/>
                  </a:lnTo>
                  <a:lnTo>
                    <a:pt x="21" y="112"/>
                  </a:lnTo>
                  <a:lnTo>
                    <a:pt x="17" y="117"/>
                  </a:lnTo>
                  <a:lnTo>
                    <a:pt x="15" y="123"/>
                  </a:lnTo>
                  <a:lnTo>
                    <a:pt x="13" y="127"/>
                  </a:lnTo>
                  <a:lnTo>
                    <a:pt x="11" y="131"/>
                  </a:lnTo>
                  <a:lnTo>
                    <a:pt x="9" y="136"/>
                  </a:lnTo>
                  <a:lnTo>
                    <a:pt x="7" y="140"/>
                  </a:lnTo>
                  <a:lnTo>
                    <a:pt x="5" y="146"/>
                  </a:lnTo>
                  <a:lnTo>
                    <a:pt x="4" y="152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28" y="165"/>
                  </a:lnTo>
                  <a:lnTo>
                    <a:pt x="28" y="163"/>
                  </a:lnTo>
                  <a:lnTo>
                    <a:pt x="28" y="159"/>
                  </a:lnTo>
                  <a:lnTo>
                    <a:pt x="30" y="154"/>
                  </a:lnTo>
                  <a:lnTo>
                    <a:pt x="34" y="146"/>
                  </a:lnTo>
                  <a:lnTo>
                    <a:pt x="36" y="142"/>
                  </a:lnTo>
                  <a:lnTo>
                    <a:pt x="38" y="136"/>
                  </a:lnTo>
                  <a:lnTo>
                    <a:pt x="42" y="133"/>
                  </a:lnTo>
                  <a:lnTo>
                    <a:pt x="43" y="129"/>
                  </a:lnTo>
                  <a:lnTo>
                    <a:pt x="45" y="123"/>
                  </a:lnTo>
                  <a:lnTo>
                    <a:pt x="49" y="117"/>
                  </a:lnTo>
                  <a:lnTo>
                    <a:pt x="51" y="114"/>
                  </a:lnTo>
                  <a:lnTo>
                    <a:pt x="55" y="108"/>
                  </a:lnTo>
                  <a:lnTo>
                    <a:pt x="57" y="102"/>
                  </a:lnTo>
                  <a:lnTo>
                    <a:pt x="61" y="97"/>
                  </a:lnTo>
                  <a:lnTo>
                    <a:pt x="62" y="91"/>
                  </a:lnTo>
                  <a:lnTo>
                    <a:pt x="66" y="85"/>
                  </a:lnTo>
                  <a:lnTo>
                    <a:pt x="70" y="81"/>
                  </a:lnTo>
                  <a:lnTo>
                    <a:pt x="72" y="76"/>
                  </a:lnTo>
                  <a:lnTo>
                    <a:pt x="76" y="72"/>
                  </a:lnTo>
                  <a:lnTo>
                    <a:pt x="78" y="68"/>
                  </a:lnTo>
                  <a:lnTo>
                    <a:pt x="83" y="58"/>
                  </a:lnTo>
                  <a:lnTo>
                    <a:pt x="89" y="53"/>
                  </a:lnTo>
                  <a:lnTo>
                    <a:pt x="93" y="49"/>
                  </a:lnTo>
                  <a:lnTo>
                    <a:pt x="99" y="47"/>
                  </a:lnTo>
                  <a:lnTo>
                    <a:pt x="102" y="45"/>
                  </a:lnTo>
                  <a:lnTo>
                    <a:pt x="108" y="43"/>
                  </a:lnTo>
                  <a:lnTo>
                    <a:pt x="112" y="41"/>
                  </a:lnTo>
                  <a:lnTo>
                    <a:pt x="116" y="41"/>
                  </a:lnTo>
                  <a:lnTo>
                    <a:pt x="120" y="39"/>
                  </a:lnTo>
                  <a:lnTo>
                    <a:pt x="125" y="39"/>
                  </a:lnTo>
                  <a:lnTo>
                    <a:pt x="129" y="38"/>
                  </a:lnTo>
                  <a:lnTo>
                    <a:pt x="135" y="38"/>
                  </a:lnTo>
                  <a:lnTo>
                    <a:pt x="140" y="36"/>
                  </a:lnTo>
                  <a:lnTo>
                    <a:pt x="146" y="36"/>
                  </a:lnTo>
                  <a:lnTo>
                    <a:pt x="152" y="34"/>
                  </a:lnTo>
                  <a:lnTo>
                    <a:pt x="158" y="34"/>
                  </a:lnTo>
                  <a:lnTo>
                    <a:pt x="163" y="34"/>
                  </a:lnTo>
                  <a:lnTo>
                    <a:pt x="171" y="34"/>
                  </a:lnTo>
                  <a:lnTo>
                    <a:pt x="178" y="34"/>
                  </a:lnTo>
                  <a:lnTo>
                    <a:pt x="184" y="32"/>
                  </a:lnTo>
                  <a:lnTo>
                    <a:pt x="190" y="32"/>
                  </a:lnTo>
                  <a:lnTo>
                    <a:pt x="197" y="32"/>
                  </a:lnTo>
                  <a:lnTo>
                    <a:pt x="203" y="32"/>
                  </a:lnTo>
                  <a:lnTo>
                    <a:pt x="211" y="32"/>
                  </a:lnTo>
                  <a:lnTo>
                    <a:pt x="216" y="34"/>
                  </a:lnTo>
                  <a:lnTo>
                    <a:pt x="224" y="34"/>
                  </a:lnTo>
                  <a:lnTo>
                    <a:pt x="230" y="34"/>
                  </a:lnTo>
                  <a:lnTo>
                    <a:pt x="236" y="36"/>
                  </a:lnTo>
                  <a:lnTo>
                    <a:pt x="241" y="36"/>
                  </a:lnTo>
                  <a:lnTo>
                    <a:pt x="249" y="39"/>
                  </a:lnTo>
                  <a:lnTo>
                    <a:pt x="255" y="41"/>
                  </a:lnTo>
                  <a:lnTo>
                    <a:pt x="260" y="41"/>
                  </a:lnTo>
                  <a:lnTo>
                    <a:pt x="266" y="45"/>
                  </a:lnTo>
                  <a:lnTo>
                    <a:pt x="272" y="49"/>
                  </a:lnTo>
                  <a:lnTo>
                    <a:pt x="279" y="55"/>
                  </a:lnTo>
                  <a:lnTo>
                    <a:pt x="287" y="62"/>
                  </a:lnTo>
                  <a:lnTo>
                    <a:pt x="291" y="66"/>
                  </a:lnTo>
                  <a:lnTo>
                    <a:pt x="294" y="72"/>
                  </a:lnTo>
                  <a:lnTo>
                    <a:pt x="298" y="77"/>
                  </a:lnTo>
                  <a:lnTo>
                    <a:pt x="302" y="83"/>
                  </a:lnTo>
                  <a:lnTo>
                    <a:pt x="306" y="89"/>
                  </a:lnTo>
                  <a:lnTo>
                    <a:pt x="310" y="95"/>
                  </a:lnTo>
                  <a:lnTo>
                    <a:pt x="313" y="100"/>
                  </a:lnTo>
                  <a:lnTo>
                    <a:pt x="315" y="108"/>
                  </a:lnTo>
                  <a:lnTo>
                    <a:pt x="319" y="114"/>
                  </a:lnTo>
                  <a:lnTo>
                    <a:pt x="321" y="119"/>
                  </a:lnTo>
                  <a:lnTo>
                    <a:pt x="323" y="127"/>
                  </a:lnTo>
                  <a:lnTo>
                    <a:pt x="327" y="133"/>
                  </a:lnTo>
                  <a:lnTo>
                    <a:pt x="329" y="138"/>
                  </a:lnTo>
                  <a:lnTo>
                    <a:pt x="331" y="144"/>
                  </a:lnTo>
                  <a:lnTo>
                    <a:pt x="332" y="152"/>
                  </a:lnTo>
                  <a:lnTo>
                    <a:pt x="334" y="157"/>
                  </a:lnTo>
                  <a:lnTo>
                    <a:pt x="336" y="161"/>
                  </a:lnTo>
                  <a:lnTo>
                    <a:pt x="338" y="167"/>
                  </a:lnTo>
                  <a:lnTo>
                    <a:pt x="340" y="173"/>
                  </a:lnTo>
                  <a:lnTo>
                    <a:pt x="342" y="176"/>
                  </a:lnTo>
                  <a:lnTo>
                    <a:pt x="344" y="184"/>
                  </a:lnTo>
                  <a:lnTo>
                    <a:pt x="346" y="190"/>
                  </a:lnTo>
                  <a:lnTo>
                    <a:pt x="346" y="195"/>
                  </a:lnTo>
                  <a:lnTo>
                    <a:pt x="42" y="178"/>
                  </a:lnTo>
                  <a:lnTo>
                    <a:pt x="19" y="21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2" name="Freeform 90">
              <a:extLst>
                <a:ext uri="{FF2B5EF4-FFF2-40B4-BE49-F238E27FC236}">
                  <a16:creationId xmlns:a16="http://schemas.microsoft.com/office/drawing/2014/main" id="{514A3A8C-5B9D-424E-ADDE-18DB15B5D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57"/>
              <a:ext cx="61" cy="136"/>
            </a:xfrm>
            <a:custGeom>
              <a:avLst/>
              <a:gdLst>
                <a:gd name="T0" fmla="*/ 0 w 124"/>
                <a:gd name="T1" fmla="*/ 1 h 272"/>
                <a:gd name="T2" fmla="*/ 0 w 124"/>
                <a:gd name="T3" fmla="*/ 1 h 272"/>
                <a:gd name="T4" fmla="*/ 0 w 124"/>
                <a:gd name="T5" fmla="*/ 1 h 272"/>
                <a:gd name="T6" fmla="*/ 0 w 124"/>
                <a:gd name="T7" fmla="*/ 1 h 272"/>
                <a:gd name="T8" fmla="*/ 0 w 124"/>
                <a:gd name="T9" fmla="*/ 1 h 272"/>
                <a:gd name="T10" fmla="*/ 0 w 124"/>
                <a:gd name="T11" fmla="*/ 1 h 272"/>
                <a:gd name="T12" fmla="*/ 0 w 124"/>
                <a:gd name="T13" fmla="*/ 1 h 272"/>
                <a:gd name="T14" fmla="*/ 0 w 124"/>
                <a:gd name="T15" fmla="*/ 1 h 272"/>
                <a:gd name="T16" fmla="*/ 0 w 124"/>
                <a:gd name="T17" fmla="*/ 1 h 272"/>
                <a:gd name="T18" fmla="*/ 0 w 124"/>
                <a:gd name="T19" fmla="*/ 1 h 272"/>
                <a:gd name="T20" fmla="*/ 0 w 124"/>
                <a:gd name="T21" fmla="*/ 1 h 272"/>
                <a:gd name="T22" fmla="*/ 0 w 124"/>
                <a:gd name="T23" fmla="*/ 1 h 272"/>
                <a:gd name="T24" fmla="*/ 0 w 124"/>
                <a:gd name="T25" fmla="*/ 1 h 272"/>
                <a:gd name="T26" fmla="*/ 0 w 124"/>
                <a:gd name="T27" fmla="*/ 1 h 272"/>
                <a:gd name="T28" fmla="*/ 0 w 124"/>
                <a:gd name="T29" fmla="*/ 1 h 272"/>
                <a:gd name="T30" fmla="*/ 0 w 124"/>
                <a:gd name="T31" fmla="*/ 1 h 272"/>
                <a:gd name="T32" fmla="*/ 0 w 124"/>
                <a:gd name="T33" fmla="*/ 1 h 272"/>
                <a:gd name="T34" fmla="*/ 0 w 124"/>
                <a:gd name="T35" fmla="*/ 1 h 272"/>
                <a:gd name="T36" fmla="*/ 0 w 124"/>
                <a:gd name="T37" fmla="*/ 1 h 272"/>
                <a:gd name="T38" fmla="*/ 0 w 124"/>
                <a:gd name="T39" fmla="*/ 1 h 272"/>
                <a:gd name="T40" fmla="*/ 0 w 124"/>
                <a:gd name="T41" fmla="*/ 1 h 272"/>
                <a:gd name="T42" fmla="*/ 0 w 124"/>
                <a:gd name="T43" fmla="*/ 1 h 272"/>
                <a:gd name="T44" fmla="*/ 0 w 124"/>
                <a:gd name="T45" fmla="*/ 1 h 272"/>
                <a:gd name="T46" fmla="*/ 0 w 124"/>
                <a:gd name="T47" fmla="*/ 1 h 272"/>
                <a:gd name="T48" fmla="*/ 0 w 124"/>
                <a:gd name="T49" fmla="*/ 1 h 272"/>
                <a:gd name="T50" fmla="*/ 0 w 124"/>
                <a:gd name="T51" fmla="*/ 1 h 272"/>
                <a:gd name="T52" fmla="*/ 0 w 124"/>
                <a:gd name="T53" fmla="*/ 1 h 272"/>
                <a:gd name="T54" fmla="*/ 0 w 124"/>
                <a:gd name="T55" fmla="*/ 1 h 272"/>
                <a:gd name="T56" fmla="*/ 0 w 124"/>
                <a:gd name="T57" fmla="*/ 1 h 272"/>
                <a:gd name="T58" fmla="*/ 0 w 124"/>
                <a:gd name="T59" fmla="*/ 1 h 272"/>
                <a:gd name="T60" fmla="*/ 0 w 124"/>
                <a:gd name="T61" fmla="*/ 1 h 272"/>
                <a:gd name="T62" fmla="*/ 0 w 124"/>
                <a:gd name="T63" fmla="*/ 1 h 272"/>
                <a:gd name="T64" fmla="*/ 0 w 124"/>
                <a:gd name="T65" fmla="*/ 1 h 272"/>
                <a:gd name="T66" fmla="*/ 0 w 124"/>
                <a:gd name="T67" fmla="*/ 1 h 272"/>
                <a:gd name="T68" fmla="*/ 0 w 124"/>
                <a:gd name="T69" fmla="*/ 1 h 272"/>
                <a:gd name="T70" fmla="*/ 0 w 124"/>
                <a:gd name="T71" fmla="*/ 1 h 272"/>
                <a:gd name="T72" fmla="*/ 0 w 124"/>
                <a:gd name="T73" fmla="*/ 1 h 272"/>
                <a:gd name="T74" fmla="*/ 0 w 124"/>
                <a:gd name="T75" fmla="*/ 1 h 272"/>
                <a:gd name="T76" fmla="*/ 0 w 124"/>
                <a:gd name="T77" fmla="*/ 1 h 272"/>
                <a:gd name="T78" fmla="*/ 0 w 124"/>
                <a:gd name="T79" fmla="*/ 1 h 272"/>
                <a:gd name="T80" fmla="*/ 0 w 124"/>
                <a:gd name="T81" fmla="*/ 1 h 272"/>
                <a:gd name="T82" fmla="*/ 0 w 124"/>
                <a:gd name="T83" fmla="*/ 1 h 272"/>
                <a:gd name="T84" fmla="*/ 0 w 124"/>
                <a:gd name="T85" fmla="*/ 1 h 272"/>
                <a:gd name="T86" fmla="*/ 0 w 124"/>
                <a:gd name="T87" fmla="*/ 1 h 272"/>
                <a:gd name="T88" fmla="*/ 0 w 124"/>
                <a:gd name="T89" fmla="*/ 1 h 272"/>
                <a:gd name="T90" fmla="*/ 0 w 124"/>
                <a:gd name="T91" fmla="*/ 1 h 272"/>
                <a:gd name="T92" fmla="*/ 0 w 124"/>
                <a:gd name="T93" fmla="*/ 1 h 272"/>
                <a:gd name="T94" fmla="*/ 0 w 124"/>
                <a:gd name="T95" fmla="*/ 1 h 272"/>
                <a:gd name="T96" fmla="*/ 0 w 124"/>
                <a:gd name="T97" fmla="*/ 1 h 272"/>
                <a:gd name="T98" fmla="*/ 0 w 124"/>
                <a:gd name="T99" fmla="*/ 1 h 272"/>
                <a:gd name="T100" fmla="*/ 0 w 124"/>
                <a:gd name="T101" fmla="*/ 1 h 272"/>
                <a:gd name="T102" fmla="*/ 0 w 124"/>
                <a:gd name="T103" fmla="*/ 1 h 272"/>
                <a:gd name="T104" fmla="*/ 0 w 124"/>
                <a:gd name="T105" fmla="*/ 1 h 272"/>
                <a:gd name="T106" fmla="*/ 0 w 124"/>
                <a:gd name="T107" fmla="*/ 1 h 272"/>
                <a:gd name="T108" fmla="*/ 0 w 124"/>
                <a:gd name="T109" fmla="*/ 1 h 272"/>
                <a:gd name="T110" fmla="*/ 0 w 124"/>
                <a:gd name="T111" fmla="*/ 0 h 272"/>
                <a:gd name="T112" fmla="*/ 0 w 124"/>
                <a:gd name="T113" fmla="*/ 1 h 272"/>
                <a:gd name="T114" fmla="*/ 0 w 124"/>
                <a:gd name="T115" fmla="*/ 1 h 272"/>
                <a:gd name="T116" fmla="*/ 0 w 124"/>
                <a:gd name="T117" fmla="*/ 1 h 272"/>
                <a:gd name="T118" fmla="*/ 0 w 124"/>
                <a:gd name="T119" fmla="*/ 1 h 2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4"/>
                <a:gd name="T181" fmla="*/ 0 h 272"/>
                <a:gd name="T182" fmla="*/ 124 w 124"/>
                <a:gd name="T183" fmla="*/ 272 h 2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4" h="272">
                  <a:moveTo>
                    <a:pt x="97" y="272"/>
                  </a:moveTo>
                  <a:lnTo>
                    <a:pt x="95" y="270"/>
                  </a:lnTo>
                  <a:lnTo>
                    <a:pt x="95" y="268"/>
                  </a:lnTo>
                  <a:lnTo>
                    <a:pt x="93" y="264"/>
                  </a:lnTo>
                  <a:lnTo>
                    <a:pt x="91" y="261"/>
                  </a:lnTo>
                  <a:lnTo>
                    <a:pt x="90" y="253"/>
                  </a:lnTo>
                  <a:lnTo>
                    <a:pt x="88" y="247"/>
                  </a:lnTo>
                  <a:lnTo>
                    <a:pt x="84" y="238"/>
                  </a:lnTo>
                  <a:lnTo>
                    <a:pt x="80" y="230"/>
                  </a:lnTo>
                  <a:lnTo>
                    <a:pt x="78" y="226"/>
                  </a:lnTo>
                  <a:lnTo>
                    <a:pt x="76" y="221"/>
                  </a:lnTo>
                  <a:lnTo>
                    <a:pt x="74" y="215"/>
                  </a:lnTo>
                  <a:lnTo>
                    <a:pt x="72" y="211"/>
                  </a:lnTo>
                  <a:lnTo>
                    <a:pt x="70" y="206"/>
                  </a:lnTo>
                  <a:lnTo>
                    <a:pt x="69" y="200"/>
                  </a:lnTo>
                  <a:lnTo>
                    <a:pt x="67" y="194"/>
                  </a:lnTo>
                  <a:lnTo>
                    <a:pt x="65" y="188"/>
                  </a:lnTo>
                  <a:lnTo>
                    <a:pt x="63" y="183"/>
                  </a:lnTo>
                  <a:lnTo>
                    <a:pt x="59" y="177"/>
                  </a:lnTo>
                  <a:lnTo>
                    <a:pt x="57" y="169"/>
                  </a:lnTo>
                  <a:lnTo>
                    <a:pt x="55" y="166"/>
                  </a:lnTo>
                  <a:lnTo>
                    <a:pt x="53" y="158"/>
                  </a:lnTo>
                  <a:lnTo>
                    <a:pt x="51" y="154"/>
                  </a:lnTo>
                  <a:lnTo>
                    <a:pt x="48" y="147"/>
                  </a:lnTo>
                  <a:lnTo>
                    <a:pt x="46" y="141"/>
                  </a:lnTo>
                  <a:lnTo>
                    <a:pt x="44" y="135"/>
                  </a:lnTo>
                  <a:lnTo>
                    <a:pt x="42" y="130"/>
                  </a:lnTo>
                  <a:lnTo>
                    <a:pt x="38" y="122"/>
                  </a:lnTo>
                  <a:lnTo>
                    <a:pt x="36" y="116"/>
                  </a:lnTo>
                  <a:lnTo>
                    <a:pt x="34" y="111"/>
                  </a:lnTo>
                  <a:lnTo>
                    <a:pt x="32" y="103"/>
                  </a:lnTo>
                  <a:lnTo>
                    <a:pt x="31" y="97"/>
                  </a:lnTo>
                  <a:lnTo>
                    <a:pt x="29" y="93"/>
                  </a:lnTo>
                  <a:lnTo>
                    <a:pt x="25" y="86"/>
                  </a:lnTo>
                  <a:lnTo>
                    <a:pt x="23" y="80"/>
                  </a:lnTo>
                  <a:lnTo>
                    <a:pt x="21" y="74"/>
                  </a:lnTo>
                  <a:lnTo>
                    <a:pt x="19" y="71"/>
                  </a:lnTo>
                  <a:lnTo>
                    <a:pt x="17" y="65"/>
                  </a:lnTo>
                  <a:lnTo>
                    <a:pt x="15" y="59"/>
                  </a:lnTo>
                  <a:lnTo>
                    <a:pt x="13" y="53"/>
                  </a:lnTo>
                  <a:lnTo>
                    <a:pt x="13" y="50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8" y="36"/>
                  </a:lnTo>
                  <a:lnTo>
                    <a:pt x="6" y="33"/>
                  </a:lnTo>
                  <a:lnTo>
                    <a:pt x="4" y="25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124" y="264"/>
                  </a:lnTo>
                  <a:lnTo>
                    <a:pt x="97" y="27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3" name="Freeform 91">
              <a:extLst>
                <a:ext uri="{FF2B5EF4-FFF2-40B4-BE49-F238E27FC236}">
                  <a16:creationId xmlns:a16="http://schemas.microsoft.com/office/drawing/2014/main" id="{DCF6A99A-FE57-4925-87CE-91340259A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1831"/>
              <a:ext cx="42" cy="45"/>
            </a:xfrm>
            <a:custGeom>
              <a:avLst/>
              <a:gdLst>
                <a:gd name="T0" fmla="*/ 0 w 86"/>
                <a:gd name="T1" fmla="*/ 1 h 89"/>
                <a:gd name="T2" fmla="*/ 0 w 86"/>
                <a:gd name="T3" fmla="*/ 1 h 89"/>
                <a:gd name="T4" fmla="*/ 0 w 86"/>
                <a:gd name="T5" fmla="*/ 1 h 89"/>
                <a:gd name="T6" fmla="*/ 0 w 86"/>
                <a:gd name="T7" fmla="*/ 1 h 89"/>
                <a:gd name="T8" fmla="*/ 0 w 86"/>
                <a:gd name="T9" fmla="*/ 1 h 89"/>
                <a:gd name="T10" fmla="*/ 0 w 86"/>
                <a:gd name="T11" fmla="*/ 1 h 89"/>
                <a:gd name="T12" fmla="*/ 0 w 86"/>
                <a:gd name="T13" fmla="*/ 1 h 89"/>
                <a:gd name="T14" fmla="*/ 0 w 86"/>
                <a:gd name="T15" fmla="*/ 1 h 89"/>
                <a:gd name="T16" fmla="*/ 0 w 86"/>
                <a:gd name="T17" fmla="*/ 1 h 89"/>
                <a:gd name="T18" fmla="*/ 0 w 86"/>
                <a:gd name="T19" fmla="*/ 1 h 89"/>
                <a:gd name="T20" fmla="*/ 0 w 86"/>
                <a:gd name="T21" fmla="*/ 1 h 89"/>
                <a:gd name="T22" fmla="*/ 0 w 86"/>
                <a:gd name="T23" fmla="*/ 1 h 89"/>
                <a:gd name="T24" fmla="*/ 0 w 86"/>
                <a:gd name="T25" fmla="*/ 1 h 89"/>
                <a:gd name="T26" fmla="*/ 0 w 86"/>
                <a:gd name="T27" fmla="*/ 1 h 89"/>
                <a:gd name="T28" fmla="*/ 0 w 86"/>
                <a:gd name="T29" fmla="*/ 1 h 89"/>
                <a:gd name="T30" fmla="*/ 0 w 86"/>
                <a:gd name="T31" fmla="*/ 1 h 89"/>
                <a:gd name="T32" fmla="*/ 0 w 86"/>
                <a:gd name="T33" fmla="*/ 1 h 89"/>
                <a:gd name="T34" fmla="*/ 0 w 86"/>
                <a:gd name="T35" fmla="*/ 0 h 89"/>
                <a:gd name="T36" fmla="*/ 0 w 86"/>
                <a:gd name="T37" fmla="*/ 0 h 89"/>
                <a:gd name="T38" fmla="*/ 0 w 86"/>
                <a:gd name="T39" fmla="*/ 0 h 89"/>
                <a:gd name="T40" fmla="*/ 0 w 86"/>
                <a:gd name="T41" fmla="*/ 1 h 89"/>
                <a:gd name="T42" fmla="*/ 0 w 86"/>
                <a:gd name="T43" fmla="*/ 1 h 89"/>
                <a:gd name="T44" fmla="*/ 0 w 86"/>
                <a:gd name="T45" fmla="*/ 1 h 89"/>
                <a:gd name="T46" fmla="*/ 0 w 86"/>
                <a:gd name="T47" fmla="*/ 1 h 89"/>
                <a:gd name="T48" fmla="*/ 0 w 86"/>
                <a:gd name="T49" fmla="*/ 1 h 89"/>
                <a:gd name="T50" fmla="*/ 0 w 86"/>
                <a:gd name="T51" fmla="*/ 1 h 89"/>
                <a:gd name="T52" fmla="*/ 0 w 86"/>
                <a:gd name="T53" fmla="*/ 1 h 89"/>
                <a:gd name="T54" fmla="*/ 0 w 86"/>
                <a:gd name="T55" fmla="*/ 1 h 89"/>
                <a:gd name="T56" fmla="*/ 0 w 86"/>
                <a:gd name="T57" fmla="*/ 1 h 89"/>
                <a:gd name="T58" fmla="*/ 0 w 86"/>
                <a:gd name="T59" fmla="*/ 1 h 89"/>
                <a:gd name="T60" fmla="*/ 0 w 86"/>
                <a:gd name="T61" fmla="*/ 1 h 89"/>
                <a:gd name="T62" fmla="*/ 0 w 86"/>
                <a:gd name="T63" fmla="*/ 1 h 89"/>
                <a:gd name="T64" fmla="*/ 0 w 86"/>
                <a:gd name="T65" fmla="*/ 1 h 89"/>
                <a:gd name="T66" fmla="*/ 0 w 86"/>
                <a:gd name="T67" fmla="*/ 1 h 89"/>
                <a:gd name="T68" fmla="*/ 0 w 86"/>
                <a:gd name="T69" fmla="*/ 1 h 89"/>
                <a:gd name="T70" fmla="*/ 0 w 86"/>
                <a:gd name="T71" fmla="*/ 1 h 89"/>
                <a:gd name="T72" fmla="*/ 0 w 86"/>
                <a:gd name="T73" fmla="*/ 1 h 89"/>
                <a:gd name="T74" fmla="*/ 0 w 86"/>
                <a:gd name="T75" fmla="*/ 1 h 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6"/>
                <a:gd name="T115" fmla="*/ 0 h 89"/>
                <a:gd name="T116" fmla="*/ 86 w 86"/>
                <a:gd name="T117" fmla="*/ 89 h 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6" h="89">
                  <a:moveTo>
                    <a:pt x="38" y="89"/>
                  </a:moveTo>
                  <a:lnTo>
                    <a:pt x="42" y="87"/>
                  </a:lnTo>
                  <a:lnTo>
                    <a:pt x="48" y="87"/>
                  </a:lnTo>
                  <a:lnTo>
                    <a:pt x="53" y="85"/>
                  </a:lnTo>
                  <a:lnTo>
                    <a:pt x="57" y="84"/>
                  </a:lnTo>
                  <a:lnTo>
                    <a:pt x="65" y="80"/>
                  </a:lnTo>
                  <a:lnTo>
                    <a:pt x="72" y="74"/>
                  </a:lnTo>
                  <a:lnTo>
                    <a:pt x="78" y="66"/>
                  </a:lnTo>
                  <a:lnTo>
                    <a:pt x="82" y="59"/>
                  </a:lnTo>
                  <a:lnTo>
                    <a:pt x="84" y="53"/>
                  </a:lnTo>
                  <a:lnTo>
                    <a:pt x="86" y="46"/>
                  </a:lnTo>
                  <a:lnTo>
                    <a:pt x="84" y="38"/>
                  </a:lnTo>
                  <a:lnTo>
                    <a:pt x="82" y="30"/>
                  </a:lnTo>
                  <a:lnTo>
                    <a:pt x="78" y="21"/>
                  </a:lnTo>
                  <a:lnTo>
                    <a:pt x="72" y="15"/>
                  </a:lnTo>
                  <a:lnTo>
                    <a:pt x="67" y="8"/>
                  </a:lnTo>
                  <a:lnTo>
                    <a:pt x="61" y="2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9" y="2"/>
                  </a:lnTo>
                  <a:lnTo>
                    <a:pt x="21" y="8"/>
                  </a:lnTo>
                  <a:lnTo>
                    <a:pt x="14" y="15"/>
                  </a:lnTo>
                  <a:lnTo>
                    <a:pt x="8" y="21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2" y="61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2" y="78"/>
                  </a:lnTo>
                  <a:lnTo>
                    <a:pt x="19" y="84"/>
                  </a:lnTo>
                  <a:lnTo>
                    <a:pt x="23" y="84"/>
                  </a:lnTo>
                  <a:lnTo>
                    <a:pt x="27" y="85"/>
                  </a:lnTo>
                  <a:lnTo>
                    <a:pt x="33" y="87"/>
                  </a:lnTo>
                  <a:lnTo>
                    <a:pt x="38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4" name="Freeform 92">
              <a:extLst>
                <a:ext uri="{FF2B5EF4-FFF2-40B4-BE49-F238E27FC236}">
                  <a16:creationId xmlns:a16="http://schemas.microsoft.com/office/drawing/2014/main" id="{89923F62-A6FD-42C7-A92B-6F194E446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" y="1843"/>
              <a:ext cx="132" cy="185"/>
            </a:xfrm>
            <a:custGeom>
              <a:avLst/>
              <a:gdLst>
                <a:gd name="T0" fmla="*/ 1 w 264"/>
                <a:gd name="T1" fmla="*/ 1 h 368"/>
                <a:gd name="T2" fmla="*/ 1 w 264"/>
                <a:gd name="T3" fmla="*/ 1 h 368"/>
                <a:gd name="T4" fmla="*/ 1 w 264"/>
                <a:gd name="T5" fmla="*/ 1 h 368"/>
                <a:gd name="T6" fmla="*/ 1 w 264"/>
                <a:gd name="T7" fmla="*/ 1 h 368"/>
                <a:gd name="T8" fmla="*/ 1 w 264"/>
                <a:gd name="T9" fmla="*/ 1 h 368"/>
                <a:gd name="T10" fmla="*/ 1 w 264"/>
                <a:gd name="T11" fmla="*/ 1 h 368"/>
                <a:gd name="T12" fmla="*/ 1 w 264"/>
                <a:gd name="T13" fmla="*/ 1 h 368"/>
                <a:gd name="T14" fmla="*/ 1 w 264"/>
                <a:gd name="T15" fmla="*/ 1 h 368"/>
                <a:gd name="T16" fmla="*/ 1 w 264"/>
                <a:gd name="T17" fmla="*/ 1 h 368"/>
                <a:gd name="T18" fmla="*/ 1 w 264"/>
                <a:gd name="T19" fmla="*/ 1 h 368"/>
                <a:gd name="T20" fmla="*/ 1 w 264"/>
                <a:gd name="T21" fmla="*/ 1 h 368"/>
                <a:gd name="T22" fmla="*/ 1 w 264"/>
                <a:gd name="T23" fmla="*/ 1 h 368"/>
                <a:gd name="T24" fmla="*/ 1 w 264"/>
                <a:gd name="T25" fmla="*/ 1 h 368"/>
                <a:gd name="T26" fmla="*/ 1 w 264"/>
                <a:gd name="T27" fmla="*/ 1 h 368"/>
                <a:gd name="T28" fmla="*/ 1 w 264"/>
                <a:gd name="T29" fmla="*/ 1 h 368"/>
                <a:gd name="T30" fmla="*/ 1 w 264"/>
                <a:gd name="T31" fmla="*/ 1 h 368"/>
                <a:gd name="T32" fmla="*/ 1 w 264"/>
                <a:gd name="T33" fmla="*/ 1 h 368"/>
                <a:gd name="T34" fmla="*/ 1 w 264"/>
                <a:gd name="T35" fmla="*/ 1 h 368"/>
                <a:gd name="T36" fmla="*/ 1 w 264"/>
                <a:gd name="T37" fmla="*/ 1 h 368"/>
                <a:gd name="T38" fmla="*/ 1 w 264"/>
                <a:gd name="T39" fmla="*/ 1 h 368"/>
                <a:gd name="T40" fmla="*/ 1 w 264"/>
                <a:gd name="T41" fmla="*/ 1 h 368"/>
                <a:gd name="T42" fmla="*/ 1 w 264"/>
                <a:gd name="T43" fmla="*/ 1 h 368"/>
                <a:gd name="T44" fmla="*/ 1 w 264"/>
                <a:gd name="T45" fmla="*/ 1 h 368"/>
                <a:gd name="T46" fmla="*/ 1 w 264"/>
                <a:gd name="T47" fmla="*/ 1 h 368"/>
                <a:gd name="T48" fmla="*/ 1 w 264"/>
                <a:gd name="T49" fmla="*/ 1 h 368"/>
                <a:gd name="T50" fmla="*/ 1 w 264"/>
                <a:gd name="T51" fmla="*/ 1 h 368"/>
                <a:gd name="T52" fmla="*/ 1 w 264"/>
                <a:gd name="T53" fmla="*/ 1 h 368"/>
                <a:gd name="T54" fmla="*/ 1 w 264"/>
                <a:gd name="T55" fmla="*/ 1 h 368"/>
                <a:gd name="T56" fmla="*/ 1 w 264"/>
                <a:gd name="T57" fmla="*/ 1 h 368"/>
                <a:gd name="T58" fmla="*/ 1 w 264"/>
                <a:gd name="T59" fmla="*/ 0 h 368"/>
                <a:gd name="T60" fmla="*/ 0 w 264"/>
                <a:gd name="T61" fmla="*/ 1 h 368"/>
                <a:gd name="T62" fmla="*/ 1 w 264"/>
                <a:gd name="T63" fmla="*/ 1 h 3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4"/>
                <a:gd name="T97" fmla="*/ 0 h 368"/>
                <a:gd name="T98" fmla="*/ 264 w 264"/>
                <a:gd name="T99" fmla="*/ 368 h 3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4" h="368">
                  <a:moveTo>
                    <a:pt x="24" y="368"/>
                  </a:moveTo>
                  <a:lnTo>
                    <a:pt x="24" y="367"/>
                  </a:lnTo>
                  <a:lnTo>
                    <a:pt x="28" y="363"/>
                  </a:lnTo>
                  <a:lnTo>
                    <a:pt x="30" y="357"/>
                  </a:lnTo>
                  <a:lnTo>
                    <a:pt x="36" y="351"/>
                  </a:lnTo>
                  <a:lnTo>
                    <a:pt x="38" y="347"/>
                  </a:lnTo>
                  <a:lnTo>
                    <a:pt x="40" y="344"/>
                  </a:lnTo>
                  <a:lnTo>
                    <a:pt x="43" y="338"/>
                  </a:lnTo>
                  <a:lnTo>
                    <a:pt x="47" y="334"/>
                  </a:lnTo>
                  <a:lnTo>
                    <a:pt x="49" y="328"/>
                  </a:lnTo>
                  <a:lnTo>
                    <a:pt x="53" y="323"/>
                  </a:lnTo>
                  <a:lnTo>
                    <a:pt x="57" y="317"/>
                  </a:lnTo>
                  <a:lnTo>
                    <a:pt x="63" y="311"/>
                  </a:lnTo>
                  <a:lnTo>
                    <a:pt x="66" y="304"/>
                  </a:lnTo>
                  <a:lnTo>
                    <a:pt x="70" y="298"/>
                  </a:lnTo>
                  <a:lnTo>
                    <a:pt x="74" y="290"/>
                  </a:lnTo>
                  <a:lnTo>
                    <a:pt x="80" y="283"/>
                  </a:lnTo>
                  <a:lnTo>
                    <a:pt x="85" y="275"/>
                  </a:lnTo>
                  <a:lnTo>
                    <a:pt x="89" y="268"/>
                  </a:lnTo>
                  <a:lnTo>
                    <a:pt x="95" y="260"/>
                  </a:lnTo>
                  <a:lnTo>
                    <a:pt x="101" y="254"/>
                  </a:lnTo>
                  <a:lnTo>
                    <a:pt x="106" y="245"/>
                  </a:lnTo>
                  <a:lnTo>
                    <a:pt x="110" y="237"/>
                  </a:lnTo>
                  <a:lnTo>
                    <a:pt x="116" y="230"/>
                  </a:lnTo>
                  <a:lnTo>
                    <a:pt x="123" y="222"/>
                  </a:lnTo>
                  <a:lnTo>
                    <a:pt x="127" y="213"/>
                  </a:lnTo>
                  <a:lnTo>
                    <a:pt x="133" y="205"/>
                  </a:lnTo>
                  <a:lnTo>
                    <a:pt x="139" y="195"/>
                  </a:lnTo>
                  <a:lnTo>
                    <a:pt x="144" y="188"/>
                  </a:lnTo>
                  <a:lnTo>
                    <a:pt x="150" y="180"/>
                  </a:lnTo>
                  <a:lnTo>
                    <a:pt x="156" y="171"/>
                  </a:lnTo>
                  <a:lnTo>
                    <a:pt x="161" y="163"/>
                  </a:lnTo>
                  <a:lnTo>
                    <a:pt x="167" y="154"/>
                  </a:lnTo>
                  <a:lnTo>
                    <a:pt x="173" y="146"/>
                  </a:lnTo>
                  <a:lnTo>
                    <a:pt x="178" y="137"/>
                  </a:lnTo>
                  <a:lnTo>
                    <a:pt x="182" y="129"/>
                  </a:lnTo>
                  <a:lnTo>
                    <a:pt x="188" y="123"/>
                  </a:lnTo>
                  <a:lnTo>
                    <a:pt x="194" y="114"/>
                  </a:lnTo>
                  <a:lnTo>
                    <a:pt x="199" y="106"/>
                  </a:lnTo>
                  <a:lnTo>
                    <a:pt x="203" y="98"/>
                  </a:lnTo>
                  <a:lnTo>
                    <a:pt x="209" y="91"/>
                  </a:lnTo>
                  <a:lnTo>
                    <a:pt x="213" y="83"/>
                  </a:lnTo>
                  <a:lnTo>
                    <a:pt x="218" y="78"/>
                  </a:lnTo>
                  <a:lnTo>
                    <a:pt x="222" y="70"/>
                  </a:lnTo>
                  <a:lnTo>
                    <a:pt x="228" y="64"/>
                  </a:lnTo>
                  <a:lnTo>
                    <a:pt x="230" y="57"/>
                  </a:lnTo>
                  <a:lnTo>
                    <a:pt x="234" y="51"/>
                  </a:lnTo>
                  <a:lnTo>
                    <a:pt x="237" y="45"/>
                  </a:lnTo>
                  <a:lnTo>
                    <a:pt x="241" y="40"/>
                  </a:lnTo>
                  <a:lnTo>
                    <a:pt x="245" y="34"/>
                  </a:lnTo>
                  <a:lnTo>
                    <a:pt x="249" y="30"/>
                  </a:lnTo>
                  <a:lnTo>
                    <a:pt x="251" y="26"/>
                  </a:lnTo>
                  <a:lnTo>
                    <a:pt x="255" y="22"/>
                  </a:lnTo>
                  <a:lnTo>
                    <a:pt x="258" y="15"/>
                  </a:lnTo>
                  <a:lnTo>
                    <a:pt x="260" y="9"/>
                  </a:lnTo>
                  <a:lnTo>
                    <a:pt x="262" y="5"/>
                  </a:lnTo>
                  <a:lnTo>
                    <a:pt x="264" y="5"/>
                  </a:lnTo>
                  <a:lnTo>
                    <a:pt x="258" y="2"/>
                  </a:lnTo>
                  <a:lnTo>
                    <a:pt x="251" y="0"/>
                  </a:lnTo>
                  <a:lnTo>
                    <a:pt x="243" y="0"/>
                  </a:lnTo>
                  <a:lnTo>
                    <a:pt x="239" y="0"/>
                  </a:lnTo>
                  <a:lnTo>
                    <a:pt x="0" y="359"/>
                  </a:lnTo>
                  <a:lnTo>
                    <a:pt x="24" y="3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5" name="Freeform 93">
              <a:extLst>
                <a:ext uri="{FF2B5EF4-FFF2-40B4-BE49-F238E27FC236}">
                  <a16:creationId xmlns:a16="http://schemas.microsoft.com/office/drawing/2014/main" id="{68E037D8-FE7E-4380-A474-C63F25EF9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1882"/>
              <a:ext cx="166" cy="58"/>
            </a:xfrm>
            <a:custGeom>
              <a:avLst/>
              <a:gdLst>
                <a:gd name="T0" fmla="*/ 0 w 333"/>
                <a:gd name="T1" fmla="*/ 1 h 116"/>
                <a:gd name="T2" fmla="*/ 0 w 333"/>
                <a:gd name="T3" fmla="*/ 1 h 116"/>
                <a:gd name="T4" fmla="*/ 0 w 333"/>
                <a:gd name="T5" fmla="*/ 1 h 116"/>
                <a:gd name="T6" fmla="*/ 0 w 333"/>
                <a:gd name="T7" fmla="*/ 1 h 116"/>
                <a:gd name="T8" fmla="*/ 0 w 333"/>
                <a:gd name="T9" fmla="*/ 1 h 116"/>
                <a:gd name="T10" fmla="*/ 0 w 333"/>
                <a:gd name="T11" fmla="*/ 1 h 116"/>
                <a:gd name="T12" fmla="*/ 0 w 333"/>
                <a:gd name="T13" fmla="*/ 1 h 116"/>
                <a:gd name="T14" fmla="*/ 0 w 333"/>
                <a:gd name="T15" fmla="*/ 1 h 116"/>
                <a:gd name="T16" fmla="*/ 0 w 333"/>
                <a:gd name="T17" fmla="*/ 1 h 116"/>
                <a:gd name="T18" fmla="*/ 0 w 333"/>
                <a:gd name="T19" fmla="*/ 1 h 116"/>
                <a:gd name="T20" fmla="*/ 0 w 333"/>
                <a:gd name="T21" fmla="*/ 1 h 116"/>
                <a:gd name="T22" fmla="*/ 0 w 333"/>
                <a:gd name="T23" fmla="*/ 1 h 116"/>
                <a:gd name="T24" fmla="*/ 0 w 333"/>
                <a:gd name="T25" fmla="*/ 1 h 116"/>
                <a:gd name="T26" fmla="*/ 0 w 333"/>
                <a:gd name="T27" fmla="*/ 1 h 116"/>
                <a:gd name="T28" fmla="*/ 0 w 333"/>
                <a:gd name="T29" fmla="*/ 1 h 116"/>
                <a:gd name="T30" fmla="*/ 0 w 333"/>
                <a:gd name="T31" fmla="*/ 1 h 116"/>
                <a:gd name="T32" fmla="*/ 0 w 333"/>
                <a:gd name="T33" fmla="*/ 1 h 116"/>
                <a:gd name="T34" fmla="*/ 0 w 333"/>
                <a:gd name="T35" fmla="*/ 1 h 116"/>
                <a:gd name="T36" fmla="*/ 0 w 333"/>
                <a:gd name="T37" fmla="*/ 1 h 116"/>
                <a:gd name="T38" fmla="*/ 0 w 333"/>
                <a:gd name="T39" fmla="*/ 1 h 116"/>
                <a:gd name="T40" fmla="*/ 0 w 333"/>
                <a:gd name="T41" fmla="*/ 1 h 116"/>
                <a:gd name="T42" fmla="*/ 0 w 333"/>
                <a:gd name="T43" fmla="*/ 1 h 116"/>
                <a:gd name="T44" fmla="*/ 0 w 333"/>
                <a:gd name="T45" fmla="*/ 1 h 116"/>
                <a:gd name="T46" fmla="*/ 0 w 333"/>
                <a:gd name="T47" fmla="*/ 1 h 116"/>
                <a:gd name="T48" fmla="*/ 0 w 333"/>
                <a:gd name="T49" fmla="*/ 1 h 116"/>
                <a:gd name="T50" fmla="*/ 0 w 333"/>
                <a:gd name="T51" fmla="*/ 1 h 116"/>
                <a:gd name="T52" fmla="*/ 0 w 333"/>
                <a:gd name="T53" fmla="*/ 1 h 116"/>
                <a:gd name="T54" fmla="*/ 0 w 333"/>
                <a:gd name="T55" fmla="*/ 1 h 116"/>
                <a:gd name="T56" fmla="*/ 0 w 333"/>
                <a:gd name="T57" fmla="*/ 1 h 116"/>
                <a:gd name="T58" fmla="*/ 0 w 333"/>
                <a:gd name="T59" fmla="*/ 1 h 116"/>
                <a:gd name="T60" fmla="*/ 0 w 333"/>
                <a:gd name="T61" fmla="*/ 1 h 116"/>
                <a:gd name="T62" fmla="*/ 0 w 333"/>
                <a:gd name="T63" fmla="*/ 1 h 116"/>
                <a:gd name="T64" fmla="*/ 0 w 333"/>
                <a:gd name="T65" fmla="*/ 1 h 116"/>
                <a:gd name="T66" fmla="*/ 0 w 333"/>
                <a:gd name="T67" fmla="*/ 1 h 116"/>
                <a:gd name="T68" fmla="*/ 0 w 333"/>
                <a:gd name="T69" fmla="*/ 1 h 116"/>
                <a:gd name="T70" fmla="*/ 0 w 333"/>
                <a:gd name="T71" fmla="*/ 1 h 116"/>
                <a:gd name="T72" fmla="*/ 0 w 333"/>
                <a:gd name="T73" fmla="*/ 0 h 116"/>
                <a:gd name="T74" fmla="*/ 0 w 333"/>
                <a:gd name="T75" fmla="*/ 0 h 116"/>
                <a:gd name="T76" fmla="*/ 0 w 333"/>
                <a:gd name="T77" fmla="*/ 1 h 116"/>
                <a:gd name="T78" fmla="*/ 0 w 333"/>
                <a:gd name="T79" fmla="*/ 1 h 116"/>
                <a:gd name="T80" fmla="*/ 0 w 333"/>
                <a:gd name="T81" fmla="*/ 1 h 116"/>
                <a:gd name="T82" fmla="*/ 0 w 333"/>
                <a:gd name="T83" fmla="*/ 1 h 116"/>
                <a:gd name="T84" fmla="*/ 0 w 333"/>
                <a:gd name="T85" fmla="*/ 1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3"/>
                <a:gd name="T130" fmla="*/ 0 h 116"/>
                <a:gd name="T131" fmla="*/ 333 w 333"/>
                <a:gd name="T132" fmla="*/ 116 h 1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3" h="116">
                  <a:moveTo>
                    <a:pt x="152" y="7"/>
                  </a:moveTo>
                  <a:lnTo>
                    <a:pt x="150" y="7"/>
                  </a:lnTo>
                  <a:lnTo>
                    <a:pt x="146" y="7"/>
                  </a:lnTo>
                  <a:lnTo>
                    <a:pt x="139" y="7"/>
                  </a:lnTo>
                  <a:lnTo>
                    <a:pt x="131" y="9"/>
                  </a:lnTo>
                  <a:lnTo>
                    <a:pt x="125" y="9"/>
                  </a:lnTo>
                  <a:lnTo>
                    <a:pt x="122" y="11"/>
                  </a:lnTo>
                  <a:lnTo>
                    <a:pt x="114" y="11"/>
                  </a:lnTo>
                  <a:lnTo>
                    <a:pt x="110" y="13"/>
                  </a:lnTo>
                  <a:lnTo>
                    <a:pt x="104" y="13"/>
                  </a:lnTo>
                  <a:lnTo>
                    <a:pt x="99" y="15"/>
                  </a:lnTo>
                  <a:lnTo>
                    <a:pt x="93" y="15"/>
                  </a:lnTo>
                  <a:lnTo>
                    <a:pt x="85" y="17"/>
                  </a:lnTo>
                  <a:lnTo>
                    <a:pt x="80" y="19"/>
                  </a:lnTo>
                  <a:lnTo>
                    <a:pt x="72" y="20"/>
                  </a:lnTo>
                  <a:lnTo>
                    <a:pt x="66" y="20"/>
                  </a:lnTo>
                  <a:lnTo>
                    <a:pt x="61" y="22"/>
                  </a:lnTo>
                  <a:lnTo>
                    <a:pt x="53" y="24"/>
                  </a:lnTo>
                  <a:lnTo>
                    <a:pt x="49" y="26"/>
                  </a:lnTo>
                  <a:lnTo>
                    <a:pt x="42" y="28"/>
                  </a:lnTo>
                  <a:lnTo>
                    <a:pt x="38" y="30"/>
                  </a:lnTo>
                  <a:lnTo>
                    <a:pt x="32" y="32"/>
                  </a:lnTo>
                  <a:lnTo>
                    <a:pt x="26" y="34"/>
                  </a:lnTo>
                  <a:lnTo>
                    <a:pt x="21" y="36"/>
                  </a:lnTo>
                  <a:lnTo>
                    <a:pt x="19" y="38"/>
                  </a:lnTo>
                  <a:lnTo>
                    <a:pt x="11" y="43"/>
                  </a:lnTo>
                  <a:lnTo>
                    <a:pt x="6" y="47"/>
                  </a:lnTo>
                  <a:lnTo>
                    <a:pt x="4" y="53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2" y="83"/>
                  </a:lnTo>
                  <a:lnTo>
                    <a:pt x="6" y="89"/>
                  </a:lnTo>
                  <a:lnTo>
                    <a:pt x="7" y="91"/>
                  </a:lnTo>
                  <a:lnTo>
                    <a:pt x="13" y="95"/>
                  </a:lnTo>
                  <a:lnTo>
                    <a:pt x="17" y="98"/>
                  </a:lnTo>
                  <a:lnTo>
                    <a:pt x="23" y="102"/>
                  </a:lnTo>
                  <a:lnTo>
                    <a:pt x="28" y="104"/>
                  </a:lnTo>
                  <a:lnTo>
                    <a:pt x="34" y="108"/>
                  </a:lnTo>
                  <a:lnTo>
                    <a:pt x="42" y="110"/>
                  </a:lnTo>
                  <a:lnTo>
                    <a:pt x="49" y="114"/>
                  </a:lnTo>
                  <a:lnTo>
                    <a:pt x="51" y="114"/>
                  </a:lnTo>
                  <a:lnTo>
                    <a:pt x="57" y="114"/>
                  </a:lnTo>
                  <a:lnTo>
                    <a:pt x="63" y="114"/>
                  </a:lnTo>
                  <a:lnTo>
                    <a:pt x="68" y="116"/>
                  </a:lnTo>
                  <a:lnTo>
                    <a:pt x="74" y="114"/>
                  </a:lnTo>
                  <a:lnTo>
                    <a:pt x="82" y="114"/>
                  </a:lnTo>
                  <a:lnTo>
                    <a:pt x="89" y="114"/>
                  </a:lnTo>
                  <a:lnTo>
                    <a:pt x="99" y="114"/>
                  </a:lnTo>
                  <a:lnTo>
                    <a:pt x="106" y="114"/>
                  </a:lnTo>
                  <a:lnTo>
                    <a:pt x="114" y="112"/>
                  </a:lnTo>
                  <a:lnTo>
                    <a:pt x="120" y="112"/>
                  </a:lnTo>
                  <a:lnTo>
                    <a:pt x="123" y="112"/>
                  </a:lnTo>
                  <a:lnTo>
                    <a:pt x="129" y="112"/>
                  </a:lnTo>
                  <a:lnTo>
                    <a:pt x="133" y="112"/>
                  </a:lnTo>
                  <a:lnTo>
                    <a:pt x="137" y="110"/>
                  </a:lnTo>
                  <a:lnTo>
                    <a:pt x="142" y="110"/>
                  </a:lnTo>
                  <a:lnTo>
                    <a:pt x="146" y="110"/>
                  </a:lnTo>
                  <a:lnTo>
                    <a:pt x="152" y="110"/>
                  </a:lnTo>
                  <a:lnTo>
                    <a:pt x="158" y="110"/>
                  </a:lnTo>
                  <a:lnTo>
                    <a:pt x="161" y="110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7" y="106"/>
                  </a:lnTo>
                  <a:lnTo>
                    <a:pt x="180" y="106"/>
                  </a:lnTo>
                  <a:lnTo>
                    <a:pt x="186" y="104"/>
                  </a:lnTo>
                  <a:lnTo>
                    <a:pt x="190" y="104"/>
                  </a:lnTo>
                  <a:lnTo>
                    <a:pt x="194" y="104"/>
                  </a:lnTo>
                  <a:lnTo>
                    <a:pt x="199" y="102"/>
                  </a:lnTo>
                  <a:lnTo>
                    <a:pt x="205" y="102"/>
                  </a:lnTo>
                  <a:lnTo>
                    <a:pt x="209" y="102"/>
                  </a:lnTo>
                  <a:lnTo>
                    <a:pt x="219" y="100"/>
                  </a:lnTo>
                  <a:lnTo>
                    <a:pt x="226" y="98"/>
                  </a:lnTo>
                  <a:lnTo>
                    <a:pt x="236" y="97"/>
                  </a:lnTo>
                  <a:lnTo>
                    <a:pt x="245" y="95"/>
                  </a:lnTo>
                  <a:lnTo>
                    <a:pt x="251" y="93"/>
                  </a:lnTo>
                  <a:lnTo>
                    <a:pt x="258" y="91"/>
                  </a:lnTo>
                  <a:lnTo>
                    <a:pt x="266" y="89"/>
                  </a:lnTo>
                  <a:lnTo>
                    <a:pt x="272" y="87"/>
                  </a:lnTo>
                  <a:lnTo>
                    <a:pt x="277" y="85"/>
                  </a:lnTo>
                  <a:lnTo>
                    <a:pt x="281" y="83"/>
                  </a:lnTo>
                  <a:lnTo>
                    <a:pt x="287" y="81"/>
                  </a:lnTo>
                  <a:lnTo>
                    <a:pt x="291" y="79"/>
                  </a:lnTo>
                  <a:lnTo>
                    <a:pt x="295" y="74"/>
                  </a:lnTo>
                  <a:lnTo>
                    <a:pt x="302" y="70"/>
                  </a:lnTo>
                  <a:lnTo>
                    <a:pt x="306" y="66"/>
                  </a:lnTo>
                  <a:lnTo>
                    <a:pt x="312" y="62"/>
                  </a:lnTo>
                  <a:lnTo>
                    <a:pt x="315" y="59"/>
                  </a:lnTo>
                  <a:lnTo>
                    <a:pt x="321" y="55"/>
                  </a:lnTo>
                  <a:lnTo>
                    <a:pt x="323" y="51"/>
                  </a:lnTo>
                  <a:lnTo>
                    <a:pt x="329" y="49"/>
                  </a:lnTo>
                  <a:lnTo>
                    <a:pt x="331" y="41"/>
                  </a:lnTo>
                  <a:lnTo>
                    <a:pt x="333" y="34"/>
                  </a:lnTo>
                  <a:lnTo>
                    <a:pt x="331" y="30"/>
                  </a:lnTo>
                  <a:lnTo>
                    <a:pt x="329" y="26"/>
                  </a:lnTo>
                  <a:lnTo>
                    <a:pt x="325" y="20"/>
                  </a:lnTo>
                  <a:lnTo>
                    <a:pt x="321" y="17"/>
                  </a:lnTo>
                  <a:lnTo>
                    <a:pt x="317" y="13"/>
                  </a:lnTo>
                  <a:lnTo>
                    <a:pt x="315" y="11"/>
                  </a:lnTo>
                  <a:lnTo>
                    <a:pt x="310" y="9"/>
                  </a:lnTo>
                  <a:lnTo>
                    <a:pt x="306" y="7"/>
                  </a:lnTo>
                  <a:lnTo>
                    <a:pt x="302" y="5"/>
                  </a:lnTo>
                  <a:lnTo>
                    <a:pt x="296" y="3"/>
                  </a:lnTo>
                  <a:lnTo>
                    <a:pt x="291" y="1"/>
                  </a:lnTo>
                  <a:lnTo>
                    <a:pt x="285" y="1"/>
                  </a:lnTo>
                  <a:lnTo>
                    <a:pt x="277" y="1"/>
                  </a:lnTo>
                  <a:lnTo>
                    <a:pt x="270" y="0"/>
                  </a:lnTo>
                  <a:lnTo>
                    <a:pt x="262" y="0"/>
                  </a:lnTo>
                  <a:lnTo>
                    <a:pt x="257" y="0"/>
                  </a:lnTo>
                  <a:lnTo>
                    <a:pt x="249" y="0"/>
                  </a:lnTo>
                  <a:lnTo>
                    <a:pt x="241" y="0"/>
                  </a:lnTo>
                  <a:lnTo>
                    <a:pt x="234" y="0"/>
                  </a:lnTo>
                  <a:lnTo>
                    <a:pt x="228" y="1"/>
                  </a:lnTo>
                  <a:lnTo>
                    <a:pt x="220" y="1"/>
                  </a:lnTo>
                  <a:lnTo>
                    <a:pt x="213" y="1"/>
                  </a:lnTo>
                  <a:lnTo>
                    <a:pt x="205" y="1"/>
                  </a:lnTo>
                  <a:lnTo>
                    <a:pt x="198" y="3"/>
                  </a:lnTo>
                  <a:lnTo>
                    <a:pt x="192" y="3"/>
                  </a:lnTo>
                  <a:lnTo>
                    <a:pt x="186" y="3"/>
                  </a:lnTo>
                  <a:lnTo>
                    <a:pt x="180" y="3"/>
                  </a:lnTo>
                  <a:lnTo>
                    <a:pt x="175" y="5"/>
                  </a:lnTo>
                  <a:lnTo>
                    <a:pt x="169" y="5"/>
                  </a:lnTo>
                  <a:lnTo>
                    <a:pt x="165" y="5"/>
                  </a:lnTo>
                  <a:lnTo>
                    <a:pt x="160" y="5"/>
                  </a:lnTo>
                  <a:lnTo>
                    <a:pt x="158" y="7"/>
                  </a:lnTo>
                  <a:lnTo>
                    <a:pt x="152" y="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6327" name="Picture 96" descr="EN00293_">
            <a:extLst>
              <a:ext uri="{FF2B5EF4-FFF2-40B4-BE49-F238E27FC236}">
                <a16:creationId xmlns:a16="http://schemas.microsoft.com/office/drawing/2014/main" id="{4FEC2EFE-1491-4D4B-AF4A-DF4D18D45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84" y="2086336"/>
            <a:ext cx="12906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Line 97">
            <a:extLst>
              <a:ext uri="{FF2B5EF4-FFF2-40B4-BE49-F238E27FC236}">
                <a16:creationId xmlns:a16="http://schemas.microsoft.com/office/drawing/2014/main" id="{D9D1F26F-D537-4BC3-9C11-89C9472FE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1" y="2936875"/>
            <a:ext cx="193675" cy="915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9" name="Line 98">
            <a:extLst>
              <a:ext uri="{FF2B5EF4-FFF2-40B4-BE49-F238E27FC236}">
                <a16:creationId xmlns:a16="http://schemas.microsoft.com/office/drawing/2014/main" id="{D21382DF-4421-4B5D-AA90-78DDDAB98B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4700" y="3884613"/>
            <a:ext cx="1093788" cy="628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0" name="Text Box 99">
            <a:extLst>
              <a:ext uri="{FF2B5EF4-FFF2-40B4-BE49-F238E27FC236}">
                <a16:creationId xmlns:a16="http://schemas.microsoft.com/office/drawing/2014/main" id="{DE2ACC4C-6CD3-4A37-A090-B9072B6B6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4951413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6331" name="Text Box 100">
            <a:extLst>
              <a:ext uri="{FF2B5EF4-FFF2-40B4-BE49-F238E27FC236}">
                <a16:creationId xmlns:a16="http://schemas.microsoft.com/office/drawing/2014/main" id="{B9598C25-31B5-4A3F-A11B-D438C2602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543" y="503872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6332" name="Text Box 101">
            <a:extLst>
              <a:ext uri="{FF2B5EF4-FFF2-40B4-BE49-F238E27FC236}">
                <a16:creationId xmlns:a16="http://schemas.microsoft.com/office/drawing/2014/main" id="{6A2974CC-CBB4-481C-9746-D81D7381F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150" y="4652963"/>
            <a:ext cx="184943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Broadcasting system</a:t>
            </a:r>
          </a:p>
        </p:txBody>
      </p:sp>
      <p:sp>
        <p:nvSpPr>
          <p:cNvPr id="56333" name="Line 102">
            <a:extLst>
              <a:ext uri="{FF2B5EF4-FFF2-40B4-BE49-F238E27FC236}">
                <a16:creationId xmlns:a16="http://schemas.microsoft.com/office/drawing/2014/main" id="{E6E19096-A13B-438A-9BB9-014CB2768C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9288" y="2524125"/>
            <a:ext cx="825500" cy="344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4" name="Line 103">
            <a:extLst>
              <a:ext uri="{FF2B5EF4-FFF2-40B4-BE49-F238E27FC236}">
                <a16:creationId xmlns:a16="http://schemas.microsoft.com/office/drawing/2014/main" id="{EDA2D276-7EFE-4A8F-9803-64CC3A771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5001" y="3438526"/>
            <a:ext cx="676275" cy="473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9000" name="Text Box 104">
            <a:extLst>
              <a:ext uri="{FF2B5EF4-FFF2-40B4-BE49-F238E27FC236}">
                <a16:creationId xmlns:a16="http://schemas.microsoft.com/office/drawing/2014/main" id="{B29833F5-C8C7-487F-95DA-905DECDAB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443" y="4160715"/>
            <a:ext cx="1372555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 was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broadcast!</a:t>
            </a:r>
          </a:p>
        </p:txBody>
      </p:sp>
      <p:sp>
        <p:nvSpPr>
          <p:cNvPr id="56336" name="Text Box 105">
            <a:extLst>
              <a:ext uri="{FF2B5EF4-FFF2-40B4-BE49-F238E27FC236}">
                <a16:creationId xmlns:a16="http://schemas.microsoft.com/office/drawing/2014/main" id="{E819400F-2A54-434C-9E8D-D005E8C45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6" y="2886075"/>
            <a:ext cx="1579563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content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2758952-2E43-4C0D-B4F8-87E9BBEEE04A}"/>
              </a:ext>
            </a:extLst>
          </p:cNvPr>
          <p:cNvSpPr/>
          <p:nvPr/>
        </p:nvSpPr>
        <p:spPr>
          <a:xfrm>
            <a:off x="827099" y="417396"/>
            <a:ext cx="8308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Broadcast monitoring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AC78996-745F-4919-9B41-C62AF25EDCD6}"/>
              </a:ext>
            </a:extLst>
          </p:cNvPr>
          <p:cNvSpPr/>
          <p:nvPr/>
        </p:nvSpPr>
        <p:spPr>
          <a:xfrm>
            <a:off x="1949136" y="5703743"/>
            <a:ext cx="8861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  <a:latin typeface="+mj-lt"/>
              </a:rPr>
              <a:t>Watermark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digunakan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memantau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kapan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konten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digital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ditransmisikan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melalui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saluran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penyiaran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seperti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TV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radio. </a:t>
            </a:r>
          </a:p>
        </p:txBody>
      </p:sp>
      <p:pic>
        <p:nvPicPr>
          <p:cNvPr id="108" name="Picture 2" descr="Apa itu komputer ? Pembahasan secara tepat dan lengkap">
            <a:extLst>
              <a:ext uri="{FF2B5EF4-FFF2-40B4-BE49-F238E27FC236}">
                <a16:creationId xmlns:a16="http://schemas.microsoft.com/office/drawing/2014/main" id="{226E7985-EE1A-4B6D-B5B2-033D6318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40" y="3859191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Apa itu komputer ? Pembahasan secara tepat dan lengkap">
            <a:extLst>
              <a:ext uri="{FF2B5EF4-FFF2-40B4-BE49-F238E27FC236}">
                <a16:creationId xmlns:a16="http://schemas.microsoft.com/office/drawing/2014/main" id="{B5DC0AFE-FD4B-4283-BA0D-4FF24A25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627" y="3959942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330189-F038-47E2-986A-06AB21E92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6178-D3F3-4E31-9C10-45FC3B37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508885"/>
            <a:ext cx="5374640" cy="141287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TERIMA KASIH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A70975-E575-4A7D-A725-A6D160AF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EE51-4C7F-4B9A-8958-E5BFD5AC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8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>
            <a:extLst>
              <a:ext uri="{FF2B5EF4-FFF2-40B4-BE49-F238E27FC236}">
                <a16:creationId xmlns:a16="http://schemas.microsoft.com/office/drawing/2014/main" id="{F06360C6-DF6E-4903-90CF-321A0C3A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8FF185E-E12A-4B5E-9AD3-87A172CAAEEF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TextBox 2">
            <a:extLst>
              <a:ext uri="{FF2B5EF4-FFF2-40B4-BE49-F238E27FC236}">
                <a16:creationId xmlns:a16="http://schemas.microsoft.com/office/drawing/2014/main" id="{88D9508F-A6A1-425C-9B10-ED88530F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134" y="391479"/>
            <a:ext cx="94707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2: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UFO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jepretannya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menggandakan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menyebarkannya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tanpa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izin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Alice</a:t>
            </a:r>
          </a:p>
        </p:txBody>
      </p:sp>
      <p:pic>
        <p:nvPicPr>
          <p:cNvPr id="12292" name="Picture 5">
            <a:extLst>
              <a:ext uri="{FF2B5EF4-FFF2-40B4-BE49-F238E27FC236}">
                <a16:creationId xmlns:a16="http://schemas.microsoft.com/office/drawing/2014/main" id="{0CBBAD57-4931-4276-9BE4-DE2DA993C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10" y="1971675"/>
            <a:ext cx="74295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F477CB-A98F-4D71-8B6E-47B3ACA57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>
            <a:extLst>
              <a:ext uri="{FF2B5EF4-FFF2-40B4-BE49-F238E27FC236}">
                <a16:creationId xmlns:a16="http://schemas.microsoft.com/office/drawing/2014/main" id="{CC06ECB3-73B5-4912-85E2-4C10316C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A43B300-5DFB-48D3-86CB-D887BE17F6E1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TextBox 2">
            <a:extLst>
              <a:ext uri="{FF2B5EF4-FFF2-40B4-BE49-F238E27FC236}">
                <a16:creationId xmlns:a16="http://schemas.microsoft.com/office/drawing/2014/main" id="{C4327903-42E5-4412-B925-E6C53AB8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974" y="996176"/>
            <a:ext cx="101768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3: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fotografi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memodifikasi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Photoshop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B9CB5E2-0DE3-4F7D-9D06-B8EA374C5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420939"/>
            <a:ext cx="4386264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>
            <a:extLst>
              <a:ext uri="{FF2B5EF4-FFF2-40B4-BE49-F238E27FC236}">
                <a16:creationId xmlns:a16="http://schemas.microsoft.com/office/drawing/2014/main" id="{31CA46AD-4D80-4D04-A915-E5736F9B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7" y="2420939"/>
            <a:ext cx="4954853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5">
            <a:extLst>
              <a:ext uri="{FF2B5EF4-FFF2-40B4-BE49-F238E27FC236}">
                <a16:creationId xmlns:a16="http://schemas.microsoft.com/office/drawing/2014/main" id="{02AEB5F7-9603-47D7-BAF6-2B9B1BFF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759" y="5988050"/>
            <a:ext cx="3536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Mana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asli</a:t>
            </a:r>
            <a:r>
              <a:rPr lang="en-US" altLang="en-US" sz="2400" dirty="0"/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39C941-B69D-47C1-AEF7-5324BE15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7B6C30F5-8A4E-4AAB-9006-9E0652FF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0B0E7F-55DE-4FCE-8D01-2634CC52694F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4339" name="Picture 4" descr="cox_1006">
            <a:extLst>
              <a:ext uri="{FF2B5EF4-FFF2-40B4-BE49-F238E27FC236}">
                <a16:creationId xmlns:a16="http://schemas.microsoft.com/office/drawing/2014/main" id="{BB26CDEF-11C4-478E-AB8B-77FC26F91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40" y="2060575"/>
            <a:ext cx="4683760" cy="31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cox_1005">
            <a:extLst>
              <a:ext uri="{FF2B5EF4-FFF2-40B4-BE49-F238E27FC236}">
                <a16:creationId xmlns:a16="http://schemas.microsoft.com/office/drawing/2014/main" id="{2F701BAA-A3EE-4CA6-8BDB-8448FD18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2060576"/>
            <a:ext cx="4768851" cy="31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>
            <a:extLst>
              <a:ext uri="{FF2B5EF4-FFF2-40B4-BE49-F238E27FC236}">
                <a16:creationId xmlns:a16="http://schemas.microsoft.com/office/drawing/2014/main" id="{BF284D64-ED56-4801-B13A-7A03493AF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131" y="5174124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Original</a:t>
            </a:r>
          </a:p>
        </p:txBody>
      </p:sp>
      <p:sp>
        <p:nvSpPr>
          <p:cNvPr id="14342" name="Text Box 7">
            <a:extLst>
              <a:ext uri="{FF2B5EF4-FFF2-40B4-BE49-F238E27FC236}">
                <a16:creationId xmlns:a16="http://schemas.microsoft.com/office/drawing/2014/main" id="{40C69C2C-9D99-438A-9ADE-ED92BB3A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197" y="5188022"/>
            <a:ext cx="2028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Hasil </a:t>
            </a:r>
            <a:r>
              <a:rPr lang="en-US" altLang="en-US" dirty="0" err="1"/>
              <a:t>pengubahan</a:t>
            </a:r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91E798-D982-4077-9883-D3B33EB6B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09FBE964-EDE6-405F-A300-745532D0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E9917D0-3308-4467-B3EB-A10789784B5D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5363" name="Picture 5">
            <a:extLst>
              <a:ext uri="{FF2B5EF4-FFF2-40B4-BE49-F238E27FC236}">
                <a16:creationId xmlns:a16="http://schemas.microsoft.com/office/drawing/2014/main" id="{86F5C6B2-AC5E-4599-B10D-A2258B32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467995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>
            <a:extLst>
              <a:ext uri="{FF2B5EF4-FFF2-40B4-BE49-F238E27FC236}">
                <a16:creationId xmlns:a16="http://schemas.microsoft.com/office/drawing/2014/main" id="{BCDDDC5A-9E02-4EEB-91D2-A940DB69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2997201"/>
            <a:ext cx="4830762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7">
            <a:extLst>
              <a:ext uri="{FF2B5EF4-FFF2-40B4-BE49-F238E27FC236}">
                <a16:creationId xmlns:a16="http://schemas.microsoft.com/office/drawing/2014/main" id="{FD46B502-E5AB-46DD-8F18-9FF396B6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4384675"/>
            <a:ext cx="2379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Foto mana yang asli?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D74749-F207-4DDE-AD38-7AF58D57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Munir/IF4020 Kriptografi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1712</Words>
  <Application>Microsoft Office PowerPoint</Application>
  <PresentationFormat>Widescreen</PresentationFormat>
  <Paragraphs>398</Paragraphs>
  <Slides>55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Comic Sans MS</vt:lpstr>
      <vt:lpstr>Times New Roman</vt:lpstr>
      <vt:lpstr>Verdana</vt:lpstr>
      <vt:lpstr>Wingdings</vt:lpstr>
      <vt:lpstr>Office Theme</vt:lpstr>
      <vt:lpstr>Document</vt:lpstr>
      <vt:lpstr>Equation</vt:lpstr>
      <vt:lpstr>Visio</vt:lpstr>
      <vt:lpstr>Visio.Drawing.5</vt:lpstr>
      <vt:lpstr>  10 – Digital Watermarking </vt:lpstr>
      <vt:lpstr>Prolog</vt:lpstr>
      <vt:lpstr>PowerPoint Presentation</vt:lpstr>
      <vt:lpstr>Fakta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Watermarking</vt:lpstr>
      <vt:lpstr>PowerPoint Presentation</vt:lpstr>
      <vt:lpstr>Cara-cara Konvensional  Memberi Label Copyright</vt:lpstr>
      <vt:lpstr>PowerPoint Presentation</vt:lpstr>
      <vt:lpstr>PowerPoint Presentation</vt:lpstr>
      <vt:lpstr>Dengan teknik watermarking…</vt:lpstr>
      <vt:lpstr>Sejarah Watermarking</vt:lpstr>
      <vt:lpstr>Klasifikasi Watermarking</vt:lpstr>
      <vt:lpstr>PowerPoint Presentation</vt:lpstr>
      <vt:lpstr>Perbedaan Steganografi dan Watermarking</vt:lpstr>
      <vt:lpstr>PowerPoint Presentation</vt:lpstr>
      <vt:lpstr>Selain citra, data apa saja yang bisa diberi watermark?</vt:lpstr>
      <vt:lpstr>Image Watermarking</vt:lpstr>
      <vt:lpstr>PowerPoint Presentation</vt:lpstr>
      <vt:lpstr>PowerPoint Presentation</vt:lpstr>
      <vt:lpstr>Klasifikasi (invisible) Image Watermarking</vt:lpstr>
      <vt:lpstr>Fragile Watermarking</vt:lpstr>
      <vt:lpstr>PowerPoint Presentation</vt:lpstr>
      <vt:lpstr>PowerPoint Presentation</vt:lpstr>
      <vt:lpstr>Algoritma Fragile Watermarking</vt:lpstr>
      <vt:lpstr>PowerPoint Presentation</vt:lpstr>
      <vt:lpstr>PowerPoint Presentation</vt:lpstr>
      <vt:lpstr>Test manipulasi pada  citra ber-watermark</vt:lpstr>
      <vt:lpstr>PowerPoint Presentation</vt:lpstr>
      <vt:lpstr>PowerPoint Presentation</vt:lpstr>
      <vt:lpstr>Robust Watermarking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Wang Algorithm (1)</vt:lpstr>
      <vt:lpstr>Wang Algorithm (2)</vt:lpstr>
      <vt:lpstr>PowerPoint Presentation</vt:lpstr>
      <vt:lpstr>Aplikasi Watermarking</vt:lpstr>
      <vt:lpstr>Aplikasi watermarking: Owner identification</vt:lpstr>
      <vt:lpstr>Aplikasi watermarking: Proof of ownership</vt:lpstr>
      <vt:lpstr>Aplikasi watermarking: Transaction tracking/fingerprinting</vt:lpstr>
      <vt:lpstr>Aplikasi watermarking: Content authentication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Rinaldi Munir</dc:creator>
  <cp:lastModifiedBy>rinaldi</cp:lastModifiedBy>
  <cp:revision>30</cp:revision>
  <dcterms:created xsi:type="dcterms:W3CDTF">2020-09-12T06:54:45Z</dcterms:created>
  <dcterms:modified xsi:type="dcterms:W3CDTF">2023-01-31T07:27:21Z</dcterms:modified>
</cp:coreProperties>
</file>