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66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67" r:id="rId11"/>
    <p:sldId id="356" r:id="rId12"/>
    <p:sldId id="357" r:id="rId13"/>
    <p:sldId id="358" r:id="rId14"/>
    <p:sldId id="359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ACE09-D36E-400C-9729-60A3E6348E6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AD2F-48F1-49CD-83E6-A155EE2F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2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AD5F5D82-2F7F-4EA0-ACE9-AA11C7C201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C08EE78-D643-44AF-883F-690FB76F1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DBAF9CF-3C27-4EB7-9CC8-FE75A2FB7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3B3CDA0-D419-4C73-94EE-D93D865A542F}" type="slidenum">
              <a:rPr lang="en-GB" altLang="en-US" sz="1200">
                <a:latin typeface="Arial" panose="020B0604020202020204" pitchFamily="34" charset="0"/>
              </a:rPr>
              <a:pPr/>
              <a:t>1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98FD0-98E6-43C3-BEE5-E68885DD0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A6D29-3FF1-4EA2-A038-D0812F721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EE617-5B1A-495A-BD0D-F592E037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11A1-3738-4F4A-A77A-BD7E3D37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41078-9C26-4E47-B8E2-011E5DF6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7F8A-D2C0-4CF5-A338-0300F5AB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EAC75-2A91-4306-A778-8895C2865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BEF9-9D23-4F7B-94FB-CB2A20CF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A988-DD48-4E40-A4F8-CCB85348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0CEC-B1BE-4895-8A4D-5148059E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3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E8F5B-CC9F-4B11-9F47-92EA96AA1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7B0D5-A49B-4439-935E-01394734A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0E16D-0054-42EB-8F5E-B8E3A705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09B67-9DBE-48C3-A6E3-F71CCAE7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3A905-2C77-4D96-9A71-4D75FB6A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D7D5-A2A5-4D93-AF29-956B936E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EB9B-77D7-401C-A1CA-FDB764292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8ECEB-646F-4815-AB03-4A71C7B2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F4995-7462-4FCF-A42A-ADE84F93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67EF5-846D-4AF8-AD48-5DDF7078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DF5B-C97F-4791-BBED-082CDC4C6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B3F8A-5634-446A-8662-2C26A174C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2D45E-AC96-4AAD-A20D-AA06CFB6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0B81F-2EEE-44FA-8565-E3D0208E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66A81-F967-40BE-83CE-F8F13032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3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3C40-5C85-4ECA-9059-35C32FB1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62ACC-60B6-4040-BCBD-0701C86CF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69F97-40BC-4FDB-8540-CD41CED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BA491-115F-4547-96BB-87DA239E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34F90-159B-408F-BCDA-4889D256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47991-8098-4BD6-BD32-AA859611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5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A865-9CC7-4E91-9B85-147F0AD1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3A896-098C-48C7-B2B5-9AA3EF663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5C260-CD60-4762-83FA-FCA243A9F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74EEE-20DF-49A9-A9D3-1FD5497E0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4DCBB-CED0-4C5E-9606-A327F7E0B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97F79-49C6-4B4D-B7FB-E1F593CB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3F90D-B06E-4DB7-892C-8A60B11CD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7C7783-A883-41FB-BCFF-3BA1C524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8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AECB-06A8-4FF1-885C-66735E58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73383-D2F6-494E-8AA6-CA7BF27A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D975E-9DA4-4199-AE6E-814CCF05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4AD3F-5032-4E51-AB8D-F6FE798E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300F6-9D92-49C4-A71D-5AE384FD0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F29D5-66D6-4D8A-B013-4723509F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AC960-28AF-4BE2-9DCF-873BD600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7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F6E8-03F6-4382-B494-E36532E3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EF132-4264-4A52-83E5-AFACBAF7A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2D607-34B2-4CC1-8221-71F1AB774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5FE4B-EC30-43FC-B753-845ABDBF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668D7-755C-4663-AA2B-BF54D499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6F8B5-12CF-4C5F-AAD7-9B74A205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8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6978-443F-4C44-B1B1-17557057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86047-A086-4ECA-BFB5-B72CEB122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9D7DA-0676-4489-93B8-EB07CB886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6B172-6C89-4607-BA7C-5C4DF5E64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33DC8-FEE4-4805-BE1C-EBB26ED0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F409-E3A2-446B-9391-53D5C808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4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521DD-1B32-4166-9749-E557CF8E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6EE9B-2B09-44ED-ABEE-2E8B843A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D2774-0790-4A0D-9C87-ADB0B5B40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1C58-6DB3-4148-AFBA-1BA01579122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1C463-4D71-4A78-99CE-825457E37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3E7BE-1E10-4A86-BB1C-056FE354E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98375-7633-4DE4-BEC0-5B6BC30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4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71">
            <a:extLst>
              <a:ext uri="{FF2B5EF4-FFF2-40B4-BE49-F238E27FC236}">
                <a16:creationId xmlns:a16="http://schemas.microsoft.com/office/drawing/2014/main" id="{64169A1B-0068-4A13-8FC1-F7C6009D1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A52BAF-79FF-490E-8593-4422967CF4F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BC614DA9-0422-48CE-BA22-25DF1A34F1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74862" y="1838960"/>
            <a:ext cx="7678738" cy="186547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Kriptografi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Modern</a:t>
            </a:r>
            <a:b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Prinsip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Perancangan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Block Cipher)</a:t>
            </a:r>
            <a:br>
              <a:rPr lang="en-US" altLang="en-US" sz="36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en-GB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8D58D451-035C-4C27-B883-BBA83C6479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52600" y="865186"/>
            <a:ext cx="8001000" cy="644525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Bahan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kuliah</a:t>
            </a:r>
            <a:r>
              <a:rPr lang="en-US" altLang="en-US" dirty="0">
                <a:solidFill>
                  <a:srgbClr val="000000"/>
                </a:solidFill>
              </a:rPr>
              <a:t> IF4020 </a:t>
            </a:r>
            <a:r>
              <a:rPr lang="en-US" altLang="en-US" dirty="0" err="1">
                <a:solidFill>
                  <a:srgbClr val="000000"/>
                </a:solidFill>
              </a:rPr>
              <a:t>Kriptografi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4E8F6AD-BFC4-4B79-B33D-4D2C33722A79}"/>
              </a:ext>
            </a:extLst>
          </p:cNvPr>
          <p:cNvSpPr txBox="1">
            <a:spLocks/>
          </p:cNvSpPr>
          <p:nvPr/>
        </p:nvSpPr>
        <p:spPr bwMode="auto">
          <a:xfrm>
            <a:off x="1951831" y="4167821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kern="0" dirty="0" err="1"/>
              <a:t>Oleh</a:t>
            </a:r>
            <a:r>
              <a:rPr lang="en-US" kern="0" dirty="0"/>
              <a:t>: Dr. Rinaldi </a:t>
            </a:r>
            <a:r>
              <a:rPr lang="en-US" kern="0" dirty="0" err="1"/>
              <a:t>Munir</a:t>
            </a:r>
            <a:endParaRPr lang="en-US" kern="0" dirty="0"/>
          </a:p>
          <a:p>
            <a:pPr algn="ctr">
              <a:defRPr/>
            </a:pPr>
            <a:endParaRPr lang="en-US" kern="0" dirty="0"/>
          </a:p>
          <a:p>
            <a:pPr algn="ctr">
              <a:defRPr/>
            </a:pPr>
            <a:r>
              <a:rPr lang="en-US" kern="0" dirty="0"/>
              <a:t>Program </a:t>
            </a:r>
            <a:r>
              <a:rPr lang="en-US" kern="0" dirty="0" err="1"/>
              <a:t>Studi</a:t>
            </a:r>
            <a:r>
              <a:rPr lang="en-US" kern="0" dirty="0"/>
              <a:t> </a:t>
            </a:r>
            <a:r>
              <a:rPr lang="en-US" kern="0" dirty="0" err="1"/>
              <a:t>Informatika</a:t>
            </a:r>
            <a:endParaRPr lang="en-US" kern="0" dirty="0"/>
          </a:p>
          <a:p>
            <a:pPr algn="ctr">
              <a:defRPr/>
            </a:pPr>
            <a:r>
              <a:rPr lang="en-US" kern="0" dirty="0" err="1"/>
              <a:t>Sekolah</a:t>
            </a:r>
            <a:r>
              <a:rPr lang="en-US" kern="0" dirty="0"/>
              <a:t> Teknik </a:t>
            </a:r>
            <a:r>
              <a:rPr lang="en-US" kern="0" dirty="0" err="1"/>
              <a:t>Elektro</a:t>
            </a:r>
            <a:r>
              <a:rPr lang="en-US" kern="0" dirty="0"/>
              <a:t> dan </a:t>
            </a:r>
            <a:r>
              <a:rPr lang="en-US" kern="0" dirty="0" err="1"/>
              <a:t>Informatika</a:t>
            </a:r>
            <a:endParaRPr lang="en-US" kern="0" dirty="0"/>
          </a:p>
          <a:p>
            <a:pPr algn="ctr">
              <a:defRPr/>
            </a:pPr>
            <a:r>
              <a:rPr lang="en-US" kern="0" dirty="0"/>
              <a:t>ITB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7C4A14-2063-4E4B-BA87-0027D024C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5"/>
    </mc:Choice>
    <mc:Fallback xmlns="">
      <p:transition spd="slow" advTm="18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87" x="447675" y="1789113"/>
          <p14:tracePt t="17995" x="447675" y="1762125"/>
          <p14:tracePt t="18003" x="447675" y="1744663"/>
          <p14:tracePt t="18011" x="447675" y="1698625"/>
          <p14:tracePt t="18019" x="457200" y="1679575"/>
          <p14:tracePt t="18027" x="465138" y="1625600"/>
          <p14:tracePt t="18035" x="465138" y="1589088"/>
          <p14:tracePt t="18043" x="465138" y="1516063"/>
          <p14:tracePt t="18051" x="465138" y="1423988"/>
          <p14:tracePt t="18059" x="465138" y="1333500"/>
          <p14:tracePt t="18067" x="465138" y="1260475"/>
          <p14:tracePt t="18076" x="465138" y="1168400"/>
          <p14:tracePt t="18083" x="465138" y="1077913"/>
          <p14:tracePt t="18092" x="465138" y="985838"/>
          <p14:tracePt t="18099" x="465138" y="903288"/>
          <p14:tracePt t="18108" x="465138" y="812800"/>
          <p14:tracePt t="18115" x="465138" y="647700"/>
          <p14:tracePt t="18124" x="465138" y="574675"/>
          <p14:tracePt t="18131" x="438150" y="474663"/>
          <p14:tracePt t="18140" x="428625" y="401638"/>
          <p14:tracePt t="18147" x="384175" y="282575"/>
          <p14:tracePt t="18157" x="355600" y="192088"/>
          <p14:tracePt t="18164" x="338138" y="109538"/>
          <p14:tracePt t="18173" x="301625" y="365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4EA56-16FA-47BC-AE1C-6814B4ED7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cs typeface="Times New Roman" panose="02020603050405020304" pitchFamily="18" charset="0"/>
              </a:rPr>
              <a:t>Sifat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reversible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kita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tidak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perlu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algoritma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baru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mendekripsi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cipherteks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.  </a:t>
            </a:r>
          </a:p>
          <a:p>
            <a:pPr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 </a:t>
            </a:r>
            <a:r>
              <a:rPr lang="en-US" altLang="en-US" dirty="0" err="1"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cs typeface="Times New Roman" panose="02020603050405020304" pitchFamily="18" charset="0"/>
              </a:rPr>
              <a:t>:</a:t>
            </a:r>
            <a:r>
              <a:rPr lang="en-US" altLang="en-US" i="1" dirty="0">
                <a:cs typeface="Times New Roman" panose="02020603050405020304" pitchFamily="18" charset="0"/>
              </a:rPr>
              <a:t>	L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baseline="-30000" dirty="0">
                <a:cs typeface="Times New Roman" panose="02020603050405020304" pitchFamily="18" charset="0"/>
              </a:rPr>
              <a:t> – 1 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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f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R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baseline="-30000" dirty="0">
                <a:cs typeface="Times New Roman" panose="02020603050405020304" pitchFamily="18" charset="0"/>
              </a:rPr>
              <a:t> – 1</a:t>
            </a:r>
            <a:r>
              <a:rPr lang="en-US" altLang="en-US" dirty="0">
                <a:cs typeface="Times New Roman" panose="02020603050405020304" pitchFamily="18" charset="0"/>
              </a:rPr>
              <a:t>,</a:t>
            </a:r>
            <a:r>
              <a:rPr lang="en-US" altLang="en-US" baseline="-30000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dirty="0"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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f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R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baseline="-30000" dirty="0">
                <a:cs typeface="Times New Roman" panose="02020603050405020304" pitchFamily="18" charset="0"/>
              </a:rPr>
              <a:t> – 1</a:t>
            </a:r>
            <a:r>
              <a:rPr lang="en-US" altLang="en-US" dirty="0">
                <a:cs typeface="Times New Roman" panose="02020603050405020304" pitchFamily="18" charset="0"/>
              </a:rPr>
              <a:t>,</a:t>
            </a:r>
            <a:r>
              <a:rPr lang="en-US" altLang="en-US" baseline="-30000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dirty="0"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cs typeface="Times New Roman" panose="02020603050405020304" pitchFamily="18" charset="0"/>
              </a:rPr>
              <a:t>L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baseline="-30000" dirty="0">
                <a:cs typeface="Times New Roman" panose="02020603050405020304" pitchFamily="18" charset="0"/>
              </a:rPr>
              <a:t> – 1 </a:t>
            </a:r>
            <a:r>
              <a:rPr lang="en-US" altLang="en-US" dirty="0">
                <a:cs typeface="Times New Roman" panose="02020603050405020304" pitchFamily="18" charset="0"/>
              </a:rPr>
              <a:t>	</a:t>
            </a:r>
          </a:p>
          <a:p>
            <a:pPr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endParaRPr lang="en-US" altLang="en-US" dirty="0">
              <a:cs typeface="Times New Roman" panose="02020603050405020304" pitchFamily="18" charset="0"/>
            </a:endParaRPr>
          </a:p>
          <a:p>
            <a:r>
              <a:rPr lang="en-US" altLang="en-US" dirty="0" err="1">
                <a:cs typeface="Times New Roman" panose="02020603050405020304" pitchFamily="18" charset="0"/>
              </a:rPr>
              <a:t>Sifat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reversible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tidak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bergantung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f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sehingga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f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serumit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mungkin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55AEB3-C041-4CA2-98C4-87FF976AE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6"/>
    </mc:Choice>
    <mc:Fallback xmlns="">
      <p:transition spd="slow" advTm="2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3" x="1387475" y="2155825"/>
          <p14:tracePt t="1051" x="1416050" y="2155825"/>
          <p14:tracePt t="1069" x="1433513" y="2155825"/>
          <p14:tracePt t="1087" x="1443038" y="2155825"/>
          <p14:tracePt t="1123" x="1460500" y="2163763"/>
          <p14:tracePt t="1131" x="1497013" y="2182813"/>
          <p14:tracePt t="1139" x="1562100" y="2182813"/>
          <p14:tracePt t="1147" x="1644650" y="2192338"/>
          <p14:tracePt t="1156" x="1717675" y="2192338"/>
          <p14:tracePt t="1162" x="1762125" y="2209800"/>
          <p14:tracePt t="1171" x="1798638" y="2209800"/>
          <p14:tracePt t="1179" x="1835150" y="2228850"/>
          <p14:tracePt t="1187" x="1854200" y="2228850"/>
          <p14:tracePt t="1269" x="1863725" y="2228850"/>
          <p14:tracePt t="1284" x="1890713" y="2228850"/>
          <p14:tracePt t="1290" x="1908175" y="2228850"/>
          <p14:tracePt t="1299" x="1936750" y="2228850"/>
          <p14:tracePt t="1307" x="1963738" y="2228850"/>
          <p14:tracePt t="1315" x="2000250" y="2228850"/>
          <p14:tracePt t="1322" x="2017713" y="2228850"/>
          <p14:tracePt t="1331" x="2054225" y="2228850"/>
          <p14:tracePt t="1339" x="2109788" y="2228850"/>
          <p14:tracePt t="1347" x="2163763" y="2228850"/>
          <p14:tracePt t="1355" x="2219325" y="2228850"/>
          <p14:tracePt t="1363" x="2282825" y="2228850"/>
          <p14:tracePt t="1371" x="2338388" y="2228850"/>
          <p14:tracePt t="1379" x="2374900" y="2228850"/>
          <p14:tracePt t="1387" x="2419350" y="2228850"/>
          <p14:tracePt t="1395" x="2447925" y="2228850"/>
          <p14:tracePt t="1404" x="2474913" y="2228850"/>
          <p14:tracePt t="1411" x="2484438" y="2228850"/>
          <p14:tracePt t="1420" x="2511425" y="2228850"/>
          <p14:tracePt t="1427" x="2530475" y="2228850"/>
          <p14:tracePt t="1438" x="2547938" y="2228850"/>
          <p14:tracePt t="1443" x="2566988" y="2228850"/>
          <p14:tracePt t="1453" x="2620963" y="2228850"/>
          <p14:tracePt t="1459" x="2647950" y="2228850"/>
          <p14:tracePt t="1469" x="2676525" y="2228850"/>
          <p14:tracePt t="1474" x="2720975" y="2228850"/>
          <p14:tracePt t="1485" x="2757488" y="2228850"/>
          <p14:tracePt t="1490" x="2803525" y="2228850"/>
          <p14:tracePt t="1499" x="2840038" y="2228850"/>
          <p14:tracePt t="1506" x="2859088" y="2228850"/>
          <p14:tracePt t="1515" x="2886075" y="2228850"/>
          <p14:tracePt t="1523" x="2895600" y="2228850"/>
          <p14:tracePt t="1531" x="2922588" y="2228850"/>
          <p14:tracePt t="1540" x="2949575" y="2228850"/>
          <p14:tracePt t="1547" x="2968625" y="2228850"/>
          <p14:tracePt t="1555" x="2976563" y="2228850"/>
          <p14:tracePt t="1563" x="2995613" y="2228850"/>
          <p14:tracePt t="1572" x="3013075" y="2228850"/>
          <p14:tracePt t="1587" x="3022600" y="2228850"/>
          <p14:tracePt t="1611" x="3041650" y="2228850"/>
          <p14:tracePt t="1621" x="3049588" y="2228850"/>
          <p14:tracePt t="1627" x="3068638" y="2219325"/>
          <p14:tracePt t="1637" x="3078163" y="2219325"/>
          <p14:tracePt t="1643" x="3105150" y="2219325"/>
          <p14:tracePt t="1654" x="3122613" y="2219325"/>
          <p14:tracePt t="1659" x="3151188" y="2219325"/>
          <p14:tracePt t="1673" x="3178175" y="2219325"/>
          <p14:tracePt t="1674" x="3214688" y="2219325"/>
          <p14:tracePt t="1684" x="3251200" y="2219325"/>
          <p14:tracePt t="1690" x="3278188" y="2219325"/>
          <p14:tracePt t="1699" x="3306763" y="2219325"/>
          <p14:tracePt t="1706" x="3333750" y="2219325"/>
          <p14:tracePt t="1715" x="3360738" y="2219325"/>
          <p14:tracePt t="1755" x="3379788" y="2219325"/>
          <p14:tracePt t="1891" x="3387725" y="2219325"/>
          <p14:tracePt t="1899" x="3406775" y="2219325"/>
          <p14:tracePt t="1915" x="3416300" y="2219325"/>
          <p14:tracePt t="2059" x="3433763" y="2219325"/>
          <p14:tracePt t="2075" x="3443288" y="2219325"/>
          <p14:tracePt t="2083" x="3460750" y="2219325"/>
          <p14:tracePt t="2090" x="3497263" y="2219325"/>
          <p14:tracePt t="2098" x="3525838" y="2219325"/>
          <p14:tracePt t="2107" x="3552825" y="2219325"/>
          <p14:tracePt t="2116" x="3598863" y="2219325"/>
          <p14:tracePt t="2123" x="3643313" y="2219325"/>
          <p14:tracePt t="2131" x="3689350" y="2219325"/>
          <p14:tracePt t="2139" x="3762375" y="2219325"/>
          <p14:tracePt t="2147" x="3854450" y="2219325"/>
          <p14:tracePt t="2157" x="3927475" y="2219325"/>
          <p14:tracePt t="2163" x="4017963" y="2219325"/>
          <p14:tracePt t="2172" x="4073525" y="2219325"/>
          <p14:tracePt t="2179" x="4146550" y="2219325"/>
          <p14:tracePt t="2187" x="4200525" y="2219325"/>
          <p14:tracePt t="2194" x="4246563" y="2219325"/>
          <p14:tracePt t="2207" x="4319588" y="2219325"/>
          <p14:tracePt t="2211" x="4383088" y="2228850"/>
          <p14:tracePt t="2221" x="4419600" y="2228850"/>
          <p14:tracePt t="2227" x="4465638" y="2228850"/>
          <p14:tracePt t="2237" x="4521200" y="2228850"/>
          <p14:tracePt t="2243" x="4538663" y="2228850"/>
          <p14:tracePt t="2254" x="4565650" y="2228850"/>
          <p14:tracePt t="2259" x="4575175" y="2228850"/>
          <p14:tracePt t="2275" x="4584700" y="2228850"/>
          <p14:tracePt t="2284" x="4594225" y="2228850"/>
          <p14:tracePt t="2291" x="4611688" y="2228850"/>
          <p14:tracePt t="2299" x="4621213" y="2228850"/>
          <p14:tracePt t="2315" x="4638675" y="2228850"/>
          <p14:tracePt t="2347" x="4657725" y="2228850"/>
          <p14:tracePt t="2355" x="4667250" y="2228850"/>
          <p14:tracePt t="2363" x="4694238" y="2228850"/>
          <p14:tracePt t="2372" x="4721225" y="2228850"/>
          <p14:tracePt t="2379" x="4757738" y="2228850"/>
          <p14:tracePt t="2387" x="4813300" y="2228850"/>
          <p14:tracePt t="2395" x="4849813" y="2228850"/>
          <p14:tracePt t="2404" x="4903788" y="2228850"/>
          <p14:tracePt t="2411" x="4940300" y="2228850"/>
          <p14:tracePt t="2420" x="4986338" y="2228850"/>
          <p14:tracePt t="2427" x="5022850" y="2228850"/>
          <p14:tracePt t="2437" x="5032375" y="2228850"/>
          <p14:tracePt t="2458" x="5059363" y="2228850"/>
          <p14:tracePt t="2468" x="5078413" y="2228850"/>
          <p14:tracePt t="2474" x="5086350" y="2228850"/>
          <p14:tracePt t="2490" x="5114925" y="2228850"/>
          <p14:tracePt t="2499" x="5122863" y="2228850"/>
          <p14:tracePt t="2507" x="5141913" y="2228850"/>
          <p14:tracePt t="2515" x="5187950" y="2228850"/>
          <p14:tracePt t="2523" x="5195888" y="2228850"/>
          <p14:tracePt t="2531" x="5224463" y="2228850"/>
          <p14:tracePt t="2539" x="5251450" y="2228850"/>
          <p14:tracePt t="2547" x="5278438" y="2228850"/>
          <p14:tracePt t="2555" x="5297488" y="2228850"/>
          <p14:tracePt t="2563" x="5324475" y="2228850"/>
          <p14:tracePt t="2572" x="5351463" y="2228850"/>
          <p14:tracePt t="2579" x="5407025" y="2228850"/>
          <p14:tracePt t="2587" x="5461000" y="2228850"/>
          <p14:tracePt t="2595" x="5497513" y="2228850"/>
          <p14:tracePt t="2603" x="5524500" y="2228850"/>
          <p14:tracePt t="2611" x="5561013" y="2228850"/>
          <p14:tracePt t="2620" x="5607050" y="2228850"/>
          <p14:tracePt t="2627" x="5634038" y="2228850"/>
          <p14:tracePt t="2637" x="5662613" y="2228850"/>
          <p14:tracePt t="2643" x="5670550" y="2228850"/>
          <p14:tracePt t="2654" x="5699125" y="2228850"/>
          <p14:tracePt t="2659" x="5726113" y="2228850"/>
          <p14:tracePt t="2669" x="5772150" y="2228850"/>
          <p14:tracePt t="2675" x="5826125" y="2228850"/>
          <p14:tracePt t="2685" x="5899150" y="2236788"/>
          <p14:tracePt t="2690" x="5927725" y="2255838"/>
          <p14:tracePt t="2699" x="6000750" y="2255838"/>
          <p14:tracePt t="2707" x="6091238" y="2255838"/>
          <p14:tracePt t="2715" x="6164263" y="2255838"/>
          <p14:tracePt t="2723" x="6219825" y="2255838"/>
          <p14:tracePt t="2731" x="6283325" y="2265363"/>
          <p14:tracePt t="2740" x="6356350" y="2265363"/>
          <p14:tracePt t="2747" x="6402388" y="2265363"/>
          <p14:tracePt t="2755" x="6456363" y="2265363"/>
          <p14:tracePt t="2763" x="6511925" y="2265363"/>
          <p14:tracePt t="2772" x="6584950" y="2292350"/>
          <p14:tracePt t="2779" x="6648450" y="2292350"/>
          <p14:tracePt t="2787" x="6704013" y="2292350"/>
          <p14:tracePt t="2795" x="6777038" y="2292350"/>
          <p14:tracePt t="2804" x="6867525" y="2292350"/>
          <p14:tracePt t="2811" x="6959600" y="2292350"/>
          <p14:tracePt t="2820" x="7050088" y="2292350"/>
          <p14:tracePt t="2827" x="7196138" y="2292350"/>
          <p14:tracePt t="2837" x="7288213" y="2292350"/>
          <p14:tracePt t="2843" x="7361238" y="2292350"/>
          <p14:tracePt t="2853" x="7378700" y="2292350"/>
          <p14:tracePt t="2859" x="7407275" y="2292350"/>
          <p14:tracePt t="2871" x="7424738" y="2292350"/>
          <p14:tracePt t="2874" x="7434263" y="2292350"/>
          <p14:tracePt t="2906" x="7451725" y="2292350"/>
          <p14:tracePt t="2923" x="7470775" y="2292350"/>
          <p14:tracePt t="2931" x="7488238" y="2292350"/>
          <p14:tracePt t="2939" x="7507288" y="2292350"/>
          <p14:tracePt t="2947" x="7524750" y="2292350"/>
          <p14:tracePt t="2956" x="7543800" y="2292350"/>
          <p14:tracePt t="2962" x="7580313" y="2292350"/>
          <p14:tracePt t="2990" x="7735888" y="2292350"/>
          <p14:tracePt t="2994" x="7808913" y="2292350"/>
          <p14:tracePt t="3004" x="7899400" y="2292350"/>
          <p14:tracePt t="3011" x="7991475" y="2292350"/>
          <p14:tracePt t="3020" x="8081963" y="2292350"/>
          <p14:tracePt t="3027" x="8174038" y="2292350"/>
          <p14:tracePt t="3037" x="8264525" y="2292350"/>
          <p14:tracePt t="3043" x="8310563" y="2292350"/>
          <p14:tracePt t="3054" x="8337550" y="2292350"/>
          <p14:tracePt t="3059" x="8366125" y="2292350"/>
          <p14:tracePt t="3071" x="8383588" y="2292350"/>
          <p14:tracePt t="3074" x="8410575" y="2292350"/>
          <p14:tracePt t="3084" x="8420100" y="2292350"/>
          <p14:tracePt t="3091" x="8447088" y="2292350"/>
          <p14:tracePt t="3099" x="8475663" y="2292350"/>
          <p14:tracePt t="3107" x="8502650" y="2292350"/>
          <p14:tracePt t="3118" x="8556625" y="2292350"/>
          <p14:tracePt t="3125" x="8621713" y="2292350"/>
          <p14:tracePt t="3131" x="8658225" y="2292350"/>
          <p14:tracePt t="3139" x="8702675" y="2292350"/>
          <p14:tracePt t="3147" x="8731250" y="2292350"/>
          <p14:tracePt t="3155" x="8758238" y="2292350"/>
          <p14:tracePt t="3163" x="8775700" y="2292350"/>
          <p14:tracePt t="3643" x="8785225" y="2292350"/>
          <p14:tracePt t="3652" x="8831263" y="2292350"/>
          <p14:tracePt t="3659" x="8904288" y="2292350"/>
          <p14:tracePt t="3672" x="8996363" y="2292350"/>
          <p14:tracePt t="3676" x="9086850" y="2292350"/>
          <p14:tracePt t="3683" x="9178925" y="2292350"/>
          <p14:tracePt t="3690" x="9269413" y="2292350"/>
          <p14:tracePt t="3699" x="9799638" y="2292350"/>
          <p14:tracePt t="3706" x="9872663" y="2292350"/>
          <p14:tracePt t="3715" x="9890125" y="2292350"/>
          <p14:tracePt t="3723" x="9909175" y="2292350"/>
          <p14:tracePt t="3795" x="9926638" y="2292350"/>
          <p14:tracePt t="3819" x="9936163" y="2292350"/>
          <p14:tracePt t="4875" x="9918700" y="2292350"/>
          <p14:tracePt t="4883" x="9863138" y="2292350"/>
          <p14:tracePt t="4890" x="9809163" y="2309813"/>
          <p14:tracePt t="4899" x="9707563" y="2338388"/>
          <p14:tracePt t="4907" x="9617075" y="2346325"/>
          <p14:tracePt t="4915" x="9544050" y="2346325"/>
          <p14:tracePt t="4923" x="9461500" y="2374900"/>
          <p14:tracePt t="4931" x="9398000" y="2382838"/>
          <p14:tracePt t="4940" x="9305925" y="2382838"/>
          <p14:tracePt t="4947" x="9251950" y="2411413"/>
          <p14:tracePt t="4956" x="9205913" y="2411413"/>
          <p14:tracePt t="4962" x="9186863" y="2411413"/>
          <p14:tracePt t="4971" x="9178925" y="2411413"/>
          <p14:tracePt t="4989" x="9159875" y="2411413"/>
          <p14:tracePt t="4995" x="9142413" y="2411413"/>
          <p14:tracePt t="5007" x="9096375" y="2411413"/>
          <p14:tracePt t="5011" x="9040813" y="2411413"/>
          <p14:tracePt t="5021" x="8967788" y="2419350"/>
          <p14:tracePt t="5027" x="8913813" y="2419350"/>
          <p14:tracePt t="5037" x="8858250" y="2419350"/>
          <p14:tracePt t="5043" x="8775700" y="2419350"/>
          <p14:tracePt t="5053" x="8702675" y="2419350"/>
          <p14:tracePt t="5059" x="8629650" y="2419350"/>
          <p14:tracePt t="5069" x="8556625" y="2419350"/>
          <p14:tracePt t="5074" x="8475663" y="2447925"/>
          <p14:tracePt t="5085" x="8402638" y="2447925"/>
          <p14:tracePt t="5091" x="8310563" y="2465388"/>
          <p14:tracePt t="5099" x="8220075" y="2474913"/>
          <p14:tracePt t="5107" x="8064500" y="2492375"/>
          <p14:tracePt t="5115" x="7972425" y="2501900"/>
          <p14:tracePt t="5123" x="7845425" y="2538413"/>
          <p14:tracePt t="5131" x="7735888" y="2547938"/>
          <p14:tracePt t="5140" x="7634288" y="2574925"/>
          <p14:tracePt t="5147" x="7524750" y="2574925"/>
          <p14:tracePt t="5155" x="7378700" y="2574925"/>
          <p14:tracePt t="5163" x="7251700" y="2574925"/>
          <p14:tracePt t="5172" x="7123113" y="2574925"/>
          <p14:tracePt t="5179" x="6959600" y="2574925"/>
          <p14:tracePt t="5188" x="6813550" y="2574925"/>
          <p14:tracePt t="5194" x="6630988" y="2574925"/>
          <p14:tracePt t="5204" x="6456363" y="2574925"/>
          <p14:tracePt t="5211" x="6273800" y="2574925"/>
          <p14:tracePt t="5220" x="6045200" y="2574925"/>
          <p14:tracePt t="5227" x="5872163" y="2574925"/>
          <p14:tracePt t="5238" x="5643563" y="2574925"/>
          <p14:tracePt t="5243" x="5443538" y="2593975"/>
          <p14:tracePt t="5254" x="5268913" y="2593975"/>
          <p14:tracePt t="5259" x="5086350" y="2593975"/>
          <p14:tracePt t="5268" x="4922838" y="2593975"/>
          <p14:tracePt t="5274" x="4740275" y="2593975"/>
          <p14:tracePt t="5284" x="4611688" y="2593975"/>
          <p14:tracePt t="5290" x="4502150" y="2593975"/>
          <p14:tracePt t="5299" x="4356100" y="2593975"/>
          <p14:tracePt t="5307" x="4210050" y="2593975"/>
          <p14:tracePt t="5315" x="4083050" y="2620963"/>
          <p14:tracePt t="5323" x="3954463" y="2638425"/>
          <p14:tracePt t="5331" x="3817938" y="2647950"/>
          <p14:tracePt t="5339" x="3744913" y="2674938"/>
          <p14:tracePt t="5347" x="3671888" y="2674938"/>
          <p14:tracePt t="5356" x="3616325" y="2674938"/>
          <p14:tracePt t="5363" x="3589338" y="2684463"/>
          <p14:tracePt t="5371" x="3552825" y="2693988"/>
          <p14:tracePt t="5379" x="3543300" y="2693988"/>
          <p14:tracePt t="5387" x="3525838" y="2693988"/>
          <p14:tracePt t="5395" x="3516313" y="2693988"/>
          <p14:tracePt t="5405" x="3497263" y="2703513"/>
          <p14:tracePt t="5947" x="3589338" y="2730500"/>
          <p14:tracePt t="5954" x="3735388" y="2776538"/>
          <p14:tracePt t="5962" x="3898900" y="2784475"/>
          <p14:tracePt t="5971" x="4083050" y="2820988"/>
          <p14:tracePt t="5978" x="4302125" y="2867025"/>
          <p14:tracePt t="5987" x="4492625" y="2886075"/>
          <p14:tracePt t="5995" x="4684713" y="2913063"/>
          <p14:tracePt t="6003" x="4857750" y="2913063"/>
          <p14:tracePt t="6011" x="4976813" y="2930525"/>
          <p14:tracePt t="6021" x="5086350" y="2959100"/>
          <p14:tracePt t="6026" x="5195888" y="2968625"/>
          <p14:tracePt t="6039" x="5268913" y="2968625"/>
          <p14:tracePt t="6042" x="5314950" y="2968625"/>
          <p14:tracePt t="6055" x="5334000" y="2968625"/>
          <p14:tracePt t="6058" x="5341938" y="2968625"/>
          <p14:tracePt t="6098" x="5360988" y="2968625"/>
          <p14:tracePt t="6114" x="5378450" y="2968625"/>
          <p14:tracePt t="6122" x="5407025" y="2968625"/>
          <p14:tracePt t="6130" x="5424488" y="2968625"/>
          <p14:tracePt t="6140" x="5470525" y="2968625"/>
          <p14:tracePt t="6146" x="5497513" y="2968625"/>
          <p14:tracePt t="6155" x="5524500" y="2968625"/>
          <p14:tracePt t="6161" x="5580063" y="2968625"/>
          <p14:tracePt t="6170" x="5653088" y="2968625"/>
          <p14:tracePt t="6178" x="5699125" y="2968625"/>
          <p14:tracePt t="6187" x="5781675" y="2968625"/>
          <p14:tracePt t="6194" x="5835650" y="2968625"/>
          <p14:tracePt t="6203" x="5891213" y="2968625"/>
          <p14:tracePt t="6210" x="5935663" y="2968625"/>
          <p14:tracePt t="6220" x="5964238" y="2968625"/>
          <p14:tracePt t="6226" x="5991225" y="2968625"/>
          <p14:tracePt t="6236" x="6027738" y="2968625"/>
          <p14:tracePt t="6242" x="6054725" y="2968625"/>
          <p14:tracePt t="6254" x="6081713" y="2959100"/>
          <p14:tracePt t="6258" x="6137275" y="2959100"/>
          <p14:tracePt t="6270" x="6183313" y="2959100"/>
          <p14:tracePt t="6275" x="6246813" y="2959100"/>
          <p14:tracePt t="6285" x="6319838" y="2959100"/>
          <p14:tracePt t="6291" x="6392863" y="2959100"/>
          <p14:tracePt t="6299" x="6429375" y="2959100"/>
          <p14:tracePt t="6307" x="6483350" y="2959100"/>
          <p14:tracePt t="6315" x="6511925" y="2959100"/>
          <p14:tracePt t="6323" x="6538913" y="2940050"/>
          <p14:tracePt t="6331" x="6584950" y="2940050"/>
          <p14:tracePt t="6340" x="6638925" y="2940050"/>
          <p14:tracePt t="6347" x="6675438" y="2930525"/>
          <p14:tracePt t="6355" x="6704013" y="2930525"/>
          <p14:tracePt t="6363" x="6740525" y="2903538"/>
          <p14:tracePt t="6371" x="6767513" y="2903538"/>
          <p14:tracePt t="6379" x="6821488" y="2903538"/>
          <p14:tracePt t="6388" x="6831013" y="2903538"/>
          <p14:tracePt t="6395" x="6858000" y="2903538"/>
          <p14:tracePt t="6405" x="6886575" y="2894013"/>
          <p14:tracePt t="6411" x="6913563" y="2894013"/>
          <p14:tracePt t="6422" x="6977063" y="2876550"/>
          <p14:tracePt t="6426" x="7013575" y="2876550"/>
          <p14:tracePt t="6438" x="7069138" y="2876550"/>
          <p14:tracePt t="6443" x="7142163" y="2857500"/>
          <p14:tracePt t="6454" x="7205663" y="2857500"/>
          <p14:tracePt t="6459" x="7259638" y="2857500"/>
          <p14:tracePt t="6468" x="7315200" y="2857500"/>
          <p14:tracePt t="6474" x="7378700" y="2840038"/>
          <p14:tracePt t="6483" x="7451725" y="2820988"/>
          <p14:tracePt t="6490" x="7470775" y="2803525"/>
          <p14:tracePt t="6499" x="7543800" y="2794000"/>
          <p14:tracePt t="6507" x="7589838" y="2794000"/>
          <p14:tracePt t="6515" x="7607300" y="2794000"/>
          <p14:tracePt t="6523" x="7689850" y="2767013"/>
          <p14:tracePt t="6531" x="7780338" y="2757488"/>
          <p14:tracePt t="6540" x="7954963" y="2720975"/>
          <p14:tracePt t="6547" x="8027988" y="2720975"/>
          <p14:tracePt t="6556" x="8101013" y="2711450"/>
          <p14:tracePt t="6563" x="8147050" y="2711450"/>
          <p14:tracePt t="6573" x="8174038" y="2711450"/>
          <p14:tracePt t="6579" x="8191500" y="2693988"/>
          <p14:tracePt t="6787" x="8210550" y="2693988"/>
          <p14:tracePt t="6795" x="8237538" y="2693988"/>
          <p14:tracePt t="6803" x="8264525" y="2693988"/>
          <p14:tracePt t="6811" x="8320088" y="2693988"/>
          <p14:tracePt t="6820" x="8366125" y="2693988"/>
          <p14:tracePt t="6827" x="8429625" y="2674938"/>
          <p14:tracePt t="6837" x="8475663" y="2674938"/>
          <p14:tracePt t="6842" x="8529638" y="2674938"/>
          <p14:tracePt t="6853" x="8566150" y="2674938"/>
          <p14:tracePt t="6859" x="8612188" y="2674938"/>
          <p14:tracePt t="6870" x="8621713" y="2674938"/>
          <p14:tracePt t="6987" x="8629650" y="2674938"/>
          <p14:tracePt t="7011" x="8629650" y="2667000"/>
          <p14:tracePt t="7027" x="8629650" y="2638425"/>
          <p14:tracePt t="7058" x="8612188" y="2638425"/>
          <p14:tracePt t="7068" x="8593138" y="2638425"/>
          <p14:tracePt t="7075" x="8575675" y="2638425"/>
          <p14:tracePt t="7085" x="8556625" y="2638425"/>
          <p14:tracePt t="7106" x="8548688" y="2638425"/>
          <p14:tracePt t="7114" x="8529638" y="2638425"/>
          <p14:tracePt t="7123" x="8520113" y="2638425"/>
          <p14:tracePt t="7547" x="8520113" y="2630488"/>
          <p14:tracePt t="7572" x="8512175" y="2630488"/>
          <p14:tracePt t="8500" x="8502650" y="2630488"/>
          <p14:tracePt t="16835" x="8466138" y="2638425"/>
          <p14:tracePt t="16843" x="8429625" y="2647950"/>
          <p14:tracePt t="16853" x="8393113" y="2674938"/>
          <p14:tracePt t="16858" x="8329613" y="2711450"/>
          <p14:tracePt t="16868" x="8283575" y="2730500"/>
          <p14:tracePt t="16874" x="8183563" y="2776538"/>
          <p14:tracePt t="16882" x="8081963" y="2813050"/>
          <p14:tracePt t="16890" x="7991475" y="2830513"/>
          <p14:tracePt t="16899" x="7889875" y="2857500"/>
          <p14:tracePt t="16906" x="7799388" y="2867025"/>
          <p14:tracePt t="16915" x="7570788" y="2903538"/>
          <p14:tracePt t="16923" x="7480300" y="2903538"/>
          <p14:tracePt t="16931" x="7361238" y="2922588"/>
          <p14:tracePt t="16940" x="7232650" y="2949575"/>
          <p14:tracePt t="16947" x="7132638" y="2986088"/>
          <p14:tracePt t="16955" x="6967538" y="3032125"/>
          <p14:tracePt t="16963" x="6867525" y="3078163"/>
          <p14:tracePt t="16973" x="6704013" y="3122613"/>
          <p14:tracePt t="16978" x="6575425" y="3141663"/>
          <p14:tracePt t="16987" x="6438900" y="3178175"/>
          <p14:tracePt t="16994" x="6310313" y="3224213"/>
          <p14:tracePt t="17004" x="6173788" y="3268663"/>
          <p14:tracePt t="17011" x="6045200" y="3297238"/>
          <p14:tracePt t="17020" x="5891213" y="3360738"/>
          <p14:tracePt t="17027" x="5762625" y="3406775"/>
          <p14:tracePt t="17038" x="5643563" y="3443288"/>
          <p14:tracePt t="17042" x="5553075" y="3487738"/>
          <p14:tracePt t="17055" x="5414963" y="3560763"/>
          <p14:tracePt t="17058" x="5297488" y="3625850"/>
          <p14:tracePt t="17068" x="5195888" y="3689350"/>
          <p14:tracePt t="17075" x="5078413" y="3752850"/>
          <p14:tracePt t="17083" x="4976813" y="3825875"/>
          <p14:tracePt t="17091" x="4813300" y="3881438"/>
          <p14:tracePt t="17098" x="4657725" y="3963988"/>
          <p14:tracePt t="17106" x="4492625" y="4008438"/>
          <p14:tracePt t="17115" x="4338638" y="4054475"/>
          <p14:tracePt t="17124" x="4173538" y="4064000"/>
          <p14:tracePt t="17130" x="4027488" y="4146550"/>
          <p14:tracePt t="17138" x="3898900" y="4154488"/>
          <p14:tracePt t="17146" x="3817938" y="4200525"/>
          <p14:tracePt t="17154" x="3735388" y="4219575"/>
          <p14:tracePt t="17162" x="3679825" y="4237038"/>
          <p14:tracePt t="17171" x="3625850" y="4273550"/>
          <p14:tracePt t="17178" x="3598863" y="4283075"/>
          <p14:tracePt t="17187" x="3579813" y="4300538"/>
          <p14:tracePt t="17194" x="3516313" y="4337050"/>
          <p14:tracePt t="17203" x="3489325" y="4356100"/>
          <p14:tracePt t="17211" x="3443288" y="4373563"/>
          <p14:tracePt t="17220" x="3397250" y="4410075"/>
          <p14:tracePt t="17226" x="3351213" y="4438650"/>
          <p14:tracePt t="17237" x="3306763" y="4475163"/>
          <p14:tracePt t="17242" x="3241675" y="4492625"/>
          <p14:tracePt t="17254" x="3195638" y="4519613"/>
          <p14:tracePt t="17258" x="3151188" y="4538663"/>
          <p14:tracePt t="17268" x="3122613" y="4538663"/>
          <p14:tracePt t="17275" x="3078163" y="4565650"/>
          <p14:tracePt t="17283" x="3041650" y="4575175"/>
          <p14:tracePt t="17290" x="3005138" y="4575175"/>
          <p14:tracePt t="17299" x="2968625" y="4592638"/>
          <p14:tracePt t="17315" x="2949575" y="4602163"/>
          <p14:tracePt t="17323" x="2932113" y="4602163"/>
          <p14:tracePt t="17332" x="2895600" y="4638675"/>
          <p14:tracePt t="17340" x="2876550" y="4648200"/>
          <p14:tracePt t="17347" x="2859088" y="4665663"/>
          <p14:tracePt t="17356" x="2830513" y="4675188"/>
          <p14:tracePt t="17363" x="2822575" y="4684713"/>
          <p14:tracePt t="17371" x="2813050" y="4694238"/>
          <p14:tracePt t="17379" x="2803525" y="4694238"/>
          <p14:tracePt t="17387" x="2786063" y="4711700"/>
          <p14:tracePt t="17395" x="2776538" y="4711700"/>
          <p14:tracePt t="17404" x="2767013" y="4711700"/>
          <p14:tracePt t="17410" x="2757488" y="4711700"/>
          <p14:tracePt t="17420" x="2740025" y="4711700"/>
          <p14:tracePt t="17426" x="2713038" y="4721225"/>
          <p14:tracePt t="17443" x="2703513" y="4721225"/>
          <p14:tracePt t="17507" x="2684463" y="4721225"/>
          <p14:tracePt t="18203" x="2713038" y="4721225"/>
          <p14:tracePt t="18211" x="2757488" y="4721225"/>
          <p14:tracePt t="18222" x="2786063" y="4721225"/>
          <p14:tracePt t="18227" x="2813050" y="4721225"/>
          <p14:tracePt t="18237" x="2849563" y="4721225"/>
          <p14:tracePt t="18243" x="2876550" y="4721225"/>
          <p14:tracePt t="18254" x="2903538" y="4721225"/>
          <p14:tracePt t="18259" x="2922588" y="4721225"/>
          <p14:tracePt t="18268" x="2932113" y="4721225"/>
          <p14:tracePt t="18275" x="2949575" y="4721225"/>
          <p14:tracePt t="18291" x="2968625" y="4721225"/>
          <p14:tracePt t="18299" x="2986088" y="4721225"/>
          <p14:tracePt t="18307" x="3013075" y="4721225"/>
          <p14:tracePt t="18315" x="3049588" y="4721225"/>
          <p14:tracePt t="18323" x="3086100" y="4721225"/>
          <p14:tracePt t="18331" x="3132138" y="4721225"/>
          <p14:tracePt t="18340" x="3168650" y="4721225"/>
          <p14:tracePt t="18347" x="3224213" y="4721225"/>
          <p14:tracePt t="18357" x="3297238" y="4721225"/>
          <p14:tracePt t="18363" x="3370263" y="4721225"/>
          <p14:tracePt t="18371" x="3424238" y="4721225"/>
          <p14:tracePt t="18379" x="3506788" y="4721225"/>
          <p14:tracePt t="18387" x="3579813" y="4721225"/>
          <p14:tracePt t="18395" x="3671888" y="4748213"/>
          <p14:tracePt t="18404" x="3762375" y="4748213"/>
          <p14:tracePt t="18411" x="3927475" y="4748213"/>
          <p14:tracePt t="18421" x="4000500" y="4748213"/>
          <p14:tracePt t="18427" x="4073525" y="4748213"/>
          <p14:tracePt t="18437" x="4110038" y="4748213"/>
          <p14:tracePt t="18443" x="4146550" y="4748213"/>
          <p14:tracePt t="18454" x="4200525" y="4748213"/>
          <p14:tracePt t="18458" x="4256088" y="4748213"/>
          <p14:tracePt t="18469" x="4319588" y="4748213"/>
          <p14:tracePt t="18474" x="4356100" y="4748213"/>
          <p14:tracePt t="18483" x="4375150" y="4748213"/>
          <p14:tracePt t="18490" x="4392613" y="4748213"/>
          <p14:tracePt t="18500" x="4411663" y="4757738"/>
          <p14:tracePt t="18506" x="4419600" y="4757738"/>
          <p14:tracePt t="18515" x="4448175" y="4757738"/>
          <p14:tracePt t="18523" x="4475163" y="4757738"/>
          <p14:tracePt t="18531" x="4492625" y="4757738"/>
          <p14:tracePt t="18539" x="4521200" y="4775200"/>
          <p14:tracePt t="18547" x="4565650" y="4775200"/>
          <p14:tracePt t="18556" x="4602163" y="4784725"/>
          <p14:tracePt t="18563" x="4675188" y="4784725"/>
          <p14:tracePt t="18572" x="4757738" y="4811713"/>
          <p14:tracePt t="18579" x="4849813" y="4811713"/>
          <p14:tracePt t="18587" x="4922838" y="4811713"/>
          <p14:tracePt t="18595" x="4995863" y="4811713"/>
          <p14:tracePt t="18604" x="5078413" y="4811713"/>
          <p14:tracePt t="18611" x="5151438" y="4811713"/>
          <p14:tracePt t="18621" x="5187950" y="4811713"/>
          <p14:tracePt t="18627" x="5241925" y="4811713"/>
          <p14:tracePt t="18637" x="5287963" y="4811713"/>
          <p14:tracePt t="18642" x="5305425" y="4811713"/>
          <p14:tracePt t="18658" x="5324475" y="4811713"/>
          <p14:tracePt t="18667" x="5334000" y="4811713"/>
          <p14:tracePt t="18731" x="5351463" y="4811713"/>
          <p14:tracePt t="18738" x="5378450" y="4811713"/>
          <p14:tracePt t="18747" x="5424488" y="4811713"/>
          <p14:tracePt t="18755" x="5461000" y="4821238"/>
          <p14:tracePt t="18763" x="5553075" y="4821238"/>
          <p14:tracePt t="18774" x="5616575" y="4848225"/>
          <p14:tracePt t="18779" x="5689600" y="4848225"/>
          <p14:tracePt t="18788" x="5762625" y="4848225"/>
          <p14:tracePt t="18795" x="5845175" y="4857750"/>
          <p14:tracePt t="18804" x="5899150" y="4857750"/>
          <p14:tracePt t="18811" x="5954713" y="4857750"/>
          <p14:tracePt t="18820" x="5981700" y="4884738"/>
          <p14:tracePt t="18827" x="6018213" y="4884738"/>
          <p14:tracePt t="18843" x="6037263" y="4884738"/>
          <p14:tracePt t="18854" x="6045200" y="4884738"/>
          <p14:tracePt t="18859" x="6064250" y="4884738"/>
          <p14:tracePt t="18870" x="6073775" y="4884738"/>
          <p14:tracePt t="18874" x="6081713" y="4884738"/>
          <p14:tracePt t="18883" x="6091238" y="4884738"/>
          <p14:tracePt t="18906" x="6110288" y="4884738"/>
          <p14:tracePt t="18915" x="6118225" y="4884738"/>
          <p14:tracePt t="18923" x="6137275" y="4884738"/>
          <p14:tracePt t="18930" x="6154738" y="4884738"/>
          <p14:tracePt t="18939" x="6173788" y="4884738"/>
          <p14:tracePt t="18947" x="6191250" y="4884738"/>
          <p14:tracePt t="18957" x="6210300" y="4884738"/>
          <p14:tracePt t="18963" x="6219825" y="4884738"/>
          <p14:tracePt t="18971" x="6256338" y="4884738"/>
          <p14:tracePt t="18979" x="6273800" y="4884738"/>
          <p14:tracePt t="18991" x="6300788" y="4884738"/>
          <p14:tracePt t="18995" x="6319838" y="4884738"/>
          <p14:tracePt t="19004" x="6346825" y="4884738"/>
          <p14:tracePt t="19011" x="6383338" y="4884738"/>
          <p14:tracePt t="19021" x="6429375" y="4884738"/>
          <p14:tracePt t="19027" x="6465888" y="4884738"/>
          <p14:tracePt t="19037" x="6521450" y="4884738"/>
          <p14:tracePt t="19042" x="6557963" y="4884738"/>
          <p14:tracePt t="19053" x="6594475" y="4884738"/>
          <p14:tracePt t="19059" x="6638925" y="4884738"/>
          <p14:tracePt t="19069" x="6694488" y="4884738"/>
          <p14:tracePt t="19074" x="6731000" y="4884738"/>
          <p14:tracePt t="19083" x="6767513" y="4884738"/>
          <p14:tracePt t="19091" x="6821488" y="4884738"/>
          <p14:tracePt t="19099" x="6840538" y="4884738"/>
          <p14:tracePt t="19106" x="6858000" y="4884738"/>
          <p14:tracePt t="19115" x="6877050" y="4884738"/>
          <p14:tracePt t="19131" x="6886575" y="4884738"/>
          <p14:tracePt t="19156" x="6904038" y="4884738"/>
          <p14:tracePt t="19171" x="6913563" y="4884738"/>
          <p14:tracePt t="19203" x="6931025" y="4884738"/>
          <p14:tracePt t="19211" x="6950075" y="4876800"/>
          <p14:tracePt t="19221" x="6967538" y="4867275"/>
          <p14:tracePt t="19227" x="6986588" y="4867275"/>
          <p14:tracePt t="19238" x="6986588" y="4857750"/>
          <p14:tracePt t="19243" x="7004050" y="4857750"/>
          <p14:tracePt t="19254" x="7013575" y="4857750"/>
          <p14:tracePt t="19258" x="7040563" y="4840288"/>
          <p14:tracePt t="19268" x="7050088" y="4830763"/>
          <p14:tracePt t="19275" x="7069138" y="4830763"/>
          <p14:tracePt t="19283" x="7086600" y="4830763"/>
          <p14:tracePt t="19291" x="7086600" y="4821238"/>
          <p14:tracePt t="19299" x="7096125" y="4811713"/>
          <p14:tracePt t="19306" x="7105650" y="4811713"/>
          <p14:tracePt t="19315" x="7113588" y="4811713"/>
          <p14:tracePt t="19323" x="7123113" y="4811713"/>
          <p14:tracePt t="19331" x="7132638" y="4803775"/>
          <p14:tracePt t="19356" x="7142163" y="4803775"/>
          <p14:tracePt t="19371" x="7169150" y="4784725"/>
          <p14:tracePt t="19387" x="7178675" y="4784725"/>
          <p14:tracePt t="19403" x="7186613" y="4784725"/>
          <p14:tracePt t="19436" x="7196138" y="4784725"/>
          <p14:tracePt t="19442" x="7223125" y="4775200"/>
          <p14:tracePt t="19468" x="7232650" y="4775200"/>
          <p14:tracePt t="19483" x="7242175" y="4775200"/>
          <p14:tracePt t="19515" x="7259638" y="4767263"/>
          <p14:tracePt t="19539" x="7269163" y="4767263"/>
          <p14:tracePt t="19579" x="7278688" y="4767263"/>
          <p14:tracePt t="19587" x="7288213" y="4767263"/>
          <p14:tracePt t="19611" x="7305675" y="4767263"/>
          <p14:tracePt t="19636" x="7315200" y="4767263"/>
          <p14:tracePt t="19643" x="7334250" y="4767263"/>
          <p14:tracePt t="19659" x="7351713" y="4767263"/>
          <p14:tracePt t="19669" x="7370763" y="4767263"/>
          <p14:tracePt t="19675" x="7424738" y="4767263"/>
          <p14:tracePt t="19684" x="7461250" y="4767263"/>
          <p14:tracePt t="19691" x="7534275" y="4767263"/>
          <p14:tracePt t="19699" x="7589838" y="4767263"/>
          <p14:tracePt t="19707" x="7662863" y="4767263"/>
          <p14:tracePt t="19715" x="7753350" y="4767263"/>
          <p14:tracePt t="19723" x="7826375" y="4767263"/>
          <p14:tracePt t="19730" x="7872413" y="4784725"/>
          <p14:tracePt t="19739" x="7918450" y="4784725"/>
          <p14:tracePt t="19747" x="7935913" y="4784725"/>
          <p14:tracePt t="19922" x="7945438" y="4784725"/>
          <p14:tracePt t="20763" x="7954963" y="4784725"/>
          <p14:tracePt t="20771" x="7962900" y="4784725"/>
          <p14:tracePt t="20779" x="7981950" y="4784725"/>
          <p14:tracePt t="20803" x="7991475" y="4784725"/>
          <p14:tracePt t="20811" x="7999413" y="4784725"/>
          <p14:tracePt t="20821" x="8008938" y="4775200"/>
          <p14:tracePt t="20843" x="8018463" y="4775200"/>
          <p14:tracePt t="20854" x="8027988" y="4767263"/>
          <p14:tracePt t="20875" x="8035925" y="4767263"/>
          <p14:tracePt t="20883" x="8045450" y="4767263"/>
          <p14:tracePt t="20891" x="8064500" y="4757738"/>
          <p14:tracePt t="20899" x="8081963" y="4748213"/>
          <p14:tracePt t="20907" x="8108950" y="4738688"/>
          <p14:tracePt t="20915" x="8147050" y="4738688"/>
          <p14:tracePt t="20924" x="8174038" y="4738688"/>
          <p14:tracePt t="20931" x="8210550" y="4738688"/>
          <p14:tracePt t="20939" x="8256588" y="4738688"/>
          <p14:tracePt t="20947" x="8293100" y="4738688"/>
          <p14:tracePt t="20955" x="8337550" y="4738688"/>
          <p14:tracePt t="20963" x="8374063" y="4738688"/>
          <p14:tracePt t="20974" x="8393113" y="4738688"/>
          <p14:tracePt t="20979" x="8420100" y="4738688"/>
          <p14:tracePt t="20987" x="8439150" y="4738688"/>
          <p14:tracePt t="20995" x="8447088" y="4738688"/>
          <p14:tracePt t="21011" x="8466138" y="4738688"/>
          <p14:tracePt t="21038" x="8475663" y="4738688"/>
          <p14:tracePt t="21042" x="8493125" y="4738688"/>
          <p14:tracePt t="21059" x="8539163" y="4721225"/>
          <p14:tracePt t="21068" x="8566150" y="4721225"/>
          <p14:tracePt t="21074" x="8621713" y="4711700"/>
          <p14:tracePt t="21083" x="8666163" y="4711700"/>
          <p14:tracePt t="21090" x="8702675" y="4711700"/>
          <p14:tracePt t="21099" x="8748713" y="4711700"/>
          <p14:tracePt t="21107" x="8775700" y="4711700"/>
          <p14:tracePt t="21115" x="8794750" y="4711700"/>
          <p14:tracePt t="21123" x="8821738" y="4711700"/>
          <p14:tracePt t="21131" x="8831263" y="4711700"/>
          <p14:tracePt t="21147" x="8840788" y="4711700"/>
          <p14:tracePt t="21162" x="8848725" y="4711700"/>
          <p14:tracePt t="21179" x="8867775" y="4711700"/>
          <p14:tracePt t="21195" x="8877300" y="4711700"/>
          <p14:tracePt t="21211" x="8894763" y="4711700"/>
          <p14:tracePt t="21226" x="8904288" y="4711700"/>
          <p14:tracePt t="21237" x="8913813" y="4711700"/>
          <p14:tracePt t="21243" x="8921750" y="4711700"/>
          <p14:tracePt t="21253" x="8950325" y="4711700"/>
          <p14:tracePt t="21259" x="9004300" y="4711700"/>
          <p14:tracePt t="21268" x="9050338" y="4711700"/>
          <p14:tracePt t="21275" x="9077325" y="4711700"/>
          <p14:tracePt t="21283" x="9096375" y="4711700"/>
          <p14:tracePt t="21290" x="9113838" y="4711700"/>
          <p14:tracePt t="21907" x="9123363" y="4694238"/>
          <p14:tracePt t="21923" x="9113838" y="4684713"/>
          <p14:tracePt t="21939" x="9096375" y="4684713"/>
          <p14:tracePt t="21947" x="9069388" y="4684713"/>
          <p14:tracePt t="21955" x="9032875" y="4684713"/>
          <p14:tracePt t="21963" x="9004300" y="4684713"/>
          <p14:tracePt t="21972" x="8977313" y="4684713"/>
          <p14:tracePt t="21990" x="8867775" y="4684713"/>
          <p14:tracePt t="21995" x="8775700" y="4684713"/>
          <p14:tracePt t="22005" x="8685213" y="4684713"/>
          <p14:tracePt t="22011" x="8585200" y="4684713"/>
          <p14:tracePt t="22022" x="8493125" y="4684713"/>
          <p14:tracePt t="22027" x="8191500" y="4684713"/>
          <p14:tracePt t="22038" x="8045450" y="4684713"/>
          <p14:tracePt t="22043" x="7918450" y="4684713"/>
          <p14:tracePt t="22053" x="7789863" y="4684713"/>
          <p14:tracePt t="22059" x="7680325" y="4702175"/>
          <p14:tracePt t="22070" x="7607300" y="4702175"/>
          <p14:tracePt t="22075" x="7561263" y="4702175"/>
          <p14:tracePt t="22083" x="7497763" y="4702175"/>
          <p14:tracePt t="22090" x="7461250" y="4702175"/>
          <p14:tracePt t="22099" x="7407275" y="4702175"/>
          <p14:tracePt t="22107" x="7361238" y="4738688"/>
          <p14:tracePt t="22115" x="7334250" y="4738688"/>
          <p14:tracePt t="22123" x="7288213" y="4738688"/>
          <p14:tracePt t="22131" x="7223125" y="4738688"/>
          <p14:tracePt t="22140" x="7123113" y="4767263"/>
          <p14:tracePt t="22147" x="6950075" y="4767263"/>
          <p14:tracePt t="22155" x="6813550" y="4775200"/>
          <p14:tracePt t="22163" x="6721475" y="4794250"/>
          <p14:tracePt t="22174" x="6611938" y="4794250"/>
          <p14:tracePt t="22178" x="6538913" y="4794250"/>
          <p14:tracePt t="22188" x="6446838" y="4794250"/>
          <p14:tracePt t="22195" x="6337300" y="4794250"/>
          <p14:tracePt t="22205" x="6246813" y="4794250"/>
          <p14:tracePt t="22211" x="6081713" y="4794250"/>
          <p14:tracePt t="22220" x="5981700" y="4803775"/>
          <p14:tracePt t="22226" x="5854700" y="4821238"/>
          <p14:tracePt t="22238" x="5689600" y="4848225"/>
          <p14:tracePt t="22243" x="5561013" y="4867275"/>
          <p14:tracePt t="22253" x="5434013" y="4894263"/>
          <p14:tracePt t="22259" x="5305425" y="4894263"/>
          <p14:tracePt t="22270" x="5159375" y="4894263"/>
          <p14:tracePt t="22274" x="4995863" y="4894263"/>
          <p14:tracePt t="22283" x="4849813" y="4894263"/>
          <p14:tracePt t="22291" x="4684713" y="4894263"/>
          <p14:tracePt t="22299" x="4538663" y="4894263"/>
          <p14:tracePt t="22306" x="4429125" y="4903788"/>
          <p14:tracePt t="22315" x="4346575" y="4930775"/>
          <p14:tracePt t="22323" x="4310063" y="4930775"/>
          <p14:tracePt t="22331" x="4246563" y="4940300"/>
          <p14:tracePt t="22340" x="4229100" y="4940300"/>
          <p14:tracePt t="22356" x="4200525" y="4949825"/>
          <p14:tracePt t="22363" x="4192588" y="4959350"/>
          <p14:tracePt t="22371" x="4173538" y="4959350"/>
          <p14:tracePt t="22379" x="4146550" y="4967288"/>
          <p14:tracePt t="22387" x="4110038" y="4995863"/>
          <p14:tracePt t="22395" x="4073525" y="5003800"/>
          <p14:tracePt t="22406" x="4017963" y="5003800"/>
          <p14:tracePt t="22411" x="3954463" y="5022850"/>
          <p14:tracePt t="22422" x="3881438" y="5022850"/>
          <p14:tracePt t="22427" x="3798888" y="5040313"/>
          <p14:tracePt t="22438" x="3744913" y="5040313"/>
          <p14:tracePt t="22443" x="3708400" y="5040313"/>
          <p14:tracePt t="22453" x="3662363" y="5040313"/>
          <p14:tracePt t="22459" x="3635375" y="5040313"/>
          <p14:tracePt t="22469" x="3616325" y="5040313"/>
          <p14:tracePt t="22475" x="3589338" y="5040313"/>
          <p14:tracePt t="22483" x="3562350" y="5040313"/>
          <p14:tracePt t="22491" x="3552825" y="5040313"/>
          <p14:tracePt t="22499" x="3525838" y="5049838"/>
          <p14:tracePt t="22508" x="3497263" y="5059363"/>
          <p14:tracePt t="22515" x="3460750" y="5059363"/>
          <p14:tracePt t="22524" x="3433763" y="5059363"/>
          <p14:tracePt t="22531" x="3387725" y="5068888"/>
          <p14:tracePt t="22540" x="3333750" y="5068888"/>
          <p14:tracePt t="22547" x="3297238" y="5068888"/>
          <p14:tracePt t="22556" x="3232150" y="5095875"/>
          <p14:tracePt t="22563" x="3178175" y="5095875"/>
          <p14:tracePt t="22571" x="3141663" y="5095875"/>
          <p14:tracePt t="22579" x="3114675" y="5095875"/>
          <p14:tracePt t="22587" x="3078163" y="5095875"/>
          <p14:tracePt t="22604" x="3068638" y="5095875"/>
          <p14:tracePt t="22636" x="3049588" y="5095875"/>
          <p14:tracePt t="22654" x="3041650" y="5095875"/>
          <p14:tracePt t="22659" x="3032125" y="5095875"/>
          <p14:tracePt t="22668" x="3013075" y="5113338"/>
          <p14:tracePt t="23268" x="3041650" y="5113338"/>
          <p14:tracePt t="23275" x="3059113" y="5113338"/>
          <p14:tracePt t="23283" x="3095625" y="5113338"/>
          <p14:tracePt t="23290" x="3141663" y="5113338"/>
          <p14:tracePt t="23299" x="3168650" y="5113338"/>
          <p14:tracePt t="23307" x="3224213" y="5113338"/>
          <p14:tracePt t="23315" x="3260725" y="5113338"/>
          <p14:tracePt t="23322" x="3333750" y="5113338"/>
          <p14:tracePt t="23331" x="3387725" y="5113338"/>
          <p14:tracePt t="23339" x="3460750" y="5113338"/>
          <p14:tracePt t="23346" x="3497263" y="5113338"/>
          <p14:tracePt t="23356" x="3516313" y="5113338"/>
          <p14:tracePt t="23362" x="3543300" y="5113338"/>
          <p14:tracePt t="23371" x="3579813" y="5113338"/>
          <p14:tracePt t="23378" x="3606800" y="5113338"/>
          <p14:tracePt t="23387" x="3616325" y="5113338"/>
          <p14:tracePt t="23394" x="3643313" y="5122863"/>
          <p14:tracePt t="23403" x="3662363" y="5149850"/>
          <p14:tracePt t="23410" x="3671888" y="5149850"/>
          <p14:tracePt t="23426" x="3689350" y="5149850"/>
          <p14:tracePt t="24683" x="3708400" y="5149850"/>
          <p14:tracePt t="24691" x="3744913" y="5149850"/>
          <p14:tracePt t="24699" x="3789363" y="5149850"/>
          <p14:tracePt t="24706" x="3817938" y="5149850"/>
          <p14:tracePt t="24715" x="3844925" y="5149850"/>
          <p14:tracePt t="24723" x="3898900" y="5159375"/>
          <p14:tracePt t="24731" x="3981450" y="5159375"/>
          <p14:tracePt t="24740" x="4054475" y="5159375"/>
          <p14:tracePt t="24747" x="4146550" y="5186363"/>
          <p14:tracePt t="24755" x="4246563" y="5195888"/>
          <p14:tracePt t="24763" x="4338638" y="5222875"/>
          <p14:tracePt t="24772" x="4730750" y="5241925"/>
          <p14:tracePt t="24779" x="4913313" y="5278438"/>
          <p14:tracePt t="24787" x="5178425" y="5332413"/>
          <p14:tracePt t="24795" x="5341938" y="5341938"/>
          <p14:tracePt t="24804" x="5580063" y="5397500"/>
          <p14:tracePt t="24811" x="5762625" y="5397500"/>
          <p14:tracePt t="24821" x="5935663" y="5397500"/>
          <p14:tracePt t="24827" x="6100763" y="5397500"/>
          <p14:tracePt t="24837" x="6264275" y="5397500"/>
          <p14:tracePt t="24843" x="6410325" y="5397500"/>
          <p14:tracePt t="24853" x="6575425" y="5397500"/>
          <p14:tracePt t="24859" x="6721475" y="5397500"/>
          <p14:tracePt t="24866" x="6904038" y="5387975"/>
          <p14:tracePt t="24874" x="7069138" y="5324475"/>
          <p14:tracePt t="24883" x="7278688" y="5278438"/>
          <p14:tracePt t="24891" x="7516813" y="5186363"/>
          <p14:tracePt t="24899" x="7743825" y="5113338"/>
          <p14:tracePt t="24908" x="8054975" y="5013325"/>
          <p14:tracePt t="24915" x="8347075" y="4940300"/>
          <p14:tracePt t="24924" x="8648700" y="4840288"/>
          <p14:tracePt t="24931" x="8959850" y="4711700"/>
          <p14:tracePt t="24940" x="9196388" y="4621213"/>
          <p14:tracePt t="24947" x="9388475" y="4502150"/>
          <p14:tracePt t="24955" x="9598025" y="4373563"/>
          <p14:tracePt t="24962" x="9717088" y="4300538"/>
          <p14:tracePt t="24971" x="9836150" y="4210050"/>
          <p14:tracePt t="24988" x="10018713" y="4081463"/>
          <p14:tracePt t="24996" x="10137775" y="4000500"/>
          <p14:tracePt t="25004" x="10191750" y="3963988"/>
          <p14:tracePt t="25011" x="10228263" y="3935413"/>
          <p14:tracePt t="25022" x="10264775" y="3889375"/>
          <p14:tracePt t="25027" x="10310813" y="3871913"/>
          <p14:tracePt t="25038" x="10364788" y="3816350"/>
          <p14:tracePt t="25042" x="10429875" y="3752850"/>
          <p14:tracePt t="25053" x="10493375" y="3716338"/>
          <p14:tracePt t="25059" x="10575925" y="3662363"/>
          <p14:tracePt t="25069" x="10675938" y="3616325"/>
          <p14:tracePt t="25075" x="10768013" y="3589338"/>
          <p14:tracePt t="25083" x="11141075" y="3552825"/>
          <p14:tracePt t="25092" x="11352213" y="3516313"/>
          <p14:tracePt t="25099" x="11544300" y="3506788"/>
          <p14:tracePt t="25107" x="11726863" y="3506788"/>
          <p14:tracePt t="25115" x="11926888" y="3506788"/>
          <p14:tracePt t="25122" x="12091988" y="35067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B21DDCCA-1E7C-428B-A728-E9F265F2D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3139" y="476568"/>
            <a:ext cx="8162925" cy="1179512"/>
          </a:xfrm>
        </p:spPr>
        <p:txBody>
          <a:bodyPr/>
          <a:lstStyle/>
          <a:p>
            <a:pPr eaLnBrk="1" hangingPunct="1"/>
            <a:r>
              <a:rPr lang="en-US" altLang="en-US" b="1" dirty="0">
                <a:cs typeface="Times New Roman" panose="02020603050405020304" pitchFamily="18" charset="0"/>
              </a:rPr>
              <a:t>Kotak-</a:t>
            </a:r>
            <a:r>
              <a:rPr lang="en-US" altLang="en-US" b="1" i="1" dirty="0">
                <a:cs typeface="Times New Roman" panose="02020603050405020304" pitchFamily="18" charset="0"/>
              </a:rPr>
              <a:t>S</a:t>
            </a:r>
            <a:r>
              <a:rPr lang="en-US" altLang="en-US" b="1" dirty="0">
                <a:cs typeface="Times New Roman" panose="02020603050405020304" pitchFamily="18" charset="0"/>
              </a:rPr>
              <a:t> (S-</a:t>
            </a:r>
            <a:r>
              <a:rPr lang="en-US" altLang="en-US" b="1" i="1" dirty="0">
                <a:cs typeface="Times New Roman" panose="02020603050405020304" pitchFamily="18" charset="0"/>
              </a:rPr>
              <a:t>box</a:t>
            </a:r>
            <a:r>
              <a:rPr lang="en-US" altLang="en-US" b="1" dirty="0">
                <a:cs typeface="Times New Roman" panose="02020603050405020304" pitchFamily="18" charset="0"/>
              </a:rPr>
              <a:t>)</a:t>
            </a:r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BF03315E-C08B-4467-9F6F-8EC70C83C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9" y="1905001"/>
            <a:ext cx="10380661" cy="4710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Kotak-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matriks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berisi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substitusi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sederhana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memetakan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satu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cs typeface="Times New Roman" panose="02020603050405020304" pitchFamily="18" charset="0"/>
              </a:rPr>
              <a:t> bit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satu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cs typeface="Times New Roman" panose="02020603050405020304" pitchFamily="18" charset="0"/>
              </a:rPr>
              <a:t> bit yang lain.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Pada </a:t>
            </a:r>
            <a:r>
              <a:rPr lang="en-US" altLang="en-US" sz="2400" dirty="0" err="1">
                <a:cs typeface="Times New Roman" panose="02020603050405020304" pitchFamily="18" charset="0"/>
              </a:rPr>
              <a:t>kebanyakan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cipher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blok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kotak</a:t>
            </a:r>
            <a:r>
              <a:rPr lang="en-US" altLang="en-US" sz="2400" dirty="0">
                <a:cs typeface="Times New Roman" panose="02020603050405020304" pitchFamily="18" charset="0"/>
              </a:rPr>
              <a:t>-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memetakan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 bit </a:t>
            </a:r>
            <a:r>
              <a:rPr lang="en-US" altLang="en-US" sz="2400" dirty="0" err="1">
                <a:cs typeface="Times New Roman" panose="02020603050405020304" pitchFamily="18" charset="0"/>
              </a:rPr>
              <a:t>masukan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 n </a:t>
            </a:r>
            <a:r>
              <a:rPr lang="en-US" altLang="en-US" sz="2400" dirty="0">
                <a:cs typeface="Times New Roman" panose="02020603050405020304" pitchFamily="18" charset="0"/>
              </a:rPr>
              <a:t>bit </a:t>
            </a:r>
            <a:r>
              <a:rPr lang="en-US" altLang="en-US" sz="2400" dirty="0" err="1">
                <a:cs typeface="Times New Roman" panose="02020603050405020304" pitchFamily="18" charset="0"/>
              </a:rPr>
              <a:t>keluaran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sehingga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kotak</a:t>
            </a:r>
            <a:r>
              <a:rPr lang="en-US" altLang="en-US" sz="2400" dirty="0">
                <a:cs typeface="Times New Roman" panose="02020603050405020304" pitchFamily="18" charset="0"/>
              </a:rPr>
              <a:t>-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tersebut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dinamakan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kotak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m </a:t>
            </a:r>
            <a:r>
              <a:rPr lang="en-US" altLang="en-US" sz="2400" i="1" dirty="0"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2400" i="1" dirty="0">
                <a:cs typeface="Times New Roman" panose="02020603050405020304" pitchFamily="18" charset="0"/>
              </a:rPr>
              <a:t> 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S-box</a:t>
            </a:r>
            <a:r>
              <a:rPr lang="en-US" altLang="en-US" sz="2400" dirty="0">
                <a:cs typeface="Times New Roman" panose="02020603050405020304" pitchFamily="18" charset="0"/>
              </a:rPr>
              <a:t>. 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Kotak-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merupakan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satu-satunya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langkah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nirlanjar</a:t>
            </a:r>
            <a:r>
              <a:rPr lang="en-US" altLang="en-US" sz="2400" dirty="0"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karena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operasinya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look-up table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cs typeface="Times New Roman" panose="02020603050405020304" pitchFamily="18" charset="0"/>
              </a:rPr>
              <a:t>Masukan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dari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operasi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look-up table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dijadikan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indeks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kotak</a:t>
            </a:r>
            <a:r>
              <a:rPr lang="en-US" altLang="en-US" sz="2400" dirty="0">
                <a:cs typeface="Times New Roman" panose="02020603050405020304" pitchFamily="18" charset="0"/>
              </a:rPr>
              <a:t>-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,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keluarannya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entry</a:t>
            </a:r>
            <a:r>
              <a:rPr lang="en-US" altLang="en-US" sz="2400" dirty="0"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kotak</a:t>
            </a:r>
            <a:r>
              <a:rPr lang="en-US" altLang="en-US" sz="2400" dirty="0">
                <a:cs typeface="Times New Roman" panose="02020603050405020304" pitchFamily="18" charset="0"/>
              </a:rPr>
              <a:t>-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2400" dirty="0"/>
          </a:p>
        </p:txBody>
      </p:sp>
      <p:sp>
        <p:nvSpPr>
          <p:cNvPr id="105476" name="Footer Placeholder 1">
            <a:extLst>
              <a:ext uri="{FF2B5EF4-FFF2-40B4-BE49-F238E27FC236}">
                <a16:creationId xmlns:a16="http://schemas.microsoft.com/office/drawing/2014/main" id="{851D96E7-1E46-44A2-B072-A0C0A12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105477" name="Slide Number Placeholder 2">
            <a:extLst>
              <a:ext uri="{FF2B5EF4-FFF2-40B4-BE49-F238E27FC236}">
                <a16:creationId xmlns:a16="http://schemas.microsoft.com/office/drawing/2014/main" id="{812F3025-EDFF-4F27-A826-C305EBB9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E677223-C3DF-41E5-9C48-BEA209086C4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97ADC6-8744-4E47-819B-7BF94E292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6"/>
    </mc:Choice>
    <mc:Fallback xmlns="">
      <p:transition spd="slow" advTm="5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4" x="11945938" y="3324225"/>
          <p14:tracePt t="591" x="11799888" y="3278188"/>
          <p14:tracePt t="602" x="11634788" y="3232150"/>
          <p14:tracePt t="607" x="11442700" y="3187700"/>
          <p14:tracePt t="618" x="11260138" y="3151188"/>
          <p14:tracePt t="623" x="10995025" y="3086100"/>
          <p14:tracePt t="632" x="10694988" y="2986088"/>
          <p14:tracePt t="639" x="10364788" y="2922588"/>
          <p14:tracePt t="648" x="10036175" y="2840038"/>
          <p14:tracePt t="655" x="9653588" y="2703513"/>
          <p14:tracePt t="662" x="9332913" y="2638425"/>
          <p14:tracePt t="672" x="9096375" y="2557463"/>
          <p14:tracePt t="679" x="8831263" y="2474913"/>
          <p14:tracePt t="687" x="8621713" y="2447925"/>
          <p14:tracePt t="695" x="8337550" y="2382838"/>
          <p14:tracePt t="703" x="8072438" y="2309813"/>
          <p14:tracePt t="711" x="7780338" y="2255838"/>
          <p14:tracePt t="719" x="7461250" y="2192338"/>
          <p14:tracePt t="727" x="7169150" y="2136775"/>
          <p14:tracePt t="735" x="6877050" y="2082800"/>
          <p14:tracePt t="743" x="6657975" y="2027238"/>
          <p14:tracePt t="753" x="6402388" y="1973263"/>
          <p14:tracePt t="759" x="6064250" y="1871663"/>
          <p14:tracePt t="768" x="5862638" y="1854200"/>
          <p14:tracePt t="775" x="5580063" y="1817688"/>
          <p14:tracePt t="785" x="5324475" y="1762125"/>
          <p14:tracePt t="791" x="5122863" y="1744663"/>
          <p14:tracePt t="801" x="4867275" y="1708150"/>
          <p14:tracePt t="807" x="4621213" y="1679575"/>
          <p14:tracePt t="817" x="4411663" y="1643063"/>
          <p14:tracePt t="823" x="4246563" y="1616075"/>
          <p14:tracePt t="831" x="4064000" y="1598613"/>
          <p14:tracePt t="839" x="3935413" y="1598613"/>
          <p14:tracePt t="847" x="3808413" y="1570038"/>
          <p14:tracePt t="855" x="3643313" y="1552575"/>
          <p14:tracePt t="863" x="3506788" y="1506538"/>
          <p14:tracePt t="871" x="3397250" y="1506538"/>
          <p14:tracePt t="878" x="3287713" y="1479550"/>
          <p14:tracePt t="888" x="3195638" y="1479550"/>
          <p14:tracePt t="902" x="2986088" y="1470025"/>
          <p14:tracePt t="911" x="2859088" y="1452563"/>
          <p14:tracePt t="919" x="2786063" y="1443038"/>
          <p14:tracePt t="927" x="2667000" y="1423988"/>
          <p14:tracePt t="936" x="2538413" y="1423988"/>
          <p14:tracePt t="943" x="2447925" y="1423988"/>
          <p14:tracePt t="952" x="2319338" y="1423988"/>
          <p14:tracePt t="959" x="2209800" y="1397000"/>
          <p14:tracePt t="968" x="2082800" y="1397000"/>
          <p14:tracePt t="975" x="1990725" y="1397000"/>
          <p14:tracePt t="986" x="1900238" y="1397000"/>
          <p14:tracePt t="990" x="1808163" y="1397000"/>
          <p14:tracePt t="1001" x="1717675" y="1397000"/>
          <p14:tracePt t="1007" x="1635125" y="1397000"/>
          <p14:tracePt t="1018" x="1579563" y="1397000"/>
          <p14:tracePt t="1022" x="1543050" y="1397000"/>
          <p14:tracePt t="1034" x="1460500" y="1397000"/>
          <p14:tracePt t="1039" x="1370013" y="1397000"/>
          <p14:tracePt t="1047" x="1270000" y="1397000"/>
          <p14:tracePt t="1054" x="1177925" y="1397000"/>
          <p14:tracePt t="1063" x="1087438" y="1397000"/>
          <p14:tracePt t="1071" x="1014413" y="1397000"/>
          <p14:tracePt t="1079" x="977900" y="1397000"/>
          <p14:tracePt t="1087" x="941388" y="1397000"/>
          <p14:tracePt t="1094" x="912813" y="1397000"/>
          <p14:tracePt t="1103" x="895350" y="1397000"/>
          <p14:tracePt t="1111" x="868363" y="1397000"/>
          <p14:tracePt t="1120" x="839788" y="1397000"/>
          <p14:tracePt t="1127" x="831850" y="1397000"/>
          <p14:tracePt t="1143" x="812800" y="1397000"/>
          <p14:tracePt t="1152" x="803275" y="1397000"/>
          <p14:tracePt t="1159" x="785813" y="1416050"/>
          <p14:tracePt t="1175" x="757238" y="1416050"/>
          <p14:tracePt t="1185" x="720725" y="1423988"/>
          <p14:tracePt t="1191" x="693738" y="1423988"/>
          <p14:tracePt t="1202" x="657225" y="1423988"/>
          <p14:tracePt t="1206" x="611188" y="1452563"/>
          <p14:tracePt t="1216" x="593725" y="1452563"/>
          <p14:tracePt t="1222" x="574675" y="1452563"/>
          <p14:tracePt t="1232" x="547688" y="1460500"/>
          <p14:tracePt t="1247" x="511175" y="1470025"/>
          <p14:tracePt t="1263" x="511175" y="1479550"/>
          <p14:tracePt t="1991" x="520700" y="1479550"/>
          <p14:tracePt t="2000" x="530225" y="1479550"/>
          <p14:tracePt t="2159" x="538163" y="1470025"/>
          <p14:tracePt t="2703" x="547688" y="1460500"/>
          <p14:tracePt t="2711" x="557213" y="1460500"/>
          <p14:tracePt t="2719" x="584200" y="1460500"/>
          <p14:tracePt t="2727" x="639763" y="1452563"/>
          <p14:tracePt t="2735" x="657225" y="1433513"/>
          <p14:tracePt t="2752" x="684213" y="1423988"/>
          <p14:tracePt t="2759" x="703263" y="1406525"/>
          <p14:tracePt t="2769" x="712788" y="1397000"/>
          <p14:tracePt t="2775" x="720725" y="1397000"/>
          <p14:tracePt t="2791" x="730250" y="1387475"/>
          <p14:tracePt t="2887" x="739775" y="1379538"/>
          <p14:tracePt t="3671" x="749300" y="1379538"/>
          <p14:tracePt t="3679" x="749300" y="1370013"/>
          <p14:tracePt t="3806" x="757238" y="1370013"/>
          <p14:tracePt t="3823" x="766763" y="1360488"/>
          <p14:tracePt t="3832" x="776288" y="1350963"/>
          <p14:tracePt t="3902" x="785813" y="1350963"/>
          <p14:tracePt t="3951" x="803275" y="1350963"/>
          <p14:tracePt t="3959" x="858838" y="1350963"/>
          <p14:tracePt t="3967" x="912813" y="1350963"/>
          <p14:tracePt t="3974" x="1004888" y="1350963"/>
          <p14:tracePt t="3985" x="1095375" y="1350963"/>
          <p14:tracePt t="3991" x="1187450" y="1350963"/>
          <p14:tracePt t="4002" x="1277938" y="1350963"/>
          <p14:tracePt t="4007" x="1370013" y="1350963"/>
          <p14:tracePt t="4018" x="1460500" y="1350963"/>
          <p14:tracePt t="4023" x="1662113" y="1350963"/>
          <p14:tracePt t="4032" x="1708150" y="1350963"/>
          <p14:tracePt t="4694" x="1725613" y="1350963"/>
          <p14:tracePt t="4702" x="1762125" y="1323975"/>
          <p14:tracePt t="4710" x="1771650" y="1323975"/>
          <p14:tracePt t="4719" x="1798638" y="1323975"/>
          <p14:tracePt t="4726" x="1854200" y="1323975"/>
          <p14:tracePt t="4735" x="1900238" y="1323975"/>
          <p14:tracePt t="4742" x="1954213" y="1323975"/>
          <p14:tracePt t="4751" x="1990725" y="1323975"/>
          <p14:tracePt t="4758" x="2046288" y="1323975"/>
          <p14:tracePt t="4766" x="2082800" y="1323975"/>
          <p14:tracePt t="4774" x="2109788" y="1323975"/>
          <p14:tracePt t="4782" x="2146300" y="1323975"/>
          <p14:tracePt t="4790" x="2192338" y="1323975"/>
          <p14:tracePt t="4799" x="2200275" y="1323975"/>
          <p14:tracePt t="4805" x="2219325" y="1343025"/>
          <p14:tracePt t="4887" x="2236788" y="1343025"/>
          <p14:tracePt t="4896" x="2273300" y="1343025"/>
          <p14:tracePt t="4905" x="2301875" y="1343025"/>
          <p14:tracePt t="4910" x="2338388" y="1343025"/>
          <p14:tracePt t="4919" x="2392363" y="1343025"/>
          <p14:tracePt t="4927" x="2447925" y="1343025"/>
          <p14:tracePt t="4936" x="2511425" y="1343025"/>
          <p14:tracePt t="4942" x="2566988" y="1343025"/>
          <p14:tracePt t="4952" x="2603500" y="1343025"/>
          <p14:tracePt t="4959" x="2630488" y="1343025"/>
          <p14:tracePt t="4968" x="2676525" y="1360488"/>
          <p14:tracePt t="4975" x="2684463" y="1379538"/>
          <p14:tracePt t="4985" x="2693988" y="1379538"/>
          <p14:tracePt t="4991" x="2713038" y="1379538"/>
          <p14:tracePt t="5335" x="2720975" y="1379538"/>
          <p14:tracePt t="5375" x="2767013" y="1387475"/>
          <p14:tracePt t="5384" x="2794000" y="1387475"/>
          <p14:tracePt t="5390" x="2867025" y="1406525"/>
          <p14:tracePt t="5401" x="2932113" y="1423988"/>
          <p14:tracePt t="5407" x="2986088" y="1443038"/>
          <p14:tracePt t="5418" x="3059113" y="1443038"/>
          <p14:tracePt t="5423" x="3141663" y="1460500"/>
          <p14:tracePt t="5433" x="3232150" y="1460500"/>
          <p14:tracePt t="5438" x="3314700" y="1489075"/>
          <p14:tracePt t="5447" x="3387725" y="1497013"/>
          <p14:tracePt t="5456" x="3443288" y="1497013"/>
          <p14:tracePt t="5463" x="3489325" y="1497013"/>
          <p14:tracePt t="5473" x="3516313" y="1516063"/>
          <p14:tracePt t="5574" x="3525838" y="1516063"/>
          <p14:tracePt t="5582" x="3533775" y="1516063"/>
          <p14:tracePt t="5590" x="3543300" y="1516063"/>
          <p14:tracePt t="5598" x="3589338" y="1516063"/>
          <p14:tracePt t="5605" x="3625850" y="1516063"/>
          <p14:tracePt t="5614" x="3716338" y="1497013"/>
          <p14:tracePt t="5622" x="3808413" y="1497013"/>
          <p14:tracePt t="5630" x="3898900" y="1497013"/>
          <p14:tracePt t="5638" x="3990975" y="1497013"/>
          <p14:tracePt t="5646" x="4083050" y="1497013"/>
          <p14:tracePt t="5654" x="4173538" y="1497013"/>
          <p14:tracePt t="5663" x="4429125" y="1497013"/>
          <p14:tracePt t="5671" x="4484688" y="1497013"/>
          <p14:tracePt t="5679" x="4521200" y="1497013"/>
          <p14:tracePt t="5687" x="4538663" y="1497013"/>
          <p14:tracePt t="5695" x="4548188" y="1497013"/>
          <p14:tracePt t="6982" x="4511675" y="1497013"/>
          <p14:tracePt t="6990" x="4475163" y="1497013"/>
          <p14:tracePt t="6998" x="4429125" y="1516063"/>
          <p14:tracePt t="7006" x="4365625" y="1533525"/>
          <p14:tracePt t="7015" x="4283075" y="1570038"/>
          <p14:tracePt t="7022" x="4237038" y="1589088"/>
          <p14:tracePt t="7030" x="4164013" y="1606550"/>
          <p14:tracePt t="7038" x="4083050" y="1635125"/>
          <p14:tracePt t="7046" x="4044950" y="1643063"/>
          <p14:tracePt t="7053" x="3981450" y="1671638"/>
          <p14:tracePt t="7062" x="3898900" y="1679575"/>
          <p14:tracePt t="7069" x="3844925" y="1689100"/>
          <p14:tracePt t="7078" x="3752850" y="1708150"/>
          <p14:tracePt t="7086" x="3460750" y="1762125"/>
          <p14:tracePt t="7093" x="3297238" y="1771650"/>
          <p14:tracePt t="7102" x="3159125" y="1808163"/>
          <p14:tracePt t="7109" x="2995613" y="1817688"/>
          <p14:tracePt t="7118" x="2903538" y="1844675"/>
          <p14:tracePt t="7125" x="2822575" y="1862138"/>
          <p14:tracePt t="7135" x="2794000" y="1862138"/>
          <p14:tracePt t="7142" x="2749550" y="1881188"/>
          <p14:tracePt t="7151" x="2730500" y="1890713"/>
          <p14:tracePt t="7158" x="2703513" y="1908175"/>
          <p14:tracePt t="7174" x="2676525" y="1917700"/>
          <p14:tracePt t="7183" x="2657475" y="1944688"/>
          <p14:tracePt t="7190" x="2640013" y="1954213"/>
          <p14:tracePt t="7199" x="2603500" y="1963738"/>
          <p14:tracePt t="7206" x="2584450" y="1981200"/>
          <p14:tracePt t="7217" x="2547938" y="1981200"/>
          <p14:tracePt t="7222" x="2501900" y="2000250"/>
          <p14:tracePt t="7230" x="2474913" y="2009775"/>
          <p14:tracePt t="7238" x="2428875" y="2009775"/>
          <p14:tracePt t="7246" x="2374900" y="2036763"/>
          <p14:tracePt t="7254" x="2346325" y="2036763"/>
          <p14:tracePt t="7261" x="2301875" y="2036763"/>
          <p14:tracePt t="7270" x="2255838" y="2046288"/>
          <p14:tracePt t="7277" x="2200275" y="2046288"/>
          <p14:tracePt t="7286" x="2163763" y="2054225"/>
          <p14:tracePt t="7294" x="2119313" y="2063750"/>
          <p14:tracePt t="7302" x="2063750" y="2063750"/>
          <p14:tracePt t="7310" x="2000250" y="2082800"/>
          <p14:tracePt t="7318" x="1927225" y="2082800"/>
          <p14:tracePt t="7326" x="1863725" y="2100263"/>
          <p14:tracePt t="7335" x="1790700" y="2119313"/>
          <p14:tracePt t="7342" x="1754188" y="2119313"/>
          <p14:tracePt t="7351" x="1708150" y="2127250"/>
          <p14:tracePt t="7358" x="1662113" y="2136775"/>
          <p14:tracePt t="7366" x="1625600" y="2146300"/>
          <p14:tracePt t="7374" x="1606550" y="2146300"/>
          <p14:tracePt t="7383" x="1570038" y="2163763"/>
          <p14:tracePt t="7406" x="1552575" y="2163763"/>
          <p14:tracePt t="7418" x="1533525" y="2173288"/>
          <p14:tracePt t="7423" x="1525588" y="2173288"/>
          <p14:tracePt t="7438" x="1506538" y="2192338"/>
          <p14:tracePt t="7447" x="1489075" y="2200275"/>
          <p14:tracePt t="7463" x="1470025" y="2228850"/>
          <p14:tracePt t="7479" x="1460500" y="2228850"/>
          <p14:tracePt t="7527" x="1452563" y="2236788"/>
          <p14:tracePt t="7543" x="1443038" y="2246313"/>
          <p14:tracePt t="7551" x="1433513" y="2255838"/>
          <p14:tracePt t="7647" x="1433513" y="2265363"/>
          <p14:tracePt t="7703" x="1423988" y="2273300"/>
          <p14:tracePt t="8870" x="1489075" y="2282825"/>
          <p14:tracePt t="8879" x="1533525" y="2282825"/>
          <p14:tracePt t="8888" x="1598613" y="2301875"/>
          <p14:tracePt t="8895" x="1662113" y="2301875"/>
          <p14:tracePt t="8904" x="1689100" y="2319338"/>
          <p14:tracePt t="8911" x="1708150" y="2319338"/>
          <p14:tracePt t="8920" x="1717675" y="2319338"/>
          <p14:tracePt t="8959" x="1725613" y="2319338"/>
          <p14:tracePt t="8967" x="1735138" y="2319338"/>
          <p14:tracePt t="8974" x="1754188" y="2319338"/>
          <p14:tracePt t="8985" x="1771650" y="2319338"/>
          <p14:tracePt t="8991" x="1798638" y="2319338"/>
          <p14:tracePt t="9002" x="1827213" y="2319338"/>
          <p14:tracePt t="9006" x="1844675" y="2319338"/>
          <p14:tracePt t="9018" x="1881188" y="2319338"/>
          <p14:tracePt t="9023" x="1908175" y="2319338"/>
          <p14:tracePt t="9034" x="1963738" y="2319338"/>
          <p14:tracePt t="9039" x="1990725" y="2319338"/>
          <p14:tracePt t="9047" x="2017713" y="2319338"/>
          <p14:tracePt t="9054" x="2046288" y="2319338"/>
          <p14:tracePt t="9063" x="2090738" y="2319338"/>
          <p14:tracePt t="9071" x="2155825" y="2319338"/>
          <p14:tracePt t="9078" x="2236788" y="2319338"/>
          <p14:tracePt t="9087" x="2273300" y="2319338"/>
          <p14:tracePt t="9095" x="2319338" y="2319338"/>
          <p14:tracePt t="9103" x="2346325" y="2319338"/>
          <p14:tracePt t="9111" x="2374900" y="2319338"/>
          <p14:tracePt t="9121" x="2401888" y="2319338"/>
          <p14:tracePt t="9128" x="2419350" y="2319338"/>
          <p14:tracePt t="9136" x="2447925" y="2319338"/>
          <p14:tracePt t="9143" x="2493963" y="2319338"/>
          <p14:tracePt t="9152" x="2520950" y="2319338"/>
          <p14:tracePt t="9159" x="2547938" y="2319338"/>
          <p14:tracePt t="9168" x="2566988" y="2328863"/>
          <p14:tracePt t="9175" x="2603500" y="2338388"/>
          <p14:tracePt t="9185" x="2611438" y="2338388"/>
          <p14:tracePt t="9191" x="2647950" y="2338388"/>
          <p14:tracePt t="9203" x="2676525" y="2346325"/>
          <p14:tracePt t="9206" x="2713038" y="2346325"/>
          <p14:tracePt t="9217" x="2757488" y="2365375"/>
          <p14:tracePt t="9223" x="2803525" y="2365375"/>
          <p14:tracePt t="9231" x="2822575" y="2365375"/>
          <p14:tracePt t="9239" x="2849563" y="2365375"/>
          <p14:tracePt t="9247" x="2876550" y="2374900"/>
          <p14:tracePt t="9255" x="2903538" y="2374900"/>
          <p14:tracePt t="9263" x="2922588" y="2374900"/>
          <p14:tracePt t="9271" x="2940050" y="2374900"/>
          <p14:tracePt t="9279" x="2968625" y="2374900"/>
          <p14:tracePt t="9287" x="3005138" y="2374900"/>
          <p14:tracePt t="9304" x="3013075" y="2374900"/>
          <p14:tracePt t="9313" x="3022600" y="2374900"/>
          <p14:tracePt t="9342" x="3041650" y="2374900"/>
          <p14:tracePt t="9358" x="3049588" y="2374900"/>
          <p14:tracePt t="9367" x="3068638" y="2374900"/>
          <p14:tracePt t="9374" x="3086100" y="2374900"/>
          <p14:tracePt t="9383" x="3095625" y="2374900"/>
          <p14:tracePt t="9400" x="3114675" y="2374900"/>
          <p14:tracePt t="9432" x="3122613" y="2374900"/>
          <p14:tracePt t="9479" x="3141663" y="2374900"/>
          <p14:tracePt t="9503" x="3151188" y="2374900"/>
          <p14:tracePt t="9536" x="3168650" y="2374900"/>
          <p14:tracePt t="9551" x="3178175" y="2374900"/>
          <p14:tracePt t="9600" x="3195638" y="2374900"/>
          <p14:tracePt t="9607" x="3232150" y="2374900"/>
          <p14:tracePt t="9617" x="3287713" y="2374900"/>
          <p14:tracePt t="9622" x="3324225" y="2374900"/>
          <p14:tracePt t="9633" x="3351213" y="2374900"/>
          <p14:tracePt t="9638" x="3387725" y="2374900"/>
          <p14:tracePt t="9647" x="3397250" y="2374900"/>
          <p14:tracePt t="9687" x="3406775" y="2374900"/>
          <p14:tracePt t="9735" x="3424238" y="2365375"/>
          <p14:tracePt t="9742" x="3433763" y="2365375"/>
          <p14:tracePt t="9751" x="3452813" y="2355850"/>
          <p14:tracePt t="9759" x="3460750" y="2355850"/>
          <p14:tracePt t="9769" x="3479800" y="2355850"/>
          <p14:tracePt t="9775" x="3489325" y="2355850"/>
          <p14:tracePt t="9790" x="3506788" y="2355850"/>
          <p14:tracePt t="9804" x="3525838" y="2355850"/>
          <p14:tracePt t="9806" x="3533775" y="2355850"/>
          <p14:tracePt t="9823" x="3552825" y="2355850"/>
          <p14:tracePt t="9832" x="3570288" y="2338388"/>
          <p14:tracePt t="9839" x="3589338" y="2338388"/>
          <p14:tracePt t="9847" x="3616325" y="2338388"/>
          <p14:tracePt t="9855" x="3635375" y="2338388"/>
          <p14:tracePt t="9863" x="3643313" y="2338388"/>
          <p14:tracePt t="9871" x="3671888" y="2338388"/>
          <p14:tracePt t="9879" x="3689350" y="2338388"/>
          <p14:tracePt t="9905" x="3708400" y="2338388"/>
          <p14:tracePt t="9943" x="3716338" y="2338388"/>
          <p14:tracePt t="9950" x="3735388" y="2338388"/>
          <p14:tracePt t="9959" x="3744913" y="2338388"/>
          <p14:tracePt t="9967" x="3781425" y="2338388"/>
          <p14:tracePt t="9975" x="3798888" y="2338388"/>
          <p14:tracePt t="9985" x="3835400" y="2338388"/>
          <p14:tracePt t="9991" x="3890963" y="2338388"/>
          <p14:tracePt t="10001" x="3944938" y="2338388"/>
          <p14:tracePt t="10007" x="3990975" y="2338388"/>
          <p14:tracePt t="10018" x="4044950" y="2338388"/>
          <p14:tracePt t="10023" x="4073525" y="2338388"/>
          <p14:tracePt t="10032" x="4100513" y="2338388"/>
          <p14:tracePt t="10039" x="4110038" y="2338388"/>
          <p14:tracePt t="10047" x="4137025" y="2338388"/>
          <p14:tracePt t="10064" x="4156075" y="2338388"/>
          <p14:tracePt t="10087" x="4164013" y="2338388"/>
          <p14:tracePt t="10095" x="4173538" y="2338388"/>
          <p14:tracePt t="10104" x="4183063" y="2338388"/>
          <p14:tracePt t="10112" x="4229100" y="2338388"/>
          <p14:tracePt t="10120" x="4265613" y="2338388"/>
          <p14:tracePt t="10127" x="4319588" y="2338388"/>
          <p14:tracePt t="10135" x="4392613" y="2338388"/>
          <p14:tracePt t="10143" x="4465638" y="2338388"/>
          <p14:tracePt t="10151" x="4538663" y="2338388"/>
          <p14:tracePt t="10159" x="4594225" y="2338388"/>
          <p14:tracePt t="10169" x="4611688" y="2338388"/>
          <p14:tracePt t="10176" x="4621213" y="2338388"/>
          <p14:tracePt t="10190" x="4638675" y="2338388"/>
          <p14:tracePt t="10207" x="4648200" y="2338388"/>
          <p14:tracePt t="10223" x="4667250" y="2338388"/>
          <p14:tracePt t="10238" x="4684713" y="2338388"/>
          <p14:tracePt t="10247" x="4703763" y="2338388"/>
          <p14:tracePt t="10255" x="4721225" y="2338388"/>
          <p14:tracePt t="10263" x="4740275" y="2338388"/>
          <p14:tracePt t="10271" x="4757738" y="2328863"/>
          <p14:tracePt t="10279" x="4767263" y="2328863"/>
          <p14:tracePt t="10286" x="4794250" y="2328863"/>
          <p14:tracePt t="10295" x="4803775" y="2328863"/>
          <p14:tracePt t="10304" x="4813300" y="2328863"/>
          <p14:tracePt t="10311" x="4849813" y="2328863"/>
          <p14:tracePt t="10327" x="4886325" y="2328863"/>
          <p14:tracePt t="10336" x="4913313" y="2328863"/>
          <p14:tracePt t="10342" x="4959350" y="2328863"/>
          <p14:tracePt t="10351" x="5013325" y="2328863"/>
          <p14:tracePt t="10358" x="5041900" y="2328863"/>
          <p14:tracePt t="10367" x="5095875" y="2328863"/>
          <p14:tracePt t="10374" x="5122863" y="2328863"/>
          <p14:tracePt t="10383" x="5168900" y="2328863"/>
          <p14:tracePt t="10390" x="5224463" y="2328863"/>
          <p14:tracePt t="10401" x="5278438" y="2328863"/>
          <p14:tracePt t="10406" x="5351463" y="2328863"/>
          <p14:tracePt t="10418" x="5407025" y="2328863"/>
          <p14:tracePt t="10423" x="5461000" y="2328863"/>
          <p14:tracePt t="10434" x="5507038" y="2328863"/>
          <p14:tracePt t="10439" x="5570538" y="2328863"/>
          <p14:tracePt t="10447" x="5607050" y="2328863"/>
          <p14:tracePt t="10454" x="5643563" y="2328863"/>
          <p14:tracePt t="10463" x="5689600" y="2328863"/>
          <p14:tracePt t="10471" x="5708650" y="2328863"/>
          <p14:tracePt t="10479" x="5716588" y="2328863"/>
          <p14:tracePt t="10487" x="5735638" y="2328863"/>
          <p14:tracePt t="10495" x="5745163" y="2328863"/>
          <p14:tracePt t="10511" x="5753100" y="2328863"/>
          <p14:tracePt t="10521" x="5762625" y="2328863"/>
          <p14:tracePt t="11567" x="5799138" y="2328863"/>
          <p14:tracePt t="11575" x="5826125" y="2319338"/>
          <p14:tracePt t="11583" x="5881688" y="2319338"/>
          <p14:tracePt t="11590" x="5927725" y="2319338"/>
          <p14:tracePt t="11601" x="6008688" y="2319338"/>
          <p14:tracePt t="11607" x="6100763" y="2319338"/>
          <p14:tracePt t="11618" x="6191250" y="2319338"/>
          <p14:tracePt t="11623" x="6283325" y="2319338"/>
          <p14:tracePt t="11632" x="6373813" y="2319338"/>
          <p14:tracePt t="11638" x="6465888" y="2319338"/>
          <p14:tracePt t="11647" x="6557963" y="2319338"/>
          <p14:tracePt t="11654" x="6784975" y="2319338"/>
          <p14:tracePt t="11663" x="6821488" y="2319338"/>
          <p14:tracePt t="11671" x="6867525" y="2319338"/>
          <p14:tracePt t="11679" x="6894513" y="2292350"/>
          <p14:tracePt t="11688" x="6904038" y="2292350"/>
          <p14:tracePt t="11695" x="6931025" y="2292350"/>
          <p14:tracePt t="11704" x="6959600" y="2282825"/>
          <p14:tracePt t="11719" x="6977063" y="2282825"/>
          <p14:tracePt t="11727" x="6996113" y="2282825"/>
          <p14:tracePt t="11736" x="7013575" y="2282825"/>
          <p14:tracePt t="11743" x="7040563" y="2282825"/>
          <p14:tracePt t="11752" x="7069138" y="2282825"/>
          <p14:tracePt t="11759" x="7096125" y="2282825"/>
          <p14:tracePt t="11770" x="7132638" y="2282825"/>
          <p14:tracePt t="11776" x="7142163" y="2282825"/>
          <p14:tracePt t="11785" x="7150100" y="2282825"/>
          <p14:tracePt t="11839" x="7169150" y="2282825"/>
          <p14:tracePt t="11847" x="7178675" y="2273300"/>
          <p14:tracePt t="11879" x="7186613" y="2265363"/>
          <p14:tracePt t="11888" x="7196138" y="2265363"/>
          <p14:tracePt t="11895" x="7223125" y="2265363"/>
          <p14:tracePt t="11911" x="7259638" y="2265363"/>
          <p14:tracePt t="11921" x="7334250" y="2265363"/>
          <p14:tracePt t="11926" x="7370763" y="2265363"/>
          <p14:tracePt t="11935" x="7461250" y="2265363"/>
          <p14:tracePt t="11943" x="7534275" y="2265363"/>
          <p14:tracePt t="11952" x="7626350" y="2265363"/>
          <p14:tracePt t="11959" x="7716838" y="2265363"/>
          <p14:tracePt t="11968" x="7772400" y="2265363"/>
          <p14:tracePt t="11975" x="7826375" y="2265363"/>
          <p14:tracePt t="11985" x="7899400" y="2265363"/>
          <p14:tracePt t="11991" x="7962900" y="2265363"/>
          <p14:tracePt t="12002" x="8018463" y="2265363"/>
          <p14:tracePt t="12006" x="8072438" y="2265363"/>
          <p14:tracePt t="12023" x="8108950" y="2265363"/>
          <p14:tracePt t="12033" x="8164513" y="2273300"/>
          <p14:tracePt t="12038" x="8237538" y="2273300"/>
          <p14:tracePt t="12047" x="8320088" y="2301875"/>
          <p14:tracePt t="12055" x="8393113" y="2301875"/>
          <p14:tracePt t="12063" x="8447088" y="2301875"/>
          <p14:tracePt t="12071" x="8520113" y="2301875"/>
          <p14:tracePt t="12079" x="8602663" y="2301875"/>
          <p14:tracePt t="12087" x="8629650" y="2301875"/>
          <p14:tracePt t="12095" x="8639175" y="2301875"/>
          <p14:tracePt t="12103" x="8648700" y="2301875"/>
          <p14:tracePt t="13255" x="8621713" y="2301875"/>
          <p14:tracePt t="13263" x="8548688" y="2301875"/>
          <p14:tracePt t="13271" x="8475663" y="2309813"/>
          <p14:tracePt t="13279" x="8393113" y="2338388"/>
          <p14:tracePt t="13287" x="8320088" y="2338388"/>
          <p14:tracePt t="13295" x="8247063" y="2346325"/>
          <p14:tracePt t="13304" x="8201025" y="2374900"/>
          <p14:tracePt t="13311" x="8147050" y="2374900"/>
          <p14:tracePt t="13320" x="8101013" y="2374900"/>
          <p14:tracePt t="13327" x="8064500" y="2374900"/>
          <p14:tracePt t="13335" x="8018463" y="2401888"/>
          <p14:tracePt t="13343" x="7981950" y="2401888"/>
          <p14:tracePt t="13352" x="7945438" y="2419350"/>
          <p14:tracePt t="13359" x="7899400" y="2419350"/>
          <p14:tracePt t="13368" x="7835900" y="2428875"/>
          <p14:tracePt t="13374" x="7735888" y="2438400"/>
          <p14:tracePt t="13385" x="7643813" y="2455863"/>
          <p14:tracePt t="13390" x="7553325" y="2455863"/>
          <p14:tracePt t="13400" x="7334250" y="2455863"/>
          <p14:tracePt t="13406" x="7242175" y="2455863"/>
          <p14:tracePt t="13417" x="7132638" y="2455863"/>
          <p14:tracePt t="13422" x="7050088" y="2455863"/>
          <p14:tracePt t="13432" x="6959600" y="2455863"/>
          <p14:tracePt t="13438" x="6850063" y="2455863"/>
          <p14:tracePt t="13446" x="6721475" y="2455863"/>
          <p14:tracePt t="13454" x="6630988" y="2455863"/>
          <p14:tracePt t="13462" x="6521450" y="2455863"/>
          <p14:tracePt t="13470" x="6429375" y="2455863"/>
          <p14:tracePt t="13478" x="6319838" y="2455863"/>
          <p14:tracePt t="13486" x="6227763" y="2455863"/>
          <p14:tracePt t="13494" x="6118225" y="2455863"/>
          <p14:tracePt t="13501" x="6027738" y="2455863"/>
          <p14:tracePt t="13510" x="5954713" y="2455863"/>
          <p14:tracePt t="13519" x="5845175" y="2455863"/>
          <p14:tracePt t="13526" x="5716588" y="2455863"/>
          <p14:tracePt t="13535" x="5607050" y="2455863"/>
          <p14:tracePt t="13542" x="5497513" y="2455863"/>
          <p14:tracePt t="13552" x="5370513" y="2455863"/>
          <p14:tracePt t="13558" x="5241925" y="2455863"/>
          <p14:tracePt t="13567" x="5114925" y="2455863"/>
          <p14:tracePt t="13574" x="4986338" y="2455863"/>
          <p14:tracePt t="13583" x="4857750" y="2455863"/>
          <p14:tracePt t="13590" x="4767263" y="2455863"/>
          <p14:tracePt t="13601" x="4638675" y="2455863"/>
          <p14:tracePt t="13606" x="4511675" y="2455863"/>
          <p14:tracePt t="13618" x="4402138" y="2455863"/>
          <p14:tracePt t="13622" x="4302125" y="2455863"/>
          <p14:tracePt t="13634" x="4192588" y="2455863"/>
          <p14:tracePt t="13639" x="4083050" y="2455863"/>
          <p14:tracePt t="13647" x="3971925" y="2455863"/>
          <p14:tracePt t="13655" x="3881438" y="2455863"/>
          <p14:tracePt t="13662" x="3771900" y="2455863"/>
          <p14:tracePt t="13671" x="3662363" y="2455863"/>
          <p14:tracePt t="13679" x="3570288" y="2455863"/>
          <p14:tracePt t="13687" x="3497263" y="2455863"/>
          <p14:tracePt t="13695" x="3424238" y="2455863"/>
          <p14:tracePt t="13703" x="3351213" y="2455863"/>
          <p14:tracePt t="13711" x="3314700" y="2455863"/>
          <p14:tracePt t="13720" x="3251200" y="2455863"/>
          <p14:tracePt t="13726" x="3195638" y="2455863"/>
          <p14:tracePt t="13736" x="3122613" y="2455863"/>
          <p14:tracePt t="13743" x="3041650" y="2455863"/>
          <p14:tracePt t="13752" x="2986088" y="2455863"/>
          <p14:tracePt t="13759" x="2895600" y="2455863"/>
          <p14:tracePt t="13768" x="2867025" y="2465388"/>
          <p14:tracePt t="13775" x="2767013" y="2465388"/>
          <p14:tracePt t="13786" x="2693988" y="2474913"/>
          <p14:tracePt t="13792" x="2611438" y="2474913"/>
          <p14:tracePt t="13804" x="2557463" y="2492375"/>
          <p14:tracePt t="13806" x="2511425" y="2492375"/>
          <p14:tracePt t="13816" x="2465388" y="2492375"/>
          <p14:tracePt t="13823" x="2419350" y="2511425"/>
          <p14:tracePt t="13832" x="2382838" y="2511425"/>
          <p14:tracePt t="13840" x="2355850" y="2511425"/>
          <p14:tracePt t="13847" x="2328863" y="2520950"/>
          <p14:tracePt t="13855" x="2301875" y="2520950"/>
          <p14:tracePt t="13863" x="2255838" y="2547938"/>
          <p14:tracePt t="13872" x="2236788" y="2547938"/>
          <p14:tracePt t="13879" x="2209800" y="2547938"/>
          <p14:tracePt t="13887" x="2173288" y="2557463"/>
          <p14:tracePt t="13903" x="2146300" y="2574925"/>
          <p14:tracePt t="13951" x="2127250" y="2574925"/>
          <p14:tracePt t="13959" x="2119313" y="2574925"/>
          <p14:tracePt t="13967" x="2109788" y="2584450"/>
          <p14:tracePt t="13975" x="2090738" y="2593975"/>
          <p14:tracePt t="14032" x="2082800" y="2611438"/>
          <p14:tracePt t="14071" x="2082800" y="2620963"/>
          <p14:tracePt t="14447" x="2082800" y="2630488"/>
          <p14:tracePt t="14495" x="2100263" y="2630488"/>
          <p14:tracePt t="14502" x="2109788" y="2630488"/>
          <p14:tracePt t="14519" x="2119313" y="2630488"/>
          <p14:tracePt t="14639" x="2127250" y="2630488"/>
          <p14:tracePt t="14670" x="2155825" y="2630488"/>
          <p14:tracePt t="14678" x="2182813" y="2630488"/>
          <p14:tracePt t="14686" x="2209800" y="2630488"/>
          <p14:tracePt t="14694" x="2228850" y="2630488"/>
          <p14:tracePt t="14703" x="2236788" y="2630488"/>
          <p14:tracePt t="14710" x="2255838" y="2630488"/>
          <p14:tracePt t="14727" x="2265363" y="2630488"/>
          <p14:tracePt t="14863" x="2282825" y="2630488"/>
          <p14:tracePt t="15047" x="2309813" y="2630488"/>
          <p14:tracePt t="15055" x="2346325" y="2630488"/>
          <p14:tracePt t="15063" x="2401888" y="2630488"/>
          <p14:tracePt t="15071" x="2465388" y="2630488"/>
          <p14:tracePt t="15079" x="2557463" y="2630488"/>
          <p14:tracePt t="15087" x="2647950" y="2630488"/>
          <p14:tracePt t="15095" x="2740025" y="2630488"/>
          <p14:tracePt t="15103" x="3095625" y="2630488"/>
          <p14:tracePt t="15111" x="3224213" y="2630488"/>
          <p14:tracePt t="15120" x="3406775" y="2630488"/>
          <p14:tracePt t="15127" x="3552825" y="2630488"/>
          <p14:tracePt t="15136" x="3698875" y="2630488"/>
          <p14:tracePt t="15144" x="3808413" y="2630488"/>
          <p14:tracePt t="15162" x="3990975" y="2657475"/>
          <p14:tracePt t="15170" x="4064000" y="2657475"/>
          <p14:tracePt t="15174" x="4127500" y="2657475"/>
          <p14:tracePt t="15181" x="4137025" y="2657475"/>
          <p14:tracePt t="15190" x="4146550" y="2657475"/>
          <p14:tracePt t="15200" x="4156075" y="2657475"/>
          <p14:tracePt t="15206" x="4173538" y="2657475"/>
          <p14:tracePt t="15222" x="4183063" y="2657475"/>
          <p14:tracePt t="15238" x="4200525" y="2657475"/>
          <p14:tracePt t="15254" x="4210050" y="2657475"/>
          <p14:tracePt t="15263" x="4229100" y="2657475"/>
          <p14:tracePt t="15271" x="4246563" y="2657475"/>
          <p14:tracePt t="15295" x="4283075" y="2657475"/>
          <p14:tracePt t="15320" x="4292600" y="2657475"/>
          <p14:tracePt t="15326" x="4302125" y="2647950"/>
          <p14:tracePt t="15335" x="4310063" y="2647950"/>
          <p14:tracePt t="15343" x="4329113" y="2638425"/>
          <p14:tracePt t="15359" x="4338638" y="2638425"/>
          <p14:tracePt t="15375" x="4346575" y="2638425"/>
          <p14:tracePt t="15386" x="4375150" y="2630488"/>
          <p14:tracePt t="15390" x="4375150" y="2620963"/>
          <p14:tracePt t="15401" x="4402138" y="2620963"/>
          <p14:tracePt t="15407" x="4448175" y="2620963"/>
          <p14:tracePt t="15419" x="4484688" y="2620963"/>
          <p14:tracePt t="15422" x="4557713" y="2620963"/>
          <p14:tracePt t="15431" x="4611688" y="2620963"/>
          <p14:tracePt t="15438" x="4684713" y="2620963"/>
          <p14:tracePt t="15447" x="4757738" y="2620963"/>
          <p14:tracePt t="15454" x="4830763" y="2620963"/>
          <p14:tracePt t="15463" x="4913313" y="2620963"/>
          <p14:tracePt t="15471" x="4986338" y="2620963"/>
          <p14:tracePt t="15479" x="5041900" y="2620963"/>
          <p14:tracePt t="15487" x="5095875" y="2620963"/>
          <p14:tracePt t="15495" x="5141913" y="2620963"/>
          <p14:tracePt t="15503" x="5178425" y="2620963"/>
          <p14:tracePt t="15511" x="5205413" y="2620963"/>
          <p14:tracePt t="15519" x="5260975" y="2620963"/>
          <p14:tracePt t="15527" x="5334000" y="2620963"/>
          <p14:tracePt t="15535" x="5370513" y="2620963"/>
          <p14:tracePt t="15543" x="5434013" y="2620963"/>
          <p14:tracePt t="15554" x="5507038" y="2620963"/>
          <p14:tracePt t="15559" x="5653088" y="2620963"/>
          <p14:tracePt t="15567" x="5699125" y="2620963"/>
          <p14:tracePt t="15575" x="5753100" y="2620963"/>
          <p14:tracePt t="15588" x="5808663" y="2620963"/>
          <p14:tracePt t="15592" x="5862638" y="2620963"/>
          <p14:tracePt t="15602" x="5918200" y="2620963"/>
          <p14:tracePt t="15606" x="5972175" y="2620963"/>
          <p14:tracePt t="15616" x="6037263" y="2620963"/>
          <p14:tracePt t="15622" x="6110288" y="2620963"/>
          <p14:tracePt t="15634" x="6273800" y="2620963"/>
          <p14:tracePt t="15638" x="6402388" y="2620963"/>
          <p14:tracePt t="15647" x="6511925" y="2620963"/>
          <p14:tracePt t="15654" x="6638925" y="2657475"/>
          <p14:tracePt t="15663" x="6748463" y="2667000"/>
          <p14:tracePt t="15671" x="6831013" y="2693988"/>
          <p14:tracePt t="15679" x="6904038" y="2693988"/>
          <p14:tracePt t="15687" x="6950075" y="2693988"/>
          <p14:tracePt t="15695" x="6967538" y="2693988"/>
          <p14:tracePt t="15704" x="7004050" y="2693988"/>
          <p14:tracePt t="15711" x="7023100" y="2693988"/>
          <p14:tracePt t="15719" x="7032625" y="2693988"/>
          <p14:tracePt t="17079" x="7032625" y="2703513"/>
          <p14:tracePt t="17086" x="6996113" y="2720975"/>
          <p14:tracePt t="17095" x="6950075" y="2757488"/>
          <p14:tracePt t="17104" x="6913563" y="2767013"/>
          <p14:tracePt t="17111" x="6877050" y="2776538"/>
          <p14:tracePt t="17119" x="6813550" y="2803525"/>
          <p14:tracePt t="17127" x="6784975" y="2813050"/>
          <p14:tracePt t="17135" x="6748463" y="2820988"/>
          <p14:tracePt t="17143" x="6721475" y="2830513"/>
          <p14:tracePt t="17152" x="6711950" y="2840038"/>
          <p14:tracePt t="17159" x="6694488" y="2849563"/>
          <p14:tracePt t="17175" x="6675438" y="2857500"/>
          <p14:tracePt t="17185" x="6621463" y="2857500"/>
          <p14:tracePt t="17191" x="6575425" y="2876550"/>
          <p14:tracePt t="17202" x="6511925" y="2894013"/>
          <p14:tracePt t="17207" x="6419850" y="2922588"/>
          <p14:tracePt t="17217" x="6365875" y="2922588"/>
          <p14:tracePt t="17223" x="6264275" y="2930525"/>
          <p14:tracePt t="17232" x="6173788" y="2959100"/>
          <p14:tracePt t="17240" x="6081713" y="2959100"/>
          <p14:tracePt t="17247" x="6000750" y="2976563"/>
          <p14:tracePt t="17254" x="5935663" y="2995613"/>
          <p14:tracePt t="17263" x="5862638" y="3013075"/>
          <p14:tracePt t="17272" x="5799138" y="3032125"/>
          <p14:tracePt t="17279" x="5762625" y="3049588"/>
          <p14:tracePt t="17287" x="5716588" y="3068638"/>
          <p14:tracePt t="17295" x="5680075" y="3068638"/>
          <p14:tracePt t="17303" x="5662613" y="3078163"/>
          <p14:tracePt t="17311" x="5634038" y="3095625"/>
          <p14:tracePt t="17319" x="5616575" y="3105150"/>
          <p14:tracePt t="17327" x="5570538" y="3114675"/>
          <p14:tracePt t="17335" x="5543550" y="3141663"/>
          <p14:tracePt t="17343" x="5487988" y="3151188"/>
          <p14:tracePt t="17352" x="5424488" y="3178175"/>
          <p14:tracePt t="17359" x="5387975" y="3178175"/>
          <p14:tracePt t="17369" x="5314950" y="3214688"/>
          <p14:tracePt t="17375" x="5214938" y="3214688"/>
          <p14:tracePt t="17386" x="5141913" y="3241675"/>
          <p14:tracePt t="17391" x="5086350" y="3241675"/>
          <p14:tracePt t="17402" x="5049838" y="3251200"/>
          <p14:tracePt t="17406" x="5013325" y="3251200"/>
          <p14:tracePt t="17416" x="4968875" y="3251200"/>
          <p14:tracePt t="17422" x="4913313" y="3268663"/>
          <p14:tracePt t="17434" x="4895850" y="3268663"/>
          <p14:tracePt t="17438" x="4867275" y="3268663"/>
          <p14:tracePt t="17447" x="4840288" y="3278188"/>
          <p14:tracePt t="17455" x="4830763" y="3278188"/>
          <p14:tracePt t="17462" x="4794250" y="3297238"/>
          <p14:tracePt t="17471" x="4776788" y="3297238"/>
          <p14:tracePt t="17479" x="4730750" y="3297238"/>
          <p14:tracePt t="17487" x="4703763" y="3297238"/>
          <p14:tracePt t="17495" x="4675188" y="3305175"/>
          <p14:tracePt t="17504" x="4638675" y="3305175"/>
          <p14:tracePt t="17510" x="4611688" y="3305175"/>
          <p14:tracePt t="17520" x="4565650" y="3333750"/>
          <p14:tracePt t="17527" x="4529138" y="3333750"/>
          <p14:tracePt t="17535" x="4484688" y="3333750"/>
          <p14:tracePt t="17543" x="4448175" y="3341688"/>
          <p14:tracePt t="17553" x="4419600" y="3341688"/>
          <p14:tracePt t="17559" x="4375150" y="3351213"/>
          <p14:tracePt t="17568" x="4329113" y="3360738"/>
          <p14:tracePt t="17575" x="4292600" y="3360738"/>
          <p14:tracePt t="17586" x="4237038" y="3378200"/>
          <p14:tracePt t="17591" x="4192588" y="3378200"/>
          <p14:tracePt t="17603" x="4156075" y="3378200"/>
          <p14:tracePt t="17608" x="4110038" y="3378200"/>
          <p14:tracePt t="17616" x="4044950" y="3378200"/>
          <p14:tracePt t="17622" x="3971925" y="3378200"/>
          <p14:tracePt t="17633" x="3881438" y="3378200"/>
          <p14:tracePt t="17639" x="3781425" y="3406775"/>
          <p14:tracePt t="17647" x="3689350" y="3414713"/>
          <p14:tracePt t="17655" x="3589338" y="3443288"/>
          <p14:tracePt t="17663" x="3406775" y="3443288"/>
          <p14:tracePt t="17672" x="3370263" y="3443288"/>
          <p14:tracePt t="17678" x="3314700" y="3443288"/>
          <p14:tracePt t="17687" x="3270250" y="3443288"/>
          <p14:tracePt t="17695" x="3251200" y="3443288"/>
          <p14:tracePt t="17703" x="3224213" y="3443288"/>
          <p14:tracePt t="17711" x="3205163" y="3443288"/>
          <p14:tracePt t="17720" x="3195638" y="3443288"/>
          <p14:tracePt t="17727" x="3195638" y="3451225"/>
          <p14:tracePt t="17735" x="3187700" y="3451225"/>
          <p14:tracePt t="17743" x="3159125" y="3470275"/>
          <p14:tracePt t="17752" x="3151188" y="3470275"/>
          <p14:tracePt t="17759" x="3122613" y="3470275"/>
          <p14:tracePt t="17768" x="3095625" y="3470275"/>
          <p14:tracePt t="17775" x="3068638" y="3479800"/>
          <p14:tracePt t="17786" x="3032125" y="3479800"/>
          <p14:tracePt t="17791" x="3013075" y="3479800"/>
          <p14:tracePt t="17820" x="2995613" y="3479800"/>
          <p14:tracePt t="17824" x="2986088" y="3479800"/>
          <p14:tracePt t="17832" x="2976563" y="3487738"/>
          <p14:tracePt t="17838" x="2968625" y="3497263"/>
          <p14:tracePt t="17847" x="2959100" y="3497263"/>
          <p14:tracePt t="17863" x="2949575" y="3506788"/>
          <p14:tracePt t="17871" x="2949575" y="3516313"/>
          <p14:tracePt t="17879" x="2940050" y="3516313"/>
          <p14:tracePt t="17890" x="2922588" y="3524250"/>
          <p14:tracePt t="17894" x="2913063" y="3533775"/>
          <p14:tracePt t="17903" x="2903538" y="3543300"/>
          <p14:tracePt t="18983" x="2968625" y="3543300"/>
          <p14:tracePt t="18990" x="3041650" y="3543300"/>
          <p14:tracePt t="19000" x="3114675" y="3543300"/>
          <p14:tracePt t="19006" x="3187700" y="3543300"/>
          <p14:tracePt t="19016" x="3278188" y="3543300"/>
          <p14:tracePt t="19022" x="3662363" y="3543300"/>
          <p14:tracePt t="19032" x="3808413" y="3543300"/>
          <p14:tracePt t="19039" x="3990975" y="3543300"/>
          <p14:tracePt t="19047" x="4173538" y="3543300"/>
          <p14:tracePt t="19055" x="4375150" y="3543300"/>
          <p14:tracePt t="19063" x="4502150" y="3543300"/>
          <p14:tracePt t="19070" x="4594225" y="3543300"/>
          <p14:tracePt t="19079" x="4621213" y="3543300"/>
          <p14:tracePt t="19087" x="4648200" y="3543300"/>
          <p14:tracePt t="19095" x="4657725" y="3543300"/>
          <p14:tracePt t="19151" x="4667250" y="3543300"/>
          <p14:tracePt t="19231" x="4675188" y="3543300"/>
          <p14:tracePt t="19239" x="4711700" y="3543300"/>
          <p14:tracePt t="19247" x="4767263" y="3543300"/>
          <p14:tracePt t="19254" x="4803775" y="3543300"/>
          <p14:tracePt t="19263" x="4876800" y="3543300"/>
          <p14:tracePt t="19271" x="4968875" y="3543300"/>
          <p14:tracePt t="19279" x="5059363" y="3543300"/>
          <p14:tracePt t="19287" x="5151438" y="3543300"/>
          <p14:tracePt t="19295" x="5241925" y="3543300"/>
          <p14:tracePt t="19303" x="5334000" y="3543300"/>
          <p14:tracePt t="19311" x="5378450" y="3543300"/>
          <p14:tracePt t="19320" x="5414963" y="3543300"/>
          <p14:tracePt t="19327" x="5424488" y="3543300"/>
          <p14:tracePt t="19703" x="5443538" y="3543300"/>
          <p14:tracePt t="19711" x="5451475" y="3533775"/>
          <p14:tracePt t="19719" x="5461000" y="3524250"/>
          <p14:tracePt t="19726" x="5470525" y="3524250"/>
          <p14:tracePt t="19735" x="5507038" y="3516313"/>
          <p14:tracePt t="19743" x="5534025" y="3516313"/>
          <p14:tracePt t="19752" x="5561013" y="3516313"/>
          <p14:tracePt t="19759" x="5607050" y="3516313"/>
          <p14:tracePt t="19768" x="5662613" y="3516313"/>
          <p14:tracePt t="19775" x="5735638" y="3516313"/>
          <p14:tracePt t="19786" x="5762625" y="3516313"/>
          <p14:tracePt t="19791" x="5799138" y="3516313"/>
          <p14:tracePt t="19802" x="5845175" y="3516313"/>
          <p14:tracePt t="19807" x="5881688" y="3516313"/>
          <p14:tracePt t="19816" x="5918200" y="3516313"/>
          <p14:tracePt t="19822" x="5945188" y="3516313"/>
          <p14:tracePt t="19830" x="5964238" y="3516313"/>
          <p14:tracePt t="19838" x="5972175" y="3516313"/>
          <p14:tracePt t="19847" x="5981700" y="3516313"/>
          <p14:tracePt t="19927" x="5991225" y="3516313"/>
          <p14:tracePt t="19942" x="6008688" y="3516313"/>
          <p14:tracePt t="19951" x="6018213" y="3506788"/>
          <p14:tracePt t="19959" x="6027738" y="3497263"/>
          <p14:tracePt t="19967" x="6037263" y="3497263"/>
          <p14:tracePt t="19991" x="6054725" y="3497263"/>
          <p14:tracePt t="20000" x="6064250" y="3497263"/>
          <p14:tracePt t="20006" x="6091238" y="3497263"/>
          <p14:tracePt t="20017" x="6118225" y="3497263"/>
          <p14:tracePt t="20022" x="6164263" y="3497263"/>
          <p14:tracePt t="20032" x="6219825" y="3497263"/>
          <p14:tracePt t="20038" x="6273800" y="3497263"/>
          <p14:tracePt t="20047" x="6329363" y="3497263"/>
          <p14:tracePt t="20055" x="6373813" y="3497263"/>
          <p14:tracePt t="20063" x="6410325" y="3497263"/>
          <p14:tracePt t="20071" x="6429375" y="3497263"/>
          <p14:tracePt t="20079" x="6438900" y="3497263"/>
          <p14:tracePt t="20087" x="6456363" y="3497263"/>
          <p14:tracePt t="20695" x="6475413" y="3497263"/>
          <p14:tracePt t="20702" x="6483350" y="3497263"/>
          <p14:tracePt t="20711" x="6502400" y="3497263"/>
          <p14:tracePt t="20719" x="6521450" y="3497263"/>
          <p14:tracePt t="20727" x="6538913" y="3497263"/>
          <p14:tracePt t="20736" x="6565900" y="3497263"/>
          <p14:tracePt t="20743" x="6594475" y="3497263"/>
          <p14:tracePt t="20752" x="6611938" y="3497263"/>
          <p14:tracePt t="20759" x="6638925" y="3487738"/>
          <p14:tracePt t="20769" x="6657975" y="3487738"/>
          <p14:tracePt t="20774" x="6694488" y="3487738"/>
          <p14:tracePt t="20785" x="6740525" y="3487738"/>
          <p14:tracePt t="20791" x="6784975" y="3487738"/>
          <p14:tracePt t="20802" x="6821488" y="3487738"/>
          <p14:tracePt t="20807" x="6858000" y="3487738"/>
          <p14:tracePt t="20816" x="6877050" y="3487738"/>
          <p14:tracePt t="20836" x="6894513" y="3470275"/>
          <p14:tracePt t="20863" x="6904038" y="3470275"/>
          <p14:tracePt t="20871" x="6913563" y="3470275"/>
          <p14:tracePt t="20879" x="6931025" y="3470275"/>
          <p14:tracePt t="20905" x="6967538" y="3470275"/>
          <p14:tracePt t="20911" x="6986588" y="3470275"/>
          <p14:tracePt t="20920" x="7023100" y="3470275"/>
          <p14:tracePt t="20928" x="7040563" y="3470275"/>
          <p14:tracePt t="20935" x="7069138" y="3470275"/>
          <p14:tracePt t="20943" x="7096125" y="3470275"/>
          <p14:tracePt t="20953" x="7113588" y="3470275"/>
          <p14:tracePt t="20959" x="7142163" y="3470275"/>
          <p14:tracePt t="20968" x="7159625" y="3470275"/>
          <p14:tracePt t="20975" x="7186613" y="3470275"/>
          <p14:tracePt t="20985" x="7215188" y="3470275"/>
          <p14:tracePt t="20991" x="7251700" y="3470275"/>
          <p14:tracePt t="21002" x="7278688" y="3470275"/>
          <p14:tracePt t="21007" x="7315200" y="3470275"/>
          <p14:tracePt t="21016" x="7342188" y="3470275"/>
          <p14:tracePt t="21022" x="7361238" y="3470275"/>
          <p14:tracePt t="21034" x="7415213" y="3470275"/>
          <p14:tracePt t="21038" x="7424738" y="3470275"/>
          <p14:tracePt t="21047" x="7443788" y="3470275"/>
          <p14:tracePt t="21054" x="7470775" y="3479800"/>
          <p14:tracePt t="21063" x="7488238" y="3479800"/>
          <p14:tracePt t="21071" x="7534275" y="3479800"/>
          <p14:tracePt t="21079" x="7561263" y="3497263"/>
          <p14:tracePt t="21087" x="7607300" y="3497263"/>
          <p14:tracePt t="21095" x="7626350" y="3497263"/>
          <p14:tracePt t="21127" x="7643813" y="3497263"/>
          <p14:tracePt t="21158" x="7653338" y="3497263"/>
          <p14:tracePt t="21167" x="7670800" y="3497263"/>
          <p14:tracePt t="21174" x="7680325" y="3497263"/>
          <p14:tracePt t="21184" x="7699375" y="3497263"/>
          <p14:tracePt t="21200" x="7716838" y="3497263"/>
          <p14:tracePt t="21216" x="7726363" y="3497263"/>
          <p14:tracePt t="21233" x="7735888" y="3497263"/>
          <p14:tracePt t="21239" x="7743825" y="3497263"/>
          <p14:tracePt t="21263" x="7753350" y="3497263"/>
          <p14:tracePt t="21279" x="7762875" y="3497263"/>
          <p14:tracePt t="21295" x="7772400" y="3497263"/>
          <p14:tracePt t="21303" x="7789863" y="3497263"/>
          <p14:tracePt t="21327" x="7799388" y="3497263"/>
          <p14:tracePt t="21359" x="7816850" y="3497263"/>
          <p14:tracePt t="21367" x="7826375" y="3497263"/>
          <p14:tracePt t="21374" x="7872413" y="3497263"/>
          <p14:tracePt t="21387" x="7945438" y="3497263"/>
          <p14:tracePt t="21390" x="8035925" y="3497263"/>
          <p14:tracePt t="21402" x="8320088" y="3506788"/>
          <p14:tracePt t="21407" x="8502650" y="3516313"/>
          <p14:tracePt t="21418" x="8702675" y="3552825"/>
          <p14:tracePt t="21422" x="8885238" y="3570288"/>
          <p14:tracePt t="21432" x="9059863" y="3597275"/>
          <p14:tracePt t="21439" x="9186863" y="3606800"/>
          <p14:tracePt t="21447" x="9259888" y="3633788"/>
          <p14:tracePt t="21456" x="9305925" y="3633788"/>
          <p14:tracePt t="21510" x="9288463" y="3633788"/>
          <p14:tracePt t="21519" x="9278938" y="3625850"/>
          <p14:tracePt t="21527" x="9269413" y="3625850"/>
          <p14:tracePt t="21543" x="9251950" y="3616325"/>
          <p14:tracePt t="21575" x="9251950" y="3606800"/>
          <p14:tracePt t="21600" x="9242425" y="3597275"/>
          <p14:tracePt t="21616" x="9232900" y="3589338"/>
          <p14:tracePt t="21633" x="9232900" y="3579813"/>
          <p14:tracePt t="21638" x="9223375" y="3570288"/>
          <p14:tracePt t="21646" x="9223375" y="3560763"/>
          <p14:tracePt t="21663" x="9215438" y="3560763"/>
          <p14:tracePt t="21671" x="9205913" y="3560763"/>
          <p14:tracePt t="21679" x="9205913" y="3552825"/>
          <p14:tracePt t="21720" x="9196388" y="3543300"/>
          <p14:tracePt t="21743" x="9186863" y="3533775"/>
          <p14:tracePt t="21767" x="9186863" y="3524250"/>
          <p14:tracePt t="21823" x="9186863" y="3506788"/>
          <p14:tracePt t="21855" x="9196388" y="3487738"/>
          <p14:tracePt t="21863" x="9205913" y="3487738"/>
          <p14:tracePt t="21878" x="9223375" y="3487738"/>
          <p14:tracePt t="21890" x="9232900" y="3487738"/>
          <p14:tracePt t="21904" x="9251950" y="3487738"/>
          <p14:tracePt t="21919" x="9269413" y="3487738"/>
          <p14:tracePt t="22647" x="9242425" y="3487738"/>
          <p14:tracePt t="22655" x="9169400" y="3487738"/>
          <p14:tracePt t="22662" x="9132888" y="3487738"/>
          <p14:tracePt t="22672" x="9086850" y="3487738"/>
          <p14:tracePt t="22679" x="9032875" y="3506788"/>
          <p14:tracePt t="22687" x="8959850" y="3506788"/>
          <p14:tracePt t="22695" x="8858250" y="3533775"/>
          <p14:tracePt t="22704" x="8767763" y="3543300"/>
          <p14:tracePt t="22710" x="8675688" y="3543300"/>
          <p14:tracePt t="22719" x="8575675" y="3570288"/>
          <p14:tracePt t="22727" x="8329613" y="3570288"/>
          <p14:tracePt t="22735" x="8201025" y="3570288"/>
          <p14:tracePt t="22743" x="8035925" y="3570288"/>
          <p14:tracePt t="22752" x="7908925" y="3570288"/>
          <p14:tracePt t="22758" x="7816850" y="3570288"/>
          <p14:tracePt t="22768" x="7653338" y="3570288"/>
          <p14:tracePt t="22775" x="7507288" y="3570288"/>
          <p14:tracePt t="22785" x="7378700" y="3570288"/>
          <p14:tracePt t="22792" x="7251700" y="3570288"/>
          <p14:tracePt t="22802" x="7142163" y="3570288"/>
          <p14:tracePt t="22807" x="7105650" y="3570288"/>
          <p14:tracePt t="22818" x="7077075" y="3570288"/>
          <p14:tracePt t="22822" x="7059613" y="3570288"/>
          <p14:tracePt t="22834" x="7013575" y="3579813"/>
          <p14:tracePt t="22839" x="6977063" y="3579813"/>
          <p14:tracePt t="22847" x="6913563" y="3616325"/>
          <p14:tracePt t="22856" x="6831013" y="3643313"/>
          <p14:tracePt t="22863" x="6740525" y="3662363"/>
          <p14:tracePt t="22871" x="6594475" y="3670300"/>
          <p14:tracePt t="22879" x="6502400" y="3689350"/>
          <p14:tracePt t="22889" x="6410325" y="3689350"/>
          <p14:tracePt t="22895" x="6292850" y="3716338"/>
          <p14:tracePt t="22903" x="6146800" y="3725863"/>
          <p14:tracePt t="22911" x="6037263" y="3725863"/>
          <p14:tracePt t="22920" x="5891213" y="3762375"/>
          <p14:tracePt t="22927" x="5762625" y="3771900"/>
          <p14:tracePt t="22936" x="5680075" y="3771900"/>
          <p14:tracePt t="22943" x="5553075" y="3798888"/>
          <p14:tracePt t="22954" x="5443538" y="3816350"/>
          <p14:tracePt t="22959" x="5314950" y="3844925"/>
          <p14:tracePt t="22969" x="5178425" y="3862388"/>
          <p14:tracePt t="22974" x="5032375" y="3908425"/>
          <p14:tracePt t="22985" x="4922838" y="3908425"/>
          <p14:tracePt t="22990" x="4821238" y="3944938"/>
          <p14:tracePt t="23002" x="4748213" y="3971925"/>
          <p14:tracePt t="23006" x="4667250" y="3981450"/>
          <p14:tracePt t="23016" x="4584700" y="4008438"/>
          <p14:tracePt t="23023" x="4529138" y="4027488"/>
          <p14:tracePt t="23033" x="4484688" y="4044950"/>
          <p14:tracePt t="23038" x="4429125" y="4054475"/>
          <p14:tracePt t="23047" x="4383088" y="4081463"/>
          <p14:tracePt t="23055" x="4319588" y="4090988"/>
          <p14:tracePt t="23063" x="4273550" y="4127500"/>
          <p14:tracePt t="23072" x="4210050" y="4154488"/>
          <p14:tracePt t="23078" x="4146550" y="4183063"/>
          <p14:tracePt t="23087" x="4119563" y="4200525"/>
          <p14:tracePt t="23095" x="4064000" y="4200525"/>
          <p14:tracePt t="23104" x="4000500" y="4219575"/>
          <p14:tracePt t="23111" x="3963988" y="4219575"/>
          <p14:tracePt t="23120" x="3908425" y="4219575"/>
          <p14:tracePt t="23127" x="3862388" y="4219575"/>
          <p14:tracePt t="23135" x="3789363" y="4237038"/>
          <p14:tracePt t="23143" x="3735388" y="4237038"/>
          <p14:tracePt t="23153" x="3708400" y="4256088"/>
          <p14:tracePt t="23159" x="3679825" y="4256088"/>
          <p14:tracePt t="23169" x="3671888" y="4256088"/>
          <p14:tracePt t="23175" x="3643313" y="4256088"/>
          <p14:tracePt t="23187" x="3625850" y="4256088"/>
          <p14:tracePt t="23191" x="3598863" y="4256088"/>
          <p14:tracePt t="23201" x="3589338" y="4256088"/>
          <p14:tracePt t="23207" x="3552825" y="4256088"/>
          <p14:tracePt t="23216" x="3525838" y="4256088"/>
          <p14:tracePt t="23222" x="3506788" y="4237038"/>
          <p14:tracePt t="23238" x="3470275" y="4219575"/>
          <p14:tracePt t="23247" x="3452813" y="4200525"/>
          <p14:tracePt t="23255" x="3443288" y="4200525"/>
          <p14:tracePt t="23263" x="3406775" y="4200525"/>
          <p14:tracePt t="23271" x="3379788" y="4191000"/>
          <p14:tracePt t="23279" x="3360738" y="4183063"/>
          <p14:tracePt t="23288" x="3351213" y="4173538"/>
          <p14:tracePt t="23295" x="3324225" y="4154488"/>
          <p14:tracePt t="23303" x="3297238" y="4146550"/>
          <p14:tracePt t="23311" x="3270250" y="4117975"/>
          <p14:tracePt t="23319" x="3241675" y="4110038"/>
          <p14:tracePt t="23327" x="3187700" y="4090988"/>
          <p14:tracePt t="23335" x="3159125" y="4081463"/>
          <p14:tracePt t="23343" x="3122613" y="4044950"/>
          <p14:tracePt t="23353" x="3086100" y="4044950"/>
          <p14:tracePt t="23359" x="3013075" y="4027488"/>
          <p14:tracePt t="23368" x="2968625" y="4008438"/>
          <p14:tracePt t="23375" x="2913063" y="3990975"/>
          <p14:tracePt t="23386" x="2867025" y="3981450"/>
          <p14:tracePt t="23391" x="2830513" y="3981450"/>
          <p14:tracePt t="23402" x="2794000" y="3954463"/>
          <p14:tracePt t="23406" x="2786063" y="3954463"/>
          <p14:tracePt t="24032" x="2776538" y="3944938"/>
          <p14:tracePt t="24079" x="2794000" y="3944938"/>
          <p14:tracePt t="24087" x="2840038" y="3944938"/>
          <p14:tracePt t="24095" x="2867025" y="3944938"/>
          <p14:tracePt t="24104" x="2922588" y="3944938"/>
          <p14:tracePt t="24111" x="2976563" y="3944938"/>
          <p14:tracePt t="24120" x="3013075" y="3944938"/>
          <p14:tracePt t="24126" x="3059113" y="3944938"/>
          <p14:tracePt t="24136" x="3132138" y="3944938"/>
          <p14:tracePt t="24143" x="3159125" y="3944938"/>
          <p14:tracePt t="24152" x="3224213" y="3944938"/>
          <p14:tracePt t="24159" x="3270250" y="3944938"/>
          <p14:tracePt t="24170" x="3287713" y="3944938"/>
          <p14:tracePt t="24175" x="3314700" y="3944938"/>
          <p14:tracePt t="25391" x="3333750" y="3944938"/>
          <p14:tracePt t="25432" x="3343275" y="3944938"/>
          <p14:tracePt t="25439" x="3351213" y="3944938"/>
          <p14:tracePt t="26143" x="3351213" y="3935413"/>
          <p14:tracePt t="26159" x="3360738" y="3935413"/>
          <p14:tracePt t="26170" x="3397250" y="3935413"/>
          <p14:tracePt t="26174" x="3443288" y="3935413"/>
          <p14:tracePt t="26185" x="3470275" y="3935413"/>
          <p14:tracePt t="26190" x="3506788" y="3935413"/>
          <p14:tracePt t="26201" x="3543300" y="3935413"/>
          <p14:tracePt t="26207" x="3598863" y="3935413"/>
          <p14:tracePt t="26217" x="3689350" y="3935413"/>
          <p14:tracePt t="26222" x="3744913" y="3935413"/>
          <p14:tracePt t="26231" x="3798888" y="3935413"/>
          <p14:tracePt t="26238" x="3854450" y="3935413"/>
          <p14:tracePt t="26247" x="3927475" y="3935413"/>
          <p14:tracePt t="26255" x="4008438" y="3935413"/>
          <p14:tracePt t="26263" x="4064000" y="3935413"/>
          <p14:tracePt t="26271" x="4100513" y="3935413"/>
          <p14:tracePt t="26279" x="4156075" y="3935413"/>
          <p14:tracePt t="26287" x="4183063" y="3935413"/>
          <p14:tracePt t="26295" x="4229100" y="3935413"/>
          <p14:tracePt t="26304" x="4246563" y="3935413"/>
          <p14:tracePt t="26311" x="4256088" y="3935413"/>
          <p14:tracePt t="26319" x="4265613" y="3935413"/>
          <p14:tracePt t="26327" x="4273550" y="3935413"/>
          <p14:tracePt t="26343" x="4292600" y="3935413"/>
          <p14:tracePt t="26352" x="4302125" y="3935413"/>
          <p14:tracePt t="26359" x="4319588" y="3935413"/>
          <p14:tracePt t="26368" x="4356100" y="3935413"/>
          <p14:tracePt t="26375" x="4429125" y="3935413"/>
          <p14:tracePt t="26385" x="4502150" y="3935413"/>
          <p14:tracePt t="26391" x="4594225" y="3935413"/>
          <p14:tracePt t="26402" x="4667250" y="3935413"/>
          <p14:tracePt t="26407" x="4740275" y="3935413"/>
          <p14:tracePt t="26415" x="4830763" y="3935413"/>
          <p14:tracePt t="26424" x="4932363" y="3935413"/>
          <p14:tracePt t="26432" x="4968875" y="3935413"/>
          <p14:tracePt t="26438" x="5013325" y="3935413"/>
          <p14:tracePt t="26455" x="5032375" y="3935413"/>
          <p14:tracePt t="26463" x="5041900" y="3935413"/>
          <p14:tracePt t="26479" x="5059363" y="3935413"/>
          <p14:tracePt t="26487" x="5068888" y="3935413"/>
          <p14:tracePt t="26495" x="5095875" y="3935413"/>
          <p14:tracePt t="26504" x="5114925" y="3927475"/>
          <p14:tracePt t="26511" x="5141913" y="3927475"/>
          <p14:tracePt t="26520" x="5178425" y="3917950"/>
          <p14:tracePt t="26526" x="5214938" y="3908425"/>
          <p14:tracePt t="26536" x="5268913" y="3908425"/>
          <p14:tracePt t="26543" x="5305425" y="3908425"/>
          <p14:tracePt t="26553" x="5351463" y="3889375"/>
          <p14:tracePt t="26558" x="5360988" y="3889375"/>
          <p14:tracePt t="26575" x="5378450" y="3889375"/>
          <p14:tracePt t="26585" x="5414963" y="3889375"/>
          <p14:tracePt t="26591" x="5434013" y="3871913"/>
          <p14:tracePt t="26617" x="5451475" y="3862388"/>
          <p14:tracePt t="26632" x="5480050" y="3844925"/>
          <p14:tracePt t="26639" x="5507038" y="3844925"/>
          <p14:tracePt t="26646" x="5534025" y="3844925"/>
          <p14:tracePt t="26655" x="5570538" y="3835400"/>
          <p14:tracePt t="26663" x="5607050" y="3835400"/>
          <p14:tracePt t="26671" x="5626100" y="3835400"/>
          <p14:tracePt t="26736" x="5643563" y="3835400"/>
          <p14:tracePt t="26759" x="5653088" y="3835400"/>
          <p14:tracePt t="26775" x="5670550" y="3835400"/>
          <p14:tracePt t="26784" x="5680075" y="3835400"/>
          <p14:tracePt t="26790" x="5699125" y="3816350"/>
          <p14:tracePt t="26801" x="5708650" y="3816350"/>
          <p14:tracePt t="26807" x="5726113" y="3816350"/>
          <p14:tracePt t="26818" x="5762625" y="3808413"/>
          <p14:tracePt t="26823" x="5789613" y="3808413"/>
          <p14:tracePt t="26835" x="5845175" y="3808413"/>
          <p14:tracePt t="26839" x="5899150" y="3808413"/>
          <p14:tracePt t="26847" x="5972175" y="3808413"/>
          <p14:tracePt t="26855" x="6045200" y="3808413"/>
          <p14:tracePt t="26862" x="6100763" y="3808413"/>
          <p14:tracePt t="26870" x="6200775" y="3808413"/>
          <p14:tracePt t="26879" x="6256338" y="3808413"/>
          <p14:tracePt t="26888" x="6273800" y="3808413"/>
          <p14:tracePt t="26905" x="6337300" y="3808413"/>
          <p14:tracePt t="26911" x="6392863" y="3808413"/>
          <p14:tracePt t="26919" x="6402388" y="3808413"/>
          <p14:tracePt t="26927" x="6419850" y="3808413"/>
          <p14:tracePt t="26936" x="6429375" y="3808413"/>
          <p14:tracePt t="26959" x="6446838" y="3808413"/>
          <p14:tracePt t="26985" x="6456363" y="3808413"/>
          <p14:tracePt t="27001" x="6475413" y="3808413"/>
          <p14:tracePt t="27006" x="6492875" y="3808413"/>
          <p14:tracePt t="27017" x="6529388" y="3816350"/>
          <p14:tracePt t="27022" x="6548438" y="3816350"/>
          <p14:tracePt t="27034" x="6602413" y="3816350"/>
          <p14:tracePt t="27038" x="6657975" y="3844925"/>
          <p14:tracePt t="27047" x="6748463" y="3844925"/>
          <p14:tracePt t="27055" x="6831013" y="3852863"/>
          <p14:tracePt t="27063" x="6904038" y="3881438"/>
          <p14:tracePt t="27072" x="7004050" y="3881438"/>
          <p14:tracePt t="27078" x="7096125" y="3889375"/>
          <p14:tracePt t="27087" x="7186613" y="3908425"/>
          <p14:tracePt t="27095" x="7251700" y="3917950"/>
          <p14:tracePt t="27104" x="7288213" y="3927475"/>
          <p14:tracePt t="27111" x="7324725" y="3927475"/>
          <p14:tracePt t="27119" x="7351713" y="3927475"/>
          <p14:tracePt t="27127" x="7388225" y="3927475"/>
          <p14:tracePt t="27136" x="7397750" y="3927475"/>
          <p14:tracePt t="27143" x="7407275" y="3927475"/>
          <p14:tracePt t="27191" x="7424738" y="3927475"/>
          <p14:tracePt t="27207" x="7434263" y="3927475"/>
          <p14:tracePt t="27231" x="7443788" y="3927475"/>
          <p14:tracePt t="27263" x="7451725" y="3927475"/>
          <p14:tracePt t="27279" x="7470775" y="3927475"/>
          <p14:tracePt t="27287" x="7480300" y="3927475"/>
          <p14:tracePt t="27295" x="7497763" y="3927475"/>
          <p14:tracePt t="27303" x="7524750" y="3927475"/>
          <p14:tracePt t="27311" x="7553325" y="3927475"/>
          <p14:tracePt t="27319" x="7580313" y="3927475"/>
          <p14:tracePt t="27327" x="7597775" y="3917950"/>
          <p14:tracePt t="27335" x="7643813" y="3917950"/>
          <p14:tracePt t="27343" x="7670800" y="3917950"/>
          <p14:tracePt t="27353" x="7689850" y="3917950"/>
          <p14:tracePt t="27358" x="7707313" y="3917950"/>
          <p14:tracePt t="27368" x="7735888" y="3917950"/>
          <p14:tracePt t="27375" x="7762875" y="3917950"/>
          <p14:tracePt t="27386" x="7780338" y="3917950"/>
          <p14:tracePt t="27391" x="7799388" y="3917950"/>
          <p14:tracePt t="27401" x="7845425" y="3917950"/>
          <p14:tracePt t="27406" x="7881938" y="3917950"/>
          <p14:tracePt t="27418" x="7926388" y="3917950"/>
          <p14:tracePt t="27423" x="7935913" y="3917950"/>
          <p14:tracePt t="27433" x="7954963" y="3917950"/>
          <p14:tracePt t="27438" x="7962900" y="3917950"/>
          <p14:tracePt t="27447" x="7981950" y="3917950"/>
          <p14:tracePt t="27455" x="7991475" y="3917950"/>
          <p14:tracePt t="27479" x="8008938" y="3917950"/>
          <p14:tracePt t="27487" x="8018463" y="3917950"/>
          <p14:tracePt t="27503" x="8027988" y="3917950"/>
          <p14:tracePt t="27511" x="8045450" y="3917950"/>
          <p14:tracePt t="27519" x="8064500" y="3917950"/>
          <p14:tracePt t="27527" x="8081963" y="3917950"/>
          <p14:tracePt t="27535" x="8091488" y="3908425"/>
          <p14:tracePt t="27543" x="8108950" y="3908425"/>
          <p14:tracePt t="27568" x="8118475" y="3908425"/>
          <p14:tracePt t="27575" x="8118475" y="3898900"/>
          <p14:tracePt t="27586" x="8128000" y="3898900"/>
          <p14:tracePt t="27591" x="8137525" y="3898900"/>
          <p14:tracePt t="27606" x="8154988" y="3898900"/>
          <p14:tracePt t="27618" x="8164513" y="3898900"/>
          <p14:tracePt t="27638" x="8183563" y="3881438"/>
          <p14:tracePt t="27670" x="8191500" y="3881438"/>
          <p14:tracePt t="27687" x="8201025" y="3871913"/>
          <p14:tracePt t="27720" x="8210550" y="3871913"/>
          <p14:tracePt t="27801" x="8228013" y="3871913"/>
          <p14:tracePt t="27817" x="8237538" y="3862388"/>
          <p14:tracePt t="27847" x="8247063" y="3852863"/>
          <p14:tracePt t="28175" x="8256588" y="3852863"/>
          <p14:tracePt t="28191" x="8264525" y="3852863"/>
          <p14:tracePt t="28201" x="8274050" y="3852863"/>
          <p14:tracePt t="28264" x="8293100" y="3844925"/>
          <p14:tracePt t="28279" x="8301038" y="3844925"/>
          <p14:tracePt t="28319" x="8310563" y="3844925"/>
          <p14:tracePt t="28335" x="8320088" y="3835400"/>
          <p14:tracePt t="28343" x="8320088" y="3825875"/>
          <p14:tracePt t="28368" x="8329613" y="3825875"/>
          <p14:tracePt t="28399" x="8356600" y="3825875"/>
          <p14:tracePt t="28406" x="8374063" y="3825875"/>
          <p14:tracePt t="28417" x="8420100" y="3825875"/>
          <p14:tracePt t="28422" x="8456613" y="3825875"/>
          <p14:tracePt t="28430" x="8512175" y="3825875"/>
          <p14:tracePt t="28438" x="8585200" y="3825875"/>
          <p14:tracePt t="28446" x="8639175" y="3825875"/>
          <p14:tracePt t="28454" x="8685213" y="3825875"/>
          <p14:tracePt t="28462" x="8721725" y="3825875"/>
          <p14:tracePt t="28470" x="8739188" y="3825875"/>
          <p14:tracePt t="28478" x="8748713" y="3825875"/>
          <p14:tracePt t="28486" x="8758238" y="3825875"/>
          <p14:tracePt t="28703" x="8767763" y="3816350"/>
          <p14:tracePt t="28919" x="8775700" y="3808413"/>
          <p14:tracePt t="28967" x="8785225" y="3808413"/>
          <p14:tracePt t="28984" x="8812213" y="3808413"/>
          <p14:tracePt t="28990" x="8848725" y="3808413"/>
          <p14:tracePt t="29000" x="8885238" y="3808413"/>
          <p14:tracePt t="29006" x="8940800" y="3808413"/>
          <p14:tracePt t="29019" x="9032875" y="3808413"/>
          <p14:tracePt t="29023" x="9105900" y="3808413"/>
          <p14:tracePt t="29031" x="9196388" y="3808413"/>
          <p14:tracePt t="29039" x="9324975" y="3808413"/>
          <p14:tracePt t="29047" x="9405938" y="3808413"/>
          <p14:tracePt t="29055" x="9434513" y="3808413"/>
          <p14:tracePt t="29063" x="9507538" y="3825875"/>
          <p14:tracePt t="29071" x="9525000" y="3835400"/>
          <p14:tracePt t="29078" x="9534525" y="3835400"/>
          <p14:tracePt t="29088" x="9544050" y="3835400"/>
          <p14:tracePt t="29111" x="9551988" y="3835400"/>
          <p14:tracePt t="29432" x="9571038" y="3835400"/>
          <p14:tracePt t="29446" x="9580563" y="3835400"/>
          <p14:tracePt t="29463" x="9598025" y="3835400"/>
          <p14:tracePt t="29472" x="9607550" y="3835400"/>
          <p14:tracePt t="29479" x="9644063" y="3835400"/>
          <p14:tracePt t="29487" x="9680575" y="3835400"/>
          <p14:tracePt t="29495" x="9717088" y="3835400"/>
          <p14:tracePt t="29503" x="9772650" y="3835400"/>
          <p14:tracePt t="29510" x="9817100" y="3835400"/>
          <p14:tracePt t="29519" x="9890125" y="3835400"/>
          <p14:tracePt t="29526" x="9918700" y="3835400"/>
          <p14:tracePt t="29535" x="9972675" y="3835400"/>
          <p14:tracePt t="29542" x="9982200" y="3835400"/>
          <p14:tracePt t="29550" x="9991725" y="3835400"/>
          <p14:tracePt t="29727" x="9972675" y="3835400"/>
          <p14:tracePt t="29750" x="9963150" y="3835400"/>
          <p14:tracePt t="29775" x="9945688" y="3835400"/>
          <p14:tracePt t="29831" x="9936163" y="3835400"/>
          <p14:tracePt t="30095" x="9945688" y="3835400"/>
          <p14:tracePt t="30111" x="9955213" y="3835400"/>
          <p14:tracePt t="30143" x="9972675" y="3835400"/>
          <p14:tracePt t="30191" x="9982200" y="3835400"/>
          <p14:tracePt t="30200" x="9991725" y="3844925"/>
          <p14:tracePt t="30223" x="9991725" y="3852863"/>
          <p14:tracePt t="30279" x="9999663" y="3852863"/>
          <p14:tracePt t="30375" x="10018713" y="3852863"/>
          <p14:tracePt t="30385" x="10028238" y="3862388"/>
          <p14:tracePt t="30407" x="10045700" y="3862388"/>
          <p14:tracePt t="30416" x="10055225" y="3862388"/>
          <p14:tracePt t="30423" x="10072688" y="3881438"/>
          <p14:tracePt t="30438" x="10091738" y="3881438"/>
          <p14:tracePt t="30455" x="10101263" y="3881438"/>
          <p14:tracePt t="31663" x="10091738" y="3881438"/>
          <p14:tracePt t="31671" x="10082213" y="3881438"/>
          <p14:tracePt t="31679" x="10072688" y="3881438"/>
          <p14:tracePt t="31687" x="10055225" y="3881438"/>
          <p14:tracePt t="31695" x="10036175" y="3881438"/>
          <p14:tracePt t="31703" x="9999663" y="3908425"/>
          <p14:tracePt t="31711" x="9963150" y="3908425"/>
          <p14:tracePt t="31719" x="9918700" y="3927475"/>
          <p14:tracePt t="31727" x="9872663" y="3944938"/>
          <p14:tracePt t="31736" x="9799638" y="3954463"/>
          <p14:tracePt t="31743" x="9707563" y="3954463"/>
          <p14:tracePt t="31752" x="9625013" y="3981450"/>
          <p14:tracePt t="31759" x="9534525" y="3981450"/>
          <p14:tracePt t="31768" x="9442450" y="3981450"/>
          <p14:tracePt t="31775" x="9196388" y="3981450"/>
          <p14:tracePt t="31785" x="9059863" y="4000500"/>
          <p14:tracePt t="31792" x="8940800" y="4000500"/>
          <p14:tracePt t="31800" x="8840788" y="4000500"/>
          <p14:tracePt t="31806" x="8731250" y="4000500"/>
          <p14:tracePt t="31817" x="8639175" y="4000500"/>
          <p14:tracePt t="31822" x="8529638" y="4000500"/>
          <p14:tracePt t="31835" x="8439150" y="4000500"/>
          <p14:tracePt t="31838" x="8329613" y="4000500"/>
          <p14:tracePt t="31846" x="8247063" y="4027488"/>
          <p14:tracePt t="31854" x="8154988" y="4037013"/>
          <p14:tracePt t="31862" x="8101013" y="4037013"/>
          <p14:tracePt t="31870" x="8018463" y="4064000"/>
          <p14:tracePt t="31878" x="7981950" y="4073525"/>
          <p14:tracePt t="31887" x="7918450" y="4100513"/>
          <p14:tracePt t="31894" x="7772400" y="4117975"/>
          <p14:tracePt t="31903" x="7662863" y="4117975"/>
          <p14:tracePt t="31910" x="7561263" y="4146550"/>
          <p14:tracePt t="31918" x="7434263" y="4154488"/>
          <p14:tracePt t="31926" x="7324725" y="4154488"/>
          <p14:tracePt t="31934" x="7196138" y="4154488"/>
          <p14:tracePt t="31942" x="7105650" y="4183063"/>
          <p14:tracePt t="31952" x="6986588" y="4183063"/>
          <p14:tracePt t="31959" x="6913563" y="4183063"/>
          <p14:tracePt t="31969" x="6784975" y="4183063"/>
          <p14:tracePt t="31974" x="6711950" y="4183063"/>
          <p14:tracePt t="31985" x="6638925" y="4183063"/>
          <p14:tracePt t="31990" x="6548438" y="4200525"/>
          <p14:tracePt t="32001" x="6475413" y="4200525"/>
          <p14:tracePt t="32006" x="6392863" y="4200525"/>
          <p14:tracePt t="32017" x="6283325" y="4200525"/>
          <p14:tracePt t="32026" x="6210300" y="4227513"/>
          <p14:tracePt t="32031" x="6127750" y="4237038"/>
          <p14:tracePt t="32038" x="6000750" y="4237038"/>
          <p14:tracePt t="32047" x="5872163" y="4264025"/>
          <p14:tracePt t="32054" x="5745163" y="4264025"/>
          <p14:tracePt t="32063" x="5616575" y="4264025"/>
          <p14:tracePt t="32070" x="5487988" y="4264025"/>
          <p14:tracePt t="32078" x="5341938" y="4264025"/>
          <p14:tracePt t="32087" x="5214938" y="4264025"/>
          <p14:tracePt t="32095" x="5086350" y="4264025"/>
          <p14:tracePt t="32103" x="4959350" y="4264025"/>
          <p14:tracePt t="32110" x="4830763" y="4264025"/>
          <p14:tracePt t="32119" x="4721225" y="4264025"/>
          <p14:tracePt t="32126" x="4630738" y="4264025"/>
          <p14:tracePt t="32135" x="4521200" y="4264025"/>
          <p14:tracePt t="32142" x="4429125" y="4264025"/>
          <p14:tracePt t="32152" x="4356100" y="4264025"/>
          <p14:tracePt t="32159" x="4302125" y="4264025"/>
          <p14:tracePt t="32169" x="4256088" y="4264025"/>
          <p14:tracePt t="32175" x="4229100" y="4264025"/>
          <p14:tracePt t="32184" x="4173538" y="4264025"/>
          <p14:tracePt t="32190" x="4146550" y="4264025"/>
          <p14:tracePt t="32202" x="4090988" y="4264025"/>
          <p14:tracePt t="32206" x="4027488" y="4273550"/>
          <p14:tracePt t="32217" x="3971925" y="4273550"/>
          <p14:tracePt t="32222" x="3679825" y="4492625"/>
          <p14:tracePt t="32231" x="3635375" y="4502150"/>
          <p14:tracePt t="32238" x="3562350" y="4502150"/>
          <p14:tracePt t="32246" x="3489325" y="4502150"/>
          <p14:tracePt t="32254" x="3416300" y="4511675"/>
          <p14:tracePt t="32263" x="3333750" y="4529138"/>
          <p14:tracePt t="32270" x="3260725" y="4556125"/>
          <p14:tracePt t="32278" x="3214688" y="4556125"/>
          <p14:tracePt t="32287" x="3187700" y="4565650"/>
          <p14:tracePt t="32295" x="3114675" y="4584700"/>
          <p14:tracePt t="32303" x="3068638" y="4602163"/>
          <p14:tracePt t="32311" x="2995613" y="4629150"/>
          <p14:tracePt t="32318" x="2949575" y="4638675"/>
          <p14:tracePt t="32326" x="2867025" y="4665663"/>
          <p14:tracePt t="32335" x="2830513" y="4665663"/>
          <p14:tracePt t="32342" x="2757488" y="4675188"/>
          <p14:tracePt t="32352" x="2703513" y="4675188"/>
          <p14:tracePt t="32358" x="2620963" y="4702175"/>
          <p14:tracePt t="32369" x="2547938" y="4702175"/>
          <p14:tracePt t="32375" x="2511425" y="4711700"/>
          <p14:tracePt t="32384" x="2465388" y="4730750"/>
          <p14:tracePt t="32390" x="2447925" y="4738688"/>
          <p14:tracePt t="32403" x="2428875" y="4767263"/>
          <p14:tracePt t="32407" x="2392363" y="4784725"/>
          <p14:tracePt t="32416" x="2374900" y="4803775"/>
          <p14:tracePt t="32422" x="2346325" y="4821238"/>
          <p14:tracePt t="32438" x="2309813" y="4857750"/>
          <p14:tracePt t="32446" x="2292350" y="4867275"/>
          <p14:tracePt t="32455" x="2273300" y="4867275"/>
          <p14:tracePt t="32463" x="2246313" y="4884738"/>
          <p14:tracePt t="32471" x="2236788" y="4884738"/>
          <p14:tracePt t="32478" x="2219325" y="4884738"/>
          <p14:tracePt t="32487" x="2209800" y="4884738"/>
          <p14:tracePt t="32520" x="2200275" y="4884738"/>
          <p14:tracePt t="32535" x="2192338" y="4894263"/>
          <p14:tracePt t="32551" x="2173288" y="4894263"/>
          <p14:tracePt t="32559" x="2163763" y="4894263"/>
          <p14:tracePt t="32569" x="2146300" y="4894263"/>
          <p14:tracePt t="32574" x="2119313" y="4894263"/>
          <p14:tracePt t="32585" x="2109788" y="4894263"/>
          <p14:tracePt t="32591" x="2090738" y="4894263"/>
          <p14:tracePt t="32602" x="2082800" y="4894263"/>
          <p14:tracePt t="32607" x="2063750" y="4894263"/>
          <p14:tracePt t="32617" x="2027238" y="4894263"/>
          <p14:tracePt t="32622" x="2009775" y="4894263"/>
          <p14:tracePt t="32638" x="1981200" y="4903788"/>
          <p14:tracePt t="32647" x="1963738" y="4913313"/>
          <p14:tracePt t="32655" x="1927225" y="4913313"/>
          <p14:tracePt t="32662" x="1927225" y="4922838"/>
          <p14:tracePt t="32671" x="1900238" y="4922838"/>
          <p14:tracePt t="32678" x="1863725" y="4922838"/>
          <p14:tracePt t="32695" x="1844675" y="4930775"/>
          <p14:tracePt t="32711" x="1827213" y="4930775"/>
          <p14:tracePt t="32720" x="1808163" y="4940300"/>
          <p14:tracePt t="32726" x="1790700" y="4940300"/>
          <p14:tracePt t="32735" x="1771650" y="4940300"/>
          <p14:tracePt t="32743" x="1754188" y="4940300"/>
          <p14:tracePt t="32754" x="1735138" y="4940300"/>
          <p14:tracePt t="32759" x="1725613" y="4940300"/>
          <p14:tracePt t="32768" x="1708150" y="4940300"/>
          <p14:tracePt t="32786" x="1681163" y="4940300"/>
          <p14:tracePt t="32803" x="1662113" y="4940300"/>
          <p14:tracePt t="32807" x="1652588" y="4940300"/>
          <p14:tracePt t="32879" x="1644650" y="4940300"/>
          <p14:tracePt t="32887" x="1635125" y="4940300"/>
          <p14:tracePt t="32911" x="1616075" y="4940300"/>
          <p14:tracePt t="33118" x="1606550" y="4940300"/>
          <p14:tracePt t="33438" x="1598613" y="4940300"/>
          <p14:tracePt t="33486" x="1589088" y="4940300"/>
          <p14:tracePt t="33495" x="1589088" y="4930775"/>
          <p14:tracePt t="33687" x="1589088" y="4922838"/>
          <p14:tracePt t="33791" x="1589088" y="4903788"/>
          <p14:tracePt t="34191" x="1589088" y="4894263"/>
          <p14:tracePt t="34223" x="1589088" y="4884738"/>
          <p14:tracePt t="34390" x="1589088" y="4876800"/>
          <p14:tracePt t="35304" x="1598613" y="4876800"/>
          <p14:tracePt t="35310" x="1616075" y="4876800"/>
          <p14:tracePt t="35319" x="1652588" y="4876800"/>
          <p14:tracePt t="35327" x="1681163" y="4876800"/>
          <p14:tracePt t="35336" x="1708150" y="4876800"/>
          <p14:tracePt t="35343" x="1735138" y="4876800"/>
          <p14:tracePt t="35351" x="1744663" y="4876800"/>
          <p14:tracePt t="35369" x="1762125" y="4876800"/>
          <p14:tracePt t="35455" x="1771650" y="4876800"/>
          <p14:tracePt t="35471" x="1798638" y="4876800"/>
          <p14:tracePt t="35479" x="1817688" y="4876800"/>
          <p14:tracePt t="35487" x="1844675" y="4876800"/>
          <p14:tracePt t="35494" x="1871663" y="4876800"/>
          <p14:tracePt t="35504" x="1908175" y="4876800"/>
          <p14:tracePt t="35511" x="1944688" y="4876800"/>
          <p14:tracePt t="35519" x="2000250" y="4876800"/>
          <p14:tracePt t="35527" x="2036763" y="4876800"/>
          <p14:tracePt t="35535" x="2090738" y="4876800"/>
          <p14:tracePt t="35543" x="2136775" y="4876800"/>
          <p14:tracePt t="35553" x="2163763" y="4876800"/>
          <p14:tracePt t="35559" x="2200275" y="4876800"/>
          <p14:tracePt t="35569" x="2219325" y="4876800"/>
          <p14:tracePt t="35575" x="2246313" y="4876800"/>
          <p14:tracePt t="35585" x="2265363" y="4876800"/>
          <p14:tracePt t="35601" x="2292350" y="4876800"/>
          <p14:tracePt t="35615" x="2301875" y="4876800"/>
          <p14:tracePt t="35623" x="2319338" y="4876800"/>
          <p14:tracePt t="35633" x="2328863" y="4876800"/>
          <p14:tracePt t="35647" x="2355850" y="4867275"/>
          <p14:tracePt t="35663" x="2374900" y="4867275"/>
          <p14:tracePt t="35671" x="2392363" y="4857750"/>
          <p14:tracePt t="35679" x="2411413" y="4848225"/>
          <p14:tracePt t="35689" x="2438400" y="4840288"/>
          <p14:tracePt t="35695" x="2465388" y="4840288"/>
          <p14:tracePt t="35703" x="2501900" y="4840288"/>
          <p14:tracePt t="35711" x="2530475" y="4840288"/>
          <p14:tracePt t="35719" x="2557463" y="4840288"/>
          <p14:tracePt t="35727" x="2574925" y="4840288"/>
          <p14:tracePt t="35735" x="2603500" y="4840288"/>
          <p14:tracePt t="35743" x="2620963" y="4840288"/>
          <p14:tracePt t="35752" x="2640013" y="4840288"/>
          <p14:tracePt t="35759" x="2657475" y="4840288"/>
          <p14:tracePt t="35768" x="2684463" y="4840288"/>
          <p14:tracePt t="35775" x="2693988" y="4840288"/>
          <p14:tracePt t="35785" x="2713038" y="4840288"/>
          <p14:tracePt t="35791" x="2720975" y="4840288"/>
          <p14:tracePt t="35801" x="2749550" y="4840288"/>
          <p14:tracePt t="35807" x="2757488" y="4840288"/>
          <p14:tracePt t="35816" x="2794000" y="4840288"/>
          <p14:tracePt t="35822" x="2803525" y="4840288"/>
          <p14:tracePt t="35831" x="2822575" y="4840288"/>
          <p14:tracePt t="35838" x="2859088" y="4840288"/>
          <p14:tracePt t="35847" x="2886075" y="4840288"/>
          <p14:tracePt t="35854" x="2922588" y="4840288"/>
          <p14:tracePt t="35862" x="2968625" y="4840288"/>
          <p14:tracePt t="35870" x="3022600" y="4840288"/>
          <p14:tracePt t="35879" x="3078163" y="4840288"/>
          <p14:tracePt t="35889" x="3132138" y="4840288"/>
          <p14:tracePt t="35895" x="3159125" y="4840288"/>
          <p14:tracePt t="35903" x="3178175" y="4840288"/>
          <p14:tracePt t="35911" x="3195638" y="4840288"/>
          <p14:tracePt t="35924" x="3214688" y="4840288"/>
          <p14:tracePt t="35967" x="3224213" y="4840288"/>
          <p14:tracePt t="35984" x="3251200" y="4840288"/>
          <p14:tracePt t="35991" x="3278188" y="4811713"/>
          <p14:tracePt t="36000" x="3297238" y="4811713"/>
          <p14:tracePt t="36006" x="3343275" y="4811713"/>
          <p14:tracePt t="36016" x="3370263" y="4811713"/>
          <p14:tracePt t="36022" x="3424238" y="4811713"/>
          <p14:tracePt t="36032" x="3452813" y="4811713"/>
          <p14:tracePt t="36038" x="3489325" y="4811713"/>
          <p14:tracePt t="36047" x="3525838" y="4811713"/>
          <p14:tracePt t="36055" x="3562350" y="4811713"/>
          <p14:tracePt t="36063" x="3616325" y="4811713"/>
          <p14:tracePt t="36071" x="3643313" y="4811713"/>
          <p14:tracePt t="36079" x="3679825" y="4811713"/>
          <p14:tracePt t="36095" x="3689350" y="4811713"/>
          <p14:tracePt t="36103" x="3698875" y="4811713"/>
          <p14:tracePt t="36111" x="3708400" y="4811713"/>
          <p14:tracePt t="36119" x="3716338" y="4811713"/>
          <p14:tracePt t="36127" x="3725863" y="4811713"/>
          <p14:tracePt t="36135" x="3735388" y="4811713"/>
          <p14:tracePt t="36143" x="3762375" y="4784725"/>
          <p14:tracePt t="36159" x="3789363" y="4784725"/>
          <p14:tracePt t="36170" x="3825875" y="4784725"/>
          <p14:tracePt t="36175" x="3862388" y="4784725"/>
          <p14:tracePt t="36186" x="3890963" y="4784725"/>
          <p14:tracePt t="36191" x="3935413" y="4784725"/>
          <p14:tracePt t="36203" x="3971925" y="4784725"/>
          <p14:tracePt t="36206" x="4027488" y="4784725"/>
          <p14:tracePt t="36217" x="4083050" y="4784725"/>
          <p14:tracePt t="36222" x="4146550" y="4784725"/>
          <p14:tracePt t="36231" x="4237038" y="4784725"/>
          <p14:tracePt t="36238" x="4265613" y="4784725"/>
          <p14:tracePt t="36247" x="4283075" y="4784725"/>
          <p14:tracePt t="36255" x="4302125" y="4784725"/>
          <p14:tracePt t="36263" x="4319588" y="4784725"/>
          <p14:tracePt t="36287" x="4338638" y="4784725"/>
          <p14:tracePt t="36343" x="4346575" y="4784725"/>
          <p14:tracePt t="36351" x="4365625" y="4784725"/>
          <p14:tracePt t="36359" x="4383088" y="4784725"/>
          <p14:tracePt t="36368" x="4402138" y="4784725"/>
          <p14:tracePt t="36374" x="4429125" y="4784725"/>
          <p14:tracePt t="36386" x="4484688" y="4784725"/>
          <p14:tracePt t="36391" x="4548188" y="4784725"/>
          <p14:tracePt t="36401" x="4602163" y="4784725"/>
          <p14:tracePt t="36406" x="4638675" y="4784725"/>
          <p14:tracePt t="36417" x="4648200" y="4784725"/>
          <p14:tracePt t="36423" x="4667250" y="4784725"/>
          <p14:tracePt t="36447" x="4675188" y="4784725"/>
          <p14:tracePt t="36527" x="4711700" y="4784725"/>
          <p14:tracePt t="36534" x="4767263" y="4784725"/>
          <p14:tracePt t="36543" x="4857750" y="4784725"/>
          <p14:tracePt t="36551" x="4949825" y="4784725"/>
          <p14:tracePt t="36559" x="5041900" y="4811713"/>
          <p14:tracePt t="36570" x="5434013" y="4811713"/>
          <p14:tracePt t="36575" x="5543550" y="4830763"/>
          <p14:tracePt t="36585" x="5670550" y="4830763"/>
          <p14:tracePt t="36591" x="5762625" y="4830763"/>
          <p14:tracePt t="36601" x="5789613" y="4830763"/>
          <p14:tracePt t="36606" x="5799138" y="4830763"/>
          <p14:tracePt t="36617" x="5808663" y="4830763"/>
          <p14:tracePt t="36679" x="5818188" y="4830763"/>
          <p14:tracePt t="36727" x="5826125" y="4830763"/>
          <p14:tracePt t="37087" x="5835650" y="4830763"/>
          <p14:tracePt t="37584" x="5854700" y="4830763"/>
          <p14:tracePt t="37590" x="5881688" y="4830763"/>
          <p14:tracePt t="37600" x="5899150" y="4830763"/>
          <p14:tracePt t="37606" x="5918200" y="4830763"/>
          <p14:tracePt t="37618" x="5935663" y="4830763"/>
          <p14:tracePt t="37622" x="5945188" y="4830763"/>
          <p14:tracePt t="37638" x="5964238" y="4830763"/>
          <p14:tracePt t="37710" x="5972175" y="4830763"/>
          <p14:tracePt t="37727" x="5991225" y="4830763"/>
          <p14:tracePt t="37735" x="6027738" y="4830763"/>
          <p14:tracePt t="37743" x="6054725" y="4830763"/>
          <p14:tracePt t="37751" x="6081713" y="4830763"/>
          <p14:tracePt t="37758" x="6137275" y="4830763"/>
          <p14:tracePt t="37768" x="6183313" y="4830763"/>
          <p14:tracePt t="37775" x="6246813" y="4830763"/>
          <p14:tracePt t="37786" x="6292850" y="4830763"/>
          <p14:tracePt t="37791" x="6329363" y="4830763"/>
          <p14:tracePt t="37802" x="6346825" y="4830763"/>
          <p14:tracePt t="37807" x="6365875" y="4830763"/>
          <p14:tracePt t="37816" x="6383338" y="4830763"/>
          <p14:tracePt t="37879" x="6392863" y="4830763"/>
          <p14:tracePt t="37886" x="6402388" y="4830763"/>
          <p14:tracePt t="37920" x="6429375" y="4830763"/>
          <p14:tracePt t="37926" x="6438900" y="4830763"/>
          <p14:tracePt t="37935" x="6456363" y="4830763"/>
          <p14:tracePt t="37943" x="6465888" y="4830763"/>
          <p14:tracePt t="37953" x="6492875" y="4830763"/>
          <p14:tracePt t="37959" x="6521450" y="4830763"/>
          <p14:tracePt t="37970" x="6548438" y="4830763"/>
          <p14:tracePt t="37975" x="6594475" y="4821238"/>
          <p14:tracePt t="37986" x="6621463" y="4821238"/>
          <p14:tracePt t="37991" x="6657975" y="4821238"/>
          <p14:tracePt t="38002" x="6704013" y="4794250"/>
          <p14:tracePt t="38007" x="6757988" y="4794250"/>
          <p14:tracePt t="38016" x="6794500" y="4784725"/>
          <p14:tracePt t="38023" x="6804025" y="4784725"/>
          <p14:tracePt t="38031" x="6813550" y="4784725"/>
          <p14:tracePt t="38039" x="6821488" y="4784725"/>
          <p14:tracePt t="39655" x="6831013" y="4784725"/>
          <p14:tracePt t="39662" x="6858000" y="4784725"/>
          <p14:tracePt t="39671" x="6867525" y="4784725"/>
          <p14:tracePt t="39679" x="6913563" y="4767263"/>
          <p14:tracePt t="39688" x="6931025" y="4767263"/>
          <p14:tracePt t="39695" x="6959600" y="4767263"/>
          <p14:tracePt t="39703" x="6996113" y="4767263"/>
          <p14:tracePt t="39711" x="7059613" y="4767263"/>
          <p14:tracePt t="39719" x="7113588" y="4767263"/>
          <p14:tracePt t="39727" x="7159625" y="4767263"/>
          <p14:tracePt t="39737" x="7186613" y="4767263"/>
          <p14:tracePt t="39743" x="7215188" y="4767263"/>
          <p14:tracePt t="39753" x="7251700" y="4767263"/>
          <p14:tracePt t="39759" x="7305675" y="4767263"/>
          <p14:tracePt t="39769" x="7342188" y="4767263"/>
          <p14:tracePt t="39774" x="7415213" y="4767263"/>
          <p14:tracePt t="39785" x="7470775" y="4767263"/>
          <p14:tracePt t="39791" x="7543800" y="4767263"/>
          <p14:tracePt t="39803" x="7597775" y="4767263"/>
          <p14:tracePt t="39806" x="7689850" y="4767263"/>
          <p14:tracePt t="39816" x="7743825" y="4767263"/>
          <p14:tracePt t="39822" x="7808913" y="4767263"/>
          <p14:tracePt t="39831" x="7881938" y="4767263"/>
          <p14:tracePt t="39838" x="7935913" y="4767263"/>
          <p14:tracePt t="39847" x="7962900" y="4767263"/>
          <p14:tracePt t="39855" x="7981950" y="4767263"/>
          <p14:tracePt t="39863" x="8027988" y="4767263"/>
          <p14:tracePt t="39871" x="8054975" y="4767263"/>
          <p14:tracePt t="39879" x="8064500" y="4767263"/>
          <p14:tracePt t="39889" x="8081963" y="4767263"/>
          <p14:tracePt t="39895" x="8101013" y="4767263"/>
          <p14:tracePt t="39903" x="8147050" y="4767263"/>
          <p14:tracePt t="39911" x="8174038" y="4767263"/>
          <p14:tracePt t="39919" x="8201025" y="4767263"/>
          <p14:tracePt t="39927" x="8237538" y="4767263"/>
          <p14:tracePt t="39939" x="8264525" y="4767263"/>
          <p14:tracePt t="39944" x="8293100" y="4767263"/>
          <p14:tracePt t="39952" x="8310563" y="4767263"/>
          <p14:tracePt t="40016" x="8320088" y="4767263"/>
          <p14:tracePt t="40606" x="8310563" y="4767263"/>
          <p14:tracePt t="40617" x="8283575" y="4767263"/>
          <p14:tracePt t="40622" x="8264525" y="4767263"/>
          <p14:tracePt t="40631" x="8237538" y="4767263"/>
          <p14:tracePt t="40638" x="8220075" y="4767263"/>
          <p14:tracePt t="40647" x="8191500" y="4767263"/>
          <p14:tracePt t="40655" x="8154988" y="4767263"/>
          <p14:tracePt t="40662" x="8128000" y="4767263"/>
          <p14:tracePt t="40671" x="8101013" y="4767263"/>
          <p14:tracePt t="40679" x="8027988" y="4767263"/>
          <p14:tracePt t="40687" x="7972425" y="4767263"/>
          <p14:tracePt t="40695" x="7881938" y="4767263"/>
          <p14:tracePt t="40704" x="7789863" y="4767263"/>
          <p14:tracePt t="40711" x="7699375" y="4767263"/>
          <p14:tracePt t="40720" x="7607300" y="4767263"/>
          <p14:tracePt t="40727" x="7424738" y="4767263"/>
          <p14:tracePt t="40736" x="7296150" y="4767263"/>
          <p14:tracePt t="40743" x="7205663" y="4767263"/>
          <p14:tracePt t="40753" x="7077075" y="4767263"/>
          <p14:tracePt t="40759" x="6967538" y="4767263"/>
          <p14:tracePt t="40769" x="6886575" y="4767263"/>
          <p14:tracePt t="40775" x="6850063" y="4767263"/>
          <p14:tracePt t="40785" x="6777038" y="4767263"/>
          <p14:tracePt t="40791" x="6757988" y="4767263"/>
          <p14:tracePt t="40802" x="6704013" y="4767263"/>
          <p14:tracePt t="40807" x="6648450" y="4767263"/>
          <p14:tracePt t="40816" x="6594475" y="4748213"/>
          <p14:tracePt t="40822" x="6521450" y="4748213"/>
          <p14:tracePt t="40831" x="6446838" y="4748213"/>
          <p14:tracePt t="40839" x="6346825" y="4748213"/>
          <p14:tracePt t="40847" x="6292850" y="4748213"/>
          <p14:tracePt t="40855" x="6237288" y="4748213"/>
          <p14:tracePt t="40863" x="6146800" y="4748213"/>
          <p14:tracePt t="40871" x="6073775" y="4748213"/>
          <p14:tracePt t="40879" x="5981700" y="4748213"/>
          <p14:tracePt t="40889" x="5818188" y="4748213"/>
          <p14:tracePt t="40895" x="5745163" y="4748213"/>
          <p14:tracePt t="40903" x="5653088" y="4748213"/>
          <p14:tracePt t="40911" x="5543550" y="4748213"/>
          <p14:tracePt t="40920" x="5443538" y="4721225"/>
          <p14:tracePt t="40927" x="5314950" y="4721225"/>
          <p14:tracePt t="40936" x="5205413" y="4721225"/>
          <p14:tracePt t="40943" x="5059363" y="4721225"/>
          <p14:tracePt t="40952" x="4949825" y="4721225"/>
          <p14:tracePt t="40959" x="4803775" y="4721225"/>
          <p14:tracePt t="40970" x="4657725" y="4721225"/>
          <p14:tracePt t="40975" x="4511675" y="4748213"/>
          <p14:tracePt t="40989" x="4365625" y="4748213"/>
          <p14:tracePt t="40991" x="4256088" y="4748213"/>
          <p14:tracePt t="41002" x="4146550" y="4748213"/>
          <p14:tracePt t="41007" x="4054475" y="4748213"/>
          <p14:tracePt t="41016" x="3963988" y="4748213"/>
          <p14:tracePt t="41022" x="3871913" y="4748213"/>
          <p14:tracePt t="41031" x="3781425" y="4748213"/>
          <p14:tracePt t="41038" x="3698875" y="4748213"/>
          <p14:tracePt t="41047" x="3662363" y="4748213"/>
          <p14:tracePt t="41055" x="3635375" y="4748213"/>
          <p14:tracePt t="41063" x="3606800" y="4748213"/>
          <p14:tracePt t="41071" x="3570288" y="4748213"/>
          <p14:tracePt t="41079" x="3552825" y="4748213"/>
          <p14:tracePt t="41087" x="3543300" y="4748213"/>
          <p14:tracePt t="41095" x="3525838" y="4748213"/>
          <p14:tracePt t="41104" x="3506788" y="4748213"/>
          <p14:tracePt t="41111" x="3470275" y="4757738"/>
          <p14:tracePt t="41120" x="3443288" y="4757738"/>
          <p14:tracePt t="41129" x="3406775" y="4757738"/>
          <p14:tracePt t="41135" x="3343275" y="4775200"/>
          <p14:tracePt t="41143" x="3324225" y="4775200"/>
          <p14:tracePt t="41153" x="3270250" y="4794250"/>
          <p14:tracePt t="41159" x="3232150" y="4794250"/>
          <p14:tracePt t="41168" x="3187700" y="4794250"/>
          <p14:tracePt t="41175" x="3159125" y="4794250"/>
          <p14:tracePt t="41186" x="3141663" y="4811713"/>
          <p14:tracePt t="41190" x="3132138" y="4811713"/>
          <p14:tracePt t="41201" x="3122613" y="4821238"/>
          <p14:tracePt t="41206" x="3105150" y="4821238"/>
          <p14:tracePt t="41223" x="3078163" y="4830763"/>
          <p14:tracePt t="41231" x="3068638" y="4830763"/>
          <p14:tracePt t="41238" x="3059113" y="4840288"/>
          <p14:tracePt t="41247" x="3041650" y="4848225"/>
          <p14:tracePt t="41255" x="3013075" y="4857750"/>
          <p14:tracePt t="41263" x="2976563" y="4867275"/>
          <p14:tracePt t="41271" x="2968625" y="4867275"/>
          <p14:tracePt t="41279" x="2932113" y="4894263"/>
          <p14:tracePt t="41287" x="2913063" y="4903788"/>
          <p14:tracePt t="41295" x="2895600" y="4922838"/>
          <p14:tracePt t="41302" x="2886075" y="4930775"/>
          <p14:tracePt t="41319" x="2867025" y="4949825"/>
          <p14:tracePt t="41326" x="2859088" y="4949825"/>
          <p14:tracePt t="41343" x="2840038" y="4967288"/>
          <p14:tracePt t="41353" x="2840038" y="4976813"/>
          <p14:tracePt t="41369" x="2822575" y="4995863"/>
          <p14:tracePt t="41375" x="2813050" y="5003800"/>
          <p14:tracePt t="41386" x="2803525" y="5003800"/>
          <p14:tracePt t="41403" x="2786063" y="5022850"/>
          <p14:tracePt t="41416" x="2776538" y="5022850"/>
          <p14:tracePt t="41432" x="2757488" y="5022850"/>
          <p14:tracePt t="41481" x="2757488" y="5032375"/>
          <p14:tracePt t="41631" x="2749550" y="5040313"/>
          <p14:tracePt t="41703" x="2730500" y="5049838"/>
          <p14:tracePt t="41887" x="2713038" y="5049838"/>
          <p14:tracePt t="43216" x="2720975" y="5049838"/>
          <p14:tracePt t="43222" x="2730500" y="5049838"/>
          <p14:tracePt t="43231" x="2740025" y="5049838"/>
          <p14:tracePt t="43238" x="2757488" y="5049838"/>
          <p14:tracePt t="43247" x="2786063" y="5049838"/>
          <p14:tracePt t="43255" x="2813050" y="5049838"/>
          <p14:tracePt t="43263" x="2876550" y="5068888"/>
          <p14:tracePt t="43271" x="2895600" y="5076825"/>
          <p14:tracePt t="43278" x="2932113" y="5076825"/>
          <p14:tracePt t="43286" x="2959100" y="5076825"/>
          <p14:tracePt t="43294" x="2995613" y="5076825"/>
          <p14:tracePt t="43302" x="3022600" y="5076825"/>
          <p14:tracePt t="43310" x="3059113" y="5076825"/>
          <p14:tracePt t="43318" x="3132138" y="5076825"/>
          <p14:tracePt t="43326" x="3205163" y="5076825"/>
          <p14:tracePt t="43335" x="3260725" y="5076825"/>
          <p14:tracePt t="43342" x="3314700" y="5076825"/>
          <p14:tracePt t="43352" x="3360738" y="5076825"/>
          <p14:tracePt t="43359" x="3397250" y="5076825"/>
          <p14:tracePt t="43368" x="3443288" y="5076825"/>
          <p14:tracePt t="43375" x="3460750" y="5076825"/>
          <p14:tracePt t="43385" x="3489325" y="5086350"/>
          <p14:tracePt t="43391" x="3497263" y="5086350"/>
          <p14:tracePt t="43401" x="3516313" y="5086350"/>
          <p14:tracePt t="43407" x="3525838" y="5086350"/>
          <p14:tracePt t="43415" x="3533775" y="5086350"/>
          <p14:tracePt t="43422" x="3552825" y="5086350"/>
          <p14:tracePt t="43431" x="3570288" y="5086350"/>
          <p14:tracePt t="43439" x="3589338" y="5086350"/>
          <p14:tracePt t="43447" x="3616325" y="5086350"/>
          <p14:tracePt t="43455" x="3652838" y="5086350"/>
          <p14:tracePt t="43463" x="3679825" y="5086350"/>
          <p14:tracePt t="43473" x="3716338" y="5086350"/>
          <p14:tracePt t="43479" x="3744913" y="5086350"/>
          <p14:tracePt t="43487" x="3798888" y="5086350"/>
          <p14:tracePt t="43495" x="3862388" y="5086350"/>
          <p14:tracePt t="43504" x="3898900" y="5086350"/>
          <p14:tracePt t="43511" x="3954463" y="5086350"/>
          <p14:tracePt t="43520" x="4008438" y="5086350"/>
          <p14:tracePt t="43527" x="4037013" y="5086350"/>
          <p14:tracePt t="43536" x="4073525" y="5086350"/>
          <p14:tracePt t="43543" x="4090988" y="5086350"/>
          <p14:tracePt t="47590" x="4110038" y="5086350"/>
          <p14:tracePt t="47879" x="4156075" y="5086350"/>
          <p14:tracePt t="47887" x="4256088" y="5086350"/>
          <p14:tracePt t="47895" x="4383088" y="5086350"/>
          <p14:tracePt t="47903" x="4521200" y="5086350"/>
          <p14:tracePt t="47911" x="4630738" y="5086350"/>
          <p14:tracePt t="47919" x="4757738" y="5086350"/>
          <p14:tracePt t="47927" x="4840288" y="5086350"/>
          <p14:tracePt t="47936" x="4876800" y="5086350"/>
          <p14:tracePt t="47943" x="4903788" y="5086350"/>
          <p14:tracePt t="47953" x="4940300" y="5086350"/>
          <p14:tracePt t="47958" x="4949825" y="5086350"/>
          <p14:tracePt t="47975" x="4959350" y="5086350"/>
          <p14:tracePt t="48047" x="4968875" y="5086350"/>
          <p14:tracePt t="48055" x="4976813" y="5086350"/>
          <p14:tracePt t="48063" x="4986338" y="5086350"/>
          <p14:tracePt t="48071" x="5005388" y="5086350"/>
          <p14:tracePt t="48080" x="5013325" y="5076825"/>
          <p14:tracePt t="48086" x="5022850" y="5076825"/>
          <p14:tracePt t="48095" x="5041900" y="5068888"/>
          <p14:tracePt t="48103" x="5049838" y="5059363"/>
          <p14:tracePt t="48111" x="5059363" y="5049838"/>
          <p14:tracePt t="48119" x="5078413" y="5049838"/>
          <p14:tracePt t="48136" x="5086350" y="5049838"/>
          <p14:tracePt t="48143" x="5105400" y="5032375"/>
          <p14:tracePt t="48159" x="5114925" y="5032375"/>
          <p14:tracePt t="48175" x="5122863" y="5032375"/>
          <p14:tracePt t="48190" x="5159375" y="5032375"/>
          <p14:tracePt t="48206" x="5178425" y="5032375"/>
          <p14:tracePt t="48217" x="5187950" y="5032375"/>
          <p14:tracePt t="48222" x="5214938" y="5032375"/>
          <p14:tracePt t="48231" x="5241925" y="5032375"/>
          <p14:tracePt t="48238" x="5287963" y="5032375"/>
          <p14:tracePt t="48246" x="5324475" y="5032375"/>
          <p14:tracePt t="48254" x="5351463" y="5032375"/>
          <p14:tracePt t="48263" x="5387975" y="5032375"/>
          <p14:tracePt t="48271" x="5414963" y="5032375"/>
          <p14:tracePt t="48279" x="5424488" y="5032375"/>
          <p14:tracePt t="48350" x="5434013" y="5032375"/>
          <p14:tracePt t="48359" x="5443538" y="5032375"/>
          <p14:tracePt t="48369" x="5451475" y="5032375"/>
          <p14:tracePt t="48374" x="5480050" y="5032375"/>
          <p14:tracePt t="48387" x="5497513" y="5032375"/>
          <p14:tracePt t="48391" x="5524500" y="5032375"/>
          <p14:tracePt t="48402" x="5553075" y="5032375"/>
          <p14:tracePt t="48417" x="5570538" y="5032375"/>
          <p14:tracePt t="48423" x="5589588" y="5032375"/>
          <p14:tracePt t="48432" x="5597525" y="5032375"/>
          <p14:tracePt t="48447" x="5607050" y="5032375"/>
          <p14:tracePt t="48455" x="5616575" y="5032375"/>
          <p14:tracePt t="48511" x="5626100" y="5032375"/>
          <p14:tracePt t="48543" x="5634038" y="5032375"/>
          <p14:tracePt t="48551" x="5662613" y="5049838"/>
          <p14:tracePt t="48558" x="5680075" y="5049838"/>
          <p14:tracePt t="48568" x="5708650" y="5059363"/>
          <p14:tracePt t="48574" x="5735638" y="5059363"/>
          <p14:tracePt t="48586" x="5789613" y="5086350"/>
          <p14:tracePt t="48591" x="5835650" y="5095875"/>
          <p14:tracePt t="48602" x="5872163" y="5095875"/>
          <p14:tracePt t="48607" x="5935663" y="5105400"/>
          <p14:tracePt t="48617" x="5964238" y="5122863"/>
          <p14:tracePt t="48623" x="5981700" y="5122863"/>
          <p14:tracePt t="48630" x="6018213" y="5122863"/>
          <p14:tracePt t="48638" x="6054725" y="5122863"/>
          <p14:tracePt t="48646" x="6081713" y="5122863"/>
          <p14:tracePt t="48654" x="6100763" y="5122863"/>
          <p14:tracePt t="48662" x="6110288" y="5122863"/>
          <p14:tracePt t="48759" x="6118225" y="5122863"/>
          <p14:tracePt t="48767" x="6127750" y="5122863"/>
          <p14:tracePt t="48775" x="6146800" y="5122863"/>
          <p14:tracePt t="48784" x="6154738" y="5122863"/>
          <p14:tracePt t="48790" x="6173788" y="5122863"/>
          <p14:tracePt t="48800" x="6183313" y="5122863"/>
          <p14:tracePt t="48807" x="6210300" y="5122863"/>
          <p14:tracePt t="48816" x="6246813" y="5113338"/>
          <p14:tracePt t="48822" x="6264275" y="5113338"/>
          <p14:tracePt t="48831" x="6292850" y="5113338"/>
          <p14:tracePt t="48838" x="6310313" y="5113338"/>
          <p14:tracePt t="48846" x="6329363" y="5113338"/>
          <p14:tracePt t="48854" x="6346825" y="5113338"/>
          <p14:tracePt t="48863" x="6365875" y="5113338"/>
          <p14:tracePt t="48879" x="6383338" y="5113338"/>
          <p14:tracePt t="48887" x="6402388" y="5113338"/>
          <p14:tracePt t="48905" x="6475413" y="5113338"/>
          <p14:tracePt t="48911" x="6502400" y="5113338"/>
          <p14:tracePt t="48920" x="6548438" y="5095875"/>
          <p14:tracePt t="48927" x="6575425" y="5095875"/>
          <p14:tracePt t="48936" x="6594475" y="5095875"/>
          <p14:tracePt t="48943" x="6621463" y="5086350"/>
          <p14:tracePt t="48954" x="6630988" y="5086350"/>
          <p14:tracePt t="49007" x="6638925" y="5086350"/>
          <p14:tracePt t="49018" x="6648450" y="5086350"/>
          <p14:tracePt t="49031" x="6667500" y="5076825"/>
          <p14:tracePt t="49038" x="6675438" y="5068888"/>
          <p14:tracePt t="49047" x="6684963" y="5059363"/>
          <p14:tracePt t="49055" x="6704013" y="5059363"/>
          <p14:tracePt t="49063" x="6721475" y="5059363"/>
          <p14:tracePt t="49079" x="6748463" y="5059363"/>
          <p14:tracePt t="49095" x="6757988" y="5059363"/>
          <p14:tracePt t="49103" x="6767513" y="5059363"/>
          <p14:tracePt t="49111" x="6784975" y="5059363"/>
          <p14:tracePt t="49120" x="6804025" y="5059363"/>
          <p14:tracePt t="49127" x="6831013" y="5059363"/>
          <p14:tracePt t="49137" x="6904038" y="5059363"/>
          <p14:tracePt t="49143" x="6931025" y="5059363"/>
          <p14:tracePt t="49152" x="6959600" y="5059363"/>
          <p14:tracePt t="49159" x="6986588" y="5059363"/>
          <p14:tracePt t="49170" x="7004050" y="5059363"/>
          <p14:tracePt t="49175" x="7013575" y="5059363"/>
          <p14:tracePt t="49187" x="7032625" y="5059363"/>
          <p14:tracePt t="49239" x="7040563" y="5059363"/>
          <p14:tracePt t="49310" x="7050088" y="5049838"/>
          <p14:tracePt t="49319" x="7050088" y="5040313"/>
          <p14:tracePt t="49336" x="7059613" y="5040313"/>
          <p14:tracePt t="49374" x="7077075" y="5040313"/>
          <p14:tracePt t="49384" x="7086600" y="5040313"/>
          <p14:tracePt t="49390" x="7105650" y="5040313"/>
          <p14:tracePt t="49400" x="7132638" y="5040313"/>
          <p14:tracePt t="49406" x="7169150" y="5040313"/>
          <p14:tracePt t="49416" x="7205663" y="5040313"/>
          <p14:tracePt t="49423" x="7232650" y="5040313"/>
          <p14:tracePt t="49438" x="7251700" y="5040313"/>
          <p14:tracePt t="49471" x="7259638" y="5032375"/>
          <p14:tracePt t="49479" x="7259638" y="5022850"/>
          <p14:tracePt t="49488" x="7269163" y="5013325"/>
          <p14:tracePt t="49511" x="7278688" y="5013325"/>
          <p14:tracePt t="49521" x="7305675" y="4995863"/>
          <p14:tracePt t="49536" x="7342188" y="4976813"/>
          <p14:tracePt t="49543" x="7342188" y="4967288"/>
          <p14:tracePt t="49559" x="7361238" y="4949825"/>
          <p14:tracePt t="49575" x="7370763" y="4940300"/>
          <p14:tracePt t="49590" x="7378700" y="4930775"/>
          <p14:tracePt t="49671" x="7388225" y="4930775"/>
          <p14:tracePt t="50039" x="7397750" y="4930775"/>
          <p14:tracePt t="50047" x="7415213" y="4940300"/>
          <p14:tracePt t="50055" x="7415213" y="4949825"/>
          <p14:tracePt t="50063" x="7434263" y="4959350"/>
          <p14:tracePt t="50071" x="7443788" y="4967288"/>
          <p14:tracePt t="50079" x="7451725" y="4967288"/>
          <p14:tracePt t="50095" x="7461250" y="4967288"/>
          <p14:tracePt t="50143" x="7480300" y="4967288"/>
          <p14:tracePt t="50168" x="7488238" y="4967288"/>
          <p14:tracePt t="50175" x="7497763" y="4967288"/>
          <p14:tracePt t="50191" x="7507288" y="4967288"/>
          <p14:tracePt t="50216" x="7516813" y="4967288"/>
          <p14:tracePt t="50223" x="7524750" y="4967288"/>
          <p14:tracePt t="50287" x="7534275" y="4967288"/>
          <p14:tracePt t="50303" x="7553325" y="4967288"/>
          <p14:tracePt t="50327" x="7570788" y="4967288"/>
          <p14:tracePt t="50335" x="7626350" y="4967288"/>
          <p14:tracePt t="50343" x="7670800" y="4967288"/>
          <p14:tracePt t="50352" x="7699375" y="4967288"/>
          <p14:tracePt t="50359" x="7716838" y="4967288"/>
          <p14:tracePt t="50369" x="7743825" y="4967288"/>
          <p14:tracePt t="50375" x="7762875" y="4967288"/>
          <p14:tracePt t="50386" x="7789863" y="4967288"/>
          <p14:tracePt t="50391" x="7816850" y="4967288"/>
          <p14:tracePt t="50400" x="7853363" y="4967288"/>
          <p14:tracePt t="50407" x="7881938" y="4986338"/>
          <p14:tracePt t="50416" x="7908925" y="4995863"/>
          <p14:tracePt t="50423" x="7945438" y="4995863"/>
          <p14:tracePt t="50431" x="7972425" y="4995863"/>
          <p14:tracePt t="50438" x="7999413" y="4995863"/>
          <p14:tracePt t="50447" x="8027988" y="4995863"/>
          <p14:tracePt t="50455" x="8072438" y="4995863"/>
          <p14:tracePt t="50463" x="8108950" y="4995863"/>
          <p14:tracePt t="50471" x="8137525" y="4995863"/>
          <p14:tracePt t="50479" x="8174038" y="4995863"/>
          <p14:tracePt t="50488" x="8183563" y="4995863"/>
          <p14:tracePt t="50495" x="8191500" y="4995863"/>
          <p14:tracePt t="50584" x="8201025" y="5003800"/>
          <p14:tracePt t="50606" x="8201025" y="5013325"/>
          <p14:tracePt t="50616" x="8191500" y="5013325"/>
          <p14:tracePt t="50623" x="8183563" y="5022850"/>
          <p14:tracePt t="50631" x="8147050" y="5022850"/>
          <p14:tracePt t="50639" x="8118475" y="5022850"/>
          <p14:tracePt t="50647" x="8072438" y="5040313"/>
          <p14:tracePt t="50654" x="8035925" y="5040313"/>
          <p14:tracePt t="50663" x="7981950" y="5040313"/>
          <p14:tracePt t="50671" x="7954963" y="5059363"/>
          <p14:tracePt t="50679" x="7908925" y="5059363"/>
          <p14:tracePt t="50688" x="7853363" y="5059363"/>
          <p14:tracePt t="50695" x="7816850" y="5059363"/>
          <p14:tracePt t="50703" x="7780338" y="5059363"/>
          <p14:tracePt t="50711" x="7743825" y="5059363"/>
          <p14:tracePt t="50719" x="7699375" y="5076825"/>
          <p14:tracePt t="50727" x="7670800" y="5076825"/>
          <p14:tracePt t="50736" x="7662863" y="5086350"/>
          <p14:tracePt t="50752" x="7643813" y="5086350"/>
          <p14:tracePt t="50759" x="7634288" y="5086350"/>
          <p14:tracePt t="50775" x="7607300" y="5105400"/>
          <p14:tracePt t="50786" x="7597775" y="5105400"/>
          <p14:tracePt t="50791" x="7580313" y="5113338"/>
          <p14:tracePt t="50800" x="7561263" y="5113338"/>
          <p14:tracePt t="50806" x="7534275" y="5132388"/>
          <p14:tracePt t="50816" x="7480300" y="5132388"/>
          <p14:tracePt t="50822" x="7434263" y="5141913"/>
          <p14:tracePt t="50830" x="7388225" y="5149850"/>
          <p14:tracePt t="50839" x="7334250" y="5168900"/>
          <p14:tracePt t="50847" x="7288213" y="5178425"/>
          <p14:tracePt t="50858" x="7215188" y="5186363"/>
          <p14:tracePt t="50862" x="7150100" y="5195888"/>
          <p14:tracePt t="50872" x="7096125" y="5195888"/>
          <p14:tracePt t="50887" x="6931025" y="5214938"/>
          <p14:tracePt t="50894" x="6831013" y="5241925"/>
          <p14:tracePt t="50904" x="6757988" y="5251450"/>
          <p14:tracePt t="50911" x="6684963" y="5251450"/>
          <p14:tracePt t="50919" x="6584950" y="5278438"/>
          <p14:tracePt t="50927" x="6492875" y="5278438"/>
          <p14:tracePt t="50935" x="6346825" y="5278438"/>
          <p14:tracePt t="50943" x="6237288" y="5278438"/>
          <p14:tracePt t="50953" x="6146800" y="5278438"/>
          <p14:tracePt t="50959" x="6073775" y="5278438"/>
          <p14:tracePt t="50970" x="5964238" y="5278438"/>
          <p14:tracePt t="50974" x="5891213" y="5278438"/>
          <p14:tracePt t="50986" x="5789613" y="5295900"/>
          <p14:tracePt t="50991" x="5680075" y="5295900"/>
          <p14:tracePt t="51002" x="5607050" y="5324475"/>
          <p14:tracePt t="51006" x="5507038" y="5324475"/>
          <p14:tracePt t="51019" x="5397500" y="5332413"/>
          <p14:tracePt t="51023" x="5324475" y="5332413"/>
          <p14:tracePt t="51031" x="5232400" y="5332413"/>
          <p14:tracePt t="51038" x="5159375" y="5332413"/>
          <p14:tracePt t="51047" x="5049838" y="5332413"/>
          <p14:tracePt t="51055" x="4976813" y="5332413"/>
          <p14:tracePt t="51063" x="4903788" y="5332413"/>
          <p14:tracePt t="51071" x="4803775" y="5332413"/>
          <p14:tracePt t="51078" x="4767263" y="5332413"/>
          <p14:tracePt t="51087" x="4694238" y="5332413"/>
          <p14:tracePt t="51095" x="4638675" y="5332413"/>
          <p14:tracePt t="51104" x="4584700" y="5332413"/>
          <p14:tracePt t="51111" x="4511675" y="5332413"/>
          <p14:tracePt t="51120" x="4484688" y="5332413"/>
          <p14:tracePt t="51127" x="4448175" y="5332413"/>
          <p14:tracePt t="51139" x="4392613" y="5360988"/>
          <p14:tracePt t="51142" x="4365625" y="5368925"/>
          <p14:tracePt t="51153" x="4310063" y="5368925"/>
          <p14:tracePt t="51159" x="4256088" y="5368925"/>
          <p14:tracePt t="51169" x="4192588" y="5387975"/>
          <p14:tracePt t="51175" x="4146550" y="5387975"/>
          <p14:tracePt t="51186" x="4090988" y="5405438"/>
          <p14:tracePt t="51191" x="4054475" y="5405438"/>
          <p14:tracePt t="51200" x="4027488" y="5405438"/>
          <p14:tracePt t="51207" x="4017963" y="5405438"/>
          <p14:tracePt t="51216" x="4000500" y="5405438"/>
          <p14:tracePt t="51223" x="3971925" y="5424488"/>
          <p14:tracePt t="51231" x="3954463" y="5424488"/>
          <p14:tracePt t="51239" x="3944938" y="5434013"/>
          <p14:tracePt t="51247" x="3927475" y="5434013"/>
          <p14:tracePt t="51255" x="3898900" y="5434013"/>
          <p14:tracePt t="51263" x="3890963" y="5434013"/>
          <p14:tracePt t="51271" x="3871913" y="5451475"/>
          <p14:tracePt t="51279" x="3844925" y="5451475"/>
          <p14:tracePt t="51287" x="3817938" y="5451475"/>
          <p14:tracePt t="51295" x="3781425" y="5451475"/>
          <p14:tracePt t="51304" x="3752850" y="5461000"/>
          <p14:tracePt t="51311" x="3716338" y="5461000"/>
          <p14:tracePt t="51319" x="3679825" y="5461000"/>
          <p14:tracePt t="51327" x="3662363" y="5461000"/>
          <p14:tracePt t="51336" x="3643313" y="5470525"/>
          <p14:tracePt t="51343" x="3625850" y="5478463"/>
          <p14:tracePt t="51352" x="3606800" y="5478463"/>
          <p14:tracePt t="51359" x="3589338" y="5487988"/>
          <p14:tracePt t="51375" x="3579813" y="5487988"/>
          <p14:tracePt t="51391" x="3562350" y="5507038"/>
          <p14:tracePt t="51400" x="3552825" y="5507038"/>
          <p14:tracePt t="51416" x="3533775" y="5507038"/>
          <p14:tracePt t="51422" x="3525838" y="5507038"/>
          <p14:tracePt t="51431" x="3506788" y="5507038"/>
          <p14:tracePt t="51447" x="3489325" y="5514975"/>
          <p14:tracePt t="51455" x="3479800" y="5514975"/>
          <p14:tracePt t="51471" x="3460750" y="5514975"/>
          <p14:tracePt t="51479" x="3443288" y="5514975"/>
          <p14:tracePt t="51487" x="3433763" y="5514975"/>
          <p14:tracePt t="51495" x="3424238" y="5514975"/>
          <p14:tracePt t="51504" x="3416300" y="5514975"/>
          <p14:tracePt t="51848" x="3406775" y="5514975"/>
          <p14:tracePt t="51889" x="3416300" y="5514975"/>
          <p14:tracePt t="51919" x="3433763" y="5514975"/>
          <p14:tracePt t="51927" x="3443288" y="5514975"/>
          <p14:tracePt t="51935" x="3452813" y="5514975"/>
          <p14:tracePt t="51943" x="3470275" y="5514975"/>
          <p14:tracePt t="51953" x="3497263" y="5514975"/>
          <p14:tracePt t="51959" x="3516313" y="5514975"/>
          <p14:tracePt t="51969" x="3525838" y="5514975"/>
          <p14:tracePt t="51985" x="3533775" y="5514975"/>
          <p14:tracePt t="52063" x="3543300" y="5514975"/>
          <p14:tracePt t="52079" x="3562350" y="5514975"/>
          <p14:tracePt t="52095" x="3570288" y="5514975"/>
          <p14:tracePt t="52103" x="3579813" y="5514975"/>
          <p14:tracePt t="52110" x="3589338" y="5514975"/>
          <p14:tracePt t="52119" x="3598863" y="5514975"/>
          <p14:tracePt t="52127" x="3606800" y="5514975"/>
          <p14:tracePt t="52136" x="3616325" y="5514975"/>
          <p14:tracePt t="52143" x="3635375" y="5514975"/>
          <p14:tracePt t="52154" x="3643313" y="5514975"/>
          <p14:tracePt t="52159" x="3671888" y="5514975"/>
          <p14:tracePt t="52171" x="3698875" y="5514975"/>
          <p14:tracePt t="52174" x="3752850" y="5514975"/>
          <p14:tracePt t="52185" x="3789363" y="5514975"/>
          <p14:tracePt t="52191" x="3835400" y="5514975"/>
          <p14:tracePt t="52202" x="3862388" y="5514975"/>
          <p14:tracePt t="52207" x="3908425" y="5514975"/>
          <p14:tracePt t="52216" x="3927475" y="5514975"/>
          <p14:tracePt t="52222" x="3935413" y="5514975"/>
          <p14:tracePt t="52230" x="3963988" y="5507038"/>
          <p14:tracePt t="52286" x="3981450" y="5507038"/>
          <p14:tracePt t="52303" x="3990975" y="5507038"/>
          <p14:tracePt t="52311" x="4000500" y="5507038"/>
          <p14:tracePt t="52319" x="4008438" y="5507038"/>
          <p14:tracePt t="52326" x="4017963" y="5507038"/>
          <p14:tracePt t="52336" x="4027488" y="5507038"/>
          <p14:tracePt t="52352" x="4044950" y="5497513"/>
          <p14:tracePt t="52359" x="4054475" y="5487988"/>
          <p14:tracePt t="52370" x="4064000" y="5487988"/>
          <p14:tracePt t="52374" x="4083050" y="5487988"/>
          <p14:tracePt t="52385" x="4090988" y="5487988"/>
          <p14:tracePt t="52391" x="4100513" y="5487988"/>
          <p14:tracePt t="52402" x="4119563" y="5487988"/>
          <p14:tracePt t="52407" x="4127500" y="5487988"/>
          <p14:tracePt t="52416" x="4146550" y="5487988"/>
          <p14:tracePt t="52423" x="4164013" y="5487988"/>
          <p14:tracePt t="52431" x="4173538" y="5487988"/>
          <p14:tracePt t="52439" x="4183063" y="5487988"/>
          <p14:tracePt t="52447" x="4192588" y="5487988"/>
          <p14:tracePt t="52455" x="4210050" y="5487988"/>
          <p14:tracePt t="52471" x="4229100" y="5478463"/>
          <p14:tracePt t="52479" x="4237038" y="5478463"/>
          <p14:tracePt t="52488" x="4265613" y="5478463"/>
          <p14:tracePt t="52495" x="4283075" y="5478463"/>
          <p14:tracePt t="52504" x="4310063" y="5478463"/>
          <p14:tracePt t="52511" x="4356100" y="5478463"/>
          <p14:tracePt t="52520" x="4392613" y="5478463"/>
          <p14:tracePt t="52527" x="4438650" y="5461000"/>
          <p14:tracePt t="52537" x="4465638" y="5461000"/>
          <p14:tracePt t="52543" x="4492625" y="5461000"/>
          <p14:tracePt t="52553" x="4502150" y="5461000"/>
          <p14:tracePt t="52559" x="4521200" y="5461000"/>
          <p14:tracePt t="52570" x="4529138" y="5451475"/>
          <p14:tracePt t="53399" x="4548188" y="5451475"/>
          <p14:tracePt t="53406" x="4557713" y="5451475"/>
          <p14:tracePt t="53423" x="4565650" y="5451475"/>
          <p14:tracePt t="53431" x="4575175" y="5451475"/>
          <p14:tracePt t="53438" x="4584700" y="5451475"/>
          <p14:tracePt t="53447" x="4621213" y="5451475"/>
          <p14:tracePt t="53455" x="4648200" y="5451475"/>
          <p14:tracePt t="53463" x="4694238" y="5451475"/>
          <p14:tracePt t="53471" x="4757738" y="5451475"/>
          <p14:tracePt t="53479" x="4830763" y="5451475"/>
          <p14:tracePt t="53488" x="4913313" y="5451475"/>
          <p14:tracePt t="53495" x="5005388" y="5451475"/>
          <p14:tracePt t="53502" x="5078413" y="5451475"/>
          <p14:tracePt t="53511" x="5132388" y="5451475"/>
          <p14:tracePt t="53521" x="5205413" y="5451475"/>
          <p14:tracePt t="53526" x="5278438" y="5451475"/>
          <p14:tracePt t="53538" x="5334000" y="5451475"/>
          <p14:tracePt t="53542" x="5378450" y="5451475"/>
          <p14:tracePt t="53551" x="5397500" y="5451475"/>
          <p14:tracePt t="53558" x="5407025" y="5451475"/>
          <p14:tracePt t="53582" x="5424488" y="5451475"/>
          <p14:tracePt t="53622" x="5443538" y="5451475"/>
          <p14:tracePt t="53630" x="5451475" y="5451475"/>
          <p14:tracePt t="53638" x="5480050" y="5451475"/>
          <p14:tracePt t="53645" x="5534025" y="5451475"/>
          <p14:tracePt t="53653" x="5607050" y="5451475"/>
          <p14:tracePt t="53661" x="5653088" y="5451475"/>
          <p14:tracePt t="53669" x="5680075" y="5451475"/>
          <p14:tracePt t="53678" x="5708650" y="5451475"/>
          <p14:tracePt t="53685" x="5726113" y="5451475"/>
          <p14:tracePt t="53750" x="5735638" y="5451475"/>
          <p14:tracePt t="53767" x="5753100" y="5451475"/>
          <p14:tracePt t="53785" x="5789613" y="5451475"/>
          <p14:tracePt t="53791" x="5835650" y="5451475"/>
          <p14:tracePt t="53801" x="5872163" y="5451475"/>
          <p14:tracePt t="53806" x="5927725" y="5451475"/>
          <p14:tracePt t="53818" x="5964238" y="5451475"/>
          <p14:tracePt t="53823" x="5972175" y="5451475"/>
          <p14:tracePt t="53831" x="6018213" y="5451475"/>
          <p14:tracePt t="53838" x="6037263" y="5451475"/>
          <p14:tracePt t="53846" x="6073775" y="5451475"/>
          <p14:tracePt t="53855" x="6110288" y="5451475"/>
          <p14:tracePt t="53863" x="6146800" y="5451475"/>
          <p14:tracePt t="53871" x="6191250" y="5451475"/>
          <p14:tracePt t="53879" x="6246813" y="5451475"/>
          <p14:tracePt t="53891" x="6300788" y="5451475"/>
          <p14:tracePt t="53895" x="6356350" y="5451475"/>
          <p14:tracePt t="53904" x="6429375" y="5451475"/>
          <p14:tracePt t="53910" x="6511925" y="5470525"/>
          <p14:tracePt t="53919" x="6565900" y="5470525"/>
          <p14:tracePt t="53927" x="6594475" y="5470525"/>
          <p14:tracePt t="53936" x="6648450" y="5470525"/>
          <p14:tracePt t="53942" x="6684963" y="5470525"/>
          <p14:tracePt t="53952" x="6704013" y="5470525"/>
          <p14:tracePt t="53958" x="6711950" y="5470525"/>
          <p14:tracePt t="53968" x="6731000" y="5470525"/>
          <p14:tracePt t="54071" x="6740525" y="5470525"/>
          <p14:tracePt t="54079" x="6757988" y="5470525"/>
          <p14:tracePt t="54087" x="6784975" y="5470525"/>
          <p14:tracePt t="54095" x="6804025" y="5470525"/>
          <p14:tracePt t="54104" x="6821488" y="5470525"/>
          <p14:tracePt t="54111" x="6858000" y="5470525"/>
          <p14:tracePt t="54120" x="6886575" y="5470525"/>
          <p14:tracePt t="54126" x="6904038" y="5470525"/>
          <p14:tracePt t="54136" x="6923088" y="5470525"/>
          <p14:tracePt t="54200" x="6950075" y="5470525"/>
          <p14:tracePt t="54207" x="6967538" y="5470525"/>
          <p14:tracePt t="54216" x="7013575" y="5470525"/>
          <p14:tracePt t="54222" x="7050088" y="5470525"/>
          <p14:tracePt t="54230" x="7086600" y="5470525"/>
          <p14:tracePt t="54238" x="7105650" y="5470525"/>
          <p14:tracePt t="54327" x="7113588" y="5470525"/>
          <p14:tracePt t="54335" x="7123113" y="5470525"/>
          <p14:tracePt t="54351" x="7132638" y="5470525"/>
          <p14:tracePt t="54416" x="7159625" y="5470525"/>
          <p14:tracePt t="54423" x="7178675" y="5470525"/>
          <p14:tracePt t="54431" x="7242175" y="5470525"/>
          <p14:tracePt t="54439" x="7351713" y="5470525"/>
          <p14:tracePt t="54446" x="7451725" y="5497513"/>
          <p14:tracePt t="54455" x="7580313" y="5507038"/>
          <p14:tracePt t="54463" x="7707313" y="5524500"/>
          <p14:tracePt t="54472" x="7826375" y="5551488"/>
          <p14:tracePt t="54479" x="7899400" y="5551488"/>
          <p14:tracePt t="54488" x="7954963" y="5551488"/>
          <p14:tracePt t="54495" x="7962900" y="5551488"/>
          <p14:tracePt t="54503" x="7999413" y="5551488"/>
          <p14:tracePt t="54511" x="8018463" y="5551488"/>
          <p14:tracePt t="54554" x="8027988" y="5551488"/>
          <p14:tracePt t="54575" x="8045450" y="5551488"/>
          <p14:tracePt t="54590" x="8064500" y="5551488"/>
          <p14:tracePt t="54606" x="8081963" y="5543550"/>
          <p14:tracePt t="54615" x="8091488" y="5524500"/>
          <p14:tracePt t="54631" x="8101013" y="5514975"/>
          <p14:tracePt t="54655" x="8108950" y="5507038"/>
          <p14:tracePt t="54663" x="8118475" y="5497513"/>
          <p14:tracePt t="54679" x="8128000" y="5487988"/>
          <p14:tracePt t="54704" x="8137525" y="5487988"/>
          <p14:tracePt t="54711" x="8154988" y="5470525"/>
          <p14:tracePt t="54735" x="8164513" y="5470525"/>
          <p14:tracePt t="54743" x="8183563" y="5461000"/>
          <p14:tracePt t="54751" x="8191500" y="5451475"/>
          <p14:tracePt t="54758" x="8201025" y="5441950"/>
          <p14:tracePt t="54769" x="8220075" y="5441950"/>
          <p14:tracePt t="54786" x="8228013" y="5441950"/>
          <p14:tracePt t="54802" x="8247063" y="5441950"/>
          <p14:tracePt t="54807" x="8274050" y="5441950"/>
          <p14:tracePt t="54817" x="8310563" y="5434013"/>
          <p14:tracePt t="54823" x="8356600" y="5424488"/>
          <p14:tracePt t="54831" x="8410575" y="5424488"/>
          <p14:tracePt t="54839" x="8475663" y="5405438"/>
          <p14:tracePt t="54846" x="8512175" y="5397500"/>
          <p14:tracePt t="54856" x="8556625" y="5387975"/>
          <p14:tracePt t="54863" x="8612188" y="5387975"/>
          <p14:tracePt t="54872" x="8639175" y="5387975"/>
          <p14:tracePt t="54879" x="8712200" y="5387975"/>
          <p14:tracePt t="54890" x="8758238" y="5387975"/>
          <p14:tracePt t="54895" x="8812213" y="5387975"/>
          <p14:tracePt t="54903" x="8848725" y="5387975"/>
          <p14:tracePt t="54910" x="8885238" y="5387975"/>
          <p14:tracePt t="54919" x="8921750" y="5387975"/>
          <p14:tracePt t="54927" x="8931275" y="5387975"/>
          <p14:tracePt t="54937" x="8940800" y="5378450"/>
          <p14:tracePt t="54953" x="8967788" y="5360988"/>
          <p14:tracePt t="54968" x="8967788" y="5351463"/>
          <p14:tracePt t="54986" x="8977313" y="5341938"/>
          <p14:tracePt t="54990" x="8986838" y="5332413"/>
          <p14:tracePt t="55002" x="9004300" y="5332413"/>
          <p14:tracePt t="55007" x="9023350" y="5324475"/>
          <p14:tracePt t="55016" x="9032875" y="5324475"/>
          <p14:tracePt t="55024" x="9050338" y="5305425"/>
          <p14:tracePt t="55031" x="9069388" y="5305425"/>
          <p14:tracePt t="55038" x="9105900" y="5305425"/>
          <p14:tracePt t="55048" x="9113838" y="5305425"/>
          <p14:tracePt t="55056" x="9142413" y="5305425"/>
          <p14:tracePt t="55063" x="9159875" y="5305425"/>
          <p14:tracePt t="55071" x="9169400" y="5305425"/>
          <p14:tracePt t="55079" x="9196388" y="5305425"/>
          <p14:tracePt t="55087" x="9205913" y="5305425"/>
          <p14:tracePt t="55095" x="9242425" y="5305425"/>
          <p14:tracePt t="55103" x="9251950" y="5305425"/>
          <p14:tracePt t="55111" x="9259888" y="5305425"/>
          <p14:tracePt t="55120" x="9296400" y="5305425"/>
          <p14:tracePt t="55136" x="9305925" y="5305425"/>
          <p14:tracePt t="55142" x="9315450" y="5305425"/>
          <p14:tracePt t="55152" x="9324975" y="5305425"/>
          <p14:tracePt t="55159" x="9342438" y="5305425"/>
          <p14:tracePt t="55176" x="9351963" y="5305425"/>
          <p14:tracePt t="55239" x="9361488" y="5305425"/>
          <p14:tracePt t="55247" x="9369425" y="5305425"/>
          <p14:tracePt t="55255" x="9378950" y="5324475"/>
          <p14:tracePt t="55263" x="9405938" y="5332413"/>
          <p14:tracePt t="55271" x="9434513" y="5341938"/>
          <p14:tracePt t="55279" x="9461500" y="5360988"/>
          <p14:tracePt t="55287" x="9525000" y="5387975"/>
          <p14:tracePt t="55295" x="9561513" y="5387975"/>
          <p14:tracePt t="55303" x="9617075" y="5397500"/>
          <p14:tracePt t="55311" x="9661525" y="5397500"/>
          <p14:tracePt t="55319" x="9698038" y="5397500"/>
          <p14:tracePt t="55327" x="9744075" y="5397500"/>
          <p14:tracePt t="55336" x="9763125" y="5397500"/>
          <p14:tracePt t="55343" x="9772650" y="5397500"/>
          <p14:tracePt t="55352" x="9790113" y="5397500"/>
          <p14:tracePt t="55359" x="9809163" y="5397500"/>
          <p14:tracePt t="55370" x="9817100" y="5397500"/>
          <p14:tracePt t="55374" x="9826625" y="5397500"/>
          <p14:tracePt t="55422" x="9836150" y="5397500"/>
          <p14:tracePt t="55431" x="9845675" y="5397500"/>
          <p14:tracePt t="55479" x="9853613" y="5397500"/>
          <p14:tracePt t="55495" x="9863138" y="5397500"/>
          <p14:tracePt t="56216" x="9882188" y="5397500"/>
          <p14:tracePt t="56223" x="9936163" y="5397500"/>
          <p14:tracePt t="56231" x="9999663" y="5360988"/>
          <p14:tracePt t="56238" x="10064750" y="5324475"/>
          <p14:tracePt t="56247" x="10164763" y="5278438"/>
          <p14:tracePt t="56256" x="10264775" y="5232400"/>
          <p14:tracePt t="56263" x="10364788" y="5178425"/>
          <p14:tracePt t="56271" x="10466388" y="5105400"/>
          <p14:tracePt t="56279" x="10739438" y="4995863"/>
          <p14:tracePt t="56287" x="10877550" y="4903788"/>
          <p14:tracePt t="56295" x="11014075" y="4848225"/>
          <p14:tracePt t="56303" x="11114088" y="4775200"/>
          <p14:tracePt t="56311" x="11242675" y="4730750"/>
          <p14:tracePt t="56319" x="11323638" y="4675188"/>
          <p14:tracePt t="56327" x="11406188" y="4602163"/>
          <p14:tracePt t="56336" x="11471275" y="4565650"/>
          <p14:tracePt t="56343" x="11525250" y="4519613"/>
          <p14:tracePt t="56353" x="11588750" y="4446588"/>
          <p14:tracePt t="56359" x="11634788" y="4402138"/>
          <p14:tracePt t="56369" x="11671300" y="4356100"/>
          <p14:tracePt t="56375" x="11707813" y="4310063"/>
          <p14:tracePt t="56386" x="11753850" y="4246563"/>
          <p14:tracePt t="56390" x="11780838" y="4191000"/>
          <p14:tracePt t="56400" x="11799888" y="4154488"/>
          <p14:tracePt t="56408" x="11844338" y="4090988"/>
          <p14:tracePt t="56417" x="11890375" y="4027488"/>
          <p14:tracePt t="56422" x="11909425" y="3981450"/>
          <p14:tracePt t="56431" x="11953875" y="3927475"/>
          <p14:tracePt t="56439" x="11963400" y="3908425"/>
          <p14:tracePt t="56447" x="11999913" y="3881438"/>
          <p14:tracePt t="56457" x="12018963" y="3862388"/>
          <p14:tracePt t="56463" x="12036425" y="3835400"/>
          <p14:tracePt t="56475" x="12055475" y="3816350"/>
          <p14:tracePt t="56479" x="12072938" y="3798888"/>
          <p14:tracePt t="56488" x="12091988" y="3771900"/>
          <p14:tracePt t="56495" x="12109450" y="3752850"/>
          <p14:tracePt t="56504" x="12145963" y="3725863"/>
          <p14:tracePt t="56510" x="12172950" y="37163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>
            <a:extLst>
              <a:ext uri="{FF2B5EF4-FFF2-40B4-BE49-F238E27FC236}">
                <a16:creationId xmlns:a16="http://schemas.microsoft.com/office/drawing/2014/main" id="{78A57A3B-7C85-492C-B8EE-D83474E610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3800" y="649286"/>
          <a:ext cx="8153400" cy="262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29656" imgH="1808988" progId="Word.Document.8">
                  <p:embed/>
                </p:oleObj>
              </mc:Choice>
              <mc:Fallback>
                <p:oleObj name="Document" r:id="rId4" imgW="5629656" imgH="1808988" progId="Word.Document.8">
                  <p:embed/>
                  <p:pic>
                    <p:nvPicPr>
                      <p:cNvPr id="106498" name="Object 2">
                        <a:extLst>
                          <a:ext uri="{FF2B5EF4-FFF2-40B4-BE49-F238E27FC236}">
                            <a16:creationId xmlns:a16="http://schemas.microsoft.com/office/drawing/2014/main" id="{78A57A3B-7C85-492C-B8EE-D83474E610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00" y="649286"/>
                        <a:ext cx="8153400" cy="2620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3">
            <a:extLst>
              <a:ext uri="{FF2B5EF4-FFF2-40B4-BE49-F238E27FC236}">
                <a16:creationId xmlns:a16="http://schemas.microsoft.com/office/drawing/2014/main" id="{274B746E-5AD1-4127-8901-106E7DD25F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3040" y="3728243"/>
          <a:ext cx="8229600" cy="217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486400" imgH="1445514" progId="Word.Document.8">
                  <p:embed/>
                </p:oleObj>
              </mc:Choice>
              <mc:Fallback>
                <p:oleObj name="Document" r:id="rId6" imgW="5486400" imgH="1445514" progId="Word.Document.8">
                  <p:embed/>
                  <p:pic>
                    <p:nvPicPr>
                      <p:cNvPr id="106499" name="Object 3">
                        <a:extLst>
                          <a:ext uri="{FF2B5EF4-FFF2-40B4-BE49-F238E27FC236}">
                            <a16:creationId xmlns:a16="http://schemas.microsoft.com/office/drawing/2014/main" id="{274B746E-5AD1-4127-8901-106E7DD25F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040" y="3728243"/>
                        <a:ext cx="8229600" cy="217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0" name="Footer Placeholder 1">
            <a:extLst>
              <a:ext uri="{FF2B5EF4-FFF2-40B4-BE49-F238E27FC236}">
                <a16:creationId xmlns:a16="http://schemas.microsoft.com/office/drawing/2014/main" id="{D9CD58CF-1373-4B65-B223-53345EB2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106501" name="Slide Number Placeholder 2">
            <a:extLst>
              <a:ext uri="{FF2B5EF4-FFF2-40B4-BE49-F238E27FC236}">
                <a16:creationId xmlns:a16="http://schemas.microsoft.com/office/drawing/2014/main" id="{C437B956-53BE-4514-BA89-A89C5F8F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6DDBA7-7E4E-471F-A147-EB7E9ED63F9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4F86F3-7A5C-4620-AB4D-1D88A6D00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83"/>
    </mc:Choice>
    <mc:Fallback xmlns="">
      <p:transition spd="slow" advTm="7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" x="2073275" y="1068388"/>
          <p14:tracePt t="332" x="2073275" y="1104900"/>
          <p14:tracePt t="334" x="2073275" y="1123950"/>
          <p14:tracePt t="343" x="2073275" y="1131888"/>
          <p14:tracePt t="631" x="2073275" y="1123950"/>
          <p14:tracePt t="641" x="2073275" y="1114425"/>
          <p14:tracePt t="656" x="2073275" y="1095375"/>
          <p14:tracePt t="664" x="2073275" y="1087438"/>
          <p14:tracePt t="672" x="2082800" y="1058863"/>
          <p14:tracePt t="679" x="2090738" y="1050925"/>
          <p14:tracePt t="697" x="2119313" y="1031875"/>
          <p14:tracePt t="704" x="2136775" y="1022350"/>
          <p14:tracePt t="712" x="2163763" y="1004888"/>
          <p14:tracePt t="720" x="2192338" y="995363"/>
          <p14:tracePt t="728" x="2219325" y="976313"/>
          <p14:tracePt t="736" x="2246313" y="968375"/>
          <p14:tracePt t="744" x="2282825" y="949325"/>
          <p14:tracePt t="778" x="2292350" y="939800"/>
          <p14:tracePt t="1104" x="2328863" y="939800"/>
          <p14:tracePt t="1112" x="2392363" y="939800"/>
          <p14:tracePt t="1119" x="2438400" y="939800"/>
          <p14:tracePt t="1128" x="2511425" y="939800"/>
          <p14:tracePt t="1136" x="2584450" y="939800"/>
          <p14:tracePt t="1145" x="2676525" y="949325"/>
          <p14:tracePt t="1152" x="2757488" y="976313"/>
          <p14:tracePt t="1163" x="2849563" y="995363"/>
          <p14:tracePt t="1167" x="2903538" y="995363"/>
          <p14:tracePt t="1177" x="2959100" y="995363"/>
          <p14:tracePt t="1184" x="3005138" y="1014413"/>
          <p14:tracePt t="1194" x="3078163" y="1014413"/>
          <p14:tracePt t="1200" x="3114675" y="1022350"/>
          <p14:tracePt t="1211" x="3132138" y="1022350"/>
          <p14:tracePt t="1216" x="3159125" y="1022350"/>
          <p14:tracePt t="1225" x="3187700" y="1022350"/>
          <p14:tracePt t="1231" x="3214688" y="1022350"/>
          <p14:tracePt t="1242" x="3260725" y="1022350"/>
          <p14:tracePt t="1248" x="3287713" y="1022350"/>
          <p14:tracePt t="1256" x="3314700" y="1022350"/>
          <p14:tracePt t="1280" x="3370263" y="1050925"/>
          <p14:tracePt t="1313" x="3387725" y="1050925"/>
          <p14:tracePt t="1343" x="3397250" y="1050925"/>
          <p14:tracePt t="1384" x="3416300" y="1050925"/>
          <p14:tracePt t="1409" x="3424238" y="1050925"/>
          <p14:tracePt t="1415" x="3443288" y="1050925"/>
          <p14:tracePt t="1464" x="3460750" y="1050925"/>
          <p14:tracePt t="1488" x="3479800" y="1022350"/>
          <p14:tracePt t="1495" x="3497263" y="1022350"/>
          <p14:tracePt t="1504" x="3533775" y="1014413"/>
          <p14:tracePt t="1513" x="3570288" y="1014413"/>
          <p14:tracePt t="1520" x="3616325" y="1014413"/>
          <p14:tracePt t="1528" x="3643313" y="995363"/>
          <p14:tracePt t="1536" x="3652838" y="995363"/>
          <p14:tracePt t="1545" x="3671888" y="995363"/>
          <p14:tracePt t="1609" x="3689350" y="985838"/>
          <p14:tracePt t="1616" x="3708400" y="968375"/>
          <p14:tracePt t="1625" x="3725863" y="968375"/>
          <p14:tracePt t="1631" x="3744913" y="968375"/>
          <p14:tracePt t="1641" x="3752850" y="968375"/>
          <p14:tracePt t="1648" x="3762375" y="958850"/>
          <p14:tracePt t="1656" x="3771900" y="958850"/>
          <p14:tracePt t="1663" x="3781425" y="958850"/>
          <p14:tracePt t="1671" x="3789363" y="958850"/>
          <p14:tracePt t="1679" x="3825875" y="958850"/>
          <p14:tracePt t="1688" x="3835400" y="958850"/>
          <p14:tracePt t="1704" x="3844925" y="958850"/>
          <p14:tracePt t="1712" x="3854450" y="958850"/>
          <p14:tracePt t="1728" x="3871913" y="958850"/>
          <p14:tracePt t="1745" x="3881438" y="958850"/>
          <p14:tracePt t="1761" x="3898900" y="958850"/>
          <p14:tracePt t="1785" x="3927475" y="958850"/>
          <p14:tracePt t="1794" x="3944938" y="939800"/>
          <p14:tracePt t="1800" x="3981450" y="939800"/>
          <p14:tracePt t="1811" x="4000500" y="939800"/>
          <p14:tracePt t="1816" x="4008438" y="939800"/>
          <p14:tracePt t="1827" x="4044950" y="939800"/>
          <p14:tracePt t="1832" x="4064000" y="939800"/>
          <p14:tracePt t="1847" x="4083050" y="939800"/>
          <p14:tracePt t="1976" x="4090988" y="939800"/>
          <p14:tracePt t="2880" x="4100513" y="931863"/>
          <p14:tracePt t="2896" x="4110038" y="931863"/>
          <p14:tracePt t="2903" x="4156075" y="931863"/>
          <p14:tracePt t="2912" x="4229100" y="931863"/>
          <p14:tracePt t="2920" x="4319588" y="931863"/>
          <p14:tracePt t="2927" x="4411663" y="931863"/>
          <p14:tracePt t="2936" x="4502150" y="931863"/>
          <p14:tracePt t="2945" x="4602163" y="931863"/>
          <p14:tracePt t="2952" x="4694238" y="931863"/>
          <p14:tracePt t="2961" x="4784725" y="931863"/>
          <p14:tracePt t="2967" x="4840288" y="931863"/>
          <p14:tracePt t="2978" x="4857750" y="931863"/>
          <p14:tracePt t="3368" x="4849813" y="931863"/>
          <p14:tracePt t="3376" x="4830763" y="931863"/>
          <p14:tracePt t="3383" x="4821238" y="931863"/>
          <p14:tracePt t="3393" x="4813300" y="931863"/>
          <p14:tracePt t="3400" x="4803775" y="931863"/>
          <p14:tracePt t="3411" x="4776788" y="931863"/>
          <p14:tracePt t="3416" x="4757738" y="931863"/>
          <p14:tracePt t="3426" x="4748213" y="931863"/>
          <p14:tracePt t="3431" x="4730750" y="931863"/>
          <p14:tracePt t="3543" x="4721225" y="931863"/>
          <p14:tracePt t="4663" x="4711700" y="931863"/>
          <p14:tracePt t="4672" x="4703763" y="931863"/>
          <p14:tracePt t="4680" x="4684713" y="931863"/>
          <p14:tracePt t="4688" x="4657725" y="931863"/>
          <p14:tracePt t="4696" x="4611688" y="931863"/>
          <p14:tracePt t="4704" x="4557713" y="931863"/>
          <p14:tracePt t="4713" x="4538663" y="931863"/>
          <p14:tracePt t="4720" x="4484688" y="931863"/>
          <p14:tracePt t="4728" x="4429125" y="931863"/>
          <p14:tracePt t="4736" x="4392613" y="931863"/>
          <p14:tracePt t="4744" x="4338638" y="931863"/>
          <p14:tracePt t="4752" x="4302125" y="931863"/>
          <p14:tracePt t="4763" x="4283075" y="931863"/>
          <p14:tracePt t="4767" x="4273550" y="931863"/>
          <p14:tracePt t="4809" x="4256088" y="931863"/>
          <p14:tracePt t="4825" x="4246563" y="939800"/>
          <p14:tracePt t="4841" x="4237038" y="939800"/>
          <p14:tracePt t="4847" x="4229100" y="939800"/>
          <p14:tracePt t="4863" x="4219575" y="939800"/>
          <p14:tracePt t="4880" x="4200525" y="939800"/>
          <p14:tracePt t="4888" x="4183063" y="958850"/>
          <p14:tracePt t="4896" x="4173538" y="958850"/>
          <p14:tracePt t="4912" x="4146550" y="958850"/>
          <p14:tracePt t="4920" x="4110038" y="958850"/>
          <p14:tracePt t="4928" x="4073525" y="958850"/>
          <p14:tracePt t="4936" x="4027488" y="976313"/>
          <p14:tracePt t="4944" x="3990975" y="976313"/>
          <p14:tracePt t="4952" x="3963988" y="976313"/>
          <p14:tracePt t="4961" x="3917950" y="976313"/>
          <p14:tracePt t="4967" x="3881438" y="976313"/>
          <p14:tracePt t="4977" x="3835400" y="976313"/>
          <p14:tracePt t="4984" x="3817938" y="976313"/>
          <p14:tracePt t="4994" x="3781425" y="995363"/>
          <p14:tracePt t="5000" x="3744913" y="995363"/>
          <p14:tracePt t="5010" x="3708400" y="1004888"/>
          <p14:tracePt t="5015" x="3652838" y="1004888"/>
          <p14:tracePt t="5025" x="3606800" y="1031875"/>
          <p14:tracePt t="5032" x="3562350" y="1031875"/>
          <p14:tracePt t="5042" x="3533775" y="1031875"/>
          <p14:tracePt t="5048" x="3506788" y="1031875"/>
          <p14:tracePt t="5056" x="3452813" y="1031875"/>
          <p14:tracePt t="5063" x="3406775" y="1031875"/>
          <p14:tracePt t="5072" x="3370263" y="1031875"/>
          <p14:tracePt t="5080" x="3314700" y="1031875"/>
          <p14:tracePt t="5087" x="3270250" y="1031875"/>
          <p14:tracePt t="5095" x="3214688" y="1031875"/>
          <p14:tracePt t="5104" x="3178175" y="1031875"/>
          <p14:tracePt t="5113" x="3122613" y="1031875"/>
          <p14:tracePt t="5120" x="3105150" y="1031875"/>
          <p14:tracePt t="5128" x="3086100" y="1031875"/>
          <p14:tracePt t="5136" x="3068638" y="1041400"/>
          <p14:tracePt t="5210" x="3059113" y="1041400"/>
          <p14:tracePt t="5232" x="3041650" y="1041400"/>
          <p14:tracePt t="5247" x="3032125" y="1041400"/>
          <p14:tracePt t="5256" x="3022600" y="1041400"/>
          <p14:tracePt t="5265" x="3013075" y="1041400"/>
          <p14:tracePt t="5272" x="2986088" y="1041400"/>
          <p14:tracePt t="5280" x="2959100" y="1041400"/>
          <p14:tracePt t="5288" x="2922588" y="1031875"/>
          <p14:tracePt t="5297" x="2895600" y="1031875"/>
          <p14:tracePt t="5303" x="2840038" y="1031875"/>
          <p14:tracePt t="5312" x="2813050" y="1004888"/>
          <p14:tracePt t="5320" x="2767013" y="995363"/>
          <p14:tracePt t="5328" x="2740025" y="985838"/>
          <p14:tracePt t="5336" x="2720975" y="976313"/>
          <p14:tracePt t="5352" x="2713038" y="968375"/>
          <p14:tracePt t="5432" x="2693988" y="968375"/>
          <p14:tracePt t="5496" x="2684463" y="968375"/>
          <p14:tracePt t="5896" x="2676525" y="968375"/>
          <p14:tracePt t="5912" x="2667000" y="968375"/>
          <p14:tracePt t="5928" x="2647950" y="968375"/>
          <p14:tracePt t="5935" x="2640013" y="968375"/>
          <p14:tracePt t="5943" x="2620963" y="968375"/>
          <p14:tracePt t="5952" x="2603500" y="968375"/>
          <p14:tracePt t="5961" x="2547938" y="995363"/>
          <p14:tracePt t="5967" x="2530475" y="1014413"/>
          <p14:tracePt t="5979" x="2493963" y="1031875"/>
          <p14:tracePt t="5983" x="2465388" y="1050925"/>
          <p14:tracePt t="5994" x="2419350" y="1077913"/>
          <p14:tracePt t="5999" x="2374900" y="1104900"/>
          <p14:tracePt t="6010" x="2328863" y="1114425"/>
          <p14:tracePt t="6016" x="2301875" y="1131888"/>
          <p14:tracePt t="6026" x="2273300" y="1141413"/>
          <p14:tracePt t="6031" x="2228850" y="1168400"/>
          <p14:tracePt t="6042" x="2209800" y="1177925"/>
          <p14:tracePt t="6048" x="2192338" y="1196975"/>
          <p14:tracePt t="6056" x="2163763" y="1204913"/>
          <p14:tracePt t="6064" x="2127250" y="1223963"/>
          <p14:tracePt t="6072" x="2109788" y="1233488"/>
          <p14:tracePt t="6081" x="2082800" y="1250950"/>
          <p14:tracePt t="6087" x="2046288" y="1260475"/>
          <p14:tracePt t="6096" x="2017713" y="1277938"/>
          <p14:tracePt t="6104" x="2000250" y="1287463"/>
          <p14:tracePt t="6112" x="1973263" y="1296988"/>
          <p14:tracePt t="6120" x="1954213" y="1296988"/>
          <p14:tracePt t="6128" x="1936750" y="1296988"/>
          <p14:tracePt t="6136" x="1908175" y="1314450"/>
          <p14:tracePt t="6145" x="1900238" y="1314450"/>
          <p14:tracePt t="6152" x="1890713" y="1323975"/>
          <p14:tracePt t="6161" x="1871663" y="1323975"/>
          <p14:tracePt t="6167" x="1854200" y="1323975"/>
          <p14:tracePt t="6178" x="1835150" y="1323975"/>
          <p14:tracePt t="6184" x="1808163" y="1333500"/>
          <p14:tracePt t="6194" x="1790700" y="1343025"/>
          <p14:tracePt t="6200" x="1781175" y="1343025"/>
          <p14:tracePt t="6211" x="1754188" y="1343025"/>
          <p14:tracePt t="6215" x="1725613" y="1350963"/>
          <p14:tracePt t="6225" x="1708150" y="1350963"/>
          <p14:tracePt t="6231" x="1689100" y="1370013"/>
          <p14:tracePt t="6241" x="1681163" y="1370013"/>
          <p14:tracePt t="6248" x="1671638" y="1370013"/>
          <p14:tracePt t="6256" x="1652588" y="1370013"/>
          <p14:tracePt t="6263" x="1635125" y="1379538"/>
          <p14:tracePt t="6274" x="1606550" y="1397000"/>
          <p14:tracePt t="6280" x="1589088" y="1397000"/>
          <p14:tracePt t="6299" x="1533525" y="1433513"/>
          <p14:tracePt t="6304" x="1525588" y="1433513"/>
          <p14:tracePt t="6312" x="1497013" y="1443038"/>
          <p14:tracePt t="6328" x="1479550" y="1452563"/>
          <p14:tracePt t="6336" x="1470025" y="1452563"/>
          <p14:tracePt t="6345" x="1460500" y="1452563"/>
          <p14:tracePt t="6361" x="1452563" y="1460500"/>
          <p14:tracePt t="6384" x="1443038" y="1460500"/>
          <p14:tracePt t="6395" x="1433513" y="1460500"/>
          <p14:tracePt t="6412" x="1433513" y="1470025"/>
          <p14:tracePt t="6425" x="1423988" y="1479550"/>
          <p14:tracePt t="6441" x="1416050" y="1489075"/>
          <p14:tracePt t="6448" x="1397000" y="1506538"/>
          <p14:tracePt t="6464" x="1387475" y="1516063"/>
          <p14:tracePt t="6472" x="1379538" y="1516063"/>
          <p14:tracePt t="6480" x="1370013" y="1525588"/>
          <p14:tracePt t="6488" x="1370013" y="1533525"/>
          <p14:tracePt t="6504" x="1360488" y="1543050"/>
          <p14:tracePt t="6512" x="1350963" y="1552575"/>
          <p14:tracePt t="6520" x="1350963" y="1562100"/>
          <p14:tracePt t="6528" x="1333500" y="1579563"/>
          <p14:tracePt t="6544" x="1323975" y="1606550"/>
          <p14:tracePt t="6551" x="1306513" y="1625600"/>
          <p14:tracePt t="6561" x="1306513" y="1635125"/>
          <p14:tracePt t="6568" x="1306513" y="1652588"/>
          <p14:tracePt t="6577" x="1306513" y="1671638"/>
          <p14:tracePt t="6584" x="1306513" y="1679575"/>
          <p14:tracePt t="6595" x="1296988" y="1689100"/>
          <p14:tracePt t="6599" x="1296988" y="1708150"/>
          <p14:tracePt t="6613" x="1296988" y="1725613"/>
          <p14:tracePt t="6615" x="1277938" y="1762125"/>
          <p14:tracePt t="6632" x="1270000" y="1789113"/>
          <p14:tracePt t="6641" x="1270000" y="1808163"/>
          <p14:tracePt t="6648" x="1270000" y="1844675"/>
          <p14:tracePt t="6658" x="1270000" y="1871663"/>
          <p14:tracePt t="6664" x="1241425" y="1890713"/>
          <p14:tracePt t="6672" x="1241425" y="1898650"/>
          <p14:tracePt t="6680" x="1241425" y="1908175"/>
          <p14:tracePt t="6688" x="1241425" y="1927225"/>
          <p14:tracePt t="6697" x="1241425" y="1935163"/>
          <p14:tracePt t="6704" x="1241425" y="1954213"/>
          <p14:tracePt t="6712" x="1241425" y="1973263"/>
          <p14:tracePt t="6720" x="1241425" y="2000250"/>
          <p14:tracePt t="6729" x="1241425" y="2009775"/>
          <p14:tracePt t="6736" x="1241425" y="2036763"/>
          <p14:tracePt t="6744" x="1241425" y="2054225"/>
          <p14:tracePt t="6752" x="1241425" y="2063750"/>
          <p14:tracePt t="6761" x="1241425" y="2082800"/>
          <p14:tracePt t="6784" x="1241425" y="2100263"/>
          <p14:tracePt t="6800" x="1241425" y="2109788"/>
          <p14:tracePt t="6816" x="1241425" y="2127250"/>
          <p14:tracePt t="6825" x="1241425" y="2136775"/>
          <p14:tracePt t="6840" x="1241425" y="2155825"/>
          <p14:tracePt t="6863" x="1241425" y="2173288"/>
          <p14:tracePt t="6872" x="1241425" y="2182813"/>
          <p14:tracePt t="6888" x="1241425" y="2200275"/>
          <p14:tracePt t="6896" x="1241425" y="2228850"/>
          <p14:tracePt t="6904" x="1241425" y="2236788"/>
          <p14:tracePt t="6913" x="1241425" y="2265363"/>
          <p14:tracePt t="6920" x="1270000" y="2282825"/>
          <p14:tracePt t="6928" x="1270000" y="2292350"/>
          <p14:tracePt t="6936" x="1277938" y="2309813"/>
          <p14:tracePt t="6945" x="1277938" y="2338388"/>
          <p14:tracePt t="6952" x="1296988" y="2355850"/>
          <p14:tracePt t="6961" x="1306513" y="2365375"/>
          <p14:tracePt t="6978" x="1323975" y="2401888"/>
          <p14:tracePt t="6984" x="1333500" y="2411413"/>
          <p14:tracePt t="6994" x="1333500" y="2428875"/>
          <p14:tracePt t="7000" x="1350963" y="2447925"/>
          <p14:tracePt t="7012" x="1360488" y="2455863"/>
          <p14:tracePt t="7032" x="1370013" y="2455863"/>
          <p14:tracePt t="7040" x="1379538" y="2465388"/>
          <p14:tracePt t="7063" x="1387475" y="2474913"/>
          <p14:tracePt t="7072" x="1397000" y="2484438"/>
          <p14:tracePt t="7080" x="1416050" y="2484438"/>
          <p14:tracePt t="7088" x="1443038" y="2501900"/>
          <p14:tracePt t="7096" x="1460500" y="2511425"/>
          <p14:tracePt t="7104" x="1506538" y="2538413"/>
          <p14:tracePt t="7112" x="1570038" y="2574925"/>
          <p14:tracePt t="7120" x="1635125" y="2611438"/>
          <p14:tracePt t="7128" x="1708150" y="2620963"/>
          <p14:tracePt t="7136" x="1808163" y="2684463"/>
          <p14:tracePt t="7144" x="1900238" y="2693988"/>
          <p14:tracePt t="7152" x="2000250" y="2740025"/>
          <p14:tracePt t="7161" x="2100263" y="2767013"/>
          <p14:tracePt t="7168" x="2155825" y="2784475"/>
          <p14:tracePt t="7178" x="2200275" y="2784475"/>
          <p14:tracePt t="7183" x="2246313" y="2813050"/>
          <p14:tracePt t="7194" x="2265363" y="2820988"/>
          <p14:tracePt t="7199" x="2273300" y="2820988"/>
          <p14:tracePt t="7216" x="2292350" y="2820988"/>
          <p14:tracePt t="7227" x="2301875" y="2820988"/>
          <p14:tracePt t="7232" x="2328863" y="2820988"/>
          <p14:tracePt t="7240" x="2355850" y="2820988"/>
          <p14:tracePt t="7247" x="2374900" y="2820988"/>
          <p14:tracePt t="7256" x="2401888" y="2820988"/>
          <p14:tracePt t="7263" x="2438400" y="2820988"/>
          <p14:tracePt t="7272" x="2447925" y="2820988"/>
          <p14:tracePt t="7280" x="2465388" y="2820988"/>
          <p14:tracePt t="7288" x="2501900" y="2820988"/>
          <p14:tracePt t="7320" x="2520950" y="2820988"/>
          <p14:tracePt t="7344" x="2538413" y="2820988"/>
          <p14:tracePt t="7352" x="2547938" y="2820988"/>
          <p14:tracePt t="7360" x="2566988" y="2820988"/>
          <p14:tracePt t="7368" x="2593975" y="2820988"/>
          <p14:tracePt t="7378" x="2620963" y="2820988"/>
          <p14:tracePt t="7384" x="2667000" y="2820988"/>
          <p14:tracePt t="7394" x="2703513" y="2820988"/>
          <p14:tracePt t="7400" x="2757488" y="2820988"/>
          <p14:tracePt t="7411" x="2813050" y="2820988"/>
          <p14:tracePt t="7416" x="2895600" y="2820988"/>
          <p14:tracePt t="7425" x="2986088" y="2820988"/>
          <p14:tracePt t="7432" x="3059113" y="2820988"/>
          <p14:tracePt t="7441" x="3151188" y="2820988"/>
          <p14:tracePt t="7447" x="3241675" y="2820988"/>
          <p14:tracePt t="7456" x="3333750" y="2820988"/>
          <p14:tracePt t="7463" x="3479800" y="2820988"/>
          <p14:tracePt t="7472" x="3562350" y="2849563"/>
          <p14:tracePt t="7480" x="3635375" y="2849563"/>
          <p14:tracePt t="7488" x="3744913" y="2857500"/>
          <p14:tracePt t="7496" x="3835400" y="2857500"/>
          <p14:tracePt t="7504" x="3862388" y="2886075"/>
          <p14:tracePt t="7514" x="3881438" y="2886075"/>
          <p14:tracePt t="7609" x="3890963" y="2886075"/>
          <p14:tracePt t="7616" x="3917950" y="2886075"/>
          <p14:tracePt t="7626" x="3935413" y="2886075"/>
          <p14:tracePt t="7631" x="3963988" y="2886075"/>
          <p14:tracePt t="7640" x="4000500" y="2894013"/>
          <p14:tracePt t="7647" x="4027488" y="2894013"/>
          <p14:tracePt t="7655" x="4090988" y="2894013"/>
          <p14:tracePt t="7664" x="4173538" y="2922588"/>
          <p14:tracePt t="7672" x="4265613" y="2922588"/>
          <p14:tracePt t="7680" x="4356100" y="2930525"/>
          <p14:tracePt t="7688" x="4448175" y="2930525"/>
          <p14:tracePt t="7696" x="4813300" y="2930525"/>
          <p14:tracePt t="7704" x="4922838" y="2930525"/>
          <p14:tracePt t="7712" x="4995863" y="2930525"/>
          <p14:tracePt t="7720" x="5068888" y="2930525"/>
          <p14:tracePt t="7728" x="5095875" y="2930525"/>
          <p14:tracePt t="7736" x="5114925" y="2930525"/>
          <p14:tracePt t="7745" x="5141913" y="2930525"/>
          <p14:tracePt t="7752" x="5178425" y="2930525"/>
          <p14:tracePt t="7762" x="5205413" y="2930525"/>
          <p14:tracePt t="7767" x="5241925" y="2930525"/>
          <p14:tracePt t="7780" x="5268913" y="2930525"/>
          <p14:tracePt t="7784" x="5341938" y="2930525"/>
          <p14:tracePt t="7794" x="5397500" y="2930525"/>
          <p14:tracePt t="7800" x="5443538" y="2930525"/>
          <p14:tracePt t="7811" x="5480050" y="2930525"/>
          <p14:tracePt t="7816" x="5497513" y="2930525"/>
          <p14:tracePt t="7826" x="5524500" y="2930525"/>
          <p14:tracePt t="7831" x="5580063" y="2930525"/>
          <p14:tracePt t="7841" x="5626100" y="2930525"/>
          <p14:tracePt t="7847" x="5699125" y="2930525"/>
          <p14:tracePt t="7856" x="5772150" y="2930525"/>
          <p14:tracePt t="7863" x="5818188" y="2930525"/>
          <p14:tracePt t="7872" x="5881688" y="2922588"/>
          <p14:tracePt t="7880" x="5964238" y="2922588"/>
          <p14:tracePt t="7888" x="6018213" y="2922588"/>
          <p14:tracePt t="7896" x="6073775" y="2922588"/>
          <p14:tracePt t="7904" x="6110288" y="2922588"/>
          <p14:tracePt t="7913" x="6154738" y="2922588"/>
          <p14:tracePt t="7919" x="6210300" y="2922588"/>
          <p14:tracePt t="7928" x="6283325" y="2922588"/>
          <p14:tracePt t="7936" x="6329363" y="2922588"/>
          <p14:tracePt t="7945" x="6383338" y="2922588"/>
          <p14:tracePt t="7952" x="6438900" y="2922588"/>
          <p14:tracePt t="7961" x="6492875" y="2894013"/>
          <p14:tracePt t="7967" x="6557963" y="2894013"/>
          <p14:tracePt t="7978" x="6630988" y="2894013"/>
          <p14:tracePt t="7984" x="6704013" y="2894013"/>
          <p14:tracePt t="7994" x="6757988" y="2894013"/>
          <p14:tracePt t="8000" x="6831013" y="2894013"/>
          <p14:tracePt t="8011" x="6904038" y="2894013"/>
          <p14:tracePt t="8016" x="6986588" y="2894013"/>
          <p14:tracePt t="8026" x="7040563" y="2894013"/>
          <p14:tracePt t="8031" x="7132638" y="2894013"/>
          <p14:tracePt t="8043" x="7334250" y="2894013"/>
          <p14:tracePt t="8048" x="7443788" y="2894013"/>
          <p14:tracePt t="8056" x="7516813" y="2894013"/>
          <p14:tracePt t="8063" x="7561263" y="2894013"/>
          <p14:tracePt t="8073" x="7597775" y="2894013"/>
          <p14:tracePt t="8080" x="7626350" y="2894013"/>
          <p14:tracePt t="8088" x="7699375" y="2894013"/>
          <p14:tracePt t="8096" x="7772400" y="2894013"/>
          <p14:tracePt t="8104" x="7826375" y="2894013"/>
          <p14:tracePt t="8112" x="7872413" y="2894013"/>
          <p14:tracePt t="8120" x="7926388" y="2894013"/>
          <p14:tracePt t="8128" x="7999413" y="2894013"/>
          <p14:tracePt t="8136" x="8054975" y="2894013"/>
          <p14:tracePt t="8144" x="8137525" y="2876550"/>
          <p14:tracePt t="8152" x="8191500" y="2857500"/>
          <p14:tracePt t="8161" x="8274050" y="2840038"/>
          <p14:tracePt t="8168" x="8347075" y="2813050"/>
          <p14:tracePt t="8178" x="8429625" y="2803525"/>
          <p14:tracePt t="8184" x="8483600" y="2803525"/>
          <p14:tracePt t="8195" x="8548688" y="2776538"/>
          <p14:tracePt t="8200" x="8575675" y="2776538"/>
          <p14:tracePt t="8211" x="8629650" y="2767013"/>
          <p14:tracePt t="8216" x="8675688" y="2747963"/>
          <p14:tracePt t="8224" x="8721725" y="2730500"/>
          <p14:tracePt t="8235" x="8775700" y="2720975"/>
          <p14:tracePt t="8241" x="8821738" y="2711450"/>
          <p14:tracePt t="8248" x="8867775" y="2703513"/>
          <p14:tracePt t="8256" x="8921750" y="2674938"/>
          <p14:tracePt t="8265" x="8959850" y="2667000"/>
          <p14:tracePt t="8273" x="8996363" y="2667000"/>
          <p14:tracePt t="8296" x="9132888" y="2565400"/>
          <p14:tracePt t="8304" x="9178925" y="2538413"/>
          <p14:tracePt t="8313" x="9205913" y="2528888"/>
          <p14:tracePt t="8320" x="9269413" y="2492375"/>
          <p14:tracePt t="8329" x="9361488" y="2455863"/>
          <p14:tracePt t="8335" x="9442450" y="2411413"/>
          <p14:tracePt t="8344" x="9488488" y="2401888"/>
          <p14:tracePt t="8352" x="9534525" y="2365375"/>
          <p14:tracePt t="8361" x="9588500" y="2319338"/>
          <p14:tracePt t="8368" x="9617075" y="2282825"/>
          <p14:tracePt t="8377" x="9653588" y="2255838"/>
          <p14:tracePt t="8384" x="9680575" y="2219325"/>
          <p14:tracePt t="8395" x="9717088" y="2155825"/>
          <p14:tracePt t="8399" x="9753600" y="2109788"/>
          <p14:tracePt t="8411" x="9780588" y="2063750"/>
          <p14:tracePt t="8415" x="9817100" y="2017713"/>
          <p14:tracePt t="8425" x="9817100" y="1981200"/>
          <p14:tracePt t="8432" x="9817100" y="1944688"/>
          <p14:tracePt t="8440" x="9826625" y="1917700"/>
          <p14:tracePt t="8448" x="9826625" y="1890713"/>
          <p14:tracePt t="8456" x="9826625" y="1862138"/>
          <p14:tracePt t="8463" x="9826625" y="1825625"/>
          <p14:tracePt t="8472" x="9826625" y="1798638"/>
          <p14:tracePt t="8480" x="9826625" y="1771650"/>
          <p14:tracePt t="8488" x="9826625" y="1735138"/>
          <p14:tracePt t="8497" x="9826625" y="1716088"/>
          <p14:tracePt t="8504" x="9826625" y="1679575"/>
          <p14:tracePt t="8512" x="9826625" y="1671638"/>
          <p14:tracePt t="8520" x="9826625" y="1625600"/>
          <p14:tracePt t="8527" x="9826625" y="1598613"/>
          <p14:tracePt t="8536" x="9809163" y="1562100"/>
          <p14:tracePt t="8552" x="9799638" y="1552575"/>
          <p14:tracePt t="8567" x="9790113" y="1543050"/>
          <p14:tracePt t="8992" x="9780588" y="1533525"/>
          <p14:tracePt t="8999" x="9763125" y="1533525"/>
          <p14:tracePt t="9009" x="9707563" y="1533525"/>
          <p14:tracePt t="9016" x="9617075" y="1533525"/>
          <p14:tracePt t="9024" x="9525000" y="1533525"/>
          <p14:tracePt t="9032" x="9434513" y="1533525"/>
          <p14:tracePt t="9040" x="9342438" y="1533525"/>
          <p14:tracePt t="9047" x="9251950" y="1533525"/>
          <p14:tracePt t="9056" x="9159875" y="1533525"/>
          <p14:tracePt t="9063" x="8712200" y="1533525"/>
          <p14:tracePt t="9072" x="8556625" y="1533525"/>
          <p14:tracePt t="9080" x="8402638" y="1489075"/>
          <p14:tracePt t="9088" x="8237538" y="1489075"/>
          <p14:tracePt t="9097" x="8108950" y="1460500"/>
          <p14:tracePt t="9104" x="7981950" y="1443038"/>
          <p14:tracePt t="9113" x="7845425" y="1416050"/>
          <p14:tracePt t="9120" x="7716838" y="1406525"/>
          <p14:tracePt t="9128" x="7589838" y="1370013"/>
          <p14:tracePt t="9135" x="7461250" y="1360488"/>
          <p14:tracePt t="9144" x="7324725" y="1333500"/>
          <p14:tracePt t="9152" x="7178675" y="1333500"/>
          <p14:tracePt t="9162" x="7050088" y="1314450"/>
          <p14:tracePt t="9167" x="6886575" y="1287463"/>
          <p14:tracePt t="9178" x="6740525" y="1270000"/>
          <p14:tracePt t="9184" x="6611938" y="1241425"/>
          <p14:tracePt t="9194" x="6492875" y="1223963"/>
          <p14:tracePt t="9199" x="6365875" y="1223963"/>
          <p14:tracePt t="9210" x="6219825" y="1196975"/>
          <p14:tracePt t="9216" x="6054725" y="1187450"/>
          <p14:tracePt t="9227" x="5908675" y="1150938"/>
          <p14:tracePt t="9231" x="5670550" y="1104900"/>
          <p14:tracePt t="9239" x="5534025" y="1058863"/>
          <p14:tracePt t="9249" x="5370513" y="1041400"/>
          <p14:tracePt t="9256" x="5241925" y="1014413"/>
          <p14:tracePt t="9264" x="5095875" y="1014413"/>
          <p14:tracePt t="9275" x="4949825" y="995363"/>
          <p14:tracePt t="9280" x="4784725" y="995363"/>
          <p14:tracePt t="9297" x="4475163" y="949325"/>
          <p14:tracePt t="9304" x="4329113" y="949325"/>
          <p14:tracePt t="9312" x="4210050" y="922338"/>
          <p14:tracePt t="9320" x="4100513" y="912813"/>
          <p14:tracePt t="9328" x="4008438" y="912813"/>
          <p14:tracePt t="9336" x="3935413" y="885825"/>
          <p14:tracePt t="9344" x="3835400" y="866775"/>
          <p14:tracePt t="9351" x="3744913" y="866775"/>
          <p14:tracePt t="9360" x="3716338" y="849313"/>
          <p14:tracePt t="9368" x="3671888" y="849313"/>
          <p14:tracePt t="9377" x="3616325" y="849313"/>
          <p14:tracePt t="9384" x="3543300" y="849313"/>
          <p14:tracePt t="9395" x="3506788" y="849313"/>
          <p14:tracePt t="9400" x="3470275" y="849313"/>
          <p14:tracePt t="9410" x="3443288" y="849313"/>
          <p14:tracePt t="9416" x="3416300" y="849313"/>
          <p14:tracePt t="9426" x="3370263" y="822325"/>
          <p14:tracePt t="9432" x="3324225" y="803275"/>
          <p14:tracePt t="9440" x="3251200" y="785813"/>
          <p14:tracePt t="9447" x="3151188" y="749300"/>
          <p14:tracePt t="9456" x="3059113" y="720725"/>
          <p14:tracePt t="9464" x="2713038" y="666750"/>
          <p14:tracePt t="9472" x="2584450" y="666750"/>
          <p14:tracePt t="9480" x="2474913" y="639763"/>
          <p14:tracePt t="9488" x="2382838" y="639763"/>
          <p14:tracePt t="9497" x="2319338" y="639763"/>
          <p14:tracePt t="9503" x="2292350" y="639763"/>
          <p14:tracePt t="9623" x="2292350" y="657225"/>
          <p14:tracePt t="9679" x="2301875" y="657225"/>
          <p14:tracePt t="9711" x="2309813" y="657225"/>
          <p14:tracePt t="9718" x="2319338" y="666750"/>
          <p14:tracePt t="9726" x="2328863" y="666750"/>
          <p14:tracePt t="9735" x="2346325" y="684213"/>
          <p14:tracePt t="9751" x="2365375" y="693738"/>
          <p14:tracePt t="9760" x="2382838" y="720725"/>
          <p14:tracePt t="9767" x="2428875" y="749300"/>
          <p14:tracePt t="9779" x="2465388" y="776288"/>
          <p14:tracePt t="9784" x="2511425" y="803275"/>
          <p14:tracePt t="9795" x="2557463" y="830263"/>
          <p14:tracePt t="9799" x="2574925" y="849313"/>
          <p14:tracePt t="9811" x="2620963" y="866775"/>
          <p14:tracePt t="9815" x="2647950" y="876300"/>
          <p14:tracePt t="9827" x="2676525" y="885825"/>
          <p14:tracePt t="9831" x="2703513" y="903288"/>
          <p14:tracePt t="9840" x="2740025" y="912813"/>
          <p14:tracePt t="9848" x="2767013" y="912813"/>
          <p14:tracePt t="9856" x="2794000" y="931863"/>
          <p14:tracePt t="9863" x="2813050" y="931863"/>
          <p14:tracePt t="9872" x="2840038" y="931863"/>
          <p14:tracePt t="9880" x="2876550" y="939800"/>
          <p14:tracePt t="9887" x="2913063" y="939800"/>
          <p14:tracePt t="9897" x="2940050" y="939800"/>
          <p14:tracePt t="9903" x="2968625" y="958850"/>
          <p14:tracePt t="9920" x="2986088" y="958850"/>
          <p14:tracePt t="9928" x="2995613" y="958850"/>
          <p14:tracePt t="9936" x="3013075" y="968375"/>
          <p14:tracePt t="9944" x="3022600" y="968375"/>
          <p14:tracePt t="9952" x="3032125" y="976313"/>
          <p14:tracePt t="9961" x="3032125" y="985838"/>
          <p14:tracePt t="9968" x="3049588" y="995363"/>
          <p14:tracePt t="9978" x="3059113" y="995363"/>
          <p14:tracePt t="9984" x="3068638" y="995363"/>
          <p14:tracePt t="9994" x="3095625" y="995363"/>
          <p14:tracePt t="10000" x="3122613" y="1004888"/>
          <p14:tracePt t="10010" x="3132138" y="1014413"/>
          <p14:tracePt t="10064" x="3141663" y="1014413"/>
          <p14:tracePt t="10495" x="3151188" y="1014413"/>
          <p14:tracePt t="10504" x="3178175" y="1014413"/>
          <p14:tracePt t="10512" x="3205163" y="1014413"/>
          <p14:tracePt t="10520" x="3260725" y="1014413"/>
          <p14:tracePt t="10531" x="3297238" y="1014413"/>
          <p14:tracePt t="10535" x="3370263" y="1014413"/>
          <p14:tracePt t="10544" x="3424238" y="1014413"/>
          <p14:tracePt t="10552" x="3470275" y="1014413"/>
          <p14:tracePt t="10561" x="3497263" y="1014413"/>
          <p14:tracePt t="10568" x="3552825" y="1014413"/>
          <p14:tracePt t="10577" x="3589338" y="1014413"/>
          <p14:tracePt t="10584" x="3625850" y="1014413"/>
          <p14:tracePt t="10595" x="3635375" y="1014413"/>
          <p14:tracePt t="10599" x="3671888" y="1014413"/>
          <p14:tracePt t="10616" x="3698875" y="1014413"/>
          <p14:tracePt t="10625" x="3735388" y="1014413"/>
          <p14:tracePt t="10631" x="3762375" y="1014413"/>
          <p14:tracePt t="10640" x="3789363" y="1014413"/>
          <p14:tracePt t="10647" x="3808413" y="1014413"/>
          <p14:tracePt t="10656" x="3844925" y="1014413"/>
          <p14:tracePt t="10664" x="3881438" y="1014413"/>
          <p14:tracePt t="10671" x="3908425" y="1014413"/>
          <p14:tracePt t="10679" x="3944938" y="1014413"/>
          <p14:tracePt t="10688" x="4000500" y="1014413"/>
          <p14:tracePt t="10697" x="4044950" y="1014413"/>
          <p14:tracePt t="10704" x="4100513" y="1014413"/>
          <p14:tracePt t="10712" x="4173538" y="1014413"/>
          <p14:tracePt t="10720" x="4219575" y="1022350"/>
          <p14:tracePt t="10728" x="4256088" y="1022350"/>
          <p14:tracePt t="10736" x="4310063" y="1041400"/>
          <p14:tracePt t="10746" x="4375150" y="1041400"/>
          <p14:tracePt t="10752" x="4402138" y="1050925"/>
          <p14:tracePt t="10760" x="4438650" y="1050925"/>
          <p14:tracePt t="10768" x="4484688" y="1050925"/>
          <p14:tracePt t="10779" x="4529138" y="1077913"/>
          <p14:tracePt t="10785" x="4602163" y="1077913"/>
          <p14:tracePt t="10794" x="4675188" y="1077913"/>
          <p14:tracePt t="10800" x="4730750" y="1077913"/>
          <p14:tracePt t="10811" x="4784725" y="1077913"/>
          <p14:tracePt t="10816" x="4840288" y="1077913"/>
          <p14:tracePt t="10825" x="4903788" y="1077913"/>
          <p14:tracePt t="10831" x="4940300" y="1077913"/>
          <p14:tracePt t="10840" x="4995863" y="1077913"/>
          <p14:tracePt t="10847" x="5041900" y="1077913"/>
          <p14:tracePt t="10859" x="5068888" y="1077913"/>
          <p14:tracePt t="10863" x="5105400" y="1077913"/>
          <p14:tracePt t="10871" x="5122863" y="1077913"/>
          <p14:tracePt t="10880" x="5151438" y="1077913"/>
          <p14:tracePt t="10888" x="5168900" y="1077913"/>
          <p14:tracePt t="10904" x="5178425" y="1077913"/>
          <p14:tracePt t="10936" x="5187950" y="1077913"/>
          <p14:tracePt t="10943" x="5195888" y="1077913"/>
          <p14:tracePt t="10952" x="5205413" y="1077913"/>
          <p14:tracePt t="10961" x="5232400" y="1077913"/>
          <p14:tracePt t="10968" x="5251450" y="1077913"/>
          <p14:tracePt t="10977" x="5268913" y="1077913"/>
          <p14:tracePt t="11056" x="5278438" y="1077913"/>
          <p14:tracePt t="11112" x="5287963" y="1077913"/>
          <p14:tracePt t="11136" x="5287963" y="1068388"/>
          <p14:tracePt t="11168" x="5287963" y="1058863"/>
          <p14:tracePt t="11225" x="5287963" y="1041400"/>
          <p14:tracePt t="11240" x="5297488" y="1022350"/>
          <p14:tracePt t="11256" x="5305425" y="1022350"/>
          <p14:tracePt t="11272" x="5314950" y="1014413"/>
          <p14:tracePt t="11285" x="5314950" y="995363"/>
          <p14:tracePt t="11304" x="5334000" y="976313"/>
          <p14:tracePt t="11928" x="5351463" y="976313"/>
          <p14:tracePt t="11945" x="5360988" y="976313"/>
          <p14:tracePt t="11960" x="5378450" y="976313"/>
          <p14:tracePt t="11984" x="5387975" y="976313"/>
          <p14:tracePt t="11993" x="5397500" y="976313"/>
          <p14:tracePt t="11999" x="5407025" y="976313"/>
          <p14:tracePt t="12010" x="5424488" y="976313"/>
          <p14:tracePt t="12015" x="5434013" y="976313"/>
          <p14:tracePt t="12026" x="5451475" y="976313"/>
          <p14:tracePt t="12047" x="5461000" y="976313"/>
          <p14:tracePt t="12064" x="5470525" y="976313"/>
          <p14:tracePt t="12072" x="5480050" y="976313"/>
          <p14:tracePt t="12104" x="5497513" y="976313"/>
          <p14:tracePt t="12352" x="5507038" y="976313"/>
          <p14:tracePt t="12384" x="5534025" y="976313"/>
          <p14:tracePt t="12393" x="5589588" y="976313"/>
          <p14:tracePt t="12399" x="5634038" y="1014413"/>
          <p14:tracePt t="12409" x="5689600" y="1014413"/>
          <p14:tracePt t="12415" x="5753100" y="1022350"/>
          <p14:tracePt t="12425" x="5826125" y="1050925"/>
          <p14:tracePt t="12431" x="5881688" y="1050925"/>
          <p14:tracePt t="12440" x="5918200" y="1058863"/>
          <p14:tracePt t="12448" x="5935663" y="1058863"/>
          <p14:tracePt t="12512" x="5945188" y="1058863"/>
          <p14:tracePt t="12711" x="5954713" y="1058863"/>
          <p14:tracePt t="12720" x="5964238" y="1050925"/>
          <p14:tracePt t="12744" x="5972175" y="1031875"/>
          <p14:tracePt t="12760" x="5981700" y="1022350"/>
          <p14:tracePt t="12767" x="6000750" y="1014413"/>
          <p14:tracePt t="12780" x="6008688" y="1004888"/>
          <p14:tracePt t="12785" x="6008688" y="995363"/>
          <p14:tracePt t="12794" x="6018213" y="985838"/>
          <p14:tracePt t="12799" x="6018213" y="976313"/>
          <p14:tracePt t="12810" x="6018213" y="968375"/>
          <p14:tracePt t="12815" x="6037263" y="949325"/>
          <p14:tracePt t="12856" x="6045200" y="939800"/>
          <p14:tracePt t="13704" x="6081713" y="939800"/>
          <p14:tracePt t="13712" x="6127750" y="939800"/>
          <p14:tracePt t="13720" x="6191250" y="939800"/>
          <p14:tracePt t="13729" x="6264275" y="939800"/>
          <p14:tracePt t="13736" x="6356350" y="939800"/>
          <p14:tracePt t="13745" x="6446838" y="939800"/>
          <p14:tracePt t="13752" x="6548438" y="939800"/>
          <p14:tracePt t="13761" x="6584950" y="939800"/>
          <p14:tracePt t="13767" x="6594475" y="939800"/>
          <p14:tracePt t="13999" x="6611938" y="931863"/>
          <p14:tracePt t="14010" x="6630988" y="931863"/>
          <p14:tracePt t="14016" x="6684963" y="931863"/>
          <p14:tracePt t="14025" x="6711950" y="931863"/>
          <p14:tracePt t="14031" x="6767513" y="931863"/>
          <p14:tracePt t="14040" x="6858000" y="931863"/>
          <p14:tracePt t="14047" x="6950075" y="931863"/>
          <p14:tracePt t="14055" x="7040563" y="931863"/>
          <p14:tracePt t="14063" x="7132638" y="931863"/>
          <p14:tracePt t="14072" x="7223125" y="931863"/>
          <p14:tracePt t="14080" x="7315200" y="931863"/>
          <p14:tracePt t="14088" x="7407275" y="931863"/>
          <p14:tracePt t="14096" x="7451725" y="931863"/>
          <p14:tracePt t="14432" x="7470775" y="931863"/>
          <p14:tracePt t="14439" x="7497763" y="931863"/>
          <p14:tracePt t="14447" x="7524750" y="931863"/>
          <p14:tracePt t="14456" x="7570788" y="931863"/>
          <p14:tracePt t="14464" x="7634288" y="931863"/>
          <p14:tracePt t="14472" x="7699375" y="931863"/>
          <p14:tracePt t="14479" x="7789863" y="931863"/>
          <p14:tracePt t="14488" x="7862888" y="931863"/>
          <p14:tracePt t="14496" x="7935913" y="931863"/>
          <p14:tracePt t="14504" x="8008938" y="931863"/>
          <p14:tracePt t="14512" x="8064500" y="931863"/>
          <p14:tracePt t="14520" x="8108950" y="931863"/>
          <p14:tracePt t="14528" x="8128000" y="931863"/>
          <p14:tracePt t="14610" x="8147050" y="931863"/>
          <p14:tracePt t="14616" x="8154988" y="931863"/>
          <p14:tracePt t="14627" x="8174038" y="931863"/>
          <p14:tracePt t="14647" x="8183563" y="931863"/>
          <p14:tracePt t="14696" x="8191500" y="931863"/>
          <p14:tracePt t="14704" x="8201025" y="931863"/>
          <p14:tracePt t="14712" x="8210550" y="931863"/>
          <p14:tracePt t="14720" x="8220075" y="931863"/>
          <p14:tracePt t="14728" x="8228013" y="931863"/>
          <p14:tracePt t="14736" x="8237538" y="931863"/>
          <p14:tracePt t="14746" x="8247063" y="931863"/>
          <p14:tracePt t="14761" x="8256588" y="931863"/>
          <p14:tracePt t="14780" x="8256588" y="922338"/>
          <p14:tracePt t="14795" x="8264525" y="912813"/>
          <p14:tracePt t="14799" x="8274050" y="903288"/>
          <p14:tracePt t="14811" x="8293100" y="903288"/>
          <p14:tracePt t="14847" x="8301038" y="903288"/>
          <p14:tracePt t="15576" x="8283575" y="903288"/>
          <p14:tracePt t="15583" x="8256588" y="903288"/>
          <p14:tracePt t="15594" x="8210550" y="903288"/>
          <p14:tracePt t="15599" x="8128000" y="912813"/>
          <p14:tracePt t="15611" x="7962900" y="922338"/>
          <p14:tracePt t="15616" x="7626350" y="958850"/>
          <p14:tracePt t="15625" x="7324725" y="958850"/>
          <p14:tracePt t="15631" x="7059613" y="958850"/>
          <p14:tracePt t="15642" x="6721475" y="958850"/>
          <p14:tracePt t="15648" x="6521450" y="976313"/>
          <p14:tracePt t="15656" x="6300788" y="976313"/>
          <p14:tracePt t="15663" x="6091238" y="1014413"/>
          <p14:tracePt t="15672" x="5908675" y="1014413"/>
          <p14:tracePt t="15681" x="5716588" y="1014413"/>
          <p14:tracePt t="15688" x="5570538" y="1014413"/>
          <p14:tracePt t="15697" x="5434013" y="1022350"/>
          <p14:tracePt t="15704" x="5305425" y="1050925"/>
          <p14:tracePt t="15712" x="5214938" y="1050925"/>
          <p14:tracePt t="15720" x="5141913" y="1068388"/>
          <p14:tracePt t="15728" x="5059363" y="1068388"/>
          <p14:tracePt t="15736" x="5005388" y="1068388"/>
          <p14:tracePt t="15744" x="4968875" y="1068388"/>
          <p14:tracePt t="15752" x="4895850" y="1068388"/>
          <p14:tracePt t="15761" x="4840288" y="1068388"/>
          <p14:tracePt t="15768" x="4776788" y="1077913"/>
          <p14:tracePt t="15779" x="4721225" y="1087438"/>
          <p14:tracePt t="15784" x="4694238" y="1095375"/>
          <p14:tracePt t="15795" x="4657725" y="1095375"/>
          <p14:tracePt t="15799" x="4602163" y="1095375"/>
          <p14:tracePt t="15812" x="4565650" y="1123950"/>
          <p14:tracePt t="15815" x="4484688" y="1123950"/>
          <p14:tracePt t="15826" x="4392613" y="1123950"/>
          <p14:tracePt t="15831" x="4302125" y="1123950"/>
          <p14:tracePt t="15840" x="4210050" y="1123950"/>
          <p14:tracePt t="15847" x="4008438" y="1123950"/>
          <p14:tracePt t="15856" x="3844925" y="1123950"/>
          <p14:tracePt t="15863" x="3716338" y="1123950"/>
          <p14:tracePt t="15872" x="3625850" y="1131888"/>
          <p14:tracePt t="15880" x="3552825" y="1131888"/>
          <p14:tracePt t="15888" x="3489325" y="1160463"/>
          <p14:tracePt t="15898" x="3416300" y="1160463"/>
          <p14:tracePt t="15904" x="3379788" y="1160463"/>
          <p14:tracePt t="15912" x="3360738" y="1160463"/>
          <p14:tracePt t="15920" x="3306763" y="1160463"/>
          <p14:tracePt t="15929" x="3260725" y="1160463"/>
          <p14:tracePt t="15936" x="3241675" y="1160463"/>
          <p14:tracePt t="15945" x="3232150" y="1160463"/>
          <p14:tracePt t="15952" x="3214688" y="1160463"/>
          <p14:tracePt t="15968" x="3195638" y="1160463"/>
          <p14:tracePt t="15978" x="3159125" y="1160463"/>
          <p14:tracePt t="15994" x="3132138" y="1160463"/>
          <p14:tracePt t="16000" x="3095625" y="1160463"/>
          <p14:tracePt t="16011" x="3068638" y="1160463"/>
          <p14:tracePt t="16016" x="3013075" y="1160463"/>
          <p14:tracePt t="16024" x="2976563" y="1160463"/>
          <p14:tracePt t="16031" x="2922588" y="1160463"/>
          <p14:tracePt t="16041" x="2867025" y="1160463"/>
          <p14:tracePt t="16047" x="2803525" y="1160463"/>
          <p14:tracePt t="16056" x="2749550" y="1131888"/>
          <p14:tracePt t="16063" x="2713038" y="1131888"/>
          <p14:tracePt t="16081" x="2693988" y="1131888"/>
          <p14:tracePt t="16088" x="2684463" y="1131888"/>
          <p14:tracePt t="16096" x="2676525" y="1131888"/>
          <p14:tracePt t="16104" x="2667000" y="1131888"/>
          <p14:tracePt t="16128" x="2657475" y="1131888"/>
          <p14:tracePt t="16143" x="2630488" y="1131888"/>
          <p14:tracePt t="16160" x="2611438" y="1131888"/>
          <p14:tracePt t="16177" x="2593975" y="1131888"/>
          <p14:tracePt t="16193" x="2574925" y="1123950"/>
          <p14:tracePt t="16264" x="2566988" y="1123950"/>
          <p14:tracePt t="16279" x="2538413" y="1123950"/>
          <p14:tracePt t="16287" x="2530475" y="1123950"/>
          <p14:tracePt t="16768" x="2520950" y="1131888"/>
          <p14:tracePt t="16784" x="2530475" y="1131888"/>
          <p14:tracePt t="16794" x="2538413" y="1131888"/>
          <p14:tracePt t="16801" x="2547938" y="1131888"/>
          <p14:tracePt t="16809" x="2584450" y="1141413"/>
          <p14:tracePt t="16825" x="2603500" y="1150938"/>
          <p14:tracePt t="16832" x="2630488" y="1150938"/>
          <p14:tracePt t="16840" x="2647950" y="1160463"/>
          <p14:tracePt t="16847" x="2657475" y="1160463"/>
          <p14:tracePt t="16856" x="2684463" y="1160463"/>
          <p14:tracePt t="16864" x="2703513" y="1160463"/>
          <p14:tracePt t="16872" x="2730500" y="1160463"/>
          <p14:tracePt t="16880" x="2749550" y="1177925"/>
          <p14:tracePt t="16888" x="2757488" y="1177925"/>
          <p14:tracePt t="16897" x="2767013" y="1177925"/>
          <p14:tracePt t="16904" x="2786063" y="1177925"/>
          <p14:tracePt t="16993" x="2803525" y="1177925"/>
          <p14:tracePt t="17001" x="2813050" y="1177925"/>
          <p14:tracePt t="17016" x="2822575" y="1177925"/>
          <p14:tracePt t="17024" x="2830513" y="1177925"/>
          <p14:tracePt t="17040" x="2840038" y="1177925"/>
          <p14:tracePt t="17064" x="2849563" y="1177925"/>
          <p14:tracePt t="17071" x="2859088" y="1177925"/>
          <p14:tracePt t="17079" x="2876550" y="1177925"/>
          <p14:tracePt t="17088" x="2886075" y="1177925"/>
          <p14:tracePt t="17097" x="2903538" y="1177925"/>
          <p14:tracePt t="17104" x="2913063" y="1177925"/>
          <p14:tracePt t="17113" x="2932113" y="1177925"/>
          <p14:tracePt t="17120" x="2949575" y="1177925"/>
          <p14:tracePt t="17128" x="2976563" y="1177925"/>
          <p14:tracePt t="17136" x="2995613" y="1177925"/>
          <p14:tracePt t="17146" x="3013075" y="1177925"/>
          <p14:tracePt t="17160" x="3032125" y="1177925"/>
          <p14:tracePt t="17168" x="3041650" y="1177925"/>
          <p14:tracePt t="17178" x="3059113" y="1177925"/>
          <p14:tracePt t="17183" x="3068638" y="1177925"/>
          <p14:tracePt t="17200" x="3078163" y="1177925"/>
          <p14:tracePt t="17512" x="3086100" y="1177925"/>
          <p14:tracePt t="17528" x="3114675" y="1177925"/>
          <p14:tracePt t="17536" x="3159125" y="1177925"/>
          <p14:tracePt t="17546" x="3214688" y="1177925"/>
          <p14:tracePt t="17551" x="3251200" y="1177925"/>
          <p14:tracePt t="17561" x="3306763" y="1177925"/>
          <p14:tracePt t="17567" x="3360738" y="1177925"/>
          <p14:tracePt t="17578" x="3452813" y="1177925"/>
          <p14:tracePt t="17584" x="3516313" y="1177925"/>
          <p14:tracePt t="17595" x="3570288" y="1177925"/>
          <p14:tracePt t="17599" x="3625850" y="1177925"/>
          <p14:tracePt t="17610" x="3698875" y="1177925"/>
          <p14:tracePt t="17616" x="3725863" y="1177925"/>
          <p14:tracePt t="18568" x="3735388" y="1177925"/>
          <p14:tracePt t="18576" x="3735388" y="1204913"/>
          <p14:tracePt t="18583" x="3716338" y="1214438"/>
          <p14:tracePt t="18592" x="3689350" y="1233488"/>
          <p14:tracePt t="18599" x="3662363" y="1241425"/>
          <p14:tracePt t="18609" x="3616325" y="1270000"/>
          <p14:tracePt t="18615" x="3570288" y="1277938"/>
          <p14:tracePt t="18624" x="3506788" y="1314450"/>
          <p14:tracePt t="18630" x="3443288" y="1343025"/>
          <p14:tracePt t="18639" x="3351213" y="1343025"/>
          <p14:tracePt t="18646" x="3260725" y="1350963"/>
          <p14:tracePt t="18654" x="3168650" y="1350963"/>
          <p14:tracePt t="18663" x="3078163" y="1350963"/>
          <p14:tracePt t="18671" x="2830513" y="1350963"/>
          <p14:tracePt t="18678" x="2730500" y="1350963"/>
          <p14:tracePt t="18687" x="2620963" y="1350963"/>
          <p14:tracePt t="18695" x="2547938" y="1350963"/>
          <p14:tracePt t="18702" x="2474913" y="1350963"/>
          <p14:tracePt t="18711" x="2401888" y="1350963"/>
          <p14:tracePt t="18718" x="2382838" y="1350963"/>
          <p14:tracePt t="18727" x="2328863" y="1379538"/>
          <p14:tracePt t="18735" x="2301875" y="1379538"/>
          <p14:tracePt t="18744" x="2236788" y="1387475"/>
          <p14:tracePt t="18751" x="2209800" y="1387475"/>
          <p14:tracePt t="18759" x="2182813" y="1387475"/>
          <p14:tracePt t="18767" x="2127250" y="1397000"/>
          <p14:tracePt t="18776" x="2109788" y="1406525"/>
          <p14:tracePt t="18783" x="2073275" y="1416050"/>
          <p14:tracePt t="18794" x="2017713" y="1443038"/>
          <p14:tracePt t="18799" x="1990725" y="1452563"/>
          <p14:tracePt t="18808" x="1963738" y="1452563"/>
          <p14:tracePt t="18815" x="1927225" y="1452563"/>
          <p14:tracePt t="18823" x="1890713" y="1470025"/>
          <p14:tracePt t="18830" x="1854200" y="1489075"/>
          <p14:tracePt t="18839" x="1817688" y="1489075"/>
          <p14:tracePt t="18847" x="1798638" y="1506538"/>
          <p14:tracePt t="18855" x="1781175" y="1506538"/>
          <p14:tracePt t="18862" x="1744663" y="1516063"/>
          <p14:tracePt t="18871" x="1735138" y="1516063"/>
          <p14:tracePt t="18880" x="1698625" y="1533525"/>
          <p14:tracePt t="18886" x="1689100" y="1533525"/>
          <p14:tracePt t="18895" x="1671638" y="1543050"/>
          <p14:tracePt t="18911" x="1644650" y="1562100"/>
          <p14:tracePt t="18919" x="1625600" y="1570038"/>
          <p14:tracePt t="18928" x="1606550" y="1579563"/>
          <p14:tracePt t="18935" x="1598613" y="1589088"/>
          <p14:tracePt t="18944" x="1589088" y="1598613"/>
          <p14:tracePt t="18951" x="1570038" y="1616075"/>
          <p14:tracePt t="18959" x="1552575" y="1635125"/>
          <p14:tracePt t="18967" x="1533525" y="1652588"/>
          <p14:tracePt t="18975" x="1516063" y="1671638"/>
          <p14:tracePt t="18983" x="1516063" y="1708150"/>
          <p14:tracePt t="18993" x="1489075" y="1735138"/>
          <p14:tracePt t="18999" x="1452563" y="1762125"/>
          <p14:tracePt t="19007" x="1443038" y="1798638"/>
          <p14:tracePt t="19015" x="1423988" y="1825625"/>
          <p14:tracePt t="19023" x="1423988" y="1854200"/>
          <p14:tracePt t="19031" x="1397000" y="1898650"/>
          <p14:tracePt t="19039" x="1397000" y="1917700"/>
          <p14:tracePt t="19047" x="1387475" y="1944688"/>
          <p14:tracePt t="19055" x="1370013" y="2009775"/>
          <p14:tracePt t="19062" x="1360488" y="2046288"/>
          <p14:tracePt t="19070" x="1333500" y="2082800"/>
          <p14:tracePt t="19078" x="1323975" y="2119313"/>
          <p14:tracePt t="19087" x="1306513" y="2163763"/>
          <p14:tracePt t="19095" x="1296988" y="2173288"/>
          <p14:tracePt t="19103" x="1296988" y="2200275"/>
          <p14:tracePt t="19111" x="1277938" y="2228850"/>
          <p14:tracePt t="19118" x="1270000" y="2246313"/>
          <p14:tracePt t="19128" x="1270000" y="2255838"/>
          <p14:tracePt t="19135" x="1270000" y="2273300"/>
          <p14:tracePt t="19144" x="1241425" y="2301875"/>
          <p14:tracePt t="19151" x="1233488" y="2309813"/>
          <p14:tracePt t="19159" x="1233488" y="2328863"/>
          <p14:tracePt t="19176" x="1233488" y="2346325"/>
          <p14:tracePt t="19183" x="1233488" y="2365375"/>
          <p14:tracePt t="19192" x="1233488" y="2382838"/>
          <p14:tracePt t="19199" x="1233488" y="2411413"/>
          <p14:tracePt t="19207" x="1233488" y="2428875"/>
          <p14:tracePt t="19215" x="1233488" y="2447925"/>
          <p14:tracePt t="19224" x="1233488" y="2474913"/>
          <p14:tracePt t="19231" x="1233488" y="2501900"/>
          <p14:tracePt t="19239" x="1233488" y="2520950"/>
          <p14:tracePt t="19247" x="1233488" y="2528888"/>
          <p14:tracePt t="19255" x="1233488" y="2557463"/>
          <p14:tracePt t="19263" x="1233488" y="2584450"/>
          <p14:tracePt t="19272" x="1233488" y="2611438"/>
          <p14:tracePt t="19282" x="1233488" y="2647950"/>
          <p14:tracePt t="19288" x="1241425" y="2684463"/>
          <p14:tracePt t="19296" x="1250950" y="2730500"/>
          <p14:tracePt t="19304" x="1250950" y="2740025"/>
          <p14:tracePt t="19313" x="1250950" y="2757488"/>
          <p14:tracePt t="19320" x="1270000" y="2784475"/>
          <p14:tracePt t="19336" x="1277938" y="2803525"/>
          <p14:tracePt t="19345" x="1287463" y="2820988"/>
          <p14:tracePt t="19351" x="1296988" y="2830513"/>
          <p14:tracePt t="19361" x="1314450" y="2849563"/>
          <p14:tracePt t="19368" x="1323975" y="2867025"/>
          <p14:tracePt t="19377" x="1333500" y="2886075"/>
          <p14:tracePt t="19384" x="1350963" y="2903538"/>
          <p14:tracePt t="19395" x="1360488" y="2922588"/>
          <p14:tracePt t="19400" x="1370013" y="2930525"/>
          <p14:tracePt t="19411" x="1387475" y="2949575"/>
          <p14:tracePt t="19415" x="1406525" y="2968625"/>
          <p14:tracePt t="19425" x="1416050" y="2976563"/>
          <p14:tracePt t="19433" x="1416050" y="2986088"/>
          <p14:tracePt t="19440" x="1443038" y="3005138"/>
          <p14:tracePt t="19448" x="1479550" y="3005138"/>
          <p14:tracePt t="19456" x="1497013" y="3013075"/>
          <p14:tracePt t="19753" x="1497013" y="2995613"/>
          <p14:tracePt t="19760" x="1497013" y="2986088"/>
          <p14:tracePt t="19768" x="1497013" y="2976563"/>
          <p14:tracePt t="19778" x="1497013" y="2968625"/>
          <p14:tracePt t="19784" x="1497013" y="2959100"/>
          <p14:tracePt t="19794" x="1497013" y="2940050"/>
          <p14:tracePt t="19800" x="1497013" y="2903538"/>
          <p14:tracePt t="19810" x="1489075" y="2849563"/>
          <p14:tracePt t="19815" x="1489075" y="2813050"/>
          <p14:tracePt t="19825" x="1489075" y="2784475"/>
          <p14:tracePt t="19832" x="1479550" y="2747963"/>
          <p14:tracePt t="19840" x="1479550" y="2684463"/>
          <p14:tracePt t="19847" x="1460500" y="2638425"/>
          <p14:tracePt t="19856" x="1460500" y="2574925"/>
          <p14:tracePt t="19864" x="1452563" y="2538413"/>
          <p14:tracePt t="19872" x="1423988" y="2455863"/>
          <p14:tracePt t="19880" x="1416050" y="2401888"/>
          <p14:tracePt t="19888" x="1387475" y="2319338"/>
          <p14:tracePt t="19896" x="1360488" y="2273300"/>
          <p14:tracePt t="19904" x="1343025" y="2228850"/>
          <p14:tracePt t="19913" x="1343025" y="2200275"/>
          <p14:tracePt t="19920" x="1306513" y="2155825"/>
          <p14:tracePt t="19928" x="1306513" y="2119313"/>
          <p14:tracePt t="19935" x="1277938" y="2054225"/>
          <p14:tracePt t="19945" x="1277938" y="2027238"/>
          <p14:tracePt t="19952" x="1277938" y="2000250"/>
          <p14:tracePt t="19961" x="1277938" y="1973263"/>
          <p14:tracePt t="19968" x="1277938" y="1954213"/>
          <p14:tracePt t="19979" x="1277938" y="1917700"/>
          <p14:tracePt t="19984" x="1277938" y="1890713"/>
          <p14:tracePt t="19995" x="1277938" y="1862138"/>
          <p14:tracePt t="19999" x="1270000" y="1835150"/>
          <p14:tracePt t="20010" x="1250950" y="1817688"/>
          <p14:tracePt t="20025" x="1250950" y="1808163"/>
          <p14:tracePt t="20048" x="1250950" y="1798638"/>
          <p14:tracePt t="20056" x="1241425" y="1781175"/>
          <p14:tracePt t="20065" x="1233488" y="1771650"/>
          <p14:tracePt t="20072" x="1223963" y="1752600"/>
          <p14:tracePt t="20080" x="1223963" y="1744663"/>
          <p14:tracePt t="20097" x="1214438" y="1725613"/>
          <p14:tracePt t="20104" x="1204913" y="1716088"/>
          <p14:tracePt t="20112" x="1204913" y="1698625"/>
          <p14:tracePt t="20120" x="1196975" y="1679575"/>
          <p14:tracePt t="20136" x="1196975" y="1671638"/>
          <p14:tracePt t="20145" x="1196975" y="1643063"/>
          <p14:tracePt t="20151" x="1196975" y="1625600"/>
          <p14:tracePt t="20161" x="1196975" y="1598613"/>
          <p14:tracePt t="20167" x="1187450" y="1579563"/>
          <p14:tracePt t="20178" x="1177925" y="1570038"/>
          <p14:tracePt t="20184" x="1177925" y="1562100"/>
          <p14:tracePt t="20200" x="1177925" y="1552575"/>
          <p14:tracePt t="20312" x="1177925" y="1570038"/>
          <p14:tracePt t="20320" x="1177925" y="1589088"/>
          <p14:tracePt t="20328" x="1177925" y="1643063"/>
          <p14:tracePt t="20336" x="1177925" y="1689100"/>
          <p14:tracePt t="20345" x="1177925" y="1725613"/>
          <p14:tracePt t="20352" x="1177925" y="1771650"/>
          <p14:tracePt t="20361" x="1177925" y="1825625"/>
          <p14:tracePt t="20368" x="1177925" y="1862138"/>
          <p14:tracePt t="20379" x="1177925" y="1917700"/>
          <p14:tracePt t="20383" x="1177925" y="1963738"/>
          <p14:tracePt t="20394" x="1177925" y="2000250"/>
          <p14:tracePt t="20400" x="1168400" y="2046288"/>
          <p14:tracePt t="20413" x="1168400" y="2082800"/>
          <p14:tracePt t="20416" x="1141413" y="2155825"/>
          <p14:tracePt t="20426" x="1141413" y="2228850"/>
          <p14:tracePt t="20432" x="1141413" y="2273300"/>
          <p14:tracePt t="20440" x="1141413" y="2328863"/>
          <p14:tracePt t="20447" x="1141413" y="2401888"/>
          <p14:tracePt t="20456" x="1141413" y="2438400"/>
          <p14:tracePt t="20464" x="1141413" y="2484438"/>
          <p14:tracePt t="20471" x="1141413" y="2511425"/>
          <p14:tracePt t="20480" x="1141413" y="2538413"/>
          <p14:tracePt t="20488" x="1141413" y="2547938"/>
          <p14:tracePt t="20496" x="1141413" y="2565400"/>
          <p14:tracePt t="20600" x="1141413" y="2538413"/>
          <p14:tracePt t="20612" x="1141413" y="2511425"/>
          <p14:tracePt t="20616" x="1141413" y="2465388"/>
          <p14:tracePt t="20624" x="1141413" y="2401888"/>
          <p14:tracePt t="20632" x="1141413" y="2355850"/>
          <p14:tracePt t="20640" x="1141413" y="2301875"/>
          <p14:tracePt t="20647" x="1141413" y="2273300"/>
          <p14:tracePt t="20656" x="1141413" y="2219325"/>
          <p14:tracePt t="20663" x="1141413" y="2182813"/>
          <p14:tracePt t="20671" x="1141413" y="2136775"/>
          <p14:tracePt t="20680" x="1141413" y="2119313"/>
          <p14:tracePt t="20688" x="1141413" y="2090738"/>
          <p14:tracePt t="20696" x="1168400" y="2046288"/>
          <p14:tracePt t="20704" x="1168400" y="2027238"/>
          <p14:tracePt t="20711" x="1177925" y="2000250"/>
          <p14:tracePt t="20720" x="1177925" y="1981200"/>
          <p14:tracePt t="20729" x="1177925" y="1973263"/>
          <p14:tracePt t="20736" x="1177925" y="1954213"/>
          <p14:tracePt t="20752" x="1177925" y="1935163"/>
          <p14:tracePt t="20768" x="1187450" y="1917700"/>
          <p14:tracePt t="20793" x="1196975" y="1908175"/>
          <p14:tracePt t="20847" x="1196975" y="1898650"/>
          <p14:tracePt t="20880" x="1196975" y="1881188"/>
          <p14:tracePt t="20888" x="1196975" y="1871663"/>
          <p14:tracePt t="20904" x="1196975" y="1862138"/>
          <p14:tracePt t="20920" x="1214438" y="1835150"/>
          <p14:tracePt t="20936" x="1214438" y="1817688"/>
          <p14:tracePt t="20943" x="1223963" y="1781175"/>
          <p14:tracePt t="20952" x="1241425" y="1752600"/>
          <p14:tracePt t="20961" x="1250950" y="1735138"/>
          <p14:tracePt t="20968" x="1250950" y="1708150"/>
          <p14:tracePt t="20978" x="1260475" y="1689100"/>
          <p14:tracePt t="20983" x="1260475" y="1662113"/>
          <p14:tracePt t="20998" x="1260475" y="1652588"/>
          <p14:tracePt t="21001" x="1260475" y="1635125"/>
          <p14:tracePt t="21010" x="1260475" y="1625600"/>
          <p14:tracePt t="21026" x="1260475" y="1606550"/>
          <p14:tracePt t="21047" x="1260475" y="1589088"/>
          <p14:tracePt t="21056" x="1260475" y="1579563"/>
          <p14:tracePt t="21520" x="1260475" y="1570038"/>
          <p14:tracePt t="21648" x="1260475" y="1598613"/>
          <p14:tracePt t="21655" x="1250950" y="1625600"/>
          <p14:tracePt t="21663" x="1250950" y="1635125"/>
          <p14:tracePt t="21672" x="1250950" y="1652588"/>
          <p14:tracePt t="21680" x="1223963" y="1689100"/>
          <p14:tracePt t="21688" x="1223963" y="1698625"/>
          <p14:tracePt t="21696" x="1223963" y="1725613"/>
          <p14:tracePt t="21704" x="1223963" y="1735138"/>
          <p14:tracePt t="21713" x="1223963" y="1752600"/>
          <p14:tracePt t="21720" x="1223963" y="1781175"/>
          <p14:tracePt t="21728" x="1214438" y="1808163"/>
          <p14:tracePt t="21736" x="1214438" y="1817688"/>
          <p14:tracePt t="21744" x="1214438" y="1844675"/>
          <p14:tracePt t="21752" x="1214438" y="1862138"/>
          <p14:tracePt t="21761" x="1214438" y="1871663"/>
          <p14:tracePt t="21767" x="1214438" y="1898650"/>
          <p14:tracePt t="21778" x="1214438" y="1917700"/>
          <p14:tracePt t="21784" x="1214438" y="1944688"/>
          <p14:tracePt t="21795" x="1214438" y="1963738"/>
          <p14:tracePt t="21800" x="1196975" y="1990725"/>
          <p14:tracePt t="21811" x="1196975" y="2009775"/>
          <p14:tracePt t="21815" x="1196975" y="2036763"/>
          <p14:tracePt t="21825" x="1196975" y="2063750"/>
          <p14:tracePt t="21831" x="1196975" y="2082800"/>
          <p14:tracePt t="21840" x="1196975" y="2119313"/>
          <p14:tracePt t="21847" x="1196975" y="2146300"/>
          <p14:tracePt t="21856" x="1196975" y="2155825"/>
          <p14:tracePt t="21863" x="1196975" y="2182813"/>
          <p14:tracePt t="21872" x="1196975" y="2209800"/>
          <p14:tracePt t="21881" x="1196975" y="2236788"/>
          <p14:tracePt t="21888" x="1196975" y="2255838"/>
          <p14:tracePt t="21896" x="1196975" y="2265363"/>
          <p14:tracePt t="21903" x="1196975" y="2292350"/>
          <p14:tracePt t="21912" x="1196975" y="2309813"/>
          <p14:tracePt t="21928" x="1196975" y="2328863"/>
          <p14:tracePt t="21936" x="1196975" y="2338388"/>
          <p14:tracePt t="21944" x="1196975" y="2355850"/>
          <p14:tracePt t="21962" x="1196975" y="2365375"/>
          <p14:tracePt t="21984" x="1196975" y="2382838"/>
          <p14:tracePt t="22080" x="1196975" y="2401888"/>
          <p14:tracePt t="22112" x="1196975" y="2411413"/>
          <p14:tracePt t="22711" x="1187450" y="2438400"/>
          <p14:tracePt t="22936" x="1187450" y="2428875"/>
          <p14:tracePt t="22943" x="1187450" y="2401888"/>
          <p14:tracePt t="22952" x="1187450" y="2374900"/>
          <p14:tracePt t="22962" x="1187450" y="2338388"/>
          <p14:tracePt t="22968" x="1187450" y="2309813"/>
          <p14:tracePt t="22976" x="1187450" y="2282825"/>
          <p14:tracePt t="22984" x="1187450" y="2255838"/>
          <p14:tracePt t="22995" x="1187450" y="2228850"/>
          <p14:tracePt t="22999" x="1187450" y="2192338"/>
          <p14:tracePt t="23010" x="1187450" y="2155825"/>
          <p14:tracePt t="23016" x="1187450" y="2136775"/>
          <p14:tracePt t="23025" x="1187450" y="2109788"/>
          <p14:tracePt t="23031" x="1187450" y="2082800"/>
          <p14:tracePt t="23040" x="1187450" y="2063750"/>
          <p14:tracePt t="23048" x="1187450" y="2046288"/>
          <p14:tracePt t="23064" x="1187450" y="2027238"/>
          <p14:tracePt t="23080" x="1187450" y="2017713"/>
          <p14:tracePt t="23087" x="1187450" y="2000250"/>
          <p14:tracePt t="23103" x="1187450" y="1990725"/>
          <p14:tracePt t="23119" x="1187450" y="1981200"/>
          <p14:tracePt t="23127" x="1187450" y="1973263"/>
          <p14:tracePt t="23135" x="1187450" y="1954213"/>
          <p14:tracePt t="23160" x="1187450" y="1944688"/>
          <p14:tracePt t="23175" x="1187450" y="1927225"/>
          <p14:tracePt t="23199" x="1187450" y="1917700"/>
          <p14:tracePt t="23224" x="1187450" y="1908175"/>
          <p14:tracePt t="23241" x="1187450" y="1898650"/>
          <p14:tracePt t="23248" x="1187450" y="1881188"/>
          <p14:tracePt t="23263" x="1187450" y="1871663"/>
          <p14:tracePt t="23270" x="1187450" y="1854200"/>
          <p14:tracePt t="23278" x="1187450" y="1844675"/>
          <p14:tracePt t="23287" x="1187450" y="1835150"/>
          <p14:tracePt t="23295" x="1187450" y="1825625"/>
          <p14:tracePt t="23303" x="1187450" y="1798638"/>
          <p14:tracePt t="23311" x="1187450" y="1781175"/>
          <p14:tracePt t="23319" x="1187450" y="1771650"/>
          <p14:tracePt t="23336" x="1187450" y="1752600"/>
          <p14:tracePt t="23368" x="1187450" y="1744663"/>
          <p14:tracePt t="23432" x="1187450" y="1735138"/>
          <p14:tracePt t="24614" x="1177925" y="1735138"/>
          <p14:tracePt t="24622" x="1160463" y="1735138"/>
          <p14:tracePt t="24631" x="1150938" y="1744663"/>
          <p14:tracePt t="24639" x="1141413" y="1744663"/>
          <p14:tracePt t="24655" x="1123950" y="1752600"/>
          <p14:tracePt t="24712" x="1114425" y="1762125"/>
          <p14:tracePt t="24767" x="1104900" y="1762125"/>
          <p14:tracePt t="24776" x="1095375" y="1762125"/>
          <p14:tracePt t="24914" x="1087438" y="1762125"/>
          <p14:tracePt t="24928" x="1087438" y="1752600"/>
          <p14:tracePt t="24959" x="1077913" y="1725613"/>
          <p14:tracePt t="24967" x="1068388" y="1725613"/>
          <p14:tracePt t="25000" x="1058863" y="1716088"/>
          <p14:tracePt t="25079" x="1050925" y="1716088"/>
          <p14:tracePt t="25127" x="1041400" y="1708150"/>
          <p14:tracePt t="25238" x="1031875" y="1698625"/>
          <p14:tracePt t="25383" x="1041400" y="1698625"/>
          <p14:tracePt t="25415" x="1050925" y="1698625"/>
          <p14:tracePt t="25431" x="1058863" y="1698625"/>
          <p14:tracePt t="25447" x="1087438" y="1698625"/>
          <p14:tracePt t="25455" x="1114425" y="1698625"/>
          <p14:tracePt t="25463" x="1131888" y="1698625"/>
          <p14:tracePt t="25471" x="1160463" y="1698625"/>
          <p14:tracePt t="25479" x="1196975" y="1698625"/>
          <p14:tracePt t="25496" x="1204913" y="1698625"/>
          <p14:tracePt t="25816" x="1187450" y="1708150"/>
          <p14:tracePt t="25824" x="1177925" y="1716088"/>
          <p14:tracePt t="25832" x="1150938" y="1752600"/>
          <p14:tracePt t="25839" x="1150938" y="1771650"/>
          <p14:tracePt t="25847" x="1123950" y="1798638"/>
          <p14:tracePt t="25856" x="1114425" y="1817688"/>
          <p14:tracePt t="25863" x="1114425" y="1825625"/>
          <p14:tracePt t="25872" x="1095375" y="1854200"/>
          <p14:tracePt t="25888" x="1087438" y="1871663"/>
          <p14:tracePt t="25897" x="1068388" y="1890713"/>
          <p14:tracePt t="25904" x="1068388" y="1898650"/>
          <p14:tracePt t="25920" x="1058863" y="1908175"/>
          <p14:tracePt t="25936" x="1050925" y="1927225"/>
          <p14:tracePt t="25960" x="1041400" y="1935163"/>
          <p14:tracePt t="25968" x="1031875" y="1944688"/>
          <p14:tracePt t="25978" x="1014413" y="1963738"/>
          <p14:tracePt t="25984" x="1004888" y="1963738"/>
          <p14:tracePt t="25995" x="985838" y="1973263"/>
          <p14:tracePt t="25999" x="958850" y="1990725"/>
          <p14:tracePt t="26016" x="949325" y="2000250"/>
          <p14:tracePt t="26026" x="941388" y="2009775"/>
          <p14:tracePt t="26031" x="931863" y="2009775"/>
          <p14:tracePt t="26063" x="931863" y="2017713"/>
          <p14:tracePt t="26072" x="931863" y="2027238"/>
          <p14:tracePt t="26088" x="931863" y="2036763"/>
          <p14:tracePt t="26128" x="931863" y="2054225"/>
          <p14:tracePt t="26225" x="931863" y="2063750"/>
          <p14:tracePt t="26280" x="941388" y="2063750"/>
          <p14:tracePt t="26287" x="949325" y="2063750"/>
          <p14:tracePt t="26312" x="968375" y="2046288"/>
          <p14:tracePt t="26335" x="977900" y="2046288"/>
          <p14:tracePt t="26350" x="995363" y="2036763"/>
          <p14:tracePt t="26359" x="1031875" y="2036763"/>
          <p14:tracePt t="26366" x="1058863" y="2036763"/>
          <p14:tracePt t="26375" x="1077913" y="2017713"/>
          <p14:tracePt t="26382" x="1095375" y="2017713"/>
          <p14:tracePt t="26392" x="1114425" y="2017713"/>
          <p14:tracePt t="26398" x="1131888" y="2017713"/>
          <p14:tracePt t="26415" x="1141413" y="2017713"/>
          <p14:tracePt t="26425" x="1168400" y="2017713"/>
          <p14:tracePt t="26430" x="1187450" y="2017713"/>
          <p14:tracePt t="26439" x="1196975" y="2017713"/>
          <p14:tracePt t="26462" x="1214438" y="2017713"/>
          <p14:tracePt t="26576" x="1223963" y="2017713"/>
          <p14:tracePt t="26720" x="1204913" y="2017713"/>
          <p14:tracePt t="26728" x="1168400" y="2027238"/>
          <p14:tracePt t="26735" x="1141413" y="2046288"/>
          <p14:tracePt t="26743" x="1123950" y="2046288"/>
          <p14:tracePt t="26752" x="1077913" y="2073275"/>
          <p14:tracePt t="26760" x="1050925" y="2073275"/>
          <p14:tracePt t="26767" x="1022350" y="2082800"/>
          <p14:tracePt t="26778" x="977900" y="2100263"/>
          <p14:tracePt t="26784" x="958850" y="2109788"/>
          <p14:tracePt t="26795" x="941388" y="2127250"/>
          <p14:tracePt t="26800" x="922338" y="2136775"/>
          <p14:tracePt t="26809" x="885825" y="2163763"/>
          <p14:tracePt t="26823" x="868363" y="2182813"/>
          <p14:tracePt t="26831" x="858838" y="2192338"/>
          <p14:tracePt t="26839" x="839788" y="2209800"/>
          <p14:tracePt t="26855" x="831850" y="2219325"/>
          <p14:tracePt t="26871" x="822325" y="2219325"/>
          <p14:tracePt t="26896" x="803275" y="2219325"/>
          <p14:tracePt t="26977" x="812800" y="2219325"/>
          <p14:tracePt t="26983" x="831850" y="2219325"/>
          <p14:tracePt t="26994" x="839788" y="2219325"/>
          <p14:tracePt t="26999" x="858838" y="2219325"/>
          <p14:tracePt t="27009" x="885825" y="2219325"/>
          <p14:tracePt t="27015" x="895350" y="2219325"/>
          <p14:tracePt t="27032" x="912813" y="2219325"/>
          <p14:tracePt t="27040" x="931863" y="2219325"/>
          <p14:tracePt t="27047" x="977900" y="2219325"/>
          <p14:tracePt t="27056" x="1004888" y="2219325"/>
          <p14:tracePt t="27064" x="1031875" y="2219325"/>
          <p14:tracePt t="27072" x="1058863" y="2219325"/>
          <p14:tracePt t="27080" x="1104900" y="2219325"/>
          <p14:tracePt t="27087" x="1141413" y="2219325"/>
          <p14:tracePt t="27096" x="1187450" y="2236788"/>
          <p14:tracePt t="27104" x="1204913" y="2236788"/>
          <p14:tracePt t="27112" x="1214438" y="2246313"/>
          <p14:tracePt t="27239" x="1223963" y="2255838"/>
          <p14:tracePt t="27255" x="1223963" y="2265363"/>
          <p14:tracePt t="27264" x="1223963" y="2273300"/>
          <p14:tracePt t="27286" x="1196975" y="2292350"/>
          <p14:tracePt t="27295" x="1168400" y="2301875"/>
          <p14:tracePt t="27303" x="1131888" y="2319338"/>
          <p14:tracePt t="27311" x="1104900" y="2328863"/>
          <p14:tracePt t="27319" x="1077913" y="2346325"/>
          <p14:tracePt t="27328" x="1041400" y="2365375"/>
          <p14:tracePt t="27335" x="1022350" y="2382838"/>
          <p14:tracePt t="27344" x="995363" y="2411413"/>
          <p14:tracePt t="27351" x="985838" y="2419350"/>
          <p14:tracePt t="27360" x="958850" y="2447925"/>
          <p14:tracePt t="27367" x="949325" y="2455863"/>
          <p14:tracePt t="27378" x="931863" y="2474913"/>
          <p14:tracePt t="27384" x="912813" y="2492375"/>
          <p14:tracePt t="27395" x="904875" y="2501900"/>
          <p14:tracePt t="27399" x="885825" y="2501900"/>
          <p14:tracePt t="27409" x="868363" y="2520950"/>
          <p14:tracePt t="27440" x="868363" y="2538413"/>
          <p14:tracePt t="27447" x="868363" y="2547938"/>
          <p14:tracePt t="27456" x="868363" y="2574925"/>
          <p14:tracePt t="27463" x="885825" y="2584450"/>
          <p14:tracePt t="27472" x="931863" y="2601913"/>
          <p14:tracePt t="27481" x="977900" y="2620963"/>
          <p14:tracePt t="27487" x="1022350" y="2647950"/>
          <p14:tracePt t="27497" x="1058863" y="2647950"/>
          <p14:tracePt t="27504" x="1123950" y="2667000"/>
          <p14:tracePt t="27512" x="1150938" y="2684463"/>
          <p14:tracePt t="27519" x="1160463" y="2684463"/>
          <p14:tracePt t="27536" x="1177925" y="2684463"/>
          <p14:tracePt t="27552" x="1196975" y="2684463"/>
          <p14:tracePt t="27562" x="1204913" y="2684463"/>
          <p14:tracePt t="27577" x="1223963" y="2684463"/>
          <p14:tracePt t="29880" x="1233488" y="2684463"/>
          <p14:tracePt t="29888" x="1233488" y="2667000"/>
          <p14:tracePt t="29896" x="1233488" y="2620963"/>
          <p14:tracePt t="29903" x="1233488" y="2593975"/>
          <p14:tracePt t="29912" x="1241425" y="2538413"/>
          <p14:tracePt t="29920" x="1241425" y="2484438"/>
          <p14:tracePt t="29928" x="1241425" y="2428875"/>
          <p14:tracePt t="29936" x="1270000" y="2365375"/>
          <p14:tracePt t="29945" x="1277938" y="2301875"/>
          <p14:tracePt t="29951" x="1277938" y="2246313"/>
          <p14:tracePt t="29961" x="1306513" y="2182813"/>
          <p14:tracePt t="29967" x="1306513" y="2146300"/>
          <p14:tracePt t="29978" x="1314450" y="2100263"/>
          <p14:tracePt t="29984" x="1333500" y="2054225"/>
          <p14:tracePt t="29999" x="1333500" y="2036763"/>
          <p14:tracePt t="30009" x="1333500" y="2009775"/>
          <p14:tracePt t="30016" x="1343025" y="1981200"/>
          <p14:tracePt t="30026" x="1343025" y="1973263"/>
          <p14:tracePt t="30032" x="1343025" y="1954213"/>
          <p14:tracePt t="30040" x="1343025" y="1917700"/>
          <p14:tracePt t="30048" x="1370013" y="1890713"/>
          <p14:tracePt t="30056" x="1370013" y="1881188"/>
          <p14:tracePt t="30064" x="1379538" y="1854200"/>
          <p14:tracePt t="30071" x="1379538" y="1817688"/>
          <p14:tracePt t="30080" x="1379538" y="1798638"/>
          <p14:tracePt t="30088" x="1379538" y="1771650"/>
          <p14:tracePt t="30097" x="1379538" y="1725613"/>
          <p14:tracePt t="30104" x="1379538" y="1689100"/>
          <p14:tracePt t="30112" x="1397000" y="1643063"/>
          <p14:tracePt t="30120" x="1397000" y="1625600"/>
          <p14:tracePt t="30128" x="1397000" y="1598613"/>
          <p14:tracePt t="30135" x="1397000" y="1589088"/>
          <p14:tracePt t="30145" x="1406525" y="1570038"/>
          <p14:tracePt t="30152" x="1406525" y="1562100"/>
          <p14:tracePt t="30160" x="1406525" y="1543050"/>
          <p14:tracePt t="30179" x="1406525" y="1525588"/>
          <p14:tracePt t="30193" x="1406525" y="1516063"/>
          <p14:tracePt t="30288" x="1406525" y="1497013"/>
          <p14:tracePt t="30312" x="1406525" y="1489075"/>
          <p14:tracePt t="30336" x="1406525" y="1470025"/>
          <p14:tracePt t="30359" x="1406525" y="1452563"/>
          <p14:tracePt t="30377" x="1406525" y="1443038"/>
          <p14:tracePt t="30393" x="1406525" y="1423988"/>
          <p14:tracePt t="30410" x="1416050" y="1406525"/>
          <p14:tracePt t="30428" x="1423988" y="1397000"/>
          <p14:tracePt t="30432" x="1423988" y="1387475"/>
          <p14:tracePt t="30439" x="1423988" y="1370013"/>
          <p14:tracePt t="30456" x="1433513" y="1350963"/>
          <p14:tracePt t="30463" x="1433513" y="1343025"/>
          <p14:tracePt t="30472" x="1433513" y="1323975"/>
          <p14:tracePt t="30480" x="1433513" y="1314450"/>
          <p14:tracePt t="30736" x="1433513" y="1323975"/>
          <p14:tracePt t="30744" x="1433513" y="1350963"/>
          <p14:tracePt t="30751" x="1433513" y="1379538"/>
          <p14:tracePt t="30760" x="1433513" y="1416050"/>
          <p14:tracePt t="30767" x="1433513" y="1433513"/>
          <p14:tracePt t="30778" x="1433513" y="1460500"/>
          <p14:tracePt t="30784" x="1433513" y="1489075"/>
          <p14:tracePt t="30795" x="1433513" y="1506538"/>
          <p14:tracePt t="30800" x="1433513" y="1525588"/>
          <p14:tracePt t="30810" x="1433513" y="1552575"/>
          <p14:tracePt t="30815" x="1433513" y="1562100"/>
          <p14:tracePt t="30827" x="1433513" y="1570038"/>
          <p14:tracePt t="30832" x="1433513" y="1589088"/>
          <p14:tracePt t="30848" x="1433513" y="1598613"/>
          <p14:tracePt t="30856" x="1433513" y="1616075"/>
          <p14:tracePt t="30864" x="1433513" y="1625600"/>
          <p14:tracePt t="30872" x="1433513" y="1635125"/>
          <p14:tracePt t="30880" x="1433513" y="1643063"/>
          <p14:tracePt t="30896" x="1433513" y="1662113"/>
          <p14:tracePt t="30904" x="1433513" y="1671638"/>
          <p14:tracePt t="30920" x="1423988" y="1689100"/>
          <p14:tracePt t="30945" x="1423988" y="1698625"/>
          <p14:tracePt t="31096" x="1423988" y="1689100"/>
          <p14:tracePt t="31103" x="1423988" y="1662113"/>
          <p14:tracePt t="31112" x="1433513" y="1625600"/>
          <p14:tracePt t="31119" x="1433513" y="1598613"/>
          <p14:tracePt t="31128" x="1460500" y="1562100"/>
          <p14:tracePt t="31136" x="1479550" y="1516063"/>
          <p14:tracePt t="31144" x="1489075" y="1497013"/>
          <p14:tracePt t="31152" x="1525588" y="1460500"/>
          <p14:tracePt t="31161" x="1525588" y="1452563"/>
          <p14:tracePt t="31167" x="1543050" y="1433513"/>
          <p14:tracePt t="31178" x="1552575" y="1423988"/>
          <p14:tracePt t="31195" x="1562100" y="1406525"/>
          <p14:tracePt t="31211" x="1579563" y="1387475"/>
          <p14:tracePt t="31232" x="1598613" y="1379538"/>
          <p14:tracePt t="31247" x="1598613" y="1370013"/>
          <p14:tracePt t="31255" x="1606550" y="1360488"/>
          <p14:tracePt t="31280" x="1616075" y="1360488"/>
          <p14:tracePt t="31296" x="1625600" y="1360488"/>
          <p14:tracePt t="31312" x="1644650" y="1360488"/>
          <p14:tracePt t="31320" x="1652588" y="1360488"/>
          <p14:tracePt t="31344" x="1662113" y="1360488"/>
          <p14:tracePt t="31367" x="1671638" y="1350963"/>
          <p14:tracePt t="31377" x="1698625" y="1343025"/>
          <p14:tracePt t="31385" x="1717675" y="1333500"/>
          <p14:tracePt t="31393" x="1725613" y="1323975"/>
          <p14:tracePt t="31399" x="1744663" y="1323975"/>
          <p14:tracePt t="31408" x="1762125" y="1306513"/>
          <p14:tracePt t="31415" x="1771650" y="1306513"/>
          <p14:tracePt t="31424" x="1798638" y="1296988"/>
          <p14:tracePt t="31440" x="1817688" y="1287463"/>
          <p14:tracePt t="31448" x="1827213" y="1277938"/>
          <p14:tracePt t="31455" x="1835150" y="1270000"/>
          <p14:tracePt t="31464" x="1844675" y="1270000"/>
          <p14:tracePt t="31471" x="1854200" y="1260475"/>
          <p14:tracePt t="31480" x="1863725" y="1260475"/>
          <p14:tracePt t="31487" x="1871663" y="1260475"/>
          <p14:tracePt t="31496" x="1890713" y="1250950"/>
          <p14:tracePt t="31503" x="1900238" y="1250950"/>
          <p14:tracePt t="31576" x="1917700" y="1250950"/>
          <p14:tracePt t="31583" x="1927225" y="1241425"/>
          <p14:tracePt t="31600" x="1936750" y="1233488"/>
          <p14:tracePt t="31616" x="1944688" y="1233488"/>
          <p14:tracePt t="31625" x="1954213" y="1233488"/>
          <p14:tracePt t="31696" x="1963738" y="1233488"/>
          <p14:tracePt t="31736" x="1963738" y="1241425"/>
          <p14:tracePt t="31760" x="1963738" y="1260475"/>
          <p14:tracePt t="31767" x="1963738" y="1277938"/>
          <p14:tracePt t="31777" x="1963738" y="1296988"/>
          <p14:tracePt t="31783" x="1963738" y="1323975"/>
          <p14:tracePt t="31794" x="1963738" y="1343025"/>
          <p14:tracePt t="31799" x="1963738" y="1360488"/>
          <p14:tracePt t="31809" x="1963738" y="1406525"/>
          <p14:tracePt t="31815" x="1963738" y="1433513"/>
          <p14:tracePt t="31825" x="1963738" y="1470025"/>
          <p14:tracePt t="31831" x="1963738" y="1506538"/>
          <p14:tracePt t="31840" x="1963738" y="1562100"/>
          <p14:tracePt t="31847" x="1963738" y="1589088"/>
          <p14:tracePt t="31856" x="1963738" y="1616075"/>
          <p14:tracePt t="31864" x="1963738" y="1643063"/>
          <p14:tracePt t="31872" x="1963738" y="1652588"/>
          <p14:tracePt t="31903" x="1963738" y="1662113"/>
          <p14:tracePt t="31913" x="1963738" y="1671638"/>
          <p14:tracePt t="32048" x="1981200" y="1643063"/>
          <p14:tracePt t="32055" x="1990725" y="1616075"/>
          <p14:tracePt t="32064" x="2017713" y="1570038"/>
          <p14:tracePt t="32072" x="2054225" y="1533525"/>
          <p14:tracePt t="32080" x="2073275" y="1506538"/>
          <p14:tracePt t="32088" x="2109788" y="1460500"/>
          <p14:tracePt t="32097" x="2119313" y="1443038"/>
          <p14:tracePt t="32104" x="2136775" y="1423988"/>
          <p14:tracePt t="32112" x="2146300" y="1416050"/>
          <p14:tracePt t="32120" x="2173288" y="1387475"/>
          <p14:tracePt t="32128" x="2219325" y="1333500"/>
          <p14:tracePt t="32135" x="2255838" y="1314450"/>
          <p14:tracePt t="32145" x="2273300" y="1306513"/>
          <p14:tracePt t="32152" x="2292350" y="1306513"/>
          <p14:tracePt t="32178" x="2309813" y="1287463"/>
          <p14:tracePt t="32367" x="2319338" y="1287463"/>
          <p14:tracePt t="32376" x="2328863" y="1287463"/>
          <p14:tracePt t="32383" x="2338388" y="1287463"/>
          <p14:tracePt t="32394" x="2365375" y="1296988"/>
          <p14:tracePt t="32399" x="2392363" y="1314450"/>
          <p14:tracePt t="32410" x="2419350" y="1333500"/>
          <p14:tracePt t="32416" x="2447925" y="1343025"/>
          <p14:tracePt t="32425" x="2474913" y="1379538"/>
          <p14:tracePt t="32432" x="2484438" y="1379538"/>
          <p14:tracePt t="32440" x="2501900" y="1397000"/>
          <p14:tracePt t="32448" x="2511425" y="1406525"/>
          <p14:tracePt t="32584" x="2511425" y="1416050"/>
          <p14:tracePt t="32625" x="2511425" y="1443038"/>
          <p14:tracePt t="32631" x="2511425" y="1460500"/>
          <p14:tracePt t="32640" x="2511425" y="1470025"/>
          <p14:tracePt t="32647" x="2511425" y="1489075"/>
          <p14:tracePt t="32656" x="2511425" y="1506538"/>
          <p14:tracePt t="32664" x="2511425" y="1525588"/>
          <p14:tracePt t="32672" x="2511425" y="1543050"/>
          <p14:tracePt t="32688" x="2511425" y="1562100"/>
          <p14:tracePt t="32704" x="2511425" y="1570038"/>
          <p14:tracePt t="32816" x="2530475" y="1570038"/>
          <p14:tracePt t="32823" x="2557463" y="1552575"/>
          <p14:tracePt t="32831" x="2603500" y="1506538"/>
          <p14:tracePt t="32840" x="2740025" y="1460500"/>
          <p14:tracePt t="32848" x="2976563" y="1406525"/>
          <p14:tracePt t="32856" x="3260725" y="1350963"/>
          <p14:tracePt t="32864" x="3635375" y="1350963"/>
          <p14:tracePt t="32872" x="4008438" y="1350963"/>
          <p14:tracePt t="32881" x="4383088" y="1350963"/>
          <p14:tracePt t="32887" x="4684713" y="1350963"/>
          <p14:tracePt t="32897" x="5022850" y="1350963"/>
          <p14:tracePt t="32904" x="5360988" y="1350963"/>
          <p14:tracePt t="32913" x="5726113" y="1350963"/>
          <p14:tracePt t="32919" x="6137275" y="1350963"/>
          <p14:tracePt t="32930" x="6548438" y="1350963"/>
          <p14:tracePt t="32936" x="6777038" y="1350963"/>
          <p14:tracePt t="32946" x="6940550" y="1350963"/>
          <p14:tracePt t="32952" x="7105650" y="1350963"/>
          <p14:tracePt t="32961" x="7269163" y="1350963"/>
          <p14:tracePt t="32967" x="7397750" y="1350963"/>
          <p14:tracePt t="32978" x="7488238" y="1350963"/>
          <p14:tracePt t="32984" x="7561263" y="1350963"/>
          <p14:tracePt t="32994" x="7634288" y="1350963"/>
          <p14:tracePt t="33000" x="7707313" y="1350963"/>
          <p14:tracePt t="33011" x="7762875" y="1350963"/>
          <p14:tracePt t="33015" x="7780338" y="1350963"/>
          <p14:tracePt t="33025" x="7789863" y="1350963"/>
          <p14:tracePt t="33056" x="7799388" y="1350963"/>
          <p14:tracePt t="33064" x="7816850" y="1350963"/>
          <p14:tracePt t="33072" x="7853363" y="1350963"/>
          <p14:tracePt t="33079" x="7899400" y="1379538"/>
          <p14:tracePt t="33088" x="7962900" y="1416050"/>
          <p14:tracePt t="33097" x="8027988" y="1452563"/>
          <p14:tracePt t="33104" x="8128000" y="1497013"/>
          <p14:tracePt t="33112" x="8210550" y="1533525"/>
          <p14:tracePt t="33120" x="8274050" y="1562100"/>
          <p14:tracePt t="33128" x="8320088" y="1598613"/>
          <p14:tracePt t="33136" x="8347075" y="1606550"/>
          <p14:tracePt t="33146" x="8383588" y="1625600"/>
          <p14:tracePt t="33151" x="8410575" y="1643063"/>
          <p14:tracePt t="33161" x="8466138" y="1679575"/>
          <p14:tracePt t="33167" x="8512175" y="1689100"/>
          <p14:tracePt t="33177" x="8575675" y="1735138"/>
          <p14:tracePt t="33184" x="8621713" y="1744663"/>
          <p14:tracePt t="33194" x="8648700" y="1752600"/>
          <p14:tracePt t="33199" x="8675688" y="1752600"/>
          <p14:tracePt t="33208" x="8721725" y="1752600"/>
          <p14:tracePt t="33216" x="8758238" y="1752600"/>
          <p14:tracePt t="33223" x="8775700" y="1752600"/>
          <p14:tracePt t="33232" x="8821738" y="1752600"/>
          <p14:tracePt t="33238" x="8848725" y="1752600"/>
          <p14:tracePt t="33246" x="8885238" y="1752600"/>
          <p14:tracePt t="33256" x="8959850" y="1752600"/>
          <p14:tracePt t="33262" x="8986838" y="1752600"/>
          <p14:tracePt t="33270" x="9040813" y="1752600"/>
          <p14:tracePt t="33278" x="9069388" y="1752600"/>
          <p14:tracePt t="33295" x="9077325" y="1752600"/>
          <p14:tracePt t="33336" x="9086850" y="1752600"/>
          <p14:tracePt t="33344" x="9086850" y="1744663"/>
          <p14:tracePt t="33360" x="9086850" y="1735138"/>
          <p14:tracePt t="33383" x="9086850" y="1716088"/>
          <p14:tracePt t="33440" x="9086850" y="1698625"/>
          <p14:tracePt t="33447" x="9096375" y="1679575"/>
          <p14:tracePt t="33456" x="9105900" y="1679575"/>
          <p14:tracePt t="33464" x="9113838" y="1671638"/>
          <p14:tracePt t="33480" x="9123363" y="1662113"/>
          <p14:tracePt t="33488" x="9123363" y="1652588"/>
          <p14:tracePt t="33520" x="9132888" y="1643063"/>
          <p14:tracePt t="33545" x="9132888" y="1635125"/>
          <p14:tracePt t="33567" x="9132888" y="1625600"/>
          <p14:tracePt t="33576" x="9132888" y="1616075"/>
          <p14:tracePt t="33584" x="9132888" y="1598613"/>
          <p14:tracePt t="33610" x="9132888" y="1589088"/>
          <p14:tracePt t="33626" x="9142413" y="1579563"/>
          <p14:tracePt t="33656" x="9150350" y="1579563"/>
          <p14:tracePt t="33688" x="9169400" y="1579563"/>
          <p14:tracePt t="34159" x="9178925" y="1570038"/>
          <p14:tracePt t="34704" x="9159875" y="1598613"/>
          <p14:tracePt t="34712" x="9150350" y="1635125"/>
          <p14:tracePt t="34722" x="9113838" y="1679575"/>
          <p14:tracePt t="34728" x="9077325" y="1744663"/>
          <p14:tracePt t="34736" x="9004300" y="1808163"/>
          <p14:tracePt t="34745" x="8959850" y="1854200"/>
          <p14:tracePt t="34752" x="8931275" y="1890713"/>
          <p14:tracePt t="34761" x="8840788" y="1973263"/>
          <p14:tracePt t="34768" x="8812213" y="2009775"/>
          <p14:tracePt t="34778" x="8758238" y="2054225"/>
          <p14:tracePt t="34784" x="8712200" y="2100263"/>
          <p14:tracePt t="34795" x="8685213" y="2127250"/>
          <p14:tracePt t="34799" x="8621713" y="2146300"/>
          <p14:tracePt t="34811" x="8556625" y="2182813"/>
          <p14:tracePt t="34815" x="8466138" y="2209800"/>
          <p14:tracePt t="34825" x="8383588" y="2236788"/>
          <p14:tracePt t="34833" x="8310563" y="2255838"/>
          <p14:tracePt t="34840" x="8228013" y="2292350"/>
          <p14:tracePt t="34847" x="8147050" y="2338388"/>
          <p14:tracePt t="34856" x="8064500" y="2374900"/>
          <p14:tracePt t="34865" x="7826375" y="2428875"/>
          <p14:tracePt t="34872" x="7643813" y="2474913"/>
          <p14:tracePt t="34881" x="7434263" y="2520950"/>
          <p14:tracePt t="34887" x="7132638" y="2601913"/>
          <p14:tracePt t="34896" x="6877050" y="2674938"/>
          <p14:tracePt t="34904" x="6630988" y="2711450"/>
          <p14:tracePt t="34912" x="6356350" y="2803525"/>
          <p14:tracePt t="34920" x="6173788" y="2820988"/>
          <p14:tracePt t="34929" x="5954713" y="2903538"/>
          <p14:tracePt t="34936" x="5772150" y="2949575"/>
          <p14:tracePt t="34947" x="5524500" y="3022600"/>
          <p14:tracePt t="34954" x="5305425" y="3068638"/>
          <p14:tracePt t="34961" x="5195888" y="3114675"/>
          <p14:tracePt t="34968" x="5041900" y="3159125"/>
          <p14:tracePt t="34978" x="4932363" y="3205163"/>
          <p14:tracePt t="34984" x="4849813" y="3241675"/>
          <p14:tracePt t="34995" x="4803775" y="3297238"/>
          <p14:tracePt t="34999" x="4748213" y="3324225"/>
          <p14:tracePt t="35009" x="4711700" y="3378200"/>
          <p14:tracePt t="35016" x="4684713" y="3397250"/>
          <p14:tracePt t="35023" x="4638675" y="3443288"/>
          <p14:tracePt t="35032" x="4575175" y="3479800"/>
          <p14:tracePt t="35039" x="4529138" y="3516313"/>
          <p14:tracePt t="35048" x="4448175" y="3560763"/>
          <p14:tracePt t="35055" x="4383088" y="3597275"/>
          <p14:tracePt t="35065" x="4302125" y="3633788"/>
          <p14:tracePt t="35071" x="4219575" y="3679825"/>
          <p14:tracePt t="35080" x="4164013" y="3689350"/>
          <p14:tracePt t="35087" x="4083050" y="3725863"/>
          <p14:tracePt t="35095" x="4037013" y="3735388"/>
          <p14:tracePt t="35103" x="4008438" y="3752850"/>
          <p14:tracePt t="35111" x="3963988" y="3762375"/>
          <p14:tracePt t="35119" x="3944938" y="3762375"/>
          <p14:tracePt t="35127" x="3917950" y="3779838"/>
          <p14:tracePt t="35135" x="3898900" y="3789363"/>
          <p14:tracePt t="35144" x="3854450" y="3808413"/>
          <p14:tracePt t="35151" x="3835400" y="3816350"/>
          <p14:tracePt t="35160" x="3798888" y="3835400"/>
          <p14:tracePt t="35168" x="3762375" y="3852863"/>
          <p14:tracePt t="35178" x="3735388" y="3871913"/>
          <p14:tracePt t="35183" x="3708400" y="3871913"/>
          <p14:tracePt t="35195" x="3689350" y="3881438"/>
          <p14:tracePt t="35199" x="3625850" y="3908425"/>
          <p14:tracePt t="35209" x="3598863" y="3917950"/>
          <p14:tracePt t="35216" x="3552825" y="3935413"/>
          <p14:tracePt t="35225" x="3506788" y="3963988"/>
          <p14:tracePt t="35232" x="3433763" y="3981450"/>
          <p14:tracePt t="35240" x="3387725" y="4008438"/>
          <p14:tracePt t="35248" x="3343275" y="4017963"/>
          <p14:tracePt t="35256" x="3278188" y="4044950"/>
          <p14:tracePt t="35265" x="3251200" y="4054475"/>
          <p14:tracePt t="35272" x="3205163" y="4073525"/>
          <p14:tracePt t="35282" x="3178175" y="4081463"/>
          <p14:tracePt t="35287" x="3151188" y="4081463"/>
          <p14:tracePt t="35297" x="3114675" y="4110038"/>
          <p14:tracePt t="35304" x="3095625" y="4117975"/>
          <p14:tracePt t="35312" x="3068638" y="4137025"/>
          <p14:tracePt t="35319" x="3059113" y="4137025"/>
          <p14:tracePt t="35335" x="3041650" y="4146550"/>
          <p14:tracePt t="35345" x="3032125" y="4146550"/>
          <p14:tracePt t="35361" x="3013075" y="4164013"/>
          <p14:tracePt t="35367" x="2995613" y="4164013"/>
          <p14:tracePt t="35383" x="2986088" y="4164013"/>
          <p14:tracePt t="35394" x="2968625" y="4164013"/>
          <p14:tracePt t="35400" x="2959100" y="4164013"/>
          <p14:tracePt t="35410" x="2932113" y="4164013"/>
          <p14:tracePt t="35415" x="2913063" y="4164013"/>
          <p14:tracePt t="35425" x="2886075" y="4164013"/>
          <p14:tracePt t="35432" x="2849563" y="4164013"/>
          <p14:tracePt t="35440" x="2813050" y="4164013"/>
          <p14:tracePt t="35447" x="2786063" y="4164013"/>
          <p14:tracePt t="35456" x="2767013" y="4164013"/>
          <p14:tracePt t="35464" x="2757488" y="4164013"/>
          <p14:tracePt t="35472" x="2749550" y="4164013"/>
          <p14:tracePt t="35480" x="2740025" y="4164013"/>
          <p14:tracePt t="35488" x="2730500" y="4173538"/>
          <p14:tracePt t="35512" x="2720975" y="4173538"/>
          <p14:tracePt t="35528" x="2713038" y="4173538"/>
          <p14:tracePt t="35552" x="2693988" y="4173538"/>
          <p14:tracePt t="35560" x="2684463" y="4173538"/>
          <p14:tracePt t="35577" x="2676525" y="4173538"/>
          <p14:tracePt t="36280" x="2749550" y="4173538"/>
          <p14:tracePt t="36287" x="2895600" y="4173538"/>
          <p14:tracePt t="36296" x="3078163" y="4173538"/>
          <p14:tracePt t="36304" x="3260725" y="4200525"/>
          <p14:tracePt t="36312" x="3387725" y="4200525"/>
          <p14:tracePt t="36320" x="3552825" y="4200525"/>
          <p14:tracePt t="36332" x="3679825" y="4200525"/>
          <p14:tracePt t="36335" x="3825875" y="4200525"/>
          <p14:tracePt t="36345" x="3954463" y="4200525"/>
          <p14:tracePt t="36351" x="4044950" y="4200525"/>
          <p14:tracePt t="36362" x="4083050" y="4200525"/>
          <p14:tracePt t="36367" x="4090988" y="4200525"/>
          <p14:tracePt t="36378" x="4119563" y="4200525"/>
          <p14:tracePt t="36431" x="4137025" y="4200525"/>
          <p14:tracePt t="36440" x="4146550" y="4200525"/>
          <p14:tracePt t="36449" x="4146550" y="4191000"/>
          <p14:tracePt t="36455" x="4146550" y="4183063"/>
          <p14:tracePt t="36488" x="4146550" y="4173538"/>
          <p14:tracePt t="36536" x="4164013" y="4154488"/>
          <p14:tracePt t="36544" x="4183063" y="4154488"/>
          <p14:tracePt t="36551" x="4192588" y="4154488"/>
          <p14:tracePt t="36560" x="4219575" y="4154488"/>
          <p14:tracePt t="36567" x="4265613" y="4146550"/>
          <p14:tracePt t="36579" x="4292600" y="4127500"/>
          <p14:tracePt t="36583" x="4329113" y="4127500"/>
          <p14:tracePt t="36594" x="4375150" y="4127500"/>
          <p14:tracePt t="36600" x="4402138" y="4127500"/>
          <p14:tracePt t="36610" x="4448175" y="4127500"/>
          <p14:tracePt t="36616" x="4502150" y="4127500"/>
          <p14:tracePt t="36626" x="4538663" y="4137025"/>
          <p14:tracePt t="36632" x="4602163" y="4146550"/>
          <p14:tracePt t="36640" x="4630738" y="4154488"/>
          <p14:tracePt t="36647" x="4703763" y="4164013"/>
          <p14:tracePt t="36656" x="4740275" y="4164013"/>
          <p14:tracePt t="36664" x="4784725" y="4191000"/>
          <p14:tracePt t="36671" x="4794250" y="4191000"/>
          <p14:tracePt t="36688" x="4813300" y="4191000"/>
          <p14:tracePt t="36704" x="4821238" y="4191000"/>
          <p14:tracePt t="36720" x="4830763" y="4183063"/>
          <p14:tracePt t="36728" x="4830763" y="4173538"/>
          <p14:tracePt t="36736" x="4840288" y="4164013"/>
          <p14:tracePt t="36753" x="4840288" y="4154488"/>
          <p14:tracePt t="36832" x="4849813" y="4146550"/>
          <p14:tracePt t="36840" x="4867275" y="4146550"/>
          <p14:tracePt t="36862" x="4886325" y="4117975"/>
          <p14:tracePt t="36870" x="4895850" y="4117975"/>
          <p14:tracePt t="36878" x="4922838" y="4110038"/>
          <p14:tracePt t="36887" x="4968875" y="4090988"/>
          <p14:tracePt t="36895" x="5005388" y="4081463"/>
          <p14:tracePt t="36903" x="5041900" y="4064000"/>
          <p14:tracePt t="36912" x="5068888" y="4064000"/>
          <p14:tracePt t="36920" x="5078413" y="4054475"/>
          <p14:tracePt t="36929" x="5095875" y="4054475"/>
          <p14:tracePt t="36936" x="5122863" y="4054475"/>
          <p14:tracePt t="36946" x="5132388" y="4054475"/>
          <p14:tracePt t="36951" x="5141913" y="4054475"/>
          <p14:tracePt t="36961" x="5151438" y="4054475"/>
          <p14:tracePt t="37025" x="5159375" y="4054475"/>
          <p14:tracePt t="37040" x="5168900" y="4054475"/>
          <p14:tracePt t="37088" x="5178425" y="4054475"/>
          <p14:tracePt t="37768" x="5187950" y="4054475"/>
          <p14:tracePt t="37831" x="5187950" y="4064000"/>
          <p14:tracePt t="37840" x="5187950" y="4081463"/>
          <p14:tracePt t="37847" x="5187950" y="4090988"/>
          <p14:tracePt t="37864" x="5178425" y="4100513"/>
          <p14:tracePt t="37880" x="5168900" y="4100513"/>
          <p14:tracePt t="37888" x="5159375" y="4110038"/>
          <p14:tracePt t="37897" x="5159375" y="4117975"/>
          <p14:tracePt t="37904" x="5151438" y="4117975"/>
          <p14:tracePt t="37920" x="5141913" y="4127500"/>
          <p14:tracePt t="37945" x="5141913" y="4137025"/>
          <p14:tracePt t="37953" x="5132388" y="4146550"/>
          <p14:tracePt t="37968" x="5122863" y="4146550"/>
          <p14:tracePt t="37978" x="5105400" y="4164013"/>
          <p14:tracePt t="37983" x="5095875" y="4173538"/>
          <p14:tracePt t="37996" x="5078413" y="4183063"/>
          <p14:tracePt t="37999" x="5068888" y="4191000"/>
          <p14:tracePt t="38009" x="5059363" y="4191000"/>
          <p14:tracePt t="38027" x="5049838" y="4210050"/>
          <p14:tracePt t="38032" x="5041900" y="4219575"/>
          <p14:tracePt t="38048" x="5022850" y="4237038"/>
          <p14:tracePt t="38056" x="5013325" y="4246563"/>
          <p14:tracePt t="38071" x="4995863" y="4246563"/>
          <p14:tracePt t="38081" x="4976813" y="4264025"/>
          <p14:tracePt t="38088" x="4968875" y="4273550"/>
          <p14:tracePt t="38096" x="4959350" y="4273550"/>
          <p14:tracePt t="38104" x="4940300" y="4292600"/>
          <p14:tracePt t="38112" x="4922838" y="4300538"/>
          <p14:tracePt t="38120" x="4913313" y="4300538"/>
          <p14:tracePt t="38136" x="4903788" y="4310063"/>
          <p14:tracePt t="38183" x="4895850" y="4319588"/>
          <p14:tracePt t="38209" x="4886325" y="4319588"/>
          <p14:tracePt t="38215" x="4876800" y="4329113"/>
          <p14:tracePt t="38225" x="4867275" y="4329113"/>
          <p14:tracePt t="38232" x="4857750" y="4329113"/>
          <p14:tracePt t="38239" x="4849813" y="4337050"/>
          <p14:tracePt t="38247" x="4840288" y="4337050"/>
          <p14:tracePt t="38256" x="4821238" y="4346575"/>
          <p14:tracePt t="38263" x="4784725" y="4373563"/>
          <p14:tracePt t="38299" x="4694238" y="4383088"/>
          <p14:tracePt t="38304" x="4675188" y="4402138"/>
          <p14:tracePt t="38312" x="4667250" y="4402138"/>
          <p14:tracePt t="38320" x="4648200" y="4402138"/>
          <p14:tracePt t="38328" x="4638675" y="4410075"/>
          <p14:tracePt t="38336" x="4621213" y="4410075"/>
          <p14:tracePt t="38346" x="4602163" y="4429125"/>
          <p14:tracePt t="38351" x="4594225" y="4429125"/>
          <p14:tracePt t="38367" x="4575175" y="4429125"/>
          <p14:tracePt t="38379" x="4538663" y="4438650"/>
          <p14:tracePt t="38395" x="4521200" y="4438650"/>
          <p14:tracePt t="38400" x="4511675" y="4438650"/>
          <p14:tracePt t="38410" x="4484688" y="4438650"/>
          <p14:tracePt t="38416" x="4465638" y="4438650"/>
          <p14:tracePt t="38425" x="4438650" y="4438650"/>
          <p14:tracePt t="38431" x="4429125" y="4438650"/>
          <p14:tracePt t="38444" x="4411663" y="4438650"/>
          <p14:tracePt t="38448" x="4365625" y="4456113"/>
          <p14:tracePt t="38463" x="4346575" y="4465638"/>
          <p14:tracePt t="38474" x="4310063" y="4475163"/>
          <p14:tracePt t="38481" x="4292600" y="4483100"/>
          <p14:tracePt t="38487" x="4256088" y="4492625"/>
          <p14:tracePt t="38496" x="4210050" y="4519613"/>
          <p14:tracePt t="38504" x="4164013" y="4529138"/>
          <p14:tracePt t="38512" x="4119563" y="4556125"/>
          <p14:tracePt t="38519" x="4090988" y="4556125"/>
          <p14:tracePt t="38528" x="4037013" y="4565650"/>
          <p14:tracePt t="38536" x="3990975" y="4575175"/>
          <p14:tracePt t="38546" x="3971925" y="4584700"/>
          <p14:tracePt t="38551" x="3944938" y="4584700"/>
          <p14:tracePt t="38561" x="3917950" y="4584700"/>
          <p14:tracePt t="38567" x="3890963" y="4592638"/>
          <p14:tracePt t="38579" x="3881438" y="4592638"/>
          <p14:tracePt t="38584" x="3862388" y="4592638"/>
          <p14:tracePt t="38615" x="3854450" y="4592638"/>
          <p14:tracePt t="38640" x="3835400" y="4592638"/>
          <p14:tracePt t="38671" x="3825875" y="4592638"/>
          <p14:tracePt t="38679" x="3817938" y="4592638"/>
          <p14:tracePt t="38696" x="3808413" y="4592638"/>
          <p14:tracePt t="38720" x="3781425" y="4592638"/>
          <p14:tracePt t="38728" x="3762375" y="4592638"/>
          <p14:tracePt t="38745" x="3744913" y="4584700"/>
          <p14:tracePt t="38760" x="3735388" y="4584700"/>
          <p14:tracePt t="38767" x="3725863" y="4575175"/>
          <p14:tracePt t="38784" x="3716338" y="4548188"/>
          <p14:tracePt t="38794" x="3698875" y="4529138"/>
          <p14:tracePt t="38800" x="3689350" y="4519613"/>
          <p14:tracePt t="38810" x="3671888" y="4502150"/>
          <p14:tracePt t="38815" x="3662363" y="4492625"/>
          <p14:tracePt t="38825" x="3643313" y="4475163"/>
          <p14:tracePt t="38840" x="3635375" y="4465638"/>
          <p14:tracePt t="38848" x="3625850" y="4456113"/>
          <p14:tracePt t="39015" x="3616325" y="4456113"/>
          <p14:tracePt t="39031" x="3606800" y="4465638"/>
          <p14:tracePt t="39040" x="3598863" y="4465638"/>
          <p14:tracePt t="39064" x="3598863" y="4475163"/>
          <p14:tracePt t="39080" x="3589338" y="4483100"/>
          <p14:tracePt t="39096" x="3589338" y="4492625"/>
          <p14:tracePt t="39119" x="3589338" y="4502150"/>
          <p14:tracePt t="39144" x="3579813" y="4511675"/>
          <p14:tracePt t="39209" x="3570288" y="4519613"/>
          <p14:tracePt t="39368" x="3562350" y="4519613"/>
          <p14:tracePt t="39776" x="3570288" y="4519613"/>
          <p14:tracePt t="39799" x="3589338" y="4519613"/>
          <p14:tracePt t="39825" x="3616325" y="4519613"/>
          <p14:tracePt t="39832" x="3625850" y="4519613"/>
          <p14:tracePt t="39840" x="3635375" y="4519613"/>
          <p14:tracePt t="39847" x="3643313" y="4519613"/>
          <p14:tracePt t="39872" x="3662363" y="4519613"/>
          <p14:tracePt t="39888" x="3671888" y="4519613"/>
          <p14:tracePt t="39903" x="3679825" y="4519613"/>
          <p14:tracePt t="39912" x="3689350" y="4519613"/>
          <p14:tracePt t="39928" x="3708400" y="4519613"/>
          <p14:tracePt t="39936" x="3716338" y="4519613"/>
          <p14:tracePt t="39952" x="3735388" y="4519613"/>
          <p14:tracePt t="40080" x="3752850" y="4519613"/>
          <p14:tracePt t="40231" x="3762375" y="4519613"/>
          <p14:tracePt t="40247" x="3781425" y="4519613"/>
          <p14:tracePt t="40255" x="3808413" y="4519613"/>
          <p14:tracePt t="40266" x="3817938" y="4519613"/>
          <p14:tracePt t="40271" x="3844925" y="4519613"/>
          <p14:tracePt t="40280" x="3862388" y="4519613"/>
          <p14:tracePt t="40287" x="3881438" y="4519613"/>
          <p14:tracePt t="40296" x="3898900" y="4519613"/>
          <p14:tracePt t="40736" x="3917950" y="4519613"/>
          <p14:tracePt t="40751" x="3935413" y="4519613"/>
          <p14:tracePt t="40760" x="3944938" y="4519613"/>
          <p14:tracePt t="40768" x="3963988" y="4519613"/>
          <p14:tracePt t="40784" x="3971925" y="4519613"/>
          <p14:tracePt t="40927" x="3990975" y="4519613"/>
          <p14:tracePt t="40953" x="4008438" y="4519613"/>
          <p14:tracePt t="40960" x="4017963" y="4519613"/>
          <p14:tracePt t="40967" x="4044950" y="4519613"/>
          <p14:tracePt t="40983" x="4073525" y="4519613"/>
          <p14:tracePt t="41136" x="4090988" y="4519613"/>
          <p14:tracePt t="41177" x="4100513" y="4519613"/>
          <p14:tracePt t="41193" x="4119563" y="4519613"/>
          <p14:tracePt t="41225" x="4127500" y="4519613"/>
          <p14:tracePt t="41240" x="4137025" y="4529138"/>
          <p14:tracePt t="41256" x="4156075" y="4529138"/>
          <p14:tracePt t="41264" x="4173538" y="4529138"/>
          <p14:tracePt t="41271" x="4192588" y="4529138"/>
          <p14:tracePt t="41281" x="4200525" y="4529138"/>
          <p14:tracePt t="41287" x="4219575" y="4529138"/>
          <p14:tracePt t="41297" x="4229100" y="4529138"/>
          <p14:tracePt t="41303" x="4256088" y="4529138"/>
          <p14:tracePt t="41312" x="4273550" y="4529138"/>
          <p14:tracePt t="41328" x="4292600" y="4548188"/>
          <p14:tracePt t="41336" x="4302125" y="4548188"/>
          <p14:tracePt t="41345" x="4319588" y="4548188"/>
          <p14:tracePt t="41352" x="4329113" y="4548188"/>
          <p14:tracePt t="41362" x="4346575" y="4548188"/>
          <p14:tracePt t="41368" x="4356100" y="4548188"/>
          <p14:tracePt t="41383" x="4365625" y="4548188"/>
          <p14:tracePt t="41464" x="4375150" y="4548188"/>
          <p14:tracePt t="41480" x="4383088" y="4548188"/>
          <p14:tracePt t="41487" x="4392613" y="4548188"/>
          <p14:tracePt t="41816" x="4402138" y="4548188"/>
          <p14:tracePt t="41831" x="4419600" y="4548188"/>
          <p14:tracePt t="41880" x="4438650" y="4548188"/>
          <p14:tracePt t="41928" x="4448175" y="4548188"/>
          <p14:tracePt t="41936" x="4456113" y="4548188"/>
          <p14:tracePt t="42977" x="4465638" y="4548188"/>
          <p14:tracePt t="43096" x="4456113" y="4548188"/>
          <p14:tracePt t="43103" x="4429125" y="4548188"/>
          <p14:tracePt t="43112" x="4419600" y="4548188"/>
          <p14:tracePt t="43120" x="4411663" y="4548188"/>
          <p14:tracePt t="43496" x="4402138" y="4548188"/>
          <p14:tracePt t="43656" x="4392613" y="4548188"/>
          <p14:tracePt t="44472" x="4375150" y="4548188"/>
          <p14:tracePt t="44479" x="4365625" y="4548188"/>
          <p14:tracePt t="44577" x="4365625" y="4538663"/>
          <p14:tracePt t="44595" x="4365625" y="4529138"/>
          <p14:tracePt t="44600" x="4365625" y="4519613"/>
          <p14:tracePt t="44608" x="4365625" y="4511675"/>
          <p14:tracePt t="44615" x="4365625" y="4492625"/>
          <p14:tracePt t="44631" x="4365625" y="4465638"/>
          <p14:tracePt t="44639" x="4365625" y="4446588"/>
          <p14:tracePt t="44647" x="4338638" y="4410075"/>
          <p14:tracePt t="44656" x="4302125" y="4383088"/>
          <p14:tracePt t="44664" x="4256088" y="4329113"/>
          <p14:tracePt t="44672" x="4164013" y="4246563"/>
          <p14:tracePt t="44680" x="4083050" y="4191000"/>
          <p14:tracePt t="44687" x="4017963" y="4127500"/>
          <p14:tracePt t="44697" x="3935413" y="4073525"/>
          <p14:tracePt t="44704" x="3835400" y="4000500"/>
          <p14:tracePt t="44712" x="3735388" y="3908425"/>
          <p14:tracePt t="44720" x="3635375" y="3825875"/>
          <p14:tracePt t="44728" x="3533775" y="3735388"/>
          <p14:tracePt t="44736" x="3443288" y="3652838"/>
          <p14:tracePt t="44745" x="3379788" y="3597275"/>
          <p14:tracePt t="44751" x="3297238" y="3516313"/>
          <p14:tracePt t="44761" x="3241675" y="3460750"/>
          <p14:tracePt t="44767" x="3178175" y="3397250"/>
          <p14:tracePt t="44778" x="3168650" y="3378200"/>
          <p14:tracePt t="44783" x="3132138" y="3305175"/>
          <p14:tracePt t="44796" x="3105150" y="3260725"/>
          <p14:tracePt t="44802" x="3095625" y="3195638"/>
          <p14:tracePt t="44809" x="3068638" y="3141663"/>
          <p14:tracePt t="44816" x="3032125" y="3086100"/>
          <p14:tracePt t="44824" x="2995613" y="2995613"/>
          <p14:tracePt t="44832" x="2968625" y="2930525"/>
          <p14:tracePt t="44842" x="2949575" y="2894013"/>
          <p14:tracePt t="44847" x="2922588" y="2840038"/>
          <p14:tracePt t="44855" x="2913063" y="2803525"/>
          <p14:tracePt t="44864" x="2895600" y="2767013"/>
          <p14:tracePt t="44871" x="2886075" y="2730500"/>
          <p14:tracePt t="44880" x="2886075" y="2684463"/>
          <p14:tracePt t="44887" x="2859088" y="2638425"/>
          <p14:tracePt t="44896" x="2849563" y="2611438"/>
          <p14:tracePt t="44903" x="2849563" y="2565400"/>
          <p14:tracePt t="44913" x="2830513" y="2528888"/>
          <p14:tracePt t="44919" x="2822575" y="2492375"/>
          <p14:tracePt t="44928" x="2803525" y="2465388"/>
          <p14:tracePt t="44937" x="2794000" y="2438400"/>
          <p14:tracePt t="44944" x="2776538" y="2392363"/>
          <p14:tracePt t="44951" x="2776538" y="2382838"/>
          <p14:tracePt t="44961" x="2767013" y="2374900"/>
          <p14:tracePt t="44967" x="2749550" y="2346325"/>
          <p14:tracePt t="44978" x="2730500" y="2328863"/>
          <p14:tracePt t="44983" x="2693988" y="2301875"/>
          <p14:tracePt t="44994" x="2667000" y="2265363"/>
          <p14:tracePt t="44999" x="2603500" y="2228850"/>
          <p14:tracePt t="45009" x="2538413" y="2192338"/>
          <p14:tracePt t="45016" x="2474913" y="2155825"/>
          <p14:tracePt t="45024" x="2419350" y="2119313"/>
          <p14:tracePt t="45031" x="2319338" y="2046288"/>
          <p14:tracePt t="45039" x="2273300" y="2009775"/>
          <p14:tracePt t="45048" x="2228850" y="1990725"/>
          <p14:tracePt t="45055" x="2209800" y="1954213"/>
          <p14:tracePt t="45064" x="2192338" y="1935163"/>
          <p14:tracePt t="45071" x="2192338" y="1927225"/>
          <p14:tracePt t="45080" x="2192338" y="1917700"/>
          <p14:tracePt t="45087" x="2182813" y="1917700"/>
          <p14:tracePt t="45096" x="2173288" y="1908175"/>
          <p14:tracePt t="45103" x="2173288" y="1898650"/>
          <p14:tracePt t="45112" x="2163763" y="1890713"/>
          <p14:tracePt t="45119" x="2163763" y="1881188"/>
          <p14:tracePt t="45128" x="2163763" y="1871663"/>
          <p14:tracePt t="45135" x="2146300" y="1854200"/>
          <p14:tracePt t="45151" x="2136775" y="1854200"/>
          <p14:tracePt t="45162" x="2127250" y="1835150"/>
          <p14:tracePt t="45167" x="2119313" y="1817688"/>
          <p14:tracePt t="45178" x="2109788" y="1798638"/>
          <p14:tracePt t="45183" x="2100263" y="1789113"/>
          <p14:tracePt t="45195" x="2073275" y="1781175"/>
          <p14:tracePt t="45199" x="2063750" y="1771650"/>
          <p14:tracePt t="45209" x="2054225" y="1771650"/>
          <p14:tracePt t="45215" x="2046288" y="1762125"/>
          <p14:tracePt t="45231" x="2036763" y="1752600"/>
          <p14:tracePt t="45239" x="2027238" y="1744663"/>
          <p14:tracePt t="45256" x="2009775" y="1735138"/>
          <p14:tracePt t="45265" x="2000250" y="1735138"/>
          <p14:tracePt t="45271" x="1981200" y="1735138"/>
          <p14:tracePt t="45600" x="1973263" y="1735138"/>
          <p14:tracePt t="45609" x="1963738" y="1744663"/>
          <p14:tracePt t="45625" x="1963738" y="1762125"/>
          <p14:tracePt t="45632" x="1963738" y="1781175"/>
          <p14:tracePt t="45640" x="1963738" y="1789113"/>
          <p14:tracePt t="45647" x="1963738" y="1798638"/>
          <p14:tracePt t="45655" x="1963738" y="1808163"/>
          <p14:tracePt t="45663" x="1963738" y="1825625"/>
          <p14:tracePt t="45671" x="1963738" y="1871663"/>
          <p14:tracePt t="45679" x="1963738" y="1890713"/>
          <p14:tracePt t="45697" x="1963738" y="1908175"/>
          <p14:tracePt t="45704" x="1963738" y="1917700"/>
          <p14:tracePt t="45714" x="1963738" y="1944688"/>
          <p14:tracePt t="45720" x="1963738" y="1973263"/>
          <p14:tracePt t="45728" x="1973263" y="2000250"/>
          <p14:tracePt t="45736" x="2000250" y="2046288"/>
          <p14:tracePt t="45745" x="2000250" y="2063750"/>
          <p14:tracePt t="45752" x="2017713" y="2127250"/>
          <p14:tracePt t="45762" x="2046288" y="2155825"/>
          <p14:tracePt t="45767" x="2063750" y="2209800"/>
          <p14:tracePt t="45778" x="2073275" y="2228850"/>
          <p14:tracePt t="45783" x="2082800" y="2273300"/>
          <p14:tracePt t="45795" x="2109788" y="2319338"/>
          <p14:tracePt t="45799" x="2127250" y="2346325"/>
          <p14:tracePt t="45811" x="2136775" y="2392363"/>
          <p14:tracePt t="45815" x="2163763" y="2455863"/>
          <p14:tracePt t="45824" x="2173288" y="2492375"/>
          <p14:tracePt t="45832" x="2182813" y="2574925"/>
          <p14:tracePt t="45840" x="2209800" y="2620963"/>
          <p14:tracePt t="45847" x="2228850" y="2667000"/>
          <p14:tracePt t="45856" x="2246313" y="2703513"/>
          <p14:tracePt t="45863" x="2265363" y="2784475"/>
          <p14:tracePt t="45872" x="2309813" y="2867025"/>
          <p14:tracePt t="45880" x="2319338" y="2922588"/>
          <p14:tracePt t="45887" x="2355850" y="2986088"/>
          <p14:tracePt t="45897" x="2382838" y="3049588"/>
          <p14:tracePt t="45904" x="2419350" y="3095625"/>
          <p14:tracePt t="45912" x="2428875" y="3141663"/>
          <p14:tracePt t="45920" x="2438400" y="3178175"/>
          <p14:tracePt t="45928" x="2447925" y="3195638"/>
          <p14:tracePt t="45936" x="2457450" y="3232150"/>
          <p14:tracePt t="45946" x="2484438" y="3260725"/>
          <p14:tracePt t="45954" x="2484438" y="3278188"/>
          <p14:tracePt t="45962" x="2493963" y="3297238"/>
          <p14:tracePt t="45967" x="2493963" y="3324225"/>
          <p14:tracePt t="45978" x="2501900" y="3360738"/>
          <p14:tracePt t="45984" x="2511425" y="3378200"/>
          <p14:tracePt t="45994" x="2520950" y="3397250"/>
          <p14:tracePt t="46000" x="2520950" y="3414713"/>
          <p14:tracePt t="46010" x="2520950" y="3443288"/>
          <p14:tracePt t="46016" x="2520950" y="3470275"/>
          <p14:tracePt t="46025" x="2538413" y="3487738"/>
          <p14:tracePt t="46031" x="2538413" y="3516313"/>
          <p14:tracePt t="46040" x="2538413" y="3552825"/>
          <p14:tracePt t="46048" x="2538413" y="3579813"/>
          <p14:tracePt t="46056" x="2538413" y="3606800"/>
          <p14:tracePt t="46064" x="2547938" y="3633788"/>
          <p14:tracePt t="46072" x="2547938" y="3679825"/>
          <p14:tracePt t="46080" x="2557463" y="3706813"/>
          <p14:tracePt t="46087" x="2566988" y="3725863"/>
          <p14:tracePt t="46096" x="2566988" y="3771900"/>
          <p14:tracePt t="46104" x="2566988" y="3798888"/>
          <p14:tracePt t="46112" x="2574925" y="3816350"/>
          <p14:tracePt t="46120" x="2574925" y="3844925"/>
          <p14:tracePt t="46128" x="2574925" y="3871913"/>
          <p14:tracePt t="46136" x="2574925" y="3898900"/>
          <p14:tracePt t="46145" x="2593975" y="3927475"/>
          <p14:tracePt t="46152" x="2593975" y="3944938"/>
          <p14:tracePt t="46161" x="2603500" y="3971925"/>
          <p14:tracePt t="46167" x="2620963" y="4000500"/>
          <p14:tracePt t="46178" x="2630488" y="4017963"/>
          <p14:tracePt t="46184" x="2630488" y="4027488"/>
          <p14:tracePt t="46194" x="2630488" y="4054475"/>
          <p14:tracePt t="46200" x="2630488" y="4064000"/>
          <p14:tracePt t="46209" x="2630488" y="4081463"/>
          <p14:tracePt t="46225" x="2647950" y="4110038"/>
          <p14:tracePt t="46232" x="2647950" y="4117975"/>
          <p14:tracePt t="46240" x="2647950" y="4137025"/>
          <p14:tracePt t="46248" x="2647950" y="4154488"/>
          <p14:tracePt t="46256" x="2647950" y="4183063"/>
          <p14:tracePt t="46264" x="2657475" y="4210050"/>
          <p14:tracePt t="46283" x="2693988" y="4273550"/>
          <p14:tracePt t="46287" x="2693988" y="4292600"/>
          <p14:tracePt t="46298" x="2693988" y="4300538"/>
          <p14:tracePt t="46303" x="2713038" y="4337050"/>
          <p14:tracePt t="46313" x="2713038" y="4346575"/>
          <p14:tracePt t="46320" x="2713038" y="4356100"/>
          <p14:tracePt t="46329" x="2713038" y="4383088"/>
          <p14:tracePt t="46336" x="2720975" y="4402138"/>
          <p14:tracePt t="46345" x="2720975" y="4429125"/>
          <p14:tracePt t="46352" x="2730500" y="4446588"/>
          <p14:tracePt t="46361" x="2740025" y="4465638"/>
          <p14:tracePt t="46367" x="2740025" y="4492625"/>
          <p14:tracePt t="46378" x="2749550" y="4502150"/>
          <p14:tracePt t="46383" x="2749550" y="4519613"/>
          <p14:tracePt t="46395" x="2767013" y="4538663"/>
          <p14:tracePt t="46400" x="2767013" y="4548188"/>
          <p14:tracePt t="46409" x="2776538" y="4575175"/>
          <p14:tracePt t="46424" x="2776538" y="4592638"/>
          <p14:tracePt t="46431" x="2794000" y="4621213"/>
          <p14:tracePt t="46447" x="2794000" y="4629150"/>
          <p14:tracePt t="46456" x="2794000" y="4657725"/>
          <p14:tracePt t="46465" x="2803525" y="4684713"/>
          <p14:tracePt t="46480" x="2813050" y="4711700"/>
          <p14:tracePt t="46487" x="2822575" y="4721225"/>
          <p14:tracePt t="46496" x="2822575" y="4738688"/>
          <p14:tracePt t="46504" x="2822575" y="4757738"/>
          <p14:tracePt t="46513" x="2830513" y="4767263"/>
          <p14:tracePt t="46528" x="2830513" y="4784725"/>
          <p14:tracePt t="46552" x="2830513" y="4794250"/>
          <p14:tracePt t="46578" x="2830513" y="4803775"/>
          <p14:tracePt t="46594" x="2830513" y="4811713"/>
          <p14:tracePt t="46612" x="2830513" y="4830763"/>
          <p14:tracePt t="46616" x="2840038" y="4840288"/>
          <p14:tracePt t="46632" x="2849563" y="4848225"/>
          <p14:tracePt t="46695" x="2876550" y="4848225"/>
          <p14:tracePt t="46702" x="2903538" y="4848225"/>
          <p14:tracePt t="46718" x="2922588" y="4848225"/>
          <p14:tracePt t="46735" x="2932113" y="4848225"/>
          <p14:tracePt t="46767" x="2940050" y="4848225"/>
          <p14:tracePt t="46784" x="2949575" y="4848225"/>
          <p14:tracePt t="46793" x="2968625" y="4848225"/>
          <p14:tracePt t="46799" x="2976563" y="4848225"/>
          <p14:tracePt t="46811" x="2995613" y="4848225"/>
          <p14:tracePt t="46816" x="3005138" y="4848225"/>
          <p14:tracePt t="46825" x="3022600" y="4848225"/>
          <p14:tracePt t="46832" x="3041650" y="4848225"/>
          <p14:tracePt t="46840" x="3078163" y="4848225"/>
          <p14:tracePt t="46847" x="3078163" y="4857750"/>
          <p14:tracePt t="46856" x="3086100" y="4857750"/>
          <p14:tracePt t="47025" x="3095625" y="4857750"/>
          <p14:tracePt t="47031" x="3105150" y="4857750"/>
          <p14:tracePt t="47040" x="3122613" y="4857750"/>
          <p14:tracePt t="47056" x="3132138" y="4857750"/>
          <p14:tracePt t="47063" x="3151188" y="4857750"/>
          <p14:tracePt t="47080" x="3168650" y="4857750"/>
          <p14:tracePt t="47088" x="3178175" y="4857750"/>
          <p14:tracePt t="47096" x="3205163" y="4857750"/>
          <p14:tracePt t="47104" x="3224213" y="4857750"/>
          <p14:tracePt t="47112" x="3251200" y="4857750"/>
          <p14:tracePt t="47144" x="3260725" y="4848225"/>
          <p14:tracePt t="47193" x="3270250" y="4848225"/>
          <p14:tracePt t="47199" x="3278188" y="4840288"/>
          <p14:tracePt t="47216" x="3297238" y="4821238"/>
          <p14:tracePt t="47231" x="3324225" y="4811713"/>
          <p14:tracePt t="47240" x="3343275" y="4803775"/>
          <p14:tracePt t="47248" x="3351213" y="4794250"/>
          <p14:tracePt t="47256" x="3360738" y="4784725"/>
          <p14:tracePt t="47283" x="3370263" y="4775200"/>
          <p14:tracePt t="47304" x="3370263" y="4767263"/>
          <p14:tracePt t="47320" x="3379788" y="4767263"/>
          <p14:tracePt t="47327" x="3406775" y="4748213"/>
          <p14:tracePt t="47345" x="3424238" y="4738688"/>
          <p14:tracePt t="47351" x="3443288" y="4711700"/>
          <p14:tracePt t="47362" x="3460750" y="4702175"/>
          <p14:tracePt t="47367" x="3460750" y="4694238"/>
          <p14:tracePt t="47379" x="3470275" y="4694238"/>
          <p14:tracePt t="47395" x="3479800" y="4684713"/>
          <p14:tracePt t="47409" x="3489325" y="4675188"/>
          <p14:tracePt t="47464" x="3497263" y="4665663"/>
          <p14:tracePt t="47480" x="3516313" y="4648200"/>
          <p14:tracePt t="47504" x="3516313" y="4638675"/>
          <p14:tracePt t="47536" x="3525838" y="4629150"/>
          <p14:tracePt t="47552" x="3525838" y="4621213"/>
          <p14:tracePt t="47560" x="3533775" y="4611688"/>
          <p14:tracePt t="47567" x="3543300" y="4592638"/>
          <p14:tracePt t="47578" x="3562350" y="4584700"/>
          <p14:tracePt t="47594" x="3606800" y="4548188"/>
          <p14:tracePt t="47600" x="3625850" y="4538663"/>
          <p14:tracePt t="47609" x="3635375" y="4529138"/>
          <p14:tracePt t="47631" x="3643313" y="4529138"/>
          <p14:tracePt t="48032" x="3671888" y="4538663"/>
          <p14:tracePt t="48040" x="3698875" y="4538663"/>
          <p14:tracePt t="48047" x="3744913" y="4556125"/>
          <p14:tracePt t="48056" x="3771900" y="4565650"/>
          <p14:tracePt t="48064" x="3844925" y="4565650"/>
          <p14:tracePt t="48072" x="3935413" y="4575175"/>
          <p14:tracePt t="48081" x="4027488" y="4592638"/>
          <p14:tracePt t="48087" x="4127500" y="4602163"/>
          <p14:tracePt t="48096" x="4219575" y="4602163"/>
          <p14:tracePt t="48104" x="4283075" y="4629150"/>
          <p14:tracePt t="48112" x="4302125" y="4629150"/>
          <p14:tracePt t="48193" x="4319588" y="4629150"/>
          <p14:tracePt t="48215" x="4329113" y="4629150"/>
          <p14:tracePt t="48248" x="4338638" y="4629150"/>
          <p14:tracePt t="48256" x="4346575" y="4629150"/>
          <p14:tracePt t="48264" x="4356100" y="4629150"/>
          <p14:tracePt t="48287" x="4365625" y="4621213"/>
          <p14:tracePt t="48296" x="4375150" y="4621213"/>
          <p14:tracePt t="48312" x="4392613" y="4621213"/>
          <p14:tracePt t="48319" x="4402138" y="4621213"/>
          <p14:tracePt t="48328" x="4419600" y="4621213"/>
          <p14:tracePt t="48336" x="4429125" y="4611688"/>
          <p14:tracePt t="48346" x="4475163" y="4584700"/>
          <p14:tracePt t="48352" x="4492625" y="4575175"/>
          <p14:tracePt t="48362" x="4538663" y="4556125"/>
          <p14:tracePt t="48367" x="4565650" y="4556125"/>
          <p14:tracePt t="48379" x="4602163" y="4548188"/>
          <p14:tracePt t="49225" x="4630738" y="4548188"/>
          <p14:tracePt t="49231" x="4638675" y="4548188"/>
          <p14:tracePt t="49240" x="4667250" y="4548188"/>
          <p14:tracePt t="49247" x="4694238" y="4548188"/>
          <p14:tracePt t="49255" x="4711700" y="4556125"/>
          <p14:tracePt t="49263" x="4740275" y="4565650"/>
          <p14:tracePt t="49272" x="4803775" y="4602163"/>
          <p14:tracePt t="49282" x="4849813" y="4629150"/>
          <p14:tracePt t="49287" x="4922838" y="4648200"/>
          <p14:tracePt t="49296" x="5022850" y="4694238"/>
          <p14:tracePt t="49304" x="5086350" y="4702175"/>
          <p14:tracePt t="49312" x="5132388" y="4730750"/>
          <p14:tracePt t="49320" x="5187950" y="4738688"/>
          <p14:tracePt t="49328" x="5251450" y="4767263"/>
          <p14:tracePt t="49336" x="5268913" y="4767263"/>
          <p14:tracePt t="49345" x="5297488" y="4775200"/>
          <p14:tracePt t="49351" x="5314950" y="4794250"/>
          <p14:tracePt t="49363" x="5324475" y="4794250"/>
          <p14:tracePt t="49367" x="5360988" y="4803775"/>
          <p14:tracePt t="49378" x="5387975" y="4803775"/>
          <p14:tracePt t="49384" x="5434013" y="4821238"/>
          <p14:tracePt t="49394" x="5461000" y="4840288"/>
          <p14:tracePt t="49399" x="5497513" y="4840288"/>
          <p14:tracePt t="49410" x="5553075" y="4857750"/>
          <p14:tracePt t="49415" x="5589588" y="4867275"/>
          <p14:tracePt t="49424" x="5670550" y="4884738"/>
          <p14:tracePt t="49433" x="5716588" y="4894263"/>
          <p14:tracePt t="49440" x="5753100" y="4903788"/>
          <p14:tracePt t="49448" x="5772150" y="4903788"/>
          <p14:tracePt t="49456" x="5789613" y="4903788"/>
          <p14:tracePt t="49472" x="5799138" y="4903788"/>
          <p14:tracePt t="49536" x="5818188" y="4903788"/>
          <p14:tracePt t="49560" x="5826125" y="4903788"/>
          <p14:tracePt t="49593" x="5835650" y="4922838"/>
          <p14:tracePt t="49609" x="5845175" y="4930775"/>
          <p14:tracePt t="49616" x="5854700" y="4940300"/>
          <p14:tracePt t="49631" x="5862638" y="4940300"/>
          <p14:tracePt t="49640" x="5872163" y="4940300"/>
          <p14:tracePt t="49648" x="5881688" y="4949825"/>
          <p14:tracePt t="49655" x="5891213" y="4949825"/>
          <p14:tracePt t="49671" x="5918200" y="4949825"/>
          <p14:tracePt t="49680" x="5935663" y="4967288"/>
          <p14:tracePt t="49688" x="5972175" y="4967288"/>
          <p14:tracePt t="49697" x="6000750" y="4976813"/>
          <p14:tracePt t="49704" x="6054725" y="4995863"/>
          <p14:tracePt t="49712" x="6081713" y="5003800"/>
          <p14:tracePt t="49720" x="6146800" y="5013325"/>
          <p14:tracePt t="49729" x="6183313" y="5022850"/>
          <p14:tracePt t="49736" x="6191250" y="5032375"/>
          <p14:tracePt t="49745" x="6227763" y="5032375"/>
          <p14:tracePt t="49752" x="6256338" y="5040313"/>
          <p14:tracePt t="49762" x="6292850" y="5040313"/>
          <p14:tracePt t="49767" x="6300788" y="5040313"/>
          <p14:tracePt t="49840" x="6310313" y="5040313"/>
          <p14:tracePt t="49984" x="6329363" y="5040313"/>
          <p14:tracePt t="50009" x="6337300" y="5040313"/>
          <p14:tracePt t="50040" x="6356350" y="5040313"/>
          <p14:tracePt t="50072" x="6365875" y="5040313"/>
          <p14:tracePt t="50088" x="6373813" y="5040313"/>
          <p14:tracePt t="50104" x="6383338" y="5040313"/>
          <p14:tracePt t="50112" x="6402388" y="5040313"/>
          <p14:tracePt t="50119" x="6410325" y="5040313"/>
          <p14:tracePt t="50136" x="6429375" y="5040313"/>
          <p14:tracePt t="50152" x="6438900" y="5040313"/>
          <p14:tracePt t="50183" x="6446838" y="5040313"/>
          <p14:tracePt t="50256" x="6456363" y="5040313"/>
          <p14:tracePt t="50352" x="6475413" y="5040313"/>
          <p14:tracePt t="51200" x="6483350" y="5040313"/>
          <p14:tracePt t="51216" x="6502400" y="5040313"/>
          <p14:tracePt t="51231" x="6511925" y="5040313"/>
          <p14:tracePt t="51240" x="6521450" y="5040313"/>
          <p14:tracePt t="51248" x="6529388" y="5040313"/>
          <p14:tracePt t="51256" x="6548438" y="5040313"/>
          <p14:tracePt t="51280" x="6575425" y="5040313"/>
          <p14:tracePt t="51288" x="6584950" y="5040313"/>
          <p14:tracePt t="51329" x="6594475" y="5040313"/>
          <p14:tracePt t="51335" x="6602413" y="5040313"/>
          <p14:tracePt t="51440" x="6621463" y="5040313"/>
          <p14:tracePt t="53088" x="6630988" y="5022850"/>
          <p14:tracePt t="53095" x="6630988" y="4986338"/>
          <p14:tracePt t="53103" x="6611938" y="4913313"/>
          <p14:tracePt t="53111" x="6575425" y="4830763"/>
          <p14:tracePt t="53119" x="6521450" y="4748213"/>
          <p14:tracePt t="53128" x="6483350" y="4665663"/>
          <p14:tracePt t="53135" x="6410325" y="4565650"/>
          <p14:tracePt t="53145" x="6337300" y="4465638"/>
          <p14:tracePt t="53151" x="6237288" y="4365625"/>
          <p14:tracePt t="53161" x="6127750" y="4264025"/>
          <p14:tracePt t="53167" x="6018213" y="3981450"/>
          <p14:tracePt t="53178" x="5964238" y="3852863"/>
          <p14:tracePt t="53183" x="5891213" y="3735388"/>
          <p14:tracePt t="53194" x="5826125" y="3633788"/>
          <p14:tracePt t="53199" x="5789613" y="3516313"/>
          <p14:tracePt t="53206" x="5745163" y="3424238"/>
          <p14:tracePt t="53215" x="5708650" y="3341688"/>
          <p14:tracePt t="53223" x="5662613" y="3260725"/>
          <p14:tracePt t="53231" x="5634038" y="3178175"/>
          <p14:tracePt t="53239" x="5626100" y="3105150"/>
          <p14:tracePt t="53247" x="5561013" y="3068638"/>
          <p14:tracePt t="53255" x="5553075" y="3022600"/>
          <p14:tracePt t="53263" x="5516563" y="2976563"/>
          <p14:tracePt t="53271" x="5480050" y="2940050"/>
          <p14:tracePt t="53279" x="5470525" y="2913063"/>
          <p14:tracePt t="53287" x="5470525" y="2903538"/>
          <p14:tracePt t="53297" x="5470525" y="2894013"/>
          <p14:tracePt t="53313" x="5461000" y="2876550"/>
          <p14:tracePt t="53318" x="5461000" y="2867025"/>
          <p14:tracePt t="53328" x="5451475" y="2830513"/>
          <p14:tracePt t="53335" x="5424488" y="2784475"/>
          <p14:tracePt t="53344" x="5397500" y="2720975"/>
          <p14:tracePt t="53351" x="5360988" y="2657475"/>
          <p14:tracePt t="53360" x="5351463" y="2584450"/>
          <p14:tracePt t="53367" x="5305425" y="2501900"/>
          <p14:tracePt t="53378" x="5278438" y="2401888"/>
          <p14:tracePt t="53383" x="5268913" y="2346325"/>
          <p14:tracePt t="53394" x="5268913" y="2273300"/>
          <p14:tracePt t="53399" x="5268913" y="2236788"/>
          <p14:tracePt t="53410" x="5268913" y="2173288"/>
          <p14:tracePt t="53416" x="5268913" y="2146300"/>
          <p14:tracePt t="53424" x="5268913" y="2109788"/>
          <p14:tracePt t="53431" x="5268913" y="2082800"/>
          <p14:tracePt t="53439" x="5268913" y="2054225"/>
          <p14:tracePt t="53447" x="5268913" y="2036763"/>
          <p14:tracePt t="53464" x="5268913" y="2027238"/>
          <p14:tracePt t="54432" x="5268913" y="2063750"/>
          <p14:tracePt t="54439" x="5268913" y="2090738"/>
          <p14:tracePt t="54447" x="5268913" y="2136775"/>
          <p14:tracePt t="54455" x="5268913" y="2219325"/>
          <p14:tracePt t="54464" x="5268913" y="2292350"/>
          <p14:tracePt t="54471" x="5268913" y="2382838"/>
          <p14:tracePt t="54479" x="5268913" y="2455863"/>
          <p14:tracePt t="54487" x="5260975" y="2520950"/>
          <p14:tracePt t="54498" x="5241925" y="2593975"/>
          <p14:tracePt t="54503" x="5232400" y="2638425"/>
          <p14:tracePt t="54513" x="5232400" y="2674938"/>
          <p14:tracePt t="54519" x="5232400" y="2730500"/>
          <p14:tracePt t="54528" x="5224463" y="2794000"/>
          <p14:tracePt t="54535" x="5214938" y="2830513"/>
          <p14:tracePt t="54545" x="5205413" y="2867025"/>
          <p14:tracePt t="54551" x="5205413" y="2903538"/>
          <p14:tracePt t="54562" x="5178425" y="2940050"/>
          <p14:tracePt t="54567" x="5168900" y="2976563"/>
          <p14:tracePt t="54579" x="5168900" y="3005138"/>
          <p14:tracePt t="54583" x="5151438" y="3049588"/>
          <p14:tracePt t="54594" x="5141913" y="3078163"/>
          <p14:tracePt t="54599" x="5132388" y="3122613"/>
          <p14:tracePt t="54609" x="5105400" y="3168650"/>
          <p14:tracePt t="54616" x="5105400" y="3195638"/>
          <p14:tracePt t="54624" x="5068888" y="3241675"/>
          <p14:tracePt t="54631" x="5049838" y="3324225"/>
          <p14:tracePt t="54639" x="5032375" y="3378200"/>
          <p14:tracePt t="54647" x="4995863" y="3460750"/>
          <p14:tracePt t="54656" x="4949825" y="3560763"/>
          <p14:tracePt t="54665" x="4913313" y="3662363"/>
          <p14:tracePt t="54671" x="4867275" y="3735388"/>
          <p14:tracePt t="54680" x="4803775" y="3825875"/>
          <p14:tracePt t="54687" x="4757738" y="3889375"/>
          <p14:tracePt t="54699" x="4703763" y="3971925"/>
          <p14:tracePt t="54703" x="4667250" y="4017963"/>
          <p14:tracePt t="54711" x="4602163" y="4081463"/>
          <p14:tracePt t="54719" x="4548188" y="4146550"/>
          <p14:tracePt t="54728" x="4511675" y="4200525"/>
          <p14:tracePt t="54735" x="4475163" y="4246563"/>
          <p14:tracePt t="54747" x="4438650" y="4310063"/>
          <p14:tracePt t="54751" x="4402138" y="4356100"/>
          <p14:tracePt t="54761" x="4383088" y="4373563"/>
          <p14:tracePt t="54767" x="4375150" y="4410075"/>
          <p14:tracePt t="54778" x="4356100" y="4438650"/>
          <p14:tracePt t="54783" x="4346575" y="4465638"/>
          <p14:tracePt t="54795" x="4329113" y="4502150"/>
          <p14:tracePt t="54799" x="4310063" y="4529138"/>
          <p14:tracePt t="54809" x="4302125" y="4565650"/>
          <p14:tracePt t="54816" x="4283075" y="4592638"/>
          <p14:tracePt t="54823" x="4273550" y="4611688"/>
          <p14:tracePt t="54831" x="4256088" y="4629150"/>
          <p14:tracePt t="54848" x="4246563" y="4657725"/>
          <p14:tracePt t="54855" x="4237038" y="4665663"/>
          <p14:tracePt t="54864" x="4219575" y="4684713"/>
          <p14:tracePt t="54871" x="4200525" y="4702175"/>
          <p14:tracePt t="54880" x="4183063" y="4721225"/>
          <p14:tracePt t="54887" x="4137025" y="4738688"/>
          <p14:tracePt t="54896" x="4110038" y="4767263"/>
          <p14:tracePt t="54903" x="4064000" y="4784725"/>
          <p14:tracePt t="54912" x="4017963" y="4821238"/>
          <p14:tracePt t="54919" x="3963988" y="4857750"/>
          <p14:tracePt t="54928" x="3898900" y="4894263"/>
          <p14:tracePt t="54935" x="3844925" y="4922838"/>
          <p14:tracePt t="54947" x="3789363" y="4959350"/>
          <p14:tracePt t="54952" x="3744913" y="4995863"/>
          <p14:tracePt t="54962" x="3725863" y="5003800"/>
          <p14:tracePt t="54967" x="3698875" y="5032375"/>
          <p14:tracePt t="54979" x="3679825" y="5049838"/>
          <p14:tracePt t="54983" x="3671888" y="5059363"/>
          <p14:tracePt t="54994" x="3643313" y="5086350"/>
          <p14:tracePt t="54999" x="3625850" y="5105400"/>
          <p14:tracePt t="55008" x="3606800" y="5122863"/>
          <p14:tracePt t="55016" x="3570288" y="5159375"/>
          <p14:tracePt t="55025" x="3543300" y="5186363"/>
          <p14:tracePt t="55032" x="3506788" y="5222875"/>
          <p14:tracePt t="55040" x="3479800" y="5251450"/>
          <p14:tracePt t="55047" x="3424238" y="5305425"/>
          <p14:tracePt t="55056" x="3379788" y="5324475"/>
          <p14:tracePt t="55065" x="3351213" y="5341938"/>
          <p14:tracePt t="55071" x="3306763" y="5378450"/>
          <p14:tracePt t="55080" x="3278188" y="5397500"/>
          <p14:tracePt t="55087" x="3260725" y="5405438"/>
          <p14:tracePt t="55096" x="3224213" y="5434013"/>
          <p14:tracePt t="55103" x="3205163" y="5441950"/>
          <p14:tracePt t="55112" x="3187700" y="5451475"/>
          <p14:tracePt t="55119" x="3168650" y="5461000"/>
          <p14:tracePt t="55128" x="3151188" y="5470525"/>
          <p14:tracePt t="55135" x="3141663" y="5470525"/>
          <p14:tracePt t="55145" x="3132138" y="5478463"/>
          <p14:tracePt t="55151" x="3122613" y="5478463"/>
          <p14:tracePt t="55160" x="3114675" y="5487988"/>
          <p14:tracePt t="55167" x="3105150" y="5487988"/>
          <p14:tracePt t="55178" x="3095625" y="5497513"/>
          <p14:tracePt t="55183" x="3086100" y="5507038"/>
          <p14:tracePt t="55208" x="3068638" y="5514975"/>
          <p14:tracePt t="55215" x="3059113" y="5524500"/>
          <p14:tracePt t="55224" x="3049588" y="5534025"/>
          <p14:tracePt t="55240" x="3022600" y="5543550"/>
          <p14:tracePt t="55248" x="3005138" y="5543550"/>
          <p14:tracePt t="55255" x="2995613" y="5543550"/>
          <p14:tracePt t="55266" x="2976563" y="5561013"/>
          <p14:tracePt t="55272" x="2968625" y="5570538"/>
          <p14:tracePt t="55288" x="2959100" y="5570538"/>
          <p14:tracePt t="55304" x="2949575" y="5580063"/>
          <p14:tracePt t="55312" x="2949575" y="5588000"/>
          <p14:tracePt t="55320" x="2940050" y="5597525"/>
          <p14:tracePt t="55336" x="2940050" y="5607050"/>
          <p14:tracePt t="55345" x="2932113" y="5624513"/>
          <p14:tracePt t="55352" x="2922588" y="5634038"/>
          <p14:tracePt t="55384" x="2913063" y="5634038"/>
          <p14:tracePt t="55608" x="2913063" y="5643563"/>
          <p14:tracePt t="55631" x="2913063" y="5653088"/>
          <p14:tracePt t="55680" x="2913063" y="5661025"/>
          <p14:tracePt t="56012" x="2913063" y="5670550"/>
          <p14:tracePt t="56072" x="2932113" y="5680075"/>
          <p14:tracePt t="56079" x="2940050" y="5680075"/>
          <p14:tracePt t="56096" x="2949575" y="5689600"/>
          <p14:tracePt t="56104" x="2959100" y="5689600"/>
          <p14:tracePt t="56120" x="2976563" y="5689600"/>
          <p14:tracePt t="56144" x="2986088" y="5689600"/>
          <p14:tracePt t="56151" x="3005138" y="5689600"/>
          <p14:tracePt t="56209" x="3013075" y="5689600"/>
          <p14:tracePt t="56226" x="3022600" y="5689600"/>
          <p14:tracePt t="56232" x="3032125" y="5689600"/>
          <p14:tracePt t="56240" x="3049588" y="5689600"/>
          <p14:tracePt t="56247" x="3068638" y="5689600"/>
          <p14:tracePt t="56256" x="3086100" y="5689600"/>
          <p14:tracePt t="56280" x="3195638" y="5689600"/>
          <p14:tracePt t="56287" x="3232150" y="5689600"/>
          <p14:tracePt t="56303" x="3251200" y="5689600"/>
          <p14:tracePt t="56320" x="3260725" y="5689600"/>
          <p14:tracePt t="56336" x="3278188" y="5689600"/>
          <p14:tracePt t="56360" x="3287713" y="5689600"/>
          <p14:tracePt t="56367" x="3306763" y="5689600"/>
          <p14:tracePt t="56384" x="3324225" y="5689600"/>
          <p14:tracePt t="56395" x="3351213" y="5689600"/>
          <p14:tracePt t="56399" x="3387725" y="5689600"/>
          <p14:tracePt t="56410" x="3424238" y="5689600"/>
          <p14:tracePt t="56416" x="3479800" y="5689600"/>
          <p14:tracePt t="56425" x="3525838" y="5689600"/>
          <p14:tracePt t="56431" x="3579813" y="5689600"/>
          <p14:tracePt t="56440" x="3616325" y="5689600"/>
          <p14:tracePt t="56447" x="3643313" y="5689600"/>
          <p14:tracePt t="56456" x="3689350" y="5689600"/>
          <p14:tracePt t="56463" x="3744913" y="5689600"/>
          <p14:tracePt t="56472" x="3798888" y="5689600"/>
          <p14:tracePt t="56480" x="3835400" y="5689600"/>
          <p14:tracePt t="56488" x="3881438" y="5689600"/>
          <p14:tracePt t="56496" x="3917950" y="5689600"/>
          <p14:tracePt t="56504" x="3954463" y="5689600"/>
          <p14:tracePt t="56513" x="3990975" y="5689600"/>
          <p14:tracePt t="56519" x="4017963" y="5689600"/>
          <p14:tracePt t="56529" x="4044950" y="5689600"/>
          <p14:tracePt t="56536" x="4064000" y="5689600"/>
          <p14:tracePt t="56545" x="4073525" y="5689600"/>
          <p14:tracePt t="56551" x="4090988" y="5689600"/>
          <p14:tracePt t="56562" x="4100513" y="5689600"/>
          <p14:tracePt t="56578" x="4119563" y="5689600"/>
          <p14:tracePt t="56616" x="4127500" y="5689600"/>
          <p14:tracePt t="56640" x="4137025" y="5689600"/>
          <p14:tracePt t="56647" x="4173538" y="5689600"/>
          <p14:tracePt t="56656" x="4200525" y="5689600"/>
          <p14:tracePt t="56663" x="4237038" y="5689600"/>
          <p14:tracePt t="56671" x="4292600" y="5689600"/>
          <p14:tracePt t="56680" x="4338638" y="5689600"/>
          <p14:tracePt t="56687" x="4392613" y="5689600"/>
          <p14:tracePt t="56696" x="4429125" y="5689600"/>
          <p14:tracePt t="56704" x="4456113" y="5689600"/>
          <p14:tracePt t="56712" x="4492625" y="5689600"/>
          <p14:tracePt t="56720" x="4521200" y="5689600"/>
          <p14:tracePt t="56728" x="4548188" y="5689600"/>
          <p14:tracePt t="56739" x="4575175" y="5689600"/>
          <p14:tracePt t="56745" x="4630738" y="5689600"/>
          <p14:tracePt t="56752" x="4657725" y="5689600"/>
          <p14:tracePt t="56762" x="4703763" y="5707063"/>
          <p14:tracePt t="56767" x="4767263" y="5716588"/>
          <p14:tracePt t="56779" x="4803775" y="5716588"/>
          <p14:tracePt t="56784" x="4830763" y="5716588"/>
          <p14:tracePt t="56794" x="4867275" y="5726113"/>
          <p14:tracePt t="56799" x="4876800" y="5734050"/>
          <p14:tracePt t="56856" x="4886325" y="5734050"/>
          <p14:tracePt t="56872" x="4903788" y="5734050"/>
          <p14:tracePt t="56880" x="4913313" y="5734050"/>
          <p14:tracePt t="56888" x="4932363" y="5734050"/>
          <p14:tracePt t="56904" x="4940300" y="5734050"/>
          <p14:tracePt t="56968" x="4949825" y="5734050"/>
          <p14:tracePt t="57056" x="4959350" y="5734050"/>
          <p14:tracePt t="57072" x="4976813" y="5734050"/>
          <p14:tracePt t="57088" x="4986338" y="5734050"/>
          <p14:tracePt t="57128" x="5005388" y="5734050"/>
          <p14:tracePt t="57136" x="5013325" y="5734050"/>
          <p14:tracePt t="57161" x="5022850" y="5734050"/>
          <p14:tracePt t="57168" x="5049838" y="5716588"/>
          <p14:tracePt t="57184" x="5059363" y="5707063"/>
          <p14:tracePt t="57200" x="5078413" y="5707063"/>
          <p14:tracePt t="57263" x="5086350" y="5707063"/>
          <p14:tracePt t="58120" x="5078413" y="5707063"/>
          <p14:tracePt t="58128" x="5049838" y="5707063"/>
          <p14:tracePt t="58135" x="5022850" y="5689600"/>
          <p14:tracePt t="58144" x="4986338" y="5680075"/>
          <p14:tracePt t="58151" x="4932363" y="5661025"/>
          <p14:tracePt t="58162" x="4857750" y="5643563"/>
          <p14:tracePt t="58167" x="4757738" y="5607050"/>
          <p14:tracePt t="58180" x="4657725" y="5561013"/>
          <p14:tracePt t="58183" x="4557713" y="5514975"/>
          <p14:tracePt t="58195" x="4484688" y="5478463"/>
          <p14:tracePt t="58199" x="4411663" y="5441950"/>
          <p14:tracePt t="58209" x="4346575" y="5405438"/>
          <p14:tracePt t="58216" x="4302125" y="5351463"/>
          <p14:tracePt t="58223" x="4237038" y="5295900"/>
          <p14:tracePt t="58233" x="4192588" y="5278438"/>
          <p14:tracePt t="58239" x="4146550" y="5241925"/>
          <p14:tracePt t="58249" x="4110038" y="5214938"/>
          <p14:tracePt t="58255" x="4044950" y="5141913"/>
          <p14:tracePt t="58264" x="4008438" y="5113338"/>
          <p14:tracePt t="58270" x="3963988" y="5059363"/>
          <p14:tracePt t="58279" x="3927475" y="5013325"/>
          <p14:tracePt t="58286" x="3908425" y="4995863"/>
          <p14:tracePt t="58296" x="3898900" y="4986338"/>
          <p14:tracePt t="58302" x="3890963" y="4959350"/>
          <p14:tracePt t="58312" x="3881438" y="4940300"/>
          <p14:tracePt t="58319" x="3871913" y="4930775"/>
          <p14:tracePt t="58360" x="3871913" y="4913313"/>
          <p14:tracePt t="58393" x="3871913" y="4894263"/>
          <p14:tracePt t="58409" x="3871913" y="4884738"/>
          <p14:tracePt t="58415" x="3871913" y="4867275"/>
          <p14:tracePt t="58424" x="3871913" y="4857750"/>
          <p14:tracePt t="58440" x="3871913" y="4840288"/>
          <p14:tracePt t="58487" x="3871913" y="4821238"/>
          <p14:tracePt t="58504" x="3871913" y="4811713"/>
          <p14:tracePt t="58512" x="3854450" y="4794250"/>
          <p14:tracePt t="58519" x="3844925" y="4784725"/>
          <p14:tracePt t="58528" x="3844925" y="4767263"/>
          <p14:tracePt t="58536" x="3844925" y="4757738"/>
          <p14:tracePt t="58551" x="3844925" y="4748213"/>
          <p14:tracePt t="58578" x="3844925" y="4738688"/>
          <p14:tracePt t="58593" x="3844925" y="4730750"/>
          <p14:tracePt t="58599" x="3844925" y="4721225"/>
          <p14:tracePt t="58611" x="3835400" y="4702175"/>
          <p14:tracePt t="58615" x="3835400" y="4694238"/>
          <p14:tracePt t="58624" x="3825875" y="4684713"/>
          <p14:tracePt t="58632" x="3825875" y="4675188"/>
          <p14:tracePt t="58640" x="3817938" y="4665663"/>
          <p14:tracePt t="58648" x="3808413" y="4657725"/>
          <p14:tracePt t="58655" x="3798888" y="4648200"/>
          <p14:tracePt t="58664" x="3798888" y="4638675"/>
          <p14:tracePt t="58672" x="3771900" y="4611688"/>
          <p14:tracePt t="58680" x="3762375" y="4602163"/>
          <p14:tracePt t="58688" x="3752850" y="4602163"/>
          <p14:tracePt t="58697" x="3752850" y="4592638"/>
          <p14:tracePt t="58720" x="3735388" y="4565650"/>
          <p14:tracePt t="58749" x="3735388" y="4556125"/>
          <p14:tracePt t="58752" x="3735388" y="4548188"/>
          <p14:tracePt t="58761" x="3725863" y="4529138"/>
          <p14:tracePt t="58781" x="3725863" y="4519613"/>
          <p14:tracePt t="58809" x="3725863" y="4511675"/>
          <p14:tracePt t="59136" x="3771900" y="4519613"/>
          <p14:tracePt t="59144" x="3789363" y="4529138"/>
          <p14:tracePt t="59151" x="3835400" y="4548188"/>
          <p14:tracePt t="59161" x="3881438" y="4575175"/>
          <p14:tracePt t="59168" x="3927475" y="4592638"/>
          <p14:tracePt t="59179" x="3944938" y="4602163"/>
          <p14:tracePt t="59184" x="3963988" y="4602163"/>
          <p14:tracePt t="59195" x="3971925" y="4611688"/>
          <p14:tracePt t="59545" x="3981450" y="4611688"/>
          <p14:tracePt t="59567" x="3981450" y="4602163"/>
          <p14:tracePt t="59577" x="3990975" y="4592638"/>
          <p14:tracePt t="59599" x="4000500" y="4592638"/>
          <p14:tracePt t="59615" x="4008438" y="4584700"/>
          <p14:tracePt t="59624" x="4017963" y="4575175"/>
          <p14:tracePt t="59664" x="4027488" y="4565650"/>
          <p14:tracePt t="59720" x="4027488" y="4556125"/>
          <p14:tracePt t="59768" x="4037013" y="4556125"/>
          <p14:tracePt t="59920" x="4044950" y="4548188"/>
          <p14:tracePt t="59968" x="4054475" y="4538663"/>
          <p14:tracePt t="59984" x="4064000" y="4538663"/>
          <p14:tracePt t="59993" x="4083050" y="4538663"/>
          <p14:tracePt t="60001" x="4090988" y="4538663"/>
          <p14:tracePt t="60010" x="4100513" y="4538663"/>
          <p14:tracePt t="60024" x="4110038" y="4538663"/>
          <p14:tracePt t="60352" x="4127500" y="4538663"/>
          <p14:tracePt t="60360" x="4146550" y="4538663"/>
          <p14:tracePt t="60367" x="4173538" y="4538663"/>
          <p14:tracePt t="60378" x="4219575" y="4584700"/>
          <p14:tracePt t="60383" x="4237038" y="4602163"/>
          <p14:tracePt t="60395" x="4302125" y="4621213"/>
          <p14:tracePt t="60399" x="4346575" y="4675188"/>
          <p14:tracePt t="60409" x="4429125" y="4702175"/>
          <p14:tracePt t="60416" x="4575175" y="4775200"/>
          <p14:tracePt t="60424" x="4675188" y="4830763"/>
          <p14:tracePt t="60433" x="4776788" y="4903788"/>
          <p14:tracePt t="60440" x="4857750" y="4959350"/>
          <p14:tracePt t="60448" x="4940300" y="4995863"/>
          <p14:tracePt t="60456" x="5005388" y="5040313"/>
          <p14:tracePt t="60465" x="5049838" y="5076825"/>
          <p14:tracePt t="60471" x="5086350" y="5105400"/>
          <p14:tracePt t="60481" x="5114925" y="5122863"/>
          <p14:tracePt t="60487" x="5151438" y="5159375"/>
          <p14:tracePt t="60496" x="5168900" y="5178425"/>
          <p14:tracePt t="60502" x="5214938" y="5214938"/>
          <p14:tracePt t="60512" x="5241925" y="5241925"/>
          <p14:tracePt t="60518" x="5260975" y="5259388"/>
          <p14:tracePt t="60529" x="5305425" y="5287963"/>
          <p14:tracePt t="60536" x="5341938" y="5305425"/>
          <p14:tracePt t="60544" x="5360988" y="5324475"/>
          <p14:tracePt t="60551" x="5378450" y="5341938"/>
          <p14:tracePt t="60560" x="5397500" y="5360988"/>
          <p14:tracePt t="60567" x="5424488" y="5368925"/>
          <p14:tracePt t="60577" x="5424488" y="5378450"/>
          <p14:tracePt t="60583" x="5434013" y="5387975"/>
          <p14:tracePt t="60592" x="5443538" y="5405438"/>
          <p14:tracePt t="60599" x="5451475" y="5414963"/>
          <p14:tracePt t="60607" x="5480050" y="5434013"/>
          <p14:tracePt t="60617" x="5507038" y="5441950"/>
          <p14:tracePt t="60623" x="5543550" y="5470525"/>
          <p14:tracePt t="60631" x="5589588" y="5497513"/>
          <p14:tracePt t="60639" x="5626100" y="5507038"/>
          <p14:tracePt t="60647" x="5670550" y="5524500"/>
          <p14:tracePt t="60655" x="5735638" y="5543550"/>
          <p14:tracePt t="60663" x="5762625" y="5561013"/>
          <p14:tracePt t="60671" x="5808663" y="5570538"/>
          <p14:tracePt t="60680" x="5835650" y="5570538"/>
          <p14:tracePt t="60687" x="5854700" y="5570538"/>
          <p14:tracePt t="60696" x="5881688" y="5588000"/>
          <p14:tracePt t="60703" x="5891213" y="5588000"/>
          <p14:tracePt t="60712" x="5908675" y="5588000"/>
          <p14:tracePt t="60719" x="5927725" y="5588000"/>
          <p14:tracePt t="60728" x="5935663" y="5588000"/>
          <p14:tracePt t="60840" x="5954713" y="5588000"/>
          <p14:tracePt t="60864" x="5964238" y="5588000"/>
          <p14:tracePt t="61880" x="5945188" y="5597525"/>
          <p14:tracePt t="61888" x="5935663" y="5607050"/>
          <p14:tracePt t="61896" x="5918200" y="5616575"/>
          <p14:tracePt t="61912" x="5899150" y="5624513"/>
          <p14:tracePt t="61919" x="5881688" y="5643563"/>
          <p14:tracePt t="61935" x="5862638" y="5661025"/>
          <p14:tracePt t="61945" x="5862638" y="5670550"/>
          <p14:tracePt t="61952" x="5854700" y="5680075"/>
          <p14:tracePt t="61962" x="5854700" y="5689600"/>
          <p14:tracePt t="61967" x="5845175" y="5707063"/>
          <p14:tracePt t="61978" x="5826125" y="5726113"/>
          <p14:tracePt t="61994" x="5818188" y="5734050"/>
          <p14:tracePt t="61999" x="5799138" y="5753100"/>
          <p14:tracePt t="62009" x="5781675" y="5762625"/>
          <p14:tracePt t="62024" x="5762625" y="5762625"/>
          <p14:tracePt t="62032" x="5762625" y="5770563"/>
          <p14:tracePt t="62289" x="5762625" y="5762625"/>
          <p14:tracePt t="62327" x="5762625" y="5743575"/>
          <p14:tracePt t="62344" x="5762625" y="5734050"/>
          <p14:tracePt t="62368" x="5772150" y="5734050"/>
          <p14:tracePt t="62793" x="5799138" y="5734050"/>
          <p14:tracePt t="62799" x="5818188" y="5734050"/>
          <p14:tracePt t="62809" x="5826125" y="5734050"/>
          <p14:tracePt t="62815" x="5845175" y="5734050"/>
          <p14:tracePt t="62831" x="5872163" y="5734050"/>
          <p14:tracePt t="62848" x="5891213" y="5734050"/>
          <p14:tracePt t="62952" x="5899150" y="5734050"/>
          <p14:tracePt t="62984" x="5908675" y="5726113"/>
          <p14:tracePt t="62999" x="5918200" y="5726113"/>
          <p14:tracePt t="63768" x="5927725" y="5726113"/>
          <p14:tracePt t="63777" x="5935663" y="5726113"/>
          <p14:tracePt t="63783" x="5945188" y="5726113"/>
          <p14:tracePt t="63799" x="5964238" y="5726113"/>
          <p14:tracePt t="63824" x="5972175" y="5726113"/>
          <p14:tracePt t="63872" x="5991225" y="5726113"/>
          <p14:tracePt t="63879" x="6000750" y="5726113"/>
          <p14:tracePt t="63888" x="6008688" y="5726113"/>
          <p14:tracePt t="63896" x="6045200" y="5726113"/>
          <p14:tracePt t="63904" x="6054725" y="5726113"/>
          <p14:tracePt t="63912" x="6073775" y="5726113"/>
          <p14:tracePt t="63920" x="6091238" y="5726113"/>
          <p14:tracePt t="63928" x="6100763" y="5726113"/>
          <p14:tracePt t="63946" x="6118225" y="5726113"/>
          <p14:tracePt t="66008" x="6127750" y="5726113"/>
          <p14:tracePt t="66025" x="6146800" y="5726113"/>
          <p14:tracePt t="66040" x="6164263" y="5726113"/>
          <p14:tracePt t="66047" x="6183313" y="5726113"/>
          <p14:tracePt t="66056" x="6191250" y="5726113"/>
          <p14:tracePt t="66064" x="6200775" y="5726113"/>
          <p14:tracePt t="66816" x="6219825" y="5726113"/>
          <p14:tracePt t="66824" x="6227763" y="5726113"/>
          <p14:tracePt t="66831" x="6256338" y="5726113"/>
          <p14:tracePt t="66840" x="6264275" y="5707063"/>
          <p14:tracePt t="66848" x="6264275" y="5697538"/>
          <p14:tracePt t="66856" x="6273800" y="5680075"/>
          <p14:tracePt t="66864" x="6273800" y="5653088"/>
          <p14:tracePt t="66872" x="6283325" y="5616575"/>
          <p14:tracePt t="66881" x="6310313" y="5580063"/>
          <p14:tracePt t="66887" x="6319838" y="5561013"/>
          <p14:tracePt t="66896" x="6319838" y="5534025"/>
          <p14:tracePt t="66903" x="6337300" y="5514975"/>
          <p14:tracePt t="66912" x="6346825" y="5497513"/>
          <p14:tracePt t="66919" x="6365875" y="5461000"/>
          <p14:tracePt t="66928" x="6373813" y="5441950"/>
          <p14:tracePt t="66935" x="6383338" y="5414963"/>
          <p14:tracePt t="66946" x="6402388" y="5397500"/>
          <p14:tracePt t="66951" x="6402388" y="5387975"/>
          <p14:tracePt t="66962" x="6419850" y="5368925"/>
          <p14:tracePt t="66967" x="6419850" y="5360988"/>
          <p14:tracePt t="66979" x="6429375" y="5341938"/>
          <p14:tracePt t="66993" x="6446838" y="5324475"/>
          <p14:tracePt t="67009" x="6446838" y="5314950"/>
          <p14:tracePt t="67024" x="6456363" y="5295900"/>
          <p14:tracePt t="67056" x="6465888" y="5278438"/>
          <p14:tracePt t="67072" x="6475413" y="5268913"/>
          <p14:tracePt t="67088" x="6475413" y="5259388"/>
          <p14:tracePt t="67104" x="6475413" y="5241925"/>
          <p14:tracePt t="67159" x="6483350" y="5222875"/>
          <p14:tracePt t="67183" x="6502400" y="5214938"/>
          <p14:tracePt t="67194" x="6502400" y="5205413"/>
          <p14:tracePt t="67209" x="6511925" y="5195888"/>
          <p14:tracePt t="67216" x="6511925" y="5186363"/>
          <p14:tracePt t="67231" x="6529388" y="5168900"/>
          <p14:tracePt t="67247" x="6538913" y="5159375"/>
          <p14:tracePt t="67282" x="6538913" y="5149850"/>
          <p14:tracePt t="67287" x="6538913" y="5141913"/>
          <p14:tracePt t="67359" x="6538913" y="5132388"/>
          <p14:tracePt t="67856" x="6538913" y="5122863"/>
          <p14:tracePt t="67872" x="6548438" y="5113338"/>
          <p14:tracePt t="68343" x="6538913" y="5113338"/>
          <p14:tracePt t="68368" x="6521450" y="5113338"/>
          <p14:tracePt t="68496" x="6511925" y="5113338"/>
          <p14:tracePt t="68504" x="6502400" y="5105400"/>
          <p14:tracePt t="68520" x="6502400" y="5095875"/>
          <p14:tracePt t="68536" x="6492875" y="5086350"/>
          <p14:tracePt t="68608" x="6483350" y="5076825"/>
          <p14:tracePt t="68674" x="6475413" y="5076825"/>
          <p14:tracePt t="68680" x="6465888" y="5068888"/>
          <p14:tracePt t="68840" x="6465888" y="5059363"/>
          <p14:tracePt t="69120" x="6483350" y="5049838"/>
          <p14:tracePt t="69128" x="6492875" y="5040313"/>
          <p14:tracePt t="69152" x="6502400" y="5040313"/>
          <p14:tracePt t="69160" x="6521450" y="5040313"/>
          <p14:tracePt t="69168" x="6548438" y="5040313"/>
          <p14:tracePt t="69183" x="6557963" y="5040313"/>
          <p14:tracePt t="69194" x="6575425" y="5040313"/>
          <p14:tracePt t="69224" x="6584950" y="5040313"/>
          <p14:tracePt t="69240" x="6602413" y="5040313"/>
          <p14:tracePt t="69271" x="6621463" y="5040313"/>
          <p14:tracePt t="69288" x="6630988" y="5040313"/>
          <p14:tracePt t="70752" x="6611938" y="5040313"/>
          <p14:tracePt t="70760" x="6602413" y="5040313"/>
          <p14:tracePt t="70767" x="6594475" y="5040313"/>
          <p14:tracePt t="70781" x="6557963" y="5059363"/>
          <p14:tracePt t="70784" x="6538913" y="5059363"/>
          <p14:tracePt t="70793" x="6521450" y="5068888"/>
          <p14:tracePt t="70800" x="6502400" y="5068888"/>
          <p14:tracePt t="70809" x="6483350" y="5086350"/>
          <p14:tracePt t="70816" x="6456363" y="5086350"/>
          <p14:tracePt t="70824" x="6429375" y="5095875"/>
          <p14:tracePt t="70831" x="6392863" y="5122863"/>
          <p14:tracePt t="70840" x="6365875" y="5132388"/>
          <p14:tracePt t="70848" x="6292850" y="5168900"/>
          <p14:tracePt t="70856" x="6191250" y="5195888"/>
          <p14:tracePt t="70865" x="6100763" y="5205413"/>
          <p14:tracePt t="70872" x="6008688" y="5232400"/>
          <p14:tracePt t="70880" x="5726113" y="5232400"/>
          <p14:tracePt t="70888" x="5597525" y="5251450"/>
          <p14:tracePt t="70896" x="5434013" y="5251450"/>
          <p14:tracePt t="70904" x="5305425" y="5251450"/>
          <p14:tracePt t="70912" x="5214938" y="5251450"/>
          <p14:tracePt t="70919" x="5122863" y="5251450"/>
          <p14:tracePt t="70929" x="5068888" y="5251450"/>
          <p14:tracePt t="70936" x="4995863" y="5251450"/>
          <p14:tracePt t="70945" x="4968875" y="5251450"/>
          <p14:tracePt t="70952" x="4932363" y="5251450"/>
          <p14:tracePt t="70962" x="4903788" y="5251450"/>
          <p14:tracePt t="70967" x="4876800" y="5268913"/>
          <p14:tracePt t="70978" x="4821238" y="5278438"/>
          <p14:tracePt t="70983" x="4784725" y="5295900"/>
          <p14:tracePt t="70993" x="4748213" y="5295900"/>
          <p14:tracePt t="71000" x="4675188" y="5314950"/>
          <p14:tracePt t="71008" x="4630738" y="5324475"/>
          <p14:tracePt t="71017" x="4575175" y="5332413"/>
          <p14:tracePt t="71024" x="4502150" y="5332413"/>
          <p14:tracePt t="71031" x="4456113" y="5332413"/>
          <p14:tracePt t="71040" x="4383088" y="5360988"/>
          <p14:tracePt t="71048" x="4329113" y="5360988"/>
          <p14:tracePt t="71056" x="4292600" y="5360988"/>
          <p14:tracePt t="71064" x="4246563" y="5360988"/>
          <p14:tracePt t="71072" x="4219575" y="5360988"/>
          <p14:tracePt t="71081" x="4192588" y="5360988"/>
          <p14:tracePt t="71087" x="4146550" y="5360988"/>
          <p14:tracePt t="71096" x="4127500" y="5360988"/>
          <p14:tracePt t="71104" x="4090988" y="5360988"/>
          <p14:tracePt t="71112" x="4064000" y="5360988"/>
          <p14:tracePt t="71120" x="4037013" y="5360988"/>
          <p14:tracePt t="71136" x="4017963" y="5360988"/>
          <p14:tracePt t="71149" x="4008438" y="5360988"/>
          <p14:tracePt t="71151" x="3990975" y="5360988"/>
          <p14:tracePt t="71167" x="3981450" y="5360988"/>
          <p14:tracePt t="71179" x="3963988" y="5360988"/>
          <p14:tracePt t="71195" x="3944938" y="5341938"/>
          <p14:tracePt t="71213" x="3935413" y="5341938"/>
          <p14:tracePt t="71218" x="3917950" y="5341938"/>
          <p14:tracePt t="71224" x="3881438" y="5332413"/>
          <p14:tracePt t="71231" x="3835400" y="5305425"/>
          <p14:tracePt t="71240" x="3789363" y="5268913"/>
          <p14:tracePt t="71248" x="3771900" y="5259388"/>
          <p14:tracePt t="71256" x="3752850" y="5259388"/>
          <p14:tracePt t="71264" x="3735388" y="5241925"/>
          <p14:tracePt t="71393" x="3744913" y="5241925"/>
          <p14:tracePt t="71447" x="3752850" y="5241925"/>
          <p14:tracePt t="71463" x="3771900" y="5241925"/>
          <p14:tracePt t="71480" x="3781425" y="5241925"/>
          <p14:tracePt t="72240" x="3789363" y="5241925"/>
          <p14:tracePt t="72247" x="3835400" y="5241925"/>
          <p14:tracePt t="72256" x="3927475" y="5251450"/>
          <p14:tracePt t="72265" x="4027488" y="5278438"/>
          <p14:tracePt t="72272" x="4119563" y="5287963"/>
          <p14:tracePt t="72280" x="4210050" y="5287963"/>
          <p14:tracePt t="72288" x="4310063" y="5314950"/>
          <p14:tracePt t="72297" x="4402138" y="5332413"/>
          <p14:tracePt t="72304" x="4895850" y="5332413"/>
          <p14:tracePt t="72312" x="5059363" y="5332413"/>
          <p14:tracePt t="72319" x="5224463" y="5332413"/>
          <p14:tracePt t="72328" x="5370513" y="5332413"/>
          <p14:tracePt t="72336" x="5553075" y="5332413"/>
          <p14:tracePt t="72345" x="5680075" y="5332413"/>
          <p14:tracePt t="72352" x="5862638" y="5332413"/>
          <p14:tracePt t="72363" x="6018213" y="5332413"/>
          <p14:tracePt t="72368" x="6173788" y="5305425"/>
          <p14:tracePt t="72379" x="6337300" y="5278438"/>
          <p14:tracePt t="72384" x="6483350" y="5232400"/>
          <p14:tracePt t="72394" x="6611938" y="5222875"/>
          <p14:tracePt t="72400" x="6804025" y="5186363"/>
          <p14:tracePt t="72411" x="6967538" y="5141913"/>
          <p14:tracePt t="72415" x="7150100" y="5132388"/>
          <p14:tracePt t="72424" x="7351713" y="5095875"/>
          <p14:tracePt t="72433" x="7524750" y="5032375"/>
          <p14:tracePt t="72439" x="7707313" y="4986338"/>
          <p14:tracePt t="72448" x="7853363" y="4940300"/>
          <p14:tracePt t="72456" x="8054975" y="4867275"/>
          <p14:tracePt t="72465" x="8220075" y="4803775"/>
          <p14:tracePt t="72472" x="8420100" y="4702175"/>
          <p14:tracePt t="72480" x="8556625" y="4629150"/>
          <p14:tracePt t="72487" x="8702675" y="4538663"/>
          <p14:tracePt t="72496" x="8840788" y="4446588"/>
          <p14:tracePt t="72504" x="8996363" y="4365625"/>
          <p14:tracePt t="72513" x="9113838" y="4292600"/>
          <p14:tracePt t="72519" x="9269413" y="4200525"/>
          <p14:tracePt t="72528" x="9415463" y="4127500"/>
          <p14:tracePt t="72536" x="9571038" y="4081463"/>
          <p14:tracePt t="72546" x="9734550" y="4017963"/>
          <p14:tracePt t="72551" x="9853613" y="3981450"/>
          <p14:tracePt t="72562" x="9963150" y="3954463"/>
          <p14:tracePt t="72567" x="10101263" y="3889375"/>
          <p14:tracePt t="72579" x="10174288" y="3862388"/>
          <p14:tracePt t="72583" x="10310813" y="3852863"/>
          <p14:tracePt t="72594" x="10383838" y="3808413"/>
          <p14:tracePt t="72599" x="10420350" y="3808413"/>
          <p14:tracePt t="72611" x="10437813" y="3789363"/>
          <p14:tracePt t="72616" x="10466388" y="3779838"/>
          <p14:tracePt t="72624" x="10510838" y="3743325"/>
          <p14:tracePt t="72632" x="10529888" y="3725863"/>
          <p14:tracePt t="72640" x="10593388" y="3689350"/>
          <p14:tracePt t="72649" x="10621963" y="3670300"/>
          <p14:tracePt t="72656" x="10675938" y="3643313"/>
          <p14:tracePt t="72665" x="10775950" y="3606800"/>
          <p14:tracePt t="72672" x="10877550" y="3560763"/>
          <p14:tracePt t="72680" x="10941050" y="3524250"/>
          <p14:tracePt t="72687" x="11014075" y="3524250"/>
          <p14:tracePt t="72696" x="11104563" y="3497263"/>
          <p14:tracePt t="72704" x="11206163" y="3497263"/>
          <p14:tracePt t="72712" x="11398250" y="3479800"/>
          <p14:tracePt t="72720" x="11525250" y="3479800"/>
          <p14:tracePt t="72730" x="11698288" y="3451225"/>
          <p14:tracePt t="72735" x="11790363" y="3443288"/>
          <p14:tracePt t="72745" x="11899900" y="3406775"/>
          <p14:tracePt t="72752" x="11999913" y="3397250"/>
          <p14:tracePt t="72762" x="12109450" y="33702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>
            <a:extLst>
              <a:ext uri="{FF2B5EF4-FFF2-40B4-BE49-F238E27FC236}">
                <a16:creationId xmlns:a16="http://schemas.microsoft.com/office/drawing/2014/main" id="{6D4E7A88-F63B-4148-90DE-3844471C7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1" y="568960"/>
            <a:ext cx="10058399" cy="599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Misalkan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masukan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adalah</a:t>
            </a:r>
            <a:r>
              <a:rPr lang="en-US" altLang="en-US" dirty="0">
                <a:cs typeface="Times New Roman" panose="02020603050405020304" pitchFamily="18" charset="0"/>
              </a:rPr>
              <a:t> 110100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cs typeface="Times New Roman" panose="02020603050405020304" pitchFamily="18" charset="0"/>
              </a:rPr>
              <a:t>Nomor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baris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tabel</a:t>
            </a:r>
            <a:r>
              <a:rPr lang="en-US" altLang="en-US" dirty="0">
                <a:cs typeface="Times New Roman" panose="02020603050405020304" pitchFamily="18" charset="0"/>
              </a:rPr>
              <a:t> = 10 (</a:t>
            </a:r>
            <a:r>
              <a:rPr lang="en-US" altLang="en-US" dirty="0" err="1">
                <a:cs typeface="Times New Roman" panose="02020603050405020304" pitchFamily="18" charset="0"/>
              </a:rPr>
              <a:t>baris</a:t>
            </a:r>
            <a:r>
              <a:rPr lang="en-US" altLang="en-US" dirty="0">
                <a:cs typeface="Times New Roman" panose="02020603050405020304" pitchFamily="18" charset="0"/>
              </a:rPr>
              <a:t> 2)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cs typeface="Times New Roman" panose="02020603050405020304" pitchFamily="18" charset="0"/>
              </a:rPr>
              <a:t>Nomor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kolom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tabel</a:t>
            </a:r>
            <a:r>
              <a:rPr lang="en-US" altLang="en-US" dirty="0">
                <a:cs typeface="Times New Roman" panose="02020603050405020304" pitchFamily="18" charset="0"/>
              </a:rPr>
              <a:t> = 1010 (</a:t>
            </a:r>
            <a:r>
              <a:rPr lang="en-US" altLang="en-US" dirty="0" err="1">
                <a:cs typeface="Times New Roman" panose="02020603050405020304" pitchFamily="18" charset="0"/>
              </a:rPr>
              <a:t>kolom</a:t>
            </a:r>
            <a:r>
              <a:rPr lang="en-US" altLang="en-US" dirty="0">
                <a:cs typeface="Times New Roman" panose="02020603050405020304" pitchFamily="18" charset="0"/>
              </a:rPr>
              <a:t> 10) 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cs typeface="Times New Roman" panose="02020603050405020304" pitchFamily="18" charset="0"/>
              </a:rPr>
              <a:t>Jadi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substitusi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110100 </a:t>
            </a:r>
            <a:r>
              <a:rPr lang="en-US" altLang="en-US" dirty="0" err="1">
                <a:cs typeface="Times New Roman" panose="02020603050405020304" pitchFamily="18" charset="0"/>
              </a:rPr>
              <a:t>adalah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entry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baris</a:t>
            </a:r>
            <a:r>
              <a:rPr lang="en-US" altLang="en-US" dirty="0">
                <a:cs typeface="Times New Roman" panose="02020603050405020304" pitchFamily="18" charset="0"/>
              </a:rPr>
              <a:t> 2 dan </a:t>
            </a:r>
            <a:r>
              <a:rPr lang="en-US" altLang="en-US" dirty="0" err="1">
                <a:cs typeface="Times New Roman" panose="02020603050405020304" pitchFamily="18" charset="0"/>
              </a:rPr>
              <a:t>kolom</a:t>
            </a:r>
            <a:r>
              <a:rPr lang="en-US" altLang="en-US" dirty="0">
                <a:cs typeface="Times New Roman" panose="02020603050405020304" pitchFamily="18" charset="0"/>
              </a:rPr>
              <a:t> 10, </a:t>
            </a:r>
            <a:r>
              <a:rPr lang="en-US" altLang="en-US" dirty="0" err="1">
                <a:cs typeface="Times New Roman" panose="02020603050405020304" pitchFamily="18" charset="0"/>
              </a:rPr>
              <a:t>yaitu</a:t>
            </a:r>
            <a:r>
              <a:rPr lang="en-US" altLang="en-US" dirty="0">
                <a:cs typeface="Times New Roman" panose="02020603050405020304" pitchFamily="18" charset="0"/>
              </a:rPr>
              <a:t> 0100 (</a:t>
            </a:r>
            <a:r>
              <a:rPr lang="en-US" altLang="en-US" dirty="0" err="1">
                <a:cs typeface="Times New Roman" panose="02020603050405020304" pitchFamily="18" charset="0"/>
              </a:rPr>
              <a:t>atau</a:t>
            </a:r>
            <a:r>
              <a:rPr lang="en-US" altLang="en-US" dirty="0">
                <a:cs typeface="Times New Roman" panose="02020603050405020304" pitchFamily="18" charset="0"/>
              </a:rPr>
              <a:t> 4 </a:t>
            </a:r>
            <a:r>
              <a:rPr lang="en-US" altLang="en-US" dirty="0" err="1">
                <a:cs typeface="Times New Roman" panose="02020603050405020304" pitchFamily="18" charset="0"/>
              </a:rPr>
              <a:t>desimal</a:t>
            </a:r>
            <a:r>
              <a:rPr lang="en-US" altLang="en-US" dirty="0">
                <a:cs typeface="Times New Roman" panose="02020603050405020304" pitchFamily="18" charset="0"/>
              </a:rPr>
              <a:t>).</a:t>
            </a:r>
          </a:p>
          <a:p>
            <a:pPr eaLnBrk="1" hangingPunct="1">
              <a:buFontTx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DES </a:t>
            </a:r>
            <a:r>
              <a:rPr lang="en-US" altLang="en-US" dirty="0" err="1">
                <a:cs typeface="Times New Roman" panose="02020603050405020304" pitchFamily="18" charset="0"/>
              </a:rPr>
              <a:t>mempunyai</a:t>
            </a:r>
            <a:r>
              <a:rPr lang="en-US" altLang="en-US" dirty="0">
                <a:cs typeface="Times New Roman" panose="02020603050405020304" pitchFamily="18" charset="0"/>
              </a:rPr>
              <a:t> 8 </a:t>
            </a:r>
            <a:r>
              <a:rPr lang="en-US" altLang="en-US" dirty="0" err="1">
                <a:cs typeface="Times New Roman" panose="02020603050405020304" pitchFamily="18" charset="0"/>
              </a:rPr>
              <a:t>buah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kotak</a:t>
            </a:r>
            <a:r>
              <a:rPr lang="en-US" altLang="en-US" dirty="0">
                <a:cs typeface="Times New Roman" panose="02020603050405020304" pitchFamily="18" charset="0"/>
              </a:rPr>
              <a:t>-S</a:t>
            </a:r>
          </a:p>
          <a:p>
            <a:pPr eaLnBrk="1" hangingPunct="1">
              <a:buFontTx/>
              <a:buNone/>
            </a:pPr>
            <a:endParaRPr lang="en-GB" altLang="en-US" dirty="0"/>
          </a:p>
        </p:txBody>
      </p:sp>
      <p:sp>
        <p:nvSpPr>
          <p:cNvPr id="107523" name="Footer Placeholder 1">
            <a:extLst>
              <a:ext uri="{FF2B5EF4-FFF2-40B4-BE49-F238E27FC236}">
                <a16:creationId xmlns:a16="http://schemas.microsoft.com/office/drawing/2014/main" id="{A04512A9-2395-4211-A0D2-55BAED21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107524" name="Slide Number Placeholder 2">
            <a:extLst>
              <a:ext uri="{FF2B5EF4-FFF2-40B4-BE49-F238E27FC236}">
                <a16:creationId xmlns:a16="http://schemas.microsoft.com/office/drawing/2014/main" id="{761346FD-0CB5-4074-A991-AE538F12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52A67A8-113A-494C-A101-53B779B0CA11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02DD1-B90F-491D-8ACC-0830734E4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30" y="2528887"/>
            <a:ext cx="9728656" cy="13725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6C7DA6-C5AB-4D29-9A94-2FB380A0E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7"/>
    </mc:Choice>
    <mc:Fallback xmlns="">
      <p:transition spd="slow" advTm="6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6" x="776288" y="1104900"/>
          <p14:tracePt t="3622" x="785813" y="1104900"/>
          <p14:tracePt t="3630" x="803275" y="1104900"/>
          <p14:tracePt t="3637" x="822325" y="1104900"/>
          <p14:tracePt t="3645" x="831850" y="1104900"/>
          <p14:tracePt t="3653" x="868363" y="1104900"/>
          <p14:tracePt t="3661" x="876300" y="1104900"/>
          <p14:tracePt t="3669" x="895350" y="1104900"/>
          <p14:tracePt t="3677" x="941388" y="1104900"/>
          <p14:tracePt t="3685" x="977900" y="1104900"/>
          <p14:tracePt t="3694" x="1022350" y="1104900"/>
          <p14:tracePt t="3702" x="1058863" y="1104900"/>
          <p14:tracePt t="3710" x="1104900" y="1104900"/>
          <p14:tracePt t="3718" x="1141413" y="1104900"/>
          <p14:tracePt t="3727" x="1196975" y="1104900"/>
          <p14:tracePt t="3734" x="1233488" y="1104900"/>
          <p14:tracePt t="3743" x="1241425" y="1104900"/>
          <p14:tracePt t="3750" x="1250950" y="1104900"/>
          <p14:tracePt t="3761" x="1260475" y="1114425"/>
          <p14:tracePt t="3778" x="1270000" y="1114425"/>
          <p14:tracePt t="3782" x="1277938" y="1114425"/>
          <p14:tracePt t="3814" x="1287463" y="1114425"/>
          <p14:tracePt t="3822" x="1314450" y="1114425"/>
          <p14:tracePt t="3839" x="1333500" y="1114425"/>
          <p14:tracePt t="3846" x="1343025" y="1114425"/>
          <p14:tracePt t="3854" x="1379538" y="1114425"/>
          <p14:tracePt t="3863" x="1416050" y="1114425"/>
          <p14:tracePt t="3870" x="1460500" y="1114425"/>
          <p14:tracePt t="3879" x="1497013" y="1114425"/>
          <p14:tracePt t="3886" x="1552575" y="1114425"/>
          <p14:tracePt t="3895" x="1625600" y="1114425"/>
          <p14:tracePt t="3902" x="1698625" y="1114425"/>
          <p14:tracePt t="3911" x="1781175" y="1114425"/>
          <p14:tracePt t="3918" x="1817688" y="1114425"/>
          <p14:tracePt t="3927" x="1863725" y="1114425"/>
          <p14:tracePt t="3934" x="1900238" y="1114425"/>
          <p14:tracePt t="3944" x="1917700" y="1114425"/>
          <p14:tracePt t="3950" x="1944688" y="1114425"/>
          <p14:tracePt t="3961" x="1954213" y="1114425"/>
          <p14:tracePt t="3967" x="1973263" y="1114425"/>
          <p14:tracePt t="3978" x="1981200" y="1114425"/>
          <p14:tracePt t="3983" x="1990725" y="1114425"/>
          <p14:tracePt t="3993" x="2000250" y="1114425"/>
          <p14:tracePt t="3998" x="2017713" y="1114425"/>
          <p14:tracePt t="4007" x="2027238" y="1114425"/>
          <p14:tracePt t="4014" x="2054225" y="1114425"/>
          <p14:tracePt t="4023" x="2082800" y="1114425"/>
          <p14:tracePt t="4031" x="2109788" y="1114425"/>
          <p14:tracePt t="4039" x="2146300" y="1114425"/>
          <p14:tracePt t="4047" x="2173288" y="1114425"/>
          <p14:tracePt t="4055" x="2200275" y="1114425"/>
          <p14:tracePt t="4064" x="2228850" y="1114425"/>
          <p14:tracePt t="4070" x="2236788" y="1114425"/>
          <p14:tracePt t="4081" x="2255838" y="1114425"/>
          <p14:tracePt t="4087" x="2273300" y="1114425"/>
          <p14:tracePt t="4096" x="2301875" y="1114425"/>
          <p14:tracePt t="4103" x="2319338" y="1104900"/>
          <p14:tracePt t="4111" x="2338388" y="1104900"/>
          <p14:tracePt t="4119" x="2392363" y="1104900"/>
          <p14:tracePt t="4128" x="2419350" y="1104900"/>
          <p14:tracePt t="4135" x="2447925" y="1104900"/>
          <p14:tracePt t="4145" x="2484438" y="1087438"/>
          <p14:tracePt t="4151" x="2511425" y="1087438"/>
          <p14:tracePt t="4162" x="2547938" y="1087438"/>
          <p14:tracePt t="4166" x="2584450" y="1087438"/>
          <p14:tracePt t="4177" x="2593975" y="1087438"/>
          <p14:tracePt t="4193" x="2603500" y="1087438"/>
          <p14:tracePt t="4215" x="2611438" y="1087438"/>
          <p14:tracePt t="4222" x="2630488" y="1087438"/>
          <p14:tracePt t="4247" x="2720975" y="1087438"/>
          <p14:tracePt t="4255" x="2776538" y="1087438"/>
          <p14:tracePt t="4263" x="2849563" y="1087438"/>
          <p14:tracePt t="4270" x="2922588" y="1087438"/>
          <p14:tracePt t="4279" x="2995613" y="1087438"/>
          <p14:tracePt t="4287" x="3086100" y="1087438"/>
          <p14:tracePt t="4296" x="3178175" y="1087438"/>
          <p14:tracePt t="4303" x="3360738" y="1087438"/>
          <p14:tracePt t="4312" x="3470275" y="1087438"/>
          <p14:tracePt t="4319" x="3562350" y="1087438"/>
          <p14:tracePt t="4327" x="3635375" y="1087438"/>
          <p14:tracePt t="4335" x="3689350" y="1087438"/>
          <p14:tracePt t="4345" x="3725863" y="1087438"/>
          <p14:tracePt t="4350" x="3744913" y="1087438"/>
          <p14:tracePt t="4363" x="3771900" y="1087438"/>
          <p14:tracePt t="4367" x="3781425" y="1087438"/>
          <p14:tracePt t="4378" x="3798888" y="1087438"/>
          <p14:tracePt t="4392" x="3835400" y="1087438"/>
          <p14:tracePt t="4399" x="3862388" y="1087438"/>
          <p14:tracePt t="4407" x="3881438" y="1087438"/>
          <p14:tracePt t="4414" x="3890963" y="1087438"/>
          <p14:tracePt t="4423" x="3917950" y="1087438"/>
          <p14:tracePt t="4430" x="3944938" y="1087438"/>
          <p14:tracePt t="4438" x="3971925" y="1087438"/>
          <p14:tracePt t="4446" x="4000500" y="1087438"/>
          <p14:tracePt t="4455" x="4017963" y="1087438"/>
          <p14:tracePt t="4463" x="4037013" y="1087438"/>
          <p14:tracePt t="4471" x="4044950" y="1087438"/>
          <p14:tracePt t="4479" x="4054475" y="1087438"/>
          <p14:tracePt t="4487" x="4083050" y="1087438"/>
          <p14:tracePt t="4495" x="4110038" y="1087438"/>
          <p14:tracePt t="4503" x="4137025" y="1087438"/>
          <p14:tracePt t="4511" x="4192588" y="1087438"/>
          <p14:tracePt t="4519" x="4210050" y="1087438"/>
          <p14:tracePt t="4528" x="4246563" y="1087438"/>
          <p14:tracePt t="4535" x="4283075" y="1087438"/>
          <p14:tracePt t="4551" x="4310063" y="1087438"/>
          <p14:tracePt t="4561" x="4329113" y="1087438"/>
          <p14:tracePt t="4567" x="4338638" y="1087438"/>
          <p14:tracePt t="4583" x="4356100" y="1087438"/>
          <p14:tracePt t="4608" x="4365625" y="1087438"/>
          <p14:tracePt t="4623" x="4383088" y="1087438"/>
          <p14:tracePt t="4639" x="4411663" y="1087438"/>
          <p14:tracePt t="4647" x="4429125" y="1087438"/>
          <p14:tracePt t="4655" x="4456113" y="1087438"/>
          <p14:tracePt t="4663" x="4492625" y="1087438"/>
          <p14:tracePt t="4670" x="4529138" y="1087438"/>
          <p14:tracePt t="4679" x="4584700" y="1087438"/>
          <p14:tracePt t="4687" x="4638675" y="1087438"/>
          <p14:tracePt t="4696" x="4694238" y="1087438"/>
          <p14:tracePt t="4703" x="4776788" y="1087438"/>
          <p14:tracePt t="4711" x="4857750" y="1114425"/>
          <p14:tracePt t="4719" x="4895850" y="1114425"/>
          <p14:tracePt t="4728" x="4940300" y="1114425"/>
          <p14:tracePt t="4735" x="4968875" y="1123950"/>
          <p14:tracePt t="4744" x="4995863" y="1123950"/>
          <p14:tracePt t="4750" x="5005388" y="1123950"/>
          <p14:tracePt t="4761" x="5022850" y="1123950"/>
          <p14:tracePt t="4782" x="5032375" y="1123950"/>
          <p14:tracePt t="4823" x="5041900" y="1123950"/>
          <p14:tracePt t="4839" x="5068888" y="1123950"/>
          <p14:tracePt t="4847" x="5095875" y="1123950"/>
          <p14:tracePt t="4855" x="5114925" y="1123950"/>
          <p14:tracePt t="4863" x="5168900" y="1123950"/>
          <p14:tracePt t="4871" x="5224463" y="1123950"/>
          <p14:tracePt t="4879" x="5287963" y="1123950"/>
          <p14:tracePt t="4887" x="5324475" y="1123950"/>
          <p14:tracePt t="4895" x="5351463" y="1123950"/>
          <p14:tracePt t="4903" x="5397500" y="1123950"/>
          <p14:tracePt t="4911" x="5424488" y="1123950"/>
          <p14:tracePt t="4919" x="5480050" y="1123950"/>
          <p14:tracePt t="4929" x="5487988" y="1123950"/>
          <p14:tracePt t="4935" x="5507038" y="1123950"/>
          <p14:tracePt t="5303" x="5516563" y="1114425"/>
          <p14:tracePt t="5342" x="5534025" y="1095375"/>
          <p14:tracePt t="5367" x="5534025" y="1087438"/>
          <p14:tracePt t="5423" x="5534025" y="1077913"/>
          <p14:tracePt t="5831" x="5543550" y="1068388"/>
          <p14:tracePt t="5855" x="5553075" y="1068388"/>
          <p14:tracePt t="5863" x="5570538" y="1058863"/>
          <p14:tracePt t="5870" x="5616575" y="1041400"/>
          <p14:tracePt t="5879" x="5670550" y="1041400"/>
          <p14:tracePt t="5887" x="5699125" y="1041400"/>
          <p14:tracePt t="5894" x="5726113" y="1041400"/>
          <p14:tracePt t="5903" x="5781675" y="1041400"/>
          <p14:tracePt t="5912" x="5808663" y="1041400"/>
          <p14:tracePt t="5919" x="5845175" y="1041400"/>
          <p14:tracePt t="5929" x="5872163" y="1041400"/>
          <p14:tracePt t="5935" x="5891213" y="1041400"/>
          <p14:tracePt t="5976" x="5899150" y="1041400"/>
          <p14:tracePt t="6102" x="5891213" y="1041400"/>
          <p14:tracePt t="6111" x="5872163" y="1041400"/>
          <p14:tracePt t="6118" x="5854700" y="1041400"/>
          <p14:tracePt t="6127" x="5826125" y="1041400"/>
          <p14:tracePt t="6135" x="5808663" y="1041400"/>
          <p14:tracePt t="6145" x="5789613" y="1041400"/>
          <p14:tracePt t="6150" x="5772150" y="1041400"/>
          <p14:tracePt t="6162" x="5753100" y="1041400"/>
          <p14:tracePt t="6178" x="5745163" y="1041400"/>
          <p14:tracePt t="6193" x="5726113" y="1041400"/>
          <p14:tracePt t="6214" x="5708650" y="1041400"/>
          <p14:tracePt t="6376" x="5726113" y="1041400"/>
          <p14:tracePt t="6383" x="5745163" y="1041400"/>
          <p14:tracePt t="6391" x="5772150" y="1041400"/>
          <p14:tracePt t="6399" x="5789613" y="1041400"/>
          <p14:tracePt t="6407" x="5808663" y="1041400"/>
          <p14:tracePt t="6414" x="5835650" y="1041400"/>
          <p14:tracePt t="6422" x="5845175" y="1041400"/>
          <p14:tracePt t="6431" x="5872163" y="1041400"/>
          <p14:tracePt t="6439" x="5891213" y="1068388"/>
          <p14:tracePt t="6455" x="5899150" y="1068388"/>
          <p14:tracePt t="6470" x="5918200" y="1068388"/>
          <p14:tracePt t="6480" x="5927725" y="1068388"/>
          <p14:tracePt t="6496" x="5945188" y="1068388"/>
          <p14:tracePt t="6512" x="5964238" y="1068388"/>
          <p14:tracePt t="6519" x="5972175" y="1068388"/>
          <p14:tracePt t="6529" x="5991225" y="1068388"/>
          <p14:tracePt t="6534" x="6000750" y="1068388"/>
          <p14:tracePt t="6544" x="6018213" y="1068388"/>
          <p14:tracePt t="6562" x="6037263" y="1068388"/>
          <p14:tracePt t="6566" x="6045200" y="1068388"/>
          <p14:tracePt t="6579" x="6064250" y="1068388"/>
          <p14:tracePt t="6879" x="6073775" y="1068388"/>
          <p14:tracePt t="6982" x="6091238" y="1068388"/>
          <p14:tracePt t="6998" x="6100763" y="1068388"/>
          <p14:tracePt t="7014" x="6118225" y="1050925"/>
          <p14:tracePt t="7030" x="6137275" y="1050925"/>
          <p14:tracePt t="7039" x="6183313" y="1050925"/>
          <p14:tracePt t="7047" x="6210300" y="1050925"/>
          <p14:tracePt t="7055" x="6237288" y="1050925"/>
          <p14:tracePt t="7063" x="6264275" y="1050925"/>
          <p14:tracePt t="7071" x="6283325" y="1050925"/>
          <p14:tracePt t="7079" x="6292850" y="1050925"/>
          <p14:tracePt t="7142" x="6310313" y="1050925"/>
          <p14:tracePt t="7286" x="6319838" y="1050925"/>
          <p14:tracePt t="7311" x="6337300" y="1050925"/>
          <p14:tracePt t="7318" x="6346825" y="1050925"/>
          <p14:tracePt t="7335" x="6356350" y="1050925"/>
          <p14:tracePt t="7361" x="6365875" y="1050925"/>
          <p14:tracePt t="7639" x="6383338" y="1050925"/>
          <p14:tracePt t="7759" x="6392863" y="1041400"/>
          <p14:tracePt t="8567" x="6373813" y="1041400"/>
          <p14:tracePt t="8577" x="6346825" y="1041400"/>
          <p14:tracePt t="8582" x="6300788" y="1041400"/>
          <p14:tracePt t="8593" x="6264275" y="1041400"/>
          <p14:tracePt t="8599" x="6219825" y="1041400"/>
          <p14:tracePt t="8608" x="6191250" y="1041400"/>
          <p14:tracePt t="8615" x="6154738" y="1041400"/>
          <p14:tracePt t="8623" x="6118225" y="1041400"/>
          <p14:tracePt t="8631" x="6110288" y="1041400"/>
          <p14:tracePt t="8639" x="6091238" y="1041400"/>
          <p14:tracePt t="8647" x="6081713" y="1041400"/>
          <p14:tracePt t="8655" x="6064250" y="1041400"/>
          <p14:tracePt t="8663" x="6054725" y="1041400"/>
          <p14:tracePt t="8671" x="6037263" y="1041400"/>
          <p14:tracePt t="8680" x="6027738" y="1041400"/>
          <p14:tracePt t="8687" x="6018213" y="1041400"/>
          <p14:tracePt t="8695" x="5981700" y="1041400"/>
          <p14:tracePt t="8703" x="5945188" y="1041400"/>
          <p14:tracePt t="8712" x="5891213" y="1041400"/>
          <p14:tracePt t="8719" x="5808663" y="1050925"/>
          <p14:tracePt t="8727" x="5716588" y="1050925"/>
          <p14:tracePt t="8734" x="5626100" y="1050925"/>
          <p14:tracePt t="8744" x="5534025" y="1050925"/>
          <p14:tracePt t="8751" x="5443538" y="1050925"/>
          <p14:tracePt t="8762" x="5241925" y="1050925"/>
          <p14:tracePt t="8767" x="5132388" y="1050925"/>
          <p14:tracePt t="8778" x="5059363" y="1050925"/>
          <p14:tracePt t="8782" x="4976813" y="1077913"/>
          <p14:tracePt t="8792" x="4949825" y="1077913"/>
          <p14:tracePt t="8798" x="4922838" y="1077913"/>
          <p14:tracePt t="8807" x="4895850" y="1077913"/>
          <p14:tracePt t="8814" x="4876800" y="1087438"/>
          <p14:tracePt t="8826" x="4849813" y="1087438"/>
          <p14:tracePt t="8831" x="4840288" y="1087438"/>
          <p14:tracePt t="8838" x="4813300" y="1104900"/>
          <p14:tracePt t="8847" x="4794250" y="1104900"/>
          <p14:tracePt t="8864" x="4776788" y="1114425"/>
          <p14:tracePt t="8871" x="4767263" y="1114425"/>
          <p14:tracePt t="8880" x="4740275" y="1114425"/>
          <p14:tracePt t="8887" x="4721225" y="1131888"/>
          <p14:tracePt t="8895" x="4711700" y="1131888"/>
          <p14:tracePt t="8903" x="4675188" y="1141413"/>
          <p14:tracePt t="8911" x="4648200" y="1141413"/>
          <p14:tracePt t="8919" x="4584700" y="1168400"/>
          <p14:tracePt t="8929" x="4548188" y="1177925"/>
          <p14:tracePt t="8934" x="4465638" y="1204913"/>
          <p14:tracePt t="8944" x="4392613" y="1214438"/>
          <p14:tracePt t="8950" x="4310063" y="1241425"/>
          <p14:tracePt t="8962" x="4219575" y="1260475"/>
          <p14:tracePt t="8966" x="4156075" y="1287463"/>
          <p14:tracePt t="8978" x="4083050" y="1296988"/>
          <p14:tracePt t="8982" x="4017963" y="1296988"/>
          <p14:tracePt t="8994" x="3981450" y="1296988"/>
          <p14:tracePt t="8998" x="3927475" y="1314450"/>
          <p14:tracePt t="9007" x="3890963" y="1314450"/>
          <p14:tracePt t="9015" x="3862388" y="1314450"/>
          <p14:tracePt t="9023" x="3835400" y="1333500"/>
          <p14:tracePt t="9031" x="3825875" y="1333500"/>
          <p14:tracePt t="9039" x="3798888" y="1333500"/>
          <p14:tracePt t="9047" x="3781425" y="1333500"/>
          <p14:tracePt t="9055" x="3752850" y="1350963"/>
          <p14:tracePt t="9064" x="3744913" y="1350963"/>
          <p14:tracePt t="9071" x="3725863" y="1350963"/>
          <p14:tracePt t="9080" x="3698875" y="1360488"/>
          <p14:tracePt t="9087" x="3679825" y="1360488"/>
          <p14:tracePt t="9095" x="3635375" y="1379538"/>
          <p14:tracePt t="9103" x="3625850" y="1379538"/>
          <p14:tracePt t="9111" x="3589338" y="1379538"/>
          <p14:tracePt t="9119" x="3552825" y="1379538"/>
          <p14:tracePt t="9128" x="3525838" y="1387475"/>
          <p14:tracePt t="9135" x="3479800" y="1387475"/>
          <p14:tracePt t="9145" x="3443288" y="1387475"/>
          <p14:tracePt t="9151" x="3397250" y="1387475"/>
          <p14:tracePt t="9161" x="3351213" y="1416050"/>
          <p14:tracePt t="9166" x="3314700" y="1423988"/>
          <p14:tracePt t="9177" x="3287713" y="1423988"/>
          <p14:tracePt t="9183" x="3241675" y="1423988"/>
          <p14:tracePt t="9193" x="3195638" y="1443038"/>
          <p14:tracePt t="9198" x="3141663" y="1443038"/>
          <p14:tracePt t="9207" x="3105150" y="1443038"/>
          <p14:tracePt t="9214" x="3059113" y="1443038"/>
          <p14:tracePt t="9231" x="2968625" y="1443038"/>
          <p14:tracePt t="9239" x="2922588" y="1443038"/>
          <p14:tracePt t="9247" x="2895600" y="1443038"/>
          <p14:tracePt t="9255" x="2849563" y="1443038"/>
          <p14:tracePt t="9263" x="2822575" y="1443038"/>
          <p14:tracePt t="9270" x="2794000" y="1443038"/>
          <p14:tracePt t="9280" x="2776538" y="1443038"/>
          <p14:tracePt t="9286" x="2767013" y="1452563"/>
          <p14:tracePt t="9295" x="2757488" y="1452563"/>
          <p14:tracePt t="9303" x="2740025" y="1452563"/>
          <p14:tracePt t="9312" x="2720975" y="1452563"/>
          <p14:tracePt t="9319" x="2703513" y="1470025"/>
          <p14:tracePt t="9328" x="2693988" y="1470025"/>
          <p14:tracePt t="9335" x="2676525" y="1470025"/>
          <p14:tracePt t="9344" x="2667000" y="1470025"/>
          <p14:tracePt t="9351" x="2640013" y="1470025"/>
          <p14:tracePt t="9361" x="2620963" y="1470025"/>
          <p14:tracePt t="9367" x="2611438" y="1470025"/>
          <p14:tracePt t="9380" x="2584450" y="1470025"/>
          <p14:tracePt t="9392" x="2574925" y="1470025"/>
          <p14:tracePt t="9408" x="2566988" y="1470025"/>
          <p14:tracePt t="9510" x="2574925" y="1470025"/>
          <p14:tracePt t="9519" x="2584450" y="1470025"/>
          <p14:tracePt t="9527" x="2630488" y="1470025"/>
          <p14:tracePt t="9535" x="2667000" y="1470025"/>
          <p14:tracePt t="9544" x="2740025" y="1470025"/>
          <p14:tracePt t="9551" x="2813050" y="1470025"/>
          <p14:tracePt t="9562" x="2867025" y="1470025"/>
          <p14:tracePt t="9566" x="2959100" y="1470025"/>
          <p14:tracePt t="9577" x="3032125" y="1470025"/>
          <p14:tracePt t="9583" x="3114675" y="1470025"/>
          <p14:tracePt t="9592" x="3168650" y="1470025"/>
          <p14:tracePt t="9598" x="3205163" y="1470025"/>
          <p14:tracePt t="9606" x="3241675" y="1452563"/>
          <p14:tracePt t="9614" x="3260725" y="1452563"/>
          <p14:tracePt t="9622" x="3287713" y="1452563"/>
          <p14:tracePt t="9630" x="3314700" y="1443038"/>
          <p14:tracePt t="9639" x="3360738" y="1443038"/>
          <p14:tracePt t="9647" x="3397250" y="1443038"/>
          <p14:tracePt t="9655" x="3452813" y="1443038"/>
          <p14:tracePt t="9663" x="3479800" y="1443038"/>
          <p14:tracePt t="9671" x="3506788" y="1443038"/>
          <p14:tracePt t="9679" x="3525838" y="1443038"/>
          <p14:tracePt t="9687" x="3562350" y="1443038"/>
          <p14:tracePt t="9697" x="3579813" y="1443038"/>
          <p14:tracePt t="9703" x="3589338" y="1443038"/>
          <p14:tracePt t="9711" x="3625850" y="1443038"/>
          <p14:tracePt t="9719" x="3643313" y="1443038"/>
          <p14:tracePt t="9729" x="3652838" y="1443038"/>
          <p14:tracePt t="9735" x="3679825" y="1443038"/>
          <p14:tracePt t="9746" x="3708400" y="1443038"/>
          <p14:tracePt t="9750" x="3716338" y="1452563"/>
          <p14:tracePt t="9762" x="3744913" y="1460500"/>
          <p14:tracePt t="9766" x="3762375" y="1470025"/>
          <p14:tracePt t="9778" x="3789363" y="1470025"/>
          <p14:tracePt t="9782" x="3808413" y="1479550"/>
          <p14:tracePt t="9792" x="3835400" y="1479550"/>
          <p14:tracePt t="9798" x="3854450" y="1489075"/>
          <p14:tracePt t="9807" x="3862388" y="1497013"/>
          <p14:tracePt t="10879" x="3871913" y="1497013"/>
          <p14:tracePt t="10887" x="3881438" y="1497013"/>
          <p14:tracePt t="10895" x="3898900" y="1497013"/>
          <p14:tracePt t="10903" x="3898900" y="1489075"/>
          <p14:tracePt t="10911" x="3917950" y="1479550"/>
          <p14:tracePt t="10919" x="3954463" y="1470025"/>
          <p14:tracePt t="10928" x="3981450" y="1470025"/>
          <p14:tracePt t="10935" x="4000500" y="1470025"/>
          <p14:tracePt t="10945" x="4017963" y="1460500"/>
          <p14:tracePt t="10950" x="4037013" y="1452563"/>
          <p14:tracePt t="10961" x="4073525" y="1452563"/>
          <p14:tracePt t="10966" x="4127500" y="1433513"/>
          <p14:tracePt t="10978" x="4210050" y="1433513"/>
          <p14:tracePt t="10982" x="4237038" y="1433513"/>
          <p14:tracePt t="10992" x="4292600" y="1416050"/>
          <p14:tracePt t="10999" x="4319588" y="1406525"/>
          <p14:tracePt t="11008" x="4365625" y="1406525"/>
          <p14:tracePt t="11015" x="4438650" y="1379538"/>
          <p14:tracePt t="11023" x="4511675" y="1370013"/>
          <p14:tracePt t="11031" x="4565650" y="1370013"/>
          <p14:tracePt t="11039" x="4602163" y="1350963"/>
          <p14:tracePt t="11047" x="4621213" y="1343025"/>
          <p14:tracePt t="11055" x="4638675" y="1343025"/>
          <p14:tracePt t="11064" x="4667250" y="1343025"/>
          <p14:tracePt t="11071" x="4694238" y="1314450"/>
          <p14:tracePt t="11079" x="4711700" y="1306513"/>
          <p14:tracePt t="11087" x="4721225" y="1306513"/>
          <p14:tracePt t="11095" x="4740275" y="1287463"/>
          <p14:tracePt t="11103" x="4748213" y="1277938"/>
          <p14:tracePt t="11112" x="4757738" y="1277938"/>
          <p14:tracePt t="11119" x="4767263" y="1277938"/>
          <p14:tracePt t="11129" x="4784725" y="1270000"/>
          <p14:tracePt t="11151" x="4803775" y="1260475"/>
          <p14:tracePt t="11178" x="4840288" y="1260475"/>
          <p14:tracePt t="11183" x="4857750" y="1241425"/>
          <p14:tracePt t="11192" x="4886325" y="1233488"/>
          <p14:tracePt t="11199" x="4913313" y="1223963"/>
          <p14:tracePt t="11207" x="4940300" y="1223963"/>
          <p14:tracePt t="11223" x="4968875" y="1204913"/>
          <p14:tracePt t="11233" x="4986338" y="1196975"/>
          <p14:tracePt t="11239" x="4995863" y="1196975"/>
          <p14:tracePt t="11255" x="5013325" y="1196975"/>
          <p14:tracePt t="11263" x="5059363" y="1177925"/>
          <p14:tracePt t="11271" x="5105400" y="1168400"/>
          <p14:tracePt t="11279" x="5132388" y="1168400"/>
          <p14:tracePt t="11287" x="5159375" y="1141413"/>
          <p14:tracePt t="11295" x="5168900" y="1141413"/>
          <p14:tracePt t="11303" x="5178425" y="1141413"/>
          <p14:tracePt t="11351" x="5195888" y="1131888"/>
          <p14:tracePt t="11367" x="5205413" y="1131888"/>
          <p14:tracePt t="11377" x="5214938" y="1114425"/>
          <p14:tracePt t="11383" x="5224463" y="1114425"/>
          <p14:tracePt t="11391" x="5232400" y="1114425"/>
          <p14:tracePt t="11398" x="5241925" y="1114425"/>
          <p14:tracePt t="11407" x="5251450" y="1114425"/>
          <p14:tracePt t="11423" x="5268913" y="1114425"/>
          <p14:tracePt t="11430" x="5278438" y="1104900"/>
          <p14:tracePt t="11439" x="5278438" y="1095375"/>
          <p14:tracePt t="11448" x="5287963" y="1087438"/>
          <p14:tracePt t="11455" x="5305425" y="1077913"/>
          <p14:tracePt t="11463" x="5324475" y="1068388"/>
          <p14:tracePt t="11471" x="5341938" y="1068388"/>
          <p14:tracePt t="11480" x="5370513" y="1058863"/>
          <p14:tracePt t="11486" x="5378450" y="1058863"/>
          <p14:tracePt t="11495" x="5414963" y="1041400"/>
          <p14:tracePt t="11511" x="5424488" y="1041400"/>
          <p14:tracePt t="11519" x="5434013" y="1041400"/>
          <p14:tracePt t="11528" x="5443538" y="1031875"/>
          <p14:tracePt t="11623" x="5451475" y="1031875"/>
          <p14:tracePt t="11647" x="5461000" y="1022350"/>
          <p14:tracePt t="11654" x="5470525" y="1014413"/>
          <p14:tracePt t="11680" x="5470525" y="1004888"/>
          <p14:tracePt t="11782" x="5487988" y="995363"/>
          <p14:tracePt t="12503" x="5497513" y="985838"/>
          <p14:tracePt t="12534" x="5507038" y="985838"/>
          <p14:tracePt t="12543" x="5534025" y="985838"/>
          <p14:tracePt t="12550" x="5561013" y="985838"/>
          <p14:tracePt t="12560" x="5616575" y="985838"/>
          <p14:tracePt t="12566" x="5689600" y="985838"/>
          <p14:tracePt t="12577" x="5735638" y="985838"/>
          <p14:tracePt t="12583" x="5772150" y="985838"/>
          <p14:tracePt t="12593" x="5826125" y="985838"/>
          <p14:tracePt t="12598" x="5854700" y="985838"/>
          <p14:tracePt t="12607" x="5891213" y="985838"/>
          <p14:tracePt t="12615" x="5918200" y="985838"/>
          <p14:tracePt t="12623" x="5945188" y="985838"/>
          <p14:tracePt t="12631" x="5972175" y="985838"/>
          <p14:tracePt t="12638" x="5991225" y="985838"/>
          <p14:tracePt t="12655" x="6000750" y="985838"/>
          <p14:tracePt t="12687" x="6018213" y="985838"/>
          <p14:tracePt t="12695" x="6027738" y="985838"/>
          <p14:tracePt t="12719" x="6037263" y="985838"/>
          <p14:tracePt t="12767" x="6045200" y="985838"/>
          <p14:tracePt t="12776" x="6054725" y="976313"/>
          <p14:tracePt t="12798" x="6064250" y="968375"/>
          <p14:tracePt t="12806" x="6073775" y="968375"/>
          <p14:tracePt t="12814" x="6091238" y="968375"/>
          <p14:tracePt t="12823" x="6100763" y="968375"/>
          <p14:tracePt t="12831" x="6118225" y="968375"/>
          <p14:tracePt t="12839" x="6137275" y="968375"/>
          <p14:tracePt t="12847" x="6173788" y="968375"/>
          <p14:tracePt t="12862" x="6183313" y="958850"/>
          <p14:tracePt t="12871" x="6200775" y="958850"/>
          <p14:tracePt t="12882" x="6219825" y="958850"/>
          <p14:tracePt t="12887" x="6256338" y="958850"/>
          <p14:tracePt t="12897" x="6292850" y="958850"/>
          <p14:tracePt t="12904" x="6300788" y="958850"/>
          <p14:tracePt t="12935" x="6310313" y="958850"/>
          <p14:tracePt t="12951" x="6337300" y="958850"/>
          <p14:tracePt t="12960" x="6346825" y="958850"/>
          <p14:tracePt t="12966" x="6356350" y="958850"/>
          <p14:tracePt t="13031" x="6373813" y="939800"/>
          <p14:tracePt t="13055" x="6383338" y="939800"/>
          <p14:tracePt t="13379" x="6373813" y="939800"/>
          <p14:tracePt t="13384" x="6329363" y="939800"/>
          <p14:tracePt t="13392" x="6256338" y="939800"/>
          <p14:tracePt t="13399" x="6200775" y="939800"/>
          <p14:tracePt t="13407" x="6127750" y="939800"/>
          <p14:tracePt t="13415" x="6037263" y="939800"/>
          <p14:tracePt t="13422" x="5945188" y="939800"/>
          <p14:tracePt t="13430" x="5670550" y="939800"/>
          <p14:tracePt t="13439" x="5524500" y="939800"/>
          <p14:tracePt t="13447" x="5414963" y="939800"/>
          <p14:tracePt t="13455" x="5314950" y="949325"/>
          <p14:tracePt t="13463" x="5241925" y="949325"/>
          <p14:tracePt t="13471" x="5168900" y="976313"/>
          <p14:tracePt t="13479" x="5105400" y="985838"/>
          <p14:tracePt t="13487" x="5059363" y="1004888"/>
          <p14:tracePt t="13495" x="5041900" y="1004888"/>
          <p14:tracePt t="13503" x="5013325" y="1014413"/>
          <p14:tracePt t="13511" x="4986338" y="1041400"/>
          <p14:tracePt t="13518" x="4949825" y="1050925"/>
          <p14:tracePt t="13528" x="4913313" y="1068388"/>
          <p14:tracePt t="13534" x="4886325" y="1077913"/>
          <p14:tracePt t="13544" x="4867275" y="1095375"/>
          <p14:tracePt t="13551" x="4849813" y="1104900"/>
          <p14:tracePt t="13562" x="4821238" y="1131888"/>
          <p14:tracePt t="13566" x="4813300" y="1131888"/>
          <p14:tracePt t="13577" x="4803775" y="1131888"/>
          <p14:tracePt t="13582" x="4776788" y="1150938"/>
          <p14:tracePt t="13598" x="4757738" y="1160463"/>
          <p14:tracePt t="13607" x="4748213" y="1160463"/>
          <p14:tracePt t="13615" x="4730750" y="1177925"/>
          <p14:tracePt t="13623" x="4711700" y="1187450"/>
          <p14:tracePt t="13639" x="4703763" y="1204913"/>
          <p14:tracePt t="13655" x="4703763" y="1214438"/>
          <p14:tracePt t="13671" x="4694238" y="1223963"/>
          <p14:tracePt t="13687" x="4694238" y="1233488"/>
          <p14:tracePt t="13696" x="4694238" y="1250950"/>
          <p14:tracePt t="13702" x="4694238" y="1260475"/>
          <p14:tracePt t="13712" x="4684713" y="1270000"/>
          <p14:tracePt t="13719" x="4675188" y="1270000"/>
          <p14:tracePt t="13728" x="4675188" y="1277938"/>
          <p14:tracePt t="13735" x="4667250" y="1296988"/>
          <p14:tracePt t="13745" x="4667250" y="1306513"/>
          <p14:tracePt t="13750" x="4667250" y="1314450"/>
          <p14:tracePt t="13762" x="4667250" y="1333500"/>
          <p14:tracePt t="13766" x="4667250" y="1350963"/>
          <p14:tracePt t="13782" x="4667250" y="1370013"/>
          <p14:tracePt t="13792" x="4667250" y="1379538"/>
          <p14:tracePt t="13798" x="4667250" y="1397000"/>
          <p14:tracePt t="13814" x="4667250" y="1406525"/>
          <p14:tracePt t="13847" x="4667250" y="1423988"/>
          <p14:tracePt t="13862" x="4667250" y="1443038"/>
          <p14:tracePt t="13879" x="4667250" y="1452563"/>
          <p14:tracePt t="13887" x="4667250" y="1470025"/>
          <p14:tracePt t="13895" x="4667250" y="1479550"/>
          <p14:tracePt t="13902" x="4667250" y="1497013"/>
          <p14:tracePt t="13935" x="4667250" y="1516063"/>
          <p14:tracePt t="13992" x="4667250" y="1525588"/>
          <p14:tracePt t="14247" x="4667250" y="1516063"/>
          <p14:tracePt t="15310" x="4667250" y="1497013"/>
          <p14:tracePt t="15319" x="4675188" y="1489075"/>
          <p14:tracePt t="15455" x="4684713" y="1489075"/>
          <p14:tracePt t="15495" x="4703763" y="1489075"/>
          <p14:tracePt t="15518" x="4711700" y="1489075"/>
          <p14:tracePt t="15534" x="4730750" y="1489075"/>
          <p14:tracePt t="15551" x="4740275" y="1489075"/>
          <p14:tracePt t="15615" x="4757738" y="1489075"/>
          <p14:tracePt t="15960" x="4776788" y="1489075"/>
          <p14:tracePt t="15966" x="4784725" y="1489075"/>
          <p14:tracePt t="15977" x="4803775" y="1489075"/>
          <p14:tracePt t="15982" x="4813300" y="1489075"/>
          <p14:tracePt t="15993" x="4821238" y="1489075"/>
          <p14:tracePt t="15999" x="4830763" y="1489075"/>
          <p14:tracePt t="16009" x="4867275" y="1489075"/>
          <p14:tracePt t="16015" x="4886325" y="1489075"/>
          <p14:tracePt t="16023" x="4913313" y="1489075"/>
          <p14:tracePt t="16030" x="4922838" y="1489075"/>
          <p14:tracePt t="16039" x="4940300" y="1489075"/>
          <p14:tracePt t="16047" x="4959350" y="1489075"/>
          <p14:tracePt t="16055" x="4968875" y="1489075"/>
          <p14:tracePt t="16071" x="4986338" y="1489075"/>
          <p14:tracePt t="16095" x="4995863" y="1489075"/>
          <p14:tracePt t="16103" x="5022850" y="1489075"/>
          <p14:tracePt t="16112" x="5049838" y="1489075"/>
          <p14:tracePt t="16119" x="5132388" y="1489075"/>
          <p14:tracePt t="16128" x="5224463" y="1489075"/>
          <p14:tracePt t="16135" x="5297488" y="1489075"/>
          <p14:tracePt t="16145" x="5397500" y="1489075"/>
          <p14:tracePt t="16151" x="5470525" y="1489075"/>
          <p14:tracePt t="16161" x="5561013" y="1489075"/>
          <p14:tracePt t="16167" x="5653088" y="1489075"/>
          <p14:tracePt t="16178" x="5745163" y="1489075"/>
          <p14:tracePt t="16183" x="5772150" y="1489075"/>
          <p14:tracePt t="16191" x="5808663" y="1489075"/>
          <p14:tracePt t="16198" x="5826125" y="1489075"/>
          <p14:tracePt t="16280" x="5835650" y="1489075"/>
          <p14:tracePt t="16319" x="5845175" y="1489075"/>
          <p14:tracePt t="16327" x="5862638" y="1489075"/>
          <p14:tracePt t="16359" x="5872163" y="1489075"/>
          <p14:tracePt t="16377" x="5899150" y="1489075"/>
          <p14:tracePt t="16384" x="5918200" y="1489075"/>
          <p14:tracePt t="16391" x="5927725" y="1489075"/>
          <p14:tracePt t="16398" x="5945188" y="1489075"/>
          <p14:tracePt t="16407" x="5981700" y="1489075"/>
          <p14:tracePt t="16415" x="6008688" y="1489075"/>
          <p14:tracePt t="16423" x="6027738" y="1489075"/>
          <p14:tracePt t="16431" x="6037263" y="1489075"/>
          <p14:tracePt t="16454" x="6045200" y="1489075"/>
          <p14:tracePt t="16463" x="6054725" y="1489075"/>
          <p14:tracePt t="16471" x="6064250" y="1489075"/>
          <p14:tracePt t="16566" x="6073775" y="1489075"/>
          <p14:tracePt t="16631" x="6081713" y="1479550"/>
          <p14:tracePt t="16638" x="6091238" y="1470025"/>
          <p14:tracePt t="18976" x="6081713" y="1470025"/>
          <p14:tracePt t="18982" x="6073775" y="1470025"/>
          <p14:tracePt t="18992" x="6054725" y="1470025"/>
          <p14:tracePt t="19006" x="6037263" y="1489075"/>
          <p14:tracePt t="19030" x="6027738" y="1497013"/>
          <p14:tracePt t="19191" x="6018213" y="1506538"/>
          <p14:tracePt t="19199" x="6018213" y="1516063"/>
          <p14:tracePt t="19207" x="6000750" y="1543050"/>
          <p14:tracePt t="19214" x="5964238" y="1552575"/>
          <p14:tracePt t="19223" x="5881688" y="1589088"/>
          <p14:tracePt t="19247" x="5653088" y="1616075"/>
          <p14:tracePt t="19254" x="5597525" y="1616075"/>
          <p14:tracePt t="19263" x="5553075" y="1625600"/>
          <p14:tracePt t="19270" x="5516563" y="1635125"/>
          <p14:tracePt t="19280" x="5470525" y="1643063"/>
          <p14:tracePt t="19287" x="5443538" y="1662113"/>
          <p14:tracePt t="19295" x="5424488" y="1679575"/>
          <p14:tracePt t="19303" x="5397500" y="1698625"/>
          <p14:tracePt t="19311" x="5370513" y="1716088"/>
          <p14:tracePt t="19319" x="5314950" y="1744663"/>
          <p14:tracePt t="19329" x="5268913" y="1762125"/>
          <p14:tracePt t="19334" x="5205413" y="1789113"/>
          <p14:tracePt t="19345" x="5159375" y="1808163"/>
          <p14:tracePt t="19350" x="5105400" y="1825625"/>
          <p14:tracePt t="19362" x="5041900" y="1835150"/>
          <p14:tracePt t="19366" x="4976813" y="1862138"/>
          <p14:tracePt t="19377" x="4922838" y="1881188"/>
          <p14:tracePt t="19382" x="4857750" y="1881188"/>
          <p14:tracePt t="19392" x="4784725" y="1908175"/>
          <p14:tracePt t="19399" x="4740275" y="1917700"/>
          <p14:tracePt t="19407" x="4638675" y="1963738"/>
          <p14:tracePt t="19415" x="4548188" y="1973263"/>
          <p14:tracePt t="19423" x="4465638" y="2000250"/>
          <p14:tracePt t="19431" x="4338638" y="2046288"/>
          <p14:tracePt t="19439" x="4229100" y="2063750"/>
          <p14:tracePt t="19451" x="4146550" y="2090738"/>
          <p14:tracePt t="19454" x="4073525" y="2100263"/>
          <p14:tracePt t="19463" x="3990975" y="2100263"/>
          <p14:tracePt t="19471" x="3935413" y="2100263"/>
          <p14:tracePt t="19480" x="3771900" y="2100263"/>
          <p14:tracePt t="19487" x="3662363" y="2100263"/>
          <p14:tracePt t="19496" x="3516313" y="2100263"/>
          <p14:tracePt t="19503" x="3387725" y="2100263"/>
          <p14:tracePt t="19511" x="3260725" y="2090738"/>
          <p14:tracePt t="19519" x="3187700" y="2082800"/>
          <p14:tracePt t="19528" x="3086100" y="2054225"/>
          <p14:tracePt t="19535" x="3068638" y="2054225"/>
          <p14:tracePt t="19545" x="3013075" y="2054225"/>
          <p14:tracePt t="19550" x="2986088" y="2046288"/>
          <p14:tracePt t="19561" x="2968625" y="2046288"/>
          <p14:tracePt t="19567" x="2940050" y="2036763"/>
          <p14:tracePt t="19578" x="2922588" y="2027238"/>
          <p14:tracePt t="19582" x="2895600" y="2017713"/>
          <p14:tracePt t="19598" x="2886075" y="2017713"/>
          <p14:tracePt t="19607" x="2876550" y="2017713"/>
          <p14:tracePt t="19655" x="2867025" y="2009775"/>
          <p14:tracePt t="19695" x="2867025" y="2000250"/>
          <p14:tracePt t="19735" x="2867025" y="1990725"/>
          <p14:tracePt t="19823" x="2886075" y="1990725"/>
          <p14:tracePt t="19831" x="2913063" y="1990725"/>
          <p14:tracePt t="19839" x="2940050" y="1990725"/>
          <p14:tracePt t="19847" x="2968625" y="1990725"/>
          <p14:tracePt t="19854" x="3022600" y="1990725"/>
          <p14:tracePt t="19863" x="3114675" y="1990725"/>
          <p14:tracePt t="19870" x="3187700" y="1990725"/>
          <p14:tracePt t="19879" x="3287713" y="1990725"/>
          <p14:tracePt t="19887" x="3379788" y="1990725"/>
          <p14:tracePt t="19896" x="3817938" y="1990725"/>
          <p14:tracePt t="19903" x="3963988" y="1990725"/>
          <p14:tracePt t="19912" x="4090988" y="1990725"/>
          <p14:tracePt t="19918" x="4219575" y="1990725"/>
          <p14:tracePt t="19928" x="4310063" y="1990725"/>
          <p14:tracePt t="19935" x="4365625" y="1990725"/>
          <p14:tracePt t="19945" x="4411663" y="1973263"/>
          <p14:tracePt t="19951" x="4438650" y="1973263"/>
          <p14:tracePt t="19961" x="4456113" y="1973263"/>
          <p14:tracePt t="19967" x="4465638" y="1963738"/>
          <p14:tracePt t="20182" x="4475163" y="1944688"/>
          <p14:tracePt t="20191" x="4492625" y="1898650"/>
          <p14:tracePt t="20198" x="4502150" y="1871663"/>
          <p14:tracePt t="20207" x="4565650" y="1798638"/>
          <p14:tracePt t="20215" x="4648200" y="1708150"/>
          <p14:tracePt t="20223" x="4757738" y="1625600"/>
          <p14:tracePt t="20231" x="4857750" y="1533525"/>
          <p14:tracePt t="20239" x="4940300" y="1479550"/>
          <p14:tracePt t="20247" x="5041900" y="1406525"/>
          <p14:tracePt t="20255" x="5086350" y="1360488"/>
          <p14:tracePt t="20263" x="5141913" y="1306513"/>
          <p14:tracePt t="20270" x="5168900" y="1277938"/>
          <p14:tracePt t="20279" x="5214938" y="1241425"/>
          <p14:tracePt t="20287" x="5232400" y="1233488"/>
          <p14:tracePt t="20295" x="5268913" y="1196975"/>
          <p14:tracePt t="20312" x="5287963" y="1177925"/>
          <p14:tracePt t="20319" x="5297488" y="1177925"/>
          <p14:tracePt t="20346" x="5324475" y="1177925"/>
          <p14:tracePt t="20351" x="5351463" y="1168400"/>
          <p14:tracePt t="20363" x="5378450" y="1150938"/>
          <p14:tracePt t="20366" x="5424488" y="1150938"/>
          <p14:tracePt t="20375" x="5451475" y="1150938"/>
          <p14:tracePt t="20382" x="5507038" y="1141413"/>
          <p14:tracePt t="20392" x="5524500" y="1141413"/>
          <p14:tracePt t="20398" x="5561013" y="1123950"/>
          <p14:tracePt t="20415" x="5570538" y="1114425"/>
          <p14:tracePt t="20422" x="5589588" y="1114425"/>
          <p14:tracePt t="20431" x="5616575" y="1087438"/>
          <p14:tracePt t="20439" x="5626100" y="1087438"/>
          <p14:tracePt t="20455" x="5653088" y="1077913"/>
          <p14:tracePt t="20479" x="5662613" y="1068388"/>
          <p14:tracePt t="20735" x="5662613" y="1050925"/>
          <p14:tracePt t="20751" x="5662613" y="1041400"/>
          <p14:tracePt t="20767" x="5662613" y="1022350"/>
          <p14:tracePt t="20799" x="5662613" y="1014413"/>
          <p14:tracePt t="20895" x="5662613" y="1004888"/>
          <p14:tracePt t="21479" x="5670550" y="995363"/>
          <p14:tracePt t="21487" x="5680075" y="995363"/>
          <p14:tracePt t="21511" x="5699125" y="995363"/>
          <p14:tracePt t="21535" x="5716588" y="995363"/>
          <p14:tracePt t="21550" x="5726113" y="995363"/>
          <p14:tracePt t="21576" x="5735638" y="995363"/>
          <p14:tracePt t="21583" x="5745163" y="995363"/>
          <p14:tracePt t="21593" x="5762625" y="985838"/>
          <p14:tracePt t="21607" x="5772150" y="985838"/>
          <p14:tracePt t="21623" x="5799138" y="985838"/>
          <p14:tracePt t="21631" x="5818188" y="968375"/>
          <p14:tracePt t="21638" x="5826125" y="968375"/>
          <p14:tracePt t="21647" x="5845175" y="968375"/>
          <p14:tracePt t="21696" x="5854700" y="968375"/>
          <p14:tracePt t="21934" x="5862638" y="968375"/>
          <p14:tracePt t="21943" x="5881688" y="968375"/>
          <p14:tracePt t="21950" x="5899150" y="968375"/>
          <p14:tracePt t="21999" x="5918200" y="968375"/>
          <p14:tracePt t="22103" x="5927725" y="968375"/>
          <p14:tracePt t="22111" x="5945188" y="968375"/>
          <p14:tracePt t="22127" x="5954713" y="968375"/>
          <p14:tracePt t="22134" x="5972175" y="968375"/>
          <p14:tracePt t="22223" x="5991225" y="968375"/>
          <p14:tracePt t="22255" x="6000750" y="968375"/>
          <p14:tracePt t="22343" x="6018213" y="968375"/>
          <p14:tracePt t="22362" x="6027738" y="968375"/>
          <p14:tracePt t="22367" x="6045200" y="968375"/>
          <p14:tracePt t="22392" x="6073775" y="968375"/>
          <p14:tracePt t="22398" x="6091238" y="968375"/>
          <p14:tracePt t="22407" x="6100763" y="968375"/>
          <p14:tracePt t="22415" x="6118225" y="968375"/>
          <p14:tracePt t="22422" x="6127750" y="968375"/>
          <p14:tracePt t="22431" x="6146800" y="968375"/>
          <p14:tracePt t="22446" x="6164263" y="968375"/>
          <p14:tracePt t="22503" x="6183313" y="968375"/>
          <p14:tracePt t="22749" x="6200775" y="968375"/>
          <p14:tracePt t="22846" x="6210300" y="968375"/>
          <p14:tracePt t="22862" x="6219825" y="958850"/>
          <p14:tracePt t="22879" x="6227763" y="958850"/>
          <p14:tracePt t="22886" x="6237288" y="958850"/>
          <p14:tracePt t="23054" x="6256338" y="958850"/>
          <p14:tracePt t="23183" x="6237288" y="958850"/>
          <p14:tracePt t="23193" x="6191250" y="958850"/>
          <p14:tracePt t="23198" x="6173788" y="968375"/>
          <p14:tracePt t="23207" x="6127750" y="1004888"/>
          <p14:tracePt t="23215" x="6045200" y="1041400"/>
          <p14:tracePt t="23223" x="5945188" y="1114425"/>
          <p14:tracePt t="23234" x="5881688" y="1150938"/>
          <p14:tracePt t="23238" x="5799138" y="1196975"/>
          <p14:tracePt t="23247" x="5716588" y="1250950"/>
          <p14:tracePt t="23254" x="5670550" y="1296988"/>
          <p14:tracePt t="23263" x="5597525" y="1360488"/>
          <p14:tracePt t="23271" x="5553075" y="1416050"/>
          <p14:tracePt t="23279" x="5524500" y="1443038"/>
          <p14:tracePt t="23287" x="5451475" y="1516063"/>
          <p14:tracePt t="23295" x="5424488" y="1543050"/>
          <p14:tracePt t="23303" x="5387975" y="1579563"/>
          <p14:tracePt t="23312" x="5341938" y="1616075"/>
          <p14:tracePt t="23319" x="5314950" y="1643063"/>
          <p14:tracePt t="23329" x="5278438" y="1671638"/>
          <p14:tracePt t="23334" x="5251450" y="1708150"/>
          <p14:tracePt t="23345" x="5224463" y="1735138"/>
          <p14:tracePt t="23350" x="5205413" y="1771650"/>
          <p14:tracePt t="23363" x="5187950" y="1789113"/>
          <p14:tracePt t="23368" x="5168900" y="1808163"/>
          <p14:tracePt t="23376" x="5159375" y="1835150"/>
          <p14:tracePt t="23383" x="5132388" y="1871663"/>
          <p14:tracePt t="23398" x="5122863" y="1898650"/>
          <p14:tracePt t="23407" x="5095875" y="1963738"/>
          <p14:tracePt t="23415" x="5095875" y="1973263"/>
          <p14:tracePt t="23422" x="5059363" y="2017713"/>
          <p14:tracePt t="23431" x="5041900" y="2036763"/>
          <p14:tracePt t="23439" x="5032375" y="2063750"/>
          <p14:tracePt t="23448" x="5013325" y="2082800"/>
          <p14:tracePt t="23455" x="5013325" y="2090738"/>
          <p14:tracePt t="23463" x="5005388" y="2100263"/>
          <p14:tracePt t="23495" x="4986338" y="2127250"/>
          <p14:tracePt t="23847" x="4976813" y="2127250"/>
          <p14:tracePt t="24366" x="4976813" y="2119313"/>
          <p14:tracePt t="24429" x="4976813" y="2109788"/>
          <p14:tracePt t="25742" x="5022850" y="2100263"/>
          <p14:tracePt t="25750" x="5068888" y="2100263"/>
          <p14:tracePt t="25759" x="5132388" y="2100263"/>
          <p14:tracePt t="25766" x="5205413" y="2100263"/>
          <p14:tracePt t="25774" x="5287963" y="2100263"/>
          <p14:tracePt t="25782" x="5341938" y="2100263"/>
          <p14:tracePt t="25789" x="5414963" y="2100263"/>
          <p14:tracePt t="25798" x="5461000" y="2100263"/>
          <p14:tracePt t="25806" x="5487988" y="2100263"/>
          <p14:tracePt t="25813" x="5507038" y="2100263"/>
          <p14:tracePt t="25821" x="5516563" y="2100263"/>
          <p14:tracePt t="25829" x="5534025" y="2100263"/>
          <p14:tracePt t="25854" x="5553075" y="2100263"/>
          <p14:tracePt t="25870" x="5561013" y="2100263"/>
          <p14:tracePt t="25878" x="5580063" y="2100263"/>
          <p14:tracePt t="25886" x="5607050" y="2100263"/>
          <p14:tracePt t="25895" x="5626100" y="2100263"/>
          <p14:tracePt t="25902" x="5670550" y="2100263"/>
          <p14:tracePt t="25909" x="5708650" y="2090738"/>
          <p14:tracePt t="25917" x="5781675" y="2090738"/>
          <p14:tracePt t="25926" x="5845175" y="2082800"/>
          <p14:tracePt t="25933" x="5881688" y="2063750"/>
          <p14:tracePt t="25943" x="5927725" y="2054225"/>
          <p14:tracePt t="25950" x="5981700" y="2054225"/>
          <p14:tracePt t="25958" x="6027738" y="2054225"/>
          <p14:tracePt t="25965" x="6064250" y="2054225"/>
          <p14:tracePt t="25974" x="6110288" y="2054225"/>
          <p14:tracePt t="25981" x="6164263" y="2054225"/>
          <p14:tracePt t="25989" x="6200775" y="2054225"/>
          <p14:tracePt t="25998" x="6227763" y="2054225"/>
          <p14:tracePt t="26005" x="6246813" y="2054225"/>
          <p14:tracePt t="26013" x="6256338" y="2054225"/>
          <p14:tracePt t="26021" x="6273800" y="2054225"/>
          <p14:tracePt t="26037" x="6283325" y="2054225"/>
          <p14:tracePt t="26079" x="6300788" y="2054225"/>
          <p14:tracePt t="26598" x="6319838" y="2054225"/>
          <p14:tracePt t="26645" x="6329363" y="2054225"/>
          <p14:tracePt t="26677" x="6337300" y="2054225"/>
          <p14:tracePt t="26685" x="6346825" y="2054225"/>
          <p14:tracePt t="26718" x="6356350" y="2054225"/>
          <p14:tracePt t="26726" x="6365875" y="2046288"/>
          <p14:tracePt t="26782" x="6373813" y="2036763"/>
          <p14:tracePt t="26830" x="6402388" y="2036763"/>
          <p14:tracePt t="26838" x="6456363" y="2036763"/>
          <p14:tracePt t="26845" x="6511925" y="2036763"/>
          <p14:tracePt t="26853" x="6602413" y="2036763"/>
          <p14:tracePt t="26861" x="6731000" y="2036763"/>
          <p14:tracePt t="26869" x="6840538" y="2036763"/>
          <p14:tracePt t="26878" x="6940550" y="2036763"/>
          <p14:tracePt t="26885" x="7013575" y="2036763"/>
          <p14:tracePt t="26895" x="7040563" y="2036763"/>
          <p14:tracePt t="26902" x="7069138" y="2036763"/>
          <p14:tracePt t="26911" x="7096125" y="2036763"/>
          <p14:tracePt t="26917" x="7113588" y="2036763"/>
          <p14:tracePt t="26998" x="7113588" y="2017713"/>
          <p14:tracePt t="28126" x="7105650" y="2017713"/>
          <p14:tracePt t="28134" x="7086600" y="2017713"/>
          <p14:tracePt t="28143" x="7069138" y="2017713"/>
          <p14:tracePt t="28150" x="7059613" y="2017713"/>
          <p14:tracePt t="28160" x="7032625" y="2017713"/>
          <p14:tracePt t="28175" x="7013575" y="2036763"/>
          <p14:tracePt t="28182" x="6996113" y="2046288"/>
          <p14:tracePt t="28190" x="6967538" y="2054225"/>
          <p14:tracePt t="28198" x="6950075" y="2063750"/>
          <p14:tracePt t="28206" x="6904038" y="2100263"/>
          <p14:tracePt t="28214" x="6877050" y="2109788"/>
          <p14:tracePt t="28222" x="6804025" y="2136775"/>
          <p14:tracePt t="28231" x="6757988" y="2146300"/>
          <p14:tracePt t="28239" x="6694488" y="2163763"/>
          <p14:tracePt t="28247" x="6621463" y="2182813"/>
          <p14:tracePt t="28254" x="6521450" y="2209800"/>
          <p14:tracePt t="28263" x="6446838" y="2219325"/>
          <p14:tracePt t="28270" x="6356350" y="2246313"/>
          <p14:tracePt t="28279" x="6073775" y="2265363"/>
          <p14:tracePt t="28286" x="5972175" y="2292350"/>
          <p14:tracePt t="28295" x="5899150" y="2292350"/>
          <p14:tracePt t="28302" x="5826125" y="2309813"/>
          <p14:tracePt t="28311" x="5745163" y="2346325"/>
          <p14:tracePt t="28318" x="5680075" y="2374900"/>
          <p14:tracePt t="28329" x="5653088" y="2374900"/>
          <p14:tracePt t="28334" x="5626100" y="2382838"/>
          <p14:tracePt t="28345" x="5580063" y="2401888"/>
          <p14:tracePt t="28350" x="5561013" y="2401888"/>
          <p14:tracePt t="28362" x="5534025" y="2411413"/>
          <p14:tracePt t="28366" x="5497513" y="2411413"/>
          <p14:tracePt t="28376" x="5470525" y="2438400"/>
          <p14:tracePt t="28382" x="5414963" y="2447925"/>
          <p14:tracePt t="28392" x="5370513" y="2465388"/>
          <p14:tracePt t="28398" x="5287963" y="2484438"/>
          <p14:tracePt t="28407" x="5214938" y="2511425"/>
          <p14:tracePt t="28414" x="5114925" y="2520950"/>
          <p14:tracePt t="28422" x="5022850" y="2547938"/>
          <p14:tracePt t="28431" x="4821238" y="2565400"/>
          <p14:tracePt t="28438" x="4721225" y="2593975"/>
          <p14:tracePt t="28449" x="4611688" y="2601913"/>
          <p14:tracePt t="28454" x="4484688" y="2601913"/>
          <p14:tracePt t="28464" x="4411663" y="2630488"/>
          <p14:tracePt t="28470" x="4310063" y="2647950"/>
          <p14:tracePt t="28480" x="4237038" y="2674938"/>
          <p14:tracePt t="28486" x="4156075" y="2674938"/>
          <p14:tracePt t="28495" x="4083050" y="2684463"/>
          <p14:tracePt t="28502" x="4017963" y="2711450"/>
          <p14:tracePt t="28512" x="3981450" y="2720975"/>
          <p14:tracePt t="28518" x="3917950" y="2757488"/>
          <p14:tracePt t="28528" x="3817938" y="2803525"/>
          <p14:tracePt t="28534" x="3744913" y="2803525"/>
          <p14:tracePt t="28545" x="3643313" y="2830513"/>
          <p14:tracePt t="28550" x="3497263" y="2840038"/>
          <p14:tracePt t="28564" x="3424238" y="2867025"/>
          <p14:tracePt t="28567" x="3324225" y="2867025"/>
          <p14:tracePt t="28575" x="3214688" y="2886075"/>
          <p14:tracePt t="28583" x="3122613" y="2886075"/>
          <p14:tracePt t="28590" x="3013075" y="2913063"/>
          <p14:tracePt t="28598" x="2876550" y="2922588"/>
          <p14:tracePt t="28606" x="2786063" y="2949575"/>
          <p14:tracePt t="28613" x="2713038" y="2949575"/>
          <p14:tracePt t="28623" x="2630488" y="2968625"/>
          <p14:tracePt t="28630" x="2574925" y="2968625"/>
          <p14:tracePt t="28638" x="2530475" y="2986088"/>
          <p14:tracePt t="28646" x="2501900" y="2986088"/>
          <p14:tracePt t="28654" x="2474913" y="2995613"/>
          <p14:tracePt t="28663" x="2457450" y="2995613"/>
          <p14:tracePt t="28669" x="2438400" y="2995613"/>
          <p14:tracePt t="28678" x="2419350" y="3013075"/>
          <p14:tracePt t="28685" x="2411413" y="3013075"/>
          <p14:tracePt t="28790" x="2401888" y="3013075"/>
          <p14:tracePt t="28813" x="2382838" y="3013075"/>
          <p14:tracePt t="28822" x="2374900" y="3022600"/>
          <p14:tracePt t="28840" x="2365375" y="3041650"/>
          <p14:tracePt t="28847" x="2355850" y="3041650"/>
          <p14:tracePt t="28862" x="2338388" y="3049588"/>
          <p14:tracePt t="28870" x="2319338" y="3049588"/>
          <p14:tracePt t="28879" x="2309813" y="3049588"/>
          <p14:tracePt t="28885" x="2292350" y="3068638"/>
          <p14:tracePt t="28894" x="2273300" y="3078163"/>
          <p14:tracePt t="28918" x="2255838" y="3095625"/>
          <p14:tracePt t="28927" x="2236788" y="3105150"/>
          <p14:tracePt t="28935" x="2219325" y="3105150"/>
          <p14:tracePt t="28942" x="2192338" y="3105150"/>
          <p14:tracePt t="28950" x="2155825" y="3122613"/>
          <p14:tracePt t="28963" x="2136775" y="3122613"/>
          <p14:tracePt t="28965" x="2100263" y="3122613"/>
          <p14:tracePt t="28975" x="2082800" y="3122613"/>
          <p14:tracePt t="28981" x="2073275" y="3122613"/>
          <p14:tracePt t="28990" x="2063750" y="3122613"/>
          <p14:tracePt t="28998" x="2054225" y="3122613"/>
          <p14:tracePt t="29053" x="2054225" y="3132138"/>
          <p14:tracePt t="29062" x="2046288" y="3132138"/>
          <p14:tracePt t="29071" x="2017713" y="3132138"/>
          <p14:tracePt t="29080" x="1973263" y="3132138"/>
          <p14:tracePt t="29085" x="1936750" y="3132138"/>
          <p14:tracePt t="29095" x="1908175" y="3132138"/>
          <p14:tracePt t="29101" x="1863725" y="3132138"/>
          <p14:tracePt t="29110" x="1835150" y="3132138"/>
          <p14:tracePt t="29117" x="1798638" y="3132138"/>
          <p14:tracePt t="29127" x="1790700" y="3132138"/>
          <p14:tracePt t="29134" x="1771650" y="3132138"/>
          <p14:tracePt t="29142" x="1762125" y="3132138"/>
          <p14:tracePt t="29166" x="1744663" y="3132138"/>
          <p14:tracePt t="29190" x="1735138" y="3132138"/>
          <p14:tracePt t="29206" x="1725613" y="3151188"/>
          <p14:tracePt t="29222" x="1708150" y="3187700"/>
          <p14:tracePt t="29237" x="1689100" y="3195638"/>
          <p14:tracePt t="29254" x="1671638" y="3214688"/>
          <p14:tracePt t="29734" x="1652588" y="3214688"/>
          <p14:tracePt t="29758" x="1652588" y="3205163"/>
          <p14:tracePt t="30143" x="1644650" y="3195638"/>
          <p14:tracePt t="30231" x="1635125" y="3195638"/>
          <p14:tracePt t="30262" x="1625600" y="3187700"/>
          <p14:tracePt t="30295" x="1625600" y="3178175"/>
          <p14:tracePt t="30303" x="1625600" y="3168650"/>
          <p14:tracePt t="30319" x="1625600" y="3159125"/>
          <p14:tracePt t="30327" x="1625600" y="3151188"/>
          <p14:tracePt t="30334" x="1616075" y="3122613"/>
          <p14:tracePt t="30345" x="1606550" y="3114675"/>
          <p14:tracePt t="30407" x="1606550" y="3105150"/>
          <p14:tracePt t="30887" x="1598613" y="3095625"/>
          <p14:tracePt t="31057" x="1589088" y="3095625"/>
          <p14:tracePt t="31351" x="1579563" y="3095625"/>
          <p14:tracePt t="31392" x="1562100" y="3095625"/>
          <p14:tracePt t="31561" x="1552575" y="3095625"/>
          <p14:tracePt t="31655" x="1543050" y="3095625"/>
          <p14:tracePt t="31671" x="1533525" y="3095625"/>
          <p14:tracePt t="31686" x="1525588" y="3086100"/>
          <p14:tracePt t="31702" x="1525588" y="3078163"/>
          <p14:tracePt t="31711" x="1525588" y="3059113"/>
          <p14:tracePt t="31719" x="1516063" y="3049588"/>
          <p14:tracePt t="31728" x="1506538" y="3041650"/>
          <p14:tracePt t="31750" x="1497013" y="3032125"/>
          <p14:tracePt t="31767" x="1489075" y="3013075"/>
          <p14:tracePt t="31776" x="1479550" y="3005138"/>
          <p14:tracePt t="31793" x="1479550" y="2995613"/>
          <p14:tracePt t="31798" x="1479550" y="2986088"/>
          <p14:tracePt t="31814" x="1470025" y="2976563"/>
          <p14:tracePt t="31831" x="1460500" y="2968625"/>
          <p14:tracePt t="31839" x="1452563" y="2968625"/>
          <p14:tracePt t="31855" x="1433513" y="2940050"/>
          <p14:tracePt t="31887" x="1433513" y="2930525"/>
          <p14:tracePt t="31919" x="1423988" y="2922588"/>
          <p14:tracePt t="31935" x="1406525" y="2913063"/>
          <p14:tracePt t="31943" x="1406525" y="2903538"/>
          <p14:tracePt t="31951" x="1379538" y="2886075"/>
          <p14:tracePt t="31967" x="1379538" y="2876550"/>
          <p14:tracePt t="31998" x="1370013" y="2867025"/>
          <p14:tracePt t="32007" x="1360488" y="2867025"/>
          <p14:tracePt t="32071" x="1343025" y="2857500"/>
          <p14:tracePt t="32079" x="1333500" y="2857500"/>
          <p14:tracePt t="32518" x="1333500" y="2840038"/>
          <p14:tracePt t="32544" x="1333500" y="2813050"/>
          <p14:tracePt t="32551" x="1343025" y="2803525"/>
          <p14:tracePt t="32561" x="1350963" y="2803525"/>
          <p14:tracePt t="32566" x="1370013" y="2803525"/>
          <p14:tracePt t="32576" x="1387475" y="2803525"/>
          <p14:tracePt t="32582" x="1416050" y="2776538"/>
          <p14:tracePt t="32592" x="1423988" y="2776538"/>
          <p14:tracePt t="32599" x="1433513" y="2776538"/>
          <p14:tracePt t="32607" x="1452563" y="2757488"/>
          <p14:tracePt t="32662" x="1460500" y="2757488"/>
          <p14:tracePt t="32670" x="1470025" y="2757488"/>
          <p14:tracePt t="32679" x="1479550" y="2757488"/>
          <p14:tracePt t="32686" x="1489075" y="2757488"/>
          <p14:tracePt t="32695" x="1506538" y="2757488"/>
          <p14:tracePt t="32702" x="1516063" y="2757488"/>
          <p14:tracePt t="32711" x="1533525" y="2757488"/>
          <p14:tracePt t="32718" x="1562100" y="2767013"/>
          <p14:tracePt t="32960" x="1562100" y="2776538"/>
          <p14:tracePt t="32966" x="1543050" y="2776538"/>
          <p14:tracePt t="32983" x="1525588" y="2803525"/>
          <p14:tracePt t="32991" x="1516063" y="2803525"/>
          <p14:tracePt t="32999" x="1497013" y="2820988"/>
          <p14:tracePt t="33007" x="1489075" y="2830513"/>
          <p14:tracePt t="33014" x="1489075" y="2840038"/>
          <p14:tracePt t="33031" x="1489075" y="2857500"/>
          <p14:tracePt t="33039" x="1489075" y="2876550"/>
          <p14:tracePt t="33049" x="1489075" y="2894013"/>
          <p14:tracePt t="33055" x="1489075" y="2903538"/>
          <p14:tracePt t="33063" x="1489075" y="2913063"/>
          <p14:tracePt t="33071" x="1460500" y="2940050"/>
          <p14:tracePt t="33087" x="1460500" y="2949575"/>
          <p14:tracePt t="33095" x="1460500" y="2968625"/>
          <p14:tracePt t="33103" x="1460500" y="2986088"/>
          <p14:tracePt t="33112" x="1460500" y="3005138"/>
          <p14:tracePt t="33119" x="1452563" y="3022600"/>
          <p14:tracePt t="33127" x="1452563" y="3032125"/>
          <p14:tracePt t="33134" x="1452563" y="3059113"/>
          <p14:tracePt t="33146" x="1443038" y="3078163"/>
          <p14:tracePt t="33150" x="1443038" y="3086100"/>
          <p14:tracePt t="33183" x="1443038" y="3095625"/>
          <p14:tracePt t="33190" x="1433513" y="3105150"/>
          <p14:tracePt t="33234" x="1416050" y="3122613"/>
          <p14:tracePt t="33271" x="1406525" y="3132138"/>
          <p14:tracePt t="33392" x="1406525" y="3141663"/>
          <p14:tracePt t="33783" x="1433513" y="3151188"/>
          <p14:tracePt t="33791" x="1433513" y="3159125"/>
          <p14:tracePt t="33807" x="1433513" y="3178175"/>
          <p14:tracePt t="33831" x="1433513" y="3195638"/>
          <p14:tracePt t="33847" x="1433513" y="3205163"/>
          <p14:tracePt t="33871" x="1433513" y="3224213"/>
          <p14:tracePt t="33887" x="1433513" y="3232150"/>
          <p14:tracePt t="33911" x="1433513" y="3251200"/>
          <p14:tracePt t="33934" x="1433513" y="3268663"/>
          <p14:tracePt t="33944" x="1433513" y="3278188"/>
          <p14:tracePt t="33950" x="1433513" y="3305175"/>
          <p14:tracePt t="33961" x="1433513" y="3314700"/>
          <p14:tracePt t="33966" x="1433513" y="3333750"/>
          <p14:tracePt t="33983" x="1433513" y="3351213"/>
          <p14:tracePt t="33998" x="1433513" y="3370263"/>
          <p14:tracePt t="34014" x="1433513" y="3378200"/>
          <p14:tracePt t="34023" x="1433513" y="3397250"/>
          <p14:tracePt t="34039" x="1416050" y="3414713"/>
          <p14:tracePt t="34055" x="1416050" y="3424238"/>
          <p14:tracePt t="34343" x="1416050" y="3433763"/>
          <p14:tracePt t="34415" x="1423988" y="3433763"/>
          <p14:tracePt t="34431" x="1443038" y="3414713"/>
          <p14:tracePt t="34447" x="1452563" y="3414713"/>
          <p14:tracePt t="34471" x="1470025" y="3414713"/>
          <p14:tracePt t="34487" x="1479550" y="3414713"/>
          <p14:tracePt t="34502" x="1497013" y="3414713"/>
          <p14:tracePt t="34519" x="1516063" y="3414713"/>
          <p14:tracePt t="34527" x="1543050" y="3414713"/>
          <p14:tracePt t="34535" x="1552575" y="3414713"/>
          <p14:tracePt t="34552" x="1598613" y="3414713"/>
          <p14:tracePt t="34567" x="1606550" y="3414713"/>
          <p14:tracePt t="34595" x="1625600" y="3414713"/>
          <p14:tracePt t="34614" x="1635125" y="3414713"/>
          <p14:tracePt t="34631" x="1652588" y="3414713"/>
          <p14:tracePt t="34639" x="1652588" y="3406775"/>
          <p14:tracePt t="34726" x="1671638" y="3406775"/>
          <p14:tracePt t="34807" x="1681163" y="3406775"/>
          <p14:tracePt t="34903" x="1698625" y="3406775"/>
          <p14:tracePt t="34911" x="1708150" y="3406775"/>
          <p14:tracePt t="34928" x="1717675" y="3406775"/>
          <p14:tracePt t="34944" x="1725613" y="3406775"/>
          <p14:tracePt t="34963" x="1735138" y="3406775"/>
          <p14:tracePt t="34966" x="1744663" y="3406775"/>
          <p14:tracePt t="34975" x="1762125" y="3406775"/>
          <p14:tracePt t="34982" x="1771650" y="3406775"/>
          <p14:tracePt t="34990" x="1798638" y="3406775"/>
          <p14:tracePt t="35014" x="1817688" y="3406775"/>
          <p14:tracePt t="35038" x="1827213" y="3406775"/>
          <p14:tracePt t="35078" x="1844675" y="3406775"/>
          <p14:tracePt t="35087" x="1854200" y="3406775"/>
          <p14:tracePt t="35095" x="1871663" y="3406775"/>
          <p14:tracePt t="35111" x="1900238" y="3406775"/>
          <p14:tracePt t="35119" x="1917700" y="3406775"/>
          <p14:tracePt t="35129" x="1944688" y="3406775"/>
          <p14:tracePt t="35135" x="1954213" y="3406775"/>
          <p14:tracePt t="35146" x="1981200" y="3406775"/>
          <p14:tracePt t="35150" x="2000250" y="3406775"/>
          <p14:tracePt t="35161" x="2027238" y="3406775"/>
          <p14:tracePt t="35167" x="2036763" y="3406775"/>
          <p14:tracePt t="35179" x="2063750" y="3406775"/>
          <p14:tracePt t="35183" x="2082800" y="3406775"/>
          <p14:tracePt t="35192" x="2090738" y="3406775"/>
          <p14:tracePt t="35207" x="2109788" y="3406775"/>
          <p14:tracePt t="35250" x="2127250" y="3406775"/>
          <p14:tracePt t="35278" x="2136775" y="3406775"/>
          <p14:tracePt t="35295" x="2155825" y="3406775"/>
          <p14:tracePt t="35305" x="2163763" y="3406775"/>
          <p14:tracePt t="35313" x="2173288" y="3406775"/>
          <p14:tracePt t="35320" x="2182813" y="3406775"/>
          <p14:tracePt t="35332" x="2200275" y="3406775"/>
          <p14:tracePt t="35346" x="2209800" y="3406775"/>
          <p14:tracePt t="35350" x="2236788" y="3406775"/>
          <p14:tracePt t="35361" x="2255838" y="3414713"/>
          <p14:tracePt t="35366" x="2273300" y="3414713"/>
          <p14:tracePt t="35375" x="2319338" y="3414713"/>
          <p14:tracePt t="35382" x="2346325" y="3433763"/>
          <p14:tracePt t="35393" x="2355850" y="3433763"/>
          <p14:tracePt t="35399" x="2374900" y="3433763"/>
          <p14:tracePt t="35407" x="2401888" y="3433763"/>
          <p14:tracePt t="35415" x="2411413" y="3433763"/>
          <p14:tracePt t="35423" x="2419350" y="3433763"/>
          <p14:tracePt t="35430" x="2428875" y="3433763"/>
          <p14:tracePt t="35439" x="2447925" y="3443288"/>
          <p14:tracePt t="35447" x="2457450" y="3443288"/>
          <p14:tracePt t="35455" x="2484438" y="3443288"/>
          <p14:tracePt t="35463" x="2538413" y="3470275"/>
          <p14:tracePt t="35472" x="2566988" y="3470275"/>
          <p14:tracePt t="35480" x="2603500" y="3470275"/>
          <p14:tracePt t="35486" x="2640013" y="3479800"/>
          <p14:tracePt t="35495" x="2657475" y="3479800"/>
          <p14:tracePt t="35503" x="2667000" y="3479800"/>
          <p14:tracePt t="35512" x="2684463" y="3479800"/>
          <p14:tracePt t="35528" x="2693988" y="3479800"/>
          <p14:tracePt t="35535" x="2713038" y="3479800"/>
          <p14:tracePt t="35564" x="2730500" y="3479800"/>
          <p14:tracePt t="35576" x="2740025" y="3479800"/>
          <p14:tracePt t="35582" x="2757488" y="3497263"/>
          <p14:tracePt t="35592" x="2767013" y="3497263"/>
          <p14:tracePt t="35598" x="2786063" y="3497263"/>
          <p14:tracePt t="35607" x="2794000" y="3497263"/>
          <p14:tracePt t="35614" x="2803525" y="3497263"/>
          <p14:tracePt t="35623" x="2840038" y="3497263"/>
          <p14:tracePt t="35639" x="2867025" y="3497263"/>
          <p14:tracePt t="35646" x="2895600" y="3497263"/>
          <p14:tracePt t="35655" x="2932113" y="3497263"/>
          <p14:tracePt t="35664" x="2959100" y="3497263"/>
          <p14:tracePt t="35671" x="2986088" y="3497263"/>
          <p14:tracePt t="35679" x="3013075" y="3497263"/>
          <p14:tracePt t="35695" x="3032125" y="3497263"/>
          <p14:tracePt t="35703" x="3041650" y="3497263"/>
          <p14:tracePt t="35718" x="3059113" y="3497263"/>
          <p14:tracePt t="35744" x="3068638" y="3497263"/>
          <p14:tracePt t="35761" x="3086100" y="3497263"/>
          <p14:tracePt t="35776" x="3105150" y="3497263"/>
          <p14:tracePt t="35782" x="3132138" y="3497263"/>
          <p14:tracePt t="35793" x="3151188" y="3497263"/>
          <p14:tracePt t="35798" x="3187700" y="3497263"/>
          <p14:tracePt t="35807" x="3195638" y="3497263"/>
          <p14:tracePt t="35814" x="3232150" y="3497263"/>
          <p14:tracePt t="35823" x="3241675" y="3497263"/>
          <p14:tracePt t="35831" x="3251200" y="3497263"/>
          <p14:tracePt t="35839" x="3270250" y="3497263"/>
          <p14:tracePt t="35846" x="3278188" y="3497263"/>
          <p14:tracePt t="35863" x="3297238" y="3497263"/>
          <p14:tracePt t="35870" x="3306763" y="3497263"/>
          <p14:tracePt t="35880" x="3324225" y="3497263"/>
          <p14:tracePt t="35895" x="3351213" y="3497263"/>
          <p14:tracePt t="35903" x="3387725" y="3497263"/>
          <p14:tracePt t="35918" x="3406775" y="3497263"/>
          <p14:tracePt t="35929" x="3424238" y="3497263"/>
          <p14:tracePt t="35934" x="3433763" y="3497263"/>
          <p14:tracePt t="35960" x="3460750" y="3487738"/>
          <p14:tracePt t="35977" x="3470275" y="3479800"/>
          <p14:tracePt t="35982" x="3479800" y="3479800"/>
          <p14:tracePt t="35998" x="3489325" y="3479800"/>
          <p14:tracePt t="36007" x="3497263" y="3479800"/>
          <p14:tracePt t="36015" x="3506788" y="3479800"/>
          <p14:tracePt t="36023" x="3525838" y="3479800"/>
          <p14:tracePt t="36030" x="3533775" y="3470275"/>
          <p14:tracePt t="36039" x="3552825" y="3470275"/>
          <p14:tracePt t="36047" x="3562350" y="3470275"/>
          <p14:tracePt t="36064" x="3570288" y="3470275"/>
          <p14:tracePt t="36071" x="3598863" y="3470275"/>
          <p14:tracePt t="36080" x="3606800" y="3470275"/>
          <p14:tracePt t="36088" x="3625850" y="3470275"/>
          <p14:tracePt t="36098" x="3643313" y="3460750"/>
          <p14:tracePt t="36102" x="3652838" y="3451225"/>
          <p14:tracePt t="36119" x="3662363" y="3451225"/>
          <p14:tracePt t="36176" x="3671888" y="3451225"/>
          <p14:tracePt t="36182" x="3679825" y="3451225"/>
          <p14:tracePt t="36192" x="3698875" y="3451225"/>
          <p14:tracePt t="36207" x="3708400" y="3451225"/>
          <p14:tracePt t="36214" x="3716338" y="3443288"/>
          <p14:tracePt t="36248" x="3725863" y="3443288"/>
          <p14:tracePt t="36271" x="3744913" y="3443288"/>
          <p14:tracePt t="36280" x="3752850" y="3443288"/>
          <p14:tracePt t="36287" x="3771900" y="3443288"/>
          <p14:tracePt t="36297" x="3781425" y="3443288"/>
          <p14:tracePt t="36303" x="3789363" y="3443288"/>
          <p14:tracePt t="36312" x="3798888" y="3443288"/>
          <p14:tracePt t="36329" x="3817938" y="3443288"/>
          <p14:tracePt t="36335" x="3825875" y="3443288"/>
          <p14:tracePt t="36350" x="3844925" y="3443288"/>
          <p14:tracePt t="36367" x="3854450" y="3443288"/>
          <p14:tracePt t="36423" x="3862388" y="3443288"/>
          <p14:tracePt t="36471" x="3890963" y="3433763"/>
          <p14:tracePt t="36478" x="3890963" y="3424238"/>
          <p14:tracePt t="36487" x="3898900" y="3424238"/>
          <p14:tracePt t="36503" x="3917950" y="3424238"/>
          <p14:tracePt t="36518" x="3927475" y="3424238"/>
          <p14:tracePt t="36528" x="3944938" y="3424238"/>
          <p14:tracePt t="36545" x="3954463" y="3424238"/>
          <p14:tracePt t="36550" x="3963988" y="3424238"/>
          <p14:tracePt t="36564" x="3971925" y="3424238"/>
          <p14:tracePt t="36567" x="3990975" y="3424238"/>
          <p14:tracePt t="36578" x="4000500" y="3424238"/>
          <p14:tracePt t="36582" x="4017963" y="3424238"/>
          <p14:tracePt t="36592" x="4027488" y="3424238"/>
          <p14:tracePt t="36607" x="4037013" y="3424238"/>
          <p14:tracePt t="36623" x="4044950" y="3424238"/>
          <p14:tracePt t="36631" x="4064000" y="3424238"/>
          <p14:tracePt t="36638" x="4073525" y="3424238"/>
          <p14:tracePt t="36655" x="4090988" y="3424238"/>
          <p14:tracePt t="36663" x="4100513" y="3424238"/>
          <p14:tracePt t="36679" x="4110038" y="3424238"/>
          <p14:tracePt t="36695" x="4119563" y="3424238"/>
          <p14:tracePt t="36711" x="4127500" y="3424238"/>
          <p14:tracePt t="36719" x="4137025" y="3424238"/>
          <p14:tracePt t="36728" x="4146550" y="3424238"/>
          <p14:tracePt t="36734" x="4164013" y="3424238"/>
          <p14:tracePt t="36750" x="4183063" y="3424238"/>
          <p14:tracePt t="36761" x="4192588" y="3424238"/>
          <p14:tracePt t="36766" x="4210050" y="3424238"/>
          <p14:tracePt t="36776" x="4219575" y="3424238"/>
          <p14:tracePt t="36799" x="4237038" y="3424238"/>
          <p14:tracePt t="36839" x="4256088" y="3424238"/>
          <p14:tracePt t="36846" x="4265613" y="3424238"/>
          <p14:tracePt t="36855" x="4283075" y="3424238"/>
          <p14:tracePt t="36871" x="4292600" y="3424238"/>
          <p14:tracePt t="36880" x="4310063" y="3424238"/>
          <p14:tracePt t="36960" x="4319588" y="3424238"/>
          <p14:tracePt t="36982" x="4329113" y="3424238"/>
          <p14:tracePt t="37007" x="4338638" y="3424238"/>
          <p14:tracePt t="37023" x="4356100" y="3424238"/>
          <p14:tracePt t="37031" x="4365625" y="3424238"/>
          <p14:tracePt t="37071" x="4375150" y="3424238"/>
          <p14:tracePt t="37135" x="4383088" y="3424238"/>
          <p14:tracePt t="37150" x="4402138" y="3424238"/>
          <p14:tracePt t="37175" x="4411663" y="3424238"/>
          <p14:tracePt t="37240" x="4429125" y="3424238"/>
          <p14:tracePt t="37255" x="4438650" y="3424238"/>
          <p14:tracePt t="37360" x="4448175" y="3424238"/>
          <p14:tracePt t="37366" x="4456113" y="3424238"/>
          <p14:tracePt t="37376" x="4475163" y="3424238"/>
          <p14:tracePt t="37382" x="4484688" y="3424238"/>
          <p14:tracePt t="37392" x="4502150" y="3424238"/>
          <p14:tracePt t="37398" x="4511675" y="3424238"/>
          <p14:tracePt t="37407" x="4538663" y="3424238"/>
          <p14:tracePt t="37414" x="4565650" y="3451225"/>
          <p14:tracePt t="37422" x="4594225" y="3460750"/>
          <p14:tracePt t="37431" x="4621213" y="3460750"/>
          <p14:tracePt t="37439" x="4657725" y="3460750"/>
          <p14:tracePt t="37448" x="4684713" y="3460750"/>
          <p14:tracePt t="37455" x="4711700" y="3460750"/>
          <p14:tracePt t="37463" x="4730750" y="3479800"/>
          <p14:tracePt t="37471" x="4740275" y="3479800"/>
          <p14:tracePt t="37487" x="4757738" y="3479800"/>
          <p14:tracePt t="37503" x="4767263" y="3479800"/>
          <p14:tracePt t="37551" x="4776788" y="3479800"/>
          <p14:tracePt t="37560" x="4784725" y="3487738"/>
          <p14:tracePt t="37566" x="4803775" y="3487738"/>
          <p14:tracePt t="37580" x="4813300" y="3487738"/>
          <p14:tracePt t="37582" x="4830763" y="3487738"/>
          <p14:tracePt t="37591" x="4840288" y="3487738"/>
          <p14:tracePt t="37598" x="4857750" y="3487738"/>
          <p14:tracePt t="37607" x="4867275" y="3487738"/>
          <p14:tracePt t="37623" x="4876800" y="3487738"/>
          <p14:tracePt t="37638" x="4886325" y="3487738"/>
          <p14:tracePt t="37646" x="4903788" y="3487738"/>
          <p14:tracePt t="37655" x="4913313" y="3487738"/>
          <p14:tracePt t="37663" x="4932363" y="3487738"/>
          <p14:tracePt t="37670" x="4949825" y="3487738"/>
          <p14:tracePt t="37679" x="4959350" y="3487738"/>
          <p14:tracePt t="37687" x="4976813" y="3487738"/>
          <p14:tracePt t="37695" x="5013325" y="3487738"/>
          <p14:tracePt t="37703" x="5041900" y="3487738"/>
          <p14:tracePt t="37712" x="5049838" y="3487738"/>
          <p14:tracePt t="37719" x="5059363" y="3487738"/>
          <p14:tracePt t="37735" x="5068888" y="3487738"/>
          <p14:tracePt t="37813" x="5086350" y="3487738"/>
          <p14:tracePt t="37879" x="5095875" y="3487738"/>
          <p14:tracePt t="37910" x="5114925" y="3487738"/>
          <p14:tracePt t="37951" x="5122863" y="3487738"/>
          <p14:tracePt t="37982" x="5141913" y="3479800"/>
          <p14:tracePt t="38006" x="5159375" y="3479800"/>
          <p14:tracePt t="38039" x="5178425" y="3460750"/>
          <p14:tracePt t="38064" x="5187950" y="3460750"/>
          <p14:tracePt t="38087" x="5195888" y="3460750"/>
          <p14:tracePt t="38095" x="5205413" y="3451225"/>
          <p14:tracePt t="38103" x="5214938" y="3451225"/>
          <p14:tracePt t="38143" x="5224463" y="3451225"/>
          <p14:tracePt t="38160" x="5232400" y="3451225"/>
          <p14:tracePt t="38176" x="5260975" y="3433763"/>
          <p14:tracePt t="38198" x="5268913" y="3433763"/>
          <p14:tracePt t="38214" x="5287963" y="3433763"/>
          <p14:tracePt t="38232" x="5297488" y="3433763"/>
          <p14:tracePt t="38238" x="5314950" y="3433763"/>
          <p14:tracePt t="38246" x="5324475" y="3433763"/>
          <p14:tracePt t="38255" x="5334000" y="3433763"/>
          <p14:tracePt t="38263" x="5341938" y="3433763"/>
          <p14:tracePt t="38270" x="5370513" y="3433763"/>
          <p14:tracePt t="38279" x="5387975" y="3433763"/>
          <p14:tracePt t="38287" x="5397500" y="3433763"/>
          <p14:tracePt t="38296" x="5414963" y="3433763"/>
          <p14:tracePt t="38311" x="5434013" y="3424238"/>
          <p14:tracePt t="38345" x="5443538" y="3424238"/>
          <p14:tracePt t="38367" x="5451475" y="3424238"/>
          <p14:tracePt t="38407" x="5461000" y="3424238"/>
          <p14:tracePt t="38431" x="5470525" y="3424238"/>
          <p14:tracePt t="38439" x="5480050" y="3414713"/>
          <p14:tracePt t="38455" x="5487988" y="3406775"/>
          <p14:tracePt t="38471" x="5497513" y="3406775"/>
          <p14:tracePt t="38479" x="5516563" y="3406775"/>
          <p14:tracePt t="38486" x="5543550" y="3406775"/>
          <p14:tracePt t="38496" x="5570538" y="3406775"/>
          <p14:tracePt t="38503" x="5580063" y="3406775"/>
          <p14:tracePt t="38511" x="5597525" y="3406775"/>
          <p14:tracePt t="38519" x="5607050" y="3406775"/>
          <p14:tracePt t="38530" x="5626100" y="3406775"/>
          <p14:tracePt t="38534" x="5643563" y="3406775"/>
          <p14:tracePt t="38545" x="5653088" y="3406775"/>
          <p14:tracePt t="38551" x="5670550" y="3406775"/>
          <p14:tracePt t="38562" x="5680075" y="3406775"/>
          <p14:tracePt t="38581" x="5699125" y="3406775"/>
          <p14:tracePt t="38607" x="5716588" y="3406775"/>
          <p14:tracePt t="38614" x="5726113" y="3406775"/>
          <p14:tracePt t="38623" x="5735638" y="3406775"/>
          <p14:tracePt t="38631" x="5753100" y="3406775"/>
          <p14:tracePt t="38639" x="5772150" y="3406775"/>
          <p14:tracePt t="38647" x="5781675" y="3406775"/>
          <p14:tracePt t="38655" x="5818188" y="3406775"/>
          <p14:tracePt t="38663" x="5854700" y="3406775"/>
          <p14:tracePt t="38670" x="5899150" y="3406775"/>
          <p14:tracePt t="38679" x="5954713" y="3406775"/>
          <p14:tracePt t="38687" x="5991225" y="3406775"/>
          <p14:tracePt t="38695" x="6018213" y="3406775"/>
          <p14:tracePt t="38703" x="6064250" y="3406775"/>
          <p14:tracePt t="38712" x="6091238" y="3406775"/>
          <p14:tracePt t="38719" x="6110288" y="3406775"/>
          <p14:tracePt t="38729" x="6127750" y="3406775"/>
          <p14:tracePt t="38735" x="6137275" y="3406775"/>
          <p14:tracePt t="38761" x="6146800" y="3406775"/>
          <p14:tracePt t="38783" x="6154738" y="3406775"/>
          <p14:tracePt t="38798" x="6173788" y="3406775"/>
          <p14:tracePt t="38807" x="6183313" y="3406775"/>
          <p14:tracePt t="38823" x="6200775" y="3406775"/>
          <p14:tracePt t="38831" x="6210300" y="3406775"/>
          <p14:tracePt t="38839" x="6219825" y="3406775"/>
          <p14:tracePt t="38846" x="6227763" y="3406775"/>
          <p14:tracePt t="38855" x="6246813" y="3406775"/>
          <p14:tracePt t="38863" x="6264275" y="3406775"/>
          <p14:tracePt t="38871" x="6283325" y="3406775"/>
          <p14:tracePt t="38879" x="6300788" y="3406775"/>
          <p14:tracePt t="38887" x="6310313" y="3406775"/>
          <p14:tracePt t="38895" x="6319838" y="3406775"/>
          <p14:tracePt t="38903" x="6329363" y="3406775"/>
          <p14:tracePt t="38911" x="6337300" y="3406775"/>
          <p14:tracePt t="38919" x="6356350" y="3406775"/>
          <p14:tracePt t="38929" x="6373813" y="3406775"/>
          <p14:tracePt t="38935" x="6402388" y="3406775"/>
          <p14:tracePt t="38944" x="6419850" y="3406775"/>
          <p14:tracePt t="38950" x="6446838" y="3406775"/>
          <p14:tracePt t="38962" x="6492875" y="3406775"/>
          <p14:tracePt t="38966" x="6521450" y="3406775"/>
          <p14:tracePt t="38977" x="6548438" y="3406775"/>
          <p14:tracePt t="38982" x="6575425" y="3406775"/>
          <p14:tracePt t="38991" x="6611938" y="3406775"/>
          <p14:tracePt t="38999" x="6638925" y="3406775"/>
          <p14:tracePt t="39007" x="6648450" y="3406775"/>
          <p14:tracePt t="39015" x="6667500" y="3406775"/>
          <p14:tracePt t="39023" x="6684963" y="3406775"/>
          <p14:tracePt t="39031" x="6694488" y="3406775"/>
          <p14:tracePt t="39039" x="6711950" y="3406775"/>
          <p14:tracePt t="39050" x="6721475" y="3406775"/>
          <p14:tracePt t="39055" x="6740525" y="3406775"/>
          <p14:tracePt t="39063" x="6748463" y="3406775"/>
          <p14:tracePt t="39071" x="6748463" y="3397250"/>
          <p14:tracePt t="39079" x="6757988" y="3397250"/>
          <p14:tracePt t="39087" x="6767513" y="3397250"/>
          <p14:tracePt t="39096" x="6784975" y="3397250"/>
          <p14:tracePt t="39103" x="6794500" y="3397250"/>
          <p14:tracePt t="39112" x="6813550" y="3397250"/>
          <p14:tracePt t="39135" x="6821488" y="3397250"/>
          <p14:tracePt t="39145" x="6831013" y="3397250"/>
          <p14:tracePt t="39162" x="6840538" y="3397250"/>
          <p14:tracePt t="39166" x="6867525" y="3397250"/>
          <p14:tracePt t="39176" x="6886575" y="3397250"/>
          <p14:tracePt t="39182" x="6904038" y="3397250"/>
          <p14:tracePt t="39193" x="6923088" y="3397250"/>
          <p14:tracePt t="39198" x="6940550" y="3397250"/>
          <p14:tracePt t="39207" x="6959600" y="3397250"/>
          <p14:tracePt t="39215" x="6967538" y="3397250"/>
          <p14:tracePt t="39222" x="6986588" y="3397250"/>
          <p14:tracePt t="39232" x="6996113" y="3397250"/>
          <p14:tracePt t="39239" x="7023100" y="3397250"/>
          <p14:tracePt t="39248" x="7040563" y="3397250"/>
          <p14:tracePt t="39256" x="7069138" y="3397250"/>
          <p14:tracePt t="39264" x="7077075" y="3397250"/>
          <p14:tracePt t="39270" x="7096125" y="3397250"/>
          <p14:tracePt t="39280" x="7113588" y="3397250"/>
          <p14:tracePt t="39287" x="7132638" y="3397250"/>
          <p14:tracePt t="39295" x="7159625" y="3397250"/>
          <p14:tracePt t="39303" x="7169150" y="3397250"/>
          <p14:tracePt t="39312" x="7186613" y="3397250"/>
          <p14:tracePt t="39328" x="7205663" y="3397250"/>
          <p14:tracePt t="39346" x="7223125" y="3397250"/>
          <p14:tracePt t="39351" x="7251700" y="3397250"/>
          <p14:tracePt t="39362" x="7259638" y="3397250"/>
          <p14:tracePt t="39367" x="7288213" y="3397250"/>
          <p14:tracePt t="39377" x="7334250" y="3406775"/>
          <p14:tracePt t="39382" x="7351713" y="3406775"/>
          <p14:tracePt t="39392" x="7370763" y="3406775"/>
          <p14:tracePt t="39398" x="7397750" y="3406775"/>
          <p14:tracePt t="39407" x="7407275" y="3406775"/>
          <p14:tracePt t="39415" x="7415213" y="3406775"/>
          <p14:tracePt t="39431" x="7424738" y="3406775"/>
          <p14:tracePt t="39438" x="7443788" y="3406775"/>
          <p14:tracePt t="39447" x="7451725" y="3406775"/>
          <p14:tracePt t="39463" x="7470775" y="3406775"/>
          <p14:tracePt t="39470" x="7480300" y="3406775"/>
          <p14:tracePt t="39503" x="7488238" y="3406775"/>
          <p14:tracePt t="39527" x="7497763" y="3406775"/>
          <p14:tracePt t="39545" x="7516813" y="3406775"/>
          <p14:tracePt t="39551" x="7524750" y="3406775"/>
          <p14:tracePt t="39687" x="7534275" y="3406775"/>
          <p14:tracePt t="39695" x="7543800" y="3406775"/>
          <p14:tracePt t="39702" x="7553325" y="3406775"/>
          <p14:tracePt t="39711" x="7561263" y="3406775"/>
          <p14:tracePt t="39719" x="7597775" y="3370263"/>
          <p14:tracePt t="39729" x="7643813" y="3333750"/>
          <p14:tracePt t="39735" x="7680325" y="3305175"/>
          <p14:tracePt t="39746" x="7707313" y="3268663"/>
          <p14:tracePt t="39750" x="7772400" y="3205163"/>
          <p14:tracePt t="39763" x="7826375" y="3151188"/>
          <p14:tracePt t="39767" x="7872413" y="3105150"/>
          <p14:tracePt t="39776" x="7908925" y="3059113"/>
          <p14:tracePt t="39783" x="7945438" y="3022600"/>
          <p14:tracePt t="39792" x="7962900" y="2968625"/>
          <p14:tracePt t="39799" x="7972425" y="2930525"/>
          <p14:tracePt t="39807" x="8008938" y="2886075"/>
          <p14:tracePt t="39815" x="8008938" y="2867025"/>
          <p14:tracePt t="39823" x="8008938" y="2830513"/>
          <p14:tracePt t="39832" x="8018463" y="2803525"/>
          <p14:tracePt t="39839" x="8027988" y="2784475"/>
          <p14:tracePt t="39848" x="8027988" y="2740025"/>
          <p14:tracePt t="39855" x="8027988" y="2711450"/>
          <p14:tracePt t="39864" x="8027988" y="2693988"/>
          <p14:tracePt t="39871" x="8027988" y="2667000"/>
          <p14:tracePt t="39879" x="8027988" y="2638425"/>
          <p14:tracePt t="39887" x="8027988" y="2601913"/>
          <p14:tracePt t="39895" x="8027988" y="2574925"/>
          <p14:tracePt t="39902" x="8035925" y="2557463"/>
          <p14:tracePt t="39912" x="8035925" y="2538413"/>
          <p14:tracePt t="39918" x="8035925" y="2511425"/>
          <p14:tracePt t="39928" x="8035925" y="2492375"/>
          <p14:tracePt t="39934" x="8035925" y="2484438"/>
          <p14:tracePt t="39944" x="8035925" y="2474913"/>
          <p14:tracePt t="39963" x="8035925" y="2465388"/>
          <p14:tracePt t="39966" x="8035925" y="2447925"/>
          <p14:tracePt t="39992" x="8035925" y="2438400"/>
          <p14:tracePt t="40010" x="8035925" y="2428875"/>
          <p14:tracePt t="40030" x="8035925" y="2419350"/>
          <p14:tracePt t="40037" x="8035925" y="2411413"/>
          <p14:tracePt t="40054" x="8035925" y="2401888"/>
          <p14:tracePt t="40070" x="8035925" y="2392363"/>
          <p14:tracePt t="40080" x="8035925" y="2382838"/>
          <p14:tracePt t="40086" x="8035925" y="2365375"/>
          <p14:tracePt t="40095" x="7999413" y="2346325"/>
          <p14:tracePt t="40102" x="7972425" y="2328863"/>
          <p14:tracePt t="40111" x="7945438" y="2301875"/>
          <p14:tracePt t="40120" x="7926388" y="2292350"/>
          <p14:tracePt t="40127" x="7908925" y="2282825"/>
          <p14:tracePt t="40135" x="7889875" y="2265363"/>
          <p14:tracePt t="40161" x="7889875" y="2255838"/>
          <p14:tracePt t="40167" x="7881938" y="2246313"/>
          <p14:tracePt t="40383" x="7881938" y="2255838"/>
          <p14:tracePt t="40391" x="7881938" y="2273300"/>
          <p14:tracePt t="40398" x="7881938" y="2301875"/>
          <p14:tracePt t="40406" x="7881938" y="2346325"/>
          <p14:tracePt t="40415" x="7881938" y="2382838"/>
          <p14:tracePt t="40422" x="7881938" y="2438400"/>
          <p14:tracePt t="40430" x="7881938" y="2484438"/>
          <p14:tracePt t="40439" x="7881938" y="2547938"/>
          <p14:tracePt t="40448" x="7881938" y="2611438"/>
          <p14:tracePt t="40454" x="7881938" y="2647950"/>
          <p14:tracePt t="40463" x="7881938" y="2693988"/>
          <p14:tracePt t="40471" x="7881938" y="2730500"/>
          <p14:tracePt t="40479" x="7881938" y="2757488"/>
          <p14:tracePt t="40487" x="7881938" y="2784475"/>
          <p14:tracePt t="40495" x="7881938" y="2803525"/>
          <p14:tracePt t="40503" x="7881938" y="2820988"/>
          <p14:tracePt t="40512" x="7881938" y="2840038"/>
          <p14:tracePt t="40519" x="7881938" y="2849563"/>
          <p14:tracePt t="40535" x="7881938" y="2876550"/>
          <p14:tracePt t="40550" x="7881938" y="2894013"/>
          <p14:tracePt t="40563" x="7881938" y="2903538"/>
          <p14:tracePt t="40566" x="7881938" y="2922588"/>
          <p14:tracePt t="40579" x="7881938" y="2930525"/>
          <p14:tracePt t="40583" x="7881938" y="2949575"/>
          <p14:tracePt t="40592" x="7881938" y="2986088"/>
          <p14:tracePt t="40598" x="7881938" y="3013075"/>
          <p14:tracePt t="40607" x="7881938" y="3041650"/>
          <p14:tracePt t="40615" x="7881938" y="3078163"/>
          <p14:tracePt t="40623" x="7881938" y="3095625"/>
          <p14:tracePt t="40631" x="7881938" y="3132138"/>
          <p14:tracePt t="40639" x="7881938" y="3159125"/>
          <p14:tracePt t="40647" x="7881938" y="3187700"/>
          <p14:tracePt t="40655" x="7881938" y="3214688"/>
          <p14:tracePt t="40663" x="7881938" y="3232150"/>
          <p14:tracePt t="40670" x="7881938" y="3260725"/>
          <p14:tracePt t="40679" x="7881938" y="3268663"/>
          <p14:tracePt t="40686" x="7881938" y="3287713"/>
          <p14:tracePt t="40703" x="7881938" y="3297238"/>
          <p14:tracePt t="40719" x="7881938" y="3305175"/>
          <p14:tracePt t="40729" x="7881938" y="3314700"/>
          <p14:tracePt t="40944" x="7881938" y="3333750"/>
          <p14:tracePt t="40960" x="7881938" y="3341688"/>
          <p14:tracePt t="40966" x="7881938" y="3360738"/>
          <p14:tracePt t="40982" x="7881938" y="3370263"/>
          <p14:tracePt t="40991" x="7881938" y="3387725"/>
          <p14:tracePt t="41007" x="7881938" y="3406775"/>
          <p14:tracePt t="41014" x="7881938" y="3414713"/>
          <p14:tracePt t="41031" x="7881938" y="3433763"/>
          <p14:tracePt t="41081" x="7881938" y="3443288"/>
          <p14:tracePt t="41102" x="7881938" y="3460750"/>
          <p14:tracePt t="41150" x="7881938" y="3479800"/>
          <p14:tracePt t="41160" x="7881938" y="3487738"/>
          <p14:tracePt t="41176" x="7872413" y="3516313"/>
          <p14:tracePt t="41191" x="7862888" y="3524250"/>
          <p14:tracePt t="41214" x="7862888" y="3533775"/>
          <p14:tracePt t="41232" x="7862888" y="3543300"/>
          <p14:tracePt t="41335" x="7862888" y="3552825"/>
          <p14:tracePt t="41343" x="7853363" y="3560763"/>
          <p14:tracePt t="41519" x="7853363" y="3552825"/>
          <p14:tracePt t="41534" x="7853363" y="3533775"/>
          <p14:tracePt t="41543" x="7853363" y="3524250"/>
          <p14:tracePt t="41550" x="7853363" y="3506788"/>
          <p14:tracePt t="41670" x="7853363" y="3497263"/>
          <p14:tracePt t="41766" x="7853363" y="3470275"/>
          <p14:tracePt t="42023" x="7845425" y="3470275"/>
          <p14:tracePt t="42976" x="7845425" y="3479800"/>
          <p14:tracePt t="42983" x="7845425" y="3487738"/>
          <p14:tracePt t="43046" x="7826375" y="3487738"/>
          <p14:tracePt t="43054" x="7816850" y="3487738"/>
          <p14:tracePt t="43063" x="7808913" y="3487738"/>
          <p14:tracePt t="43070" x="7808913" y="3479800"/>
          <p14:tracePt t="43086" x="7808913" y="3470275"/>
          <p14:tracePt t="43118" x="7808913" y="3460750"/>
          <p14:tracePt t="45286" x="7789863" y="3460750"/>
          <p14:tracePt t="45295" x="7780338" y="3470275"/>
          <p14:tracePt t="45302" x="7762875" y="3479800"/>
          <p14:tracePt t="45311" x="7735888" y="3497263"/>
          <p14:tracePt t="45318" x="7726363" y="3506788"/>
          <p14:tracePt t="45328" x="7699375" y="3533775"/>
          <p14:tracePt t="45334" x="7662863" y="3552825"/>
          <p14:tracePt t="45345" x="7662863" y="3560763"/>
          <p14:tracePt t="45351" x="7643813" y="3579813"/>
          <p14:tracePt t="45362" x="7561263" y="3652838"/>
          <p14:tracePt t="45366" x="7434263" y="3698875"/>
          <p14:tracePt t="45376" x="7351713" y="3771900"/>
          <p14:tracePt t="45382" x="7178675" y="3825875"/>
          <p14:tracePt t="45391" x="7013575" y="3871913"/>
          <p14:tracePt t="45399" x="6850063" y="3917950"/>
          <p14:tracePt t="45407" x="6704013" y="3917950"/>
          <p14:tracePt t="45414" x="6529388" y="3963988"/>
          <p14:tracePt t="45422" x="6402388" y="4008438"/>
          <p14:tracePt t="45431" x="6283325" y="4054475"/>
          <p14:tracePt t="45438" x="6173788" y="4090988"/>
          <p14:tracePt t="45447" x="6073775" y="4117975"/>
          <p14:tracePt t="45454" x="5991225" y="4164013"/>
          <p14:tracePt t="45463" x="5972175" y="4164013"/>
          <p14:tracePt t="45470" x="5899150" y="4200525"/>
          <p14:tracePt t="45480" x="5835650" y="4256088"/>
          <p14:tracePt t="45486" x="5789613" y="4273550"/>
          <p14:tracePt t="45494" x="5726113" y="4310063"/>
          <p14:tracePt t="45502" x="5643563" y="4356100"/>
          <p14:tracePt t="45511" x="5589588" y="4365625"/>
          <p14:tracePt t="45518" x="5524500" y="4402138"/>
          <p14:tracePt t="45529" x="5461000" y="4429125"/>
          <p14:tracePt t="45534" x="5414963" y="4438650"/>
          <p14:tracePt t="45545" x="5341938" y="4483100"/>
          <p14:tracePt t="45550" x="5297488" y="4502150"/>
          <p14:tracePt t="45561" x="5232400" y="4511675"/>
          <p14:tracePt t="45566" x="5151438" y="4538663"/>
          <p14:tracePt t="45577" x="5114925" y="4538663"/>
          <p14:tracePt t="45582" x="5059363" y="4538663"/>
          <p14:tracePt t="45590" x="4986338" y="4556125"/>
          <p14:tracePt t="45598" x="4922838" y="4575175"/>
          <p14:tracePt t="45606" x="4876800" y="4575175"/>
          <p14:tracePt t="45614" x="4821238" y="4575175"/>
          <p14:tracePt t="45622" x="4794250" y="4584700"/>
          <p14:tracePt t="45631" x="4767263" y="4611688"/>
          <p14:tracePt t="45638" x="4721225" y="4621213"/>
          <p14:tracePt t="45647" x="4694238" y="4638675"/>
          <p14:tracePt t="45654" x="4657725" y="4648200"/>
          <p14:tracePt t="45662" x="4602163" y="4684713"/>
          <p14:tracePt t="45670" x="4575175" y="4694238"/>
          <p14:tracePt t="45679" x="4538663" y="4711700"/>
          <p14:tracePt t="45686" x="4521200" y="4711700"/>
          <p14:tracePt t="45695" x="4484688" y="4738688"/>
          <p14:tracePt t="45702" x="4465638" y="4738688"/>
          <p14:tracePt t="45712" x="4448175" y="4748213"/>
          <p14:tracePt t="45718" x="4402138" y="4767263"/>
          <p14:tracePt t="45728" x="4392613" y="4767263"/>
          <p14:tracePt t="45734" x="4365625" y="4775200"/>
          <p14:tracePt t="45746" x="4356100" y="4775200"/>
          <p14:tracePt t="45750" x="4329113" y="4794250"/>
          <p14:tracePt t="45762" x="4310063" y="4803775"/>
          <p14:tracePt t="45768" x="4302125" y="4803775"/>
          <p14:tracePt t="45776" x="4283075" y="4821238"/>
          <p14:tracePt t="45783" x="4283075" y="4830763"/>
          <p14:tracePt t="45791" x="4273550" y="4830763"/>
          <p14:tracePt t="45798" x="4265613" y="4830763"/>
          <p14:tracePt t="45809" x="4246563" y="4848225"/>
          <p14:tracePt t="45814" x="4237038" y="4857750"/>
          <p14:tracePt t="45822" x="4229100" y="4857750"/>
          <p14:tracePt t="45831" x="4200525" y="4876800"/>
          <p14:tracePt t="45838" x="4173538" y="4884738"/>
          <p14:tracePt t="45847" x="4146550" y="4894263"/>
          <p14:tracePt t="45854" x="4083050" y="4913313"/>
          <p14:tracePt t="45864" x="4027488" y="4940300"/>
          <p14:tracePt t="45870" x="3990975" y="4940300"/>
          <p14:tracePt t="45879" x="3935413" y="4949825"/>
          <p14:tracePt t="45887" x="3890963" y="4976813"/>
          <p14:tracePt t="45895" x="3835400" y="4986338"/>
          <p14:tracePt t="45902" x="3789363" y="5013325"/>
          <p14:tracePt t="45911" x="3781425" y="5013325"/>
          <p14:tracePt t="45918" x="3752850" y="5040313"/>
          <p14:tracePt t="45928" x="3744913" y="5040313"/>
          <p14:tracePt t="45934" x="3708400" y="5068888"/>
          <p14:tracePt t="45945" x="3698875" y="5068888"/>
          <p14:tracePt t="45950" x="3671888" y="5076825"/>
          <p14:tracePt t="45961" x="3643313" y="5095875"/>
          <p14:tracePt t="45966" x="3635375" y="5095875"/>
          <p14:tracePt t="45977" x="3606800" y="5105400"/>
          <p14:tracePt t="45982" x="3589338" y="5105400"/>
          <p14:tracePt t="45990" x="3562350" y="5105400"/>
          <p14:tracePt t="45998" x="3543300" y="5105400"/>
          <p14:tracePt t="46007" x="3533775" y="5105400"/>
          <p14:tracePt t="46014" x="3516313" y="5122863"/>
          <p14:tracePt t="46047" x="3506788" y="5122863"/>
          <p14:tracePt t="46054" x="3497263" y="5132388"/>
          <p14:tracePt t="46070" x="3479800" y="5132388"/>
          <p14:tracePt t="46087" x="3460750" y="5132388"/>
          <p14:tracePt t="46095" x="3452813" y="5132388"/>
          <p14:tracePt t="46102" x="3443288" y="5132388"/>
          <p14:tracePt t="46111" x="3433763" y="5132388"/>
          <p14:tracePt t="46145" x="3424238" y="5132388"/>
          <p14:tracePt t="46176" x="3416300" y="5132388"/>
          <p14:tracePt t="46207" x="3406775" y="5132388"/>
          <p14:tracePt t="46223" x="3387725" y="5132388"/>
          <p14:tracePt t="46239" x="3370263" y="5132388"/>
          <p14:tracePt t="46246" x="3351213" y="5122863"/>
          <p14:tracePt t="46255" x="3333750" y="5105400"/>
          <p14:tracePt t="46263" x="3314700" y="5095875"/>
          <p14:tracePt t="46271" x="3297238" y="5086350"/>
          <p14:tracePt t="46279" x="3278188" y="5076825"/>
          <p14:tracePt t="46287" x="3270250" y="5068888"/>
          <p14:tracePt t="46335" x="3260725" y="5059363"/>
          <p14:tracePt t="46344" x="3251200" y="5049838"/>
          <p14:tracePt t="46351" x="3241675" y="5049838"/>
          <p14:tracePt t="46367" x="3232150" y="5040313"/>
          <p14:tracePt t="46376" x="3224213" y="5040313"/>
          <p14:tracePt t="46398" x="3214688" y="5032375"/>
          <p14:tracePt t="46414" x="3205163" y="5022850"/>
          <p14:tracePt t="46431" x="3195638" y="5022850"/>
          <p14:tracePt t="46438" x="3187700" y="5022850"/>
          <p14:tracePt t="46447" x="3178175" y="5022850"/>
          <p14:tracePt t="46471" x="3168650" y="5022850"/>
          <p14:tracePt t="46583" x="3159125" y="5022850"/>
          <p14:tracePt t="46799" x="3151188" y="5022850"/>
          <p14:tracePt t="46806" x="3141663" y="5022850"/>
          <p14:tracePt t="46814" x="3132138" y="5022850"/>
          <p14:tracePt t="46871" x="3122613" y="5022850"/>
          <p14:tracePt t="46887" x="3114675" y="5022850"/>
          <p14:tracePt t="46919" x="3095625" y="5022850"/>
          <p14:tracePt t="47102" x="3095625" y="5032375"/>
          <p14:tracePt t="48135" x="3095625" y="5040313"/>
          <p14:tracePt t="48143" x="3105150" y="5040313"/>
          <p14:tracePt t="48150" x="3114675" y="5040313"/>
          <p14:tracePt t="48161" x="3132138" y="5040313"/>
          <p14:tracePt t="48166" x="3159125" y="5040313"/>
          <p14:tracePt t="48176" x="3187700" y="5040313"/>
          <p14:tracePt t="48182" x="3224213" y="5040313"/>
          <p14:tracePt t="48198" x="3251200" y="5040313"/>
          <p14:tracePt t="48207" x="3270250" y="5040313"/>
          <p14:tracePt t="48215" x="3278188" y="5040313"/>
          <p14:tracePt t="48222" x="3297238" y="5040313"/>
          <p14:tracePt t="48247" x="3306763" y="5040313"/>
          <p14:tracePt t="48270" x="3324225" y="5040313"/>
          <p14:tracePt t="48310" x="3343275" y="5040313"/>
          <p14:tracePt t="48334" x="3351213" y="5040313"/>
          <p14:tracePt t="48350" x="3360738" y="5040313"/>
          <p14:tracePt t="48576" x="3370263" y="5040313"/>
          <p14:tracePt t="48582" x="3379788" y="5040313"/>
          <p14:tracePt t="48591" x="3387725" y="5040313"/>
          <p14:tracePt t="48598" x="3397250" y="5032375"/>
          <p14:tracePt t="48615" x="3416300" y="5022850"/>
          <p14:tracePt t="48623" x="3452813" y="5022850"/>
          <p14:tracePt t="48631" x="3460750" y="5013325"/>
          <p14:tracePt t="48647" x="3470275" y="5013325"/>
          <p14:tracePt t="50182" x="3479800" y="5013325"/>
          <p14:tracePt t="50191" x="3516313" y="4995863"/>
          <p14:tracePt t="50198" x="3525838" y="4995863"/>
          <p14:tracePt t="50207" x="3543300" y="4986338"/>
          <p14:tracePt t="50215" x="3562350" y="4949825"/>
          <p14:tracePt t="50223" x="3579813" y="4913313"/>
          <p14:tracePt t="50233" x="3598863" y="4876800"/>
          <p14:tracePt t="50238" x="3643313" y="4821238"/>
          <p14:tracePt t="50247" x="3679825" y="4757738"/>
          <p14:tracePt t="50255" x="3716338" y="4721225"/>
          <p14:tracePt t="50266" x="3744913" y="4694238"/>
          <p14:tracePt t="50270" x="3781425" y="4648200"/>
          <p14:tracePt t="50279" x="3798888" y="4611688"/>
          <p14:tracePt t="50286" x="3835400" y="4556125"/>
          <p14:tracePt t="50294" x="3844925" y="4511675"/>
          <p14:tracePt t="50302" x="3871913" y="4429125"/>
          <p14:tracePt t="50310" x="3917950" y="4337050"/>
          <p14:tracePt t="50318" x="3917950" y="4273550"/>
          <p14:tracePt t="50327" x="3927475" y="4183063"/>
          <p14:tracePt t="50334" x="3954463" y="4110038"/>
          <p14:tracePt t="50344" x="3954463" y="4027488"/>
          <p14:tracePt t="50350" x="3971925" y="3935413"/>
          <p14:tracePt t="50363" x="3971925" y="3808413"/>
          <p14:tracePt t="50368" x="4008438" y="3689350"/>
          <p14:tracePt t="50376" x="4037013" y="3616325"/>
          <p14:tracePt t="50382" x="4083050" y="3516313"/>
          <p14:tracePt t="50391" x="4083050" y="3460750"/>
          <p14:tracePt t="50399" x="4083050" y="3433763"/>
          <p14:tracePt t="50406" x="4083050" y="3406775"/>
          <p14:tracePt t="50414" x="4090988" y="3370263"/>
          <p14:tracePt t="50422" x="4090988" y="3341688"/>
          <p14:tracePt t="50431" x="4090988" y="3314700"/>
          <p14:tracePt t="50439" x="4100513" y="3297238"/>
          <p14:tracePt t="50447" x="4110038" y="3287713"/>
          <p14:tracePt t="50463" x="4110038" y="3268663"/>
          <p14:tracePt t="50480" x="4110038" y="3260725"/>
          <p14:tracePt t="50495" x="4110038" y="3241675"/>
          <p14:tracePt t="51526" x="4137025" y="3214688"/>
          <p14:tracePt t="51544" x="4146550" y="3195638"/>
          <p14:tracePt t="51551" x="4156075" y="3168650"/>
          <p14:tracePt t="51560" x="4164013" y="3151188"/>
          <p14:tracePt t="51567" x="4173538" y="3151188"/>
          <p14:tracePt t="51578" x="4173538" y="3132138"/>
          <p14:tracePt t="51582" x="4192588" y="3114675"/>
          <p14:tracePt t="51592" x="4200525" y="3078163"/>
          <p14:tracePt t="51599" x="4200525" y="3068638"/>
          <p14:tracePt t="51606" x="4219575" y="3032125"/>
          <p14:tracePt t="51615" x="4229100" y="3013075"/>
          <p14:tracePt t="51623" x="4229100" y="2995613"/>
          <p14:tracePt t="51631" x="4246563" y="2976563"/>
          <p14:tracePt t="51639" x="4246563" y="2968625"/>
          <p14:tracePt t="51647" x="4246563" y="2959100"/>
          <p14:tracePt t="51655" x="4246563" y="2949575"/>
          <p14:tracePt t="51663" x="4256088" y="2940050"/>
          <p14:tracePt t="51671" x="4256088" y="2922588"/>
          <p14:tracePt t="51680" x="4256088" y="2913063"/>
          <p14:tracePt t="51687" x="4256088" y="2886075"/>
          <p14:tracePt t="51695" x="4256088" y="2867025"/>
          <p14:tracePt t="51702" x="4256088" y="2857500"/>
          <p14:tracePt t="51711" x="4256088" y="2849563"/>
          <p14:tracePt t="51719" x="4256088" y="2840038"/>
          <p14:tracePt t="51982" x="4256088" y="2820988"/>
          <p14:tracePt t="51990" x="4273550" y="2794000"/>
          <p14:tracePt t="51998" x="4273550" y="2776538"/>
          <p14:tracePt t="52007" x="4273550" y="2757488"/>
          <p14:tracePt t="52015" x="4273550" y="2730500"/>
          <p14:tracePt t="52023" x="4273550" y="2684463"/>
          <p14:tracePt t="52031" x="4273550" y="2630488"/>
          <p14:tracePt t="52039" x="4273550" y="2601913"/>
          <p14:tracePt t="52047" x="4273550" y="2547938"/>
          <p14:tracePt t="52055" x="4273550" y="2520950"/>
          <p14:tracePt t="52063" x="4273550" y="2474913"/>
          <p14:tracePt t="52079" x="4265613" y="2465388"/>
          <p14:tracePt t="52087" x="4265613" y="2455863"/>
          <p14:tracePt t="52096" x="4256088" y="2455863"/>
          <p14:tracePt t="52144" x="4246563" y="2447925"/>
          <p14:tracePt t="52151" x="4237038" y="2447925"/>
          <p14:tracePt t="52160" x="4219575" y="2447925"/>
          <p14:tracePt t="52182" x="4210050" y="2447925"/>
          <p14:tracePt t="52191" x="4192588" y="2447925"/>
          <p14:tracePt t="52262" x="4173538" y="2447925"/>
          <p14:tracePt t="52279" x="4164013" y="2447925"/>
          <p14:tracePt t="52286" x="4146550" y="2447925"/>
          <p14:tracePt t="52295" x="4137025" y="2447925"/>
          <p14:tracePt t="52335" x="4119563" y="2447925"/>
          <p14:tracePt t="52360" x="4100513" y="2447925"/>
          <p14:tracePt t="52366" x="4090988" y="2447925"/>
          <p14:tracePt t="52375" x="4073525" y="2447925"/>
          <p14:tracePt t="52382" x="4064000" y="2447925"/>
          <p14:tracePt t="52391" x="4044950" y="2447925"/>
          <p14:tracePt t="52407" x="4027488" y="2447925"/>
          <p14:tracePt t="52415" x="4008438" y="2447925"/>
          <p14:tracePt t="52422" x="3963988" y="2447925"/>
          <p14:tracePt t="52431" x="3927475" y="2447925"/>
          <p14:tracePt t="52439" x="3881438" y="2447925"/>
          <p14:tracePt t="52446" x="3825875" y="2447925"/>
          <p14:tracePt t="52455" x="3789363" y="2447925"/>
          <p14:tracePt t="52463" x="3744913" y="2447925"/>
          <p14:tracePt t="52471" x="3689350" y="2447925"/>
          <p14:tracePt t="52479" x="3679825" y="2447925"/>
          <p14:tracePt t="52487" x="3635375" y="2447925"/>
          <p14:tracePt t="52495" x="3598863" y="2447925"/>
          <p14:tracePt t="52503" x="3562350" y="2447925"/>
          <p14:tracePt t="52535" x="3543300" y="2447925"/>
          <p14:tracePt t="52544" x="3525838" y="2455863"/>
          <p14:tracePt t="52561" x="3497263" y="2474913"/>
          <p14:tracePt t="52567" x="3497263" y="2484438"/>
          <p14:tracePt t="52577" x="3497263" y="2492375"/>
          <p14:tracePt t="52583" x="3479800" y="2511425"/>
          <p14:tracePt t="52591" x="3470275" y="2511425"/>
          <p14:tracePt t="52599" x="3452813" y="2528888"/>
          <p14:tracePt t="52607" x="3443288" y="2547938"/>
          <p14:tracePt t="52615" x="3424238" y="2574925"/>
          <p14:tracePt t="52634" x="3416300" y="2593975"/>
          <p14:tracePt t="52648" x="3406775" y="2611438"/>
          <p14:tracePt t="52655" x="3397250" y="2630488"/>
          <p14:tracePt t="53144" x="3397250" y="2647950"/>
          <p14:tracePt t="53151" x="3387725" y="2684463"/>
          <p14:tracePt t="53160" x="3387725" y="2703513"/>
          <p14:tracePt t="53166" x="3387725" y="2740025"/>
          <p14:tracePt t="53175" x="3387725" y="2784475"/>
          <p14:tracePt t="53182" x="3387725" y="2840038"/>
          <p14:tracePt t="53198" x="3387725" y="2857500"/>
          <p14:tracePt t="53207" x="3387725" y="2903538"/>
          <p14:tracePt t="53215" x="3387725" y="2959100"/>
          <p14:tracePt t="53223" x="3387725" y="3013075"/>
          <p14:tracePt t="53233" x="3387725" y="3068638"/>
          <p14:tracePt t="53239" x="3387725" y="3122613"/>
          <p14:tracePt t="53246" x="3387725" y="3178175"/>
          <p14:tracePt t="53255" x="3387725" y="3241675"/>
          <p14:tracePt t="53263" x="3387725" y="3314700"/>
          <p14:tracePt t="53271" x="3387725" y="3351213"/>
          <p14:tracePt t="53279" x="3387725" y="3424238"/>
          <p14:tracePt t="53286" x="3387725" y="3479800"/>
          <p14:tracePt t="53295" x="3387725" y="3552825"/>
          <p14:tracePt t="53303" x="3387725" y="3606800"/>
          <p14:tracePt t="53312" x="3387725" y="3670300"/>
          <p14:tracePt t="53319" x="3387725" y="3725863"/>
          <p14:tracePt t="53330" x="3387725" y="3762375"/>
          <p14:tracePt t="53334" x="3387725" y="3808413"/>
          <p14:tracePt t="53345" x="3387725" y="3844925"/>
          <p14:tracePt t="53350" x="3387725" y="3898900"/>
          <p14:tracePt t="53363" x="3387725" y="3944938"/>
          <p14:tracePt t="53366" x="3387725" y="4008438"/>
          <p14:tracePt t="53376" x="3387725" y="4064000"/>
          <p14:tracePt t="53382" x="3387725" y="4110038"/>
          <p14:tracePt t="53390" x="3387725" y="4146550"/>
          <p14:tracePt t="53399" x="3387725" y="4200525"/>
          <p14:tracePt t="53407" x="3360738" y="4246563"/>
          <p14:tracePt t="53414" x="3360738" y="4264025"/>
          <p14:tracePt t="53424" x="3351213" y="4319588"/>
          <p14:tracePt t="53431" x="3351213" y="4337050"/>
          <p14:tracePt t="53439" x="3333750" y="4383088"/>
          <p14:tracePt t="53447" x="3333750" y="4410075"/>
          <p14:tracePt t="53455" x="3314700" y="4456113"/>
          <p14:tracePt t="53463" x="3314700" y="4483100"/>
          <p14:tracePt t="53471" x="3297238" y="4538663"/>
          <p14:tracePt t="53479" x="3297238" y="4584700"/>
          <p14:tracePt t="53487" x="3287713" y="4629150"/>
          <p14:tracePt t="53495" x="3260725" y="4665663"/>
          <p14:tracePt t="53502" x="3260725" y="4702175"/>
          <p14:tracePt t="53512" x="3251200" y="4730750"/>
          <p14:tracePt t="53519" x="3232150" y="4757738"/>
          <p14:tracePt t="53528" x="3224213" y="4775200"/>
          <p14:tracePt t="53534" x="3205163" y="4811713"/>
          <p14:tracePt t="53545" x="3205163" y="4821238"/>
          <p14:tracePt t="53551" x="3195638" y="4821238"/>
          <p14:tracePt t="53561" x="3178175" y="4848225"/>
          <p14:tracePt t="53566" x="3178175" y="4867275"/>
          <p14:tracePt t="53576" x="3159125" y="4884738"/>
          <p14:tracePt t="53583" x="3141663" y="4913313"/>
          <p14:tracePt t="53591" x="3132138" y="4913313"/>
          <p14:tracePt t="53614" x="3114675" y="4930775"/>
          <p14:tracePt t="53671" x="3105150" y="4940300"/>
          <p14:tracePt t="53679" x="3095625" y="4949825"/>
          <p14:tracePt t="53703" x="3086100" y="4959350"/>
          <p14:tracePt t="53719" x="3086100" y="4976813"/>
          <p14:tracePt t="53744" x="3086100" y="4986338"/>
          <p14:tracePt t="53760" x="3068638" y="5003800"/>
          <p14:tracePt t="53777" x="3068638" y="5013325"/>
          <p14:tracePt t="53784" x="3059113" y="5032375"/>
          <p14:tracePt t="53799" x="3059113" y="5049838"/>
          <p14:tracePt t="53814" x="3059113" y="5059363"/>
          <p14:tracePt t="53831" x="3059113" y="5076825"/>
          <p14:tracePt t="53967" x="3049588" y="5086350"/>
          <p14:tracePt t="53982" x="3041650" y="5086350"/>
          <p14:tracePt t="53991" x="3041650" y="5076825"/>
          <p14:tracePt t="53998" x="3022600" y="5059363"/>
          <p14:tracePt t="54015" x="3013075" y="5049838"/>
          <p14:tracePt t="54070" x="3013075" y="5040313"/>
          <p14:tracePt t="54095" x="3013075" y="5032375"/>
          <p14:tracePt t="54376" x="3032125" y="5032375"/>
          <p14:tracePt t="54382" x="3041650" y="5032375"/>
          <p14:tracePt t="54391" x="3059113" y="5032375"/>
          <p14:tracePt t="54398" x="3105150" y="5032375"/>
          <p14:tracePt t="54406" x="3132138" y="5032375"/>
          <p14:tracePt t="54414" x="3151188" y="5032375"/>
          <p14:tracePt t="54423" x="3178175" y="5032375"/>
          <p14:tracePt t="54591" x="3195638" y="5032375"/>
          <p14:tracePt t="54598" x="3205163" y="5032375"/>
          <p14:tracePt t="54614" x="3224213" y="5032375"/>
          <p14:tracePt t="54623" x="3232150" y="5032375"/>
          <p14:tracePt t="54630" x="3241675" y="5032375"/>
          <p14:tracePt t="54639" x="3251200" y="5032375"/>
          <p14:tracePt t="54647" x="3287713" y="5032375"/>
          <p14:tracePt t="54655" x="3343275" y="5032375"/>
          <p14:tracePt t="54664" x="3452813" y="5032375"/>
          <p14:tracePt t="54671" x="3506788" y="5032375"/>
          <p14:tracePt t="54679" x="3516313" y="5032375"/>
          <p14:tracePt t="54687" x="3543300" y="5032375"/>
          <p14:tracePt t="54703" x="3562350" y="5032375"/>
          <p14:tracePt t="55830" x="3570288" y="5032375"/>
          <p14:tracePt t="55839" x="3570288" y="5040313"/>
          <p14:tracePt t="55847" x="3552825" y="5068888"/>
          <p14:tracePt t="55854" x="3525838" y="5068888"/>
          <p14:tracePt t="55864" x="3479800" y="5105400"/>
          <p14:tracePt t="55871" x="3416300" y="5141913"/>
          <p14:tracePt t="55879" x="3333750" y="5178425"/>
          <p14:tracePt t="55886" x="3260725" y="5205413"/>
          <p14:tracePt t="55897" x="3159125" y="5251450"/>
          <p14:tracePt t="55902" x="3078163" y="5287963"/>
          <p14:tracePt t="55912" x="3013075" y="5314950"/>
          <p14:tracePt t="55919" x="2968625" y="5332413"/>
          <p14:tracePt t="55930" x="2903538" y="5360988"/>
          <p14:tracePt t="55934" x="2867025" y="5368925"/>
          <p14:tracePt t="55945" x="2822575" y="5405438"/>
          <p14:tracePt t="55950" x="2767013" y="5441950"/>
          <p14:tracePt t="55961" x="2713038" y="5470525"/>
          <p14:tracePt t="55966" x="2647950" y="5507038"/>
          <p14:tracePt t="55976" x="2584450" y="5543550"/>
          <p14:tracePt t="55983" x="2520950" y="5561013"/>
          <p14:tracePt t="55991" x="2438400" y="5580063"/>
          <p14:tracePt t="56000" x="2365375" y="5597525"/>
          <p14:tracePt t="56007" x="2292350" y="5597525"/>
          <p14:tracePt t="56015" x="2209800" y="5624513"/>
          <p14:tracePt t="56023" x="2173288" y="5634038"/>
          <p14:tracePt t="56032" x="2127250" y="5634038"/>
          <p14:tracePt t="56039" x="2109788" y="5653088"/>
          <p14:tracePt t="56048" x="2082800" y="5661025"/>
          <p14:tracePt t="56055" x="2063750" y="5661025"/>
          <p14:tracePt t="56063" x="2046288" y="5680075"/>
          <p14:tracePt t="56072" x="2027238" y="5689600"/>
          <p14:tracePt t="56079" x="2017713" y="5689600"/>
          <p14:tracePt t="56086" x="1990725" y="5707063"/>
          <p14:tracePt t="56095" x="1954213" y="5743575"/>
          <p14:tracePt t="56103" x="1936750" y="5753100"/>
          <p14:tracePt t="56112" x="1917700" y="5770563"/>
          <p14:tracePt t="56119" x="1890713" y="5780088"/>
          <p14:tracePt t="56130" x="1854200" y="5799138"/>
          <p14:tracePt t="56134" x="1827213" y="5807075"/>
          <p14:tracePt t="56145" x="1808163" y="5826125"/>
          <p14:tracePt t="56150" x="1762125" y="5862638"/>
          <p14:tracePt t="56167" x="1744663" y="5881688"/>
          <p14:tracePt t="56176" x="1725613" y="5899150"/>
          <p14:tracePt t="56191" x="1708150" y="5926138"/>
          <p14:tracePt t="56198" x="1698625" y="5926138"/>
          <p14:tracePt t="56207" x="1689100" y="5935663"/>
          <p14:tracePt t="56214" x="1671638" y="5954713"/>
          <p14:tracePt t="56223" x="1652588" y="5972175"/>
          <p14:tracePt t="56233" x="1644650" y="5981700"/>
          <p14:tracePt t="56239" x="1616075" y="6008688"/>
          <p14:tracePt t="56248" x="1598613" y="6018213"/>
          <p14:tracePt t="56255" x="1579563" y="6035675"/>
          <p14:tracePt t="56263" x="1552575" y="6045200"/>
          <p14:tracePt t="56270" x="1525588" y="6072188"/>
          <p14:tracePt t="56287" x="1516063" y="6081713"/>
          <p14:tracePt t="56295" x="1506538" y="6091238"/>
          <p14:tracePt t="56303" x="1497013" y="6100763"/>
          <p14:tracePt t="56311" x="1489075" y="6108700"/>
          <p14:tracePt t="56319" x="1479550" y="6118225"/>
          <p14:tracePt t="56331" x="1479550" y="6127750"/>
          <p14:tracePt t="56367" x="1479550" y="6145213"/>
          <p14:tracePt t="57511" x="1470025" y="6154738"/>
          <p14:tracePt t="60232" x="1562100" y="6154738"/>
          <p14:tracePt t="60239" x="1708150" y="6173788"/>
          <p14:tracePt t="60247" x="1854200" y="6200775"/>
          <p14:tracePt t="60254" x="2000250" y="6218238"/>
          <p14:tracePt t="60263" x="2119313" y="6246813"/>
          <p14:tracePt t="60270" x="2209800" y="6246813"/>
          <p14:tracePt t="60279" x="2301875" y="6254750"/>
          <p14:tracePt t="60287" x="2365375" y="6283325"/>
          <p14:tracePt t="60295" x="2392363" y="6283325"/>
          <p14:tracePt t="60303" x="2401888" y="6283325"/>
          <p14:tracePt t="60312" x="2428875" y="6283325"/>
          <p14:tracePt t="60376" x="2447925" y="6283325"/>
          <p14:tracePt t="60391" x="2474913" y="6283325"/>
          <p14:tracePt t="60398" x="2493963" y="6283325"/>
          <p14:tracePt t="60407" x="2520950" y="6283325"/>
          <p14:tracePt t="60415" x="2547938" y="6283325"/>
          <p14:tracePt t="60422" x="2593975" y="6283325"/>
          <p14:tracePt t="60431" x="2630488" y="6283325"/>
          <p14:tracePt t="60438" x="2647950" y="6283325"/>
          <p14:tracePt t="60447" x="2657475" y="6283325"/>
          <p14:tracePt t="60455" x="2676525" y="6283325"/>
          <p14:tracePt t="60464" x="2684463" y="6283325"/>
          <p14:tracePt t="60470" x="2693988" y="6283325"/>
          <p14:tracePt t="60487" x="2713038" y="6283325"/>
          <p14:tracePt t="60497" x="2720975" y="6283325"/>
          <p14:tracePt t="60503" x="2740025" y="6283325"/>
          <p14:tracePt t="60514" x="2757488" y="6283325"/>
          <p14:tracePt t="60520" x="2776538" y="6283325"/>
          <p14:tracePt t="60529" x="2794000" y="6283325"/>
          <p14:tracePt t="60534" x="2803525" y="6283325"/>
          <p14:tracePt t="60546" x="2830513" y="6283325"/>
          <p14:tracePt t="60550" x="2840038" y="6283325"/>
          <p14:tracePt t="60561" x="2859088" y="6283325"/>
          <p14:tracePt t="60567" x="2895600" y="6283325"/>
          <p14:tracePt t="60576" x="2922588" y="6283325"/>
          <p14:tracePt t="60582" x="2949575" y="6283325"/>
          <p14:tracePt t="60591" x="2968625" y="6283325"/>
          <p14:tracePt t="60599" x="2976563" y="6283325"/>
          <p14:tracePt t="60607" x="2995613" y="6283325"/>
          <p14:tracePt t="60623" x="3013075" y="6283325"/>
          <p14:tracePt t="60631" x="3022600" y="6283325"/>
          <p14:tracePt t="60639" x="3049588" y="6283325"/>
          <p14:tracePt t="60647" x="3078163" y="6264275"/>
          <p14:tracePt t="60654" x="3141663" y="6246813"/>
          <p14:tracePt t="60663" x="3178175" y="6237288"/>
          <p14:tracePt t="60670" x="3214688" y="6227763"/>
          <p14:tracePt t="60680" x="3270250" y="6218238"/>
          <p14:tracePt t="60687" x="3324225" y="6210300"/>
          <p14:tracePt t="60696" x="3343275" y="6200775"/>
          <p14:tracePt t="60702" x="3370263" y="6200775"/>
          <p14:tracePt t="60712" x="3406775" y="6200775"/>
          <p14:tracePt t="60719" x="3424238" y="6191250"/>
          <p14:tracePt t="60730" x="3433763" y="6191250"/>
          <p14:tracePt t="60761" x="3443288" y="6191250"/>
          <p14:tracePt t="60766" x="3452813" y="6181725"/>
          <p14:tracePt t="60777" x="3460750" y="6173788"/>
          <p14:tracePt t="60783" x="3479800" y="6173788"/>
          <p14:tracePt t="60791" x="3506788" y="6164263"/>
          <p14:tracePt t="60799" x="3552825" y="6137275"/>
          <p14:tracePt t="60806" x="3570288" y="6137275"/>
          <p14:tracePt t="60815" x="3598863" y="6127750"/>
          <p14:tracePt t="60823" x="3643313" y="6118225"/>
          <p14:tracePt t="60831" x="3671888" y="6108700"/>
          <p14:tracePt t="60839" x="3716338" y="6108700"/>
          <p14:tracePt t="60855" x="3744913" y="6100763"/>
          <p14:tracePt t="60871" x="3762375" y="6100763"/>
          <p14:tracePt t="60886" x="3789363" y="6100763"/>
          <p14:tracePt t="60895" x="3808413" y="6100763"/>
          <p14:tracePt t="60902" x="3844925" y="6100763"/>
          <p14:tracePt t="60911" x="3881438" y="6100763"/>
          <p14:tracePt t="60918" x="3927475" y="6100763"/>
          <p14:tracePt t="60928" x="4008438" y="6100763"/>
          <p14:tracePt t="60934" x="4083050" y="6100763"/>
          <p14:tracePt t="60945" x="4173538" y="6100763"/>
          <p14:tracePt t="60950" x="4265613" y="6100763"/>
          <p14:tracePt t="60958" x="4511675" y="6100763"/>
          <p14:tracePt t="60965" x="4584700" y="6100763"/>
          <p14:tracePt t="60973" x="4684713" y="6100763"/>
          <p14:tracePt t="60981" x="4740275" y="6100763"/>
          <p14:tracePt t="60990" x="4784725" y="6118225"/>
          <p14:tracePt t="60998" x="4813300" y="6118225"/>
          <p14:tracePt t="61006" x="4830763" y="6118225"/>
          <p14:tracePt t="61014" x="4849813" y="6118225"/>
          <p14:tracePt t="61022" x="4867275" y="6118225"/>
          <p14:tracePt t="61030" x="4886325" y="6118225"/>
          <p14:tracePt t="61039" x="4913313" y="6118225"/>
          <p14:tracePt t="61048" x="4940300" y="6118225"/>
          <p14:tracePt t="61055" x="4968875" y="6118225"/>
          <p14:tracePt t="61063" x="4986338" y="6118225"/>
          <p14:tracePt t="61071" x="4995863" y="6118225"/>
          <p14:tracePt t="61080" x="5013325" y="6118225"/>
          <p14:tracePt t="61087" x="5041900" y="6118225"/>
          <p14:tracePt t="61095" x="5059363" y="6118225"/>
          <p14:tracePt t="61103" x="5068888" y="6118225"/>
          <p14:tracePt t="61112" x="5095875" y="6118225"/>
          <p14:tracePt t="61119" x="5105400" y="6118225"/>
          <p14:tracePt t="61130" x="5122863" y="6118225"/>
          <p14:tracePt t="61134" x="5141913" y="6118225"/>
          <p14:tracePt t="61146" x="5187950" y="6118225"/>
          <p14:tracePt t="61150" x="5251450" y="6118225"/>
          <p14:tracePt t="61161" x="5314950" y="6118225"/>
          <p14:tracePt t="61166" x="5351463" y="6118225"/>
          <p14:tracePt t="61176" x="5378450" y="6118225"/>
          <p14:tracePt t="61182" x="5397500" y="6118225"/>
          <p14:tracePt t="61191" x="5407025" y="6118225"/>
          <p14:tracePt t="61199" x="5424488" y="6118225"/>
          <p14:tracePt t="61214" x="5434013" y="6118225"/>
          <p14:tracePt t="61223" x="5461000" y="6118225"/>
          <p14:tracePt t="61247" x="5480050" y="6108700"/>
          <p14:tracePt t="61254" x="5487988" y="6100763"/>
          <p14:tracePt t="61263" x="5497513" y="6091238"/>
          <p14:tracePt t="62478" x="5543550" y="6091238"/>
          <p14:tracePt t="62487" x="5634038" y="6081713"/>
          <p14:tracePt t="62495" x="5716588" y="6054725"/>
          <p14:tracePt t="62502" x="5808663" y="6054725"/>
          <p14:tracePt t="62512" x="5908675" y="6035675"/>
          <p14:tracePt t="62519" x="6000750" y="6008688"/>
          <p14:tracePt t="62536" x="6511925" y="5999163"/>
          <p14:tracePt t="62545" x="6621463" y="5999163"/>
          <p14:tracePt t="62550" x="6721475" y="5999163"/>
          <p14:tracePt t="62563" x="6777038" y="5999163"/>
          <p14:tracePt t="62566" x="6813550" y="5999163"/>
          <p14:tracePt t="62578" x="6867525" y="5999163"/>
          <p14:tracePt t="62582" x="6894513" y="5999163"/>
          <p14:tracePt t="62591" x="6950075" y="5999163"/>
          <p14:tracePt t="62599" x="6996113" y="5999163"/>
          <p14:tracePt t="62607" x="7023100" y="5999163"/>
          <p14:tracePt t="62614" x="7050088" y="5972175"/>
          <p14:tracePt t="62625" x="7069138" y="5972175"/>
          <p14:tracePt t="62633" x="7105650" y="5962650"/>
          <p14:tracePt t="62655" x="7132638" y="5945188"/>
          <p14:tracePt t="62679" x="7150100" y="5945188"/>
          <p14:tracePt t="62695" x="7159625" y="5935663"/>
          <p14:tracePt t="62746" x="7178675" y="5918200"/>
          <p14:tracePt t="62760" x="7186613" y="5918200"/>
          <p14:tracePt t="62791" x="7196138" y="5918200"/>
          <p14:tracePt t="62798" x="7205663" y="5918200"/>
          <p14:tracePt t="65366" x="7242175" y="5918200"/>
          <p14:tracePt t="65374" x="7305675" y="5899150"/>
          <p14:tracePt t="65382" x="7407275" y="5843588"/>
          <p14:tracePt t="65390" x="7507288" y="5807075"/>
          <p14:tracePt t="65398" x="8101013" y="5697538"/>
          <p14:tracePt t="65406" x="8293100" y="5624513"/>
          <p14:tracePt t="65413" x="8566150" y="5507038"/>
          <p14:tracePt t="65422" x="8959850" y="5324475"/>
          <p14:tracePt t="65429" x="9269413" y="5205413"/>
          <p14:tracePt t="65438" x="9625013" y="5049838"/>
          <p14:tracePt t="65446" x="9863138" y="4940300"/>
          <p14:tracePt t="65454" x="10045700" y="4840288"/>
          <p14:tracePt t="65463" x="10191750" y="4748213"/>
          <p14:tracePt t="65470" x="10328275" y="4657725"/>
          <p14:tracePt t="65479" x="10483850" y="4592638"/>
          <p14:tracePt t="65486" x="10585450" y="4538663"/>
          <p14:tracePt t="65495" x="10666413" y="4483100"/>
          <p14:tracePt t="65502" x="10748963" y="4446588"/>
          <p14:tracePt t="65512" x="10795000" y="4410075"/>
          <p14:tracePt t="65518" x="10841038" y="4373563"/>
          <p14:tracePt t="65528" x="10922000" y="4329113"/>
          <p14:tracePt t="65534" x="11004550" y="4273550"/>
          <p14:tracePt t="65544" x="11068050" y="4256088"/>
          <p14:tracePt t="65550" x="11150600" y="4210050"/>
          <p14:tracePt t="65563" x="11223625" y="4173538"/>
          <p14:tracePt t="65567" x="11306175" y="4127500"/>
          <p14:tracePt t="65574" x="11369675" y="4110038"/>
          <p14:tracePt t="65582" x="11398250" y="4100513"/>
          <p14:tracePt t="65590" x="11442700" y="4081463"/>
          <p14:tracePt t="65598" x="11461750" y="4073525"/>
          <p14:tracePt t="65606" x="11488738" y="4073525"/>
          <p14:tracePt t="65614" x="11544300" y="4064000"/>
          <p14:tracePt t="65622" x="11607800" y="4064000"/>
          <p14:tracePt t="65630" x="11680825" y="4037013"/>
          <p14:tracePt t="65639" x="11763375" y="4027488"/>
          <p14:tracePt t="65647" x="11853863" y="40084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Content Placeholder 2">
            <a:extLst>
              <a:ext uri="{FF2B5EF4-FFF2-40B4-BE49-F238E27FC236}">
                <a16:creationId xmlns:a16="http://schemas.microsoft.com/office/drawing/2014/main" id="{DFE99315-86D5-4AD0-8794-87ABA8F8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846139"/>
            <a:ext cx="7772400" cy="5410200"/>
          </a:xfrm>
        </p:spPr>
        <p:txBody>
          <a:bodyPr/>
          <a:lstStyle/>
          <a:p>
            <a:r>
              <a:rPr lang="en-US" altLang="en-US" dirty="0"/>
              <a:t>Pada AES </a:t>
            </a:r>
            <a:r>
              <a:rPr lang="en-US" altLang="en-US" dirty="0" err="1"/>
              <a:t>kotak</a:t>
            </a:r>
            <a:r>
              <a:rPr lang="en-US" altLang="en-US" dirty="0"/>
              <a:t> S </a:t>
            </a:r>
            <a:r>
              <a:rPr lang="en-US" altLang="en-US" dirty="0" err="1"/>
              <a:t>hanya</a:t>
            </a:r>
            <a:r>
              <a:rPr lang="en-US" altLang="en-US" dirty="0"/>
              <a:t> </a:t>
            </a:r>
            <a:r>
              <a:rPr lang="en-US" altLang="en-US" dirty="0" err="1"/>
              <a:t>ada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buah</a:t>
            </a:r>
            <a:r>
              <a:rPr lang="en-US" altLang="en-US" dirty="0"/>
              <a:t>:</a:t>
            </a:r>
          </a:p>
        </p:txBody>
      </p:sp>
      <p:sp>
        <p:nvSpPr>
          <p:cNvPr id="108547" name="Footer Placeholder 3">
            <a:extLst>
              <a:ext uri="{FF2B5EF4-FFF2-40B4-BE49-F238E27FC236}">
                <a16:creationId xmlns:a16="http://schemas.microsoft.com/office/drawing/2014/main" id="{7EA90E2B-2BD4-4FCC-B9DE-8B24BF04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/>
              <a:t>Rinaldi M/IF4020 Kriptografi</a:t>
            </a:r>
          </a:p>
        </p:txBody>
      </p:sp>
      <p:sp>
        <p:nvSpPr>
          <p:cNvPr id="108548" name="Slide Number Placeholder 4">
            <a:extLst>
              <a:ext uri="{FF2B5EF4-FFF2-40B4-BE49-F238E27FC236}">
                <a16:creationId xmlns:a16="http://schemas.microsoft.com/office/drawing/2014/main" id="{0340C9A7-79B3-4339-ABED-5D1115B3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7C2F52-97E2-4079-B75F-464EA992DC98}" type="slidenum">
              <a:rPr lang="en-GB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08549" name="Picture 4">
            <a:extLst>
              <a:ext uri="{FF2B5EF4-FFF2-40B4-BE49-F238E27FC236}">
                <a16:creationId xmlns:a16="http://schemas.microsoft.com/office/drawing/2014/main" id="{4C955125-BF99-4937-B248-C30C71AF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20" y="1778954"/>
            <a:ext cx="62484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2EE09D-6E3A-4499-8CCE-4AA76EB77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0"/>
    </mc:Choice>
    <mc:Fallback xmlns="">
      <p:transition spd="slow" advTm="2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2" x="3068638" y="1250950"/>
          <p14:tracePt t="2679" x="3078163" y="1250950"/>
          <p14:tracePt t="2686" x="3105150" y="1250950"/>
          <p14:tracePt t="2694" x="3132138" y="1260475"/>
          <p14:tracePt t="2702" x="3151188" y="1277938"/>
          <p14:tracePt t="2710" x="3195638" y="1287463"/>
          <p14:tracePt t="2718" x="3214688" y="1287463"/>
          <p14:tracePt t="2726" x="3224213" y="1287463"/>
          <p14:tracePt t="2734" x="3260725" y="1296988"/>
          <p14:tracePt t="2745" x="3297238" y="1306513"/>
          <p14:tracePt t="2751" x="3314700" y="1306513"/>
          <p14:tracePt t="2761" x="3333750" y="1306513"/>
          <p14:tracePt t="2767" x="3370263" y="1314450"/>
          <p14:tracePt t="2783" x="3387725" y="1333500"/>
          <p14:tracePt t="2791" x="3397250" y="1333500"/>
          <p14:tracePt t="2807" x="3406775" y="1333500"/>
          <p14:tracePt t="3704" x="3443288" y="1333500"/>
          <p14:tracePt t="3712" x="3497263" y="1333500"/>
          <p14:tracePt t="3720" x="3589338" y="1333500"/>
          <p14:tracePt t="3729" x="3679825" y="1333500"/>
          <p14:tracePt t="3736" x="3771900" y="1333500"/>
          <p14:tracePt t="3747" x="4017963" y="1333500"/>
          <p14:tracePt t="3752" x="4392613" y="1333500"/>
          <p14:tracePt t="3762" x="4575175" y="1333500"/>
          <p14:tracePt t="3768" x="4703763" y="1333500"/>
          <p14:tracePt t="3777" x="4794250" y="1333500"/>
          <p14:tracePt t="3784" x="4867275" y="1350963"/>
          <p14:tracePt t="3793" x="4886325" y="1350963"/>
          <p14:tracePt t="3800" x="4895850" y="1350963"/>
          <p14:tracePt t="5296" x="4940300" y="1350963"/>
          <p14:tracePt t="5304" x="5013325" y="1350963"/>
          <p14:tracePt t="5312" x="5086350" y="1350963"/>
          <p14:tracePt t="5320" x="5187950" y="1350963"/>
          <p14:tracePt t="5330" x="5278438" y="1350963"/>
          <p14:tracePt t="5336" x="5370513" y="1379538"/>
          <p14:tracePt t="5347" x="5461000" y="1379538"/>
          <p14:tracePt t="5352" x="5899150" y="1379538"/>
          <p14:tracePt t="5361" x="6018213" y="1387475"/>
          <p14:tracePt t="5368" x="6091238" y="1387475"/>
          <p14:tracePt t="5376" x="6183313" y="1416050"/>
          <p14:tracePt t="5383" x="6246813" y="1416050"/>
          <p14:tracePt t="5392" x="6273800" y="1416050"/>
          <p14:tracePt t="5399" x="6283325" y="1416050"/>
          <p14:tracePt t="5408" x="6292850" y="1416050"/>
          <p14:tracePt t="5449" x="6310313" y="1416050"/>
          <p14:tracePt t="5497" x="6346825" y="1416050"/>
          <p14:tracePt t="5520" x="6365875" y="1416050"/>
          <p14:tracePt t="5720" x="6365875" y="1452563"/>
          <p14:tracePt t="5729" x="6329363" y="1452563"/>
          <p14:tracePt t="5736" x="6310313" y="1460500"/>
          <p14:tracePt t="5746" x="6219825" y="1479550"/>
          <p14:tracePt t="5752" x="6127750" y="1497013"/>
          <p14:tracePt t="5761" x="6037263" y="1497013"/>
          <p14:tracePt t="5767" x="5935663" y="1525588"/>
          <p14:tracePt t="5776" x="5653088" y="1543050"/>
          <p14:tracePt t="5784" x="5543550" y="1570038"/>
          <p14:tracePt t="5792" x="5470525" y="1570038"/>
          <p14:tracePt t="5800" x="5424488" y="1570038"/>
          <p14:tracePt t="5808" x="5407025" y="1570038"/>
          <p14:tracePt t="5816" x="5378450" y="1570038"/>
          <p14:tracePt t="5824" x="5351463" y="1579563"/>
          <p14:tracePt t="5832" x="5334000" y="1579563"/>
          <p14:tracePt t="5840" x="5287963" y="1598613"/>
          <p14:tracePt t="5848" x="5260975" y="1598613"/>
          <p14:tracePt t="5856" x="5205413" y="1616075"/>
          <p14:tracePt t="5864" x="5141913" y="1635125"/>
          <p14:tracePt t="5872" x="5086350" y="1652588"/>
          <p14:tracePt t="5880" x="5005388" y="1679575"/>
          <p14:tracePt t="5887" x="4932363" y="1679575"/>
          <p14:tracePt t="5897" x="4830763" y="1689100"/>
          <p14:tracePt t="5904" x="4740275" y="1689100"/>
          <p14:tracePt t="5913" x="4648200" y="1689100"/>
          <p14:tracePt t="5920" x="4521200" y="1689100"/>
          <p14:tracePt t="5930" x="4429125" y="1689100"/>
          <p14:tracePt t="5936" x="4392613" y="1689100"/>
          <p14:tracePt t="5946" x="4319588" y="1689100"/>
          <p14:tracePt t="5952" x="4237038" y="1716088"/>
          <p14:tracePt t="5967" x="4017963" y="1762125"/>
          <p14:tracePt t="5976" x="3990975" y="1762125"/>
          <p14:tracePt t="5983" x="3927475" y="1771650"/>
          <p14:tracePt t="5992" x="3871913" y="1771650"/>
          <p14:tracePt t="5999" x="3808413" y="1798638"/>
          <p14:tracePt t="6008" x="3781425" y="1808163"/>
          <p14:tracePt t="6017" x="3725863" y="1844675"/>
          <p14:tracePt t="6024" x="3689350" y="1862138"/>
          <p14:tracePt t="6032" x="3662363" y="1871663"/>
          <p14:tracePt t="6040" x="3635375" y="1898650"/>
          <p14:tracePt t="6049" x="3598863" y="1927225"/>
          <p14:tracePt t="6056" x="3579813" y="1935163"/>
          <p14:tracePt t="6065" x="3552825" y="1954213"/>
          <p14:tracePt t="6072" x="3506788" y="1990725"/>
          <p14:tracePt t="6081" x="3497263" y="1990725"/>
          <p14:tracePt t="6088" x="3479800" y="2009775"/>
          <p14:tracePt t="6097" x="3470275" y="2017713"/>
          <p14:tracePt t="6104" x="3452813" y="2036763"/>
          <p14:tracePt t="6114" x="3443288" y="2046288"/>
          <p14:tracePt t="6120" x="3433763" y="2063750"/>
          <p14:tracePt t="6133" x="3406775" y="2082800"/>
          <p14:tracePt t="6138" x="3387725" y="2100263"/>
          <p14:tracePt t="6147" x="3379788" y="2119313"/>
          <p14:tracePt t="6151" x="3360738" y="2136775"/>
          <p14:tracePt t="6161" x="3351213" y="2173288"/>
          <p14:tracePt t="6168" x="3333750" y="2192338"/>
          <p14:tracePt t="6177" x="3314700" y="2219325"/>
          <p14:tracePt t="6184" x="3278188" y="2255838"/>
          <p14:tracePt t="6192" x="3260725" y="2282825"/>
          <p14:tracePt t="6201" x="3241675" y="2328863"/>
          <p14:tracePt t="6208" x="3232150" y="2346325"/>
          <p14:tracePt t="6217" x="3205163" y="2374900"/>
          <p14:tracePt t="6224" x="3205163" y="2382838"/>
          <p14:tracePt t="6232" x="3195638" y="2401888"/>
          <p14:tracePt t="6240" x="3195638" y="2419350"/>
          <p14:tracePt t="6249" x="3195638" y="2438400"/>
          <p14:tracePt t="6256" x="3195638" y="2465388"/>
          <p14:tracePt t="6264" x="3178175" y="2492375"/>
          <p14:tracePt t="6272" x="3178175" y="2511425"/>
          <p14:tracePt t="6282" x="3178175" y="2528888"/>
          <p14:tracePt t="6288" x="3178175" y="2557463"/>
          <p14:tracePt t="6297" x="3178175" y="2574925"/>
          <p14:tracePt t="6304" x="3168650" y="2593975"/>
          <p14:tracePt t="6313" x="3168650" y="2611438"/>
          <p14:tracePt t="6320" x="3168650" y="2630488"/>
          <p14:tracePt t="6332" x="3168650" y="2638425"/>
          <p14:tracePt t="6336" x="3168650" y="2657475"/>
          <p14:tracePt t="6346" x="3168650" y="2667000"/>
          <p14:tracePt t="6352" x="3168650" y="2674938"/>
          <p14:tracePt t="6361" x="3151188" y="2703513"/>
          <p14:tracePt t="6377" x="3151188" y="2711450"/>
          <p14:tracePt t="6383" x="3151188" y="2740025"/>
          <p14:tracePt t="6394" x="3151188" y="2757488"/>
          <p14:tracePt t="6400" x="3151188" y="2767013"/>
          <p14:tracePt t="6408" x="3141663" y="2784475"/>
          <p14:tracePt t="6416" x="3141663" y="2794000"/>
          <p14:tracePt t="6424" x="3141663" y="2803525"/>
          <p14:tracePt t="6432" x="3141663" y="2820988"/>
          <p14:tracePt t="6440" x="3122613" y="2857500"/>
          <p14:tracePt t="6450" x="3122613" y="2867025"/>
          <p14:tracePt t="6472" x="3122613" y="2886075"/>
          <p14:tracePt t="6488" x="3122613" y="2894013"/>
          <p14:tracePt t="6513" x="3122613" y="2913063"/>
          <p14:tracePt t="6520" x="3122613" y="2922588"/>
          <p14:tracePt t="6530" x="3122613" y="2940050"/>
          <p14:tracePt t="6547" x="3122613" y="2959100"/>
          <p14:tracePt t="6552" x="3122613" y="2976563"/>
          <p14:tracePt t="6561" x="3122613" y="3022600"/>
          <p14:tracePt t="6567" x="3122613" y="3032125"/>
          <p14:tracePt t="6576" x="3122613" y="3049588"/>
          <p14:tracePt t="6583" x="3122613" y="3086100"/>
          <p14:tracePt t="6592" x="3122613" y="3114675"/>
          <p14:tracePt t="6600" x="3122613" y="3141663"/>
          <p14:tracePt t="6608" x="3122613" y="3168650"/>
          <p14:tracePt t="6616" x="3122613" y="3195638"/>
          <p14:tracePt t="6624" x="3122613" y="3232150"/>
          <p14:tracePt t="6633" x="3122613" y="3251200"/>
          <p14:tracePt t="6639" x="3122613" y="3278188"/>
          <p14:tracePt t="6648" x="3122613" y="3305175"/>
          <p14:tracePt t="6656" x="3122613" y="3333750"/>
          <p14:tracePt t="6664" x="3122613" y="3360738"/>
          <p14:tracePt t="6672" x="3122613" y="3397250"/>
          <p14:tracePt t="6680" x="3122613" y="3424238"/>
          <p14:tracePt t="6688" x="3122613" y="3451225"/>
          <p14:tracePt t="6697" x="3122613" y="3479800"/>
          <p14:tracePt t="6704" x="3122613" y="3524250"/>
          <p14:tracePt t="6714" x="3122613" y="3552825"/>
          <p14:tracePt t="6720" x="3122613" y="3570288"/>
          <p14:tracePt t="6730" x="3122613" y="3597275"/>
          <p14:tracePt t="6736" x="3122613" y="3606800"/>
          <p14:tracePt t="6747" x="3122613" y="3625850"/>
          <p14:tracePt t="6752" x="3122613" y="3652838"/>
          <p14:tracePt t="6761" x="3122613" y="3679825"/>
          <p14:tracePt t="6768" x="3122613" y="3698875"/>
          <p14:tracePt t="6776" x="3122613" y="3716338"/>
          <p14:tracePt t="6783" x="3122613" y="3743325"/>
          <p14:tracePt t="6792" x="3141663" y="3779838"/>
          <p14:tracePt t="6800" x="3141663" y="3808413"/>
          <p14:tracePt t="6808" x="3151188" y="3844925"/>
          <p14:tracePt t="6816" x="3151188" y="3862388"/>
          <p14:tracePt t="6824" x="3151188" y="3898900"/>
          <p14:tracePt t="6833" x="3151188" y="3935413"/>
          <p14:tracePt t="6840" x="3151188" y="3971925"/>
          <p14:tracePt t="6848" x="3151188" y="4008438"/>
          <p14:tracePt t="6856" x="3151188" y="4037013"/>
          <p14:tracePt t="6865" x="3151188" y="4064000"/>
          <p14:tracePt t="6871" x="3151188" y="4081463"/>
          <p14:tracePt t="6880" x="3151188" y="4110038"/>
          <p14:tracePt t="6888" x="3151188" y="4127500"/>
          <p14:tracePt t="6897" x="3151188" y="4146550"/>
          <p14:tracePt t="6904" x="3151188" y="4154488"/>
          <p14:tracePt t="6913" x="3151188" y="4173538"/>
          <p14:tracePt t="6920" x="3151188" y="4183063"/>
          <p14:tracePt t="6931" x="3151188" y="4200525"/>
          <p14:tracePt t="6936" x="3151188" y="4219575"/>
          <p14:tracePt t="6946" x="3151188" y="4256088"/>
          <p14:tracePt t="6967" x="3151188" y="4319588"/>
          <p14:tracePt t="6976" x="3151188" y="4329113"/>
          <p14:tracePt t="6984" x="3168650" y="4365625"/>
          <p14:tracePt t="6992" x="3168650" y="4392613"/>
          <p14:tracePt t="7000" x="3187700" y="4419600"/>
          <p14:tracePt t="7008" x="3187700" y="4429125"/>
          <p14:tracePt t="7016" x="3187700" y="4446588"/>
          <p14:tracePt t="7024" x="3187700" y="4456113"/>
          <p14:tracePt t="7032" x="3195638" y="4475163"/>
          <p14:tracePt t="7040" x="3195638" y="4502150"/>
          <p14:tracePt t="7049" x="3205163" y="4511675"/>
          <p14:tracePt t="7056" x="3205163" y="4529138"/>
          <p14:tracePt t="7072" x="3205163" y="4548188"/>
          <p14:tracePt t="7080" x="3214688" y="4556125"/>
          <p14:tracePt t="7088" x="3224213" y="4565650"/>
          <p14:tracePt t="7097" x="3224213" y="4584700"/>
          <p14:tracePt t="7104" x="3224213" y="4592638"/>
          <p14:tracePt t="7114" x="3224213" y="4602163"/>
          <p14:tracePt t="7120" x="3232150" y="4602163"/>
          <p14:tracePt t="7133" x="3232150" y="4621213"/>
          <p14:tracePt t="7136" x="3232150" y="4629150"/>
          <p14:tracePt t="7147" x="3232150" y="4648200"/>
          <p14:tracePt t="7152" x="3251200" y="4665663"/>
          <p14:tracePt t="7162" x="3260725" y="4684713"/>
          <p14:tracePt t="7177" x="3260725" y="4694238"/>
          <p14:tracePt t="7184" x="3270250" y="4711700"/>
          <p14:tracePt t="7192" x="3278188" y="4721225"/>
          <p14:tracePt t="7208" x="3287713" y="4730750"/>
          <p14:tracePt t="7216" x="3287713" y="4748213"/>
          <p14:tracePt t="7224" x="3287713" y="4757738"/>
          <p14:tracePt t="7232" x="3297238" y="4767263"/>
          <p14:tracePt t="7240" x="3297238" y="4775200"/>
          <p14:tracePt t="7249" x="3297238" y="4784725"/>
          <p14:tracePt t="7256" x="3297238" y="4794250"/>
          <p14:tracePt t="7264" x="3306763" y="4803775"/>
          <p14:tracePt t="7281" x="3314700" y="4830763"/>
          <p14:tracePt t="7319" x="3324225" y="4840288"/>
          <p14:tracePt t="8385" x="3351213" y="4848225"/>
          <p14:tracePt t="8392" x="3379788" y="4857750"/>
          <p14:tracePt t="8400" x="3424238" y="4867275"/>
          <p14:tracePt t="8408" x="3489325" y="4894263"/>
          <p14:tracePt t="8417" x="3516313" y="4894263"/>
          <p14:tracePt t="8424" x="3589338" y="4894263"/>
          <p14:tracePt t="8432" x="3643313" y="4903788"/>
          <p14:tracePt t="8440" x="3735388" y="4903788"/>
          <p14:tracePt t="8449" x="3781425" y="4930775"/>
          <p14:tracePt t="8456" x="3844925" y="4940300"/>
          <p14:tracePt t="8464" x="3854450" y="4940300"/>
          <p14:tracePt t="8472" x="3862388" y="4940300"/>
          <p14:tracePt t="8568" x="3881438" y="4940300"/>
          <p14:tracePt t="8632" x="3927475" y="4940300"/>
          <p14:tracePt t="8639" x="3954463" y="4940300"/>
          <p14:tracePt t="8649" x="4027488" y="4967288"/>
          <p14:tracePt t="8655" x="4083050" y="4976813"/>
          <p14:tracePt t="8664" x="4127500" y="4976813"/>
          <p14:tracePt t="8672" x="4183063" y="4995863"/>
          <p14:tracePt t="8680" x="4237038" y="4995863"/>
          <p14:tracePt t="8688" x="4292600" y="4995863"/>
          <p14:tracePt t="8698" x="4329113" y="5013325"/>
          <p14:tracePt t="8704" x="4356100" y="5013325"/>
          <p14:tracePt t="8714" x="4375150" y="5013325"/>
          <p14:tracePt t="8720" x="4383088" y="5013325"/>
          <p14:tracePt t="8768" x="4402138" y="5013325"/>
          <p14:tracePt t="8776" x="4429125" y="5013325"/>
          <p14:tracePt t="8783" x="4465638" y="5013325"/>
          <p14:tracePt t="8792" x="4521200" y="5013325"/>
          <p14:tracePt t="8800" x="4594225" y="5013325"/>
          <p14:tracePt t="8808" x="4667250" y="5013325"/>
          <p14:tracePt t="8816" x="4767263" y="5013325"/>
          <p14:tracePt t="8824" x="4857750" y="5040313"/>
          <p14:tracePt t="8833" x="4949825" y="5049838"/>
          <p14:tracePt t="8840" x="5049838" y="5076825"/>
          <p14:tracePt t="8848" x="5141913" y="5076825"/>
          <p14:tracePt t="8856" x="5232400" y="5095875"/>
          <p14:tracePt t="8865" x="5314950" y="5113338"/>
          <p14:tracePt t="8872" x="5387975" y="5113338"/>
          <p14:tracePt t="8881" x="5461000" y="5113338"/>
          <p14:tracePt t="8888" x="5497513" y="5132388"/>
          <p14:tracePt t="8897" x="5553075" y="5132388"/>
          <p14:tracePt t="8904" x="5643563" y="5159375"/>
          <p14:tracePt t="8913" x="5735638" y="5168900"/>
          <p14:tracePt t="8920" x="5835650" y="5168900"/>
          <p14:tracePt t="8930" x="6000750" y="5195888"/>
          <p14:tracePt t="8935" x="6073775" y="5195888"/>
          <p14:tracePt t="8947" x="6146800" y="5195888"/>
          <p14:tracePt t="8952" x="6219825" y="5214938"/>
          <p14:tracePt t="8961" x="6256338" y="5214938"/>
          <p14:tracePt t="8967" x="6319838" y="5214938"/>
          <p14:tracePt t="8984" x="6419850" y="5214938"/>
          <p14:tracePt t="8992" x="6475413" y="5214938"/>
          <p14:tracePt t="9000" x="6511925" y="5214938"/>
          <p14:tracePt t="9007" x="6565900" y="5214938"/>
          <p14:tracePt t="9015" x="6602413" y="5214938"/>
          <p14:tracePt t="9023" x="6630988" y="5214938"/>
          <p14:tracePt t="9031" x="6667500" y="5214938"/>
          <p14:tracePt t="9039" x="6684963" y="5214938"/>
          <p14:tracePt t="9047" x="6711950" y="5214938"/>
          <p14:tracePt t="9056" x="6757988" y="5214938"/>
          <p14:tracePt t="9064" x="6794500" y="5214938"/>
          <p14:tracePt t="9072" x="6850063" y="5214938"/>
          <p14:tracePt t="9081" x="6923088" y="5214938"/>
          <p14:tracePt t="9088" x="7004050" y="5214938"/>
          <p14:tracePt t="9097" x="7077075" y="5214938"/>
          <p14:tracePt t="9104" x="7150100" y="5214938"/>
          <p14:tracePt t="9114" x="7242175" y="5214938"/>
          <p14:tracePt t="9120" x="7315200" y="5214938"/>
          <p14:tracePt t="9131" x="7388225" y="5214938"/>
          <p14:tracePt t="9136" x="7443788" y="5214938"/>
          <p14:tracePt t="9148" x="7480300" y="5214938"/>
          <p14:tracePt t="9153" x="7516813" y="5214938"/>
          <p14:tracePt t="9161" x="7534275" y="5214938"/>
          <p14:tracePt t="9168" x="7553325" y="5214938"/>
          <p14:tracePt t="9176" x="7561263" y="5214938"/>
          <p14:tracePt t="9183" x="7580313" y="5214938"/>
          <p14:tracePt t="9200" x="7597775" y="5214938"/>
          <p14:tracePt t="9208" x="7607300" y="5205413"/>
          <p14:tracePt t="9216" x="7634288" y="5186363"/>
          <p14:tracePt t="9224" x="7680325" y="5168900"/>
          <p14:tracePt t="9233" x="7726363" y="5141913"/>
          <p14:tracePt t="9240" x="7789863" y="5113338"/>
          <p14:tracePt t="9248" x="7862888" y="5076825"/>
          <p14:tracePt t="9256" x="7945438" y="5049838"/>
          <p14:tracePt t="9265" x="8008938" y="5022850"/>
          <p14:tracePt t="9271" x="8091488" y="4986338"/>
          <p14:tracePt t="9281" x="8174038" y="4949825"/>
          <p14:tracePt t="9288" x="8210550" y="4930775"/>
          <p14:tracePt t="9297" x="8247063" y="4913313"/>
          <p14:tracePt t="9304" x="8293100" y="4876800"/>
          <p14:tracePt t="9314" x="8320088" y="4848225"/>
          <p14:tracePt t="9320" x="8347075" y="4811713"/>
          <p14:tracePt t="9330" x="8383588" y="4794250"/>
          <p14:tracePt t="9336" x="8429625" y="4748213"/>
          <p14:tracePt t="9347" x="8493125" y="4711700"/>
          <p14:tracePt t="9351" x="8539163" y="4665663"/>
          <p14:tracePt t="9361" x="8593138" y="4611688"/>
          <p14:tracePt t="9367" x="8621713" y="4584700"/>
          <p14:tracePt t="9376" x="8675688" y="4529138"/>
          <p14:tracePt t="9384" x="8702675" y="4502150"/>
          <p14:tracePt t="9392" x="8758238" y="4446588"/>
          <p14:tracePt t="9400" x="8785225" y="4402138"/>
          <p14:tracePt t="9408" x="8821738" y="4356100"/>
          <p14:tracePt t="9417" x="8858250" y="4310063"/>
          <p14:tracePt t="9424" x="8894763" y="4273550"/>
          <p14:tracePt t="9433" x="8931275" y="4191000"/>
          <p14:tracePt t="9440" x="8967788" y="4164013"/>
          <p14:tracePt t="9448" x="9004300" y="4117975"/>
          <p14:tracePt t="9456" x="9040813" y="4037013"/>
          <p14:tracePt t="9465" x="9077325" y="3990975"/>
          <p14:tracePt t="9472" x="9086850" y="3954463"/>
          <p14:tracePt t="9480" x="9105900" y="3917950"/>
          <p14:tracePt t="9488" x="9123363" y="3871913"/>
          <p14:tracePt t="9497" x="9159875" y="3808413"/>
          <p14:tracePt t="9504" x="9186863" y="3725863"/>
          <p14:tracePt t="9516" x="9196388" y="3689350"/>
          <p14:tracePt t="9520" x="9232900" y="3625850"/>
          <p14:tracePt t="9532" x="9259888" y="3560763"/>
          <p14:tracePt t="9536" x="9259888" y="3506788"/>
          <p14:tracePt t="9546" x="9269413" y="3443288"/>
          <p14:tracePt t="9552" x="9269413" y="3370263"/>
          <p14:tracePt t="9562" x="9269413" y="3324225"/>
          <p14:tracePt t="9568" x="9269413" y="3241675"/>
          <p14:tracePt t="9576" x="9269413" y="3187700"/>
          <p14:tracePt t="9584" x="9269413" y="3095625"/>
          <p14:tracePt t="9592" x="9269413" y="3022600"/>
          <p14:tracePt t="9600" x="9269413" y="2930525"/>
          <p14:tracePt t="9607" x="9269413" y="2849563"/>
          <p14:tracePt t="9616" x="9242425" y="2776538"/>
          <p14:tracePt t="9624" x="9223375" y="2711450"/>
          <p14:tracePt t="9633" x="9186863" y="2630488"/>
          <p14:tracePt t="9640" x="9150350" y="2565400"/>
          <p14:tracePt t="9649" x="9113838" y="2538413"/>
          <p14:tracePt t="9656" x="9096375" y="2492375"/>
          <p14:tracePt t="9664" x="9040813" y="2438400"/>
          <p14:tracePt t="9672" x="9023350" y="2411413"/>
          <p14:tracePt t="9681" x="8996363" y="2382838"/>
          <p14:tracePt t="9688" x="8977313" y="2365375"/>
          <p14:tracePt t="9698" x="8940800" y="2328863"/>
          <p14:tracePt t="9704" x="8913813" y="2309813"/>
          <p14:tracePt t="9714" x="8877300" y="2273300"/>
          <p14:tracePt t="9720" x="8831263" y="2255838"/>
          <p14:tracePt t="9730" x="8785225" y="2219325"/>
          <p14:tracePt t="9735" x="8767763" y="2200275"/>
          <p14:tracePt t="9747" x="8739188" y="2192338"/>
          <p14:tracePt t="9751" x="8721725" y="2173288"/>
          <p14:tracePt t="9763" x="8685213" y="2146300"/>
          <p14:tracePt t="9767" x="8666163" y="2127250"/>
          <p14:tracePt t="9776" x="8658225" y="2119313"/>
          <p14:tracePt t="9784" x="8648700" y="2119313"/>
          <p14:tracePt t="9816" x="8648700" y="2109788"/>
          <p14:tracePt t="10912" x="8593138" y="2109788"/>
          <p14:tracePt t="10920" x="8539163" y="2109788"/>
          <p14:tracePt t="10930" x="8466138" y="2127250"/>
          <p14:tracePt t="10935" x="8402638" y="2146300"/>
          <p14:tracePt t="10947" x="8301038" y="2163763"/>
          <p14:tracePt t="10952" x="8210550" y="2200275"/>
          <p14:tracePt t="10961" x="8108950" y="2246313"/>
          <p14:tracePt t="10969" x="8008938" y="2301875"/>
          <p14:tracePt t="10977" x="7689850" y="2374900"/>
          <p14:tracePt t="10984" x="7553325" y="2438400"/>
          <p14:tracePt t="10992" x="7388225" y="2484438"/>
          <p14:tracePt t="11001" x="7242175" y="2528888"/>
          <p14:tracePt t="11008" x="7069138" y="2574925"/>
          <p14:tracePt t="11017" x="6977063" y="2611438"/>
          <p14:tracePt t="11024" x="6858000" y="2647950"/>
          <p14:tracePt t="11032" x="6731000" y="2647950"/>
          <p14:tracePt t="11040" x="6621463" y="2657475"/>
          <p14:tracePt t="11049" x="6502400" y="2703513"/>
          <p14:tracePt t="11056" x="6392863" y="2703513"/>
          <p14:tracePt t="11064" x="6264275" y="2730500"/>
          <p14:tracePt t="11072" x="6154738" y="2747963"/>
          <p14:tracePt t="11080" x="6064250" y="2747963"/>
          <p14:tracePt t="11087" x="5981700" y="2767013"/>
          <p14:tracePt t="11096" x="5908675" y="2784475"/>
          <p14:tracePt t="11104" x="5872163" y="2784475"/>
          <p14:tracePt t="11114" x="5854700" y="2784475"/>
          <p14:tracePt t="11132" x="5835650" y="2784475"/>
          <p14:tracePt t="11152" x="5826125" y="2784475"/>
          <p14:tracePt t="11164" x="5808663" y="2803525"/>
          <p14:tracePt t="11167" x="5799138" y="2803525"/>
          <p14:tracePt t="11176" x="5762625" y="2813050"/>
          <p14:tracePt t="11183" x="5699125" y="2830513"/>
          <p14:tracePt t="11194" x="5662613" y="2830513"/>
          <p14:tracePt t="11200" x="5607050" y="2849563"/>
          <p14:tracePt t="11208" x="5553075" y="2849563"/>
          <p14:tracePt t="11217" x="5470525" y="2849563"/>
          <p14:tracePt t="11224" x="5434013" y="2849563"/>
          <p14:tracePt t="11232" x="5378450" y="2849563"/>
          <p14:tracePt t="11240" x="5334000" y="2849563"/>
          <p14:tracePt t="11248" x="5297488" y="2849563"/>
          <p14:tracePt t="11256" x="5278438" y="2849563"/>
          <p14:tracePt t="11265" x="5260975" y="2849563"/>
          <p14:tracePt t="11288" x="5251450" y="2849563"/>
          <p14:tracePt t="12856" x="5187950" y="2830513"/>
          <p14:tracePt t="12864" x="5122863" y="2794000"/>
          <p14:tracePt t="12872" x="5049838" y="2757488"/>
          <p14:tracePt t="12880" x="4949825" y="2711450"/>
          <p14:tracePt t="12888" x="4886325" y="2684463"/>
          <p14:tracePt t="12897" x="4840288" y="2674938"/>
          <p14:tracePt t="12904" x="4803775" y="2674938"/>
          <p14:tracePt t="12913" x="4748213" y="2657475"/>
          <p14:tracePt t="12920" x="4684713" y="2638425"/>
          <p14:tracePt t="12931" x="4648200" y="2638425"/>
          <p14:tracePt t="12935" x="4594225" y="2638425"/>
          <p14:tracePt t="12951" x="4529138" y="2638425"/>
          <p14:tracePt t="12962" x="4492625" y="2638425"/>
          <p14:tracePt t="12980" x="4411663" y="2638425"/>
          <p14:tracePt t="12984" x="4383088" y="2638425"/>
          <p14:tracePt t="12992" x="4346575" y="2638425"/>
          <p14:tracePt t="12999" x="4319588" y="2638425"/>
          <p14:tracePt t="13008" x="4302125" y="2638425"/>
          <p14:tracePt t="13016" x="4273550" y="2638425"/>
          <p14:tracePt t="13024" x="4246563" y="2647950"/>
          <p14:tracePt t="13031" x="4229100" y="2657475"/>
          <p14:tracePt t="13040" x="4192588" y="2657475"/>
          <p14:tracePt t="13048" x="4164013" y="2674938"/>
          <p14:tracePt t="13056" x="4137025" y="2684463"/>
          <p14:tracePt t="13064" x="4090988" y="2703513"/>
          <p14:tracePt t="13072" x="4073525" y="2711450"/>
          <p14:tracePt t="13080" x="4027488" y="2740025"/>
          <p14:tracePt t="13088" x="4008438" y="2747963"/>
          <p14:tracePt t="13097" x="3963988" y="2776538"/>
          <p14:tracePt t="13104" x="3944938" y="2784475"/>
          <p14:tracePt t="13112" x="3927475" y="2813050"/>
          <p14:tracePt t="13120" x="3898900" y="2830513"/>
          <p14:tracePt t="13130" x="3890963" y="2840038"/>
          <p14:tracePt t="13135" x="3871913" y="2857500"/>
          <p14:tracePt t="13146" x="3835400" y="2886075"/>
          <p14:tracePt t="13151" x="3817938" y="2903538"/>
          <p14:tracePt t="13160" x="3798888" y="2922588"/>
          <p14:tracePt t="13167" x="3789363" y="2940050"/>
          <p14:tracePt t="13176" x="3762375" y="2976563"/>
          <p14:tracePt t="13184" x="3725863" y="3022600"/>
          <p14:tracePt t="13192" x="3689350" y="3068638"/>
          <p14:tracePt t="13200" x="3671888" y="3105150"/>
          <p14:tracePt t="13208" x="3662363" y="3132138"/>
          <p14:tracePt t="13216" x="3625850" y="3159125"/>
          <p14:tracePt t="13224" x="3606800" y="3195638"/>
          <p14:tracePt t="13232" x="3598863" y="3224213"/>
          <p14:tracePt t="13240" x="3589338" y="3241675"/>
          <p14:tracePt t="13248" x="3579813" y="3260725"/>
          <p14:tracePt t="13255" x="3570288" y="3287713"/>
          <p14:tracePt t="13264" x="3552825" y="3324225"/>
          <p14:tracePt t="13272" x="3543300" y="3341688"/>
          <p14:tracePt t="13281" x="3543300" y="3370263"/>
          <p14:tracePt t="13288" x="3533775" y="3414713"/>
          <p14:tracePt t="13298" x="3533775" y="3443288"/>
          <p14:tracePt t="13304" x="3533775" y="3470275"/>
          <p14:tracePt t="13314" x="3516313" y="3516313"/>
          <p14:tracePt t="13320" x="3516313" y="3533775"/>
          <p14:tracePt t="13331" x="3516313" y="3570288"/>
          <p14:tracePt t="13335" x="3516313" y="3616325"/>
          <p14:tracePt t="13346" x="3516313" y="3643313"/>
          <p14:tracePt t="13352" x="3516313" y="3662363"/>
          <p14:tracePt t="13361" x="3516313" y="3689350"/>
          <p14:tracePt t="13367" x="3516313" y="3698875"/>
          <p14:tracePt t="13376" x="3516313" y="3716338"/>
          <p14:tracePt t="13383" x="3516313" y="3735388"/>
          <p14:tracePt t="13392" x="3516313" y="3752850"/>
          <p14:tracePt t="13408" x="3525838" y="3752850"/>
          <p14:tracePt t="13904" x="3533775" y="3762375"/>
          <p14:tracePt t="14080" x="3552825" y="3771900"/>
          <p14:tracePt t="14087" x="3579813" y="3771900"/>
          <p14:tracePt t="14095" x="3625850" y="3752850"/>
          <p14:tracePt t="14103" x="3643313" y="3743325"/>
          <p14:tracePt t="14113" x="3671888" y="3706813"/>
          <p14:tracePt t="14118" x="3716338" y="3670300"/>
          <p14:tracePt t="14128" x="3781425" y="3633788"/>
          <p14:tracePt t="14135" x="3817938" y="3606800"/>
          <p14:tracePt t="14144" x="3862388" y="3570288"/>
          <p14:tracePt t="14151" x="3927475" y="3524250"/>
          <p14:tracePt t="14161" x="3971925" y="3506788"/>
          <p14:tracePt t="14167" x="4037013" y="3470275"/>
          <p14:tracePt t="14175" x="4064000" y="3433763"/>
          <p14:tracePt t="14183" x="4119563" y="3397250"/>
          <p14:tracePt t="14191" x="4146550" y="3378200"/>
          <p14:tracePt t="14199" x="4164013" y="3360738"/>
          <p14:tracePt t="14207" x="4200525" y="3333750"/>
          <p14:tracePt t="14214" x="4219575" y="3305175"/>
          <p14:tracePt t="14223" x="4229100" y="3305175"/>
          <p14:tracePt t="14231" x="4246563" y="3287713"/>
          <p14:tracePt t="14239" x="4265613" y="3260725"/>
          <p14:tracePt t="14248" x="4273550" y="3260725"/>
          <p14:tracePt t="14255" x="4283075" y="3241675"/>
          <p14:tracePt t="14264" x="4310063" y="3224213"/>
          <p14:tracePt t="14271" x="4329113" y="3195638"/>
          <p14:tracePt t="14280" x="4346575" y="3187700"/>
          <p14:tracePt t="14287" x="4375150" y="3178175"/>
          <p14:tracePt t="14296" x="4392613" y="3168650"/>
          <p14:tracePt t="14303" x="4402138" y="3159125"/>
          <p14:tracePt t="14311" x="4429125" y="3141663"/>
          <p14:tracePt t="14319" x="4448175" y="3132138"/>
          <p14:tracePt t="14329" x="4492625" y="3105150"/>
          <p14:tracePt t="14335" x="4511675" y="3086100"/>
          <p14:tracePt t="14344" x="4521200" y="3078163"/>
          <p14:tracePt t="14351" x="4557713" y="3059113"/>
          <p14:tracePt t="14359" x="4575175" y="3032125"/>
          <p14:tracePt t="14367" x="4594225" y="3022600"/>
          <p14:tracePt t="14375" x="4602163" y="3022600"/>
          <p14:tracePt t="14392" x="4630738" y="3005138"/>
          <p14:tracePt t="14424" x="4648200" y="3005138"/>
          <p14:tracePt t="14448" x="4657725" y="3005138"/>
          <p14:tracePt t="14455" x="4675188" y="3005138"/>
          <p14:tracePt t="14463" x="4684713" y="3005138"/>
          <p14:tracePt t="14471" x="4711700" y="2986088"/>
          <p14:tracePt t="14480" x="4711700" y="2976563"/>
          <p14:tracePt t="14487" x="4730750" y="2968625"/>
          <p14:tracePt t="14496" x="4757738" y="2968625"/>
          <p14:tracePt t="14503" x="4784725" y="2949575"/>
          <p14:tracePt t="14513" x="4784725" y="2940050"/>
          <p14:tracePt t="14519" x="4803775" y="2940050"/>
          <p14:tracePt t="14529" x="4813300" y="2930525"/>
          <p14:tracePt t="14535" x="4821238" y="2922588"/>
          <p14:tracePt t="14791" x="4813300" y="2922588"/>
          <p14:tracePt t="14799" x="4803775" y="2922588"/>
          <p14:tracePt t="14823" x="4794250" y="2922588"/>
          <p14:tracePt t="14831" x="4776788" y="2922588"/>
          <p14:tracePt t="14839" x="4757738" y="2922588"/>
          <p14:tracePt t="14847" x="4740275" y="2922588"/>
          <p14:tracePt t="14855" x="4703763" y="2922588"/>
          <p14:tracePt t="14864" x="4694238" y="2922588"/>
          <p14:tracePt t="14871" x="4667250" y="2922588"/>
          <p14:tracePt t="14880" x="4648200" y="2922588"/>
          <p14:tracePt t="14886" x="4638675" y="2922588"/>
          <p14:tracePt t="14896" x="4611688" y="2922588"/>
          <p14:tracePt t="14903" x="4594225" y="2922588"/>
          <p14:tracePt t="14912" x="4584700" y="2922588"/>
          <p14:tracePt t="14919" x="4575175" y="2922588"/>
          <p14:tracePt t="14930" x="4565650" y="2922588"/>
          <p14:tracePt t="14935" x="4538663" y="2922588"/>
          <p14:tracePt t="14946" x="4521200" y="2922588"/>
          <p14:tracePt t="14968" x="4475163" y="2940050"/>
          <p14:tracePt t="14976" x="4465638" y="2940050"/>
          <p14:tracePt t="14983" x="4456113" y="2949575"/>
          <p14:tracePt t="15000" x="4438650" y="2968625"/>
          <p14:tracePt t="15008" x="4438650" y="2976563"/>
          <p14:tracePt t="15017" x="4429125" y="2986088"/>
          <p14:tracePt t="15024" x="4402138" y="3022600"/>
          <p14:tracePt t="15033" x="4375150" y="3041650"/>
          <p14:tracePt t="15040" x="4365625" y="3068638"/>
          <p14:tracePt t="15048" x="4365625" y="3078163"/>
          <p14:tracePt t="15056" x="4365625" y="3095625"/>
          <p14:tracePt t="15064" x="4346575" y="3114675"/>
          <p14:tracePt t="15072" x="4338638" y="3132138"/>
          <p14:tracePt t="15168" x="4338638" y="3151188"/>
          <p14:tracePt t="15176" x="4338638" y="3159125"/>
          <p14:tracePt t="15183" x="4338638" y="3187700"/>
          <p14:tracePt t="15192" x="4338638" y="3205163"/>
          <p14:tracePt t="15200" x="4338638" y="3232150"/>
          <p14:tracePt t="15208" x="4338638" y="3251200"/>
          <p14:tracePt t="15216" x="4338638" y="3268663"/>
          <p14:tracePt t="15224" x="4338638" y="3297238"/>
          <p14:tracePt t="15232" x="4338638" y="3324225"/>
          <p14:tracePt t="15240" x="4338638" y="3351213"/>
          <p14:tracePt t="15248" x="4338638" y="3387725"/>
          <p14:tracePt t="15256" x="4338638" y="3414713"/>
          <p14:tracePt t="15264" x="4338638" y="3470275"/>
          <p14:tracePt t="15272" x="4338638" y="3506788"/>
          <p14:tracePt t="15281" x="4338638" y="3543300"/>
          <p14:tracePt t="15288" x="4338638" y="3579813"/>
          <p14:tracePt t="15297" x="4338638" y="3625850"/>
          <p14:tracePt t="15304" x="4338638" y="3662363"/>
          <p14:tracePt t="15314" x="4346575" y="3706813"/>
          <p14:tracePt t="15320" x="4375150" y="3752850"/>
          <p14:tracePt t="15331" x="4392613" y="3798888"/>
          <p14:tracePt t="15335" x="4419600" y="3825875"/>
          <p14:tracePt t="15347" x="4419600" y="3844925"/>
          <p14:tracePt t="15351" x="4438650" y="3862388"/>
          <p14:tracePt t="15361" x="4448175" y="3871913"/>
          <p14:tracePt t="15368" x="4448175" y="3889375"/>
          <p14:tracePt t="15376" x="4448175" y="3908425"/>
          <p14:tracePt t="15384" x="4465638" y="3927475"/>
          <p14:tracePt t="15392" x="4475163" y="3935413"/>
          <p14:tracePt t="15400" x="4475163" y="3963988"/>
          <p14:tracePt t="15408" x="4492625" y="3981450"/>
          <p14:tracePt t="15416" x="4502150" y="3990975"/>
          <p14:tracePt t="15424" x="4502150" y="4000500"/>
          <p14:tracePt t="15433" x="4521200" y="4017963"/>
          <p14:tracePt t="15440" x="4521200" y="4027488"/>
          <p14:tracePt t="15449" x="4529138" y="4037013"/>
          <p14:tracePt t="15456" x="4529138" y="4044950"/>
          <p14:tracePt t="15465" x="4538663" y="4054475"/>
          <p14:tracePt t="15481" x="4548188" y="4064000"/>
          <p14:tracePt t="15497" x="4548188" y="4081463"/>
          <p14:tracePt t="15515" x="4557713" y="4090988"/>
          <p14:tracePt t="15520" x="4575175" y="4110038"/>
          <p14:tracePt t="15536" x="4584700" y="4117975"/>
          <p14:tracePt t="15549" x="4611688" y="4137025"/>
          <p14:tracePt t="15552" x="4630738" y="4146550"/>
          <p14:tracePt t="15561" x="4684713" y="4183063"/>
          <p14:tracePt t="15568" x="4748213" y="4219575"/>
          <p14:tracePt t="15576" x="4830763" y="4264025"/>
          <p14:tracePt t="15584" x="4913313" y="4300538"/>
          <p14:tracePt t="15592" x="5013325" y="4329113"/>
          <p14:tracePt t="15601" x="5105400" y="4373563"/>
          <p14:tracePt t="15608" x="5205413" y="4383088"/>
          <p14:tracePt t="15619" x="5297488" y="4410075"/>
          <p14:tracePt t="15626" x="5480050" y="4456113"/>
          <p14:tracePt t="15633" x="5524500" y="4465638"/>
          <p14:tracePt t="15640" x="5580063" y="4465638"/>
          <p14:tracePt t="15648" x="5643563" y="4492625"/>
          <p14:tracePt t="15656" x="5680075" y="4492625"/>
          <p14:tracePt t="15665" x="5716588" y="4492625"/>
          <p14:tracePt t="15671" x="5745163" y="4492625"/>
          <p14:tracePt t="15680" x="5772150" y="4502150"/>
          <p14:tracePt t="15688" x="5781675" y="4502150"/>
          <p14:tracePt t="15697" x="5799138" y="4502150"/>
          <p14:tracePt t="15704" x="5818188" y="4502150"/>
          <p14:tracePt t="15720" x="5826125" y="4502150"/>
          <p14:tracePt t="15730" x="5845175" y="4502150"/>
          <p14:tracePt t="15736" x="5862638" y="4502150"/>
          <p14:tracePt t="15748" x="5908675" y="4465638"/>
          <p14:tracePt t="15753" x="5927725" y="4456113"/>
          <p14:tracePt t="15761" x="5972175" y="4429125"/>
          <p14:tracePt t="15768" x="6037263" y="4402138"/>
          <p14:tracePt t="15776" x="6100763" y="4392613"/>
          <p14:tracePt t="15785" x="6146800" y="4365625"/>
          <p14:tracePt t="15792" x="6200775" y="4356100"/>
          <p14:tracePt t="15801" x="6264275" y="4329113"/>
          <p14:tracePt t="15808" x="6292850" y="4319588"/>
          <p14:tracePt t="15816" x="6346825" y="4300538"/>
          <p14:tracePt t="15824" x="6373813" y="4292600"/>
          <p14:tracePt t="15833" x="6383338" y="4292600"/>
          <p14:tracePt t="15840" x="6410325" y="4264025"/>
          <p14:tracePt t="15849" x="6438900" y="4264025"/>
          <p14:tracePt t="15856" x="6446838" y="4264025"/>
          <p14:tracePt t="15864" x="6475413" y="4246563"/>
          <p14:tracePt t="15872" x="6475413" y="4237038"/>
          <p14:tracePt t="15881" x="6492875" y="4237038"/>
          <p14:tracePt t="15887" x="6529388" y="4200525"/>
          <p14:tracePt t="15897" x="6575425" y="4183063"/>
          <p14:tracePt t="15904" x="6594475" y="4173538"/>
          <p14:tracePt t="15915" x="6638925" y="4146550"/>
          <p14:tracePt t="15920" x="6657975" y="4137025"/>
          <p14:tracePt t="15930" x="6675438" y="4117975"/>
          <p14:tracePt t="15936" x="6684963" y="4110038"/>
          <p14:tracePt t="15946" x="6694488" y="4090988"/>
          <p14:tracePt t="15952" x="6704013" y="4090988"/>
          <p14:tracePt t="15962" x="6731000" y="4064000"/>
          <p14:tracePt t="15968" x="6740525" y="4054475"/>
          <p14:tracePt t="15984" x="6794500" y="4000500"/>
          <p14:tracePt t="15992" x="6813550" y="3981450"/>
          <p14:tracePt t="16000" x="6831013" y="3954463"/>
          <p14:tracePt t="16008" x="6850063" y="3917950"/>
          <p14:tracePt t="16020" x="6858000" y="3889375"/>
          <p14:tracePt t="16024" x="6858000" y="3852863"/>
          <p14:tracePt t="16033" x="6886575" y="3808413"/>
          <p14:tracePt t="16040" x="6894513" y="3762375"/>
          <p14:tracePt t="16048" x="6894513" y="3743325"/>
          <p14:tracePt t="16056" x="6913563" y="3716338"/>
          <p14:tracePt t="16064" x="6913563" y="3698875"/>
          <p14:tracePt t="16072" x="6913563" y="3689350"/>
          <p14:tracePt t="16081" x="6913563" y="3679825"/>
          <p14:tracePt t="16088" x="6913563" y="3670300"/>
          <p14:tracePt t="16097" x="6913563" y="3662363"/>
          <p14:tracePt t="16104" x="6913563" y="3643313"/>
          <p14:tracePt t="16114" x="6913563" y="3633788"/>
          <p14:tracePt t="16130" x="6913563" y="3616325"/>
          <p14:tracePt t="18856" x="6913563" y="3606800"/>
          <p14:tracePt t="18864" x="6959600" y="3597275"/>
          <p14:tracePt t="18872" x="7069138" y="3597275"/>
          <p14:tracePt t="18882" x="7169150" y="3606800"/>
          <p14:tracePt t="18888" x="7259638" y="3606800"/>
          <p14:tracePt t="18897" x="7443788" y="3606800"/>
          <p14:tracePt t="18903" x="7689850" y="3606800"/>
          <p14:tracePt t="18913" x="8064500" y="3606800"/>
          <p14:tracePt t="18919" x="8402638" y="3606800"/>
          <p14:tracePt t="18932" x="8702675" y="3625850"/>
          <p14:tracePt t="18935" x="9077325" y="3625850"/>
          <p14:tracePt t="18943" x="9398000" y="3662363"/>
          <p14:tracePt t="18950" x="9653588" y="3716338"/>
          <p14:tracePt t="18959" x="9918700" y="3716338"/>
          <p14:tracePt t="18966" x="10164763" y="3771900"/>
          <p14:tracePt t="18975" x="10364788" y="3789363"/>
          <p14:tracePt t="18983" x="10602913" y="3816350"/>
          <p14:tracePt t="18991" x="10848975" y="3852863"/>
          <p14:tracePt t="18999" x="11014075" y="3889375"/>
          <p14:tracePt t="19007" x="11214100" y="3917950"/>
          <p14:tracePt t="19015" x="11379200" y="3935413"/>
          <p14:tracePt t="19023" x="11561763" y="3935413"/>
          <p14:tracePt t="19031" x="11744325" y="3935413"/>
          <p14:tracePt t="19039" x="11926888" y="3935413"/>
          <p14:tracePt t="19047" x="12109450" y="39354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>
            <a:extLst>
              <a:ext uri="{FF2B5EF4-FFF2-40B4-BE49-F238E27FC236}">
                <a16:creationId xmlns:a16="http://schemas.microsoft.com/office/drawing/2014/main" id="{D363DE5A-F92E-40F3-95E7-B25ADD4E5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24812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9571" name="Picture 4">
            <a:extLst>
              <a:ext uri="{FF2B5EF4-FFF2-40B4-BE49-F238E27FC236}">
                <a16:creationId xmlns:a16="http://schemas.microsoft.com/office/drawing/2014/main" id="{C8364F54-85D9-40AA-B0DB-23095098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70104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7">
            <a:extLst>
              <a:ext uri="{FF2B5EF4-FFF2-40B4-BE49-F238E27FC236}">
                <a16:creationId xmlns:a16="http://schemas.microsoft.com/office/drawing/2014/main" id="{DF2A4508-A167-4242-BA49-295FBF7EE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22748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9574" name="Footer Placeholder 8">
            <a:extLst>
              <a:ext uri="{FF2B5EF4-FFF2-40B4-BE49-F238E27FC236}">
                <a16:creationId xmlns:a16="http://schemas.microsoft.com/office/drawing/2014/main" id="{1DDCA94E-974B-4F73-8ED6-49E7858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248400"/>
            <a:ext cx="4090988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>
                <a:latin typeface="Times New Roman" panose="02020603050405020304" pitchFamily="18" charset="0"/>
              </a:rPr>
              <a:t>Rinaldi M/IF4020 Kriptografi</a:t>
            </a:r>
          </a:p>
        </p:txBody>
      </p:sp>
      <p:sp>
        <p:nvSpPr>
          <p:cNvPr id="109575" name="Slide Number Placeholder 1">
            <a:extLst>
              <a:ext uri="{FF2B5EF4-FFF2-40B4-BE49-F238E27FC236}">
                <a16:creationId xmlns:a16="http://schemas.microsoft.com/office/drawing/2014/main" id="{ABDBF756-F469-4389-8369-719DA765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CBE44B8-5A0D-4896-8A2A-8BA1BF7E9E3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B1978E-8BA2-4379-B089-0249EA1FB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EE09BF-6ABD-48FF-A426-28AD2C2B4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2905273"/>
            <a:ext cx="7162800" cy="3324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45"/>
    </mc:Choice>
    <mc:Fallback xmlns="">
      <p:transition spd="slow" advTm="4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8" x="1698625" y="793750"/>
          <p14:tracePt t="2365" x="1725613" y="812800"/>
          <p14:tracePt t="2373" x="1781175" y="812800"/>
          <p14:tracePt t="2379" x="1871663" y="812800"/>
          <p14:tracePt t="2387" x="1963738" y="812800"/>
          <p14:tracePt t="2395" x="2054225" y="812800"/>
          <p14:tracePt t="2403" x="2146300" y="812800"/>
          <p14:tracePt t="2411" x="2236788" y="812800"/>
          <p14:tracePt t="2419" x="2757488" y="812800"/>
          <p14:tracePt t="2427" x="2903538" y="830263"/>
          <p14:tracePt t="2435" x="3022600" y="858838"/>
          <p14:tracePt t="2444" x="3151188" y="858838"/>
          <p14:tracePt t="2453" x="3224213" y="866775"/>
          <p14:tracePt t="2460" x="3297238" y="866775"/>
          <p14:tracePt t="2469" x="3343275" y="895350"/>
          <p14:tracePt t="2476" x="3370263" y="895350"/>
          <p14:tracePt t="2485" x="3387725" y="895350"/>
          <p14:tracePt t="2492" x="3424238" y="895350"/>
          <p14:tracePt t="2503" x="3433763" y="895350"/>
          <p14:tracePt t="2509" x="3443288" y="895350"/>
          <p14:tracePt t="2523" x="3470275" y="895350"/>
          <p14:tracePt t="2525" x="3497263" y="895350"/>
          <p14:tracePt t="2534" x="3533775" y="895350"/>
          <p14:tracePt t="2541" x="3570288" y="895350"/>
          <p14:tracePt t="2549" x="3616325" y="895350"/>
          <p14:tracePt t="2556" x="3671888" y="895350"/>
          <p14:tracePt t="2565" x="3744913" y="903288"/>
          <p14:tracePt t="2572" x="3771900" y="903288"/>
          <p14:tracePt t="2581" x="3835400" y="931863"/>
          <p14:tracePt t="2588" x="3927475" y="939800"/>
          <p14:tracePt t="2597" x="3981450" y="939800"/>
          <p14:tracePt t="2606" x="4083050" y="968375"/>
          <p14:tracePt t="2613" x="4119563" y="985838"/>
          <p14:tracePt t="2621" x="4219575" y="1014413"/>
          <p14:tracePt t="2629" x="4292600" y="1014413"/>
          <p14:tracePt t="2637" x="4346575" y="1022350"/>
          <p14:tracePt t="2645" x="4392613" y="1022350"/>
          <p14:tracePt t="2653" x="4429125" y="1022350"/>
          <p14:tracePt t="2661" x="4484688" y="1022350"/>
          <p14:tracePt t="2670" x="4548188" y="1022350"/>
          <p14:tracePt t="2677" x="4584700" y="1022350"/>
          <p14:tracePt t="2686" x="4657725" y="1041400"/>
          <p14:tracePt t="2693" x="4748213" y="1058863"/>
          <p14:tracePt t="2703" x="4849813" y="1087438"/>
          <p14:tracePt t="2709" x="4940300" y="1087438"/>
          <p14:tracePt t="2719" x="5141913" y="1104900"/>
          <p14:tracePt t="2725" x="5268913" y="1131888"/>
          <p14:tracePt t="2733" x="5434013" y="1131888"/>
          <p14:tracePt t="2740" x="5580063" y="1141413"/>
          <p14:tracePt t="2749" x="5745163" y="1177925"/>
          <p14:tracePt t="2757" x="5891213" y="1187450"/>
          <p14:tracePt t="2765" x="6018213" y="1187450"/>
          <p14:tracePt t="2772" x="6154738" y="1223963"/>
          <p14:tracePt t="2781" x="6283325" y="1223963"/>
          <p14:tracePt t="2789" x="6410325" y="1223963"/>
          <p14:tracePt t="2797" x="6521450" y="1223963"/>
          <p14:tracePt t="2805" x="6648450" y="1223963"/>
          <p14:tracePt t="2813" x="6721475" y="1223963"/>
          <p14:tracePt t="2822" x="6813550" y="1223963"/>
          <p14:tracePt t="2829" x="6886575" y="1223963"/>
          <p14:tracePt t="2837" x="6996113" y="1223963"/>
          <p14:tracePt t="2845" x="7069138" y="1223963"/>
          <p14:tracePt t="2853" x="7113588" y="1223963"/>
          <p14:tracePt t="2861" x="7178675" y="1223963"/>
          <p14:tracePt t="2870" x="7196138" y="1223963"/>
          <p14:tracePt t="2877" x="7223125" y="1223963"/>
          <p14:tracePt t="3749" x="7223125" y="1214438"/>
          <p14:tracePt t="3757" x="7223125" y="1204913"/>
          <p14:tracePt t="3764" x="7215188" y="1204913"/>
          <p14:tracePt t="3773" x="7186613" y="1204913"/>
          <p14:tracePt t="3781" x="7132638" y="1204913"/>
          <p14:tracePt t="3789" x="7059613" y="1204913"/>
          <p14:tracePt t="3797" x="7023100" y="1196975"/>
          <p14:tracePt t="3806" x="6986588" y="1196975"/>
          <p14:tracePt t="3813" x="6967538" y="1177925"/>
          <p14:tracePt t="3821" x="6950075" y="1177925"/>
          <p14:tracePt t="3829" x="6940550" y="1177925"/>
          <p14:tracePt t="3902" x="6931025" y="1177925"/>
          <p14:tracePt t="3909" x="6913563" y="1177925"/>
          <p14:tracePt t="3925" x="6904038" y="1177925"/>
          <p14:tracePt t="3933" x="6886575" y="1177925"/>
          <p14:tracePt t="3956" x="6867525" y="1177925"/>
          <p14:tracePt t="3971" x="6858000" y="1177925"/>
          <p14:tracePt t="3976" x="6831013" y="1177925"/>
          <p14:tracePt t="3981" x="6813550" y="1177925"/>
          <p14:tracePt t="3989" x="6777038" y="1177925"/>
          <p14:tracePt t="3997" x="6731000" y="1177925"/>
          <p14:tracePt t="4006" x="6694488" y="1177925"/>
          <p14:tracePt t="4014" x="6648450" y="1168400"/>
          <p14:tracePt t="4022" x="6611938" y="1168400"/>
          <p14:tracePt t="4029" x="6575425" y="1168400"/>
          <p14:tracePt t="4037" x="6538913" y="1168400"/>
          <p14:tracePt t="4045" x="6492875" y="1141413"/>
          <p14:tracePt t="4054" x="6465888" y="1141413"/>
          <p14:tracePt t="4062" x="6419850" y="1131888"/>
          <p14:tracePt t="4070" x="6365875" y="1131888"/>
          <p14:tracePt t="4077" x="6300788" y="1104900"/>
          <p14:tracePt t="4088" x="6246813" y="1104900"/>
          <p14:tracePt t="4093" x="6191250" y="1095375"/>
          <p14:tracePt t="4103" x="6118225" y="1095375"/>
          <p14:tracePt t="4109" x="6037263" y="1068388"/>
          <p14:tracePt t="4118" x="5964238" y="1068388"/>
          <p14:tracePt t="4125" x="5899150" y="1058863"/>
          <p14:tracePt t="4134" x="5808663" y="1058863"/>
          <p14:tracePt t="4141" x="5745163" y="1031875"/>
          <p14:tracePt t="4148" x="5653088" y="1031875"/>
          <p14:tracePt t="4156" x="5561013" y="1031875"/>
          <p14:tracePt t="4164" x="5434013" y="1022350"/>
          <p14:tracePt t="4172" x="5324475" y="985838"/>
          <p14:tracePt t="4180" x="5241925" y="976313"/>
          <p14:tracePt t="4188" x="5151438" y="976313"/>
          <p14:tracePt t="4196" x="5068888" y="949325"/>
          <p14:tracePt t="4204" x="4995863" y="949325"/>
          <p14:tracePt t="4212" x="4922838" y="939800"/>
          <p14:tracePt t="4222" x="4840288" y="912813"/>
          <p14:tracePt t="4229" x="4784725" y="912813"/>
          <p14:tracePt t="4238" x="4730750" y="903288"/>
          <p14:tracePt t="4245" x="4667250" y="903288"/>
          <p14:tracePt t="4253" x="4611688" y="876300"/>
          <p14:tracePt t="4261" x="4548188" y="876300"/>
          <p14:tracePt t="4270" x="4521200" y="876300"/>
          <p14:tracePt t="4277" x="4484688" y="876300"/>
          <p14:tracePt t="4287" x="4411663" y="876300"/>
          <p14:tracePt t="4293" x="4338638" y="876300"/>
          <p14:tracePt t="4304" x="4265613" y="876300"/>
          <p14:tracePt t="4309" x="4192588" y="876300"/>
          <p14:tracePt t="4320" x="4110038" y="858838"/>
          <p14:tracePt t="4325" x="4073525" y="858838"/>
          <p14:tracePt t="4334" x="4000500" y="839788"/>
          <p14:tracePt t="4341" x="3971925" y="839788"/>
          <p14:tracePt t="4349" x="3917950" y="830263"/>
          <p14:tracePt t="4357" x="3881438" y="830263"/>
          <p14:tracePt t="4365" x="3844925" y="830263"/>
          <p14:tracePt t="4373" x="3808413" y="803275"/>
          <p14:tracePt t="4383" x="3798888" y="803275"/>
          <p14:tracePt t="4390" x="3762375" y="803275"/>
          <p14:tracePt t="4397" x="3735388" y="803275"/>
          <p14:tracePt t="4405" x="3698875" y="793750"/>
          <p14:tracePt t="4413" x="3662363" y="793750"/>
          <p14:tracePt t="4421" x="3606800" y="793750"/>
          <p14:tracePt t="4429" x="3562350" y="776288"/>
          <p14:tracePt t="4438" x="3506788" y="776288"/>
          <p14:tracePt t="4445" x="3452813" y="776288"/>
          <p14:tracePt t="4454" x="3416300" y="776288"/>
          <p14:tracePt t="4461" x="3360738" y="776288"/>
          <p14:tracePt t="4471" x="3351213" y="776288"/>
          <p14:tracePt t="4477" x="3324225" y="776288"/>
          <p14:tracePt t="4488" x="3306763" y="776288"/>
          <p14:tracePt t="4493" x="3297238" y="776288"/>
          <p14:tracePt t="4504" x="3278188" y="776288"/>
          <p14:tracePt t="4509" x="3251200" y="776288"/>
          <p14:tracePt t="4521" x="3232150" y="776288"/>
          <p14:tracePt t="4525" x="3214688" y="785813"/>
          <p14:tracePt t="4536" x="3205163" y="793750"/>
          <p14:tracePt t="4540" x="3187700" y="793750"/>
          <p14:tracePt t="4557" x="3178175" y="803275"/>
          <p14:tracePt t="4902" x="3168650" y="803275"/>
          <p14:tracePt t="4919" x="3151188" y="803275"/>
          <p14:tracePt t="4925" x="3122613" y="803275"/>
          <p14:tracePt t="4934" x="3086100" y="803275"/>
          <p14:tracePt t="4949" x="3059113" y="803275"/>
          <p14:tracePt t="4997" x="3049588" y="793750"/>
          <p14:tracePt t="5022" x="3041650" y="793750"/>
          <p14:tracePt t="5685" x="3032125" y="785813"/>
          <p14:tracePt t="5735" x="3032125" y="776288"/>
          <p14:tracePt t="5765" x="3032125" y="757238"/>
          <p14:tracePt t="5821" x="3032125" y="749300"/>
          <p14:tracePt t="5853" x="3022600" y="720725"/>
          <p14:tracePt t="6357" x="3049588" y="703263"/>
          <p14:tracePt t="6365" x="3078163" y="703263"/>
          <p14:tracePt t="6373" x="3105150" y="684213"/>
          <p14:tracePt t="6413" x="3122613" y="684213"/>
          <p14:tracePt t="6421" x="3132138" y="684213"/>
          <p14:tracePt t="8573" x="3159125" y="684213"/>
          <p14:tracePt t="8581" x="3232150" y="703263"/>
          <p14:tracePt t="8589" x="3314700" y="730250"/>
          <p14:tracePt t="8597" x="3424238" y="730250"/>
          <p14:tracePt t="8605" x="3460750" y="739775"/>
          <p14:tracePt t="8612" x="3525838" y="766763"/>
          <p14:tracePt t="8621" x="3570288" y="776288"/>
          <p14:tracePt t="8629" x="3643313" y="776288"/>
          <p14:tracePt t="8637" x="3735388" y="803275"/>
          <p14:tracePt t="8645" x="3835400" y="822325"/>
          <p14:tracePt t="8654" x="3927475" y="822325"/>
          <p14:tracePt t="8661" x="4017963" y="830263"/>
          <p14:tracePt t="8670" x="4083050" y="839788"/>
          <p14:tracePt t="8677" x="4137025" y="858838"/>
          <p14:tracePt t="8687" x="4192588" y="858838"/>
          <p14:tracePt t="8693" x="4256088" y="876300"/>
          <p14:tracePt t="8703" x="4310063" y="876300"/>
          <p14:tracePt t="8709" x="4356100" y="895350"/>
          <p14:tracePt t="8719" x="4429125" y="895350"/>
          <p14:tracePt t="8725" x="4475163" y="895350"/>
          <p14:tracePt t="8733" x="4511675" y="895350"/>
          <p14:tracePt t="8741" x="4557713" y="895350"/>
          <p14:tracePt t="8749" x="4611688" y="912813"/>
          <p14:tracePt t="8756" x="4648200" y="912813"/>
          <p14:tracePt t="8764" x="4667250" y="912813"/>
          <p14:tracePt t="8772" x="4675188" y="912813"/>
          <p14:tracePt t="8781" x="4703763" y="922338"/>
          <p14:tracePt t="8789" x="4721225" y="922338"/>
          <p14:tracePt t="8797" x="4740275" y="922338"/>
          <p14:tracePt t="8805" x="4776788" y="922338"/>
          <p14:tracePt t="8812" x="4784725" y="922338"/>
          <p14:tracePt t="8821" x="4813300" y="922338"/>
          <p14:tracePt t="8829" x="4849813" y="939800"/>
          <p14:tracePt t="8837" x="4903788" y="958850"/>
          <p14:tracePt t="8845" x="4913313" y="958850"/>
          <p14:tracePt t="8854" x="4932363" y="958850"/>
          <p14:tracePt t="8861" x="4949825" y="958850"/>
          <p14:tracePt t="8870" x="4986338" y="958850"/>
          <p14:tracePt t="8877" x="5013325" y="976313"/>
          <p14:tracePt t="8887" x="5059363" y="985838"/>
          <p14:tracePt t="8893" x="5068888" y="985838"/>
          <p14:tracePt t="8903" x="5114925" y="995363"/>
          <p14:tracePt t="8909" x="5132388" y="1004888"/>
          <p14:tracePt t="8918" x="5178425" y="1014413"/>
          <p14:tracePt t="8925" x="5241925" y="1041400"/>
          <p14:tracePt t="8933" x="5268913" y="1041400"/>
          <p14:tracePt t="8940" x="5305425" y="1050925"/>
          <p14:tracePt t="8949" x="5341938" y="1068388"/>
          <p14:tracePt t="8956" x="5407025" y="1087438"/>
          <p14:tracePt t="8973" x="5443538" y="1087438"/>
          <p14:tracePt t="8981" x="5451475" y="1095375"/>
          <p14:tracePt t="9085" x="5461000" y="1104900"/>
          <p14:tracePt t="9197" x="5470525" y="1114425"/>
          <p14:tracePt t="9204" x="5470525" y="1123950"/>
          <p14:tracePt t="9277" x="5451475" y="1123950"/>
          <p14:tracePt t="9293" x="5434013" y="1123950"/>
          <p14:tracePt t="9303" x="5424488" y="1123950"/>
          <p14:tracePt t="9309" x="5397500" y="1123950"/>
          <p14:tracePt t="9320" x="5378450" y="1123950"/>
          <p14:tracePt t="9502" x="5370513" y="1131888"/>
          <p14:tracePt t="9509" x="5378450" y="1131888"/>
          <p14:tracePt t="9519" x="5397500" y="1141413"/>
          <p14:tracePt t="9524" x="5414963" y="1160463"/>
          <p14:tracePt t="9540" x="5434013" y="1160463"/>
          <p14:tracePt t="9557" x="5451475" y="1177925"/>
          <p14:tracePt t="9581" x="5461000" y="1187450"/>
          <p14:tracePt t="9805" x="5470525" y="1187450"/>
          <p14:tracePt t="10005" x="5487988" y="1187450"/>
          <p14:tracePt t="10022" x="5497513" y="1187450"/>
          <p14:tracePt t="10030" x="5507038" y="1187450"/>
          <p14:tracePt t="10038" x="5543550" y="1187450"/>
          <p14:tracePt t="10045" x="5580063" y="1187450"/>
          <p14:tracePt t="10055" x="5597525" y="1187450"/>
          <p14:tracePt t="10061" x="5626100" y="1187450"/>
          <p14:tracePt t="10070" x="5634038" y="1187450"/>
          <p14:tracePt t="10077" x="5653088" y="1187450"/>
          <p14:tracePt t="10087" x="5670550" y="1187450"/>
          <p14:tracePt t="10093" x="5680075" y="1187450"/>
          <p14:tracePt t="10104" x="5689600" y="1187450"/>
          <p14:tracePt t="10109" x="5699125" y="1187450"/>
          <p14:tracePt t="10118" x="5708650" y="1177925"/>
          <p14:tracePt t="10173" x="5716588" y="1177925"/>
          <p14:tracePt t="10180" x="5726113" y="1177925"/>
          <p14:tracePt t="10341" x="5745163" y="1168400"/>
          <p14:tracePt t="10356" x="5753100" y="1160463"/>
          <p14:tracePt t="10365" x="5762625" y="1160463"/>
          <p14:tracePt t="10373" x="5772150" y="1150938"/>
          <p14:tracePt t="10381" x="5781675" y="1150938"/>
          <p14:tracePt t="10389" x="5799138" y="1150938"/>
          <p14:tracePt t="10405" x="5808663" y="1150938"/>
          <p14:tracePt t="10413" x="5835650" y="1150938"/>
          <p14:tracePt t="10424" x="5854700" y="1150938"/>
          <p14:tracePt t="10431" x="5862638" y="1150938"/>
          <p14:tracePt t="10438" x="5872163" y="1141413"/>
          <p14:tracePt t="10458" x="5881688" y="1141413"/>
          <p14:tracePt t="10470" x="5899150" y="1141413"/>
          <p14:tracePt t="10541" x="5908675" y="1141413"/>
          <p14:tracePt t="10605" x="5927725" y="1141413"/>
          <p14:tracePt t="11173" x="5935663" y="1131888"/>
          <p14:tracePt t="11181" x="5945188" y="1131888"/>
          <p14:tracePt t="11189" x="5954713" y="1131888"/>
          <p14:tracePt t="11197" x="5991225" y="1131888"/>
          <p14:tracePt t="11206" x="6000750" y="1131888"/>
          <p14:tracePt t="11213" x="6008688" y="1131888"/>
          <p14:tracePt t="11221" x="6027738" y="1131888"/>
          <p14:tracePt t="11229" x="6054725" y="1131888"/>
          <p14:tracePt t="11237" x="6091238" y="1131888"/>
          <p14:tracePt t="11254" x="6118225" y="1131888"/>
          <p14:tracePt t="11261" x="6137275" y="1131888"/>
          <p14:tracePt t="11270" x="6146800" y="1131888"/>
          <p14:tracePt t="11277" x="6164263" y="1131888"/>
          <p14:tracePt t="11288" x="6173788" y="1131888"/>
          <p14:tracePt t="11293" x="6200775" y="1131888"/>
          <p14:tracePt t="11304" x="6237288" y="1131888"/>
          <p14:tracePt t="11309" x="6283325" y="1131888"/>
          <p14:tracePt t="11319" x="6300788" y="1131888"/>
          <p14:tracePt t="11325" x="6337300" y="1131888"/>
          <p14:tracePt t="11335" x="6365875" y="1131888"/>
          <p14:tracePt t="11341" x="6392863" y="1131888"/>
          <p14:tracePt t="11350" x="6438900" y="1131888"/>
          <p14:tracePt t="11357" x="6465888" y="1131888"/>
          <p14:tracePt t="11365" x="6511925" y="1131888"/>
          <p14:tracePt t="11373" x="6548438" y="1131888"/>
          <p14:tracePt t="11381" x="6575425" y="1131888"/>
          <p14:tracePt t="11389" x="6621463" y="1131888"/>
          <p14:tracePt t="11397" x="6657975" y="1131888"/>
          <p14:tracePt t="11406" x="6721475" y="1131888"/>
          <p14:tracePt t="11413" x="6721475" y="1141413"/>
          <p14:tracePt t="11422" x="6748463" y="1141413"/>
          <p14:tracePt t="11429" x="6784975" y="1150938"/>
          <p14:tracePt t="11450" x="6784975" y="1160463"/>
          <p14:tracePt t="11457" x="6804025" y="1168400"/>
          <p14:tracePt t="11461" x="6821488" y="1168400"/>
          <p14:tracePt t="11470" x="6840538" y="1168400"/>
          <p14:tracePt t="11477" x="6877050" y="1187450"/>
          <p14:tracePt t="11493" x="6894513" y="1187450"/>
          <p14:tracePt t="11504" x="6904038" y="1187450"/>
          <p14:tracePt t="11509" x="6931025" y="1187450"/>
          <p14:tracePt t="11519" x="6986588" y="1187450"/>
          <p14:tracePt t="11525" x="7023100" y="1187450"/>
          <p14:tracePt t="11536" x="7077075" y="1187450"/>
          <p14:tracePt t="11540" x="7123113" y="1187450"/>
          <p14:tracePt t="11549" x="7178675" y="1187450"/>
          <p14:tracePt t="11556" x="7232650" y="1187450"/>
          <p14:tracePt t="11565" x="7288213" y="1187450"/>
          <p14:tracePt t="11573" x="7315200" y="1187450"/>
          <p14:tracePt t="11581" x="7361238" y="1187450"/>
          <p14:tracePt t="11589" x="7397750" y="1187450"/>
          <p14:tracePt t="11597" x="7434263" y="1187450"/>
          <p14:tracePt t="11613" x="7451725" y="1187450"/>
          <p14:tracePt t="11621" x="7480300" y="1187450"/>
          <p14:tracePt t="11629" x="7488238" y="1187450"/>
          <p14:tracePt t="11638" x="7516813" y="1187450"/>
          <p14:tracePt t="11645" x="7534275" y="1187450"/>
          <p14:tracePt t="11655" x="7543800" y="1187450"/>
          <p14:tracePt t="11661" x="7561263" y="1187450"/>
          <p14:tracePt t="11676" x="7570788" y="1187450"/>
          <p14:tracePt t="11692" x="7580313" y="1187450"/>
          <p14:tracePt t="11703" x="7589838" y="1187450"/>
          <p14:tracePt t="11708" x="7616825" y="1187450"/>
          <p14:tracePt t="11716" x="7634288" y="1187450"/>
          <p14:tracePt t="11724" x="7680325" y="1187450"/>
          <p14:tracePt t="11732" x="7716838" y="1187450"/>
          <p14:tracePt t="11740" x="7743825" y="1187450"/>
          <p14:tracePt t="11748" x="7789863" y="1187450"/>
          <p14:tracePt t="11756" x="7826375" y="1187450"/>
          <p14:tracePt t="11764" x="7845425" y="1187450"/>
          <p14:tracePt t="11772" x="7872413" y="1187450"/>
          <p14:tracePt t="11780" x="7881938" y="1187450"/>
          <p14:tracePt t="11788" x="7889875" y="1187450"/>
          <p14:tracePt t="11796" x="7899400" y="1187450"/>
          <p14:tracePt t="11821" x="7908925" y="1187450"/>
          <p14:tracePt t="11837" x="7918450" y="1187450"/>
          <p14:tracePt t="11893" x="7918450" y="1177925"/>
          <p14:tracePt t="11909" x="7935913" y="1168400"/>
          <p14:tracePt t="11918" x="7935913" y="1160463"/>
          <p14:tracePt t="11925" x="7954963" y="1150938"/>
          <p14:tracePt t="11935" x="7962900" y="1150938"/>
          <p14:tracePt t="11941" x="7981950" y="1141413"/>
          <p14:tracePt t="11957" x="7991475" y="1131888"/>
          <p14:tracePt t="11965" x="8008938" y="1114425"/>
          <p14:tracePt t="11988" x="8027988" y="1087438"/>
          <p14:tracePt t="11991" x="8027988" y="1077913"/>
          <p14:tracePt t="11997" x="8035925" y="1058863"/>
          <p14:tracePt t="12013" x="8054975" y="1041400"/>
          <p14:tracePt t="12022" x="8072438" y="1014413"/>
          <p14:tracePt t="12029" x="8101013" y="995363"/>
          <p14:tracePt t="12046" x="8101013" y="985838"/>
          <p14:tracePt t="12054" x="8101013" y="976313"/>
          <p14:tracePt t="12061" x="8118475" y="958850"/>
          <p14:tracePt t="12077" x="8128000" y="949325"/>
          <p14:tracePt t="12093" x="8128000" y="939800"/>
          <p14:tracePt t="12104" x="8128000" y="931863"/>
          <p14:tracePt t="12109" x="8128000" y="922338"/>
          <p14:tracePt t="12125" x="8137525" y="903288"/>
          <p14:tracePt t="12141" x="8164513" y="885825"/>
          <p14:tracePt t="12149" x="8183563" y="876300"/>
          <p14:tracePt t="12165" x="8201025" y="866775"/>
          <p14:tracePt t="12175" x="8210550" y="858838"/>
          <p14:tracePt t="12181" x="8220075" y="849313"/>
          <p14:tracePt t="12190" x="8247063" y="839788"/>
          <p14:tracePt t="12197" x="8256588" y="839788"/>
          <p14:tracePt t="12205" x="8264525" y="830263"/>
          <p14:tracePt t="12221" x="8283575" y="812800"/>
          <p14:tracePt t="12238" x="8283575" y="803275"/>
          <p14:tracePt t="12254" x="8293100" y="793750"/>
          <p14:tracePt t="12261" x="8301038" y="785813"/>
          <p14:tracePt t="12270" x="8310563" y="776288"/>
          <p14:tracePt t="12288" x="8320088" y="776288"/>
          <p14:tracePt t="12293" x="8329613" y="766763"/>
          <p14:tracePt t="12309" x="8329613" y="749300"/>
          <p14:tracePt t="12325" x="8329613" y="739775"/>
          <p14:tracePt t="12349" x="8329613" y="720725"/>
          <p14:tracePt t="12493" x="8329613" y="712788"/>
          <p14:tracePt t="12509" x="8310563" y="712788"/>
          <p14:tracePt t="12589" x="8301038" y="712788"/>
          <p14:tracePt t="12613" x="8301038" y="720725"/>
          <p14:tracePt t="12621" x="8301038" y="730250"/>
          <p14:tracePt t="12645" x="8301038" y="749300"/>
          <p14:tracePt t="12669" x="8293100" y="757238"/>
          <p14:tracePt t="12687" x="8274050" y="766763"/>
          <p14:tracePt t="12693" x="8256588" y="793750"/>
          <p14:tracePt t="12703" x="8228013" y="812800"/>
          <p14:tracePt t="12710" x="8201025" y="822325"/>
          <p14:tracePt t="12718" x="8128000" y="866775"/>
          <p14:tracePt t="12726" x="8045450" y="895350"/>
          <p14:tracePt t="12733" x="7962900" y="922338"/>
          <p14:tracePt t="12741" x="7935913" y="931863"/>
          <p14:tracePt t="12749" x="7862888" y="949325"/>
          <p14:tracePt t="12757" x="7826375" y="958850"/>
          <p14:tracePt t="12765" x="7743825" y="968375"/>
          <p14:tracePt t="12774" x="7699375" y="995363"/>
          <p14:tracePt t="12781" x="7643813" y="995363"/>
          <p14:tracePt t="12790" x="7607300" y="995363"/>
          <p14:tracePt t="12797" x="7543800" y="1004888"/>
          <p14:tracePt t="12806" x="7470775" y="1004888"/>
          <p14:tracePt t="12813" x="7378700" y="1031875"/>
          <p14:tracePt t="12822" x="7278688" y="1041400"/>
          <p14:tracePt t="12828" x="7186613" y="1041400"/>
          <p14:tracePt t="12838" x="6940550" y="1041400"/>
          <p14:tracePt t="12845" x="6813550" y="1068388"/>
          <p14:tracePt t="12854" x="6675438" y="1087438"/>
          <p14:tracePt t="12861" x="6584950" y="1114425"/>
          <p14:tracePt t="12871" x="6511925" y="1114425"/>
          <p14:tracePt t="12877" x="6383338" y="1131888"/>
          <p14:tracePt t="12888" x="6246813" y="1160463"/>
          <p14:tracePt t="12892" x="6173788" y="1168400"/>
          <p14:tracePt t="12904" x="6118225" y="1168400"/>
          <p14:tracePt t="12909" x="6073775" y="1196975"/>
          <p14:tracePt t="12919" x="6054725" y="1196975"/>
          <p14:tracePt t="12925" x="6037263" y="1196975"/>
          <p14:tracePt t="12936" x="6008688" y="1196975"/>
          <p14:tracePt t="12941" x="5981700" y="1196975"/>
          <p14:tracePt t="12949" x="5964238" y="1196975"/>
          <p14:tracePt t="12973" x="5927725" y="1196975"/>
          <p14:tracePt t="12981" x="5918200" y="1196975"/>
          <p14:tracePt t="12997" x="5899150" y="1196975"/>
          <p14:tracePt t="13005" x="5891213" y="1196975"/>
          <p14:tracePt t="13013" x="5872163" y="1196975"/>
          <p14:tracePt t="13023" x="5872163" y="1187450"/>
          <p14:tracePt t="13029" x="5862638" y="1177925"/>
          <p14:tracePt t="13087" x="5845175" y="1177925"/>
          <p14:tracePt t="13092" x="5835650" y="1168400"/>
          <p14:tracePt t="13103" x="5826125" y="1168400"/>
          <p14:tracePt t="13108" x="5818188" y="1168400"/>
          <p14:tracePt t="13125" x="5799138" y="1168400"/>
          <p14:tracePt t="13135" x="5799138" y="1160463"/>
          <p14:tracePt t="13140" x="5789613" y="1160463"/>
          <p14:tracePt t="13149" x="5781675" y="1160463"/>
          <p14:tracePt t="13157" x="5772150" y="1150938"/>
          <p14:tracePt t="13174" x="5753100" y="1150938"/>
          <p14:tracePt t="13182" x="5735638" y="1131888"/>
          <p14:tracePt t="13373" x="5753100" y="1131888"/>
          <p14:tracePt t="13389" x="5762625" y="1131888"/>
          <p14:tracePt t="13405" x="5772150" y="1131888"/>
          <p14:tracePt t="13413" x="5781675" y="1131888"/>
          <p14:tracePt t="13421" x="5789613" y="1131888"/>
          <p14:tracePt t="13429" x="5808663" y="1131888"/>
          <p14:tracePt t="13438" x="5826125" y="1131888"/>
          <p14:tracePt t="13445" x="5835650" y="1131888"/>
          <p14:tracePt t="13502" x="5854700" y="1131888"/>
          <p14:tracePt t="13525" x="5872163" y="1131888"/>
          <p14:tracePt t="13533" x="5899150" y="1131888"/>
          <p14:tracePt t="13541" x="5908675" y="1131888"/>
          <p14:tracePt t="13549" x="5927725" y="1131888"/>
          <p14:tracePt t="13557" x="5935663" y="1131888"/>
          <p14:tracePt t="13565" x="5954713" y="1131888"/>
          <p14:tracePt t="13581" x="5964238" y="1131888"/>
          <p14:tracePt t="13637" x="5981700" y="1131888"/>
          <p14:tracePt t="13645" x="6000750" y="1131888"/>
          <p14:tracePt t="13654" x="6008688" y="1131888"/>
          <p14:tracePt t="13661" x="6027738" y="1131888"/>
          <p14:tracePt t="13670" x="6037263" y="1131888"/>
          <p14:tracePt t="13677" x="6054725" y="1131888"/>
          <p14:tracePt t="13689" x="6064250" y="1131888"/>
          <p14:tracePt t="13749" x="6073775" y="1131888"/>
          <p14:tracePt t="13773" x="6081713" y="1131888"/>
          <p14:tracePt t="13789" x="6100763" y="1131888"/>
          <p14:tracePt t="13797" x="6110288" y="1123950"/>
          <p14:tracePt t="13813" x="6127750" y="1123950"/>
          <p14:tracePt t="13829" x="6137275" y="1123950"/>
          <p14:tracePt t="13845" x="6154738" y="1123950"/>
          <p14:tracePt t="13853" x="6173788" y="1123950"/>
          <p14:tracePt t="13861" x="6183313" y="1123950"/>
          <p14:tracePt t="13870" x="6200775" y="1123950"/>
          <p14:tracePt t="13887" x="6219825" y="1104900"/>
          <p14:tracePt t="13925" x="6227763" y="1104900"/>
          <p14:tracePt t="13934" x="6237288" y="1104900"/>
          <p14:tracePt t="13940" x="6246813" y="1104900"/>
          <p14:tracePt t="13949" x="6264275" y="1104900"/>
          <p14:tracePt t="13957" x="6283325" y="1104900"/>
          <p14:tracePt t="13965" x="6319838" y="1104900"/>
          <p14:tracePt t="13988" x="6392863" y="1104900"/>
          <p14:tracePt t="13997" x="6429375" y="1104900"/>
          <p14:tracePt t="14005" x="6465888" y="1104900"/>
          <p14:tracePt t="14013" x="6492875" y="1104900"/>
          <p14:tracePt t="14021" x="6521450" y="1104900"/>
          <p14:tracePt t="14029" x="6538913" y="1104900"/>
          <p14:tracePt t="14038" x="6565900" y="1104900"/>
          <p14:tracePt t="14045" x="6575425" y="1104900"/>
          <p14:tracePt t="14055" x="6594475" y="1104900"/>
          <p14:tracePt t="14061" x="6602413" y="1104900"/>
          <p14:tracePt t="14073" x="6611938" y="1104900"/>
          <p14:tracePt t="14087" x="6621463" y="1104900"/>
          <p14:tracePt t="14093" x="6638925" y="1104900"/>
          <p14:tracePt t="14109" x="6648450" y="1104900"/>
          <p14:tracePt t="14119" x="6667500" y="1104900"/>
          <p14:tracePt t="14124" x="6694488" y="1104900"/>
          <p14:tracePt t="14135" x="6704013" y="1104900"/>
          <p14:tracePt t="14140" x="6721475" y="1104900"/>
          <p14:tracePt t="14156" x="6748463" y="1104900"/>
          <p14:tracePt t="14165" x="6767513" y="1104900"/>
          <p14:tracePt t="14173" x="6777038" y="1104900"/>
          <p14:tracePt t="14181" x="6794500" y="1104900"/>
          <p14:tracePt t="14189" x="6804025" y="1104900"/>
          <p14:tracePt t="14197" x="6821488" y="1104900"/>
          <p14:tracePt t="14213" x="6840538" y="1104900"/>
          <p14:tracePt t="14222" x="6850063" y="1104900"/>
          <p14:tracePt t="14229" x="6867525" y="1104900"/>
          <p14:tracePt t="14245" x="6877050" y="1104900"/>
          <p14:tracePt t="14261" x="6904038" y="1104900"/>
          <p14:tracePt t="14277" x="6923088" y="1104900"/>
          <p14:tracePt t="14293" x="6940550" y="1104900"/>
          <p14:tracePt t="14304" x="6950075" y="1104900"/>
          <p14:tracePt t="14309" x="6959600" y="1104900"/>
          <p14:tracePt t="14318" x="6967538" y="1104900"/>
          <p14:tracePt t="14335" x="6977063" y="1104900"/>
          <p14:tracePt t="14341" x="6986588" y="1104900"/>
          <p14:tracePt t="14357" x="6996113" y="1104900"/>
          <p14:tracePt t="14365" x="7013575" y="1104900"/>
          <p14:tracePt t="14373" x="7023100" y="1104900"/>
          <p14:tracePt t="14381" x="7040563" y="1104900"/>
          <p14:tracePt t="14389" x="7050088" y="1104900"/>
          <p14:tracePt t="14397" x="7077075" y="1104900"/>
          <p14:tracePt t="14405" x="7086600" y="1104900"/>
          <p14:tracePt t="14413" x="7123113" y="1104900"/>
          <p14:tracePt t="14421" x="7142163" y="1104900"/>
          <p14:tracePt t="14429" x="7169150" y="1104900"/>
          <p14:tracePt t="14438" x="7196138" y="1104900"/>
          <p14:tracePt t="14445" x="7232650" y="1104900"/>
          <p14:tracePt t="14455" x="7269163" y="1104900"/>
          <p14:tracePt t="14461" x="7296150" y="1104900"/>
          <p14:tracePt t="14473" x="7315200" y="1104900"/>
          <p14:tracePt t="14477" x="7334250" y="1104900"/>
          <p14:tracePt t="14487" x="7351713" y="1104900"/>
          <p14:tracePt t="14493" x="7378700" y="1104900"/>
          <p14:tracePt t="14504" x="7388225" y="1104900"/>
          <p14:tracePt t="14509" x="7407275" y="1104900"/>
          <p14:tracePt t="14525" x="7424738" y="1104900"/>
          <p14:tracePt t="14533" x="7443788" y="1104900"/>
          <p14:tracePt t="14540" x="7470775" y="1104900"/>
          <p14:tracePt t="14549" x="7488238" y="1104900"/>
          <p14:tracePt t="14557" x="7507288" y="1104900"/>
          <p14:tracePt t="14565" x="7516813" y="1104900"/>
          <p14:tracePt t="14581" x="7534275" y="1104900"/>
          <p14:tracePt t="14589" x="7543800" y="1104900"/>
          <p14:tracePt t="14597" x="7553325" y="1104900"/>
          <p14:tracePt t="14605" x="7561263" y="1104900"/>
          <p14:tracePt t="14613" x="7570788" y="1104900"/>
          <p14:tracePt t="14622" x="7589838" y="1104900"/>
          <p14:tracePt t="14629" x="7607300" y="1104900"/>
          <p14:tracePt t="14638" x="7616825" y="1104900"/>
          <p14:tracePt t="14645" x="7634288" y="1104900"/>
          <p14:tracePt t="14654" x="7653338" y="1104900"/>
          <p14:tracePt t="14661" x="7662863" y="1104900"/>
          <p14:tracePt t="14671" x="7680325" y="1104900"/>
          <p14:tracePt t="14677" x="7689850" y="1104900"/>
          <p14:tracePt t="14688" x="7716838" y="1104900"/>
          <p14:tracePt t="14693" x="7743825" y="1104900"/>
          <p14:tracePt t="14705" x="7789863" y="1104900"/>
          <p14:tracePt t="14709" x="7845425" y="1104900"/>
          <p14:tracePt t="14719" x="7881938" y="1104900"/>
          <p14:tracePt t="14725" x="7926388" y="1087438"/>
          <p14:tracePt t="14734" x="7954963" y="1087438"/>
          <p14:tracePt t="14741" x="7981950" y="1068388"/>
          <p14:tracePt t="14805" x="7991475" y="1068388"/>
          <p14:tracePt t="14925" x="8008938" y="1068388"/>
          <p14:tracePt t="14981" x="8018463" y="1068388"/>
          <p14:tracePt t="15109" x="8035925" y="1068388"/>
          <p14:tracePt t="15119" x="8045450" y="1068388"/>
          <p14:tracePt t="15135" x="8045450" y="1058863"/>
          <p14:tracePt t="15141" x="8064500" y="1041400"/>
          <p14:tracePt t="15149" x="8072438" y="1014413"/>
          <p14:tracePt t="15165" x="8101013" y="995363"/>
          <p14:tracePt t="15173" x="8108950" y="968375"/>
          <p14:tracePt t="15181" x="8118475" y="949325"/>
          <p14:tracePt t="15190" x="8128000" y="939800"/>
          <p14:tracePt t="15197" x="8128000" y="931863"/>
          <p14:tracePt t="15205" x="8137525" y="912813"/>
          <p14:tracePt t="15213" x="8147050" y="903288"/>
          <p14:tracePt t="15221" x="8154988" y="895350"/>
          <p14:tracePt t="15229" x="8154988" y="885825"/>
          <p14:tracePt t="15245" x="8164513" y="876300"/>
          <p14:tracePt t="15269" x="8174038" y="866775"/>
          <p14:tracePt t="15318" x="8174038" y="858838"/>
          <p14:tracePt t="15381" x="8183563" y="839788"/>
          <p14:tracePt t="15405" x="8191500" y="830263"/>
          <p14:tracePt t="15413" x="8191500" y="822325"/>
          <p14:tracePt t="15509" x="8201025" y="822325"/>
          <p14:tracePt t="15645" x="8201025" y="839788"/>
          <p14:tracePt t="15653" x="8201025" y="849313"/>
          <p14:tracePt t="15669" x="8201025" y="866775"/>
          <p14:tracePt t="15677" x="8201025" y="876300"/>
          <p14:tracePt t="15686" x="8201025" y="903288"/>
          <p14:tracePt t="15693" x="8201025" y="912813"/>
          <p14:tracePt t="15705" x="8201025" y="922338"/>
          <p14:tracePt t="15709" x="8201025" y="939800"/>
          <p14:tracePt t="15721" x="8201025" y="949325"/>
          <p14:tracePt t="15725" x="8201025" y="968375"/>
          <p14:tracePt t="15733" x="8201025" y="976313"/>
          <p14:tracePt t="15741" x="8201025" y="985838"/>
          <p14:tracePt t="15749" x="8201025" y="995363"/>
          <p14:tracePt t="15765" x="8201025" y="1014413"/>
          <p14:tracePt t="15772" x="8201025" y="1022350"/>
          <p14:tracePt t="15789" x="8201025" y="1041400"/>
          <p14:tracePt t="15797" x="8201025" y="1050925"/>
          <p14:tracePt t="15805" x="8201025" y="1058863"/>
          <p14:tracePt t="15821" x="8201025" y="1068388"/>
          <p14:tracePt t="15837" x="8201025" y="1087438"/>
          <p14:tracePt t="15845" x="8201025" y="1095375"/>
          <p14:tracePt t="15861" x="8201025" y="1114425"/>
          <p14:tracePt t="15871" x="8201025" y="1123950"/>
          <p14:tracePt t="15887" x="8201025" y="1141413"/>
          <p14:tracePt t="15904" x="8201025" y="1160463"/>
          <p14:tracePt t="15909" x="8201025" y="1168400"/>
          <p14:tracePt t="15925" x="8201025" y="1187450"/>
          <p14:tracePt t="15941" x="8201025" y="1196975"/>
          <p14:tracePt t="15973" x="8201025" y="1204913"/>
          <p14:tracePt t="16141" x="8210550" y="1214438"/>
          <p14:tracePt t="16165" x="8220075" y="1214438"/>
          <p14:tracePt t="16181" x="8228013" y="1214438"/>
          <p14:tracePt t="16197" x="8237538" y="1204913"/>
          <p14:tracePt t="16277" x="8247063" y="1196975"/>
          <p14:tracePt t="17103" x="8228013" y="1196975"/>
          <p14:tracePt t="17109" x="8228013" y="1250950"/>
          <p14:tracePt t="17122" x="8228013" y="1323975"/>
          <p14:tracePt t="17129" x="8228013" y="1333500"/>
          <p14:tracePt t="17134" x="8228013" y="1387475"/>
          <p14:tracePt t="17141" x="8228013" y="1479550"/>
          <p14:tracePt t="17151" x="8228013" y="1570038"/>
          <p14:tracePt t="17157" x="8228013" y="1671638"/>
          <p14:tracePt t="17165" x="8237538" y="2082800"/>
          <p14:tracePt t="17173" x="8237538" y="2228850"/>
          <p14:tracePt t="17181" x="8264525" y="2392363"/>
          <p14:tracePt t="17189" x="8283575" y="2538413"/>
          <p14:tracePt t="17197" x="8310563" y="2711450"/>
          <p14:tracePt t="17206" x="8329613" y="2840038"/>
          <p14:tracePt t="17213" x="8337550" y="2930525"/>
          <p14:tracePt t="17221" x="8337550" y="3059113"/>
          <p14:tracePt t="17229" x="8337550" y="3168650"/>
          <p14:tracePt t="17238" x="8337550" y="3260725"/>
          <p14:tracePt t="17245" x="8337550" y="3333750"/>
          <p14:tracePt t="17255" x="8337550" y="3406775"/>
          <p14:tracePt t="17261" x="8320088" y="3470275"/>
          <p14:tracePt t="17270" x="8310563" y="3516313"/>
          <p14:tracePt t="17277" x="8293100" y="3579813"/>
          <p14:tracePt t="17288" x="8283575" y="3597275"/>
          <p14:tracePt t="17293" x="8283575" y="3616325"/>
          <p14:tracePt t="17304" x="8283575" y="3652838"/>
          <p14:tracePt t="17309" x="8256588" y="3698875"/>
          <p14:tracePt t="17319" x="8247063" y="3725863"/>
          <p14:tracePt t="17325" x="8247063" y="3771900"/>
          <p14:tracePt t="17333" x="8247063" y="3798888"/>
          <p14:tracePt t="17341" x="8247063" y="3835400"/>
          <p14:tracePt t="17350" x="8237538" y="3881438"/>
          <p14:tracePt t="17357" x="8228013" y="3935413"/>
          <p14:tracePt t="17365" x="8228013" y="3981450"/>
          <p14:tracePt t="17374" x="8210550" y="4037013"/>
          <p14:tracePt t="17381" x="8210550" y="4081463"/>
          <p14:tracePt t="17390" x="8191500" y="4110038"/>
          <p14:tracePt t="17397" x="8191500" y="4164013"/>
          <p14:tracePt t="17406" x="8183563" y="4183063"/>
          <p14:tracePt t="17413" x="8174038" y="4210050"/>
          <p14:tracePt t="17421" x="8164513" y="4227513"/>
          <p14:tracePt t="17429" x="8164513" y="4264025"/>
          <p14:tracePt t="17437" x="8154988" y="4283075"/>
          <p14:tracePt t="17445" x="8154988" y="4292600"/>
          <p14:tracePt t="17454" x="8154988" y="4310063"/>
          <p14:tracePt t="17462" x="8154988" y="4346575"/>
          <p14:tracePt t="17470" x="8154988" y="4373563"/>
          <p14:tracePt t="17489" x="8154988" y="4392613"/>
          <p14:tracePt t="17541" x="8154988" y="4402138"/>
          <p14:tracePt t="17557" x="8154988" y="4429125"/>
          <p14:tracePt t="17565" x="8154988" y="4438650"/>
          <p14:tracePt t="17573" x="8154988" y="4465638"/>
          <p14:tracePt t="17581" x="8154988" y="4475163"/>
          <p14:tracePt t="17589" x="8154988" y="4502150"/>
          <p14:tracePt t="17629" x="8164513" y="4529138"/>
          <p14:tracePt t="17653" x="8164513" y="4538663"/>
          <p14:tracePt t="17661" x="8164513" y="4548188"/>
          <p14:tracePt t="17670" x="8174038" y="4556125"/>
          <p14:tracePt t="17687" x="8183563" y="4565650"/>
          <p14:tracePt t="18773" x="8154988" y="4519613"/>
          <p14:tracePt t="18781" x="8147050" y="4492625"/>
          <p14:tracePt t="18789" x="8128000" y="4429125"/>
          <p14:tracePt t="18796" x="8035925" y="4329113"/>
          <p14:tracePt t="18806" x="7935913" y="4227513"/>
          <p14:tracePt t="18813" x="7516813" y="3735388"/>
          <p14:tracePt t="18822" x="7324725" y="3533775"/>
          <p14:tracePt t="18829" x="7004050" y="3241675"/>
          <p14:tracePt t="18838" x="6767513" y="2930525"/>
          <p14:tracePt t="18845" x="6446838" y="2638425"/>
          <p14:tracePt t="18855" x="6200775" y="2411413"/>
          <p14:tracePt t="18861" x="5899150" y="2173288"/>
          <p14:tracePt t="18871" x="5653088" y="1944688"/>
          <p14:tracePt t="18877" x="5487988" y="1817688"/>
          <p14:tracePt t="18887" x="5287963" y="1635125"/>
          <p14:tracePt t="18893" x="5095875" y="1489075"/>
          <p14:tracePt t="18904" x="4940300" y="1397000"/>
          <p14:tracePt t="18908" x="4803775" y="1343025"/>
          <p14:tracePt t="18920" x="4694238" y="1270000"/>
          <p14:tracePt t="18925" x="4575175" y="1223963"/>
          <p14:tracePt t="18934" x="4492625" y="1177925"/>
          <p14:tracePt t="18942" x="4475163" y="1177925"/>
          <p14:tracePt t="18949" x="4402138" y="1141413"/>
          <p14:tracePt t="18972" x="4302125" y="1131888"/>
          <p14:tracePt t="18974" x="4292600" y="1131888"/>
          <p14:tracePt t="18981" x="4273550" y="1123950"/>
          <p14:tracePt t="18990" x="4246563" y="1114425"/>
          <p14:tracePt t="18997" x="4246563" y="1104900"/>
          <p14:tracePt t="19006" x="4237038" y="1104900"/>
          <p14:tracePt t="19013" x="4219575" y="1095375"/>
          <p14:tracePt t="19022" x="4156075" y="1050925"/>
          <p14:tracePt t="19029" x="4100513" y="1041400"/>
          <p14:tracePt t="19037" x="4054475" y="1004888"/>
          <p14:tracePt t="19045" x="3990975" y="976313"/>
          <p14:tracePt t="19054" x="3890963" y="949325"/>
          <p14:tracePt t="19061" x="3798888" y="922338"/>
          <p14:tracePt t="19071" x="3698875" y="885825"/>
          <p14:tracePt t="19077" x="3598863" y="812800"/>
          <p14:tracePt t="19088" x="3370263" y="703263"/>
          <p14:tracePt t="19093" x="3260725" y="693738"/>
          <p14:tracePt t="19103" x="3168650" y="666750"/>
          <p14:tracePt t="19109" x="3132138" y="630238"/>
          <p14:tracePt t="19122" x="3114675" y="630238"/>
          <p14:tracePt t="19126" x="3105150" y="630238"/>
          <p14:tracePt t="19197" x="3086100" y="647700"/>
          <p14:tracePt t="19228" x="3068638" y="657225"/>
          <p14:tracePt t="19277" x="3049588" y="657225"/>
          <p14:tracePt t="19319" x="3041650" y="666750"/>
          <p14:tracePt t="19333" x="3032125" y="676275"/>
          <p14:tracePt t="19349" x="3032125" y="693738"/>
          <p14:tracePt t="19365" x="3032125" y="703263"/>
          <p14:tracePt t="19373" x="3032125" y="712788"/>
          <p14:tracePt t="19389" x="3032125" y="720725"/>
          <p14:tracePt t="19453" x="3032125" y="730250"/>
          <p14:tracePt t="19821" x="3049588" y="730250"/>
          <p14:tracePt t="19829" x="3059113" y="730250"/>
          <p14:tracePt t="19845" x="3059113" y="720725"/>
          <p14:tracePt t="19854" x="3068638" y="720725"/>
          <p14:tracePt t="19861" x="3078163" y="720725"/>
          <p14:tracePt t="19872" x="3086100" y="712788"/>
          <p14:tracePt t="19877" x="3105150" y="712788"/>
          <p14:tracePt t="19887" x="3122613" y="712788"/>
          <p14:tracePt t="19893" x="3141663" y="703263"/>
          <p14:tracePt t="19904" x="3151188" y="703263"/>
          <p14:tracePt t="19909" x="3187700" y="647700"/>
          <p14:tracePt t="19925" x="3141663" y="703263"/>
          <p14:tracePt t="19933" x="3195638" y="712788"/>
          <p14:tracePt t="19941" x="3205163" y="712788"/>
          <p14:tracePt t="19949" x="3159125" y="720725"/>
          <p14:tracePt t="19974" x="3241675" y="939800"/>
          <p14:tracePt t="19981" x="3178175" y="1022350"/>
          <p14:tracePt t="19989" x="3168650" y="1004888"/>
          <p14:tracePt t="19997" x="3086100" y="1004888"/>
          <p14:tracePt t="20006" x="3095625" y="985838"/>
          <p14:tracePt t="20013" x="3132138" y="958850"/>
          <p14:tracePt t="20029" x="3086100" y="958850"/>
          <p14:tracePt t="20037" x="2886075" y="1031875"/>
          <p14:tracePt t="20045" x="2876550" y="976313"/>
          <p14:tracePt t="20054" x="2940050" y="895350"/>
          <p14:tracePt t="20061" x="2903538" y="766763"/>
          <p14:tracePt t="20072" x="2940050" y="730250"/>
          <p14:tracePt t="20077" x="3013075" y="730250"/>
          <p14:tracePt t="20088" x="3013075" y="757238"/>
          <p14:tracePt t="20093" x="2968625" y="793750"/>
          <p14:tracePt t="20104" x="2830513" y="749300"/>
          <p14:tracePt t="20109" x="2940050" y="676275"/>
          <p14:tracePt t="20118" x="2886075" y="676275"/>
          <p14:tracePt t="20125" x="2776538" y="611188"/>
          <p14:tracePt t="20134" x="2776538" y="501650"/>
          <p14:tracePt t="20140" x="2803525" y="474663"/>
          <p14:tracePt t="20149" x="2803525" y="438150"/>
          <p14:tracePt t="20157" x="2776538" y="401638"/>
          <p14:tracePt t="20165" x="2693988" y="411163"/>
          <p14:tracePt t="20174" x="2684463" y="438150"/>
          <p14:tracePt t="20181" x="2620963" y="319088"/>
          <p14:tracePt t="20190" x="2611438" y="319088"/>
          <p14:tracePt t="20197" x="2603500" y="319088"/>
          <p14:tracePt t="20206" x="2593975" y="311150"/>
          <p14:tracePt t="20212" x="2611438" y="338138"/>
          <p14:tracePt t="20222" x="2603500" y="311150"/>
          <p14:tracePt t="20229" x="2611438" y="474663"/>
          <p14:tracePt t="20238" x="2447925" y="666750"/>
          <p14:tracePt t="20245" x="2457450" y="676275"/>
          <p14:tracePt t="20254" x="2419350" y="676275"/>
          <p14:tracePt t="20261" x="2292350" y="684213"/>
          <p14:tracePt t="20270" x="2282825" y="793750"/>
          <p14:tracePt t="20277" x="2328863" y="793750"/>
          <p14:tracePt t="20288" x="2374900" y="895350"/>
          <p14:tracePt t="20293" x="2346325" y="976313"/>
          <p14:tracePt t="20303" x="2282825" y="1141413"/>
          <p14:tracePt t="20309" x="2146300" y="1204913"/>
          <p14:tracePt t="20318" x="2155825" y="1277938"/>
          <p14:tracePt t="20325" x="2063750" y="1306513"/>
          <p14:tracePt t="20334" x="2046288" y="1287463"/>
          <p14:tracePt t="20341" x="2036763" y="1260475"/>
          <p14:tracePt t="20349" x="2046288" y="1270000"/>
          <p14:tracePt t="20357" x="2109788" y="1397000"/>
          <p14:tracePt t="20365" x="2192338" y="1350963"/>
          <p14:tracePt t="20374" x="2155825" y="1314450"/>
          <p14:tracePt t="20381" x="2155825" y="1350963"/>
          <p14:tracePt t="20390" x="2063750" y="1423988"/>
          <p14:tracePt t="20397" x="2063750" y="1516063"/>
          <p14:tracePt t="20406" x="2063750" y="1489075"/>
          <p14:tracePt t="20413" x="2054225" y="1489075"/>
          <p14:tracePt t="20421" x="2054225" y="1525588"/>
          <p14:tracePt t="20429" x="2000250" y="1552575"/>
          <p14:tracePt t="20438" x="1990725" y="1543050"/>
          <p14:tracePt t="20445" x="1890713" y="1506538"/>
          <p14:tracePt t="20455" x="1790700" y="1489075"/>
          <p14:tracePt t="20461" x="1798638" y="1589088"/>
          <p14:tracePt t="20472" x="1781175" y="1725613"/>
          <p14:tracePt t="20477" x="1817688" y="1679575"/>
          <p14:tracePt t="20489" x="1917700" y="1598613"/>
          <p14:tracePt t="20493" x="1936750" y="1598613"/>
          <p14:tracePt t="20503" x="1954213" y="1589088"/>
          <p14:tracePt t="20509" x="1908175" y="1598613"/>
          <p14:tracePt t="20519" x="1890713" y="1598613"/>
          <p14:tracePt t="20525" x="1881188" y="1579563"/>
          <p14:tracePt t="20534" x="1798638" y="1579563"/>
          <p14:tracePt t="20541" x="1754188" y="1662113"/>
          <p14:tracePt t="20549" x="1762125" y="1579563"/>
          <p14:tracePt t="20565" x="1790700" y="1606550"/>
          <p14:tracePt t="20573" x="1790700" y="1679575"/>
          <p14:tracePt t="20590" x="1735138" y="1662113"/>
          <p14:tracePt t="20596" x="1735138" y="1817688"/>
          <p14:tracePt t="20605" x="1735138" y="1844675"/>
          <p14:tracePt t="20613" x="1744663" y="1835150"/>
          <p14:tracePt t="20621" x="1808163" y="1771650"/>
          <p14:tracePt t="20629" x="1854200" y="1817688"/>
          <p14:tracePt t="20638" x="1900238" y="1789113"/>
          <p14:tracePt t="20645" x="1890713" y="1789113"/>
          <p14:tracePt t="20655" x="1900238" y="1808163"/>
          <p14:tracePt t="20661" x="1908175" y="1789113"/>
          <p14:tracePt t="20671" x="1871663" y="1725613"/>
          <p14:tracePt t="20677" x="1871663" y="1771650"/>
          <p14:tracePt t="20688" x="1944688" y="1789113"/>
          <p14:tracePt t="20693" x="1954213" y="1844675"/>
          <p14:tracePt t="20704" x="1973263" y="1881188"/>
          <p14:tracePt t="20719" x="1973263" y="1917700"/>
          <p14:tracePt t="20724" x="2009775" y="1963738"/>
          <p14:tracePt t="20734" x="2027238" y="2009775"/>
          <p14:tracePt t="20742" x="2100263" y="2063750"/>
          <p14:tracePt t="20749" x="2119313" y="2109788"/>
          <p14:tracePt t="20757" x="2155825" y="2173288"/>
          <p14:tracePt t="20765" x="2192338" y="2219325"/>
          <p14:tracePt t="20773" x="2219325" y="2265363"/>
          <p14:tracePt t="20781" x="2236788" y="2309813"/>
          <p14:tracePt t="20790" x="2273300" y="2355850"/>
          <p14:tracePt t="20797" x="2273300" y="2411413"/>
          <p14:tracePt t="20806" x="2309813" y="2465388"/>
          <p14:tracePt t="20813" x="2346325" y="2528888"/>
          <p14:tracePt t="20822" x="2382838" y="2574925"/>
          <p14:tracePt t="20829" x="2419350" y="2657475"/>
          <p14:tracePt t="20837" x="2447925" y="2684463"/>
          <p14:tracePt t="20845" x="2465388" y="2740025"/>
          <p14:tracePt t="20854" x="2493963" y="2803525"/>
          <p14:tracePt t="20861" x="2501900" y="2840038"/>
          <p14:tracePt t="20871" x="2511425" y="2894013"/>
          <p14:tracePt t="20877" x="2530475" y="2949575"/>
          <p14:tracePt t="20887" x="2566988" y="3013075"/>
          <p14:tracePt t="20893" x="2593975" y="3095625"/>
          <p14:tracePt t="20904" x="2647950" y="3214688"/>
          <p14:tracePt t="20908" x="2676525" y="3268663"/>
          <p14:tracePt t="20919" x="2713038" y="3333750"/>
          <p14:tracePt t="20925" x="2767013" y="3406775"/>
          <p14:tracePt t="20933" x="2786063" y="3460750"/>
          <p14:tracePt t="20942" x="2813050" y="3524250"/>
          <p14:tracePt t="20948" x="2849563" y="3589338"/>
          <p14:tracePt t="20957" x="2876550" y="3625850"/>
          <p14:tracePt t="20965" x="2903538" y="3662363"/>
          <p14:tracePt t="20976" x="2903538" y="3679825"/>
          <p14:tracePt t="20981" x="2903538" y="3689350"/>
          <p14:tracePt t="20990" x="2903538" y="3698875"/>
          <p14:tracePt t="21021" x="2903538" y="3706813"/>
          <p14:tracePt t="21069" x="2903538" y="3725863"/>
          <p14:tracePt t="21077" x="2903538" y="3735388"/>
          <p14:tracePt t="21086" x="2922588" y="3752850"/>
          <p14:tracePt t="21103" x="2922588" y="3771900"/>
          <p14:tracePt t="21108" x="2932113" y="3779838"/>
          <p14:tracePt t="21119" x="2940050" y="3789363"/>
          <p14:tracePt t="21125" x="2959100" y="3808413"/>
          <p14:tracePt t="21134" x="2968625" y="3808413"/>
          <p14:tracePt t="21142" x="2976563" y="3816350"/>
          <p14:tracePt t="21149" x="2986088" y="3835400"/>
          <p14:tracePt t="21158" x="2995613" y="3835400"/>
          <p14:tracePt t="21303" x="3013075" y="3852863"/>
          <p14:tracePt t="21318" x="3022600" y="3852863"/>
          <p14:tracePt t="21341" x="3032125" y="3862388"/>
          <p14:tracePt t="21356" x="3049588" y="3881438"/>
          <p14:tracePt t="21373" x="3068638" y="3889375"/>
          <p14:tracePt t="21381" x="3086100" y="3898900"/>
          <p14:tracePt t="21389" x="3105150" y="3908425"/>
          <p14:tracePt t="21397" x="3122613" y="3917950"/>
          <p14:tracePt t="21454" x="3132138" y="3917950"/>
          <p14:tracePt t="24469" x="3114675" y="3917950"/>
          <p14:tracePt t="24477" x="3013075" y="3917950"/>
          <p14:tracePt t="24486" x="2940050" y="3917950"/>
          <p14:tracePt t="24493" x="2849563" y="3917950"/>
          <p14:tracePt t="24503" x="2720975" y="3944938"/>
          <p14:tracePt t="24508" x="2593975" y="3944938"/>
          <p14:tracePt t="24520" x="2465388" y="3944938"/>
          <p14:tracePt t="24526" x="2338388" y="3944938"/>
          <p14:tracePt t="24533" x="2209800" y="3944938"/>
          <p14:tracePt t="24541" x="2100263" y="3944938"/>
          <p14:tracePt t="24549" x="2009775" y="3944938"/>
          <p14:tracePt t="24556" x="1927225" y="3944938"/>
          <p14:tracePt t="24565" x="1871663" y="3944938"/>
          <p14:tracePt t="24572" x="1844675" y="3963988"/>
          <p14:tracePt t="24581" x="1835150" y="3963988"/>
          <p14:tracePt t="24589" x="1817688" y="3963988"/>
          <p14:tracePt t="24597" x="1790700" y="3963988"/>
          <p14:tracePt t="24606" x="1762125" y="3963988"/>
          <p14:tracePt t="24613" x="1744663" y="3981450"/>
          <p14:tracePt t="24624" x="1725613" y="3990975"/>
          <p14:tracePt t="24630" x="1708150" y="3990975"/>
          <p14:tracePt t="24637" x="1671638" y="4008438"/>
          <p14:tracePt t="24645" x="1652588" y="4008438"/>
          <p14:tracePt t="24656" x="1625600" y="4008438"/>
          <p14:tracePt t="24661" x="1570038" y="4017963"/>
          <p14:tracePt t="24671" x="1516063" y="4027488"/>
          <p14:tracePt t="24677" x="1470025" y="4044950"/>
          <p14:tracePt t="24687" x="1443038" y="4044950"/>
          <p14:tracePt t="24693" x="1423988" y="4044950"/>
          <p14:tracePt t="24704" x="1397000" y="4054475"/>
          <p14:tracePt t="24709" x="1387475" y="4054475"/>
          <p14:tracePt t="24718" x="1370013" y="4054475"/>
          <p14:tracePt t="24741" x="1350963" y="4073525"/>
          <p14:tracePt t="24813" x="1343025" y="4081463"/>
          <p14:tracePt t="46920" x="1333500" y="4081463"/>
          <p14:tracePt t="46927" x="1333500" y="4064000"/>
          <p14:tracePt t="46932" x="1333500" y="4027488"/>
          <p14:tracePt t="46941" x="1333500" y="3981450"/>
          <p14:tracePt t="46949" x="1333500" y="3898900"/>
          <p14:tracePt t="46956" x="1333500" y="3771900"/>
          <p14:tracePt t="46965" x="1287463" y="3652838"/>
          <p14:tracePt t="46974" x="1250950" y="3560763"/>
          <p14:tracePt t="46981" x="1141413" y="3333750"/>
          <p14:tracePt t="46990" x="1087438" y="3168650"/>
          <p14:tracePt t="46996" x="1004888" y="2995613"/>
          <p14:tracePt t="47006" x="995363" y="2849563"/>
          <p14:tracePt t="47013" x="912813" y="2674938"/>
          <p14:tracePt t="47022" x="868363" y="2528888"/>
          <p14:tracePt t="47029" x="822325" y="2382838"/>
          <p14:tracePt t="47038" x="785813" y="2246313"/>
          <p14:tracePt t="47045" x="720725" y="2109788"/>
          <p14:tracePt t="47054" x="676275" y="2000250"/>
          <p14:tracePt t="47061" x="603250" y="1844675"/>
          <p14:tracePt t="47071" x="557213" y="1744663"/>
          <p14:tracePt t="47076" x="501650" y="1616075"/>
          <p14:tracePt t="47087" x="411163" y="1497013"/>
          <p14:tracePt t="47092" x="374650" y="1397000"/>
          <p14:tracePt t="47104" x="311150" y="1296988"/>
          <p14:tracePt t="47108" x="238125" y="1196975"/>
          <p14:tracePt t="47118" x="173038" y="1095375"/>
          <p14:tracePt t="47124" x="100013" y="995363"/>
          <p14:tracePt t="47133" x="36513" y="9588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59633856-508C-424A-B173-AFCE5C5CE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cs typeface="Times New Roman" panose="02020603050405020304" pitchFamily="18" charset="0"/>
              </a:rPr>
              <a:t>Prinsip-prinsip Perancangan </a:t>
            </a:r>
            <a:r>
              <a:rPr lang="en-US" altLang="en-US" b="1" i="1">
                <a:cs typeface="Times New Roman" panose="02020603050405020304" pitchFamily="18" charset="0"/>
              </a:rPr>
              <a:t>Cipher</a:t>
            </a:r>
            <a:r>
              <a:rPr lang="en-US" altLang="en-US" b="1">
                <a:cs typeface="Times New Roman" panose="02020603050405020304" pitchFamily="18" charset="0"/>
              </a:rPr>
              <a:t> Blok</a:t>
            </a:r>
            <a:endParaRPr lang="en-GB" altLang="en-US">
              <a:cs typeface="Times New Roman" panose="02020603050405020304" pitchFamily="18" charset="0"/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A9D49075-7719-4B50-B1D1-FDCC7C19E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dirty="0" err="1">
                <a:cs typeface="Times New Roman" panose="02020603050405020304" pitchFamily="18" charset="0"/>
              </a:rPr>
              <a:t>Prinsip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Confusion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i="1" dirty="0">
                <a:cs typeface="Times New Roman" panose="02020603050405020304" pitchFamily="18" charset="0"/>
              </a:rPr>
              <a:t>Diffusion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dari</a:t>
            </a:r>
            <a:r>
              <a:rPr lang="en-US" altLang="en-US" dirty="0">
                <a:cs typeface="Times New Roman" panose="02020603050405020304" pitchFamily="18" charset="0"/>
              </a:rPr>
              <a:t> Shannon.</a:t>
            </a:r>
            <a:r>
              <a:rPr lang="en-GB" altLang="en-US" dirty="0"/>
              <a:t> </a:t>
            </a:r>
            <a:endParaRPr lang="en-US" altLang="en-US" dirty="0"/>
          </a:p>
          <a:p>
            <a:pPr marL="609600" indent="-609600">
              <a:buFontTx/>
              <a:buAutoNum type="arabicPeriod"/>
            </a:pPr>
            <a:r>
              <a:rPr lang="en-US" altLang="en-US" i="1" dirty="0"/>
              <a:t>Cipher</a:t>
            </a:r>
            <a:r>
              <a:rPr lang="en-US" altLang="en-US" dirty="0"/>
              <a:t> </a:t>
            </a:r>
            <a:r>
              <a:rPr lang="en-US" altLang="en-US" dirty="0" err="1"/>
              <a:t>berulang</a:t>
            </a:r>
            <a:r>
              <a:rPr lang="en-US" altLang="en-US" dirty="0"/>
              <a:t> (</a:t>
            </a:r>
            <a:r>
              <a:rPr lang="en-US" altLang="en-US" i="1" dirty="0"/>
              <a:t>iterated cipher</a:t>
            </a:r>
            <a:r>
              <a:rPr lang="en-US" altLang="en-US" dirty="0"/>
              <a:t>)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 err="1">
                <a:cs typeface="Times New Roman" panose="02020603050405020304" pitchFamily="18" charset="0"/>
              </a:rPr>
              <a:t>Jaringan</a:t>
            </a:r>
            <a:r>
              <a:rPr lang="en-US" altLang="en-US" dirty="0">
                <a:cs typeface="Times New Roman" panose="02020603050405020304" pitchFamily="18" charset="0"/>
              </a:rPr>
              <a:t> Feistel (</a:t>
            </a:r>
            <a:r>
              <a:rPr lang="en-US" altLang="en-US" i="1" dirty="0">
                <a:cs typeface="Times New Roman" panose="02020603050405020304" pitchFamily="18" charset="0"/>
              </a:rPr>
              <a:t>Feistel Network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>
                <a:cs typeface="Times New Roman" panose="02020603050405020304" pitchFamily="18" charset="0"/>
              </a:rPr>
              <a:t>Kotak-S (</a:t>
            </a:r>
            <a:r>
              <a:rPr lang="en-US" altLang="en-US" i="1" dirty="0">
                <a:cs typeface="Times New Roman" panose="02020603050405020304" pitchFamily="18" charset="0"/>
              </a:rPr>
              <a:t>S-box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  <a:endParaRPr lang="en-GB" altLang="en-US" dirty="0"/>
          </a:p>
        </p:txBody>
      </p:sp>
      <p:sp>
        <p:nvSpPr>
          <p:cNvPr id="96260" name="Footer Placeholder 1">
            <a:extLst>
              <a:ext uri="{FF2B5EF4-FFF2-40B4-BE49-F238E27FC236}">
                <a16:creationId xmlns:a16="http://schemas.microsoft.com/office/drawing/2014/main" id="{FDAD3589-5ACC-4483-959A-9E34FDBF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96261" name="Slide Number Placeholder 2">
            <a:extLst>
              <a:ext uri="{FF2B5EF4-FFF2-40B4-BE49-F238E27FC236}">
                <a16:creationId xmlns:a16="http://schemas.microsoft.com/office/drawing/2014/main" id="{6365E63B-0DD1-48A8-9E15-70CBA353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649727-D70C-42C6-AD8F-842097F6902A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F06BF0-DF9F-4C63-8842-2B5F2F12D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0"/>
    </mc:Choice>
    <mc:Fallback xmlns="">
      <p:transition spd="slow" advTm="3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85" x="1908175" y="1506538"/>
          <p14:tracePt t="5793" x="1871663" y="1516063"/>
          <p14:tracePt t="5799" x="1854200" y="1525588"/>
          <p14:tracePt t="5807" x="1835150" y="1543050"/>
          <p14:tracePt t="5815" x="1808163" y="1562100"/>
          <p14:tracePt t="5824" x="1781175" y="1598613"/>
          <p14:tracePt t="5839" x="1762125" y="1616075"/>
          <p14:tracePt t="5856" x="1754188" y="1635125"/>
          <p14:tracePt t="5865" x="1754188" y="1643063"/>
          <p14:tracePt t="5881" x="1754188" y="1671638"/>
          <p14:tracePt t="5895" x="1735138" y="1689100"/>
          <p14:tracePt t="5905" x="1735138" y="1698625"/>
          <p14:tracePt t="5913" x="1725613" y="1716088"/>
          <p14:tracePt t="5920" x="1725613" y="1725613"/>
          <p14:tracePt t="5936" x="1725613" y="1744663"/>
          <p14:tracePt t="5945" x="1725613" y="1752600"/>
          <p14:tracePt t="5961" x="1725613" y="1771650"/>
          <p14:tracePt t="5968" x="1717675" y="1789113"/>
          <p14:tracePt t="5976" x="1708150" y="1808163"/>
          <p14:tracePt t="5984" x="1698625" y="1825625"/>
          <p14:tracePt t="5993" x="1698625" y="1854200"/>
          <p14:tracePt t="5999" x="1698625" y="1881188"/>
          <p14:tracePt t="6009" x="1671638" y="1908175"/>
          <p14:tracePt t="6015" x="1671638" y="1917700"/>
          <p14:tracePt t="6025" x="1671638" y="1944688"/>
          <p14:tracePt t="6031" x="1671638" y="1973263"/>
          <p14:tracePt t="6040" x="1662113" y="2009775"/>
          <p14:tracePt t="6047" x="1662113" y="2036763"/>
          <p14:tracePt t="6056" x="1662113" y="2063750"/>
          <p14:tracePt t="6063" x="1662113" y="2082800"/>
          <p14:tracePt t="6071" x="1662113" y="2090738"/>
          <p14:tracePt t="6079" x="1662113" y="2119313"/>
          <p14:tracePt t="6088" x="1652588" y="2127250"/>
          <p14:tracePt t="6104" x="1652588" y="2136775"/>
          <p14:tracePt t="6113" x="1652588" y="2155825"/>
          <p14:tracePt t="6130" x="1644650" y="2163763"/>
          <p14:tracePt t="6160" x="1644650" y="2182813"/>
          <p14:tracePt t="6208" x="1644650" y="2192338"/>
          <p14:tracePt t="6224" x="1644650" y="2200275"/>
          <p14:tracePt t="6232" x="1635125" y="2209800"/>
          <p14:tracePt t="6240" x="1625600" y="2219325"/>
          <p14:tracePt t="6272" x="1625600" y="2228850"/>
          <p14:tracePt t="9976" x="1616075" y="2236788"/>
          <p14:tracePt t="10073" x="1606550" y="2246313"/>
          <p14:tracePt t="10096" x="1598613" y="2255838"/>
          <p14:tracePt t="10136" x="1598613" y="2265363"/>
          <p14:tracePt t="10145" x="1598613" y="2273300"/>
          <p14:tracePt t="10160" x="1598613" y="2282825"/>
          <p14:tracePt t="10168" x="1589088" y="2292350"/>
          <p14:tracePt t="10176" x="1579563" y="2301875"/>
          <p14:tracePt t="10183" x="1579563" y="2319338"/>
          <p14:tracePt t="10192" x="1579563" y="2328863"/>
          <p14:tracePt t="10200" x="1579563" y="2346325"/>
          <p14:tracePt t="10208" x="1579563" y="2355850"/>
          <p14:tracePt t="10216" x="1579563" y="2374900"/>
          <p14:tracePt t="10232" x="1579563" y="2382838"/>
          <p14:tracePt t="10248" x="1579563" y="2401888"/>
          <p14:tracePt t="10264" x="1579563" y="2411413"/>
          <p14:tracePt t="10280" x="1579563" y="2419350"/>
          <p14:tracePt t="10296" x="1579563" y="2428875"/>
          <p14:tracePt t="10304" x="1570038" y="2455863"/>
          <p14:tracePt t="10320" x="1570038" y="2484438"/>
          <p14:tracePt t="10328" x="1570038" y="2501900"/>
          <p14:tracePt t="10336" x="1570038" y="2528888"/>
          <p14:tracePt t="10345" x="1570038" y="2538413"/>
          <p14:tracePt t="10352" x="1570038" y="2557463"/>
          <p14:tracePt t="10360" x="1570038" y="2574925"/>
          <p14:tracePt t="10368" x="1570038" y="2593975"/>
          <p14:tracePt t="10377" x="1570038" y="2611438"/>
          <p14:tracePt t="10384" x="1570038" y="2620963"/>
          <p14:tracePt t="10393" x="1570038" y="2638425"/>
          <p14:tracePt t="10416" x="1570038" y="2657475"/>
          <p14:tracePt t="10441" x="1570038" y="2667000"/>
          <p14:tracePt t="10465" x="1570038" y="2674938"/>
          <p14:tracePt t="10472" x="1570038" y="2684463"/>
          <p14:tracePt t="10504" x="1570038" y="2693988"/>
          <p14:tracePt t="10536" x="1570038" y="2703513"/>
          <p14:tracePt t="10600" x="1570038" y="2711450"/>
          <p14:tracePt t="10680" x="1570038" y="2730500"/>
          <p14:tracePt t="10912" x="1570038" y="2740025"/>
          <p14:tracePt t="14576" x="1570038" y="2747963"/>
          <p14:tracePt t="14600" x="1570038" y="2757488"/>
          <p14:tracePt t="14608" x="1570038" y="2767013"/>
          <p14:tracePt t="14616" x="1579563" y="2784475"/>
          <p14:tracePt t="14625" x="1589088" y="2820988"/>
          <p14:tracePt t="14632" x="1598613" y="2830513"/>
          <p14:tracePt t="14640" x="1606550" y="2857500"/>
          <p14:tracePt t="14656" x="1616075" y="2876550"/>
          <p14:tracePt t="14664" x="1625600" y="2894013"/>
          <p14:tracePt t="14672" x="1625600" y="2913063"/>
          <p14:tracePt t="14680" x="1625600" y="2922588"/>
          <p14:tracePt t="14688" x="1625600" y="2949575"/>
          <p14:tracePt t="14696" x="1635125" y="2968625"/>
          <p14:tracePt t="14704" x="1635125" y="2976563"/>
          <p14:tracePt t="14712" x="1635125" y="2995613"/>
          <p14:tracePt t="14719" x="1644650" y="3013075"/>
          <p14:tracePt t="14728" x="1652588" y="3032125"/>
          <p14:tracePt t="14744" x="1662113" y="3041650"/>
          <p14:tracePt t="14760" x="1662113" y="3049588"/>
          <p14:tracePt t="14800" x="1662113" y="3068638"/>
          <p14:tracePt t="14832" x="1662113" y="3078163"/>
          <p14:tracePt t="14848" x="1662113" y="3095625"/>
          <p14:tracePt t="14856" x="1662113" y="3105150"/>
          <p14:tracePt t="14864" x="1652588" y="3114675"/>
          <p14:tracePt t="14896" x="1652588" y="3122613"/>
          <p14:tracePt t="14904" x="1652588" y="3141663"/>
          <p14:tracePt t="14912" x="1652588" y="3151188"/>
          <p14:tracePt t="14944" x="1652588" y="3159125"/>
          <p14:tracePt t="14952" x="1644650" y="3178175"/>
          <p14:tracePt t="14977" x="1635125" y="3178175"/>
          <p14:tracePt t="15009" x="1625600" y="3187700"/>
          <p14:tracePt t="15017" x="1616075" y="3195638"/>
          <p14:tracePt t="15032" x="1616075" y="3205163"/>
          <p14:tracePt t="15056" x="1606550" y="3214688"/>
          <p14:tracePt t="15081" x="1606550" y="3224213"/>
          <p14:tracePt t="15089" x="1598613" y="3232150"/>
          <p14:tracePt t="15120" x="1579563" y="3251200"/>
          <p14:tracePt t="15145" x="1570038" y="3251200"/>
          <p14:tracePt t="15152" x="1562100" y="3251200"/>
          <p14:tracePt t="15200" x="1543050" y="3251200"/>
          <p14:tracePt t="15240" x="1533525" y="3260725"/>
          <p14:tracePt t="15256" x="1516063" y="3278188"/>
          <p14:tracePt t="19104" x="1516063" y="3297238"/>
          <p14:tracePt t="19120" x="1516063" y="3314700"/>
          <p14:tracePt t="19127" x="1516063" y="3324225"/>
          <p14:tracePt t="19144" x="1516063" y="3351213"/>
          <p14:tracePt t="19152" x="1533525" y="3378200"/>
          <p14:tracePt t="19160" x="1543050" y="3387725"/>
          <p14:tracePt t="19168" x="1543050" y="3397250"/>
          <p14:tracePt t="19185" x="1543050" y="3406775"/>
          <p14:tracePt t="19208" x="1543050" y="3424238"/>
          <p14:tracePt t="19224" x="1562100" y="3443288"/>
          <p14:tracePt t="19241" x="1562100" y="3451225"/>
          <p14:tracePt t="19256" x="1562100" y="3470275"/>
          <p14:tracePt t="19264" x="1570038" y="3479800"/>
          <p14:tracePt t="19288" x="1570038" y="3497263"/>
          <p14:tracePt t="19296" x="1570038" y="3506788"/>
          <p14:tracePt t="19304" x="1579563" y="3516313"/>
          <p14:tracePt t="19311" x="1589088" y="3516313"/>
          <p14:tracePt t="19320" x="1589088" y="3524250"/>
          <p14:tracePt t="19328" x="1589088" y="3552825"/>
          <p14:tracePt t="19336" x="1589088" y="3570288"/>
          <p14:tracePt t="19344" x="1598613" y="3597275"/>
          <p14:tracePt t="19352" x="1598613" y="3606800"/>
          <p14:tracePt t="19360" x="1598613" y="3616325"/>
          <p14:tracePt t="19368" x="1598613" y="3633788"/>
          <p14:tracePt t="19377" x="1598613" y="3652838"/>
          <p14:tracePt t="19384" x="1598613" y="3662363"/>
          <p14:tracePt t="19392" x="1616075" y="3679825"/>
          <p14:tracePt t="19432" x="1616075" y="3698875"/>
          <p14:tracePt t="19480" x="1616075" y="3706813"/>
          <p14:tracePt t="19505" x="1616075" y="3716338"/>
          <p14:tracePt t="19513" x="1616075" y="3725863"/>
          <p14:tracePt t="19520" x="1606550" y="3735388"/>
          <p14:tracePt t="19528" x="1598613" y="3743325"/>
          <p14:tracePt t="19552" x="1589088" y="3752850"/>
          <p14:tracePt t="19567" x="1589088" y="3762375"/>
          <p14:tracePt t="19577" x="1589088" y="3771900"/>
          <p14:tracePt t="19600" x="1579563" y="3779838"/>
          <p14:tracePt t="19609" x="1562100" y="3789363"/>
          <p14:tracePt t="19688" x="1552575" y="3789363"/>
          <p14:tracePt t="19720" x="1543050" y="3798888"/>
          <p14:tracePt t="19792" x="1533525" y="3798888"/>
          <p14:tracePt t="22952" x="1525588" y="3798888"/>
          <p14:tracePt t="29768" x="1562100" y="3798888"/>
          <p14:tracePt t="29776" x="1589088" y="3798888"/>
          <p14:tracePt t="29784" x="1616075" y="3798888"/>
          <p14:tracePt t="29792" x="1662113" y="3798888"/>
          <p14:tracePt t="29801" x="1725613" y="3798888"/>
          <p14:tracePt t="29811" x="1790700" y="3816350"/>
          <p14:tracePt t="29817" x="1881188" y="3825875"/>
          <p14:tracePt t="29828" x="1963738" y="3844925"/>
          <p14:tracePt t="29833" x="2054225" y="3852863"/>
          <p14:tracePt t="29842" x="2146300" y="3852863"/>
          <p14:tracePt t="29850" x="2309813" y="3881438"/>
          <p14:tracePt t="29857" x="2493963" y="3898900"/>
          <p14:tracePt t="29865" x="2803525" y="3935413"/>
          <p14:tracePt t="29872" x="3005138" y="3935413"/>
          <p14:tracePt t="29880" x="3387725" y="3935413"/>
          <p14:tracePt t="29888" x="3898900" y="4008438"/>
          <p14:tracePt t="29895" x="4402138" y="4081463"/>
          <p14:tracePt t="29904" x="4903788" y="4154488"/>
          <p14:tracePt t="29912" x="5297488" y="4219575"/>
          <p14:tracePt t="29920" x="5653088" y="4283075"/>
          <p14:tracePt t="29928" x="5918200" y="4283075"/>
          <p14:tracePt t="29936" x="6118225" y="4300538"/>
          <p14:tracePt t="29961" x="6748463" y="4329113"/>
          <p14:tracePt t="29968" x="6967538" y="4329113"/>
          <p14:tracePt t="29976" x="7196138" y="4329113"/>
          <p14:tracePt t="29983" x="7397750" y="4329113"/>
          <p14:tracePt t="29992" x="7561263" y="4329113"/>
          <p14:tracePt t="29999" x="7743825" y="4329113"/>
          <p14:tracePt t="30008" x="7945438" y="4329113"/>
          <p14:tracePt t="30016" x="8191500" y="4329113"/>
          <p14:tracePt t="30024" x="8456613" y="4329113"/>
          <p14:tracePt t="30031" x="8748713" y="4329113"/>
          <p14:tracePt t="30040" x="9086850" y="4329113"/>
          <p14:tracePt t="30048" x="9424988" y="4329113"/>
          <p14:tracePt t="30056" x="9836150" y="4329113"/>
          <p14:tracePt t="30063" x="10283825" y="4329113"/>
          <p14:tracePt t="30071" x="10694988" y="4329113"/>
          <p14:tracePt t="30079" x="11141075" y="4329113"/>
          <p14:tracePt t="30087" x="11552238" y="4329113"/>
          <p14:tracePt t="30095" x="11963400" y="43291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B4BA1B16-DFAF-4B7A-83DC-704D5DD97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Prinsip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>
                <a:cs typeface="Times New Roman" panose="02020603050405020304" pitchFamily="18" charset="0"/>
              </a:rPr>
              <a:t>Confusion</a:t>
            </a:r>
            <a:r>
              <a:rPr lang="en-US" altLang="en-US" sz="4000" b="1" dirty="0">
                <a:cs typeface="Times New Roman" panose="02020603050405020304" pitchFamily="18" charset="0"/>
              </a:rPr>
              <a:t> dan </a:t>
            </a:r>
            <a:r>
              <a:rPr lang="en-US" altLang="en-US" sz="4000" b="1" i="1" dirty="0">
                <a:cs typeface="Times New Roman" panose="02020603050405020304" pitchFamily="18" charset="0"/>
              </a:rPr>
              <a:t>Diffusion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dari</a:t>
            </a:r>
            <a:r>
              <a:rPr lang="en-US" altLang="en-US" sz="4000" b="1" dirty="0">
                <a:cs typeface="Times New Roman" panose="02020603050405020304" pitchFamily="18" charset="0"/>
              </a:rPr>
              <a:t> Shannon.</a:t>
            </a:r>
            <a:endParaRPr lang="en-GB" altLang="en-US" sz="4000" b="1" dirty="0">
              <a:cs typeface="Times New Roman" panose="02020603050405020304" pitchFamily="18" charset="0"/>
            </a:endParaRPr>
          </a:p>
        </p:txBody>
      </p:sp>
      <p:sp>
        <p:nvSpPr>
          <p:cNvPr id="97283" name="Content Placeholder 3">
            <a:extLst>
              <a:ext uri="{FF2B5EF4-FFF2-40B4-BE49-F238E27FC236}">
                <a16:creationId xmlns:a16="http://schemas.microsoft.com/office/drawing/2014/main" id="{476060C1-9CE2-419A-A9DF-093C8B52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80" y="1676400"/>
            <a:ext cx="10515600" cy="4114800"/>
          </a:xfrm>
        </p:spPr>
        <p:txBody>
          <a:bodyPr>
            <a:noAutofit/>
          </a:bodyPr>
          <a:lstStyle/>
          <a:p>
            <a:r>
              <a:rPr lang="en-US" altLang="en-US" dirty="0"/>
              <a:t>Banyak </a:t>
            </a:r>
            <a:r>
              <a:rPr lang="en-US" altLang="en-US" dirty="0" err="1"/>
              <a:t>algoritma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klasik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berhasil</a:t>
            </a:r>
            <a:r>
              <a:rPr lang="en-US" altLang="en-US" dirty="0"/>
              <a:t> </a:t>
            </a:r>
            <a:r>
              <a:rPr lang="en-US" altLang="en-US" dirty="0" err="1"/>
              <a:t>dipecahkan</a:t>
            </a:r>
            <a:r>
              <a:rPr lang="en-US" altLang="en-US" dirty="0"/>
              <a:t> </a:t>
            </a:r>
            <a:r>
              <a:rPr lang="en-US" altLang="en-US" dirty="0" err="1"/>
              <a:t>karena</a:t>
            </a:r>
            <a:r>
              <a:rPr lang="en-US" altLang="en-US" dirty="0"/>
              <a:t> </a:t>
            </a:r>
            <a:r>
              <a:rPr lang="en-US" altLang="en-US" dirty="0" err="1"/>
              <a:t>distribusi</a:t>
            </a:r>
            <a:r>
              <a:rPr lang="en-US" altLang="en-US" dirty="0"/>
              <a:t> </a:t>
            </a:r>
            <a:r>
              <a:rPr lang="en-US" altLang="en-US" dirty="0" err="1"/>
              <a:t>statistik</a:t>
            </a:r>
            <a:r>
              <a:rPr lang="en-US" altLang="en-US" dirty="0"/>
              <a:t> </a:t>
            </a:r>
            <a:r>
              <a:rPr lang="en-US" altLang="en-US" dirty="0" err="1"/>
              <a:t>plainteks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suatu</a:t>
            </a:r>
            <a:r>
              <a:rPr lang="en-US" altLang="en-US" dirty="0"/>
              <a:t> </a:t>
            </a:r>
            <a:r>
              <a:rPr lang="en-US" altLang="en-US" dirty="0" err="1"/>
              <a:t>bahasa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Claude Shannon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makalah</a:t>
            </a:r>
            <a:r>
              <a:rPr lang="en-US" altLang="en-US" dirty="0"/>
              <a:t> </a:t>
            </a:r>
            <a:r>
              <a:rPr lang="en-US" altLang="en-US" dirty="0" err="1"/>
              <a:t>klasiknya</a:t>
            </a:r>
            <a:r>
              <a:rPr lang="en-US" altLang="en-US" dirty="0"/>
              <a:t> </a:t>
            </a:r>
            <a:r>
              <a:rPr lang="en-US" altLang="en-US" dirty="0" err="1"/>
              <a:t>tahun</a:t>
            </a:r>
            <a:r>
              <a:rPr lang="en-US" altLang="en-US" dirty="0"/>
              <a:t> 1949, </a:t>
            </a:r>
            <a:r>
              <a:rPr lang="en-US" altLang="en-US" i="1" dirty="0"/>
              <a:t>Communication theory of secrecy systems</a:t>
            </a:r>
            <a:r>
              <a:rPr lang="en-US" altLang="en-US" dirty="0"/>
              <a:t>, </a:t>
            </a:r>
            <a:r>
              <a:rPr lang="en-US" altLang="en-US" dirty="0" err="1"/>
              <a:t>memperkenalkan</a:t>
            </a:r>
            <a:r>
              <a:rPr lang="en-US" altLang="en-US" dirty="0"/>
              <a:t> </a:t>
            </a:r>
            <a:r>
              <a:rPr lang="en-US" altLang="en-US" dirty="0" err="1"/>
              <a:t>prinsip</a:t>
            </a:r>
            <a:r>
              <a:rPr lang="en-US" altLang="en-US" dirty="0"/>
              <a:t> </a:t>
            </a:r>
            <a:r>
              <a:rPr lang="en-US" altLang="en-US" i="1" dirty="0"/>
              <a:t>confusion</a:t>
            </a:r>
            <a:r>
              <a:rPr lang="en-US" altLang="en-US" dirty="0"/>
              <a:t> dan </a:t>
            </a:r>
            <a:r>
              <a:rPr lang="en-US" altLang="en-US" i="1" dirty="0"/>
              <a:t>diffusion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serangan</a:t>
            </a:r>
            <a:r>
              <a:rPr lang="en-US" altLang="en-US" dirty="0"/>
              <a:t> </a:t>
            </a:r>
            <a:r>
              <a:rPr lang="en-US" altLang="en-US" dirty="0" err="1"/>
              <a:t>statistik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rumit</a:t>
            </a:r>
            <a:r>
              <a:rPr lang="en-US" altLang="en-US" dirty="0"/>
              <a:t>.</a:t>
            </a:r>
            <a:endParaRPr lang="en-US" altLang="en-US" i="1" dirty="0"/>
          </a:p>
          <a:p>
            <a:endParaRPr lang="en-US" altLang="en-US" dirty="0"/>
          </a:p>
          <a:p>
            <a:r>
              <a:rPr lang="en-US" altLang="en-US" dirty="0" err="1"/>
              <a:t>Dua</a:t>
            </a:r>
            <a:r>
              <a:rPr lang="en-US" altLang="en-US" dirty="0"/>
              <a:t>  </a:t>
            </a:r>
            <a:r>
              <a:rPr lang="en-US" altLang="en-US" dirty="0" err="1"/>
              <a:t>prinsip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panduan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merancang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.</a:t>
            </a:r>
          </a:p>
        </p:txBody>
      </p:sp>
      <p:sp>
        <p:nvSpPr>
          <p:cNvPr id="97284" name="Footer Placeholder 1">
            <a:extLst>
              <a:ext uri="{FF2B5EF4-FFF2-40B4-BE49-F238E27FC236}">
                <a16:creationId xmlns:a16="http://schemas.microsoft.com/office/drawing/2014/main" id="{A307F521-7BDA-438E-82CE-1D6B5E3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97285" name="Slide Number Placeholder 2">
            <a:extLst>
              <a:ext uri="{FF2B5EF4-FFF2-40B4-BE49-F238E27FC236}">
                <a16:creationId xmlns:a16="http://schemas.microsoft.com/office/drawing/2014/main" id="{4E203ADD-03D3-4A54-AE49-E557D991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B8126E-8BE3-423D-B66D-85696D3BA7E5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0D9D24-0240-4CAC-B1C4-D2331728F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5"/>
    </mc:Choice>
    <mc:Fallback xmlns="">
      <p:transition spd="slow" advTm="7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25" x="1114425" y="1296988"/>
          <p14:tracePt t="5333" x="1114425" y="1306513"/>
          <p14:tracePt t="5341" x="1123950" y="1314450"/>
          <p14:tracePt t="5349" x="1131888" y="1323975"/>
          <p14:tracePt t="5357" x="1141413" y="1333500"/>
          <p14:tracePt t="5365" x="1150938" y="1343025"/>
          <p14:tracePt t="5381" x="1160463" y="1350963"/>
          <p14:tracePt t="5421" x="1160463" y="1360488"/>
          <p14:tracePt t="5445" x="1160463" y="1370013"/>
          <p14:tracePt t="5454" x="1160463" y="1387475"/>
          <p14:tracePt t="5462" x="1160463" y="1397000"/>
          <p14:tracePt t="5470" x="1168400" y="1397000"/>
          <p14:tracePt t="5486" x="1168400" y="1406525"/>
          <p14:tracePt t="5494" x="1168400" y="1416050"/>
          <p14:tracePt t="5502" x="1177925" y="1423988"/>
          <p14:tracePt t="5510" x="1177925" y="1433513"/>
          <p14:tracePt t="5519" x="1177925" y="1443038"/>
          <p14:tracePt t="5535" x="1187450" y="1452563"/>
          <p14:tracePt t="5541" x="1196975" y="1452563"/>
          <p14:tracePt t="5557" x="1196975" y="1460500"/>
          <p14:tracePt t="5574" x="1204913" y="1489075"/>
          <p14:tracePt t="5590" x="1204913" y="1497013"/>
          <p14:tracePt t="5598" x="1223963" y="1516063"/>
          <p14:tracePt t="5614" x="1233488" y="1533525"/>
          <p14:tracePt t="5623" x="1233488" y="1552575"/>
          <p14:tracePt t="5630" x="1241425" y="1570038"/>
          <p14:tracePt t="5639" x="1250950" y="1579563"/>
          <p14:tracePt t="5646" x="1250950" y="1589088"/>
          <p14:tracePt t="5655" x="1260475" y="1616075"/>
          <p14:tracePt t="5662" x="1277938" y="1635125"/>
          <p14:tracePt t="5670" x="1277938" y="1652588"/>
          <p14:tracePt t="5678" x="1287463" y="1671638"/>
          <p14:tracePt t="5686" x="1306513" y="1698625"/>
          <p14:tracePt t="5693" x="1314450" y="1708150"/>
          <p14:tracePt t="5701" x="1314450" y="1725613"/>
          <p14:tracePt t="5710" x="1350963" y="1771650"/>
          <p14:tracePt t="5719" x="1350963" y="1789113"/>
          <p14:tracePt t="5725" x="1370013" y="1808163"/>
          <p14:tracePt t="5735" x="1379538" y="1825625"/>
          <p14:tracePt t="5749" x="1387475" y="1862138"/>
          <p14:tracePt t="5758" x="1397000" y="1881188"/>
          <p14:tracePt t="5765" x="1406525" y="1898650"/>
          <p14:tracePt t="5773" x="1416050" y="1927225"/>
          <p14:tracePt t="5781" x="1433513" y="1944688"/>
          <p14:tracePt t="5789" x="1443038" y="1973263"/>
          <p14:tracePt t="5797" x="1452563" y="1981200"/>
          <p14:tracePt t="5805" x="1460500" y="1990725"/>
          <p14:tracePt t="5813" x="1460500" y="2000250"/>
          <p14:tracePt t="5829" x="1460500" y="2009775"/>
          <p14:tracePt t="5837" x="1460500" y="2017713"/>
          <p14:tracePt t="5845" x="1470025" y="2027238"/>
          <p14:tracePt t="5854" x="1479550" y="2036763"/>
          <p14:tracePt t="5862" x="1479550" y="2046288"/>
          <p14:tracePt t="5870" x="1479550" y="2054225"/>
          <p14:tracePt t="5878" x="1479550" y="2063750"/>
          <p14:tracePt t="5887" x="1479550" y="2082800"/>
          <p14:tracePt t="5893" x="1479550" y="2090738"/>
          <p14:tracePt t="5902" x="1479550" y="2109788"/>
          <p14:tracePt t="5910" x="1506538" y="2136775"/>
          <p14:tracePt t="5919" x="1506538" y="2146300"/>
          <p14:tracePt t="5925" x="1516063" y="2163763"/>
          <p14:tracePt t="5936" x="1516063" y="2173288"/>
          <p14:tracePt t="5942" x="1516063" y="2192338"/>
          <p14:tracePt t="5966" x="1516063" y="2209800"/>
          <p14:tracePt t="5982" x="1516063" y="2219325"/>
          <p14:tracePt t="6646" x="1516063" y="2209800"/>
          <p14:tracePt t="6663" x="1516063" y="2200275"/>
          <p14:tracePt t="6686" x="1516063" y="2192338"/>
          <p14:tracePt t="6837" x="1516063" y="2182813"/>
          <p14:tracePt t="6902" x="1516063" y="2163763"/>
          <p14:tracePt t="7014" x="1516063" y="2155825"/>
          <p14:tracePt t="7022" x="1516063" y="2146300"/>
          <p14:tracePt t="7031" x="1525588" y="2136775"/>
          <p14:tracePt t="7039" x="1533525" y="2136775"/>
          <p14:tracePt t="7054" x="1543050" y="2136775"/>
          <p14:tracePt t="9477" x="1552575" y="2127250"/>
          <p14:tracePt t="9638" x="1570038" y="2127250"/>
          <p14:tracePt t="9654" x="1589088" y="2109788"/>
          <p14:tracePt t="9806" x="1598613" y="2109788"/>
          <p14:tracePt t="10174" x="1635125" y="2109788"/>
          <p14:tracePt t="10182" x="1698625" y="2109788"/>
          <p14:tracePt t="10190" x="1790700" y="2109788"/>
          <p14:tracePt t="10197" x="1881188" y="2109788"/>
          <p14:tracePt t="10205" x="1973263" y="2109788"/>
          <p14:tracePt t="10213" x="2228850" y="2109788"/>
          <p14:tracePt t="10221" x="2265363" y="2109788"/>
          <p14:tracePt t="10229" x="2338388" y="2109788"/>
          <p14:tracePt t="10237" x="2365375" y="2109788"/>
          <p14:tracePt t="10245" x="2374900" y="2109788"/>
          <p14:tracePt t="10254" x="2401888" y="2109788"/>
          <p14:tracePt t="10261" x="2419350" y="2109788"/>
          <p14:tracePt t="10270" x="2428875" y="2109788"/>
          <p14:tracePt t="10310" x="2438400" y="2109788"/>
          <p14:tracePt t="10325" x="2447925" y="2109788"/>
          <p14:tracePt t="10335" x="2474913" y="2109788"/>
          <p14:tracePt t="10342" x="2501900" y="2109788"/>
          <p14:tracePt t="10352" x="2530475" y="2109788"/>
          <p14:tracePt t="10358" x="2547938" y="2109788"/>
          <p14:tracePt t="10390" x="2557463" y="2109788"/>
          <p14:tracePt t="10413" x="2566988" y="2109788"/>
          <p14:tracePt t="10421" x="2574925" y="2109788"/>
          <p14:tracePt t="10429" x="2584450" y="2109788"/>
          <p14:tracePt t="10445" x="2603500" y="2109788"/>
          <p14:tracePt t="10494" x="2620963" y="2109788"/>
          <p14:tracePt t="10502" x="2630488" y="2109788"/>
          <p14:tracePt t="10510" x="2647950" y="2109788"/>
          <p14:tracePt t="10518" x="2657475" y="2109788"/>
          <p14:tracePt t="10525" x="2676525" y="2109788"/>
          <p14:tracePt t="10536" x="2703513" y="2109788"/>
          <p14:tracePt t="10542" x="2713038" y="2109788"/>
          <p14:tracePt t="10550" x="2720975" y="2109788"/>
          <p14:tracePt t="10558" x="2730500" y="2109788"/>
          <p14:tracePt t="10565" x="2749550" y="2109788"/>
          <p14:tracePt t="10573" x="2757488" y="2109788"/>
          <p14:tracePt t="10582" x="2776538" y="2109788"/>
          <p14:tracePt t="10590" x="2803525" y="2109788"/>
          <p14:tracePt t="10597" x="2813050" y="2109788"/>
          <p14:tracePt t="10605" x="2830513" y="2109788"/>
          <p14:tracePt t="10614" x="2840038" y="2109788"/>
          <p14:tracePt t="10726" x="2849563" y="2109788"/>
          <p14:tracePt t="10766" x="2859088" y="2109788"/>
          <p14:tracePt t="10774" x="2895600" y="2109788"/>
          <p14:tracePt t="10782" x="2949575" y="2109788"/>
          <p14:tracePt t="10789" x="3005138" y="2109788"/>
          <p14:tracePt t="10798" x="3078163" y="2109788"/>
          <p14:tracePt t="10805" x="3159125" y="2127250"/>
          <p14:tracePt t="10814" x="3214688" y="2127250"/>
          <p14:tracePt t="10821" x="3270250" y="2127250"/>
          <p14:tracePt t="10830" x="3314700" y="2136775"/>
          <p14:tracePt t="10838" x="3360738" y="2136775"/>
          <p14:tracePt t="10845" x="3379788" y="2136775"/>
          <p14:tracePt t="10854" x="3387725" y="2136775"/>
          <p14:tracePt t="10862" x="3397250" y="2136775"/>
          <p14:tracePt t="10870" x="3406775" y="2136775"/>
          <p14:tracePt t="10877" x="3416300" y="2136775"/>
          <p14:tracePt t="10894" x="3433763" y="2136775"/>
          <p14:tracePt t="10902" x="3443288" y="2136775"/>
          <p14:tracePt t="10910" x="3470275" y="2136775"/>
          <p14:tracePt t="10920" x="3497263" y="2136775"/>
          <p14:tracePt t="10925" x="3533775" y="2136775"/>
          <p14:tracePt t="10935" x="3579813" y="2136775"/>
          <p14:tracePt t="10942" x="3635375" y="2136775"/>
          <p14:tracePt t="10950" x="3708400" y="2136775"/>
          <p14:tracePt t="10957" x="3781425" y="2136775"/>
          <p14:tracePt t="10965" x="3854450" y="2136775"/>
          <p14:tracePt t="10973" x="3944938" y="2136775"/>
          <p14:tracePt t="10982" x="4000500" y="2136775"/>
          <p14:tracePt t="10989" x="4064000" y="2136775"/>
          <p14:tracePt t="10998" x="4090988" y="2136775"/>
          <p14:tracePt t="11014" x="4110038" y="2136775"/>
          <p14:tracePt t="11021" x="4119563" y="2136775"/>
          <p14:tracePt t="11030" x="4127500" y="2136775"/>
          <p14:tracePt t="11038" x="4137025" y="2136775"/>
          <p14:tracePt t="11046" x="4156075" y="2136775"/>
          <p14:tracePt t="11055" x="4183063" y="2136775"/>
          <p14:tracePt t="11062" x="4210050" y="2136775"/>
          <p14:tracePt t="11070" x="4229100" y="2136775"/>
          <p14:tracePt t="11078" x="4246563" y="2136775"/>
          <p14:tracePt t="11086" x="4273550" y="2136775"/>
          <p14:tracePt t="11094" x="4292600" y="2136775"/>
          <p14:tracePt t="11102" x="4302125" y="2136775"/>
          <p14:tracePt t="11110" x="4319588" y="2136775"/>
          <p14:tracePt t="11121" x="4329113" y="2136775"/>
          <p14:tracePt t="11125" x="4346575" y="2136775"/>
          <p14:tracePt t="11136" x="4356100" y="2136775"/>
          <p14:tracePt t="11150" x="4365625" y="2136775"/>
          <p14:tracePt t="11165" x="4383088" y="2136775"/>
          <p14:tracePt t="11173" x="4392613" y="2136775"/>
          <p14:tracePt t="11189" x="4402138" y="2136775"/>
          <p14:tracePt t="11197" x="4419600" y="2136775"/>
          <p14:tracePt t="11263" x="4429125" y="2136775"/>
          <p14:tracePt t="11342" x="4438650" y="2136775"/>
          <p14:tracePt t="11350" x="4448175" y="2136775"/>
          <p14:tracePt t="11375" x="4465638" y="2136775"/>
          <p14:tracePt t="11382" x="4475163" y="2136775"/>
          <p14:tracePt t="11398" x="4492625" y="2136775"/>
          <p14:tracePt t="11534" x="4502150" y="2136775"/>
          <p14:tracePt t="11606" x="4511675" y="2136775"/>
          <p14:tracePt t="11623" x="4529138" y="2136775"/>
          <p14:tracePt t="11629" x="4584700" y="2136775"/>
          <p14:tracePt t="11637" x="4667250" y="2136775"/>
          <p14:tracePt t="11645" x="4740275" y="2136775"/>
          <p14:tracePt t="11654" x="4830763" y="2136775"/>
          <p14:tracePt t="11662" x="4922838" y="2136775"/>
          <p14:tracePt t="11670" x="4995863" y="2136775"/>
          <p14:tracePt t="11678" x="5068888" y="2136775"/>
          <p14:tracePt t="11687" x="5114925" y="2136775"/>
          <p14:tracePt t="11694" x="5132388" y="2136775"/>
          <p14:tracePt t="11901" x="5151438" y="2136775"/>
          <p14:tracePt t="11910" x="5195888" y="2109788"/>
          <p14:tracePt t="11918" x="5214938" y="2109788"/>
          <p14:tracePt t="11926" x="5251450" y="2109788"/>
          <p14:tracePt t="11934" x="5287963" y="2109788"/>
          <p14:tracePt t="11942" x="5314950" y="2109788"/>
          <p14:tracePt t="11950" x="5341938" y="2109788"/>
          <p14:tracePt t="11958" x="5360988" y="2109788"/>
          <p14:tracePt t="11965" x="5370513" y="2109788"/>
          <p14:tracePt t="11974" x="5397500" y="2109788"/>
          <p14:tracePt t="11981" x="5407025" y="2109788"/>
          <p14:tracePt t="11989" x="5414963" y="2109788"/>
          <p14:tracePt t="11997" x="5451475" y="2109788"/>
          <p14:tracePt t="12005" x="5461000" y="2109788"/>
          <p14:tracePt t="12014" x="5470525" y="2109788"/>
          <p14:tracePt t="12021" x="5497513" y="2109788"/>
          <p14:tracePt t="12029" x="5516563" y="2109788"/>
          <p14:tracePt t="12037" x="5543550" y="2109788"/>
          <p14:tracePt t="12045" x="5580063" y="2109788"/>
          <p14:tracePt t="12062" x="5607050" y="2109788"/>
          <p14:tracePt t="12070" x="5643563" y="2100263"/>
          <p14:tracePt t="12078" x="5653088" y="2100263"/>
          <p14:tracePt t="12086" x="5689600" y="2100263"/>
          <p14:tracePt t="12093" x="5699125" y="2100263"/>
          <p14:tracePt t="12102" x="5745163" y="2100263"/>
          <p14:tracePt t="12110" x="5772150" y="2100263"/>
          <p14:tracePt t="12119" x="5789613" y="2100263"/>
          <p14:tracePt t="12125" x="5818188" y="2100263"/>
          <p14:tracePt t="12137" x="5862638" y="2100263"/>
          <p14:tracePt t="12142" x="5891213" y="2100263"/>
          <p14:tracePt t="12149" x="5899150" y="2100263"/>
          <p14:tracePt t="12158" x="5927725" y="2100263"/>
          <p14:tracePt t="12166" x="5954713" y="2100263"/>
          <p14:tracePt t="12174" x="5972175" y="2100263"/>
          <p14:tracePt t="12181" x="6000750" y="2100263"/>
          <p14:tracePt t="12190" x="6037263" y="2100263"/>
          <p14:tracePt t="12197" x="6073775" y="2100263"/>
          <p14:tracePt t="12205" x="6110288" y="2100263"/>
          <p14:tracePt t="12214" x="6154738" y="2100263"/>
          <p14:tracePt t="12221" x="6183313" y="2100263"/>
          <p14:tracePt t="12230" x="6210300" y="2082800"/>
          <p14:tracePt t="12238" x="6256338" y="2082800"/>
          <p14:tracePt t="12246" x="6283325" y="2082800"/>
          <p14:tracePt t="12254" x="6310313" y="2073275"/>
          <p14:tracePt t="12262" x="6356350" y="2073275"/>
          <p14:tracePt t="12270" x="6392863" y="2073275"/>
          <p14:tracePt t="12278" x="6438900" y="2046288"/>
          <p14:tracePt t="12287" x="6465888" y="2046288"/>
          <p14:tracePt t="12294" x="6511925" y="2046288"/>
          <p14:tracePt t="12303" x="6548438" y="2036763"/>
          <p14:tracePt t="12310" x="6575425" y="2036763"/>
          <p14:tracePt t="12320" x="6621463" y="2036763"/>
          <p14:tracePt t="12326" x="6657975" y="2036763"/>
          <p14:tracePt t="12334" x="6704013" y="2036763"/>
          <p14:tracePt t="12342" x="6740525" y="2036763"/>
          <p14:tracePt t="12349" x="6784975" y="2036763"/>
          <p14:tracePt t="12358" x="6840538" y="2036763"/>
          <p14:tracePt t="12365" x="6867525" y="2036763"/>
          <p14:tracePt t="12373" x="6923088" y="2036763"/>
          <p14:tracePt t="12381" x="6959600" y="2036763"/>
          <p14:tracePt t="12389" x="7013575" y="2036763"/>
          <p14:tracePt t="12397" x="7059613" y="2036763"/>
          <p14:tracePt t="12405" x="7113588" y="2036763"/>
          <p14:tracePt t="12414" x="7150100" y="2036763"/>
          <p14:tracePt t="12421" x="7196138" y="2036763"/>
          <p14:tracePt t="12430" x="7232650" y="2036763"/>
          <p14:tracePt t="12438" x="7278688" y="2036763"/>
          <p14:tracePt t="12445" x="7296150" y="2036763"/>
          <p14:tracePt t="12454" x="7305675" y="2036763"/>
          <p14:tracePt t="12462" x="7315200" y="2036763"/>
          <p14:tracePt t="12470" x="7324725" y="2036763"/>
          <p14:tracePt t="12488" x="7342188" y="2036763"/>
          <p14:tracePt t="12495" x="7351713" y="2036763"/>
          <p14:tracePt t="12505" x="7370763" y="2036763"/>
          <p14:tracePt t="12511" x="7388225" y="2017713"/>
          <p14:tracePt t="12521" x="7424738" y="2017713"/>
          <p14:tracePt t="12527" x="7461250" y="2017713"/>
          <p14:tracePt t="12538" x="7497763" y="2017713"/>
          <p14:tracePt t="12543" x="7553325" y="2017713"/>
          <p14:tracePt t="12552" x="7607300" y="2017713"/>
          <p14:tracePt t="12558" x="7662863" y="2017713"/>
          <p14:tracePt t="12566" x="7753350" y="2017713"/>
          <p14:tracePt t="12573" x="7835900" y="2017713"/>
          <p14:tracePt t="12581" x="7926388" y="2017713"/>
          <p14:tracePt t="12589" x="7999413" y="2017713"/>
          <p14:tracePt t="12597" x="8091488" y="2017713"/>
          <p14:tracePt t="12605" x="8274050" y="2017713"/>
          <p14:tracePt t="12614" x="8366125" y="2017713"/>
          <p14:tracePt t="12621" x="8493125" y="2017713"/>
          <p14:tracePt t="12630" x="8566150" y="2017713"/>
          <p14:tracePt t="12637" x="8639175" y="2017713"/>
          <p14:tracePt t="12645" x="8712200" y="2017713"/>
          <p14:tracePt t="12654" x="8731250" y="2017713"/>
          <p14:tracePt t="12662" x="8758238" y="2017713"/>
          <p14:tracePt t="12670" x="8794750" y="2017713"/>
          <p14:tracePt t="12677" x="8812213" y="2017713"/>
          <p14:tracePt t="14621" x="8739188" y="2046288"/>
          <p14:tracePt t="14630" x="8629650" y="2063750"/>
          <p14:tracePt t="14637" x="8502650" y="2063750"/>
          <p14:tracePt t="14647" x="8374063" y="2090738"/>
          <p14:tracePt t="14654" x="8210550" y="2100263"/>
          <p14:tracePt t="14661" x="8064500" y="2100263"/>
          <p14:tracePt t="14670" x="7899400" y="2136775"/>
          <p14:tracePt t="14677" x="7735888" y="2136775"/>
          <p14:tracePt t="14686" x="7570788" y="2136775"/>
          <p14:tracePt t="14693" x="7407275" y="2136775"/>
          <p14:tracePt t="14701" x="7259638" y="2136775"/>
          <p14:tracePt t="14709" x="7150100" y="2136775"/>
          <p14:tracePt t="14720" x="7059613" y="2136775"/>
          <p14:tracePt t="14725" x="6931025" y="2146300"/>
          <p14:tracePt t="14735" x="6858000" y="2146300"/>
          <p14:tracePt t="14742" x="6731000" y="2146300"/>
          <p14:tracePt t="14749" x="6657975" y="2146300"/>
          <p14:tracePt t="14757" x="6548438" y="2146300"/>
          <p14:tracePt t="14766" x="6446838" y="2146300"/>
          <p14:tracePt t="14774" x="6373813" y="2146300"/>
          <p14:tracePt t="14781" x="6300788" y="2146300"/>
          <p14:tracePt t="14790" x="6210300" y="2146300"/>
          <p14:tracePt t="14798" x="6137275" y="2146300"/>
          <p14:tracePt t="14806" x="6091238" y="2146300"/>
          <p14:tracePt t="14814" x="6054725" y="2146300"/>
          <p14:tracePt t="14822" x="5981700" y="2146300"/>
          <p14:tracePt t="14831" x="5945188" y="2146300"/>
          <p14:tracePt t="14839" x="5891213" y="2146300"/>
          <p14:tracePt t="14846" x="5835650" y="2146300"/>
          <p14:tracePt t="14855" x="5762625" y="2146300"/>
          <p14:tracePt t="14862" x="5670550" y="2146300"/>
          <p14:tracePt t="14871" x="5570538" y="2146300"/>
          <p14:tracePt t="14878" x="5397500" y="2146300"/>
          <p14:tracePt t="14887" x="5287963" y="2146300"/>
          <p14:tracePt t="14894" x="5187950" y="2146300"/>
          <p14:tracePt t="14903" x="5078413" y="2146300"/>
          <p14:tracePt t="14910" x="5005388" y="2173288"/>
          <p14:tracePt t="14919" x="4903788" y="2173288"/>
          <p14:tracePt t="14926" x="4849813" y="2173288"/>
          <p14:tracePt t="14934" x="4776788" y="2173288"/>
          <p14:tracePt t="14942" x="4730750" y="2173288"/>
          <p14:tracePt t="14949" x="4721225" y="2173288"/>
          <p14:tracePt t="14958" x="4675188" y="2182813"/>
          <p14:tracePt t="14966" x="4630738" y="2182813"/>
          <p14:tracePt t="14974" x="4594225" y="2192338"/>
          <p14:tracePt t="14981" x="4575175" y="2200275"/>
          <p14:tracePt t="14989" x="4529138" y="2200275"/>
          <p14:tracePt t="14998" x="4502150" y="2200275"/>
          <p14:tracePt t="15005" x="4448175" y="2209800"/>
          <p14:tracePt t="15014" x="4419600" y="2209800"/>
          <p14:tracePt t="15021" x="4356100" y="2236788"/>
          <p14:tracePt t="15030" x="4319588" y="2236788"/>
          <p14:tracePt t="15038" x="4265613" y="2236788"/>
          <p14:tracePt t="15046" x="4192588" y="2246313"/>
          <p14:tracePt t="15054" x="4090988" y="2273300"/>
          <p14:tracePt t="15062" x="4017963" y="2273300"/>
          <p14:tracePt t="15071" x="3927475" y="2292350"/>
          <p14:tracePt t="15078" x="3825875" y="2319338"/>
          <p14:tracePt t="15086" x="3752850" y="2328863"/>
          <p14:tracePt t="15093" x="3689350" y="2355850"/>
          <p14:tracePt t="15102" x="3606800" y="2365375"/>
          <p14:tracePt t="15110" x="3543300" y="2411413"/>
          <p14:tracePt t="15120" x="3489325" y="2411413"/>
          <p14:tracePt t="15125" x="3424238" y="2428875"/>
          <p14:tracePt t="15139" x="3397250" y="2438400"/>
          <p14:tracePt t="15141" x="3343275" y="2474913"/>
          <p14:tracePt t="15151" x="3324225" y="2484438"/>
          <p14:tracePt t="15158" x="3306763" y="2501900"/>
          <p14:tracePt t="15166" x="3278188" y="2528888"/>
          <p14:tracePt t="15174" x="3260725" y="2538413"/>
          <p14:tracePt t="15181" x="3232150" y="2557463"/>
          <p14:tracePt t="15190" x="3214688" y="2565400"/>
          <p14:tracePt t="15197" x="3187700" y="2574925"/>
          <p14:tracePt t="15205" x="3178175" y="2584450"/>
          <p14:tracePt t="15214" x="3168650" y="2593975"/>
          <p14:tracePt t="15221" x="3159125" y="2593975"/>
          <p14:tracePt t="15238" x="3151188" y="2601913"/>
          <p14:tracePt t="15311" x="3141663" y="2601913"/>
          <p14:tracePt t="16829" x="3151188" y="2601913"/>
          <p14:tracePt t="17438" x="3168650" y="2601913"/>
          <p14:tracePt t="17446" x="3205163" y="2601913"/>
          <p14:tracePt t="17454" x="3251200" y="2601913"/>
          <p14:tracePt t="17462" x="3314700" y="2601913"/>
          <p14:tracePt t="17470" x="3397250" y="2601913"/>
          <p14:tracePt t="17478" x="3489325" y="2601913"/>
          <p14:tracePt t="17487" x="3598863" y="2601913"/>
          <p14:tracePt t="17494" x="3689350" y="2601913"/>
          <p14:tracePt t="17502" x="3798888" y="2601913"/>
          <p14:tracePt t="17509" x="3871913" y="2601913"/>
          <p14:tracePt t="17520" x="3898900" y="2601913"/>
          <p14:tracePt t="17526" x="3927475" y="2601913"/>
          <p14:tracePt t="17536" x="3935413" y="2601913"/>
          <p14:tracePt t="17621" x="3954463" y="2601913"/>
          <p14:tracePt t="17629" x="3963988" y="2601913"/>
          <p14:tracePt t="17637" x="3990975" y="2601913"/>
          <p14:tracePt t="17645" x="4044950" y="2601913"/>
          <p14:tracePt t="17654" x="4083050" y="2601913"/>
          <p14:tracePt t="17662" x="4137025" y="2601913"/>
          <p14:tracePt t="17671" x="4210050" y="2601913"/>
          <p14:tracePt t="17678" x="4273550" y="2601913"/>
          <p14:tracePt t="17687" x="4329113" y="2601913"/>
          <p14:tracePt t="17694" x="4365625" y="2601913"/>
          <p14:tracePt t="17702" x="4419600" y="2601913"/>
          <p14:tracePt t="17710" x="4475163" y="2601913"/>
          <p14:tracePt t="17719" x="4511675" y="2601913"/>
          <p14:tracePt t="17726" x="4548188" y="2601913"/>
          <p14:tracePt t="17734" x="4575175" y="2601913"/>
          <p14:tracePt t="17741" x="4602163" y="2601913"/>
          <p14:tracePt t="17750" x="4638675" y="2601913"/>
          <p14:tracePt t="17758" x="4694238" y="2601913"/>
          <p14:tracePt t="17766" x="4730750" y="2601913"/>
          <p14:tracePt t="17774" x="4757738" y="2601913"/>
          <p14:tracePt t="17781" x="4803775" y="2601913"/>
          <p14:tracePt t="17790" x="4840288" y="2601913"/>
          <p14:tracePt t="17798" x="4849813" y="2601913"/>
          <p14:tracePt t="17805" x="4867275" y="2601913"/>
          <p14:tracePt t="17813" x="4876800" y="2601913"/>
          <p14:tracePt t="41437" x="4886325" y="2611438"/>
          <p14:tracePt t="41454" x="4867275" y="2611438"/>
          <p14:tracePt t="41461" x="4849813" y="2630488"/>
          <p14:tracePt t="41470" x="4840288" y="2630488"/>
          <p14:tracePt t="41486" x="4830763" y="2630488"/>
          <p14:tracePt t="41493" x="4821238" y="2638425"/>
          <p14:tracePt t="41501" x="4813300" y="2638425"/>
          <p14:tracePt t="41525" x="4803775" y="2647950"/>
          <p14:tracePt t="41533" x="4794250" y="2657475"/>
          <p14:tracePt t="41541" x="4784725" y="2657475"/>
          <p14:tracePt t="41549" x="4757738" y="2667000"/>
          <p14:tracePt t="41574" x="4740275" y="2667000"/>
          <p14:tracePt t="41581" x="4694238" y="2684463"/>
          <p14:tracePt t="41589" x="4667250" y="2693988"/>
          <p14:tracePt t="41597" x="4638675" y="2720975"/>
          <p14:tracePt t="41605" x="4602163" y="2730500"/>
          <p14:tracePt t="41614" x="4565650" y="2740025"/>
          <p14:tracePt t="41622" x="4502150" y="2747963"/>
          <p14:tracePt t="41629" x="4448175" y="2747963"/>
          <p14:tracePt t="41638" x="4392613" y="2757488"/>
          <p14:tracePt t="41645" x="4329113" y="2757488"/>
          <p14:tracePt t="41654" x="4256088" y="2784475"/>
          <p14:tracePt t="41661" x="4192588" y="2803525"/>
          <p14:tracePt t="41670" x="4156075" y="2803525"/>
          <p14:tracePt t="41677" x="4110038" y="2803525"/>
          <p14:tracePt t="41686" x="4054475" y="2820988"/>
          <p14:tracePt t="41693" x="4027488" y="2820988"/>
          <p14:tracePt t="41702" x="3981450" y="2830513"/>
          <p14:tracePt t="41709" x="3917950" y="2857500"/>
          <p14:tracePt t="41717" x="3862388" y="2867025"/>
          <p14:tracePt t="41725" x="3817938" y="2894013"/>
          <p14:tracePt t="41733" x="3789363" y="2903538"/>
          <p14:tracePt t="41741" x="3752850" y="2922588"/>
          <p14:tracePt t="41749" x="3698875" y="2930525"/>
          <p14:tracePt t="41757" x="3652838" y="2959100"/>
          <p14:tracePt t="41765" x="3625850" y="2968625"/>
          <p14:tracePt t="41773" x="3570288" y="2995613"/>
          <p14:tracePt t="41781" x="3525838" y="3005138"/>
          <p14:tracePt t="41789" x="3460750" y="3022600"/>
          <p14:tracePt t="41797" x="3387725" y="3041650"/>
          <p14:tracePt t="41805" x="3324225" y="3049588"/>
          <p14:tracePt t="41813" x="3270250" y="3059113"/>
          <p14:tracePt t="41822" x="3205163" y="3086100"/>
          <p14:tracePt t="41829" x="3141663" y="3095625"/>
          <p14:tracePt t="41838" x="3068638" y="3122613"/>
          <p14:tracePt t="41845" x="3005138" y="3141663"/>
          <p14:tracePt t="41854" x="2976563" y="3151188"/>
          <p14:tracePt t="41861" x="2922588" y="3168650"/>
          <p14:tracePt t="41870" x="2886075" y="3178175"/>
          <p14:tracePt t="41877" x="2867025" y="3187700"/>
          <p14:tracePt t="41886" x="2849563" y="3205163"/>
          <p14:tracePt t="41893" x="2840038" y="3214688"/>
          <p14:tracePt t="41903" x="2840038" y="3224213"/>
          <p14:tracePt t="41909" x="2822575" y="3241675"/>
          <p14:tracePt t="41917" x="2822575" y="3251200"/>
          <p14:tracePt t="41925" x="2803525" y="3260725"/>
          <p14:tracePt t="41933" x="2786063" y="3278188"/>
          <p14:tracePt t="41941" x="2776538" y="3278188"/>
          <p14:tracePt t="41949" x="2757488" y="3287713"/>
          <p14:tracePt t="41957" x="2740025" y="3297238"/>
          <p14:tracePt t="41965" x="2693988" y="3314700"/>
          <p14:tracePt t="41973" x="2667000" y="3341688"/>
          <p14:tracePt t="41981" x="2630488" y="3341688"/>
          <p14:tracePt t="41998" x="2611438" y="3341688"/>
          <p14:tracePt t="42005" x="2603500" y="3341688"/>
          <p14:tracePt t="42029" x="2593975" y="3341688"/>
          <p14:tracePt t="42261" x="2620963" y="3341688"/>
          <p14:tracePt t="42270" x="2684463" y="3341688"/>
          <p14:tracePt t="42277" x="2767013" y="3341688"/>
          <p14:tracePt t="42285" x="2859088" y="3341688"/>
          <p14:tracePt t="42293" x="2949575" y="3341688"/>
          <p14:tracePt t="42302" x="3022600" y="3341688"/>
          <p14:tracePt t="42309" x="3114675" y="3341688"/>
          <p14:tracePt t="42318" x="3205163" y="3341688"/>
          <p14:tracePt t="42325" x="3297238" y="3341688"/>
          <p14:tracePt t="42333" x="3406775" y="3341688"/>
          <p14:tracePt t="42341" x="3489325" y="3360738"/>
          <p14:tracePt t="42350" x="3598863" y="3360738"/>
          <p14:tracePt t="42357" x="3735388" y="3360738"/>
          <p14:tracePt t="42365" x="3854450" y="3370263"/>
          <p14:tracePt t="42373" x="3981450" y="3370263"/>
          <p14:tracePt t="42381" x="4127500" y="3370263"/>
          <p14:tracePt t="42389" x="4256088" y="3370263"/>
          <p14:tracePt t="42397" x="4402138" y="3370263"/>
          <p14:tracePt t="42405" x="4548188" y="3370263"/>
          <p14:tracePt t="42413" x="4721225" y="3370263"/>
          <p14:tracePt t="42421" x="4886325" y="3387725"/>
          <p14:tracePt t="42429" x="5041900" y="3414713"/>
          <p14:tracePt t="42437" x="5168900" y="3414713"/>
          <p14:tracePt t="42445" x="5260975" y="3414713"/>
          <p14:tracePt t="42454" x="5334000" y="3414713"/>
          <p14:tracePt t="42461" x="5407025" y="3414713"/>
          <p14:tracePt t="42470" x="5480050" y="3433763"/>
          <p14:tracePt t="42477" x="5561013" y="3443288"/>
          <p14:tracePt t="42486" x="5653088" y="3460750"/>
          <p14:tracePt t="42493" x="5745163" y="3470275"/>
          <p14:tracePt t="42502" x="5845175" y="3497263"/>
          <p14:tracePt t="42509" x="5935663" y="3497263"/>
          <p14:tracePt t="42521" x="6027738" y="3497263"/>
          <p14:tracePt t="42525" x="6118225" y="3497263"/>
          <p14:tracePt t="42534" x="6383338" y="3552825"/>
          <p14:tracePt t="42541" x="6475413" y="3552825"/>
          <p14:tracePt t="42550" x="6584950" y="3560763"/>
          <p14:tracePt t="42557" x="6684963" y="3589338"/>
          <p14:tracePt t="42565" x="6757988" y="3589338"/>
          <p14:tracePt t="42573" x="6867525" y="3589338"/>
          <p14:tracePt t="42581" x="6959600" y="3589338"/>
          <p14:tracePt t="42589" x="7032625" y="3589338"/>
          <p14:tracePt t="42597" x="7113588" y="3589338"/>
          <p14:tracePt t="42605" x="7169150" y="3589338"/>
          <p14:tracePt t="42614" x="7242175" y="3606800"/>
          <p14:tracePt t="42621" x="7305675" y="3625850"/>
          <p14:tracePt t="42630" x="7361238" y="3625850"/>
          <p14:tracePt t="42637" x="7415213" y="3625850"/>
          <p14:tracePt t="42645" x="7480300" y="3643313"/>
          <p14:tracePt t="42654" x="7516813" y="3643313"/>
          <p14:tracePt t="42662" x="7561263" y="3643313"/>
          <p14:tracePt t="42670" x="7616825" y="3643313"/>
          <p14:tracePt t="42677" x="7643813" y="3643313"/>
          <p14:tracePt t="42686" x="7699375" y="3643313"/>
          <p14:tracePt t="42693" x="7753350" y="3643313"/>
          <p14:tracePt t="42703" x="7808913" y="3643313"/>
          <p14:tracePt t="42709" x="7862888" y="3643313"/>
          <p14:tracePt t="42720" x="7926388" y="3643313"/>
          <p14:tracePt t="42725" x="7981950" y="3643313"/>
          <p14:tracePt t="42737" x="8018463" y="3643313"/>
          <p14:tracePt t="42741" x="8072438" y="3643313"/>
          <p14:tracePt t="42749" x="8108950" y="3643313"/>
          <p14:tracePt t="42757" x="8137525" y="3643313"/>
          <p14:tracePt t="42765" x="8164513" y="3643313"/>
          <p14:tracePt t="42773" x="8191500" y="3643313"/>
          <p14:tracePt t="42781" x="8220075" y="3643313"/>
          <p14:tracePt t="42789" x="8256588" y="3643313"/>
          <p14:tracePt t="42798" x="8283575" y="3643313"/>
          <p14:tracePt t="42805" x="8301038" y="3643313"/>
          <p14:tracePt t="42813" x="8329613" y="3643313"/>
          <p14:tracePt t="42821" x="8374063" y="3633788"/>
          <p14:tracePt t="42829" x="8429625" y="3633788"/>
          <p14:tracePt t="42838" x="8466138" y="3633788"/>
          <p14:tracePt t="42845" x="8512175" y="3633788"/>
          <p14:tracePt t="42854" x="8548688" y="3633788"/>
          <p14:tracePt t="42862" x="8593138" y="3606800"/>
          <p14:tracePt t="42870" x="8612188" y="3606800"/>
          <p14:tracePt t="42877" x="8621713" y="3606800"/>
          <p14:tracePt t="42886" x="8648700" y="3597275"/>
          <p14:tracePt t="42894" x="8675688" y="3579813"/>
          <p14:tracePt t="42902" x="8694738" y="3579813"/>
          <p14:tracePt t="42910" x="8721725" y="3579813"/>
          <p14:tracePt t="42918" x="8731250" y="3570288"/>
          <p14:tracePt t="42926" x="8748713" y="3570288"/>
          <p14:tracePt t="42934" x="8758238" y="3570288"/>
          <p14:tracePt t="42942" x="8767763" y="3560763"/>
          <p14:tracePt t="43341" x="8767763" y="3552825"/>
          <p14:tracePt t="44029" x="8775700" y="3552825"/>
          <p14:tracePt t="44038" x="8767763" y="3552825"/>
          <p14:tracePt t="44046" x="8731250" y="3552825"/>
          <p14:tracePt t="44054" x="8658225" y="3552825"/>
          <p14:tracePt t="44061" x="8602663" y="3552825"/>
          <p14:tracePt t="44070" x="8512175" y="3552825"/>
          <p14:tracePt t="44078" x="8420100" y="3552825"/>
          <p14:tracePt t="44086" x="8329613" y="3552825"/>
          <p14:tracePt t="44094" x="8237538" y="3552825"/>
          <p14:tracePt t="44103" x="8128000" y="3552825"/>
          <p14:tracePt t="44110" x="8027988" y="3543300"/>
          <p14:tracePt t="44122" x="7918450" y="3516313"/>
          <p14:tracePt t="44125" x="7789863" y="3516313"/>
          <p14:tracePt t="44134" x="7689850" y="3479800"/>
          <p14:tracePt t="44141" x="7580313" y="3479800"/>
          <p14:tracePt t="44150" x="7488238" y="3479800"/>
          <p14:tracePt t="44158" x="7378700" y="3479800"/>
          <p14:tracePt t="44166" x="7269163" y="3479800"/>
          <p14:tracePt t="44173" x="7178675" y="3479800"/>
          <p14:tracePt t="44182" x="7050088" y="3479800"/>
          <p14:tracePt t="44189" x="6940550" y="3479800"/>
          <p14:tracePt t="44198" x="6850063" y="3479800"/>
          <p14:tracePt t="44205" x="6740525" y="3479800"/>
          <p14:tracePt t="44213" x="6648450" y="3479800"/>
          <p14:tracePt t="44221" x="6538913" y="3479800"/>
          <p14:tracePt t="44229" x="6392863" y="3479800"/>
          <p14:tracePt t="44238" x="6264275" y="3479800"/>
          <p14:tracePt t="44245" x="6137275" y="3479800"/>
          <p14:tracePt t="44254" x="6008688" y="3479800"/>
          <p14:tracePt t="44262" x="5845175" y="3479800"/>
          <p14:tracePt t="44270" x="5716588" y="3479800"/>
          <p14:tracePt t="44277" x="5626100" y="3479800"/>
          <p14:tracePt t="44286" x="5480050" y="3479800"/>
          <p14:tracePt t="44294" x="5314950" y="3479800"/>
          <p14:tracePt t="44302" x="5151438" y="3479800"/>
          <p14:tracePt t="44309" x="5022850" y="3479800"/>
          <p14:tracePt t="44318" x="4857750" y="3479800"/>
          <p14:tracePt t="44325" x="4694238" y="3479800"/>
          <p14:tracePt t="44334" x="4511675" y="3479800"/>
          <p14:tracePt t="44341" x="4356100" y="3479800"/>
          <p14:tracePt t="44349" x="4229100" y="3479800"/>
          <p14:tracePt t="44357" x="4100513" y="3479800"/>
          <p14:tracePt t="44365" x="3971925" y="3479800"/>
          <p14:tracePt t="44373" x="3871913" y="3479800"/>
          <p14:tracePt t="44382" x="3817938" y="3479800"/>
          <p14:tracePt t="44389" x="3781425" y="3479800"/>
          <p14:tracePt t="44398" x="3725863" y="3479800"/>
          <p14:tracePt t="44405" x="3679825" y="3479800"/>
          <p14:tracePt t="44413" x="3652838" y="3479800"/>
          <p14:tracePt t="44421" x="3625850" y="3479800"/>
          <p14:tracePt t="44430" x="3579813" y="3479800"/>
          <p14:tracePt t="44439" x="3543300" y="3479800"/>
          <p14:tracePt t="44446" x="3497263" y="3479800"/>
          <p14:tracePt t="44455" x="3433763" y="3479800"/>
          <p14:tracePt t="44463" x="3360738" y="3479800"/>
          <p14:tracePt t="44472" x="3260725" y="3479800"/>
          <p14:tracePt t="44478" x="3168650" y="3479800"/>
          <p14:tracePt t="44489" x="3078163" y="3479800"/>
          <p14:tracePt t="44495" x="2986088" y="3479800"/>
          <p14:tracePt t="44504" x="2822575" y="3479800"/>
          <p14:tracePt t="44509" x="2730500" y="3479800"/>
          <p14:tracePt t="44518" x="2657475" y="3479800"/>
          <p14:tracePt t="44525" x="2630488" y="3479800"/>
          <p14:tracePt t="44534" x="2584450" y="3479800"/>
          <p14:tracePt t="44541" x="2547938" y="3470275"/>
          <p14:tracePt t="44549" x="2530475" y="3470275"/>
          <p14:tracePt t="44557" x="2501900" y="3470275"/>
          <p14:tracePt t="44565" x="2493963" y="3470275"/>
          <p14:tracePt t="44573" x="2465388" y="3470275"/>
          <p14:tracePt t="44582" x="2447925" y="3470275"/>
          <p14:tracePt t="44589" x="2419350" y="3470275"/>
          <p14:tracePt t="44597" x="2411413" y="3470275"/>
          <p14:tracePt t="44605" x="2392363" y="3470275"/>
          <p14:tracePt t="44613" x="2382838" y="3470275"/>
          <p14:tracePt t="44622" x="2355850" y="3470275"/>
          <p14:tracePt t="44630" x="2328863" y="3470275"/>
          <p14:tracePt t="44637" x="2309813" y="3470275"/>
          <p14:tracePt t="44645" x="2282825" y="3470275"/>
          <p14:tracePt t="44654" x="2255838" y="3451225"/>
          <p14:tracePt t="44662" x="2219325" y="3451225"/>
          <p14:tracePt t="44670" x="2200275" y="3451225"/>
          <p14:tracePt t="44677" x="2173288" y="3443288"/>
          <p14:tracePt t="44686" x="2155825" y="3443288"/>
          <p14:tracePt t="44694" x="2136775" y="3443288"/>
          <p14:tracePt t="44704" x="2109788" y="3443288"/>
          <p14:tracePt t="44710" x="2100263" y="3443288"/>
          <p14:tracePt t="44719" x="2073275" y="3443288"/>
          <p14:tracePt t="44725" x="2046288" y="3443288"/>
          <p14:tracePt t="44733" x="2017713" y="3443288"/>
          <p14:tracePt t="44741" x="2000250" y="3443288"/>
          <p14:tracePt t="44749" x="1990725" y="3443288"/>
          <p14:tracePt t="44757" x="1973263" y="3443288"/>
          <p14:tracePt t="44774" x="1954213" y="3443288"/>
          <p14:tracePt t="44822" x="1944688" y="3443288"/>
          <p14:tracePt t="44830" x="1936750" y="3443288"/>
          <p14:tracePt t="44838" x="1927225" y="3443288"/>
          <p14:tracePt t="44845" x="1917700" y="3443288"/>
          <p14:tracePt t="44871" x="1908175" y="3443288"/>
          <p14:tracePt t="44878" x="1900238" y="3443288"/>
          <p14:tracePt t="44902" x="1881188" y="3443288"/>
          <p14:tracePt t="44910" x="1871663" y="3443288"/>
          <p14:tracePt t="44926" x="1854200" y="3443288"/>
          <p14:tracePt t="44949" x="1844675" y="3443288"/>
          <p14:tracePt t="44957" x="1827213" y="3443288"/>
          <p14:tracePt t="45022" x="1808163" y="3443288"/>
          <p14:tracePt t="45070" x="1798638" y="3443288"/>
          <p14:tracePt t="45110" x="1790700" y="3451225"/>
          <p14:tracePt t="45317" x="1790700" y="3460750"/>
          <p14:tracePt t="45349" x="1790700" y="3479800"/>
          <p14:tracePt t="45366" x="1790700" y="3487738"/>
          <p14:tracePt t="45398" x="1781175" y="3516313"/>
          <p14:tracePt t="45501" x="1771650" y="3516313"/>
          <p14:tracePt t="45509" x="1762125" y="3516313"/>
          <p14:tracePt t="46102" x="1781175" y="3516313"/>
          <p14:tracePt t="46110" x="1827213" y="3516313"/>
          <p14:tracePt t="46120" x="1863725" y="3516313"/>
          <p14:tracePt t="46126" x="1917700" y="3516313"/>
          <p14:tracePt t="46139" x="1963738" y="3516313"/>
          <p14:tracePt t="46142" x="2027238" y="3516313"/>
          <p14:tracePt t="46150" x="2119313" y="3516313"/>
          <p14:tracePt t="46158" x="2219325" y="3516313"/>
          <p14:tracePt t="46166" x="2309813" y="3543300"/>
          <p14:tracePt t="46174" x="2566988" y="3560763"/>
          <p14:tracePt t="46182" x="2640013" y="3560763"/>
          <p14:tracePt t="46190" x="2713038" y="3560763"/>
          <p14:tracePt t="46197" x="2767013" y="3560763"/>
          <p14:tracePt t="46205" x="2803525" y="3560763"/>
          <p14:tracePt t="46213" x="2830513" y="3560763"/>
          <p14:tracePt t="46222" x="2867025" y="3560763"/>
          <p14:tracePt t="46229" x="2895600" y="3560763"/>
          <p14:tracePt t="46238" x="2913063" y="3560763"/>
          <p14:tracePt t="46254" x="2932113" y="3560763"/>
          <p14:tracePt t="46271" x="2940050" y="3560763"/>
          <p14:tracePt t="46286" x="2949575" y="3560763"/>
          <p14:tracePt t="46294" x="2959100" y="3560763"/>
          <p14:tracePt t="46302" x="2976563" y="3552825"/>
          <p14:tracePt t="46309" x="2986088" y="3543300"/>
          <p14:tracePt t="48775" x="2968625" y="3560763"/>
          <p14:tracePt t="48782" x="2959100" y="3560763"/>
          <p14:tracePt t="48789" x="2940050" y="3579813"/>
          <p14:tracePt t="48797" x="2932113" y="3589338"/>
          <p14:tracePt t="48805" x="2922588" y="3597275"/>
          <p14:tracePt t="48814" x="2895600" y="3616325"/>
          <p14:tracePt t="48821" x="2876550" y="3633788"/>
          <p14:tracePt t="48830" x="2859088" y="3643313"/>
          <p14:tracePt t="48838" x="2830513" y="3679825"/>
          <p14:tracePt t="48845" x="2813050" y="3679825"/>
          <p14:tracePt t="48854" x="2776538" y="3698875"/>
          <p14:tracePt t="48862" x="2757488" y="3706813"/>
          <p14:tracePt t="48871" x="2740025" y="3725863"/>
          <p14:tracePt t="48877" x="2720975" y="3735388"/>
          <p14:tracePt t="48887" x="2713038" y="3743325"/>
          <p14:tracePt t="48894" x="2703513" y="3752850"/>
          <p14:tracePt t="48909" x="2693988" y="3762375"/>
          <p14:tracePt t="48918" x="2684463" y="3762375"/>
          <p14:tracePt t="48925" x="2676525" y="3771900"/>
          <p14:tracePt t="48934" x="2657475" y="3771900"/>
          <p14:tracePt t="48941" x="2647950" y="3779838"/>
          <p14:tracePt t="48957" x="2630488" y="3798888"/>
          <p14:tracePt t="48965" x="2611438" y="3808413"/>
          <p14:tracePt t="48973" x="2603500" y="3808413"/>
          <p14:tracePt t="48981" x="2593975" y="3825875"/>
          <p14:tracePt t="48989" x="2584450" y="3825875"/>
          <p14:tracePt t="48997" x="2574925" y="3835400"/>
          <p14:tracePt t="49014" x="2547938" y="3844925"/>
          <p14:tracePt t="49021" x="2530475" y="3852863"/>
          <p14:tracePt t="49030" x="2520950" y="3852863"/>
          <p14:tracePt t="49037" x="2501900" y="3852863"/>
          <p14:tracePt t="49045" x="2474913" y="3862388"/>
          <p14:tracePt t="49055" x="2465388" y="3862388"/>
          <p14:tracePt t="49061" x="2438400" y="3862388"/>
          <p14:tracePt t="49070" x="2419350" y="3862388"/>
          <p14:tracePt t="49077" x="2411413" y="3862388"/>
          <p14:tracePt t="49094" x="2392363" y="3881438"/>
          <p14:tracePt t="49149" x="2374900" y="3881438"/>
          <p14:tracePt t="49190" x="2365375" y="3881438"/>
          <p14:tracePt t="49285" x="2346325" y="3881438"/>
          <p14:tracePt t="49326" x="2338388" y="3889375"/>
          <p14:tracePt t="49374" x="2319338" y="3889375"/>
          <p14:tracePt t="49990" x="2338388" y="3889375"/>
          <p14:tracePt t="49997" x="2374900" y="3889375"/>
          <p14:tracePt t="50005" x="2457450" y="3889375"/>
          <p14:tracePt t="50013" x="2530475" y="3889375"/>
          <p14:tracePt t="50021" x="2620963" y="3889375"/>
          <p14:tracePt t="50030" x="2720975" y="3889375"/>
          <p14:tracePt t="50038" x="3105150" y="3889375"/>
          <p14:tracePt t="50045" x="3195638" y="3889375"/>
          <p14:tracePt t="50055" x="3270250" y="3889375"/>
          <p14:tracePt t="50062" x="3343275" y="3889375"/>
          <p14:tracePt t="50070" x="3370263" y="3889375"/>
          <p14:tracePt t="50077" x="3397250" y="3889375"/>
          <p14:tracePt t="50086" x="3416300" y="3889375"/>
          <p14:tracePt t="50105" x="3424238" y="3889375"/>
          <p14:tracePt t="50138" x="3433763" y="3889375"/>
          <p14:tracePt t="50157" x="3460750" y="3889375"/>
          <p14:tracePt t="50165" x="3479800" y="3889375"/>
          <p14:tracePt t="50173" x="3516313" y="3889375"/>
          <p14:tracePt t="50182" x="3552825" y="3889375"/>
          <p14:tracePt t="50189" x="3589338" y="3889375"/>
          <p14:tracePt t="50198" x="3616325" y="3889375"/>
          <p14:tracePt t="50206" x="3652838" y="3889375"/>
          <p14:tracePt t="50213" x="3662363" y="3889375"/>
          <p14:tracePt t="50224" x="3698875" y="3889375"/>
          <p14:tracePt t="50246" x="3716338" y="3889375"/>
          <p14:tracePt t="50285" x="3725863" y="3889375"/>
          <p14:tracePt t="50293" x="3752850" y="3889375"/>
          <p14:tracePt t="50303" x="3781425" y="3889375"/>
          <p14:tracePt t="50309" x="3808413" y="3889375"/>
          <p14:tracePt t="50319" x="3881438" y="3889375"/>
          <p14:tracePt t="50326" x="3954463" y="3889375"/>
          <p14:tracePt t="50333" x="4000500" y="3889375"/>
          <p14:tracePt t="50342" x="4037013" y="3889375"/>
          <p14:tracePt t="50350" x="4083050" y="3889375"/>
          <p14:tracePt t="50357" x="4119563" y="3889375"/>
          <p14:tracePt t="50365" x="4164013" y="3889375"/>
          <p14:tracePt t="50373" x="4192588" y="3889375"/>
          <p14:tracePt t="50381" x="4219575" y="3889375"/>
          <p14:tracePt t="50389" x="4246563" y="3889375"/>
          <p14:tracePt t="50398" x="4256088" y="3889375"/>
          <p14:tracePt t="50405" x="4273550" y="3889375"/>
          <p14:tracePt t="50422" x="4283075" y="3889375"/>
          <p14:tracePt t="50430" x="4302125" y="3889375"/>
          <p14:tracePt t="50445" x="4319588" y="3889375"/>
          <p14:tracePt t="50461" x="4329113" y="3889375"/>
          <p14:tracePt t="50471" x="4356100" y="3889375"/>
          <p14:tracePt t="50477" x="4383088" y="3889375"/>
          <p14:tracePt t="50486" x="4402138" y="3889375"/>
          <p14:tracePt t="50494" x="4411663" y="3889375"/>
          <p14:tracePt t="50504" x="4429125" y="3889375"/>
          <p14:tracePt t="50781" x="4438650" y="3889375"/>
          <p14:tracePt t="50789" x="4448175" y="3889375"/>
          <p14:tracePt t="50797" x="4475163" y="3889375"/>
          <p14:tracePt t="50805" x="4521200" y="3889375"/>
          <p14:tracePt t="50813" x="4575175" y="3889375"/>
          <p14:tracePt t="50821" x="4648200" y="3889375"/>
          <p14:tracePt t="50829" x="4703763" y="3889375"/>
          <p14:tracePt t="50837" x="4776788" y="3889375"/>
          <p14:tracePt t="50845" x="4857750" y="3889375"/>
          <p14:tracePt t="50854" x="4932363" y="3889375"/>
          <p14:tracePt t="50862" x="5005388" y="3917950"/>
          <p14:tracePt t="50870" x="5049838" y="3917950"/>
          <p14:tracePt t="50878" x="5078413" y="3927475"/>
          <p14:tracePt t="50886" x="5122863" y="3927475"/>
          <p14:tracePt t="50894" x="5151438" y="3927475"/>
          <p14:tracePt t="50903" x="5178425" y="3927475"/>
          <p14:tracePt t="50966" x="5205413" y="3927475"/>
          <p14:tracePt t="50974" x="5224463" y="3927475"/>
          <p14:tracePt t="50982" x="5268913" y="3927475"/>
          <p14:tracePt t="50991" x="5287963" y="3927475"/>
          <p14:tracePt t="50998" x="5314950" y="3927475"/>
          <p14:tracePt t="51006" x="5341938" y="3927475"/>
          <p14:tracePt t="51014" x="5351463" y="3927475"/>
          <p14:tracePt t="51023" x="5378450" y="3927475"/>
          <p14:tracePt t="51031" x="5397500" y="3927475"/>
          <p14:tracePt t="51045" x="5414963" y="3927475"/>
          <p14:tracePt t="51054" x="5424488" y="3927475"/>
          <p14:tracePt t="51094" x="5443538" y="3927475"/>
          <p14:tracePt t="51103" x="5451475" y="3927475"/>
          <p14:tracePt t="51110" x="5487988" y="3927475"/>
          <p14:tracePt t="51120" x="5543550" y="3927475"/>
          <p14:tracePt t="51127" x="5616575" y="3927475"/>
          <p14:tracePt t="51139" x="5689600" y="3927475"/>
          <p14:tracePt t="51142" x="5781675" y="3927475"/>
          <p14:tracePt t="51149" x="5872163" y="3927475"/>
          <p14:tracePt t="51158" x="5964238" y="3927475"/>
          <p14:tracePt t="51165" x="6146800" y="3954463"/>
          <p14:tracePt t="51173" x="6227763" y="3971925"/>
          <p14:tracePt t="51182" x="6337300" y="3971925"/>
          <p14:tracePt t="51189" x="6410325" y="3971925"/>
          <p14:tracePt t="51197" x="6483350" y="3971925"/>
          <p14:tracePt t="51205" x="6529388" y="3971925"/>
          <p14:tracePt t="51213" x="6557963" y="3971925"/>
          <p14:tracePt t="51221" x="6584950" y="3971925"/>
          <p14:tracePt t="51229" x="6611938" y="3971925"/>
          <p14:tracePt t="52581" x="6648450" y="3963988"/>
          <p14:tracePt t="52598" x="6667500" y="3935413"/>
          <p14:tracePt t="52606" x="6694488" y="3927475"/>
          <p14:tracePt t="52614" x="6704013" y="3927475"/>
          <p14:tracePt t="52623" x="6731000" y="3908425"/>
          <p14:tracePt t="52630" x="6748463" y="3898900"/>
          <p14:tracePt t="52638" x="6757988" y="3898900"/>
          <p14:tracePt t="52645" x="6777038" y="3898900"/>
          <p14:tracePt t="52654" x="6794500" y="3881438"/>
          <p14:tracePt t="52662" x="6804025" y="3881438"/>
          <p14:tracePt t="52678" x="6831013" y="3881438"/>
          <p14:tracePt t="52685" x="6867525" y="3871913"/>
          <p14:tracePt t="52694" x="6894513" y="3862388"/>
          <p14:tracePt t="52704" x="6923088" y="3852863"/>
          <p14:tracePt t="52709" x="6977063" y="3844925"/>
          <p14:tracePt t="52720" x="7032625" y="3844925"/>
          <p14:tracePt t="52725" x="7113588" y="3844925"/>
          <p14:tracePt t="52735" x="7186613" y="3844925"/>
          <p14:tracePt t="52741" x="7242175" y="3825875"/>
          <p14:tracePt t="52750" x="7305675" y="3816350"/>
          <p14:tracePt t="52757" x="7378700" y="3816350"/>
          <p14:tracePt t="52766" x="7451725" y="3816350"/>
          <p14:tracePt t="52773" x="7480300" y="3816350"/>
          <p14:tracePt t="52781" x="7507288" y="3816350"/>
          <p14:tracePt t="52789" x="7516813" y="3816350"/>
          <p14:tracePt t="53318" x="7507288" y="3816350"/>
          <p14:tracePt t="53325" x="7480300" y="3835400"/>
          <p14:tracePt t="53334" x="7443788" y="3844925"/>
          <p14:tracePt t="53341" x="7415213" y="3862388"/>
          <p14:tracePt t="53349" x="7388225" y="3862388"/>
          <p14:tracePt t="53357" x="7342188" y="3871913"/>
          <p14:tracePt t="53365" x="7278688" y="3898900"/>
          <p14:tracePt t="53373" x="7223125" y="3898900"/>
          <p14:tracePt t="53382" x="7150100" y="3898900"/>
          <p14:tracePt t="53389" x="7059613" y="3898900"/>
          <p14:tracePt t="53398" x="6967538" y="3898900"/>
          <p14:tracePt t="53405" x="6877050" y="3898900"/>
          <p14:tracePt t="53414" x="6675438" y="3898900"/>
          <p14:tracePt t="53422" x="6548438" y="3898900"/>
          <p14:tracePt t="53430" x="6456363" y="3898900"/>
          <p14:tracePt t="53438" x="6329363" y="3898900"/>
          <p14:tracePt t="53446" x="6256338" y="3898900"/>
          <p14:tracePt t="53455" x="6146800" y="3898900"/>
          <p14:tracePt t="53461" x="6064250" y="3898900"/>
          <p14:tracePt t="53470" x="5972175" y="3898900"/>
          <p14:tracePt t="53477" x="5918200" y="3898900"/>
          <p14:tracePt t="53486" x="5881688" y="3898900"/>
          <p14:tracePt t="53494" x="5808663" y="3898900"/>
          <p14:tracePt t="53503" x="5716588" y="3898900"/>
          <p14:tracePt t="53509" x="5662613" y="3898900"/>
          <p14:tracePt t="53519" x="5589588" y="3898900"/>
          <p14:tracePt t="53525" x="5497513" y="3898900"/>
          <p14:tracePt t="53535" x="5397500" y="3898900"/>
          <p14:tracePt t="53541" x="5305425" y="3898900"/>
          <p14:tracePt t="53550" x="5132388" y="3898900"/>
          <p14:tracePt t="53558" x="5032375" y="3898900"/>
          <p14:tracePt t="53566" x="4922838" y="3898900"/>
          <p14:tracePt t="53573" x="4794250" y="3898900"/>
          <p14:tracePt t="53582" x="4703763" y="3917950"/>
          <p14:tracePt t="53589" x="4538663" y="3944938"/>
          <p14:tracePt t="53597" x="4411663" y="3963988"/>
          <p14:tracePt t="53605" x="4273550" y="3990975"/>
          <p14:tracePt t="53613" x="4127500" y="4000500"/>
          <p14:tracePt t="53621" x="3963988" y="4037013"/>
          <p14:tracePt t="53630" x="3817938" y="4044950"/>
          <p14:tracePt t="53638" x="3652838" y="4081463"/>
          <p14:tracePt t="53646" x="3516313" y="4090988"/>
          <p14:tracePt t="53655" x="3387725" y="4117975"/>
          <p14:tracePt t="53661" x="3314700" y="4137025"/>
          <p14:tracePt t="53669" x="3241675" y="4137025"/>
          <p14:tracePt t="53677" x="3159125" y="4137025"/>
          <p14:tracePt t="53686" x="3132138" y="4154488"/>
          <p14:tracePt t="53693" x="3105150" y="4164013"/>
          <p14:tracePt t="53703" x="3086100" y="4183063"/>
          <p14:tracePt t="53709" x="3078163" y="4183063"/>
          <p14:tracePt t="53720" x="3059113" y="4191000"/>
          <p14:tracePt t="53736" x="3041650" y="4200525"/>
          <p14:tracePt t="53741" x="3032125" y="4210050"/>
          <p14:tracePt t="53757" x="3013075" y="4227513"/>
          <p14:tracePt t="53765" x="3005138" y="4237038"/>
          <p14:tracePt t="53773" x="2995613" y="4237038"/>
          <p14:tracePt t="53782" x="2986088" y="4237038"/>
          <p14:tracePt t="53789" x="2976563" y="4246563"/>
          <p14:tracePt t="53797" x="2959100" y="4246563"/>
          <p14:tracePt t="53805" x="2949575" y="4246563"/>
          <p14:tracePt t="53814" x="2932113" y="4264025"/>
          <p14:tracePt t="53821" x="2903538" y="4273550"/>
          <p14:tracePt t="53829" x="2895600" y="4273550"/>
          <p14:tracePt t="53838" x="2876550" y="4292600"/>
          <p14:tracePt t="53845" x="2867025" y="4292600"/>
          <p14:tracePt t="53854" x="2849563" y="4292600"/>
          <p14:tracePt t="53862" x="2840038" y="4292600"/>
          <p14:tracePt t="53870" x="2830513" y="4292600"/>
          <p14:tracePt t="53886" x="2813050" y="4300538"/>
          <p14:tracePt t="53903" x="2794000" y="4310063"/>
          <p14:tracePt t="53917" x="2786063" y="4319588"/>
          <p14:tracePt t="53925" x="2776538" y="4319588"/>
          <p14:tracePt t="53957" x="2767013" y="4319588"/>
          <p14:tracePt t="53965" x="2757488" y="4329113"/>
          <p14:tracePt t="54783" x="2757488" y="4337050"/>
          <p14:tracePt t="54791" x="2757488" y="4346575"/>
          <p14:tracePt t="54799" x="2757488" y="4356100"/>
          <p14:tracePt t="54807" x="2786063" y="4365625"/>
          <p14:tracePt t="54815" x="2813050" y="4365625"/>
          <p14:tracePt t="54823" x="2886075" y="4365625"/>
          <p14:tracePt t="54829" x="2913063" y="4383088"/>
          <p14:tracePt t="54839" x="2940050" y="4383088"/>
          <p14:tracePt t="54845" x="2959100" y="4383088"/>
          <p14:tracePt t="54854" x="2968625" y="4383088"/>
          <p14:tracePt t="55622" x="2995613" y="4383088"/>
          <p14:tracePt t="55630" x="3022600" y="4383088"/>
          <p14:tracePt t="55638" x="3095625" y="4383088"/>
          <p14:tracePt t="55645" x="3187700" y="4383088"/>
          <p14:tracePt t="55654" x="3278188" y="4383088"/>
          <p14:tracePt t="55662" x="3370263" y="4402138"/>
          <p14:tracePt t="55671" x="3470275" y="4410075"/>
          <p14:tracePt t="55677" x="3562350" y="4419600"/>
          <p14:tracePt t="55686" x="3652838" y="4438650"/>
          <p14:tracePt t="55694" x="3744913" y="4438650"/>
          <p14:tracePt t="55702" x="3844925" y="4465638"/>
          <p14:tracePt t="55709" x="3935413" y="4465638"/>
          <p14:tracePt t="55719" x="3990975" y="4465638"/>
          <p14:tracePt t="55725" x="4008438" y="4465638"/>
          <p14:tracePt t="55733" x="4027488" y="4465638"/>
          <p14:tracePt t="55741" x="4044950" y="4465638"/>
          <p14:tracePt t="55750" x="4054475" y="4465638"/>
          <p14:tracePt t="55766" x="4073525" y="4465638"/>
          <p14:tracePt t="55782" x="4090988" y="4465638"/>
          <p14:tracePt t="55789" x="4119563" y="4465638"/>
          <p14:tracePt t="55797" x="4127500" y="4465638"/>
          <p14:tracePt t="55805" x="4156075" y="4465638"/>
          <p14:tracePt t="55813" x="4183063" y="4465638"/>
          <p14:tracePt t="55822" x="4219575" y="4465638"/>
          <p14:tracePt t="55830" x="4246563" y="4465638"/>
          <p14:tracePt t="55839" x="4273550" y="4465638"/>
          <p14:tracePt t="55846" x="4302125" y="4465638"/>
          <p14:tracePt t="55854" x="4319588" y="4465638"/>
          <p14:tracePt t="55862" x="4329113" y="4465638"/>
          <p14:tracePt t="55886" x="4346575" y="4465638"/>
          <p14:tracePt t="55902" x="4356100" y="4465638"/>
          <p14:tracePt t="55910" x="4383088" y="4446588"/>
          <p14:tracePt t="55919" x="4402138" y="4446588"/>
          <p14:tracePt t="55926" x="4438650" y="4446588"/>
          <p14:tracePt t="55934" x="4521200" y="4446588"/>
          <p14:tracePt t="55942" x="4611688" y="4446588"/>
          <p14:tracePt t="55950" x="4703763" y="4446588"/>
          <p14:tracePt t="55957" x="4784725" y="4446588"/>
          <p14:tracePt t="55966" x="4857750" y="4446588"/>
          <p14:tracePt t="55973" x="4932363" y="4446588"/>
          <p14:tracePt t="55982" x="4959350" y="4446588"/>
          <p14:tracePt t="55989" x="4986338" y="4446588"/>
          <p14:tracePt t="55998" x="5005388" y="4446588"/>
          <p14:tracePt t="56005" x="5013325" y="4446588"/>
          <p14:tracePt t="56022" x="5032375" y="4446588"/>
          <p14:tracePt t="56056" x="5041900" y="4446588"/>
          <p14:tracePt t="56094" x="5059363" y="4446588"/>
          <p14:tracePt t="56109" x="5086350" y="4446588"/>
          <p14:tracePt t="56122" x="5105400" y="4446588"/>
          <p14:tracePt t="56126" x="5132388" y="4446588"/>
          <p14:tracePt t="56134" x="5168900" y="4446588"/>
          <p14:tracePt t="56142" x="5195888" y="4446588"/>
          <p14:tracePt t="56150" x="5224463" y="4446588"/>
          <p14:tracePt t="56157" x="5232400" y="4446588"/>
          <p14:tracePt t="56198" x="5251450" y="4446588"/>
          <p14:tracePt t="56222" x="5260975" y="4438650"/>
          <p14:tracePt t="56286" x="5268913" y="4438650"/>
          <p14:tracePt t="56295" x="5305425" y="4438650"/>
          <p14:tracePt t="56304" x="5314950" y="4438650"/>
          <p14:tracePt t="56310" x="5334000" y="4438650"/>
          <p14:tracePt t="56319" x="5370513" y="4438650"/>
          <p14:tracePt t="56325" x="5387975" y="4438650"/>
          <p14:tracePt t="56342" x="5407025" y="4438650"/>
          <p14:tracePt t="56367" x="5414963" y="4438650"/>
          <p14:tracePt t="56415" x="5424488" y="4438650"/>
          <p14:tracePt t="56422" x="5451475" y="4438650"/>
          <p14:tracePt t="56430" x="5507038" y="4438650"/>
          <p14:tracePt t="56439" x="5561013" y="4438650"/>
          <p14:tracePt t="56446" x="5597525" y="4438650"/>
          <p14:tracePt t="56455" x="5643563" y="4438650"/>
          <p14:tracePt t="56462" x="5699125" y="4438650"/>
          <p14:tracePt t="56470" x="5753100" y="4438650"/>
          <p14:tracePt t="56478" x="5808663" y="4438650"/>
          <p14:tracePt t="56486" x="5854700" y="4438650"/>
          <p14:tracePt t="56494" x="5891213" y="4438650"/>
          <p14:tracePt t="56503" x="5908675" y="4438650"/>
          <p14:tracePt t="56510" x="5918200" y="4438650"/>
          <p14:tracePt t="56519" x="5935663" y="4438650"/>
          <p14:tracePt t="56541" x="5945188" y="4438650"/>
          <p14:tracePt t="56565" x="5954713" y="4429125"/>
          <p14:tracePt t="57095" x="5954713" y="4419600"/>
          <p14:tracePt t="57104" x="5964238" y="4419600"/>
          <p14:tracePt t="57110" x="6000750" y="4419600"/>
          <p14:tracePt t="57121" x="6081713" y="4419600"/>
          <p14:tracePt t="57127" x="6183313" y="4419600"/>
          <p14:tracePt t="57133" x="6273800" y="4419600"/>
          <p14:tracePt t="57141" x="6365875" y="4419600"/>
          <p14:tracePt t="57150" x="6456363" y="4419600"/>
          <p14:tracePt t="57157" x="7032625" y="4419600"/>
          <p14:tracePt t="57165" x="7178675" y="4419600"/>
          <p14:tracePt t="57173" x="7305675" y="4419600"/>
          <p14:tracePt t="57182" x="7451725" y="4419600"/>
          <p14:tracePt t="57189" x="7561263" y="4419600"/>
          <p14:tracePt t="57197" x="7634288" y="4419600"/>
          <p14:tracePt t="57205" x="7670800" y="4419600"/>
          <p14:tracePt t="57214" x="7707313" y="4419600"/>
          <p14:tracePt t="57222" x="7726363" y="4419600"/>
          <p14:tracePt t="57414" x="7743825" y="4419600"/>
          <p14:tracePt t="57422" x="7789863" y="4419600"/>
          <p14:tracePt t="57430" x="7845425" y="4419600"/>
          <p14:tracePt t="57438" x="7935913" y="4419600"/>
          <p14:tracePt t="57446" x="8027988" y="4419600"/>
          <p14:tracePt t="57455" x="8118475" y="4419600"/>
          <p14:tracePt t="57462" x="8210550" y="4419600"/>
          <p14:tracePt t="57471" x="8731250" y="4419600"/>
          <p14:tracePt t="57478" x="8913813" y="4419600"/>
          <p14:tracePt t="57487" x="9077325" y="4419600"/>
          <p14:tracePt t="57494" x="9278938" y="4419600"/>
          <p14:tracePt t="57504" x="9461500" y="4410075"/>
          <p14:tracePt t="57509" x="9607550" y="4373563"/>
          <p14:tracePt t="57521" x="9717088" y="4346575"/>
          <p14:tracePt t="57525" x="9780588" y="4329113"/>
          <p14:tracePt t="57534" x="9845675" y="4300538"/>
          <p14:tracePt t="57542" x="9890125" y="4292600"/>
          <p14:tracePt t="57558" x="9909175" y="4292600"/>
          <p14:tracePt t="57565" x="9918700" y="4283075"/>
          <p14:tracePt t="58336" x="9918700" y="4273550"/>
          <p14:tracePt t="58342" x="9872663" y="4273550"/>
          <p14:tracePt t="58350" x="9809163" y="4273550"/>
          <p14:tracePt t="58358" x="9698038" y="4273550"/>
          <p14:tracePt t="58366" x="9588500" y="4300538"/>
          <p14:tracePt t="58374" x="9461500" y="4300538"/>
          <p14:tracePt t="58382" x="9332913" y="4300538"/>
          <p14:tracePt t="58390" x="9205913" y="4300538"/>
          <p14:tracePt t="58398" x="9077325" y="4300538"/>
          <p14:tracePt t="58406" x="8967788" y="4300538"/>
          <p14:tracePt t="58414" x="8858250" y="4300538"/>
          <p14:tracePt t="58422" x="8748713" y="4319588"/>
          <p14:tracePt t="58430" x="8612188" y="4346575"/>
          <p14:tracePt t="58438" x="8483600" y="4346575"/>
          <p14:tracePt t="58445" x="8320088" y="4346575"/>
          <p14:tracePt t="58454" x="8164513" y="4346575"/>
          <p14:tracePt t="58461" x="7981950" y="4346575"/>
          <p14:tracePt t="58470" x="7762875" y="4346575"/>
          <p14:tracePt t="58478" x="7534275" y="4346575"/>
          <p14:tracePt t="58486" x="7305675" y="4346575"/>
          <p14:tracePt t="58493" x="6959600" y="4365625"/>
          <p14:tracePt t="58504" x="6704013" y="4419600"/>
          <p14:tracePt t="58509" x="6465888" y="4456113"/>
          <p14:tracePt t="58520" x="6064250" y="4519613"/>
          <p14:tracePt t="58525" x="5708650" y="4584700"/>
          <p14:tracePt t="58534" x="5360988" y="4611688"/>
          <p14:tracePt t="58542" x="5005388" y="4665663"/>
          <p14:tracePt t="58550" x="4684713" y="4711700"/>
          <p14:tracePt t="58557" x="4329113" y="4775200"/>
          <p14:tracePt t="58565" x="4054475" y="4794250"/>
          <p14:tracePt t="58573" x="3871913" y="4821238"/>
          <p14:tracePt t="58582" x="3698875" y="4867275"/>
          <p14:tracePt t="58589" x="3552825" y="4867275"/>
          <p14:tracePt t="58598" x="3443288" y="4867275"/>
          <p14:tracePt t="58605" x="3370263" y="4867275"/>
          <p14:tracePt t="58613" x="3278188" y="4867275"/>
          <p14:tracePt t="58622" x="3187700" y="4867275"/>
          <p14:tracePt t="58630" x="3095625" y="4867275"/>
          <p14:tracePt t="58638" x="3005138" y="4867275"/>
          <p14:tracePt t="58645" x="2932113" y="4867275"/>
          <p14:tracePt t="58654" x="2859088" y="4867275"/>
          <p14:tracePt t="58662" x="2749550" y="4867275"/>
          <p14:tracePt t="58670" x="2667000" y="4867275"/>
          <p14:tracePt t="58677" x="2630488" y="4867275"/>
          <p14:tracePt t="58687" x="2574925" y="4867275"/>
          <p14:tracePt t="58693" x="2547938" y="4867275"/>
          <p14:tracePt t="58704" x="2501900" y="4867275"/>
          <p14:tracePt t="58709" x="2474913" y="4867275"/>
          <p14:tracePt t="58719" x="2447925" y="4867275"/>
          <p14:tracePt t="58726" x="2419350" y="4867275"/>
          <p14:tracePt t="58733" x="2401888" y="4867275"/>
          <p14:tracePt t="58782" x="2392363" y="4867275"/>
          <p14:tracePt t="58798" x="2374900" y="4867275"/>
          <p14:tracePt t="58814" x="2346325" y="4867275"/>
          <p14:tracePt t="58830" x="2338388" y="4867275"/>
          <p14:tracePt t="58926" x="2319338" y="4867275"/>
          <p14:tracePt t="58942" x="2309813" y="4867275"/>
          <p14:tracePt t="58950" x="2301875" y="4867275"/>
          <p14:tracePt t="58958" x="2265363" y="4848225"/>
          <p14:tracePt t="58966" x="2246313" y="4848225"/>
          <p14:tracePt t="58973" x="2228850" y="4848225"/>
          <p14:tracePt t="58981" x="2209800" y="4840288"/>
          <p14:tracePt t="59013" x="2200275" y="4840288"/>
          <p14:tracePt t="59021" x="2192338" y="4840288"/>
          <p14:tracePt t="59046" x="2182813" y="4840288"/>
          <p14:tracePt t="59070" x="2163763" y="4840288"/>
          <p14:tracePt t="59083" x="2155825" y="4840288"/>
          <p14:tracePt t="59094" x="2136775" y="4840288"/>
          <p14:tracePt t="59102" x="2127250" y="4840288"/>
          <p14:tracePt t="59110" x="2119313" y="4840288"/>
          <p14:tracePt t="59126" x="2109788" y="4840288"/>
          <p14:tracePt t="59365" x="2100263" y="4840288"/>
          <p14:tracePt t="59374" x="2090738" y="4840288"/>
          <p14:tracePt t="60078" x="2082800" y="4840288"/>
          <p14:tracePt t="60094" x="2082800" y="4857750"/>
          <p14:tracePt t="60109" x="2082800" y="4876800"/>
          <p14:tracePt t="60117" x="2082800" y="4884738"/>
          <p14:tracePt t="60125" x="2082800" y="4903788"/>
          <p14:tracePt t="60136" x="2082800" y="4913313"/>
          <p14:tracePt t="60141" x="2082800" y="4940300"/>
          <p14:tracePt t="60157" x="2082800" y="4967288"/>
          <p14:tracePt t="60165" x="2082800" y="4995863"/>
          <p14:tracePt t="60182" x="2082800" y="5003800"/>
          <p14:tracePt t="60189" x="2109788" y="5032375"/>
          <p14:tracePt t="60197" x="2136775" y="5059363"/>
          <p14:tracePt t="60205" x="2155825" y="5095875"/>
          <p14:tracePt t="60214" x="2173288" y="5141913"/>
          <p14:tracePt t="60221" x="2209800" y="5168900"/>
          <p14:tracePt t="60230" x="2246313" y="5214938"/>
          <p14:tracePt t="60238" x="2273300" y="5259388"/>
          <p14:tracePt t="60245" x="2319338" y="5324475"/>
          <p14:tracePt t="60254" x="2338388" y="5360988"/>
          <p14:tracePt t="60261" x="2346325" y="5378450"/>
          <p14:tracePt t="60270" x="2374900" y="5405438"/>
          <p14:tracePt t="60278" x="2401888" y="5441950"/>
          <p14:tracePt t="60286" x="2428875" y="5497513"/>
          <p14:tracePt t="60294" x="2447925" y="5514975"/>
          <p14:tracePt t="60304" x="2465388" y="5551488"/>
          <p14:tracePt t="60310" x="2474913" y="5570538"/>
          <p14:tracePt t="60318" x="2493963" y="5588000"/>
          <p14:tracePt t="60325" x="2493963" y="5597525"/>
          <p14:tracePt t="60333" x="2501900" y="5597525"/>
          <p14:tracePt t="60373" x="2511425" y="5607050"/>
          <p14:tracePt t="61837" x="2511425" y="5616575"/>
          <p14:tracePt t="61845" x="2511425" y="5624513"/>
          <p14:tracePt t="61854" x="2530475" y="5653088"/>
          <p14:tracePt t="61862" x="2584450" y="5653088"/>
          <p14:tracePt t="61870" x="2684463" y="5661025"/>
          <p14:tracePt t="61878" x="2776538" y="5661025"/>
          <p14:tracePt t="61887" x="2867025" y="5689600"/>
          <p14:tracePt t="61894" x="2968625" y="5707063"/>
          <p14:tracePt t="61904" x="3059113" y="5734050"/>
          <p14:tracePt t="61910" x="3159125" y="5743575"/>
          <p14:tracePt t="61918" x="3232150" y="5743575"/>
          <p14:tracePt t="61925" x="3287713" y="5770563"/>
          <p14:tracePt t="62023" x="3297238" y="5770563"/>
          <p14:tracePt t="62093" x="3306763" y="5770563"/>
          <p14:tracePt t="62110" x="3314700" y="5770563"/>
          <p14:tracePt t="62119" x="3333750" y="5770563"/>
          <p14:tracePt t="62125" x="3351213" y="5770563"/>
          <p14:tracePt t="62135" x="3397250" y="5753100"/>
          <p14:tracePt t="62142" x="3406775" y="5753100"/>
          <p14:tracePt t="62150" x="3443288" y="5743575"/>
          <p14:tracePt t="62157" x="3460750" y="5743575"/>
          <p14:tracePt t="62165" x="3470275" y="5743575"/>
          <p14:tracePt t="62173" x="3516313" y="5743575"/>
          <p14:tracePt t="62181" x="3543300" y="5726113"/>
          <p14:tracePt t="62189" x="3579813" y="5726113"/>
          <p14:tracePt t="62197" x="3606800" y="5726113"/>
          <p14:tracePt t="62205" x="3635375" y="5726113"/>
          <p14:tracePt t="62214" x="3662363" y="5726113"/>
          <p14:tracePt t="62221" x="3708400" y="5726113"/>
          <p14:tracePt t="62230" x="3744913" y="5726113"/>
          <p14:tracePt t="62238" x="3789363" y="5726113"/>
          <p14:tracePt t="62245" x="3844925" y="5726113"/>
          <p14:tracePt t="62254" x="3881438" y="5726113"/>
          <p14:tracePt t="62262" x="3908425" y="5726113"/>
          <p14:tracePt t="62271" x="3935413" y="5726113"/>
          <p14:tracePt t="62277" x="3981450" y="5726113"/>
          <p14:tracePt t="62288" x="4017963" y="5726113"/>
          <p14:tracePt t="62294" x="4064000" y="5726113"/>
          <p14:tracePt t="62304" x="4090988" y="5726113"/>
          <p14:tracePt t="62309" x="4146550" y="5726113"/>
          <p14:tracePt t="62319" x="4192588" y="5726113"/>
          <p14:tracePt t="62325" x="4219575" y="5726113"/>
          <p14:tracePt t="62334" x="4273550" y="5726113"/>
          <p14:tracePt t="62341" x="4310063" y="5726113"/>
          <p14:tracePt t="62350" x="4356100" y="5726113"/>
          <p14:tracePt t="62358" x="4392613" y="5726113"/>
          <p14:tracePt t="62366" x="4419600" y="5726113"/>
          <p14:tracePt t="62374" x="4465638" y="5726113"/>
          <p14:tracePt t="62382" x="4484688" y="5726113"/>
          <p14:tracePt t="62390" x="4511675" y="5726113"/>
          <p14:tracePt t="62397" x="4529138" y="5726113"/>
          <p14:tracePt t="62405" x="4548188" y="5726113"/>
          <p14:tracePt t="62414" x="4565650" y="5726113"/>
          <p14:tracePt t="62519" x="4575175" y="5726113"/>
          <p14:tracePt t="62525" x="4584700" y="5726113"/>
          <p14:tracePt t="62534" x="4621213" y="5726113"/>
          <p14:tracePt t="62542" x="4657725" y="5726113"/>
          <p14:tracePt t="62550" x="4684713" y="5726113"/>
          <p14:tracePt t="62558" x="4740275" y="5726113"/>
          <p14:tracePt t="62565" x="4803775" y="5726113"/>
          <p14:tracePt t="62574" x="4857750" y="5726113"/>
          <p14:tracePt t="62582" x="4895850" y="5726113"/>
          <p14:tracePt t="62589" x="4949825" y="5726113"/>
          <p14:tracePt t="62598" x="5005388" y="5726113"/>
          <p14:tracePt t="62605" x="5041900" y="5726113"/>
          <p14:tracePt t="62614" x="5049838" y="5726113"/>
          <p14:tracePt t="62623" x="5059363" y="5726113"/>
          <p14:tracePt t="62629" x="5068888" y="5726113"/>
          <p14:tracePt t="62704" x="5086350" y="5726113"/>
          <p14:tracePt t="62710" x="5132388" y="5726113"/>
          <p14:tracePt t="62721" x="5195888" y="5726113"/>
          <p14:tracePt t="62726" x="5268913" y="5726113"/>
          <p14:tracePt t="62736" x="5360988" y="5726113"/>
          <p14:tracePt t="62742" x="5451475" y="5726113"/>
          <p14:tracePt t="62749" x="5543550" y="5726113"/>
          <p14:tracePt t="62757" x="5607050" y="5726113"/>
          <p14:tracePt t="62765" x="5643563" y="5726113"/>
          <p14:tracePt t="62773" x="5670550" y="5726113"/>
          <p14:tracePt t="62782" x="5708650" y="5726113"/>
          <p14:tracePt t="62797" x="5716588" y="5726113"/>
          <p14:tracePt t="62839" x="5726113" y="5726113"/>
          <p14:tracePt t="62869" x="5745163" y="5726113"/>
          <p14:tracePt t="62878" x="5772150" y="5726113"/>
          <p14:tracePt t="62885" x="5818188" y="5726113"/>
          <p14:tracePt t="62893" x="5854700" y="5726113"/>
          <p14:tracePt t="62904" x="5899150" y="5726113"/>
          <p14:tracePt t="62909" x="5935663" y="5726113"/>
          <p14:tracePt t="62919" x="5972175" y="5726113"/>
          <p14:tracePt t="62925" x="6000750" y="5726113"/>
          <p14:tracePt t="62934" x="6027738" y="5726113"/>
          <p14:tracePt t="62941" x="6045200" y="5726113"/>
          <p14:tracePt t="62950" x="6054725" y="5726113"/>
          <p14:tracePt t="62957" x="6073775" y="5726113"/>
          <p14:tracePt t="63030" x="6091238" y="5726113"/>
          <p14:tracePt t="63038" x="6100763" y="5726113"/>
          <p14:tracePt t="63046" x="6118225" y="5726113"/>
          <p14:tracePt t="63055" x="6154738" y="5726113"/>
          <p14:tracePt t="63062" x="6191250" y="5726113"/>
          <p14:tracePt t="63071" x="6219825" y="5726113"/>
          <p14:tracePt t="63077" x="6246813" y="5726113"/>
          <p14:tracePt t="63086" x="6273800" y="5726113"/>
          <p14:tracePt t="63093" x="6292850" y="5726113"/>
          <p14:tracePt t="63105" x="6300788" y="5726113"/>
          <p14:tracePt t="63205" x="6319838" y="5726113"/>
          <p14:tracePt t="63213" x="6337300" y="5726113"/>
          <p14:tracePt t="63221" x="6356350" y="5726113"/>
          <p14:tracePt t="63238" x="6365875" y="5726113"/>
          <p14:tracePt t="63245" x="6373813" y="5726113"/>
          <p14:tracePt t="63254" x="6392863" y="5726113"/>
          <p14:tracePt t="63262" x="6402388" y="5726113"/>
          <p14:tracePt t="63270" x="6410325" y="5726113"/>
          <p14:tracePt t="63278" x="6419850" y="5726113"/>
          <p14:tracePt t="63325" x="6438900" y="5726113"/>
          <p14:tracePt t="63479" x="6446838" y="5716588"/>
          <p14:tracePt t="65286" x="6492875" y="5716588"/>
          <p14:tracePt t="65295" x="6521450" y="5716588"/>
          <p14:tracePt t="65302" x="6594475" y="5716588"/>
          <p14:tracePt t="65310" x="6684963" y="5716588"/>
          <p14:tracePt t="65319" x="6757988" y="5716588"/>
          <p14:tracePt t="65326" x="6831013" y="5716588"/>
          <p14:tracePt t="65334" x="6913563" y="5716588"/>
          <p14:tracePt t="65342" x="6967538" y="5716588"/>
          <p14:tracePt t="65350" x="7013575" y="5726113"/>
          <p14:tracePt t="65358" x="7040563" y="5726113"/>
          <p14:tracePt t="65366" x="7059613" y="5726113"/>
          <p14:tracePt t="65374" x="7086600" y="5743575"/>
          <p14:tracePt t="65575" x="7096125" y="5743575"/>
          <p14:tracePt t="65582" x="7123113" y="5743575"/>
          <p14:tracePt t="65590" x="7159625" y="5743575"/>
          <p14:tracePt t="65598" x="7232650" y="5743575"/>
          <p14:tracePt t="65607" x="7324725" y="5743575"/>
          <p14:tracePt t="65613" x="7415213" y="5743575"/>
          <p14:tracePt t="65621" x="7507288" y="5743575"/>
          <p14:tracePt t="65630" x="7607300" y="5770563"/>
          <p14:tracePt t="65638" x="7699375" y="5799138"/>
          <p14:tracePt t="65645" x="7799388" y="5843588"/>
          <p14:tracePt t="65654" x="8108950" y="5881688"/>
          <p14:tracePt t="65662" x="8154988" y="5889625"/>
          <p14:tracePt t="65670" x="8201025" y="5918200"/>
          <p14:tracePt t="65678" x="8228013" y="5926138"/>
          <p14:tracePt t="65686" x="8256588" y="5926138"/>
          <p14:tracePt t="65694" x="8264525" y="5926138"/>
          <p14:tracePt t="65805" x="8283575" y="5926138"/>
          <p14:tracePt t="66574" x="8293100" y="5935663"/>
          <p14:tracePt t="66598" x="8264525" y="5954713"/>
          <p14:tracePt t="66606" x="8247063" y="5954713"/>
          <p14:tracePt t="66615" x="8210550" y="5972175"/>
          <p14:tracePt t="66623" x="8164513" y="5991225"/>
          <p14:tracePt t="66630" x="8147050" y="5991225"/>
          <p14:tracePt t="66638" x="8108950" y="5999163"/>
          <p14:tracePt t="66645" x="8054975" y="6027738"/>
          <p14:tracePt t="66655" x="8027988" y="6027738"/>
          <p14:tracePt t="66662" x="7999413" y="6035675"/>
          <p14:tracePt t="66670" x="7926388" y="6054725"/>
          <p14:tracePt t="66678" x="7845425" y="6072188"/>
          <p14:tracePt t="66687" x="7772400" y="6100763"/>
          <p14:tracePt t="66694" x="7670800" y="6108700"/>
          <p14:tracePt t="66704" x="7388225" y="6145213"/>
          <p14:tracePt t="66710" x="7278688" y="6145213"/>
          <p14:tracePt t="66718" x="7113588" y="6145213"/>
          <p14:tracePt t="66725" x="6913563" y="6145213"/>
          <p14:tracePt t="66734" x="6711950" y="6145213"/>
          <p14:tracePt t="66741" x="6521450" y="6145213"/>
          <p14:tracePt t="66750" x="6292850" y="6145213"/>
          <p14:tracePt t="66757" x="6137275" y="6145213"/>
          <p14:tracePt t="66766" x="5991225" y="6145213"/>
          <p14:tracePt t="66773" x="5862638" y="6145213"/>
          <p14:tracePt t="66782" x="5735638" y="6145213"/>
          <p14:tracePt t="66789" x="5626100" y="6145213"/>
          <p14:tracePt t="66797" x="5534025" y="6145213"/>
          <p14:tracePt t="66805" x="5451475" y="6145213"/>
          <p14:tracePt t="66814" x="5397500" y="6145213"/>
          <p14:tracePt t="66822" x="5324475" y="6145213"/>
          <p14:tracePt t="66830" x="5232400" y="6145213"/>
          <p14:tracePt t="66838" x="5141913" y="6145213"/>
          <p14:tracePt t="66845" x="5032375" y="6145213"/>
          <p14:tracePt t="66854" x="4903788" y="6145213"/>
          <p14:tracePt t="66862" x="4794250" y="6145213"/>
          <p14:tracePt t="66870" x="4648200" y="6145213"/>
          <p14:tracePt t="66877" x="4521200" y="6145213"/>
          <p14:tracePt t="66886" x="4392613" y="6145213"/>
          <p14:tracePt t="66894" x="4265613" y="6145213"/>
          <p14:tracePt t="66904" x="4137025" y="6145213"/>
          <p14:tracePt t="66910" x="4008438" y="6145213"/>
          <p14:tracePt t="66918" x="3898900" y="6145213"/>
          <p14:tracePt t="66925" x="3752850" y="6145213"/>
          <p14:tracePt t="66934" x="3625850" y="6145213"/>
          <p14:tracePt t="66942" x="3497263" y="6145213"/>
          <p14:tracePt t="66950" x="3406775" y="6145213"/>
          <p14:tracePt t="66958" x="3314700" y="6145213"/>
          <p14:tracePt t="66966" x="3241675" y="6145213"/>
          <p14:tracePt t="66973" x="3195638" y="6145213"/>
          <p14:tracePt t="66981" x="3168650" y="6145213"/>
          <p14:tracePt t="66989" x="3141663" y="6145213"/>
          <p14:tracePt t="66997" x="3122613" y="6145213"/>
          <p14:tracePt t="67005" x="3105150" y="6145213"/>
          <p14:tracePt t="67013" x="3078163" y="6145213"/>
          <p14:tracePt t="67022" x="3059113" y="6145213"/>
          <p14:tracePt t="67030" x="3041650" y="6145213"/>
          <p14:tracePt t="67037" x="3022600" y="6154738"/>
          <p14:tracePt t="67045" x="3013075" y="6154738"/>
          <p14:tracePt t="67054" x="2995613" y="6154738"/>
          <p14:tracePt t="67062" x="2968625" y="6154738"/>
          <p14:tracePt t="67071" x="2940050" y="6173788"/>
          <p14:tracePt t="67077" x="2895600" y="6173788"/>
          <p14:tracePt t="67086" x="2840038" y="6173788"/>
          <p14:tracePt t="67094" x="2767013" y="6191250"/>
          <p14:tracePt t="67103" x="2693988" y="6191250"/>
          <p14:tracePt t="67109" x="2630488" y="6191250"/>
          <p14:tracePt t="67120" x="2557463" y="6191250"/>
          <p14:tracePt t="67139" x="2501900" y="6191250"/>
          <p14:tracePt t="67143" x="2474913" y="6191250"/>
          <p14:tracePt t="67167" x="2457450" y="6191250"/>
          <p14:tracePt t="67574" x="2457450" y="6173788"/>
          <p14:tracePt t="67581" x="2465388" y="6164263"/>
          <p14:tracePt t="67622" x="2484438" y="6145213"/>
          <p14:tracePt t="67719" x="2484438" y="6137275"/>
          <p14:tracePt t="68446" x="2501900" y="6108700"/>
          <p14:tracePt t="68454" x="2520950" y="6091238"/>
          <p14:tracePt t="68462" x="2538413" y="6081713"/>
          <p14:tracePt t="68470" x="2557463" y="6072188"/>
          <p14:tracePt t="68477" x="2593975" y="6045200"/>
          <p14:tracePt t="68487" x="2620963" y="6027738"/>
          <p14:tracePt t="68493" x="2630488" y="6018213"/>
          <p14:tracePt t="68502" x="2647950" y="6018213"/>
          <p14:tracePt t="68509" x="2667000" y="5999163"/>
          <p14:tracePt t="68541" x="2676525" y="5991225"/>
          <p14:tracePt t="68573" x="2684463" y="5981700"/>
          <p14:tracePt t="68581" x="2693988" y="5972175"/>
          <p14:tracePt t="68597" x="2693988" y="5962650"/>
          <p14:tracePt t="68622" x="2713038" y="5945188"/>
          <p14:tracePt t="69982" x="2730500" y="5945188"/>
          <p14:tracePt t="69990" x="2876550" y="5945188"/>
          <p14:tracePt t="69999" x="3022600" y="5945188"/>
          <p14:tracePt t="70007" x="3224213" y="5945188"/>
          <p14:tracePt t="70014" x="3424238" y="5945188"/>
          <p14:tracePt t="70022" x="3671888" y="5945188"/>
          <p14:tracePt t="70029" x="3971925" y="5945188"/>
          <p14:tracePt t="70038" x="4229100" y="5945188"/>
          <p14:tracePt t="70045" x="4565650" y="5945188"/>
          <p14:tracePt t="70054" x="4867275" y="5945188"/>
          <p14:tracePt t="70062" x="5132388" y="5945188"/>
          <p14:tracePt t="70071" x="5434013" y="5945188"/>
          <p14:tracePt t="70078" x="5653088" y="5945188"/>
          <p14:tracePt t="70086" x="5872163" y="5899150"/>
          <p14:tracePt t="70094" x="6073775" y="5881688"/>
          <p14:tracePt t="70102" x="6264275" y="5835650"/>
          <p14:tracePt t="70110" x="6446838" y="5789613"/>
          <p14:tracePt t="70119" x="6667500" y="5707063"/>
          <p14:tracePt t="70125" x="6831013" y="5661025"/>
          <p14:tracePt t="70138" x="7069138" y="5607050"/>
          <p14:tracePt t="70141" x="7296150" y="5534025"/>
          <p14:tracePt t="70150" x="7543800" y="5424488"/>
          <p14:tracePt t="70157" x="7799388" y="5368925"/>
          <p14:tracePt t="70165" x="8101013" y="5268913"/>
          <p14:tracePt t="70173" x="8329613" y="5195888"/>
          <p14:tracePt t="70181" x="8629650" y="5095875"/>
          <p14:tracePt t="70189" x="8931275" y="5022850"/>
          <p14:tracePt t="70197" x="9196388" y="4922838"/>
          <p14:tracePt t="70205" x="9515475" y="4775200"/>
          <p14:tracePt t="70213" x="9763125" y="4665663"/>
          <p14:tracePt t="70223" x="10072688" y="4538663"/>
          <p14:tracePt t="70229" x="10347325" y="4419600"/>
          <p14:tracePt t="70238" x="10575925" y="4264025"/>
          <p14:tracePt t="70245" x="10721975" y="4173538"/>
          <p14:tracePt t="70255" x="10877550" y="4081463"/>
          <p14:tracePt t="70261" x="10958513" y="4017963"/>
          <p14:tracePt t="70270" x="11041063" y="3963988"/>
          <p14:tracePt t="70277" x="11114088" y="3889375"/>
          <p14:tracePt t="70287" x="11133138" y="3871913"/>
          <p14:tracePt t="70294" x="11160125" y="3844925"/>
          <p14:tracePt t="70304" x="11196638" y="3808413"/>
          <p14:tracePt t="70309" x="11214100" y="3789363"/>
          <p14:tracePt t="70319" x="11233150" y="3762375"/>
          <p14:tracePt t="70325" x="11242675" y="3725863"/>
          <p14:tracePt t="70334" x="11260138" y="3706813"/>
          <p14:tracePt t="70341" x="11269663" y="3679825"/>
          <p14:tracePt t="70350" x="11306175" y="3652838"/>
          <p14:tracePt t="70357" x="11323638" y="3625850"/>
          <p14:tracePt t="70366" x="11333163" y="3625850"/>
          <p14:tracePt t="70373" x="11352213" y="3606800"/>
          <p14:tracePt t="70381" x="11406188" y="3579813"/>
          <p14:tracePt t="70389" x="11488738" y="3570288"/>
          <p14:tracePt t="70397" x="11561763" y="3543300"/>
          <p14:tracePt t="70405" x="11653838" y="3543300"/>
          <p14:tracePt t="70413" x="11734800" y="3524250"/>
          <p14:tracePt t="70422" x="11826875" y="3524250"/>
          <p14:tracePt t="70429" x="11917363" y="3497263"/>
          <p14:tracePt t="70438" x="12018963" y="3487738"/>
          <p14:tracePt t="70445" x="12165013" y="3460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oter Placeholder 3">
            <a:extLst>
              <a:ext uri="{FF2B5EF4-FFF2-40B4-BE49-F238E27FC236}">
                <a16:creationId xmlns:a16="http://schemas.microsoft.com/office/drawing/2014/main" id="{9AD9F9E1-EE9A-488A-8D9B-6ED63F5F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/>
              <a:t>Rinaldi M/IF4020 Kriptografi</a:t>
            </a:r>
          </a:p>
        </p:txBody>
      </p:sp>
      <p:sp>
        <p:nvSpPr>
          <p:cNvPr id="98307" name="Slide Number Placeholder 4">
            <a:extLst>
              <a:ext uri="{FF2B5EF4-FFF2-40B4-BE49-F238E27FC236}">
                <a16:creationId xmlns:a16="http://schemas.microsoft.com/office/drawing/2014/main" id="{82B8DEFB-4FB4-4CF8-AD1D-69F51DB0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C651DF9-5968-4020-921B-1D42A18F908C}" type="slidenum">
              <a:rPr lang="en-GB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4431E5B-AF92-4238-A952-D6169870F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17550"/>
            <a:ext cx="10591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3200" b="1" i="1" kern="0" dirty="0"/>
              <a:t>Confusion</a:t>
            </a: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kern="0" dirty="0"/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kern="0" dirty="0" err="1"/>
              <a:t>Prinsip</a:t>
            </a:r>
            <a:r>
              <a:rPr lang="en-US" sz="2400" kern="0" dirty="0"/>
              <a:t> </a:t>
            </a:r>
            <a:r>
              <a:rPr lang="en-US" sz="2400" kern="0" dirty="0" err="1"/>
              <a:t>ini</a:t>
            </a:r>
            <a:r>
              <a:rPr lang="en-US" sz="2400" kern="0" dirty="0"/>
              <a:t> </a:t>
            </a:r>
            <a:r>
              <a:rPr lang="en-US" sz="2400" kern="0" dirty="0" err="1">
                <a:cs typeface="Times New Roman" pitchFamily="18" charset="0"/>
              </a:rPr>
              <a:t>menyembunyikan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hubungan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apapun</a:t>
            </a:r>
            <a:r>
              <a:rPr lang="en-US" sz="2400" kern="0" dirty="0">
                <a:cs typeface="Times New Roman" pitchFamily="18" charset="0"/>
              </a:rPr>
              <a:t> yang </a:t>
            </a:r>
            <a:r>
              <a:rPr lang="en-US" sz="2400" kern="0" dirty="0" err="1">
                <a:cs typeface="Times New Roman" pitchFamily="18" charset="0"/>
              </a:rPr>
              <a:t>ada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antara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plainteks</a:t>
            </a:r>
            <a:r>
              <a:rPr lang="en-US" sz="2400" kern="0" dirty="0">
                <a:cs typeface="Times New Roman" pitchFamily="18" charset="0"/>
              </a:rPr>
              <a:t>, </a:t>
            </a:r>
            <a:r>
              <a:rPr lang="en-US" sz="2400" kern="0" dirty="0" err="1">
                <a:cs typeface="Times New Roman" pitchFamily="18" charset="0"/>
              </a:rPr>
              <a:t>cipherteks</a:t>
            </a:r>
            <a:r>
              <a:rPr lang="en-US" sz="2400" kern="0" dirty="0">
                <a:cs typeface="Times New Roman" pitchFamily="18" charset="0"/>
              </a:rPr>
              <a:t>, dan </a:t>
            </a:r>
            <a:r>
              <a:rPr lang="en-US" sz="2400" kern="0" dirty="0" err="1">
                <a:cs typeface="Times New Roman" pitchFamily="18" charset="0"/>
              </a:rPr>
              <a:t>kunci</a:t>
            </a:r>
            <a:r>
              <a:rPr lang="en-US" sz="2400" kern="0" dirty="0">
                <a:cs typeface="Times New Roman" pitchFamily="18" charset="0"/>
              </a:rPr>
              <a:t>. </a:t>
            </a:r>
            <a:r>
              <a:rPr lang="en-GB" sz="2400" kern="0" dirty="0"/>
              <a:t> </a:t>
            </a:r>
            <a:endParaRPr lang="en-US" sz="2400" kern="0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400" kern="0" dirty="0">
                <a:cs typeface="Times New Roman" pitchFamily="18" charset="0"/>
              </a:rPr>
              <a:t>	</a:t>
            </a: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kern="0" dirty="0" err="1">
                <a:cs typeface="Times New Roman" pitchFamily="18" charset="0"/>
              </a:rPr>
              <a:t>Prinsip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i="1" kern="0" dirty="0">
                <a:cs typeface="Times New Roman" pitchFamily="18" charset="0"/>
              </a:rPr>
              <a:t>confusion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membuat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kriptanalis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frustasi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untuk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mencari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pola-pola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statistik</a:t>
            </a:r>
            <a:r>
              <a:rPr lang="en-US" sz="2400" kern="0" dirty="0">
                <a:cs typeface="Times New Roman" pitchFamily="18" charset="0"/>
              </a:rPr>
              <a:t> yang </a:t>
            </a:r>
            <a:r>
              <a:rPr lang="en-US" sz="2400" kern="0" dirty="0" err="1">
                <a:cs typeface="Times New Roman" pitchFamily="18" charset="0"/>
              </a:rPr>
              <a:t>muncul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pada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cipherteks</a:t>
            </a:r>
            <a:r>
              <a:rPr lang="en-US" sz="2400" kern="0" dirty="0"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sz="2400" kern="0" dirty="0">
              <a:cs typeface="Times New Roman" pitchFamily="18" charset="0"/>
            </a:endParaRP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i="1" kern="0" dirty="0">
                <a:cs typeface="Times New Roman" pitchFamily="18" charset="0"/>
              </a:rPr>
              <a:t>One-Time Pad </a:t>
            </a:r>
            <a:r>
              <a:rPr lang="en-US" sz="2400" kern="0" dirty="0" err="1">
                <a:cs typeface="Times New Roman" pitchFamily="18" charset="0"/>
              </a:rPr>
              <a:t>adalah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contoh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algoritma</a:t>
            </a:r>
            <a:r>
              <a:rPr lang="en-US" sz="2400" kern="0" dirty="0">
                <a:cs typeface="Times New Roman" pitchFamily="18" charset="0"/>
              </a:rPr>
              <a:t> yang </a:t>
            </a:r>
            <a:r>
              <a:rPr lang="en-US" sz="2400" i="1" kern="0" dirty="0">
                <a:cs typeface="Times New Roman" pitchFamily="18" charset="0"/>
              </a:rPr>
              <a:t>confuse</a:t>
            </a:r>
            <a:r>
              <a:rPr lang="en-US" sz="2400" kern="0" dirty="0"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sz="2400" kern="0" dirty="0">
              <a:cs typeface="Times New Roman" pitchFamily="18" charset="0"/>
            </a:endParaRPr>
          </a:p>
          <a:p>
            <a:pPr marL="282575" indent="-282575">
              <a:buFont typeface="Arial" pitchFamily="34" charset="0"/>
              <a:buChar char="•"/>
              <a:defRPr/>
            </a:pPr>
            <a:r>
              <a:rPr lang="en-US" sz="2400" i="1" dirty="0"/>
              <a:t>Confusion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direalisasikan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</a:t>
            </a:r>
            <a:r>
              <a:rPr lang="en-US" sz="2400" dirty="0" err="1"/>
              <a:t>substitusi</a:t>
            </a:r>
            <a:r>
              <a:rPr lang="en-US" sz="2400" dirty="0"/>
              <a:t> yang </a:t>
            </a:r>
            <a:r>
              <a:rPr lang="en-US" sz="2400" dirty="0" err="1"/>
              <a:t>kompleks</a:t>
            </a:r>
            <a:r>
              <a:rPr lang="en-US" sz="2400" dirty="0"/>
              <a:t>. </a:t>
            </a:r>
          </a:p>
          <a:p>
            <a:pPr marL="282575" indent="-282575">
              <a:buFont typeface="Arial" pitchFamily="34" charset="0"/>
              <a:buChar char="•"/>
              <a:defRPr/>
            </a:pPr>
            <a:endParaRPr lang="en-US" sz="2400" dirty="0"/>
          </a:p>
          <a:p>
            <a:pPr marL="282575" indent="-282575">
              <a:buFont typeface="Arial" pitchFamily="34" charset="0"/>
              <a:buChar char="•"/>
              <a:defRPr/>
            </a:pPr>
            <a:r>
              <a:rPr lang="en-US" sz="2400" dirty="0"/>
              <a:t>DES </a:t>
            </a:r>
            <a:r>
              <a:rPr lang="en-US" sz="2400" dirty="0" err="1"/>
              <a:t>mengimplementasikan</a:t>
            </a:r>
            <a:r>
              <a:rPr lang="en-US" sz="2400" dirty="0"/>
              <a:t> </a:t>
            </a:r>
            <a:r>
              <a:rPr lang="en-US" sz="2400" dirty="0" err="1"/>
              <a:t>substitusi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-S.</a:t>
            </a:r>
            <a:endParaRPr lang="en-US" sz="2400" kern="0" dirty="0">
              <a:cs typeface="Times New Roman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400" kern="0" dirty="0">
                <a:cs typeface="Times New Roman" pitchFamily="18" charset="0"/>
              </a:rPr>
              <a:t>	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400" kern="0" dirty="0">
                <a:cs typeface="Times New Roman" pitchFamily="18" charset="0"/>
              </a:rPr>
              <a:t>	</a:t>
            </a:r>
            <a:endParaRPr lang="en-GB" sz="2400" kern="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85CE77C-A0DA-4933-BF8B-442BF7A94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14"/>
    </mc:Choice>
    <mc:Fallback xmlns="">
      <p:transition spd="slow" advTm="13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" x="1196975" y="1416050"/>
          <p14:tracePt t="360" x="1223963" y="1416050"/>
          <p14:tracePt t="381" x="1233488" y="1416050"/>
          <p14:tracePt t="399" x="1241425" y="1406525"/>
          <p14:tracePt t="511" x="1241425" y="1397000"/>
          <p14:tracePt t="518" x="1223963" y="1397000"/>
          <p14:tracePt t="607" x="1204913" y="1397000"/>
          <p14:tracePt t="632" x="1196975" y="1387475"/>
          <p14:tracePt t="663" x="1177925" y="1370013"/>
          <p14:tracePt t="734" x="1168400" y="1370013"/>
          <p14:tracePt t="744" x="1150938" y="1360488"/>
          <p14:tracePt t="752" x="1131888" y="1343025"/>
          <p14:tracePt t="758" x="1104900" y="1323975"/>
          <p14:tracePt t="769" x="1087438" y="1306513"/>
          <p14:tracePt t="775" x="1041400" y="1277938"/>
          <p14:tracePt t="783" x="1022350" y="1270000"/>
          <p14:tracePt t="798" x="995363" y="1260475"/>
          <p14:tracePt t="9647" x="1031875" y="1296988"/>
          <p14:tracePt t="9654" x="1050925" y="1314450"/>
          <p14:tracePt t="9663" x="1077913" y="1343025"/>
          <p14:tracePt t="9670" x="1150938" y="1397000"/>
          <p14:tracePt t="9680" x="1196975" y="1433513"/>
          <p14:tracePt t="9688" x="1214438" y="1452563"/>
          <p14:tracePt t="9695" x="1241425" y="1479550"/>
          <p14:tracePt t="9711" x="1270000" y="1516063"/>
          <p14:tracePt t="9718" x="1270000" y="1533525"/>
          <p14:tracePt t="9728" x="1270000" y="1543050"/>
          <p14:tracePt t="9734" x="1270000" y="1552575"/>
          <p14:tracePt t="9746" x="1270000" y="1562100"/>
          <p14:tracePt t="9750" x="1270000" y="1579563"/>
          <p14:tracePt t="9759" x="1270000" y="1598613"/>
          <p14:tracePt t="9765" x="1270000" y="1606550"/>
          <p14:tracePt t="9774" x="1270000" y="1616075"/>
          <p14:tracePt t="9782" x="1270000" y="1625600"/>
          <p14:tracePt t="9790" x="1260475" y="1652588"/>
          <p14:tracePt t="9799" x="1241425" y="1671638"/>
          <p14:tracePt t="9806" x="1241425" y="1698625"/>
          <p14:tracePt t="9814" x="1241425" y="1735138"/>
          <p14:tracePt t="9822" x="1241425" y="1781175"/>
          <p14:tracePt t="9830" x="1241425" y="1817688"/>
          <p14:tracePt t="9837" x="1250950" y="1862138"/>
          <p14:tracePt t="9846" x="1277938" y="1881188"/>
          <p14:tracePt t="9854" x="1296988" y="1908175"/>
          <p14:tracePt t="9862" x="1306513" y="1917700"/>
          <p14:tracePt t="9870" x="1323975" y="1935163"/>
          <p14:tracePt t="9879" x="1333500" y="1935163"/>
          <p14:tracePt t="10841" x="1343025" y="1935163"/>
          <p14:tracePt t="10854" x="1350963" y="1935163"/>
          <p14:tracePt t="10862" x="1370013" y="1935163"/>
          <p14:tracePt t="10870" x="1387475" y="1935163"/>
          <p14:tracePt t="10881" x="1397000" y="1935163"/>
          <p14:tracePt t="10886" x="1416050" y="1935163"/>
          <p14:tracePt t="10897" x="1423988" y="1935163"/>
          <p14:tracePt t="10902" x="1433513" y="1935163"/>
          <p14:tracePt t="10912" x="1443038" y="1935163"/>
          <p14:tracePt t="10918" x="1452563" y="1935163"/>
          <p14:tracePt t="10928" x="1460500" y="1935163"/>
          <p14:tracePt t="10934" x="1489075" y="1935163"/>
          <p14:tracePt t="10945" x="1516063" y="1935163"/>
          <p14:tracePt t="10962" x="1570038" y="1935163"/>
          <p14:tracePt t="10966" x="1598613" y="1935163"/>
          <p14:tracePt t="10974" x="1616075" y="1927225"/>
          <p14:tracePt t="10982" x="1635125" y="1917700"/>
          <p14:tracePt t="10991" x="1652588" y="1917700"/>
          <p14:tracePt t="10998" x="1662113" y="1917700"/>
          <p14:tracePt t="11014" x="1671638" y="1917700"/>
          <p14:tracePt t="11086" x="1681163" y="1908175"/>
          <p14:tracePt t="11094" x="1698625" y="1908175"/>
          <p14:tracePt t="11102" x="1725613" y="1908175"/>
          <p14:tracePt t="11112" x="1744663" y="1908175"/>
          <p14:tracePt t="11118" x="1771650" y="1908175"/>
          <p14:tracePt t="11128" x="1817688" y="1908175"/>
          <p14:tracePt t="11134" x="1844675" y="1908175"/>
          <p14:tracePt t="11144" x="1871663" y="1908175"/>
          <p14:tracePt t="11150" x="1890713" y="1908175"/>
          <p14:tracePt t="11159" x="1908175" y="1908175"/>
          <p14:tracePt t="11166" x="1927225" y="1908175"/>
          <p14:tracePt t="11182" x="1936750" y="1908175"/>
          <p14:tracePt t="11222" x="1954213" y="1908175"/>
          <p14:tracePt t="11238" x="1963738" y="1908175"/>
          <p14:tracePt t="11250" x="1990725" y="1908175"/>
          <p14:tracePt t="11254" x="2027238" y="1908175"/>
          <p14:tracePt t="11263" x="2063750" y="1908175"/>
          <p14:tracePt t="11272" x="2136775" y="1908175"/>
          <p14:tracePt t="11279" x="2209800" y="1908175"/>
          <p14:tracePt t="11288" x="2301875" y="1908175"/>
          <p14:tracePt t="11295" x="2392363" y="1908175"/>
          <p14:tracePt t="11304" x="2484438" y="1908175"/>
          <p14:tracePt t="11311" x="2547938" y="1908175"/>
          <p14:tracePt t="11317" x="2574925" y="1908175"/>
          <p14:tracePt t="11328" x="2611438" y="1908175"/>
          <p14:tracePt t="11334" x="2630488" y="1908175"/>
          <p14:tracePt t="11343" x="2647950" y="1908175"/>
          <p14:tracePt t="11366" x="2667000" y="1908175"/>
          <p14:tracePt t="11390" x="2676525" y="1908175"/>
          <p14:tracePt t="11406" x="2693988" y="1908175"/>
          <p14:tracePt t="11422" x="2703513" y="1908175"/>
          <p14:tracePt t="11430" x="2720975" y="1908175"/>
          <p14:tracePt t="11438" x="2730500" y="1908175"/>
          <p14:tracePt t="11446" x="2749550" y="1908175"/>
          <p14:tracePt t="11454" x="2794000" y="1908175"/>
          <p14:tracePt t="11462" x="2830513" y="1908175"/>
          <p14:tracePt t="11471" x="2867025" y="1908175"/>
          <p14:tracePt t="11479" x="2895600" y="1908175"/>
          <p14:tracePt t="11486" x="2932113" y="1908175"/>
          <p14:tracePt t="11494" x="2968625" y="1908175"/>
          <p14:tracePt t="11502" x="2995613" y="1908175"/>
          <p14:tracePt t="11515" x="3013075" y="1908175"/>
          <p14:tracePt t="11518" x="3022600" y="1908175"/>
          <p14:tracePt t="11529" x="3032125" y="1908175"/>
          <p14:tracePt t="11534" x="3041650" y="1908175"/>
          <p14:tracePt t="11543" x="3059113" y="1908175"/>
          <p14:tracePt t="11590" x="3068638" y="1908175"/>
          <p14:tracePt t="11600" x="3095625" y="1908175"/>
          <p14:tracePt t="11606" x="3114675" y="1908175"/>
          <p14:tracePt t="11614" x="3141663" y="1908175"/>
          <p14:tracePt t="11622" x="3178175" y="1908175"/>
          <p14:tracePt t="11630" x="3224213" y="1908175"/>
          <p14:tracePt t="11639" x="3278188" y="1908175"/>
          <p14:tracePt t="11647" x="3333750" y="1908175"/>
          <p14:tracePt t="11654" x="3379788" y="1908175"/>
          <p14:tracePt t="11662" x="3416300" y="1908175"/>
          <p14:tracePt t="11670" x="3470275" y="1908175"/>
          <p14:tracePt t="11679" x="3506788" y="1908175"/>
          <p14:tracePt t="11686" x="3552825" y="1908175"/>
          <p14:tracePt t="11697" x="3579813" y="1908175"/>
          <p14:tracePt t="11702" x="3606800" y="1908175"/>
          <p14:tracePt t="11712" x="3643313" y="1908175"/>
          <p14:tracePt t="11718" x="3652838" y="1908175"/>
          <p14:tracePt t="11727" x="3671888" y="1908175"/>
          <p14:tracePt t="11734" x="3725863" y="1908175"/>
          <p14:tracePt t="11743" x="3762375" y="1908175"/>
          <p14:tracePt t="11749" x="3789363" y="1908175"/>
          <p14:tracePt t="11758" x="3798888" y="1908175"/>
          <p14:tracePt t="11766" x="3825875" y="1908175"/>
          <p14:tracePt t="11774" x="3854450" y="1908175"/>
          <p14:tracePt t="11782" x="3881438" y="1908175"/>
          <p14:tracePt t="11790" x="3898900" y="1908175"/>
          <p14:tracePt t="11798" x="3908425" y="1908175"/>
          <p14:tracePt t="11807" x="3927475" y="1908175"/>
          <p14:tracePt t="11823" x="3954463" y="1908175"/>
          <p14:tracePt t="11830" x="3971925" y="1908175"/>
          <p14:tracePt t="11839" x="3981450" y="1908175"/>
          <p14:tracePt t="11846" x="4008438" y="1908175"/>
          <p14:tracePt t="11853" x="4027488" y="1908175"/>
          <p14:tracePt t="11863" x="4054475" y="1908175"/>
          <p14:tracePt t="11869" x="4083050" y="1908175"/>
          <p14:tracePt t="11880" x="4110038" y="1908175"/>
          <p14:tracePt t="11885" x="4146550" y="1908175"/>
          <p14:tracePt t="11894" x="4164013" y="1908175"/>
          <p14:tracePt t="11901" x="4192588" y="1908175"/>
          <p14:tracePt t="11910" x="4229100" y="1908175"/>
          <p14:tracePt t="11918" x="4273550" y="1908175"/>
          <p14:tracePt t="11927" x="4302125" y="1908175"/>
          <p14:tracePt t="11935" x="4329113" y="1908175"/>
          <p14:tracePt t="11942" x="4356100" y="1908175"/>
          <p14:tracePt t="11962" x="4438650" y="1908175"/>
          <p14:tracePt t="11966" x="4484688" y="1908175"/>
          <p14:tracePt t="11973" x="4521200" y="1908175"/>
          <p14:tracePt t="11982" x="4575175" y="1908175"/>
          <p14:tracePt t="11992" x="4602163" y="1908175"/>
          <p14:tracePt t="11997" x="4657725" y="1908175"/>
          <p14:tracePt t="12005" x="4694238" y="1908175"/>
          <p14:tracePt t="12014" x="4721225" y="1908175"/>
          <p14:tracePt t="12021" x="4748213" y="1908175"/>
          <p14:tracePt t="12031" x="4757738" y="1908175"/>
          <p14:tracePt t="12038" x="4784725" y="1908175"/>
          <p14:tracePt t="12049" x="4803775" y="1908175"/>
          <p14:tracePt t="12054" x="4813300" y="1908175"/>
          <p14:tracePt t="12070" x="4821238" y="1908175"/>
          <p14:tracePt t="12078" x="4830763" y="1908175"/>
          <p14:tracePt t="12094" x="4840288" y="1908175"/>
          <p14:tracePt t="12103" x="4849813" y="1908175"/>
          <p14:tracePt t="12110" x="4857750" y="1908175"/>
          <p14:tracePt t="12118" x="4867275" y="1908175"/>
          <p14:tracePt t="12127" x="4886325" y="1908175"/>
          <p14:tracePt t="12134" x="4895850" y="1908175"/>
          <p14:tracePt t="12142" x="4903788" y="1917700"/>
          <p14:tracePt t="12150" x="4913313" y="1917700"/>
          <p14:tracePt t="12161" x="4932363" y="1917700"/>
          <p14:tracePt t="12166" x="4940300" y="1917700"/>
          <p14:tracePt t="12174" x="4968875" y="1917700"/>
          <p14:tracePt t="12181" x="4986338" y="1917700"/>
          <p14:tracePt t="12190" x="5005388" y="1917700"/>
          <p14:tracePt t="12206" x="5022850" y="1917700"/>
          <p14:tracePt t="12215" x="5049838" y="1917700"/>
          <p14:tracePt t="12222" x="5059363" y="1917700"/>
          <p14:tracePt t="12232" x="5078413" y="1917700"/>
          <p14:tracePt t="12238" x="5086350" y="1917700"/>
          <p14:tracePt t="12246" x="5105400" y="1917700"/>
          <p14:tracePt t="12253" x="5114925" y="1917700"/>
          <p14:tracePt t="12272" x="5132388" y="1917700"/>
          <p14:tracePt t="12278" x="5159375" y="1917700"/>
          <p14:tracePt t="12286" x="5178425" y="1917700"/>
          <p14:tracePt t="12294" x="5187950" y="1917700"/>
          <p14:tracePt t="12302" x="5214938" y="1917700"/>
          <p14:tracePt t="12311" x="5232400" y="1935163"/>
          <p14:tracePt t="12318" x="5241925" y="1935163"/>
          <p14:tracePt t="12329" x="5260975" y="1935163"/>
          <p14:tracePt t="12350" x="5268913" y="1935163"/>
          <p14:tracePt t="12432" x="5287963" y="1935163"/>
          <p14:tracePt t="12440" x="5324475" y="1935163"/>
          <p14:tracePt t="12447" x="5378450" y="1935163"/>
          <p14:tracePt t="12457" x="5451475" y="1935163"/>
          <p14:tracePt t="12464" x="5543550" y="1935163"/>
          <p14:tracePt t="12470" x="5616575" y="1935163"/>
          <p14:tracePt t="12482" x="5716588" y="1935163"/>
          <p14:tracePt t="12486" x="5772150" y="1935163"/>
          <p14:tracePt t="12499" x="5862638" y="1935163"/>
          <p14:tracePt t="12502" x="5954713" y="1954213"/>
          <p14:tracePt t="12515" x="6054725" y="1981200"/>
          <p14:tracePt t="12518" x="6146800" y="1981200"/>
          <p14:tracePt t="12533" x="6273800" y="1981200"/>
          <p14:tracePt t="12536" x="6329363" y="1981200"/>
          <p14:tracePt t="12545" x="6337300" y="1981200"/>
          <p14:tracePt t="12551" x="6356350" y="1981200"/>
          <p14:tracePt t="12560" x="6373813" y="1981200"/>
          <p14:tracePt t="12888" x="6383338" y="1981200"/>
          <p14:tracePt t="12895" x="6419850" y="1981200"/>
          <p14:tracePt t="12902" x="6475413" y="1981200"/>
          <p14:tracePt t="12911" x="6565900" y="1981200"/>
          <p14:tracePt t="12918" x="6638925" y="1981200"/>
          <p14:tracePt t="12928" x="6721475" y="1981200"/>
          <p14:tracePt t="12934" x="6813550" y="1981200"/>
          <p14:tracePt t="12944" x="6886575" y="1981200"/>
          <p14:tracePt t="12961" x="7032625" y="1981200"/>
          <p14:tracePt t="12965" x="7105650" y="1981200"/>
          <p14:tracePt t="12980" x="7178675" y="1981200"/>
          <p14:tracePt t="12981" x="7269163" y="1981200"/>
          <p14:tracePt t="12989" x="7334250" y="1981200"/>
          <p14:tracePt t="12999" x="7388225" y="1981200"/>
          <p14:tracePt t="13006" x="7443788" y="1981200"/>
          <p14:tracePt t="13015" x="7497763" y="1981200"/>
          <p14:tracePt t="13022" x="7570788" y="1981200"/>
          <p14:tracePt t="13030" x="7626350" y="1981200"/>
          <p14:tracePt t="13038" x="7670800" y="1981200"/>
          <p14:tracePt t="13046" x="7699375" y="1981200"/>
          <p14:tracePt t="13054" x="7743825" y="1981200"/>
          <p14:tracePt t="13063" x="7780338" y="1981200"/>
          <p14:tracePt t="13072" x="7808913" y="1981200"/>
          <p14:tracePt t="13079" x="7816850" y="1981200"/>
          <p14:tracePt t="13087" x="7835900" y="1981200"/>
          <p14:tracePt t="13359" x="7845425" y="1981200"/>
          <p14:tracePt t="13374" x="7862888" y="1981200"/>
          <p14:tracePt t="13391" x="7899400" y="1981200"/>
          <p14:tracePt t="13399" x="7945438" y="1981200"/>
          <p14:tracePt t="13407" x="7999413" y="1981200"/>
          <p14:tracePt t="13415" x="8054975" y="1981200"/>
          <p14:tracePt t="13429" x="8128000" y="1981200"/>
          <p14:tracePt t="13433" x="8183563" y="1981200"/>
          <p14:tracePt t="13438" x="8247063" y="1981200"/>
          <p14:tracePt t="13446" x="8283575" y="1981200"/>
          <p14:tracePt t="13454" x="8329613" y="1981200"/>
          <p14:tracePt t="13462" x="8347075" y="1981200"/>
          <p14:tracePt t="13470" x="8374063" y="1981200"/>
          <p14:tracePt t="13480" x="8402638" y="1981200"/>
          <p14:tracePt t="13486" x="8439150" y="1981200"/>
          <p14:tracePt t="13496" x="8493125" y="1981200"/>
          <p14:tracePt t="13502" x="8539163" y="1981200"/>
          <p14:tracePt t="13510" x="8593138" y="1981200"/>
          <p14:tracePt t="13518" x="8629650" y="1981200"/>
          <p14:tracePt t="13529" x="8685213" y="1981200"/>
          <p14:tracePt t="13534" x="8721725" y="1981200"/>
          <p14:tracePt t="13543" x="8731250" y="1981200"/>
          <p14:tracePt t="13549" x="8748713" y="1981200"/>
          <p14:tracePt t="13558" x="8767763" y="1981200"/>
          <p14:tracePt t="13566" x="8794750" y="1981200"/>
          <p14:tracePt t="13574" x="8804275" y="1981200"/>
          <p14:tracePt t="13582" x="8821738" y="1981200"/>
          <p14:tracePt t="13592" x="8831263" y="1981200"/>
          <p14:tracePt t="13598" x="8840788" y="1981200"/>
          <p14:tracePt t="13608" x="8848725" y="1981200"/>
          <p14:tracePt t="13614" x="8858250" y="1981200"/>
          <p14:tracePt t="13622" x="8867775" y="1981200"/>
          <p14:tracePt t="13631" x="8885238" y="1981200"/>
          <p14:tracePt t="13638" x="8921750" y="1981200"/>
          <p14:tracePt t="13649" x="8959850" y="1981200"/>
          <p14:tracePt t="13655" x="8996363" y="1981200"/>
          <p14:tracePt t="13666" x="9050338" y="1981200"/>
          <p14:tracePt t="13670" x="9113838" y="1981200"/>
          <p14:tracePt t="13679" x="9169400" y="1981200"/>
          <p14:tracePt t="13686" x="9242425" y="1981200"/>
          <p14:tracePt t="13696" x="9296400" y="1981200"/>
          <p14:tracePt t="13705" x="9351963" y="1981200"/>
          <p14:tracePt t="13712" x="9424988" y="1981200"/>
          <p14:tracePt t="13721" x="9525000" y="1981200"/>
          <p14:tracePt t="13730" x="9617075" y="1981200"/>
          <p14:tracePt t="13735" x="9690100" y="1981200"/>
          <p14:tracePt t="13743" x="9744075" y="1981200"/>
          <p14:tracePt t="13750" x="9772650" y="1981200"/>
          <p14:tracePt t="13760" x="9799638" y="1981200"/>
          <p14:tracePt t="14551" x="9790113" y="1990725"/>
          <p14:tracePt t="14561" x="9680575" y="2027238"/>
          <p14:tracePt t="14566" x="9544050" y="2054225"/>
          <p14:tracePt t="14579" x="9398000" y="2100263"/>
          <p14:tracePt t="14583" x="9259888" y="2146300"/>
          <p14:tracePt t="14590" x="9113838" y="2155825"/>
          <p14:tracePt t="14599" x="8967788" y="2192338"/>
          <p14:tracePt t="14606" x="8785225" y="2200275"/>
          <p14:tracePt t="14615" x="8602663" y="2236788"/>
          <p14:tracePt t="14622" x="8475663" y="2246313"/>
          <p14:tracePt t="14633" x="8320088" y="2282825"/>
          <p14:tracePt t="14638" x="8210550" y="2292350"/>
          <p14:tracePt t="14648" x="8081963" y="2319338"/>
          <p14:tracePt t="14654" x="7972425" y="2319338"/>
          <p14:tracePt t="14662" x="7845425" y="2338388"/>
          <p14:tracePt t="14670" x="7753350" y="2338388"/>
          <p14:tracePt t="14679" x="7626350" y="2338388"/>
          <p14:tracePt t="14686" x="7524750" y="2338388"/>
          <p14:tracePt t="14695" x="7415213" y="2338388"/>
          <p14:tracePt t="14702" x="7305675" y="2338388"/>
          <p14:tracePt t="14710" x="7196138" y="2338388"/>
          <p14:tracePt t="14718" x="7050088" y="2338388"/>
          <p14:tracePt t="14727" x="6959600" y="2338388"/>
          <p14:tracePt t="14734" x="6831013" y="2338388"/>
          <p14:tracePt t="14746" x="6721475" y="2338388"/>
          <p14:tracePt t="14750" x="6611938" y="2338388"/>
          <p14:tracePt t="14764" x="6465888" y="2338388"/>
          <p14:tracePt t="14768" x="6392863" y="2338388"/>
          <p14:tracePt t="14774" x="6264275" y="2328863"/>
          <p14:tracePt t="14782" x="6137275" y="2319338"/>
          <p14:tracePt t="14790" x="6008688" y="2282825"/>
          <p14:tracePt t="14798" x="5872163" y="2273300"/>
          <p14:tracePt t="14806" x="5726113" y="2273300"/>
          <p14:tracePt t="14814" x="5597525" y="2246313"/>
          <p14:tracePt t="14822" x="5434013" y="2246313"/>
          <p14:tracePt t="14830" x="5287963" y="2246313"/>
          <p14:tracePt t="14838" x="5105400" y="2246313"/>
          <p14:tracePt t="14846" x="4959350" y="2246313"/>
          <p14:tracePt t="14855" x="4803775" y="2246313"/>
          <p14:tracePt t="14863" x="4638675" y="2246313"/>
          <p14:tracePt t="14871" x="4492625" y="2246313"/>
          <p14:tracePt t="14879" x="4329113" y="2246313"/>
          <p14:tracePt t="14886" x="4192588" y="2282825"/>
          <p14:tracePt t="14895" x="4083050" y="2292350"/>
          <p14:tracePt t="14902" x="3990975" y="2319338"/>
          <p14:tracePt t="14914" x="3908425" y="2328863"/>
          <p14:tracePt t="14918" x="3854450" y="2346325"/>
          <p14:tracePt t="14932" x="3835400" y="2355850"/>
          <p14:tracePt t="14936" x="3825875" y="2365375"/>
          <p14:tracePt t="14948" x="3817938" y="2365375"/>
          <p14:tracePt t="14951" x="3808413" y="2365375"/>
          <p14:tracePt t="14969" x="3781425" y="2382838"/>
          <p14:tracePt t="14975" x="3762375" y="2382838"/>
          <p14:tracePt t="15031" x="3725863" y="2382838"/>
          <p14:tracePt t="15041" x="3671888" y="2382838"/>
          <p14:tracePt t="15048" x="3616325" y="2382838"/>
          <p14:tracePt t="15054" x="3533775" y="2382838"/>
          <p14:tracePt t="15064" x="3497263" y="2382838"/>
          <p14:tracePt t="15070" x="3443288" y="2382838"/>
          <p14:tracePt t="15082" x="3416300" y="2382838"/>
          <p14:tracePt t="15086" x="3370263" y="2382838"/>
          <p14:tracePt t="15099" x="3351213" y="2382838"/>
          <p14:tracePt t="15102" x="3343275" y="2382838"/>
          <p14:tracePt t="15120" x="3333750" y="2382838"/>
          <p14:tracePt t="15133" x="3306763" y="2382838"/>
          <p14:tracePt t="15136" x="3278188" y="2382838"/>
          <p14:tracePt t="15144" x="3260725" y="2411413"/>
          <p14:tracePt t="15153" x="3251200" y="2411413"/>
          <p14:tracePt t="15160" x="3224213" y="2419350"/>
          <p14:tracePt t="15171" x="3195638" y="2419350"/>
          <p14:tracePt t="15174" x="3187700" y="2419350"/>
          <p14:tracePt t="15199" x="3178175" y="2419350"/>
          <p14:tracePt t="15211" x="3168650" y="2428875"/>
          <p14:tracePt t="15862" x="3159125" y="2428875"/>
          <p14:tracePt t="16928" x="3151188" y="2428875"/>
          <p14:tracePt t="16944" x="3141663" y="2438400"/>
          <p14:tracePt t="16959" x="3141663" y="2447925"/>
          <p14:tracePt t="16966" x="3132138" y="2455863"/>
          <p14:tracePt t="17207" x="3122613" y="2455863"/>
          <p14:tracePt t="17223" x="3114675" y="2465388"/>
          <p14:tracePt t="17238" x="3095625" y="2465388"/>
          <p14:tracePt t="17273" x="3078163" y="2484438"/>
          <p14:tracePt t="17278" x="3068638" y="2484438"/>
          <p14:tracePt t="17294" x="3059113" y="2492375"/>
          <p14:tracePt t="17311" x="3049588" y="2492375"/>
          <p14:tracePt t="17318" x="3022600" y="2511425"/>
          <p14:tracePt t="17327" x="3022600" y="2520950"/>
          <p14:tracePt t="17334" x="2968625" y="2547938"/>
          <p14:tracePt t="17351" x="2786063" y="2630488"/>
          <p14:tracePt t="17363" x="2713038" y="2657475"/>
          <p14:tracePt t="17367" x="2611438" y="2703513"/>
          <p14:tracePt t="17374" x="2511425" y="2740025"/>
          <p14:tracePt t="17382" x="2419350" y="2784475"/>
          <p14:tracePt t="17390" x="2319338" y="2820988"/>
          <p14:tracePt t="17399" x="2236788" y="2840038"/>
          <p14:tracePt t="17406" x="2182813" y="2857500"/>
          <p14:tracePt t="17414" x="2119313" y="2886075"/>
          <p14:tracePt t="17422" x="2090738" y="2894013"/>
          <p14:tracePt t="17430" x="2054225" y="2903538"/>
          <p14:tracePt t="17438" x="2009775" y="2940050"/>
          <p14:tracePt t="17447" x="1990725" y="2940050"/>
          <p14:tracePt t="17455" x="1973263" y="2940050"/>
          <p14:tracePt t="17463" x="1954213" y="2959100"/>
          <p14:tracePt t="17470" x="1944688" y="2959100"/>
          <p14:tracePt t="17479" x="1936750" y="2968625"/>
          <p14:tracePt t="17485" x="1927225" y="2968625"/>
          <p14:tracePt t="17497" x="1900238" y="2976563"/>
          <p14:tracePt t="17501" x="1890713" y="2986088"/>
          <p14:tracePt t="17518" x="1881188" y="2986088"/>
          <p14:tracePt t="17533" x="1871663" y="2986088"/>
          <p14:tracePt t="17550" x="1854200" y="2986088"/>
          <p14:tracePt t="17567" x="1844675" y="2986088"/>
          <p14:tracePt t="17574" x="1835150" y="2986088"/>
          <p14:tracePt t="17590" x="1827213" y="2986088"/>
          <p14:tracePt t="17702" x="1808163" y="2986088"/>
          <p14:tracePt t="19318" x="1817688" y="2986088"/>
          <p14:tracePt t="19328" x="1871663" y="2986088"/>
          <p14:tracePt t="19334" x="1917700" y="2986088"/>
          <p14:tracePt t="19343" x="1981200" y="2986088"/>
          <p14:tracePt t="19352" x="2054225" y="2986088"/>
          <p14:tracePt t="19361" x="2119313" y="2986088"/>
          <p14:tracePt t="19368" x="2155825" y="2986088"/>
          <p14:tracePt t="19373" x="2228850" y="2986088"/>
          <p14:tracePt t="19383" x="2301875" y="2986088"/>
          <p14:tracePt t="19393" x="2355850" y="2986088"/>
          <p14:tracePt t="19399" x="2428875" y="2986088"/>
          <p14:tracePt t="19409" x="2484438" y="2986088"/>
          <p14:tracePt t="19415" x="2538413" y="2986088"/>
          <p14:tracePt t="19422" x="2574925" y="2986088"/>
          <p14:tracePt t="19432" x="2603500" y="2986088"/>
          <p14:tracePt t="19438" x="2620963" y="2986088"/>
          <p14:tracePt t="19446" x="2647950" y="2986088"/>
          <p14:tracePt t="19454" x="2667000" y="2986088"/>
          <p14:tracePt t="19464" x="2703513" y="2986088"/>
          <p14:tracePt t="19469" x="2749550" y="2986088"/>
          <p14:tracePt t="19481" x="2813050" y="2986088"/>
          <p14:tracePt t="19486" x="2895600" y="2986088"/>
          <p14:tracePt t="19496" x="2968625" y="2986088"/>
          <p14:tracePt t="19501" x="3059113" y="2986088"/>
          <p14:tracePt t="19511" x="3151188" y="2986088"/>
          <p14:tracePt t="19518" x="3351213" y="2986088"/>
          <p14:tracePt t="19528" x="3479800" y="2986088"/>
          <p14:tracePt t="19534" x="3552825" y="2986088"/>
          <p14:tracePt t="19542" x="3643313" y="2986088"/>
          <p14:tracePt t="19550" x="3716338" y="2986088"/>
          <p14:tracePt t="19560" x="3789363" y="2986088"/>
          <p14:tracePt t="19566" x="3862388" y="2986088"/>
          <p14:tracePt t="19577" x="3927475" y="2986088"/>
          <p14:tracePt t="19581" x="4000500" y="2986088"/>
          <p14:tracePt t="19594" x="4073525" y="2986088"/>
          <p14:tracePt t="19597" x="4146550" y="2986088"/>
          <p14:tracePt t="19606" x="4219575" y="2986088"/>
          <p14:tracePt t="19614" x="4292600" y="2986088"/>
          <p14:tracePt t="19622" x="4365625" y="2986088"/>
          <p14:tracePt t="19631" x="4429125" y="2986088"/>
          <p14:tracePt t="19638" x="4502150" y="2986088"/>
          <p14:tracePt t="19649" x="4529138" y="2986088"/>
          <p14:tracePt t="19654" x="4565650" y="2986088"/>
          <p14:tracePt t="19662" x="4602163" y="2986088"/>
          <p14:tracePt t="19670" x="4630738" y="2986088"/>
          <p14:tracePt t="19678" x="4648200" y="2986088"/>
          <p14:tracePt t="19688" x="4657725" y="2986088"/>
          <p14:tracePt t="19710" x="4667250" y="2986088"/>
          <p14:tracePt t="19750" x="4675188" y="2986088"/>
          <p14:tracePt t="19762" x="4694238" y="2986088"/>
          <p14:tracePt t="19774" x="4703763" y="2986088"/>
          <p14:tracePt t="21046" x="4740275" y="2986088"/>
          <p14:tracePt t="21054" x="4794250" y="2986088"/>
          <p14:tracePt t="21063" x="4886325" y="2995613"/>
          <p14:tracePt t="21070" x="4976813" y="2995613"/>
          <p14:tracePt t="21080" x="5068888" y="2995613"/>
          <p14:tracePt t="21086" x="5159375" y="2995613"/>
          <p14:tracePt t="21096" x="5251450" y="2995613"/>
          <p14:tracePt t="21102" x="5351463" y="3022600"/>
          <p14:tracePt t="21112" x="5443538" y="3041650"/>
          <p14:tracePt t="21118" x="5708650" y="3078163"/>
          <p14:tracePt t="21129" x="5735638" y="3078163"/>
          <p14:tracePt t="21135" x="5753100" y="3078163"/>
          <p14:tracePt t="21143" x="5781675" y="3078163"/>
          <p14:tracePt t="21158" x="5799138" y="3078163"/>
          <p14:tracePt t="21206" x="5826125" y="3078163"/>
          <p14:tracePt t="21215" x="5872163" y="3078163"/>
          <p14:tracePt t="21222" x="5899150" y="3078163"/>
          <p14:tracePt t="21231" x="5964238" y="3078163"/>
          <p14:tracePt t="21239" x="6027738" y="3078163"/>
          <p14:tracePt t="21250" x="6118225" y="3078163"/>
          <p14:tracePt t="21254" x="6210300" y="3078163"/>
          <p14:tracePt t="21265" x="6300788" y="3078163"/>
          <p14:tracePt t="21270" x="6373813" y="3078163"/>
          <p14:tracePt t="21279" x="6429375" y="3078163"/>
          <p14:tracePt t="21286" x="6483350" y="3078163"/>
          <p14:tracePt t="21295" x="6529388" y="3078163"/>
          <p14:tracePt t="21302" x="6565900" y="3078163"/>
          <p14:tracePt t="21311" x="6602413" y="3078163"/>
          <p14:tracePt t="21329" x="6630988" y="3078163"/>
          <p14:tracePt t="21342" x="6648450" y="3078163"/>
          <p14:tracePt t="21951" x="6657975" y="3078163"/>
          <p14:tracePt t="21962" x="6684963" y="3078163"/>
          <p14:tracePt t="21970" x="6711950" y="3078163"/>
          <p14:tracePt t="21975" x="6777038" y="3049588"/>
          <p14:tracePt t="21983" x="6831013" y="3049588"/>
          <p14:tracePt t="21995" x="6904038" y="3049588"/>
          <p14:tracePt t="21999" x="6996113" y="3049588"/>
          <p14:tracePt t="22015" x="7178675" y="3049588"/>
          <p14:tracePt t="22023" x="7269163" y="3049588"/>
          <p14:tracePt t="22033" x="7361238" y="3049588"/>
          <p14:tracePt t="22039" x="7451725" y="3049588"/>
          <p14:tracePt t="22050" x="7553325" y="3049588"/>
          <p14:tracePt t="22054" x="7580313" y="3049588"/>
          <p14:tracePt t="22064" x="7589838" y="3049588"/>
          <p14:tracePt t="22070" x="7597775" y="3049588"/>
          <p14:tracePt t="22079" x="7607300" y="3049588"/>
          <p14:tracePt t="22086" x="7616825" y="3041650"/>
          <p14:tracePt t="22095" x="7626350" y="3041650"/>
          <p14:tracePt t="22103" x="7634288" y="3041650"/>
          <p14:tracePt t="22111" x="7653338" y="3041650"/>
          <p14:tracePt t="22119" x="7680325" y="3041650"/>
          <p14:tracePt t="22128" x="7707313" y="3041650"/>
          <p14:tracePt t="22134" x="7753350" y="3041650"/>
          <p14:tracePt t="22143" x="7816850" y="3041650"/>
          <p14:tracePt t="22150" x="7889875" y="3041650"/>
          <p14:tracePt t="22158" x="7945438" y="3041650"/>
          <p14:tracePt t="22166" x="7991475" y="3041650"/>
          <p14:tracePt t="22176" x="8064500" y="3041650"/>
          <p14:tracePt t="22182" x="8091488" y="3041650"/>
          <p14:tracePt t="22190" x="8118475" y="3041650"/>
          <p14:tracePt t="22197" x="8147050" y="3041650"/>
          <p14:tracePt t="22207" x="8164513" y="3041650"/>
          <p14:tracePt t="24374" x="8054975" y="3041650"/>
          <p14:tracePt t="24382" x="7872413" y="3041650"/>
          <p14:tracePt t="24390" x="7653338" y="3041650"/>
          <p14:tracePt t="24397" x="7470775" y="3041650"/>
          <p14:tracePt t="24407" x="7269163" y="3041650"/>
          <p14:tracePt t="24414" x="7069138" y="3041650"/>
          <p14:tracePt t="24424" x="6877050" y="3041650"/>
          <p14:tracePt t="24430" x="6694488" y="3041650"/>
          <p14:tracePt t="24439" x="6548438" y="3041650"/>
          <p14:tracePt t="24447" x="6383338" y="3041650"/>
          <p14:tracePt t="24454" x="6292850" y="3041650"/>
          <p14:tracePt t="24464" x="6219825" y="3041650"/>
          <p14:tracePt t="24470" x="6164263" y="3041650"/>
          <p14:tracePt t="24479" x="6127750" y="3041650"/>
          <p14:tracePt t="24486" x="6091238" y="3041650"/>
          <p14:tracePt t="24496" x="6045200" y="3041650"/>
          <p14:tracePt t="24502" x="5964238" y="3041650"/>
          <p14:tracePt t="24512" x="5872163" y="3059113"/>
          <p14:tracePt t="24518" x="5781675" y="3059113"/>
          <p14:tracePt t="24529" x="5689600" y="3059113"/>
          <p14:tracePt t="24535" x="5297488" y="3059113"/>
          <p14:tracePt t="24543" x="5141913" y="3059113"/>
          <p14:tracePt t="24550" x="4903788" y="3105150"/>
          <p14:tracePt t="24558" x="4740275" y="3122613"/>
          <p14:tracePt t="24565" x="4548188" y="3151188"/>
          <p14:tracePt t="24574" x="4438650" y="3168650"/>
          <p14:tracePt t="24582" x="4292600" y="3195638"/>
          <p14:tracePt t="24589" x="4237038" y="3195638"/>
          <p14:tracePt t="24597" x="4156075" y="3205163"/>
          <p14:tracePt t="24606" x="4064000" y="3232150"/>
          <p14:tracePt t="24614" x="4044950" y="3232150"/>
          <p14:tracePt t="24621" x="3990975" y="3251200"/>
          <p14:tracePt t="24631" x="3944938" y="3268663"/>
          <p14:tracePt t="24637" x="3881438" y="3287713"/>
          <p14:tracePt t="24647" x="3835400" y="3305175"/>
          <p14:tracePt t="24654" x="3798888" y="3314700"/>
          <p14:tracePt t="24663" x="3752850" y="3324225"/>
          <p14:tracePt t="24669" x="3698875" y="3341688"/>
          <p14:tracePt t="24678" x="3598863" y="3351213"/>
          <p14:tracePt t="24686" x="3525838" y="3351213"/>
          <p14:tracePt t="24695" x="3443288" y="3378200"/>
          <p14:tracePt t="24703" x="3351213" y="3378200"/>
          <p14:tracePt t="24711" x="3278188" y="3378200"/>
          <p14:tracePt t="24718" x="3187700" y="3378200"/>
          <p14:tracePt t="24728" x="3059113" y="3397250"/>
          <p14:tracePt t="24734" x="2976563" y="3414713"/>
          <p14:tracePt t="24742" x="2940050" y="3433763"/>
          <p14:tracePt t="24750" x="2903538" y="3433763"/>
          <p14:tracePt t="24760" x="2886075" y="3451225"/>
          <p14:tracePt t="24765" x="2867025" y="3460750"/>
          <p14:tracePt t="24806" x="2859088" y="3470275"/>
          <p14:tracePt t="24832" x="2840038" y="3487738"/>
          <p14:tracePt t="24957" x="2849563" y="3497263"/>
          <p14:tracePt t="24965" x="2859088" y="3497263"/>
          <p14:tracePt t="24974" x="2886075" y="3497263"/>
          <p14:tracePt t="24982" x="2913063" y="3497263"/>
          <p14:tracePt t="24990" x="2959100" y="3497263"/>
          <p14:tracePt t="24997" x="2995613" y="3497263"/>
          <p14:tracePt t="25007" x="3041650" y="3497263"/>
          <p14:tracePt t="25014" x="3068638" y="3497263"/>
          <p14:tracePt t="25021" x="3105150" y="3497263"/>
          <p14:tracePt t="25030" x="3159125" y="3497263"/>
          <p14:tracePt t="25038" x="3224213" y="3497263"/>
          <p14:tracePt t="25046" x="3260725" y="3497263"/>
          <p14:tracePt t="25055" x="3333750" y="3497263"/>
          <p14:tracePt t="25062" x="3360738" y="3497263"/>
          <p14:tracePt t="25070" x="3406775" y="3479800"/>
          <p14:tracePt t="25080" x="3433763" y="3470275"/>
          <p14:tracePt t="25086" x="3443288" y="3470275"/>
          <p14:tracePt t="25096" x="3460750" y="3460750"/>
          <p14:tracePt t="25101" x="3470275" y="3451225"/>
          <p14:tracePt t="25118" x="3479800" y="3451225"/>
          <p14:tracePt t="25130" x="3489325" y="3443288"/>
          <p14:tracePt t="25134" x="3497263" y="3443288"/>
          <p14:tracePt t="25143" x="3525838" y="3443288"/>
          <p14:tracePt t="25151" x="3562350" y="3424238"/>
          <p14:tracePt t="25158" x="3589338" y="3424238"/>
          <p14:tracePt t="25167" x="3616325" y="3406775"/>
          <p14:tracePt t="25174" x="3643313" y="3387725"/>
          <p14:tracePt t="25182" x="3662363" y="3387725"/>
          <p14:tracePt t="25189" x="3671888" y="3387725"/>
          <p14:tracePt t="30503" x="3698875" y="3387725"/>
          <p14:tracePt t="30510" x="3752850" y="3387725"/>
          <p14:tracePt t="30519" x="3825875" y="3387725"/>
          <p14:tracePt t="30528" x="3917950" y="3387725"/>
          <p14:tracePt t="30534" x="4008438" y="3387725"/>
          <p14:tracePt t="30543" x="4100513" y="3387725"/>
          <p14:tracePt t="30550" x="4200525" y="3387725"/>
          <p14:tracePt t="30558" x="4292600" y="3387725"/>
          <p14:tracePt t="30566" x="4383088" y="3387725"/>
          <p14:tracePt t="30574" x="4684713" y="3387725"/>
          <p14:tracePt t="30581" x="4740275" y="3387725"/>
          <p14:tracePt t="30590" x="4748213" y="3387725"/>
          <p14:tracePt t="30599" x="4767263" y="3387725"/>
          <p14:tracePt t="30822" x="4767263" y="3378200"/>
          <p14:tracePt t="30838" x="4776788" y="3370263"/>
          <p14:tracePt t="30855" x="4794250" y="3351213"/>
          <p14:tracePt t="30887" x="4813300" y="3333750"/>
          <p14:tracePt t="30914" x="4840288" y="3305175"/>
          <p14:tracePt t="30918" x="4857750" y="3297238"/>
          <p14:tracePt t="30952" x="4876800" y="3287713"/>
          <p14:tracePt t="30965" x="4886325" y="3287713"/>
          <p14:tracePt t="31600" x="4895850" y="3268663"/>
          <p14:tracePt t="31606" x="4895850" y="3260725"/>
          <p14:tracePt t="31615" x="4895850" y="3224213"/>
          <p14:tracePt t="31622" x="4876800" y="3178175"/>
          <p14:tracePt t="31631" x="4840288" y="3141663"/>
          <p14:tracePt t="31639" x="4830763" y="3086100"/>
          <p14:tracePt t="31646" x="4794250" y="3041650"/>
          <p14:tracePt t="31657" x="4757738" y="2959100"/>
          <p14:tracePt t="31663" x="4721225" y="2913063"/>
          <p14:tracePt t="31673" x="4694238" y="2876550"/>
          <p14:tracePt t="31679" x="4675188" y="2820988"/>
          <p14:tracePt t="31686" x="4657725" y="2794000"/>
          <p14:tracePt t="31699" x="4648200" y="2767013"/>
          <p14:tracePt t="31703" x="4621213" y="2747963"/>
          <p14:tracePt t="31714" x="4621213" y="2730500"/>
          <p14:tracePt t="31736" x="4621213" y="2720975"/>
          <p14:tracePt t="31746" x="4611688" y="2711450"/>
          <p14:tracePt t="31775" x="4611688" y="2703513"/>
          <p14:tracePt t="31791" x="4602163" y="2684463"/>
          <p14:tracePt t="31804" x="4584700" y="2667000"/>
          <p14:tracePt t="31811" x="4575175" y="2657475"/>
          <p14:tracePt t="31815" x="4548188" y="2638425"/>
          <p14:tracePt t="31828" x="4521200" y="2620963"/>
          <p14:tracePt t="31831" x="4492625" y="2611438"/>
          <p14:tracePt t="31841" x="4465638" y="2593975"/>
          <p14:tracePt t="31847" x="4448175" y="2584450"/>
          <p14:tracePt t="31854" x="4429125" y="2574925"/>
          <p14:tracePt t="31863" x="4419600" y="2565400"/>
          <p14:tracePt t="31871" x="4411663" y="2565400"/>
          <p14:tracePt t="31882" x="4402138" y="2557463"/>
          <p14:tracePt t="31900" x="4392613" y="2547938"/>
          <p14:tracePt t="31904" x="4383088" y="2538413"/>
          <p14:tracePt t="31916" x="4356100" y="2511425"/>
          <p14:tracePt t="31920" x="4338638" y="2484438"/>
          <p14:tracePt t="31933" x="4302125" y="2419350"/>
          <p14:tracePt t="31937" x="4265613" y="2374900"/>
          <p14:tracePt t="31944" x="4246563" y="2346325"/>
          <p14:tracePt t="31955" x="4219575" y="2309813"/>
          <p14:tracePt t="31966" x="4173538" y="2265363"/>
          <p14:tracePt t="31974" x="4173538" y="2255838"/>
          <p14:tracePt t="31982" x="4164013" y="2236788"/>
          <p14:tracePt t="31991" x="4164013" y="2228850"/>
          <p14:tracePt t="32001" x="4164013" y="2219325"/>
          <p14:tracePt t="32015" x="4164013" y="2209800"/>
          <p14:tracePt t="32022" x="4164013" y="2192338"/>
          <p14:tracePt t="32033" x="4156075" y="2173288"/>
          <p14:tracePt t="32038" x="4146550" y="2163763"/>
          <p14:tracePt t="32054" x="4146550" y="2155825"/>
          <p14:tracePt t="32134" x="4146550" y="2146300"/>
          <p14:tracePt t="32167" x="4146550" y="2136775"/>
          <p14:tracePt t="32328" x="4156075" y="2136775"/>
          <p14:tracePt t="32474" x="4164013" y="2136775"/>
          <p14:tracePt t="32614" x="4164013" y="2127250"/>
          <p14:tracePt t="56806" x="4164013" y="2146300"/>
          <p14:tracePt t="56814" x="4156075" y="2163763"/>
          <p14:tracePt t="56822" x="4146550" y="2182813"/>
          <p14:tracePt t="56831" x="4137025" y="2192338"/>
          <p14:tracePt t="56847" x="4119563" y="2209800"/>
          <p14:tracePt t="56856" x="4119563" y="2228850"/>
          <p14:tracePt t="56863" x="4110038" y="2246313"/>
          <p14:tracePt t="56872" x="4083050" y="2265363"/>
          <p14:tracePt t="56879" x="4083050" y="2273300"/>
          <p14:tracePt t="56886" x="4073525" y="2292350"/>
          <p14:tracePt t="56900" x="4064000" y="2309813"/>
          <p14:tracePt t="56902" x="4054475" y="2328863"/>
          <p14:tracePt t="56912" x="4037013" y="2346325"/>
          <p14:tracePt t="56918" x="4027488" y="2365375"/>
          <p14:tracePt t="56930" x="4008438" y="2411413"/>
          <p14:tracePt t="56933" x="3954463" y="2474913"/>
          <p14:tracePt t="56941" x="3881438" y="2565400"/>
          <p14:tracePt t="56950" x="3798888" y="2630488"/>
          <p14:tracePt t="56960" x="3716338" y="2720975"/>
          <p14:tracePt t="56970" x="3635375" y="2776538"/>
          <p14:tracePt t="56974" x="3570288" y="2820988"/>
          <p14:tracePt t="56985" x="3506788" y="2867025"/>
          <p14:tracePt t="56991" x="3460750" y="2903538"/>
          <p14:tracePt t="57000" x="3406775" y="2930525"/>
          <p14:tracePt t="57007" x="3360738" y="2968625"/>
          <p14:tracePt t="57015" x="3333750" y="2995613"/>
          <p14:tracePt t="57021" x="3287713" y="3022600"/>
          <p14:tracePt t="57031" x="3270250" y="3032125"/>
          <p14:tracePt t="57038" x="3251200" y="3049588"/>
          <p14:tracePt t="57046" x="3241675" y="3059113"/>
          <p14:tracePt t="57054" x="3232150" y="3068638"/>
          <p14:tracePt t="57063" x="3214688" y="3086100"/>
          <p14:tracePt t="57081" x="3195638" y="3105150"/>
          <p14:tracePt t="57086" x="3187700" y="3114675"/>
          <p14:tracePt t="57098" x="3159125" y="3141663"/>
          <p14:tracePt t="57102" x="3132138" y="3159125"/>
          <p14:tracePt t="57113" x="3086100" y="3187700"/>
          <p14:tracePt t="57120" x="3068638" y="3205163"/>
          <p14:tracePt t="57127" x="3032125" y="3232150"/>
          <p14:tracePt t="57133" x="3005138" y="3268663"/>
          <p14:tracePt t="57142" x="2968625" y="3297238"/>
          <p14:tracePt t="57150" x="2940050" y="3333750"/>
          <p14:tracePt t="57158" x="2922588" y="3360738"/>
          <p14:tracePt t="57166" x="2867025" y="3406775"/>
          <p14:tracePt t="57174" x="2849563" y="3443288"/>
          <p14:tracePt t="57182" x="2822575" y="3479800"/>
          <p14:tracePt t="57191" x="2794000" y="3506788"/>
          <p14:tracePt t="57197" x="2767013" y="3533775"/>
          <p14:tracePt t="57207" x="2749550" y="3552825"/>
          <p14:tracePt t="57214" x="2730500" y="3570288"/>
          <p14:tracePt t="57221" x="2693988" y="3606800"/>
          <p14:tracePt t="57230" x="2647950" y="3625850"/>
          <p14:tracePt t="57237" x="2630488" y="3643313"/>
          <p14:tracePt t="57247" x="2611438" y="3670300"/>
          <p14:tracePt t="57254" x="2566988" y="3698875"/>
          <p14:tracePt t="57264" x="2547938" y="3716338"/>
          <p14:tracePt t="57270" x="2530475" y="3735388"/>
          <p14:tracePt t="57281" x="2457450" y="3771900"/>
          <p14:tracePt t="57286" x="2438400" y="3798888"/>
          <p14:tracePt t="57295" x="2428875" y="3798888"/>
          <p14:tracePt t="57302" x="2392363" y="3825875"/>
          <p14:tracePt t="57311" x="2382838" y="3825875"/>
          <p14:tracePt t="57319" x="2374900" y="3825875"/>
          <p14:tracePt t="57328" x="2346325" y="3844925"/>
          <p14:tracePt t="57334" x="2319338" y="3862388"/>
          <p14:tracePt t="57342" x="2301875" y="3881438"/>
          <p14:tracePt t="57349" x="2255838" y="3889375"/>
          <p14:tracePt t="57358" x="2246313" y="3898900"/>
          <p14:tracePt t="57366" x="2228850" y="3908425"/>
          <p14:tracePt t="57380" x="2209800" y="3917950"/>
          <p14:tracePt t="57382" x="2200275" y="3917950"/>
          <p14:tracePt t="57394" x="2192338" y="3917950"/>
          <p14:tracePt t="57398" x="2192338" y="3927475"/>
          <p14:tracePt t="57406" x="2182813" y="3927475"/>
          <p14:tracePt t="57432" x="2163763" y="3935413"/>
          <p14:tracePt t="57447" x="2155825" y="3935413"/>
          <p14:tracePt t="57456" x="2136775" y="3954463"/>
          <p14:tracePt t="57464" x="2127250" y="3954463"/>
          <p14:tracePt t="57470" x="2109788" y="3963988"/>
          <p14:tracePt t="57481" x="2090738" y="3963988"/>
          <p14:tracePt t="57488" x="2073275" y="3971925"/>
          <p14:tracePt t="57496" x="2054225" y="3990975"/>
          <p14:tracePt t="57504" x="2046288" y="3990975"/>
          <p14:tracePt t="57512" x="2027238" y="4008438"/>
          <p14:tracePt t="57518" x="2027238" y="4017963"/>
          <p14:tracePt t="57526" x="2009775" y="4037013"/>
          <p14:tracePt t="57534" x="1990725" y="4044950"/>
          <p14:tracePt t="57543" x="1981200" y="4044950"/>
          <p14:tracePt t="57550" x="1973263" y="4044950"/>
          <p14:tracePt t="57558" x="1954213" y="4064000"/>
          <p14:tracePt t="57566" x="1944688" y="4073525"/>
          <p14:tracePt t="57574" x="1927225" y="4073525"/>
          <p14:tracePt t="57583" x="1908175" y="4073525"/>
          <p14:tracePt t="57590" x="1890713" y="4081463"/>
          <p14:tracePt t="57600" x="1871663" y="4090988"/>
          <p14:tracePt t="57606" x="1863725" y="4100513"/>
          <p14:tracePt t="57616" x="1827213" y="4117975"/>
          <p14:tracePt t="57622" x="1808163" y="4117975"/>
          <p14:tracePt t="57631" x="1790700" y="4127500"/>
          <p14:tracePt t="57638" x="1762125" y="4146550"/>
          <p14:tracePt t="57647" x="1735138" y="4154488"/>
          <p14:tracePt t="57654" x="1698625" y="4154488"/>
          <p14:tracePt t="57663" x="1671638" y="4173538"/>
          <p14:tracePt t="57670" x="1644650" y="4173538"/>
          <p14:tracePt t="57678" x="1635125" y="4183063"/>
          <p14:tracePt t="57688" x="1606550" y="4183063"/>
          <p14:tracePt t="57702" x="1589088" y="4200525"/>
          <p14:tracePt t="57715" x="1579563" y="4200525"/>
          <p14:tracePt t="57731" x="1562100" y="4210050"/>
          <p14:tracePt t="57734" x="1552575" y="4210050"/>
          <p14:tracePt t="57750" x="1543050" y="4227513"/>
          <p14:tracePt t="57758" x="1533525" y="4227513"/>
          <p14:tracePt t="57767" x="1516063" y="4237038"/>
          <p14:tracePt t="57774" x="1506538" y="4237038"/>
          <p14:tracePt t="57798" x="1479550" y="4246563"/>
          <p14:tracePt t="57814" x="1470025" y="4256088"/>
          <p14:tracePt t="57825" x="1460500" y="4256088"/>
          <p14:tracePt t="57838" x="1443038" y="4264025"/>
          <p14:tracePt t="57862" x="1433513" y="4264025"/>
          <p14:tracePt t="57870" x="1416050" y="4283075"/>
          <p14:tracePt t="57886" x="1406525" y="4283075"/>
          <p14:tracePt t="57898" x="1387475" y="4292600"/>
          <p14:tracePt t="57914" x="1379538" y="4292600"/>
          <p14:tracePt t="57934" x="1360488" y="4310063"/>
          <p14:tracePt t="57964" x="1350963" y="4310063"/>
          <p14:tracePt t="58024" x="1343025" y="4310063"/>
          <p14:tracePt t="58546" x="1333500" y="4319588"/>
          <p14:tracePt t="58734" x="1314450" y="4319588"/>
          <p14:tracePt t="58881" x="1306513" y="4319588"/>
          <p14:tracePt t="58919" x="1287463" y="4319588"/>
          <p14:tracePt t="58950" x="1277938" y="4319588"/>
          <p14:tracePt t="104327" x="1277938" y="4356100"/>
          <p14:tracePt t="104339" x="1277938" y="4392613"/>
          <p14:tracePt t="104343" x="1277938" y="4419600"/>
          <p14:tracePt t="104350" x="1277938" y="4438650"/>
          <p14:tracePt t="104359" x="1277938" y="4446588"/>
          <p14:tracePt t="104365" x="1277938" y="4456113"/>
          <p14:tracePt t="104375" x="1277938" y="4465638"/>
          <p14:tracePt t="104381" x="1277938" y="4483100"/>
          <p14:tracePt t="104390" x="1277938" y="4492625"/>
          <p14:tracePt t="104398" x="1287463" y="4502150"/>
          <p14:tracePt t="104406" x="1296988" y="4511675"/>
          <p14:tracePt t="104415" x="1296988" y="4519613"/>
          <p14:tracePt t="104433" x="1306513" y="4538663"/>
          <p14:tracePt t="104454" x="1306513" y="4556125"/>
          <p14:tracePt t="104462" x="1306513" y="4565650"/>
          <p14:tracePt t="104470" x="1306513" y="4584700"/>
          <p14:tracePt t="104479" x="1306513" y="4592638"/>
          <p14:tracePt t="104487" x="1323975" y="4611688"/>
          <p14:tracePt t="104496" x="1323975" y="4621213"/>
          <p14:tracePt t="104510" x="1323975" y="4629150"/>
          <p14:tracePt t="104518" x="1323975" y="4638675"/>
          <p14:tracePt t="104526" x="1323975" y="4657725"/>
          <p14:tracePt t="104534" x="1323975" y="4665663"/>
          <p14:tracePt t="104545" x="1323975" y="4684713"/>
          <p14:tracePt t="104549" x="1333500" y="4702175"/>
          <p14:tracePt t="104566" x="1333500" y="4711700"/>
          <p14:tracePt t="104573" x="1333500" y="4730750"/>
          <p14:tracePt t="104583" x="1343025" y="4738688"/>
          <p14:tracePt t="104590" x="1350963" y="4757738"/>
          <p14:tracePt t="104606" x="1350963" y="4767263"/>
          <p14:tracePt t="104631" x="1350963" y="4784725"/>
          <p14:tracePt t="104671" x="1350963" y="4803775"/>
          <p14:tracePt t="104751" x="1350963" y="4811713"/>
          <p14:tracePt t="104784" x="1350963" y="4821238"/>
          <p14:tracePt t="104790" x="1350963" y="4830763"/>
          <p14:tracePt t="104806" x="1343025" y="4840288"/>
          <p14:tracePt t="104814" x="1333500" y="4840288"/>
          <p14:tracePt t="104838" x="1323975" y="4848225"/>
          <p14:tracePt t="104854" x="1323975" y="4857750"/>
          <p14:tracePt t="104871" x="1314450" y="4876800"/>
          <p14:tracePt t="104898" x="1314450" y="4884738"/>
          <p14:tracePt t="104919" x="1306513" y="4903788"/>
          <p14:tracePt t="104943" x="1296988" y="4922838"/>
          <p14:tracePt t="104974" x="1270000" y="4940300"/>
          <p14:tracePt t="105054" x="1260475" y="4940300"/>
          <p14:tracePt t="105087" x="1241425" y="4940300"/>
          <p14:tracePt t="105112" x="1233488" y="4940300"/>
          <p14:tracePt t="105121" x="1214438" y="4940300"/>
          <p14:tracePt t="105128" x="1204913" y="4949825"/>
          <p14:tracePt t="105176" x="1196975" y="4949825"/>
          <p14:tracePt t="111015" x="1241425" y="4949825"/>
          <p14:tracePt t="111022" x="1314450" y="4949825"/>
          <p14:tracePt t="111032" x="1387475" y="4949825"/>
          <p14:tracePt t="111038" x="1416050" y="4949825"/>
          <p14:tracePt t="111049" x="1443038" y="4949825"/>
          <p14:tracePt t="111054" x="1470025" y="4949825"/>
          <p14:tracePt t="111066" x="1489075" y="4949825"/>
          <p14:tracePt t="111126" x="1506538" y="4949825"/>
          <p14:tracePt t="111134" x="1525588" y="4949825"/>
          <p14:tracePt t="111142" x="1552575" y="4949825"/>
          <p14:tracePt t="111150" x="1589088" y="4949825"/>
          <p14:tracePt t="111161" x="1616075" y="4949825"/>
          <p14:tracePt t="111167" x="1635125" y="4949825"/>
          <p14:tracePt t="111174" x="1644650" y="4949825"/>
          <p14:tracePt t="111183" x="1652588" y="4949825"/>
          <p14:tracePt t="111648" x="1662113" y="4949825"/>
          <p14:tracePt t="111654" x="1681163" y="4949825"/>
          <p14:tracePt t="111665" x="1708150" y="4949825"/>
          <p14:tracePt t="111670" x="1735138" y="4949825"/>
          <p14:tracePt t="111682" x="1754188" y="4949825"/>
          <p14:tracePt t="111686" x="1771650" y="4949825"/>
          <p14:tracePt t="111698" x="1808163" y="4949825"/>
          <p14:tracePt t="111702" x="1835150" y="4949825"/>
          <p14:tracePt t="111713" x="1854200" y="4949825"/>
          <p14:tracePt t="111726" x="1871663" y="4949825"/>
          <p14:tracePt t="111735" x="1900238" y="4949825"/>
          <p14:tracePt t="111774" x="1908175" y="4949825"/>
          <p14:tracePt t="111792" x="1936750" y="4949825"/>
          <p14:tracePt t="111798" x="1954213" y="4949825"/>
          <p14:tracePt t="111806" x="2000250" y="4949825"/>
          <p14:tracePt t="111814" x="2036763" y="4949825"/>
          <p14:tracePt t="111822" x="2127250" y="4976813"/>
          <p14:tracePt t="111832" x="2219325" y="4986338"/>
          <p14:tracePt t="111838" x="2309813" y="5013325"/>
          <p14:tracePt t="111848" x="2411413" y="5013325"/>
          <p14:tracePt t="111854" x="2501900" y="5032375"/>
          <p14:tracePt t="111864" x="2593975" y="5032375"/>
          <p14:tracePt t="111869" x="2813050" y="5032375"/>
          <p14:tracePt t="111879" x="2886075" y="5032375"/>
          <p14:tracePt t="111886" x="2959100" y="5032375"/>
          <p14:tracePt t="111896" x="3041650" y="5032375"/>
          <p14:tracePt t="111904" x="3068638" y="5032375"/>
          <p14:tracePt t="111910" x="3078163" y="5032375"/>
          <p14:tracePt t="111920" x="3086100" y="5032375"/>
          <p14:tracePt t="111934" x="3122613" y="5032375"/>
          <p14:tracePt t="111950" x="3132138" y="5032375"/>
          <p14:tracePt t="111966" x="3141663" y="5032375"/>
          <p14:tracePt t="111974" x="3159125" y="5032375"/>
          <p14:tracePt t="111982" x="3168650" y="5032375"/>
          <p14:tracePt t="111999" x="3187700" y="5032375"/>
          <p14:tracePt t="112017" x="3205163" y="5022850"/>
          <p14:tracePt t="112022" x="3214688" y="5022850"/>
          <p14:tracePt t="112034" x="3224213" y="5022850"/>
          <p14:tracePt t="112038" x="3241675" y="5022850"/>
          <p14:tracePt t="112047" x="3278188" y="5022850"/>
          <p14:tracePt t="112054" x="3297238" y="5003800"/>
          <p14:tracePt t="112064" x="3333750" y="5003800"/>
          <p14:tracePt t="112070" x="3351213" y="5003800"/>
          <p14:tracePt t="112081" x="3379788" y="5003800"/>
          <p14:tracePt t="112086" x="3397250" y="4986338"/>
          <p14:tracePt t="112096" x="3433763" y="4986338"/>
          <p14:tracePt t="112102" x="3460750" y="4986338"/>
          <p14:tracePt t="112111" x="3506788" y="4967288"/>
          <p14:tracePt t="112127" x="3543300" y="4967288"/>
          <p14:tracePt t="112133" x="3589338" y="4967288"/>
          <p14:tracePt t="112142" x="3625850" y="4967288"/>
          <p14:tracePt t="112149" x="3679825" y="4967288"/>
          <p14:tracePt t="112157" x="3725863" y="4967288"/>
          <p14:tracePt t="112165" x="3781425" y="4967288"/>
          <p14:tracePt t="112173" x="3817938" y="4967288"/>
          <p14:tracePt t="112182" x="3871913" y="4967288"/>
          <p14:tracePt t="112189" x="3917950" y="4967288"/>
          <p14:tracePt t="112198" x="3944938" y="4967288"/>
          <p14:tracePt t="112205" x="3981450" y="4967288"/>
          <p14:tracePt t="112214" x="4027488" y="4967288"/>
          <p14:tracePt t="112221" x="4054475" y="4967288"/>
          <p14:tracePt t="112232" x="4083050" y="4967288"/>
          <p14:tracePt t="112239" x="4127500" y="4967288"/>
          <p14:tracePt t="112246" x="4156075" y="4967288"/>
          <p14:tracePt t="112255" x="4183063" y="4967288"/>
          <p14:tracePt t="112263" x="4229100" y="4967288"/>
          <p14:tracePt t="112269" x="4246563" y="4967288"/>
          <p14:tracePt t="112280" x="4273550" y="4959350"/>
          <p14:tracePt t="112285" x="4292600" y="4959350"/>
          <p14:tracePt t="112296" x="4302125" y="4959350"/>
          <p14:tracePt t="112301" x="4310063" y="4959350"/>
          <p14:tracePt t="112334" x="4319588" y="4959350"/>
          <p14:tracePt t="112358" x="4338638" y="4959350"/>
          <p14:tracePt t="112367" x="4346575" y="4959350"/>
          <p14:tracePt t="112374" x="4356100" y="4959350"/>
          <p14:tracePt t="112382" x="4375150" y="4959350"/>
          <p14:tracePt t="112390" x="4402138" y="4959350"/>
          <p14:tracePt t="112398" x="4456113" y="4959350"/>
          <p14:tracePt t="112406" x="4492625" y="4959350"/>
          <p14:tracePt t="112414" x="4521200" y="4959350"/>
          <p14:tracePt t="112424" x="4538663" y="4959350"/>
          <p14:tracePt t="112431" x="4548188" y="4959350"/>
          <p14:tracePt t="112592" x="4565650" y="4959350"/>
          <p14:tracePt t="112648" x="4584700" y="4959350"/>
          <p14:tracePt t="112654" x="4621213" y="4959350"/>
          <p14:tracePt t="112666" x="4667250" y="4959350"/>
          <p14:tracePt t="112671" x="4740275" y="4959350"/>
          <p14:tracePt t="112681" x="4794250" y="4959350"/>
          <p14:tracePt t="112687" x="4867275" y="4959350"/>
          <p14:tracePt t="112698" x="4940300" y="4959350"/>
          <p14:tracePt t="112704" x="5013325" y="4959350"/>
          <p14:tracePt t="112712" x="5059363" y="4959350"/>
          <p14:tracePt t="112719" x="5114925" y="4959350"/>
          <p14:tracePt t="112727" x="5141913" y="4959350"/>
          <p14:tracePt t="112734" x="5178425" y="4959350"/>
          <p14:tracePt t="112742" x="5195888" y="4959350"/>
          <p14:tracePt t="112751" x="5205413" y="4959350"/>
          <p14:tracePt t="112762" x="5224463" y="4959350"/>
          <p14:tracePt t="112767" x="5232400" y="4959350"/>
          <p14:tracePt t="112790" x="5260975" y="4959350"/>
          <p14:tracePt t="112800" x="5278438" y="4959350"/>
          <p14:tracePt t="112807" x="5305425" y="4959350"/>
          <p14:tracePt t="112817" x="5351463" y="4940300"/>
          <p14:tracePt t="112822" x="5424488" y="4940300"/>
          <p14:tracePt t="112834" x="5480050" y="4922838"/>
          <p14:tracePt t="112838" x="5561013" y="4894263"/>
          <p14:tracePt t="112852" x="5616575" y="4894263"/>
          <p14:tracePt t="112855" x="5708650" y="4894263"/>
          <p14:tracePt t="112864" x="5799138" y="4884738"/>
          <p14:tracePt t="112872" x="5881688" y="4884738"/>
          <p14:tracePt t="112882" x="5935663" y="4884738"/>
          <p14:tracePt t="112890" x="5972175" y="4884738"/>
          <p14:tracePt t="112897" x="6037263" y="4857750"/>
          <p14:tracePt t="112902" x="6073775" y="4857750"/>
          <p14:tracePt t="112912" x="6127750" y="4848225"/>
          <p14:tracePt t="112918" x="6154738" y="4848225"/>
          <p14:tracePt t="112926" x="6200775" y="4830763"/>
          <p14:tracePt t="112934" x="6227763" y="4830763"/>
          <p14:tracePt t="112947" x="6264275" y="4830763"/>
          <p14:tracePt t="112952" x="6283325" y="4830763"/>
          <p14:tracePt t="112969" x="6310313" y="4821238"/>
          <p14:tracePt t="112974" x="6346825" y="4821238"/>
          <p14:tracePt t="112984" x="6365875" y="4821238"/>
          <p14:tracePt t="113000" x="6392863" y="4821238"/>
          <p14:tracePt t="113006" x="6429375" y="4821238"/>
          <p14:tracePt t="113015" x="6456363" y="4821238"/>
          <p14:tracePt t="113022" x="6475413" y="4821238"/>
          <p14:tracePt t="113032" x="6492875" y="4821238"/>
          <p14:tracePt t="113038" x="6511925" y="4821238"/>
          <p14:tracePt t="113048" x="6521450" y="4821238"/>
          <p14:tracePt t="113057" x="6529388" y="4821238"/>
          <p14:tracePt t="113064" x="6548438" y="4821238"/>
          <p14:tracePt t="113073" x="6557963" y="4821238"/>
          <p14:tracePt t="113086" x="6575425" y="4803775"/>
          <p14:tracePt t="113100" x="6584950" y="4803775"/>
          <p14:tracePt t="113116" x="6611938" y="4803775"/>
          <p14:tracePt t="113119" x="6638925" y="4803775"/>
          <p14:tracePt t="113128" x="6657975" y="4803775"/>
          <p14:tracePt t="113134" x="6684963" y="4803775"/>
          <p14:tracePt t="113144" x="6721475" y="4803775"/>
          <p14:tracePt t="113151" x="6767513" y="4803775"/>
          <p14:tracePt t="113159" x="6821488" y="4803775"/>
          <p14:tracePt t="113169" x="6877050" y="4803775"/>
          <p14:tracePt t="113174" x="7004050" y="4803775"/>
          <p14:tracePt t="113186" x="7096125" y="4803775"/>
          <p14:tracePt t="113191" x="7159625" y="4830763"/>
          <p14:tracePt t="113199" x="7232650" y="4830763"/>
          <p14:tracePt t="113208" x="7296150" y="4840288"/>
          <p14:tracePt t="113215" x="7324725" y="4840288"/>
          <p14:tracePt t="113224" x="7361238" y="4840288"/>
          <p14:tracePt t="113231" x="7397750" y="4857750"/>
          <p14:tracePt t="113239" x="7415213" y="4867275"/>
          <p14:tracePt t="113248" x="7424738" y="4867275"/>
          <p14:tracePt t="113255" x="7434263" y="4867275"/>
          <p14:tracePt t="113264" x="7443788" y="4867275"/>
          <p14:tracePt t="113284" x="7461250" y="4867275"/>
          <p14:tracePt t="113301" x="7470775" y="4867275"/>
          <p14:tracePt t="113312" x="7497763" y="4876800"/>
          <p14:tracePt t="113318" x="7516813" y="4876800"/>
          <p14:tracePt t="113326" x="7543800" y="4876800"/>
          <p14:tracePt t="113336" x="7570788" y="4876800"/>
          <p14:tracePt t="113342" x="7597775" y="4876800"/>
          <p14:tracePt t="113354" x="7643813" y="4894263"/>
          <p14:tracePt t="113358" x="7662863" y="4894263"/>
          <p14:tracePt t="113366" x="7689850" y="4903788"/>
          <p14:tracePt t="113374" x="7726363" y="4903788"/>
          <p14:tracePt t="113384" x="7780338" y="4913313"/>
          <p14:tracePt t="113393" x="7808913" y="4922838"/>
          <p14:tracePt t="113399" x="7862888" y="4922838"/>
          <p14:tracePt t="113409" x="7889875" y="4922838"/>
          <p14:tracePt t="113416" x="7945438" y="4940300"/>
          <p14:tracePt t="113423" x="7991475" y="4940300"/>
          <p14:tracePt t="113435" x="8018463" y="4959350"/>
          <p14:tracePt t="113438" x="8054975" y="4959350"/>
          <p14:tracePt t="113449" x="8081963" y="4959350"/>
          <p14:tracePt t="113454" x="8108950" y="4959350"/>
          <p14:tracePt t="113468" x="8128000" y="4967288"/>
          <p14:tracePt t="114718" x="8137525" y="4967288"/>
          <p14:tracePt t="114731" x="8147050" y="4967288"/>
          <p14:tracePt t="114734" x="8191500" y="4967288"/>
          <p14:tracePt t="114742" x="8283575" y="4967288"/>
          <p14:tracePt t="114750" x="8374063" y="4967288"/>
          <p14:tracePt t="114758" x="8466138" y="4967288"/>
          <p14:tracePt t="114768" x="8556625" y="4967288"/>
          <p14:tracePt t="114774" x="8629650" y="4967288"/>
          <p14:tracePt t="114784" x="9132888" y="5003800"/>
          <p14:tracePt t="114790" x="9259888" y="5022850"/>
          <p14:tracePt t="114801" x="9388475" y="5022850"/>
          <p14:tracePt t="114806" x="9507538" y="5049838"/>
          <p14:tracePt t="114815" x="9544050" y="5059363"/>
          <p14:tracePt t="114821" x="9607550" y="5059363"/>
          <p14:tracePt t="116446" x="9544050" y="5059363"/>
          <p14:tracePt t="116463" x="9105900" y="5095875"/>
          <p14:tracePt t="116472" x="8731250" y="5095875"/>
          <p14:tracePt t="116483" x="8320088" y="5095875"/>
          <p14:tracePt t="116485" x="7872413" y="5095875"/>
          <p14:tracePt t="116493" x="7424738" y="5095875"/>
          <p14:tracePt t="116502" x="6977063" y="5095875"/>
          <p14:tracePt t="116513" x="6602413" y="5095875"/>
          <p14:tracePt t="116518" x="6227763" y="5095875"/>
          <p14:tracePt t="116526" x="5927725" y="5095875"/>
          <p14:tracePt t="116533" x="5708650" y="5095875"/>
          <p14:tracePt t="116542" x="5480050" y="5095875"/>
          <p14:tracePt t="116551" x="5334000" y="5095875"/>
          <p14:tracePt t="116558" x="5187950" y="5095875"/>
          <p14:tracePt t="116567" x="5059363" y="5095875"/>
          <p14:tracePt t="116574" x="4932363" y="5095875"/>
          <p14:tracePt t="116582" x="4821238" y="5095875"/>
          <p14:tracePt t="116590" x="4675188" y="5113338"/>
          <p14:tracePt t="116598" x="4584700" y="5113338"/>
          <p14:tracePt t="116606" x="4465638" y="5141913"/>
          <p14:tracePt t="116615" x="4375150" y="5141913"/>
          <p14:tracePt t="116624" x="4246563" y="5186363"/>
          <p14:tracePt t="116630" x="4119563" y="5186363"/>
          <p14:tracePt t="116638" x="3990975" y="5186363"/>
          <p14:tracePt t="116646" x="3825875" y="5186363"/>
          <p14:tracePt t="116654" x="3679825" y="5186363"/>
          <p14:tracePt t="116665" x="3516313" y="5186363"/>
          <p14:tracePt t="116669" x="3370263" y="5186363"/>
          <p14:tracePt t="116682" x="3205163" y="5186363"/>
          <p14:tracePt t="116686" x="3059113" y="5186363"/>
          <p14:tracePt t="116696" x="2932113" y="5186363"/>
          <p14:tracePt t="116702" x="2859088" y="5186363"/>
          <p14:tracePt t="116713" x="2749550" y="5186363"/>
          <p14:tracePt t="116718" x="2676525" y="5186363"/>
          <p14:tracePt t="116726" x="2603500" y="5186363"/>
          <p14:tracePt t="116735" x="2511425" y="5186363"/>
          <p14:tracePt t="116742" x="2438400" y="5186363"/>
          <p14:tracePt t="116752" x="2382838" y="5186363"/>
          <p14:tracePt t="116758" x="2338388" y="5186363"/>
          <p14:tracePt t="116766" x="2301875" y="5186363"/>
          <p14:tracePt t="116774" x="2255838" y="5186363"/>
          <p14:tracePt t="116782" x="2246313" y="5186363"/>
          <p14:tracePt t="116791" x="2228850" y="5186363"/>
          <p14:tracePt t="116854" x="2209800" y="5186363"/>
          <p14:tracePt t="116870" x="2200275" y="5186363"/>
          <p14:tracePt t="116910" x="2182813" y="5186363"/>
          <p14:tracePt t="117207" x="2192338" y="5186363"/>
          <p14:tracePt t="117216" x="2209800" y="5186363"/>
          <p14:tracePt t="117230" x="2228850" y="5186363"/>
          <p14:tracePt t="117239" x="2236788" y="5186363"/>
          <p14:tracePt t="117248" x="2255838" y="5186363"/>
          <p14:tracePt t="117256" x="2265363" y="5186363"/>
          <p14:tracePt t="117263" x="2282825" y="5186363"/>
          <p14:tracePt t="117286" x="2292350" y="5186363"/>
          <p14:tracePt t="117294" x="2301875" y="5186363"/>
          <p14:tracePt t="117302" x="2309813" y="5186363"/>
          <p14:tracePt t="117315" x="2338388" y="5186363"/>
          <p14:tracePt t="117326" x="2355850" y="5186363"/>
          <p14:tracePt t="118190" x="2365375" y="5195888"/>
          <p14:tracePt t="118198" x="2365375" y="5214938"/>
          <p14:tracePt t="118206" x="2355850" y="5214938"/>
          <p14:tracePt t="118215" x="2346325" y="5222875"/>
          <p14:tracePt t="118223" x="2338388" y="5222875"/>
          <p14:tracePt t="118230" x="2319338" y="5241925"/>
          <p14:tracePt t="118240" x="2301875" y="5259388"/>
          <p14:tracePt t="118248" x="2292350" y="5268913"/>
          <p14:tracePt t="118254" x="2265363" y="5295900"/>
          <p14:tracePt t="118263" x="2246313" y="5314950"/>
          <p14:tracePt t="118270" x="2236788" y="5324475"/>
          <p14:tracePt t="118279" x="2209800" y="5351463"/>
          <p14:tracePt t="118286" x="2192338" y="5368925"/>
          <p14:tracePt t="118299" x="2163763" y="5405438"/>
          <p14:tracePt t="118301" x="2155825" y="5414963"/>
          <p14:tracePt t="118311" x="2127250" y="5441950"/>
          <p14:tracePt t="118317" x="2090738" y="5470525"/>
          <p14:tracePt t="118327" x="2063750" y="5507038"/>
          <p14:tracePt t="118334" x="2046288" y="5524500"/>
          <p14:tracePt t="118342" x="2027238" y="5543550"/>
          <p14:tracePt t="118351" x="2000250" y="5561013"/>
          <p14:tracePt t="118359" x="1963738" y="5588000"/>
          <p14:tracePt t="118367" x="1927225" y="5616575"/>
          <p14:tracePt t="118374" x="1908175" y="5643563"/>
          <p14:tracePt t="118382" x="1890713" y="5653088"/>
          <p14:tracePt t="118390" x="1871663" y="5680075"/>
          <p14:tracePt t="118398" x="1863725" y="5680075"/>
          <p14:tracePt t="118408" x="1844675" y="5697538"/>
          <p14:tracePt t="118414" x="1827213" y="5716588"/>
          <p14:tracePt t="118422" x="1817688" y="5726113"/>
          <p14:tracePt t="118431" x="1808163" y="5734050"/>
          <p14:tracePt t="118438" x="1798638" y="5743575"/>
          <p14:tracePt t="118448" x="1790700" y="5762625"/>
          <p14:tracePt t="118454" x="1781175" y="5780088"/>
          <p14:tracePt t="118466" x="1771650" y="5789613"/>
          <p14:tracePt t="118470" x="1754188" y="5807075"/>
          <p14:tracePt t="118483" x="1735138" y="5826125"/>
          <p14:tracePt t="118486" x="1717675" y="5843588"/>
          <p14:tracePt t="118495" x="1671638" y="5881688"/>
          <p14:tracePt t="118504" x="1652588" y="5889625"/>
          <p14:tracePt t="118509" x="1635125" y="5908675"/>
          <p14:tracePt t="118520" x="1606550" y="5935663"/>
          <p14:tracePt t="118526" x="1552575" y="5972175"/>
          <p14:tracePt t="118534" x="1533525" y="5991225"/>
          <p14:tracePt t="118542" x="1516063" y="5999163"/>
          <p14:tracePt t="118550" x="1497013" y="6018213"/>
          <p14:tracePt t="118557" x="1470025" y="6035675"/>
          <p14:tracePt t="118565" x="1433513" y="6064250"/>
          <p14:tracePt t="118575" x="1416050" y="6064250"/>
          <p14:tracePt t="118582" x="1387475" y="6091238"/>
          <p14:tracePt t="118589" x="1379538" y="6091238"/>
          <p14:tracePt t="118598" x="1350963" y="6108700"/>
          <p14:tracePt t="118605" x="1323975" y="6127750"/>
          <p14:tracePt t="118615" x="1306513" y="6145213"/>
          <p14:tracePt t="118622" x="1277938" y="6145213"/>
          <p14:tracePt t="118632" x="1260475" y="6154738"/>
          <p14:tracePt t="118638" x="1250950" y="6154738"/>
          <p14:tracePt t="118649" x="1223963" y="6173788"/>
          <p14:tracePt t="118654" x="1214438" y="6173788"/>
          <p14:tracePt t="118670" x="1196975" y="6173788"/>
          <p14:tracePt t="118680" x="1177925" y="6181725"/>
          <p14:tracePt t="118702" x="1168400" y="6181725"/>
          <p14:tracePt t="118718" x="1160463" y="6181725"/>
          <p14:tracePt t="118750" x="1150938" y="6181725"/>
          <p14:tracePt t="124366" x="1177925" y="6181725"/>
          <p14:tracePt t="124374" x="1196975" y="6181725"/>
          <p14:tracePt t="124383" x="1241425" y="6181725"/>
          <p14:tracePt t="124392" x="1277938" y="6181725"/>
          <p14:tracePt t="124400" x="1323975" y="6181725"/>
          <p14:tracePt t="124406" x="1350963" y="6181725"/>
          <p14:tracePt t="124416" x="1379538" y="6181725"/>
          <p14:tracePt t="124422" x="1387475" y="6181725"/>
          <p14:tracePt t="124486" x="1416050" y="6181725"/>
          <p14:tracePt t="124495" x="1443038" y="6181725"/>
          <p14:tracePt t="124503" x="1470025" y="6181725"/>
          <p14:tracePt t="124511" x="1525588" y="6181725"/>
          <p14:tracePt t="124518" x="1579563" y="6181725"/>
          <p14:tracePt t="124526" x="1681163" y="6181725"/>
          <p14:tracePt t="124534" x="1754188" y="6181725"/>
          <p14:tracePt t="124545" x="1808163" y="6181725"/>
          <p14:tracePt t="124550" x="1844675" y="6181725"/>
          <p14:tracePt t="124562" x="1890713" y="6181725"/>
          <p14:tracePt t="124566" x="1917700" y="6181725"/>
          <p14:tracePt t="124574" x="1936750" y="6181725"/>
          <p14:tracePt t="124597" x="1944688" y="6181725"/>
          <p14:tracePt t="124702" x="1954213" y="6181725"/>
          <p14:tracePt t="124710" x="1981200" y="6181725"/>
          <p14:tracePt t="124718" x="2009775" y="6181725"/>
          <p14:tracePt t="124728" x="2027238" y="6181725"/>
          <p14:tracePt t="124734" x="2063750" y="6181725"/>
          <p14:tracePt t="124748" x="2119313" y="6164263"/>
          <p14:tracePt t="124750" x="2182813" y="6164263"/>
          <p14:tracePt t="124758" x="2236788" y="6164263"/>
          <p14:tracePt t="124767" x="2292350" y="6164263"/>
          <p14:tracePt t="124774" x="2346325" y="6164263"/>
          <p14:tracePt t="124783" x="2392363" y="6164263"/>
          <p14:tracePt t="124790" x="2447925" y="6164263"/>
          <p14:tracePt t="124798" x="2474913" y="6164263"/>
          <p14:tracePt t="124805" x="2484438" y="6164263"/>
          <p14:tracePt t="124814" x="2501900" y="6164263"/>
          <p14:tracePt t="124887" x="2511425" y="6164263"/>
          <p14:tracePt t="124897" x="2530475" y="6164263"/>
          <p14:tracePt t="124902" x="2557463" y="6164263"/>
          <p14:tracePt t="124913" x="2611438" y="6164263"/>
          <p14:tracePt t="124918" x="2667000" y="6164263"/>
          <p14:tracePt t="124925" x="2730500" y="6164263"/>
          <p14:tracePt t="124935" x="2803525" y="6164263"/>
          <p14:tracePt t="124942" x="2859088" y="6164263"/>
          <p14:tracePt t="124951" x="2895600" y="6164263"/>
          <p14:tracePt t="124963" x="2932113" y="6164263"/>
          <p14:tracePt t="124968" x="2968625" y="6164263"/>
          <p14:tracePt t="124974" x="2986088" y="6164263"/>
          <p14:tracePt t="124982" x="3005138" y="6145213"/>
          <p14:tracePt t="125070" x="3013075" y="6145213"/>
          <p14:tracePt t="125137" x="3022600" y="6145213"/>
          <p14:tracePt t="125142" x="3032125" y="6145213"/>
          <p14:tracePt t="125153" x="3059113" y="6145213"/>
          <p14:tracePt t="125166" x="3086100" y="6137275"/>
          <p14:tracePt t="125174" x="3105150" y="6137275"/>
          <p14:tracePt t="125181" x="3151188" y="6137275"/>
          <p14:tracePt t="125191" x="3205163" y="6137275"/>
          <p14:tracePt t="125198" x="3278188" y="6137275"/>
          <p14:tracePt t="125206" x="3351213" y="6137275"/>
          <p14:tracePt t="125214" x="3406775" y="6137275"/>
          <p14:tracePt t="125222" x="3460750" y="6137275"/>
          <p14:tracePt t="125230" x="3497263" y="6137275"/>
          <p14:tracePt t="125238" x="3533775" y="6137275"/>
          <p14:tracePt t="125250" x="3552825" y="6137275"/>
          <p14:tracePt t="125254" x="3579813" y="6137275"/>
          <p14:tracePt t="125270" x="3598863" y="6137275"/>
          <p14:tracePt t="125282" x="3606800" y="6137275"/>
          <p14:tracePt t="125286" x="3625850" y="6137275"/>
          <p14:tracePt t="125302" x="3643313" y="6137275"/>
          <p14:tracePt t="125311" x="3662363" y="6137275"/>
          <p14:tracePt t="125318" x="3689350" y="6137275"/>
          <p14:tracePt t="125326" x="3716338" y="6137275"/>
          <p14:tracePt t="125334" x="3771900" y="6137275"/>
          <p14:tracePt t="125342" x="3817938" y="6137275"/>
          <p14:tracePt t="125350" x="3871913" y="6137275"/>
          <p14:tracePt t="125363" x="3927475" y="6137275"/>
          <p14:tracePt t="125366" x="4000500" y="6137275"/>
          <p14:tracePt t="125377" x="4090988" y="6137275"/>
          <p14:tracePt t="125382" x="4137025" y="6137275"/>
          <p14:tracePt t="125390" x="4192588" y="6137275"/>
          <p14:tracePt t="125398" x="4219575" y="6137275"/>
          <p14:tracePt t="125406" x="4292600" y="6137275"/>
          <p14:tracePt t="125415" x="4329113" y="6137275"/>
          <p14:tracePt t="125422" x="4383088" y="6137275"/>
          <p14:tracePt t="125430" x="4419600" y="6137275"/>
          <p14:tracePt t="125438" x="4475163" y="6137275"/>
          <p14:tracePt t="125446" x="4511675" y="6137275"/>
          <p14:tracePt t="125456" x="4538663" y="6137275"/>
          <p14:tracePt t="125462" x="4557713" y="6137275"/>
          <p14:tracePt t="125471" x="4565650" y="6137275"/>
          <p14:tracePt t="125886" x="4594225" y="6137275"/>
          <p14:tracePt t="125897" x="4621213" y="6137275"/>
          <p14:tracePt t="125902" x="4648200" y="6137275"/>
          <p14:tracePt t="125911" x="4721225" y="6137275"/>
          <p14:tracePt t="125919" x="4813300" y="6137275"/>
          <p14:tracePt t="125926" x="4903788" y="6137275"/>
          <p14:tracePt t="125938" x="4995863" y="6137275"/>
          <p14:tracePt t="125942" x="5086350" y="6137275"/>
          <p14:tracePt t="125950" x="5178425" y="6137275"/>
          <p14:tracePt t="125958" x="5268913" y="6137275"/>
          <p14:tracePt t="125967" x="5341938" y="6137275"/>
          <p14:tracePt t="125974" x="5397500" y="6137275"/>
          <p14:tracePt t="125981" x="5443538" y="6137275"/>
          <p14:tracePt t="125991" x="5470525" y="6137275"/>
          <p14:tracePt t="125998" x="5487988" y="6137275"/>
          <p14:tracePt t="126008" x="5497513" y="6137275"/>
          <p14:tracePt t="126014" x="5516563" y="6137275"/>
          <p14:tracePt t="126022" x="5524500" y="6137275"/>
          <p14:tracePt t="126032" x="5543550" y="6137275"/>
          <p14:tracePt t="126038" x="5561013" y="6137275"/>
          <p14:tracePt t="126049" x="5580063" y="6137275"/>
          <p14:tracePt t="126054" x="5597525" y="6137275"/>
          <p14:tracePt t="126065" x="5616575" y="6137275"/>
          <p14:tracePt t="126069" x="5626100" y="6137275"/>
          <p14:tracePt t="126082" x="5653088" y="6137275"/>
          <p14:tracePt t="126085" x="5670550" y="6137275"/>
          <p14:tracePt t="126098" x="5680075" y="6137275"/>
          <p14:tracePt t="126103" x="5689600" y="6137275"/>
          <p14:tracePt t="126110" x="5699125" y="6137275"/>
          <p14:tracePt t="126120" x="5716588" y="6137275"/>
          <p14:tracePt t="126126" x="5726113" y="6137275"/>
          <p14:tracePt t="126134" x="5753100" y="6137275"/>
          <p14:tracePt t="126142" x="5781675" y="6137275"/>
          <p14:tracePt t="126150" x="5808663" y="6137275"/>
          <p14:tracePt t="126159" x="5835650" y="6137275"/>
          <p14:tracePt t="126166" x="5872163" y="6137275"/>
          <p14:tracePt t="126178" x="5899150" y="6137275"/>
          <p14:tracePt t="126184" x="5935663" y="6137275"/>
          <p14:tracePt t="126191" x="5981700" y="6137275"/>
          <p14:tracePt t="126199" x="6018213" y="6137275"/>
          <p14:tracePt t="126205" x="6073775" y="6137275"/>
          <p14:tracePt t="126214" x="6118225" y="6137275"/>
          <p14:tracePt t="126221" x="6154738" y="6137275"/>
          <p14:tracePt t="126231" x="6210300" y="6137275"/>
          <p14:tracePt t="126237" x="6264275" y="6137275"/>
          <p14:tracePt t="126246" x="6329363" y="6137275"/>
          <p14:tracePt t="126253" x="6402388" y="6137275"/>
          <p14:tracePt t="126262" x="6492875" y="6137275"/>
          <p14:tracePt t="126270" x="6584950" y="6137275"/>
          <p14:tracePt t="126280" x="6675438" y="6137275"/>
          <p14:tracePt t="126288" x="6767513" y="6137275"/>
          <p14:tracePt t="126296" x="6877050" y="6137275"/>
          <p14:tracePt t="126301" x="6950075" y="6137275"/>
          <p14:tracePt t="126310" x="7004050" y="6137275"/>
          <p14:tracePt t="126318" x="7132638" y="6137275"/>
          <p14:tracePt t="126326" x="7215188" y="6137275"/>
          <p14:tracePt t="126334" x="7242175" y="6137275"/>
          <p14:tracePt t="126344" x="7278688" y="6137275"/>
          <p14:tracePt t="126349" x="7324725" y="6137275"/>
          <p14:tracePt t="126359" x="7361238" y="6137275"/>
          <p14:tracePt t="126367" x="7388225" y="6137275"/>
          <p14:tracePt t="126374" x="7407275" y="6137275"/>
          <p14:tracePt t="126382" x="7415213" y="6137275"/>
          <p14:tracePt t="126390" x="7434263" y="6137275"/>
          <p14:tracePt t="126400" x="7443788" y="6137275"/>
          <p14:tracePt t="126407" x="7451725" y="6137275"/>
          <p14:tracePt t="126417" x="7461250" y="6127750"/>
          <p14:tracePt t="126431" x="7480300" y="6127750"/>
          <p14:tracePt t="126438" x="7488238" y="6118225"/>
          <p14:tracePt t="126448" x="7516813" y="6118225"/>
          <p14:tracePt t="126457" x="7570788" y="6091238"/>
          <p14:tracePt t="126464" x="7607300" y="6091238"/>
          <p14:tracePt t="126470" x="7643813" y="6091238"/>
          <p14:tracePt t="126480" x="7689850" y="6081713"/>
          <p14:tracePt t="126486" x="7707313" y="6081713"/>
          <p14:tracePt t="126496" x="7735888" y="6081713"/>
          <p14:tracePt t="126502" x="7762875" y="6081713"/>
          <p14:tracePt t="126515" x="7780338" y="6081713"/>
          <p14:tracePt t="126517" x="7799388" y="6081713"/>
          <p14:tracePt t="126530" x="7816850" y="6081713"/>
          <p14:tracePt t="126534" x="7845425" y="6081713"/>
          <p14:tracePt t="126542" x="7872413" y="6081713"/>
          <p14:tracePt t="126551" x="7918450" y="6081713"/>
          <p14:tracePt t="126558" x="7954963" y="6081713"/>
          <p14:tracePt t="126567" x="7999413" y="6081713"/>
          <p14:tracePt t="126574" x="8054975" y="6064250"/>
          <p14:tracePt t="126584" x="8101013" y="6054725"/>
          <p14:tracePt t="126590" x="8128000" y="6054725"/>
          <p14:tracePt t="126599" x="8154988" y="6054725"/>
          <p14:tracePt t="126607" x="8191500" y="6054725"/>
          <p14:tracePt t="126616" x="8237538" y="6054725"/>
          <p14:tracePt t="126624" x="8264525" y="6054725"/>
          <p14:tracePt t="126630" x="8293100" y="6054725"/>
          <p14:tracePt t="126640" x="8337550" y="6054725"/>
          <p14:tracePt t="126646" x="8366125" y="6054725"/>
          <p14:tracePt t="126654" x="8393113" y="6054725"/>
          <p14:tracePt t="126663" x="8410575" y="6054725"/>
          <p14:tracePt t="126670" x="8439150" y="6054725"/>
          <p14:tracePt t="126680" x="8475663" y="6054725"/>
          <p14:tracePt t="126686" x="8483600" y="6054725"/>
          <p14:tracePt t="126698" x="8520113" y="6054725"/>
          <p14:tracePt t="126702" x="8548688" y="6054725"/>
          <p14:tracePt t="126711" x="8585200" y="6054725"/>
          <p14:tracePt t="126718" x="8629650" y="6054725"/>
          <p14:tracePt t="126726" x="8685213" y="6054725"/>
          <p14:tracePt t="126735" x="8721725" y="6054725"/>
          <p14:tracePt t="126742" x="8821738" y="6054725"/>
          <p14:tracePt t="126752" x="8867775" y="6054725"/>
          <p14:tracePt t="126758" x="8904288" y="6054725"/>
          <p14:tracePt t="126766" x="8959850" y="6064250"/>
          <p14:tracePt t="126774" x="9023350" y="6064250"/>
          <p14:tracePt t="126782" x="9096375" y="6064250"/>
          <p14:tracePt t="126790" x="9123363" y="6064250"/>
          <p14:tracePt t="126799" x="9150350" y="6064250"/>
          <p14:tracePt t="126808" x="9178925" y="6064250"/>
          <p14:tracePt t="127742" x="9196388" y="6064250"/>
          <p14:tracePt t="127750" x="9232900" y="6081713"/>
          <p14:tracePt t="127758" x="9259888" y="6091238"/>
          <p14:tracePt t="127767" x="9269413" y="6091238"/>
          <p14:tracePt t="127776" x="9296400" y="6091238"/>
          <p14:tracePt t="127783" x="9324975" y="6108700"/>
          <p14:tracePt t="127792" x="9351963" y="6108700"/>
          <p14:tracePt t="127800" x="9398000" y="6127750"/>
          <p14:tracePt t="127806" x="9434513" y="6127750"/>
          <p14:tracePt t="127817" x="9498013" y="6145213"/>
          <p14:tracePt t="127822" x="9515475" y="6145213"/>
          <p14:tracePt t="127834" x="9571038" y="6145213"/>
          <p14:tracePt t="127838" x="9607550" y="6154738"/>
          <p14:tracePt t="127854" x="9680575" y="6181725"/>
          <p14:tracePt t="127869" x="9698038" y="6181725"/>
          <p14:tracePt t="127887" x="9717088" y="6181725"/>
          <p14:tracePt t="127903" x="9726613" y="6181725"/>
          <p14:tracePt t="128001" x="9734550" y="6173788"/>
          <p14:tracePt t="128167" x="9744075" y="6164263"/>
          <p14:tracePt t="128174" x="9744075" y="6154738"/>
          <p14:tracePt t="128203" x="9753600" y="6145213"/>
          <p14:tracePt t="133567" x="9753600" y="6137275"/>
          <p14:tracePt t="133576" x="9799638" y="6035675"/>
          <p14:tracePt t="133585" x="9882188" y="5881688"/>
          <p14:tracePt t="133592" x="9955213" y="5743575"/>
          <p14:tracePt t="133599" x="9991725" y="5697538"/>
          <p14:tracePt t="133605" x="10091738" y="5561013"/>
          <p14:tracePt t="133614" x="10201275" y="5424488"/>
          <p14:tracePt t="133622" x="10310813" y="5305425"/>
          <p14:tracePt t="133631" x="10393363" y="5168900"/>
          <p14:tracePt t="133638" x="10456863" y="5068888"/>
          <p14:tracePt t="133648" x="10510838" y="4967288"/>
          <p14:tracePt t="133654" x="10566400" y="4903788"/>
          <p14:tracePt t="133665" x="10621963" y="4821238"/>
          <p14:tracePt t="133670" x="10648950" y="4794250"/>
          <p14:tracePt t="133681" x="10685463" y="4730750"/>
          <p14:tracePt t="133686" x="10721975" y="4675188"/>
          <p14:tracePt t="133697" x="10758488" y="4629150"/>
          <p14:tracePt t="133702" x="10812463" y="4565650"/>
          <p14:tracePt t="133710" x="10868025" y="4502150"/>
          <p14:tracePt t="133718" x="10904538" y="4438650"/>
          <p14:tracePt t="133726" x="10968038" y="4365625"/>
          <p14:tracePt t="133734" x="11041063" y="4283075"/>
          <p14:tracePt t="133742" x="11104563" y="4219575"/>
          <p14:tracePt t="133749" x="11177588" y="4146550"/>
          <p14:tracePt t="133760" x="11260138" y="4064000"/>
          <p14:tracePt t="133766" x="11360150" y="3963988"/>
          <p14:tracePt t="133776" x="11461750" y="3889375"/>
          <p14:tracePt t="133782" x="11634788" y="3808413"/>
          <p14:tracePt t="133790" x="11763375" y="3752850"/>
          <p14:tracePt t="133798" x="11917363" y="3662363"/>
          <p14:tracePt t="133806" x="12055475" y="35702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E6112CE8-DF39-48F9-AE0A-B59EC5891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102108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3200" b="1" i="1" dirty="0">
                <a:cs typeface="Times New Roman" pitchFamily="18" charset="0"/>
              </a:rPr>
              <a:t>Diffusion</a:t>
            </a:r>
            <a:endParaRPr lang="en-US" sz="3200" b="1" dirty="0">
              <a:cs typeface="Times New Roman" pitchFamily="18" charset="0"/>
            </a:endParaRPr>
          </a:p>
          <a:p>
            <a:pPr marL="233363" indent="-233363">
              <a:defRPr/>
            </a:pPr>
            <a:endParaRPr lang="en-US" sz="2400" dirty="0">
              <a:cs typeface="Times New Roman" pitchFamily="18" charset="0"/>
            </a:endParaRPr>
          </a:p>
          <a:p>
            <a:pPr marL="233363" indent="-233363">
              <a:defRPr/>
            </a:pPr>
            <a:r>
              <a:rPr lang="en-US" sz="2400" dirty="0" err="1">
                <a:cs typeface="Times New Roman" pitchFamily="18" charset="0"/>
              </a:rPr>
              <a:t>Prinsip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ini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menyebarkan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pengaruh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satu</a:t>
            </a:r>
            <a:r>
              <a:rPr lang="en-US" sz="2400" dirty="0">
                <a:cs typeface="Times New Roman" pitchFamily="18" charset="0"/>
              </a:rPr>
              <a:t> bit </a:t>
            </a:r>
            <a:r>
              <a:rPr lang="en-US" sz="2400" dirty="0" err="1">
                <a:cs typeface="Times New Roman" pitchFamily="18" charset="0"/>
              </a:rPr>
              <a:t>plainteks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atau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kunci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ke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sebanyak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mungkin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cipherteks</a:t>
            </a:r>
            <a:r>
              <a:rPr lang="en-US" sz="2400" dirty="0">
                <a:cs typeface="Times New Roman" pitchFamily="18" charset="0"/>
              </a:rPr>
              <a:t>. </a:t>
            </a:r>
          </a:p>
          <a:p>
            <a:pPr marL="609600" indent="-609600">
              <a:buNone/>
              <a:defRPr/>
            </a:pPr>
            <a:endParaRPr lang="en-US" sz="2400" dirty="0">
              <a:cs typeface="Times New Roman" pitchFamily="18" charset="0"/>
            </a:endParaRPr>
          </a:p>
          <a:p>
            <a:pPr marL="233363" indent="-233363">
              <a:defRPr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Sebagai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contoh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pengubahan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kecil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pada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plainteks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sebanyak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satu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atau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dua</a:t>
            </a:r>
            <a:r>
              <a:rPr lang="en-US" sz="2400" dirty="0">
                <a:cs typeface="Times New Roman" pitchFamily="18" charset="0"/>
              </a:rPr>
              <a:t> bit </a:t>
            </a:r>
            <a:r>
              <a:rPr lang="en-US" sz="2400" dirty="0" err="1">
                <a:cs typeface="Times New Roman" pitchFamily="18" charset="0"/>
              </a:rPr>
              <a:t>menghasilkan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perubahan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pada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cipherteks</a:t>
            </a:r>
            <a:r>
              <a:rPr lang="en-US" sz="2400" dirty="0">
                <a:cs typeface="Times New Roman" pitchFamily="18" charset="0"/>
              </a:rPr>
              <a:t> yang </a:t>
            </a:r>
            <a:r>
              <a:rPr lang="en-US" sz="2400" dirty="0" err="1">
                <a:cs typeface="Times New Roman" pitchFamily="18" charset="0"/>
              </a:rPr>
              <a:t>tidak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dapat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diprediksi</a:t>
            </a:r>
            <a:r>
              <a:rPr lang="en-US" sz="2400" dirty="0">
                <a:cs typeface="Times New Roman" pitchFamily="18" charset="0"/>
              </a:rPr>
              <a:t>. </a:t>
            </a:r>
          </a:p>
          <a:p>
            <a:pPr marL="609600" indent="-609600">
              <a:buNone/>
              <a:defRPr/>
            </a:pPr>
            <a:endParaRPr lang="en-US" sz="2400" dirty="0">
              <a:cs typeface="Times New Roman" pitchFamily="18" charset="0"/>
            </a:endParaRPr>
          </a:p>
          <a:p>
            <a:pPr marL="282575" indent="-282575">
              <a:defRPr/>
            </a:pPr>
            <a:r>
              <a:rPr lang="en-US" sz="2400" dirty="0">
                <a:cs typeface="Times New Roman" pitchFamily="18" charset="0"/>
              </a:rPr>
              <a:t> Mode CBC </a:t>
            </a:r>
            <a:r>
              <a:rPr lang="en-US" sz="2400" dirty="0" err="1">
                <a:cs typeface="Times New Roman" pitchFamily="18" charset="0"/>
              </a:rPr>
              <a:t>dan</a:t>
            </a:r>
            <a:r>
              <a:rPr lang="en-US" sz="2400" dirty="0">
                <a:cs typeface="Times New Roman" pitchFamily="18" charset="0"/>
              </a:rPr>
              <a:t> CFB </a:t>
            </a:r>
            <a:r>
              <a:rPr lang="en-US" sz="2400" dirty="0" err="1">
                <a:cs typeface="Times New Roman" pitchFamily="18" charset="0"/>
              </a:rPr>
              <a:t>menggunakan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prinsip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ini</a:t>
            </a:r>
            <a:endParaRPr lang="en-US" sz="2400" dirty="0">
              <a:cs typeface="Times New Roman" pitchFamily="18" charset="0"/>
            </a:endParaRPr>
          </a:p>
          <a:p>
            <a:pPr marL="282575" indent="-282575">
              <a:defRPr/>
            </a:pPr>
            <a:endParaRPr lang="en-US" sz="2400" dirty="0">
              <a:cs typeface="Times New Roman" pitchFamily="18" charset="0"/>
            </a:endParaRPr>
          </a:p>
          <a:p>
            <a:pPr marL="282575" indent="-282575">
              <a:defRPr/>
            </a:pPr>
            <a:r>
              <a:rPr lang="en-US" sz="2400" dirty="0" err="1">
                <a:cs typeface="Times New Roman" pitchFamily="18" charset="0"/>
              </a:rPr>
              <a:t>Pada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algoritma</a:t>
            </a:r>
            <a:r>
              <a:rPr lang="en-US" sz="2400" dirty="0">
                <a:cs typeface="Times New Roman" pitchFamily="18" charset="0"/>
              </a:rPr>
              <a:t> DES, </a:t>
            </a:r>
            <a:r>
              <a:rPr lang="en-US" sz="2400" i="1" dirty="0">
                <a:cs typeface="Times New Roman" pitchFamily="18" charset="0"/>
              </a:rPr>
              <a:t>diffusion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direalisasikan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dengan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menggunakan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operasi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permutasi</a:t>
            </a:r>
            <a:r>
              <a:rPr lang="en-US" sz="2400" dirty="0">
                <a:cs typeface="Times New Roman" pitchFamily="18" charset="0"/>
              </a:rPr>
              <a:t>.</a:t>
            </a:r>
            <a:endParaRPr lang="en-GB" dirty="0">
              <a:cs typeface="Times New Roman" pitchFamily="18" charset="0"/>
            </a:endParaRPr>
          </a:p>
        </p:txBody>
      </p:sp>
      <p:sp>
        <p:nvSpPr>
          <p:cNvPr id="99331" name="Footer Placeholder 1">
            <a:extLst>
              <a:ext uri="{FF2B5EF4-FFF2-40B4-BE49-F238E27FC236}">
                <a16:creationId xmlns:a16="http://schemas.microsoft.com/office/drawing/2014/main" id="{D1F8C378-EFF6-4805-8E3B-FFF82162D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99332" name="Slide Number Placeholder 2">
            <a:extLst>
              <a:ext uri="{FF2B5EF4-FFF2-40B4-BE49-F238E27FC236}">
                <a16:creationId xmlns:a16="http://schemas.microsoft.com/office/drawing/2014/main" id="{33C0DCFC-55BD-4E33-B77F-6344D238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353D89-8766-4547-AF17-B0343CC19D1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55A6454-3FAD-4FE9-A9EF-457F0F309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6"/>
    </mc:Choice>
    <mc:Fallback xmlns="">
      <p:transition spd="slow" advTm="6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18" x="1087438" y="1416050"/>
          <p14:tracePt t="9426" x="1095375" y="1423988"/>
          <p14:tracePt t="9432" x="1104900" y="1443038"/>
          <p14:tracePt t="9440" x="1114425" y="1443038"/>
          <p14:tracePt t="9448" x="1131888" y="1460500"/>
          <p14:tracePt t="9456" x="1168400" y="1489075"/>
          <p14:tracePt t="9464" x="1187450" y="1506538"/>
          <p14:tracePt t="9472" x="1196975" y="1516063"/>
          <p14:tracePt t="9481" x="1214438" y="1533525"/>
          <p14:tracePt t="9489" x="1233488" y="1552575"/>
          <p14:tracePt t="9497" x="1250950" y="1570038"/>
          <p14:tracePt t="9513" x="1277938" y="1589088"/>
          <p14:tracePt t="9522" x="1287463" y="1598613"/>
          <p14:tracePt t="9529" x="1287463" y="1616075"/>
          <p14:tracePt t="9540" x="1296988" y="1625600"/>
          <p14:tracePt t="9545" x="1323975" y="1643063"/>
          <p14:tracePt t="9554" x="1333500" y="1662113"/>
          <p14:tracePt t="9561" x="1379538" y="1708150"/>
          <p14:tracePt t="9571" x="1423988" y="1752600"/>
          <p14:tracePt t="9577" x="1479550" y="1808163"/>
          <p14:tracePt t="9585" x="1516063" y="1854200"/>
          <p14:tracePt t="9593" x="1543050" y="1881188"/>
          <p14:tracePt t="9601" x="1570038" y="1927225"/>
          <p14:tracePt t="9609" x="1589088" y="1944688"/>
          <p14:tracePt t="9617" x="1616075" y="1981200"/>
          <p14:tracePt t="9626" x="1652588" y="2009775"/>
          <p14:tracePt t="9633" x="1652588" y="2027238"/>
          <p14:tracePt t="9641" x="1671638" y="2046288"/>
          <p14:tracePt t="9649" x="1671638" y="2054225"/>
          <p14:tracePt t="9657" x="1681163" y="2063750"/>
          <p14:tracePt t="9665" x="1681163" y="2082800"/>
          <p14:tracePt t="9681" x="1681163" y="2100263"/>
          <p14:tracePt t="9690" x="1681163" y="2109788"/>
          <p14:tracePt t="9713" x="1681163" y="2127250"/>
          <p14:tracePt t="9729" x="1681163" y="2136775"/>
          <p14:tracePt t="9740" x="1681163" y="2146300"/>
          <p14:tracePt t="9745" x="1681163" y="2163763"/>
          <p14:tracePt t="9757" x="1681163" y="2182813"/>
          <p14:tracePt t="9762" x="1681163" y="2192338"/>
          <p14:tracePt t="9771" x="1681163" y="2209800"/>
          <p14:tracePt t="9777" x="1681163" y="2228850"/>
          <p14:tracePt t="9785" x="1681163" y="2246313"/>
          <p14:tracePt t="9793" x="1671638" y="2265363"/>
          <p14:tracePt t="9801" x="1652588" y="2282825"/>
          <p14:tracePt t="9809" x="1652588" y="2292350"/>
          <p14:tracePt t="9817" x="1652588" y="2309813"/>
          <p14:tracePt t="9833" x="1652588" y="2319338"/>
          <p14:tracePt t="9865" x="1644650" y="2328863"/>
          <p14:tracePt t="9962" x="1625600" y="2328863"/>
          <p14:tracePt t="9977" x="1616075" y="2309813"/>
          <p14:tracePt t="9986" x="1598613" y="2292350"/>
          <p14:tracePt t="10002" x="1598613" y="2282825"/>
          <p14:tracePt t="10010" x="1589088" y="2265363"/>
          <p14:tracePt t="10017" x="1589088" y="2255838"/>
          <p14:tracePt t="10033" x="1570038" y="2236788"/>
          <p14:tracePt t="10042" x="1570038" y="2228850"/>
          <p14:tracePt t="10066" x="1570038" y="2219325"/>
          <p14:tracePt t="10145" x="1570038" y="2209800"/>
          <p14:tracePt t="11114" x="1570038" y="2200275"/>
          <p14:tracePt t="11129" x="1570038" y="2192338"/>
          <p14:tracePt t="11139" x="1579563" y="2192338"/>
          <p14:tracePt t="11155" x="1589088" y="2192338"/>
          <p14:tracePt t="11162" x="1598613" y="2192338"/>
          <p14:tracePt t="11174" x="1606550" y="2192338"/>
          <p14:tracePt t="11352" x="1625600" y="2192338"/>
          <p14:tracePt t="11356" x="1635125" y="2192338"/>
          <p14:tracePt t="11363" x="1662113" y="2192338"/>
          <p14:tracePt t="11371" x="1681163" y="2192338"/>
          <p14:tracePt t="11378" x="1708150" y="2192338"/>
          <p14:tracePt t="11385" x="1717675" y="2192338"/>
          <p14:tracePt t="11401" x="1735138" y="2192338"/>
          <p14:tracePt t="11409" x="1754188" y="2192338"/>
          <p14:tracePt t="11425" x="1762125" y="2192338"/>
          <p14:tracePt t="11433" x="1790700" y="2192338"/>
          <p14:tracePt t="11442" x="1817688" y="2192338"/>
          <p14:tracePt t="11449" x="1835150" y="2192338"/>
          <p14:tracePt t="11457" x="1854200" y="2192338"/>
          <p14:tracePt t="11465" x="1871663" y="2192338"/>
          <p14:tracePt t="11473" x="1927225" y="2192338"/>
          <p14:tracePt t="11481" x="1973263" y="2192338"/>
          <p14:tracePt t="11490" x="2000250" y="2192338"/>
          <p14:tracePt t="11497" x="2036763" y="2192338"/>
          <p14:tracePt t="11506" x="2063750" y="2192338"/>
          <p14:tracePt t="11513" x="2082800" y="2192338"/>
          <p14:tracePt t="11523" x="2136775" y="2192338"/>
          <p14:tracePt t="11529" x="2173288" y="2192338"/>
          <p14:tracePt t="11540" x="2200275" y="2192338"/>
          <p14:tracePt t="11546" x="2209800" y="2192338"/>
          <p14:tracePt t="11554" x="2228850" y="2192338"/>
          <p14:tracePt t="11561" x="2246313" y="2192338"/>
          <p14:tracePt t="11570" x="2255838" y="2192338"/>
          <p14:tracePt t="11577" x="2282825" y="2192338"/>
          <p14:tracePt t="11586" x="2309813" y="2192338"/>
          <p14:tracePt t="11593" x="2328863" y="2192338"/>
          <p14:tracePt t="11601" x="2338388" y="2192338"/>
          <p14:tracePt t="11609" x="2365375" y="2192338"/>
          <p14:tracePt t="11617" x="2382838" y="2192338"/>
          <p14:tracePt t="11625" x="2392363" y="2192338"/>
          <p14:tracePt t="11634" x="2419350" y="2192338"/>
          <p14:tracePt t="11642" x="2438400" y="2192338"/>
          <p14:tracePt t="11665" x="2457450" y="2192338"/>
          <p14:tracePt t="11681" x="2465388" y="2192338"/>
          <p14:tracePt t="11698" x="2484438" y="2192338"/>
          <p14:tracePt t="11708" x="2493963" y="2192338"/>
          <p14:tracePt t="11724" x="2511425" y="2192338"/>
          <p14:tracePt t="11729" x="2520950" y="2192338"/>
          <p14:tracePt t="11739" x="2538413" y="2192338"/>
          <p14:tracePt t="11745" x="2574925" y="2192338"/>
          <p14:tracePt t="11758" x="2603500" y="2192338"/>
          <p14:tracePt t="11761" x="2630488" y="2192338"/>
          <p14:tracePt t="11770" x="2657475" y="2192338"/>
          <p14:tracePt t="11777" x="2693988" y="2192338"/>
          <p14:tracePt t="11785" x="2703513" y="2192338"/>
          <p14:tracePt t="11794" x="2713038" y="2192338"/>
          <p14:tracePt t="11801" x="2730500" y="2192338"/>
          <p14:tracePt t="11817" x="2740025" y="2192338"/>
          <p14:tracePt t="11873" x="2757488" y="2192338"/>
          <p14:tracePt t="11881" x="2786063" y="2192338"/>
          <p14:tracePt t="11890" x="2803525" y="2192338"/>
          <p14:tracePt t="11898" x="2840038" y="2192338"/>
          <p14:tracePt t="11908" x="2886075" y="2192338"/>
          <p14:tracePt t="11913" x="2949575" y="2192338"/>
          <p14:tracePt t="11923" x="3032125" y="2192338"/>
          <p14:tracePt t="11930" x="3105150" y="2192338"/>
          <p14:tracePt t="11940" x="3178175" y="2192338"/>
          <p14:tracePt t="11959" x="3324225" y="2192338"/>
          <p14:tracePt t="11961" x="3397250" y="2192338"/>
          <p14:tracePt t="11969" x="3452813" y="2192338"/>
          <p14:tracePt t="11977" x="3533775" y="2200275"/>
          <p14:tracePt t="11985" x="3589338" y="2200275"/>
          <p14:tracePt t="11993" x="3643313" y="2200275"/>
          <p14:tracePt t="12001" x="3689350" y="2200275"/>
          <p14:tracePt t="12009" x="3744913" y="2219325"/>
          <p14:tracePt t="12017" x="3798888" y="2228850"/>
          <p14:tracePt t="12025" x="3862388" y="2236788"/>
          <p14:tracePt t="12033" x="3898900" y="2236788"/>
          <p14:tracePt t="12043" x="3963988" y="2265363"/>
          <p14:tracePt t="12050" x="4017963" y="2265363"/>
          <p14:tracePt t="12059" x="4064000" y="2273300"/>
          <p14:tracePt t="12065" x="4100513" y="2273300"/>
          <p14:tracePt t="12074" x="4146550" y="2273300"/>
          <p14:tracePt t="12081" x="4173538" y="2292350"/>
          <p14:tracePt t="12091" x="4200525" y="2292350"/>
          <p14:tracePt t="12098" x="4229100" y="2292350"/>
          <p14:tracePt t="12106" x="4246563" y="2292350"/>
          <p14:tracePt t="12114" x="4256088" y="2292350"/>
          <p14:tracePt t="12125" x="4283075" y="2292350"/>
          <p14:tracePt t="12130" x="4310063" y="2292350"/>
          <p14:tracePt t="12141" x="4338638" y="2292350"/>
          <p14:tracePt t="12146" x="4375150" y="2292350"/>
          <p14:tracePt t="12157" x="4402138" y="2292350"/>
          <p14:tracePt t="12162" x="4429125" y="2292350"/>
          <p14:tracePt t="12173" x="4456113" y="2292350"/>
          <p14:tracePt t="12177" x="4475163" y="2292350"/>
          <p14:tracePt t="12185" x="4492625" y="2292350"/>
          <p14:tracePt t="12194" x="4511675" y="2292350"/>
          <p14:tracePt t="12201" x="4538663" y="2292350"/>
          <p14:tracePt t="12209" x="4565650" y="2292350"/>
          <p14:tracePt t="12217" x="4584700" y="2292350"/>
          <p14:tracePt t="12225" x="4611688" y="2292350"/>
          <p14:tracePt t="12233" x="4648200" y="2292350"/>
          <p14:tracePt t="12241" x="4675188" y="2292350"/>
          <p14:tracePt t="12249" x="4703763" y="2292350"/>
          <p14:tracePt t="12258" x="4730750" y="2292350"/>
          <p14:tracePt t="12266" x="4767263" y="2292350"/>
          <p14:tracePt t="12275" x="4794250" y="2292350"/>
          <p14:tracePt t="12282" x="4821238" y="2292350"/>
          <p14:tracePt t="12291" x="4849813" y="2292350"/>
          <p14:tracePt t="12297" x="4876800" y="2292350"/>
          <p14:tracePt t="12307" x="4913313" y="2292350"/>
          <p14:tracePt t="12322" x="4932363" y="2292350"/>
          <p14:tracePt t="12329" x="4940300" y="2292350"/>
          <p14:tracePt t="12442" x="4968875" y="2292350"/>
          <p14:tracePt t="12458" x="4986338" y="2292350"/>
          <p14:tracePt t="12466" x="5013325" y="2292350"/>
          <p14:tracePt t="12474" x="5032375" y="2292350"/>
          <p14:tracePt t="12482" x="5049838" y="2292350"/>
          <p14:tracePt t="12491" x="5114925" y="2292350"/>
          <p14:tracePt t="12497" x="5132388" y="2292350"/>
          <p14:tracePt t="12507" x="5168900" y="2292350"/>
          <p14:tracePt t="12513" x="5195888" y="2292350"/>
          <p14:tracePt t="12524" x="5232400" y="2292350"/>
          <p14:tracePt t="12529" x="5260975" y="2292350"/>
          <p14:tracePt t="12540" x="5297488" y="2292350"/>
          <p14:tracePt t="12545" x="5314950" y="2292350"/>
          <p14:tracePt t="12561" x="5341938" y="2292350"/>
          <p14:tracePt t="12569" x="5360988" y="2292350"/>
          <p14:tracePt t="12577" x="5370513" y="2292350"/>
          <p14:tracePt t="12585" x="5378450" y="2292350"/>
          <p14:tracePt t="12593" x="5387975" y="2292350"/>
          <p14:tracePt t="12601" x="5397500" y="2292350"/>
          <p14:tracePt t="12634" x="5407025" y="2292350"/>
          <p14:tracePt t="12649" x="5414963" y="2292350"/>
          <p14:tracePt t="12658" x="5434013" y="2292350"/>
          <p14:tracePt t="12673" x="5443538" y="2292350"/>
          <p14:tracePt t="12682" x="5461000" y="2292350"/>
          <p14:tracePt t="12692" x="5470525" y="2292350"/>
          <p14:tracePt t="12698" x="5480050" y="2292350"/>
          <p14:tracePt t="12708" x="5516563" y="2273300"/>
          <p14:tracePt t="12714" x="5524500" y="2273300"/>
          <p14:tracePt t="12724" x="5553075" y="2265363"/>
          <p14:tracePt t="12730" x="5561013" y="2265363"/>
          <p14:tracePt t="12740" x="5570538" y="2265363"/>
          <p14:tracePt t="12746" x="5597525" y="2265363"/>
          <p14:tracePt t="12757" x="5616575" y="2265363"/>
          <p14:tracePt t="12761" x="5626100" y="2265363"/>
          <p14:tracePt t="12771" x="5643563" y="2265363"/>
          <p14:tracePt t="12777" x="5662613" y="2265363"/>
          <p14:tracePt t="12785" x="5680075" y="2265363"/>
          <p14:tracePt t="12794" x="5699125" y="2246313"/>
          <p14:tracePt t="12801" x="5708650" y="2246313"/>
          <p14:tracePt t="12809" x="5716588" y="2246313"/>
          <p14:tracePt t="12817" x="5753100" y="2236788"/>
          <p14:tracePt t="12825" x="5762625" y="2236788"/>
          <p14:tracePt t="12833" x="5799138" y="2236788"/>
          <p14:tracePt t="12842" x="5808663" y="2236788"/>
          <p14:tracePt t="12849" x="5826125" y="2236788"/>
          <p14:tracePt t="12858" x="5862638" y="2236788"/>
          <p14:tracePt t="12865" x="5891213" y="2219325"/>
          <p14:tracePt t="12875" x="5908675" y="2219325"/>
          <p14:tracePt t="12881" x="5927725" y="2219325"/>
          <p14:tracePt t="12890" x="5954713" y="2219325"/>
          <p14:tracePt t="12897" x="5981700" y="2219325"/>
          <p14:tracePt t="12905" x="6000750" y="2219325"/>
          <p14:tracePt t="12913" x="6008688" y="2219325"/>
          <p14:tracePt t="12940" x="6027738" y="2219325"/>
          <p14:tracePt t="13017" x="6037263" y="2209800"/>
          <p14:tracePt t="13033" x="6045200" y="2209800"/>
          <p14:tracePt t="13058" x="6054725" y="2209800"/>
          <p14:tracePt t="13105" x="6073775" y="2209800"/>
          <p14:tracePt t="13113" x="6081713" y="2209800"/>
          <p14:tracePt t="13122" x="6100763" y="2209800"/>
          <p14:tracePt t="13130" x="6137275" y="2209800"/>
          <p14:tracePt t="13140" x="6210300" y="2182813"/>
          <p14:tracePt t="13146" x="6292850" y="2173288"/>
          <p14:tracePt t="13157" x="6365875" y="2173288"/>
          <p14:tracePt t="13162" x="6438900" y="2146300"/>
          <p14:tracePt t="13171" x="6511925" y="2146300"/>
          <p14:tracePt t="13179" x="6575425" y="2136775"/>
          <p14:tracePt t="13186" x="6611938" y="2136775"/>
          <p14:tracePt t="13193" x="6657975" y="2136775"/>
          <p14:tracePt t="13202" x="6694488" y="2136775"/>
          <p14:tracePt t="13210" x="6711950" y="2136775"/>
          <p14:tracePt t="13217" x="6731000" y="2136775"/>
          <p14:tracePt t="13226" x="6748463" y="2136775"/>
          <p14:tracePt t="13233" x="6757988" y="2136775"/>
          <p14:tracePt t="13249" x="6784975" y="2136775"/>
          <p14:tracePt t="13274" x="6804025" y="2136775"/>
          <p14:tracePt t="13298" x="6813550" y="2136775"/>
          <p14:tracePt t="13314" x="6831013" y="2136775"/>
          <p14:tracePt t="13359" x="6850063" y="2136775"/>
          <p14:tracePt t="13364" x="6894513" y="2136775"/>
          <p14:tracePt t="13372" x="6913563" y="2136775"/>
          <p14:tracePt t="13378" x="6940550" y="2136775"/>
          <p14:tracePt t="13386" x="6967538" y="2136775"/>
          <p14:tracePt t="13396" x="6996113" y="2136775"/>
          <p14:tracePt t="13403" x="7023100" y="2136775"/>
          <p14:tracePt t="13410" x="7059613" y="2136775"/>
          <p14:tracePt t="13417" x="7086600" y="2136775"/>
          <p14:tracePt t="13425" x="7105650" y="2136775"/>
          <p14:tracePt t="13433" x="7123113" y="2136775"/>
          <p14:tracePt t="13441" x="7150100" y="2136775"/>
          <p14:tracePt t="13449" x="7178675" y="2136775"/>
          <p14:tracePt t="13458" x="7196138" y="2136775"/>
          <p14:tracePt t="13465" x="7205663" y="2136775"/>
          <p14:tracePt t="13474" x="7223125" y="2136775"/>
          <p14:tracePt t="13481" x="7232650" y="2136775"/>
          <p14:tracePt t="13529" x="7242175" y="2136775"/>
          <p14:tracePt t="13561" x="7251700" y="2136775"/>
          <p14:tracePt t="13609" x="7259638" y="2136775"/>
          <p14:tracePt t="13617" x="7269163" y="2136775"/>
          <p14:tracePt t="14705" x="7278688" y="2136775"/>
          <p14:tracePt t="14714" x="7315200" y="2136775"/>
          <p14:tracePt t="14723" x="7370763" y="2136775"/>
          <p14:tracePt t="14729" x="7397750" y="2136775"/>
          <p14:tracePt t="14741" x="7507288" y="2136775"/>
          <p14:tracePt t="14745" x="7597775" y="2136775"/>
          <p14:tracePt t="14756" x="7689850" y="2136775"/>
          <p14:tracePt t="14761" x="7826375" y="2136775"/>
          <p14:tracePt t="14770" x="7899400" y="2136775"/>
          <p14:tracePt t="14778" x="7972425" y="2155825"/>
          <p14:tracePt t="14785" x="7991475" y="2155825"/>
          <p14:tracePt t="14794" x="8035925" y="2155825"/>
          <p14:tracePt t="14801" x="8054975" y="2155825"/>
          <p14:tracePt t="14809" x="8072438" y="2163763"/>
          <p14:tracePt t="14898" x="8081963" y="2163763"/>
          <p14:tracePt t="14913" x="8108950" y="2163763"/>
          <p14:tracePt t="14922" x="8128000" y="2163763"/>
          <p14:tracePt t="14933" x="8154988" y="2163763"/>
          <p14:tracePt t="14939" x="8201025" y="2163763"/>
          <p14:tracePt t="14945" x="8228013" y="2163763"/>
          <p14:tracePt t="14956" x="8274050" y="2163763"/>
          <p14:tracePt t="14961" x="8310563" y="2163763"/>
          <p14:tracePt t="14971" x="8356600" y="2163763"/>
          <p14:tracePt t="14977" x="8383588" y="2163763"/>
          <p14:tracePt t="14985" x="8439150" y="2163763"/>
          <p14:tracePt t="14993" x="8466138" y="2163763"/>
          <p14:tracePt t="15001" x="8502650" y="2163763"/>
          <p14:tracePt t="15009" x="8520113" y="2163763"/>
          <p14:tracePt t="15017" x="8566150" y="2163763"/>
          <p14:tracePt t="15025" x="8585200" y="2146300"/>
          <p14:tracePt t="15033" x="8621713" y="2146300"/>
          <p14:tracePt t="15041" x="8639175" y="2146300"/>
          <p14:tracePt t="15049" x="8675688" y="2146300"/>
          <p14:tracePt t="15065" x="8702675" y="2136775"/>
          <p14:tracePt t="15074" x="8721725" y="2136775"/>
          <p14:tracePt t="15081" x="8731250" y="2136775"/>
          <p14:tracePt t="15090" x="8739188" y="2136775"/>
          <p14:tracePt t="15097" x="8748713" y="2136775"/>
          <p14:tracePt t="15795" x="8739188" y="2136775"/>
          <p14:tracePt t="15801" x="8702675" y="2136775"/>
          <p14:tracePt t="15810" x="8629650" y="2136775"/>
          <p14:tracePt t="15817" x="8575675" y="2136775"/>
          <p14:tracePt t="15825" x="8483600" y="2136775"/>
          <p14:tracePt t="15834" x="8393113" y="2136775"/>
          <p14:tracePt t="15841" x="8293100" y="2136775"/>
          <p14:tracePt t="15851" x="8201025" y="2136775"/>
          <p14:tracePt t="15858" x="8108950" y="2136775"/>
          <p14:tracePt t="15865" x="7962900" y="2136775"/>
          <p14:tracePt t="15873" x="7889875" y="2136775"/>
          <p14:tracePt t="15882" x="7799388" y="2136775"/>
          <p14:tracePt t="15889" x="7689850" y="2136775"/>
          <p14:tracePt t="15897" x="7597775" y="2136775"/>
          <p14:tracePt t="15906" x="7470775" y="2136775"/>
          <p14:tracePt t="15913" x="7361238" y="2136775"/>
          <p14:tracePt t="15923" x="7232650" y="2136775"/>
          <p14:tracePt t="15941" x="6923088" y="2136775"/>
          <p14:tracePt t="15945" x="6777038" y="2136775"/>
          <p14:tracePt t="15955" x="6611938" y="2136775"/>
          <p14:tracePt t="15961" x="6483350" y="2136775"/>
          <p14:tracePt t="15970" x="6356350" y="2136775"/>
          <p14:tracePt t="15977" x="6227763" y="2136775"/>
          <p14:tracePt t="15985" x="6137275" y="2136775"/>
          <p14:tracePt t="15993" x="6027738" y="2136775"/>
          <p14:tracePt t="16000" x="5935663" y="2136775"/>
          <p14:tracePt t="16009" x="5862638" y="2136775"/>
          <p14:tracePt t="16017" x="5753100" y="2136775"/>
          <p14:tracePt t="16025" x="5680075" y="2146300"/>
          <p14:tracePt t="16033" x="5597525" y="2155825"/>
          <p14:tracePt t="16041" x="5524500" y="2182813"/>
          <p14:tracePt t="16049" x="5443538" y="2192338"/>
          <p14:tracePt t="16057" x="5370513" y="2192338"/>
          <p14:tracePt t="16065" x="5241925" y="2228850"/>
          <p14:tracePt t="16074" x="5141913" y="2236788"/>
          <p14:tracePt t="16081" x="5068888" y="2236788"/>
          <p14:tracePt t="16090" x="4959350" y="2265363"/>
          <p14:tracePt t="16097" x="4876800" y="2282825"/>
          <p14:tracePt t="16106" x="4803775" y="2282825"/>
          <p14:tracePt t="16113" x="4730750" y="2301875"/>
          <p14:tracePt t="16123" x="4667250" y="2319338"/>
          <p14:tracePt t="16129" x="4557713" y="2319338"/>
          <p14:tracePt t="16141" x="4484688" y="2319338"/>
          <p14:tracePt t="16145" x="4438650" y="2338388"/>
          <p14:tracePt t="16155" x="4383088" y="2338388"/>
          <p14:tracePt t="16162" x="4283075" y="2355850"/>
          <p14:tracePt t="16170" x="4137025" y="2382838"/>
          <p14:tracePt t="16177" x="4044950" y="2392363"/>
          <p14:tracePt t="16185" x="3927475" y="2419350"/>
          <p14:tracePt t="16193" x="3890963" y="2419350"/>
          <p14:tracePt t="16201" x="3871913" y="2419350"/>
          <p14:tracePt t="16209" x="3817938" y="2438400"/>
          <p14:tracePt t="16217" x="3789363" y="2438400"/>
          <p14:tracePt t="16225" x="3781425" y="2438400"/>
          <p14:tracePt t="16233" x="3762375" y="2438400"/>
          <p14:tracePt t="16275" x="3752850" y="2438400"/>
          <p14:tracePt t="16281" x="3725863" y="2455863"/>
          <p14:tracePt t="16289" x="3708400" y="2455863"/>
          <p14:tracePt t="16297" x="3679825" y="2455863"/>
          <p14:tracePt t="16306" x="3652838" y="2455863"/>
          <p14:tracePt t="16313" x="3625850" y="2465388"/>
          <p14:tracePt t="16322" x="3579813" y="2465388"/>
          <p14:tracePt t="16329" x="3552825" y="2465388"/>
          <p14:tracePt t="16340" x="3525838" y="2465388"/>
          <p14:tracePt t="16345" x="3497263" y="2484438"/>
          <p14:tracePt t="16356" x="3470275" y="2484438"/>
          <p14:tracePt t="16361" x="3460750" y="2484438"/>
          <p14:tracePt t="16371" x="3452813" y="2492375"/>
          <p14:tracePt t="16378" x="3443288" y="2492375"/>
          <p14:tracePt t="16393" x="3424238" y="2492375"/>
          <p14:tracePt t="16402" x="3416300" y="2492375"/>
          <p14:tracePt t="16410" x="3397250" y="2492375"/>
          <p14:tracePt t="16418" x="3387725" y="2492375"/>
          <p14:tracePt t="16427" x="3379788" y="2492375"/>
          <p14:tracePt t="16434" x="3370263" y="2492375"/>
          <p14:tracePt t="16442" x="3351213" y="2511425"/>
          <p14:tracePt t="16450" x="3343275" y="2511425"/>
          <p14:tracePt t="16459" x="3324225" y="2511425"/>
          <p14:tracePt t="16475" x="3297238" y="2511425"/>
          <p14:tracePt t="16482" x="3287713" y="2511425"/>
          <p14:tracePt t="16491" x="3270250" y="2511425"/>
          <p14:tracePt t="16507" x="3260725" y="2511425"/>
          <p14:tracePt t="16514" x="3251200" y="2520950"/>
          <p14:tracePt t="19251" x="3241675" y="2528888"/>
          <p14:tracePt t="19282" x="3241675" y="2547938"/>
          <p14:tracePt t="19298" x="3241675" y="2557463"/>
          <p14:tracePt t="19314" x="3241675" y="2574925"/>
          <p14:tracePt t="19329" x="3241675" y="2584450"/>
          <p14:tracePt t="19345" x="3241675" y="2601913"/>
          <p14:tracePt t="19361" x="3241675" y="2620963"/>
          <p14:tracePt t="19377" x="3241675" y="2630488"/>
          <p14:tracePt t="19385" x="3241675" y="2647950"/>
          <p14:tracePt t="19393" x="3241675" y="2657475"/>
          <p14:tracePt t="19401" x="3241675" y="2684463"/>
          <p14:tracePt t="19409" x="3241675" y="2703513"/>
          <p14:tracePt t="19434" x="3241675" y="2720975"/>
          <p14:tracePt t="19443" x="3241675" y="2730500"/>
          <p14:tracePt t="19452" x="3241675" y="2747963"/>
          <p14:tracePt t="19466" x="3241675" y="2757488"/>
          <p14:tracePt t="19473" x="3241675" y="2776538"/>
          <p14:tracePt t="19481" x="3260725" y="2803525"/>
          <p14:tracePt t="19489" x="3260725" y="2830513"/>
          <p14:tracePt t="19497" x="3270250" y="2857500"/>
          <p14:tracePt t="19506" x="3270250" y="2903538"/>
          <p14:tracePt t="19513" x="3287713" y="2930525"/>
          <p14:tracePt t="19522" x="3297238" y="2968625"/>
          <p14:tracePt t="19529" x="3324225" y="3005138"/>
          <p14:tracePt t="19540" x="3324225" y="3022600"/>
          <p14:tracePt t="19545" x="3324225" y="3049588"/>
          <p14:tracePt t="19555" x="3333750" y="3078163"/>
          <p14:tracePt t="19577" x="3333750" y="3095625"/>
          <p14:tracePt t="19593" x="3333750" y="3105150"/>
          <p14:tracePt t="19601" x="3343275" y="3114675"/>
          <p14:tracePt t="19626" x="3343275" y="3122613"/>
          <p14:tracePt t="19642" x="3343275" y="3132138"/>
          <p14:tracePt t="19659" x="3343275" y="3141663"/>
          <p14:tracePt t="19665" x="3343275" y="3151188"/>
          <p14:tracePt t="19681" x="3343275" y="3168650"/>
          <p14:tracePt t="19691" x="3343275" y="3178175"/>
          <p14:tracePt t="19714" x="3343275" y="3195638"/>
          <p14:tracePt t="19730" x="3343275" y="3205163"/>
          <p14:tracePt t="19762" x="3343275" y="3214688"/>
          <p14:tracePt t="19802" x="3343275" y="3224213"/>
          <p14:tracePt t="19875" x="3343275" y="3241675"/>
          <p14:tracePt t="19890" x="3351213" y="3251200"/>
          <p14:tracePt t="20185" x="3351213" y="3268663"/>
          <p14:tracePt t="20282" x="3360738" y="3278188"/>
          <p14:tracePt t="20339" x="3370263" y="3278188"/>
          <p14:tracePt t="21873" x="3397250" y="3278188"/>
          <p14:tracePt t="21881" x="3416300" y="3278188"/>
          <p14:tracePt t="21890" x="3433763" y="3305175"/>
          <p14:tracePt t="21897" x="3470275" y="3305175"/>
          <p14:tracePt t="21907" x="3506788" y="3305175"/>
          <p14:tracePt t="22042" x="3525838" y="3305175"/>
          <p14:tracePt t="22059" x="3533775" y="3305175"/>
          <p14:tracePt t="22066" x="3562350" y="3305175"/>
          <p14:tracePt t="22074" x="3579813" y="3305175"/>
          <p14:tracePt t="22081" x="3606800" y="3305175"/>
          <p14:tracePt t="22091" x="3625850" y="3305175"/>
          <p14:tracePt t="22097" x="3662363" y="3305175"/>
          <p14:tracePt t="22108" x="3708400" y="3305175"/>
          <p14:tracePt t="22113" x="3762375" y="3305175"/>
          <p14:tracePt t="22124" x="3798888" y="3305175"/>
          <p14:tracePt t="22129" x="3844925" y="3305175"/>
          <p14:tracePt t="22139" x="3881438" y="3305175"/>
          <p14:tracePt t="22145" x="3917950" y="3305175"/>
          <p14:tracePt t="22154" x="3944938" y="3305175"/>
          <p14:tracePt t="22161" x="3981450" y="3305175"/>
          <p14:tracePt t="22170" x="4000500" y="3305175"/>
          <p14:tracePt t="22177" x="4008438" y="3305175"/>
          <p14:tracePt t="22193" x="4017963" y="3305175"/>
          <p14:tracePt t="22201" x="4027488" y="3305175"/>
          <p14:tracePt t="22233" x="4037013" y="3305175"/>
          <p14:tracePt t="22249" x="4054475" y="3305175"/>
          <p14:tracePt t="22258" x="4083050" y="3305175"/>
          <p14:tracePt t="22265" x="4119563" y="3305175"/>
          <p14:tracePt t="22274" x="4146550" y="3305175"/>
          <p14:tracePt t="22281" x="4200525" y="3305175"/>
          <p14:tracePt t="22291" x="4237038" y="3305175"/>
          <p14:tracePt t="22298" x="4292600" y="3305175"/>
          <p14:tracePt t="22307" x="4338638" y="3305175"/>
          <p14:tracePt t="22313" x="4365625" y="3305175"/>
          <p14:tracePt t="22323" x="4419600" y="3305175"/>
          <p14:tracePt t="22329" x="4448175" y="3305175"/>
          <p14:tracePt t="22341" x="4492625" y="3305175"/>
          <p14:tracePt t="22345" x="4521200" y="3305175"/>
          <p14:tracePt t="22355" x="4538663" y="3305175"/>
          <p14:tracePt t="22361" x="4557713" y="3305175"/>
          <p14:tracePt t="22370" x="4565650" y="3305175"/>
          <p14:tracePt t="22386" x="4584700" y="3305175"/>
          <p14:tracePt t="22393" x="4594225" y="3305175"/>
          <p14:tracePt t="22402" x="4611688" y="3305175"/>
          <p14:tracePt t="22410" x="4621213" y="3305175"/>
          <p14:tracePt t="22418" x="4638675" y="3305175"/>
          <p14:tracePt t="22426" x="4667250" y="3278188"/>
          <p14:tracePt t="22433" x="4711700" y="3268663"/>
          <p14:tracePt t="22442" x="4748213" y="3268663"/>
          <p14:tracePt t="22449" x="4803775" y="3268663"/>
          <p14:tracePt t="22457" x="4876800" y="3268663"/>
          <p14:tracePt t="22465" x="4932363" y="3268663"/>
          <p14:tracePt t="22473" x="4995863" y="3268663"/>
          <p14:tracePt t="22481" x="5049838" y="3268663"/>
          <p14:tracePt t="22490" x="5122863" y="3268663"/>
          <p14:tracePt t="22497" x="5178425" y="3268663"/>
          <p14:tracePt t="22505" x="5232400" y="3268663"/>
          <p14:tracePt t="22513" x="5287963" y="3268663"/>
          <p14:tracePt t="22524" x="5370513" y="3268663"/>
          <p14:tracePt t="22530" x="5424488" y="3268663"/>
          <p14:tracePt t="22541" x="5480050" y="3268663"/>
          <p14:tracePt t="22546" x="5553075" y="3268663"/>
          <p14:tracePt t="22555" x="5634038" y="3241675"/>
          <p14:tracePt t="22562" x="5689600" y="3241675"/>
          <p14:tracePt t="22569" x="5762625" y="3232150"/>
          <p14:tracePt t="22577" x="5845175" y="3232150"/>
          <p14:tracePt t="22585" x="5918200" y="3232150"/>
          <p14:tracePt t="22593" x="5972175" y="3232150"/>
          <p14:tracePt t="22601" x="6008688" y="3232150"/>
          <p14:tracePt t="22609" x="6064250" y="3232150"/>
          <p14:tracePt t="22617" x="6110288" y="3232150"/>
          <p14:tracePt t="22625" x="6137275" y="3232150"/>
          <p14:tracePt t="22633" x="6173788" y="3232150"/>
          <p14:tracePt t="22641" x="6210300" y="3232150"/>
          <p14:tracePt t="22649" x="6227763" y="3232150"/>
          <p14:tracePt t="22658" x="6256338" y="3232150"/>
          <p14:tracePt t="22665" x="6273800" y="3232150"/>
          <p14:tracePt t="22674" x="6292850" y="3232150"/>
          <p14:tracePt t="22681" x="6319838" y="3232150"/>
          <p14:tracePt t="22690" x="6337300" y="3232150"/>
          <p14:tracePt t="22697" x="6365875" y="3232150"/>
          <p14:tracePt t="22706" x="6402388" y="3232150"/>
          <p14:tracePt t="22713" x="6456363" y="3232150"/>
          <p14:tracePt t="22723" x="6521450" y="3232150"/>
          <p14:tracePt t="22729" x="6594475" y="3232150"/>
          <p14:tracePt t="22741" x="6648450" y="3232150"/>
          <p14:tracePt t="22746" x="6721475" y="3232150"/>
          <p14:tracePt t="22755" x="6794500" y="3232150"/>
          <p14:tracePt t="22761" x="6867525" y="3232150"/>
          <p14:tracePt t="22770" x="6931025" y="3232150"/>
          <p14:tracePt t="22778" x="7004050" y="3232150"/>
          <p14:tracePt t="22786" x="7040563" y="3232150"/>
          <p14:tracePt t="22793" x="7086600" y="3232150"/>
          <p14:tracePt t="22801" x="7123113" y="3232150"/>
          <p14:tracePt t="22810" x="7150100" y="3232150"/>
          <p14:tracePt t="22818" x="7169150" y="3232150"/>
          <p14:tracePt t="22826" x="7178675" y="3232150"/>
          <p14:tracePt t="23771" x="7169150" y="3232150"/>
          <p14:tracePt t="23777" x="7150100" y="3232150"/>
          <p14:tracePt t="23786" x="7113588" y="3232150"/>
          <p14:tracePt t="23793" x="7069138" y="3232150"/>
          <p14:tracePt t="23801" x="7032625" y="3232150"/>
          <p14:tracePt t="23810" x="6959600" y="3232150"/>
          <p14:tracePt t="23817" x="6886575" y="3232150"/>
          <p14:tracePt t="23826" x="6813550" y="3232150"/>
          <p14:tracePt t="23833" x="6740525" y="3232150"/>
          <p14:tracePt t="23841" x="6667500" y="3232150"/>
          <p14:tracePt t="23849" x="6594475" y="3232150"/>
          <p14:tracePt t="23857" x="6521450" y="3232150"/>
          <p14:tracePt t="23865" x="6438900" y="3232150"/>
          <p14:tracePt t="23877" x="6365875" y="3232150"/>
          <p14:tracePt t="23881" x="6310313" y="3232150"/>
          <p14:tracePt t="23890" x="6256338" y="3232150"/>
          <p14:tracePt t="23897" x="6210300" y="3232150"/>
          <p14:tracePt t="23906" x="6154738" y="3232150"/>
          <p14:tracePt t="23913" x="6118225" y="3232150"/>
          <p14:tracePt t="23924" x="6091238" y="3232150"/>
          <p14:tracePt t="23929" x="6054725" y="3232150"/>
          <p14:tracePt t="23943" x="6008688" y="3232150"/>
          <p14:tracePt t="23945" x="5972175" y="3232150"/>
          <p14:tracePt t="23954" x="5935663" y="3232150"/>
          <p14:tracePt t="23961" x="5891213" y="3232150"/>
          <p14:tracePt t="23969" x="5818188" y="3251200"/>
          <p14:tracePt t="23977" x="5762625" y="3251200"/>
          <p14:tracePt t="23985" x="5662613" y="3278188"/>
          <p14:tracePt t="23993" x="5570538" y="3278188"/>
          <p14:tracePt t="24002" x="5497513" y="3278188"/>
          <p14:tracePt t="24010" x="5407025" y="3278188"/>
          <p14:tracePt t="24018" x="5278438" y="3278188"/>
          <p14:tracePt t="24026" x="5178425" y="3287713"/>
          <p14:tracePt t="24033" x="5105400" y="3314700"/>
          <p14:tracePt t="24043" x="5059363" y="3314700"/>
          <p14:tracePt t="24049" x="5005388" y="3314700"/>
          <p14:tracePt t="24058" x="4932363" y="3314700"/>
          <p14:tracePt t="24065" x="4876800" y="3314700"/>
          <p14:tracePt t="24074" x="4849813" y="3324225"/>
          <p14:tracePt t="24081" x="4803775" y="3333750"/>
          <p14:tracePt t="24090" x="4767263" y="3341688"/>
          <p14:tracePt t="24097" x="4730750" y="3341688"/>
          <p14:tracePt t="24106" x="4703763" y="3351213"/>
          <p14:tracePt t="24113" x="4684713" y="3351213"/>
          <p14:tracePt t="24123" x="4667250" y="3351213"/>
          <p14:tracePt t="24130" x="4638675" y="3378200"/>
          <p14:tracePt t="24141" x="4621213" y="3378200"/>
          <p14:tracePt t="24145" x="4611688" y="3378200"/>
          <p14:tracePt t="24154" x="4594225" y="3378200"/>
          <p14:tracePt t="24161" x="4584700" y="3378200"/>
          <p14:tracePt t="24170" x="4575175" y="3378200"/>
          <p14:tracePt t="24177" x="4538663" y="3378200"/>
          <p14:tracePt t="24185" x="4484688" y="3406775"/>
          <p14:tracePt t="24193" x="4465638" y="3406775"/>
          <p14:tracePt t="24202" x="4429125" y="3406775"/>
          <p14:tracePt t="24209" x="4411663" y="3414713"/>
          <p14:tracePt t="24217" x="4375150" y="3414713"/>
          <p14:tracePt t="24225" x="4356100" y="3414713"/>
          <p14:tracePt t="24233" x="4329113" y="3414713"/>
          <p14:tracePt t="24242" x="4302125" y="3433763"/>
          <p14:tracePt t="24250" x="4273550" y="3443288"/>
          <p14:tracePt t="24259" x="4229100" y="3443288"/>
          <p14:tracePt t="24265" x="4210050" y="3470275"/>
          <p14:tracePt t="24274" x="4200525" y="3470275"/>
          <p14:tracePt t="24281" x="4173538" y="3479800"/>
          <p14:tracePt t="24290" x="4156075" y="3479800"/>
          <p14:tracePt t="24297" x="4127500" y="3479800"/>
          <p14:tracePt t="24306" x="4100513" y="3479800"/>
          <p14:tracePt t="24313" x="4083050" y="3497263"/>
          <p14:tracePt t="24323" x="4073525" y="3497263"/>
          <p14:tracePt t="24329" x="4064000" y="3497263"/>
          <p14:tracePt t="24340" x="4044950" y="3497263"/>
          <p14:tracePt t="24345" x="4037013" y="3497263"/>
          <p14:tracePt t="24354" x="4008438" y="3506788"/>
          <p14:tracePt t="24361" x="3990975" y="3506788"/>
          <p14:tracePt t="24369" x="3963988" y="3524250"/>
          <p14:tracePt t="24377" x="3944938" y="3524250"/>
          <p14:tracePt t="24385" x="3917950" y="3533775"/>
          <p14:tracePt t="24393" x="3898900" y="3533775"/>
          <p14:tracePt t="24402" x="3844925" y="3552825"/>
          <p14:tracePt t="24409" x="3808413" y="3552825"/>
          <p14:tracePt t="24417" x="3781425" y="3570288"/>
          <p14:tracePt t="24425" x="3752850" y="3570288"/>
          <p14:tracePt t="24433" x="3725863" y="3589338"/>
          <p14:tracePt t="24442" x="3689350" y="3597275"/>
          <p14:tracePt t="24449" x="3679825" y="3597275"/>
          <p14:tracePt t="24459" x="3671888" y="3616325"/>
          <p14:tracePt t="24465" x="3662363" y="3616325"/>
          <p14:tracePt t="24481" x="3643313" y="3625850"/>
          <p14:tracePt t="24490" x="3625850" y="3633788"/>
          <p14:tracePt t="24497" x="3616325" y="3643313"/>
          <p14:tracePt t="24513" x="3606800" y="3652838"/>
          <p14:tracePt t="24523" x="3579813" y="3662363"/>
          <p14:tracePt t="24529" x="3570288" y="3662363"/>
          <p14:tracePt t="24539" x="3552825" y="3670300"/>
          <p14:tracePt t="24545" x="3533775" y="3689350"/>
          <p14:tracePt t="24554" x="3525838" y="3689350"/>
          <p14:tracePt t="24561" x="3497263" y="3698875"/>
          <p14:tracePt t="24633" x="3489325" y="3698875"/>
          <p14:tracePt t="24650" x="3479800" y="3698875"/>
          <p14:tracePt t="24658" x="3470275" y="3698875"/>
          <p14:tracePt t="24666" x="3452813" y="3698875"/>
          <p14:tracePt t="24674" x="3433763" y="3698875"/>
          <p14:tracePt t="24682" x="3416300" y="3706813"/>
          <p14:tracePt t="24692" x="3406775" y="3716338"/>
          <p14:tracePt t="24697" x="3379788" y="3725863"/>
          <p14:tracePt t="24707" x="3370263" y="3725863"/>
          <p14:tracePt t="24713" x="3351213" y="3725863"/>
          <p14:tracePt t="24729" x="3333750" y="3725863"/>
          <p14:tracePt t="24745" x="3314700" y="3743325"/>
          <p14:tracePt t="24786" x="3306763" y="3743325"/>
          <p14:tracePt t="24818" x="3297238" y="3752850"/>
          <p14:tracePt t="24834" x="3287713" y="3752850"/>
          <p14:tracePt t="24843" x="3278188" y="3752850"/>
          <p14:tracePt t="24849" x="3270250" y="3752850"/>
          <p14:tracePt t="24865" x="3260725" y="3752850"/>
          <p14:tracePt t="25210" x="3251200" y="3762375"/>
          <p14:tracePt t="25786" x="3260725" y="3771900"/>
          <p14:tracePt t="25794" x="3270250" y="3771900"/>
          <p14:tracePt t="25802" x="3306763" y="3771900"/>
          <p14:tracePt t="25809" x="3360738" y="3771900"/>
          <p14:tracePt t="25817" x="3433763" y="3771900"/>
          <p14:tracePt t="25825" x="3506788" y="3771900"/>
          <p14:tracePt t="25833" x="3579813" y="3771900"/>
          <p14:tracePt t="25841" x="3652838" y="3771900"/>
          <p14:tracePt t="25849" x="3725863" y="3771900"/>
          <p14:tracePt t="25858" x="3798888" y="3771900"/>
          <p14:tracePt t="25865" x="3862388" y="3771900"/>
          <p14:tracePt t="25874" x="3898900" y="3771900"/>
          <p14:tracePt t="25881" x="3917950" y="3771900"/>
          <p14:tracePt t="25890" x="3927475" y="3771900"/>
          <p14:tracePt t="25897" x="3935413" y="3771900"/>
          <p14:tracePt t="25906" x="3944938" y="3771900"/>
          <p14:tracePt t="26106" x="3971925" y="3771900"/>
          <p14:tracePt t="26129" x="3981450" y="3771900"/>
          <p14:tracePt t="26139" x="4008438" y="3771900"/>
          <p14:tracePt t="26146" x="4064000" y="3771900"/>
          <p14:tracePt t="26154" x="4119563" y="3771900"/>
          <p14:tracePt t="26161" x="4192588" y="3771900"/>
          <p14:tracePt t="26169" x="4256088" y="3771900"/>
          <p14:tracePt t="26177" x="4346575" y="3771900"/>
          <p14:tracePt t="26186" x="4419600" y="3771900"/>
          <p14:tracePt t="26193" x="4492625" y="3771900"/>
          <p14:tracePt t="26201" x="4565650" y="3771900"/>
          <p14:tracePt t="26209" x="4657725" y="3771900"/>
          <p14:tracePt t="26217" x="4748213" y="3771900"/>
          <p14:tracePt t="26225" x="4803775" y="3771900"/>
          <p14:tracePt t="26234" x="4886325" y="3771900"/>
          <p14:tracePt t="26243" x="4922838" y="3771900"/>
          <p14:tracePt t="26249" x="4976813" y="3771900"/>
          <p14:tracePt t="26259" x="5005388" y="3771900"/>
          <p14:tracePt t="26265" x="5078413" y="3771900"/>
          <p14:tracePt t="26274" x="5095875" y="3771900"/>
          <p14:tracePt t="26282" x="5105400" y="3771900"/>
          <p14:tracePt t="26291" x="5122863" y="3771900"/>
          <p14:tracePt t="26308" x="5151438" y="3771900"/>
          <p14:tracePt t="26324" x="5168900" y="3771900"/>
          <p14:tracePt t="26330" x="5178425" y="3771900"/>
          <p14:tracePt t="26340" x="5205413" y="3771900"/>
          <p14:tracePt t="26346" x="5232400" y="3771900"/>
          <p14:tracePt t="26355" x="5305425" y="3743325"/>
          <p14:tracePt t="26361" x="5378450" y="3743325"/>
          <p14:tracePt t="26370" x="5470525" y="3743325"/>
          <p14:tracePt t="26377" x="5561013" y="3743325"/>
          <p14:tracePt t="26386" x="5653088" y="3743325"/>
          <p14:tracePt t="26393" x="5753100" y="3743325"/>
          <p14:tracePt t="26402" x="6000750" y="3743325"/>
          <p14:tracePt t="26410" x="6110288" y="3743325"/>
          <p14:tracePt t="26418" x="6237288" y="3743325"/>
          <p14:tracePt t="26426" x="6329363" y="3743325"/>
          <p14:tracePt t="26434" x="6402388" y="3743325"/>
          <p14:tracePt t="26443" x="6475413" y="3743325"/>
          <p14:tracePt t="26450" x="6548438" y="3743325"/>
          <p14:tracePt t="26459" x="6575425" y="3743325"/>
          <p14:tracePt t="26466" x="6584950" y="3743325"/>
          <p14:tracePt t="28955" x="6611938" y="3735388"/>
          <p14:tracePt t="28961" x="6684963" y="3735388"/>
          <p14:tracePt t="28971" x="6777038" y="3735388"/>
          <p14:tracePt t="28978" x="6867525" y="3735388"/>
          <p14:tracePt t="28985" x="6959600" y="3735388"/>
          <p14:tracePt t="28994" x="7050088" y="3735388"/>
          <p14:tracePt t="29002" x="7142163" y="3735388"/>
          <p14:tracePt t="29009" x="7716838" y="3735388"/>
          <p14:tracePt t="29018" x="7845425" y="3735388"/>
          <p14:tracePt t="29026" x="7972425" y="3735388"/>
          <p14:tracePt t="29033" x="8101013" y="3735388"/>
          <p14:tracePt t="29042" x="8183563" y="3735388"/>
          <p14:tracePt t="29049" x="8310563" y="3735388"/>
          <p14:tracePt t="29057" x="8337550" y="3735388"/>
          <p14:tracePt t="29065" x="8366125" y="3735388"/>
          <p14:tracePt t="29081" x="8383588" y="3735388"/>
          <p14:tracePt t="29097" x="8383588" y="3716338"/>
          <p14:tracePt t="29130" x="8393113" y="3716338"/>
          <p14:tracePt t="29140" x="8402638" y="3716338"/>
          <p14:tracePt t="29145" x="8475663" y="3716338"/>
          <p14:tracePt t="29155" x="8529638" y="3716338"/>
          <p14:tracePt t="29162" x="8602663" y="3716338"/>
          <p14:tracePt t="29170" x="8685213" y="3716338"/>
          <p14:tracePt t="29177" x="8775700" y="3716338"/>
          <p14:tracePt t="29186" x="8848725" y="3716338"/>
          <p14:tracePt t="29194" x="8940800" y="3716338"/>
          <p14:tracePt t="29202" x="9032875" y="3716338"/>
          <p14:tracePt t="29210" x="9196388" y="3698875"/>
          <p14:tracePt t="29218" x="9305925" y="3698875"/>
          <p14:tracePt t="29226" x="9405938" y="3670300"/>
          <p14:tracePt t="29234" x="9478963" y="3670300"/>
          <p14:tracePt t="29243" x="9534525" y="3662363"/>
          <p14:tracePt t="29250" x="9580563" y="3662363"/>
          <p14:tracePt t="29258" x="9625013" y="3643313"/>
          <p14:tracePt t="29265" x="9661525" y="3643313"/>
          <p14:tracePt t="29275" x="9680575" y="3633788"/>
          <p14:tracePt t="29281" x="9690100" y="3633788"/>
          <p14:tracePt t="29355" x="9707563" y="3633788"/>
          <p14:tracePt t="29371" x="9717088" y="3633788"/>
          <p14:tracePt t="29385" x="9744075" y="3633788"/>
          <p14:tracePt t="29393" x="9763125" y="3633788"/>
          <p14:tracePt t="29401" x="9790113" y="3633788"/>
          <p14:tracePt t="29410" x="9817100" y="3606800"/>
          <p14:tracePt t="29417" x="9845675" y="3606800"/>
          <p14:tracePt t="29426" x="9863138" y="3606800"/>
          <p14:tracePt t="29434" x="9909175" y="3597275"/>
          <p14:tracePt t="29443" x="9926638" y="3597275"/>
          <p14:tracePt t="29450" x="9945688" y="3597275"/>
          <p14:tracePt t="29458" x="9972675" y="3597275"/>
          <p14:tracePt t="29466" x="10028238" y="3579813"/>
          <p14:tracePt t="29475" x="10055225" y="3579813"/>
          <p14:tracePt t="29482" x="10101263" y="3579813"/>
          <p14:tracePt t="29490" x="10128250" y="3579813"/>
          <p14:tracePt t="29497" x="10155238" y="3579813"/>
          <p14:tracePt t="29508" x="10191750" y="3579813"/>
          <p14:tracePt t="29513" x="10201275" y="3579813"/>
          <p14:tracePt t="29524" x="10210800" y="3579813"/>
          <p14:tracePt t="29529" x="10228263" y="3579813"/>
          <p14:tracePt t="29540" x="10237788" y="3579813"/>
          <p14:tracePt t="31002" x="10218738" y="3579813"/>
          <p14:tracePt t="31010" x="10118725" y="3579813"/>
          <p14:tracePt t="31017" x="9972675" y="3579813"/>
          <p14:tracePt t="31026" x="9809163" y="3579813"/>
          <p14:tracePt t="31033" x="9671050" y="3579813"/>
          <p14:tracePt t="31041" x="9488488" y="3579813"/>
          <p14:tracePt t="31049" x="9305925" y="3579813"/>
          <p14:tracePt t="31057" x="9142413" y="3560763"/>
          <p14:tracePt t="31065" x="9004300" y="3516313"/>
          <p14:tracePt t="31074" x="8877300" y="3516313"/>
          <p14:tracePt t="31081" x="8804275" y="3487738"/>
          <p14:tracePt t="31089" x="8702675" y="3479800"/>
          <p14:tracePt t="31097" x="8593138" y="3479800"/>
          <p14:tracePt t="31107" x="8502650" y="3451225"/>
          <p14:tracePt t="31113" x="8420100" y="3433763"/>
          <p14:tracePt t="31123" x="8310563" y="3433763"/>
          <p14:tracePt t="31129" x="8237538" y="3406775"/>
          <p14:tracePt t="31140" x="8154988" y="3397250"/>
          <p14:tracePt t="31145" x="8118475" y="3397250"/>
          <p14:tracePt t="31156" x="8091488" y="3397250"/>
          <p14:tracePt t="31161" x="8018463" y="3397250"/>
          <p14:tracePt t="31170" x="7926388" y="3397250"/>
          <p14:tracePt t="31177" x="7835900" y="3397250"/>
          <p14:tracePt t="31185" x="7743825" y="3397250"/>
          <p14:tracePt t="31193" x="7653338" y="3397250"/>
          <p14:tracePt t="31201" x="7561263" y="3397250"/>
          <p14:tracePt t="31209" x="7461250" y="3397250"/>
          <p14:tracePt t="31218" x="7370763" y="3397250"/>
          <p14:tracePt t="31226" x="7205663" y="3397250"/>
          <p14:tracePt t="31234" x="7077075" y="3397250"/>
          <p14:tracePt t="31242" x="6986588" y="3397250"/>
          <p14:tracePt t="31249" x="6858000" y="3397250"/>
          <p14:tracePt t="31257" x="6748463" y="3397250"/>
          <p14:tracePt t="31265" x="6602413" y="3397250"/>
          <p14:tracePt t="31274" x="6475413" y="3397250"/>
          <p14:tracePt t="31282" x="6346825" y="3397250"/>
          <p14:tracePt t="31289" x="6219825" y="3397250"/>
          <p14:tracePt t="31297" x="6091238" y="3397250"/>
          <p14:tracePt t="31306" x="5972175" y="3397250"/>
          <p14:tracePt t="31313" x="5845175" y="3397250"/>
          <p14:tracePt t="31323" x="5680075" y="3397250"/>
          <p14:tracePt t="31329" x="5553075" y="3397250"/>
          <p14:tracePt t="31340" x="5424488" y="3397250"/>
          <p14:tracePt t="31345" x="5334000" y="3397250"/>
          <p14:tracePt t="31354" x="5224463" y="3397250"/>
          <p14:tracePt t="31361" x="5095875" y="3397250"/>
          <p14:tracePt t="31369" x="4995863" y="3397250"/>
          <p14:tracePt t="31377" x="4867275" y="3397250"/>
          <p14:tracePt t="31385" x="4757738" y="3397250"/>
          <p14:tracePt t="31393" x="4630738" y="3397250"/>
          <p14:tracePt t="31401" x="4538663" y="3397250"/>
          <p14:tracePt t="31409" x="4411663" y="3397250"/>
          <p14:tracePt t="31417" x="4302125" y="3397250"/>
          <p14:tracePt t="31425" x="4173538" y="3397250"/>
          <p14:tracePt t="31433" x="4044950" y="3397250"/>
          <p14:tracePt t="31442" x="3954463" y="3397250"/>
          <p14:tracePt t="31449" x="3881438" y="3397250"/>
          <p14:tracePt t="31458" x="3771900" y="3397250"/>
          <p14:tracePt t="31465" x="3698875" y="3397250"/>
          <p14:tracePt t="31474" x="3625850" y="3397250"/>
          <p14:tracePt t="31481" x="3552825" y="3397250"/>
          <p14:tracePt t="31490" x="3506788" y="3397250"/>
          <p14:tracePt t="31497" x="3479800" y="3397250"/>
          <p14:tracePt t="31507" x="3424238" y="3397250"/>
          <p14:tracePt t="31513" x="3370263" y="3397250"/>
          <p14:tracePt t="31524" x="3343275" y="3397250"/>
          <p14:tracePt t="31529" x="3297238" y="3397250"/>
          <p14:tracePt t="31540" x="3270250" y="3397250"/>
          <p14:tracePt t="31545" x="3251200" y="3397250"/>
          <p14:tracePt t="31554" x="3224213" y="3397250"/>
          <p14:tracePt t="31562" x="3195638" y="3397250"/>
          <p14:tracePt t="31569" x="3178175" y="3397250"/>
          <p14:tracePt t="31577" x="3159125" y="3397250"/>
          <p14:tracePt t="31585" x="3114675" y="3397250"/>
          <p14:tracePt t="31593" x="3095625" y="3406775"/>
          <p14:tracePt t="31601" x="3049588" y="3433763"/>
          <p14:tracePt t="31610" x="3022600" y="3433763"/>
          <p14:tracePt t="31617" x="2968625" y="3443288"/>
          <p14:tracePt t="31628" x="2940050" y="3460750"/>
          <p14:tracePt t="31633" x="2876550" y="3470275"/>
          <p14:tracePt t="31643" x="2803525" y="3497263"/>
          <p14:tracePt t="31649" x="2776538" y="3497263"/>
          <p14:tracePt t="31657" x="2730500" y="3506788"/>
          <p14:tracePt t="31665" x="2703513" y="3533775"/>
          <p14:tracePt t="31674" x="2667000" y="3533775"/>
          <p14:tracePt t="31681" x="2647950" y="3543300"/>
          <p14:tracePt t="31690" x="2620963" y="3543300"/>
          <p14:tracePt t="31697" x="2603500" y="3560763"/>
          <p14:tracePt t="31706" x="2574925" y="3570288"/>
          <p14:tracePt t="31713" x="2566988" y="3570288"/>
          <p14:tracePt t="31723" x="2538413" y="3589338"/>
          <p14:tracePt t="31729" x="2493963" y="3597275"/>
          <p14:tracePt t="31740" x="2474913" y="3597275"/>
          <p14:tracePt t="31745" x="2419350" y="3625850"/>
          <p14:tracePt t="31754" x="2401888" y="3625850"/>
          <p14:tracePt t="31761" x="2374900" y="3633788"/>
          <p14:tracePt t="31771" x="2319338" y="3652838"/>
          <p14:tracePt t="31778" x="2273300" y="3662363"/>
          <p14:tracePt t="31785" x="2246313" y="3662363"/>
          <p14:tracePt t="31795" x="2200275" y="3662363"/>
          <p14:tracePt t="31801" x="2146300" y="3679825"/>
          <p14:tracePt t="31809" x="2119313" y="3689350"/>
          <p14:tracePt t="31817" x="2073275" y="3698875"/>
          <p14:tracePt t="31825" x="2027238" y="3716338"/>
          <p14:tracePt t="31833" x="2000250" y="3716338"/>
          <p14:tracePt t="31841" x="1954213" y="3716338"/>
          <p14:tracePt t="31849" x="1927225" y="3725863"/>
          <p14:tracePt t="31858" x="1908175" y="3725863"/>
          <p14:tracePt t="31865" x="1890713" y="3752850"/>
          <p14:tracePt t="31874" x="1881188" y="3752850"/>
          <p14:tracePt t="31881" x="1871663" y="3752850"/>
          <p14:tracePt t="31897" x="1863725" y="3752850"/>
          <p14:tracePt t="31906" x="1854200" y="3752850"/>
          <p14:tracePt t="31929" x="1844675" y="3762375"/>
          <p14:tracePt t="31939" x="1835150" y="3771900"/>
          <p14:tracePt t="31956" x="1808163" y="3771900"/>
          <p14:tracePt t="31961" x="1790700" y="3779838"/>
          <p14:tracePt t="31969" x="1762125" y="3789363"/>
          <p14:tracePt t="31978" x="1754188" y="3798888"/>
          <p14:tracePt t="31985" x="1725613" y="3808413"/>
          <p14:tracePt t="31993" x="1717675" y="3808413"/>
          <p14:tracePt t="32002" x="1689100" y="3835400"/>
          <p14:tracePt t="32009" x="1671638" y="3835400"/>
          <p14:tracePt t="32017" x="1652588" y="3844925"/>
          <p14:tracePt t="32025" x="1635125" y="3852863"/>
          <p14:tracePt t="32033" x="1606550" y="3862388"/>
          <p14:tracePt t="32042" x="1589088" y="3881438"/>
          <p14:tracePt t="32049" x="1579563" y="3881438"/>
          <p14:tracePt t="32058" x="1552575" y="3889375"/>
          <p14:tracePt t="32065" x="1543050" y="3889375"/>
          <p14:tracePt t="32074" x="1533525" y="3889375"/>
          <p14:tracePt t="32082" x="1525588" y="3898900"/>
          <p14:tracePt t="33610" x="1497013" y="3917950"/>
          <p14:tracePt t="33642" x="1497013" y="3927475"/>
          <p14:tracePt t="33659" x="1497013" y="3935413"/>
          <p14:tracePt t="33674" x="1497013" y="3954463"/>
          <p14:tracePt t="33690" x="1497013" y="3963988"/>
          <p14:tracePt t="33697" x="1497013" y="3981450"/>
          <p14:tracePt t="33707" x="1497013" y="3990975"/>
          <p14:tracePt t="33713" x="1497013" y="4008438"/>
          <p14:tracePt t="33724" x="1497013" y="4027488"/>
          <p14:tracePt t="33729" x="1497013" y="4037013"/>
          <p14:tracePt t="33740" x="1497013" y="4054475"/>
          <p14:tracePt t="33745" x="1497013" y="4064000"/>
          <p14:tracePt t="33755" x="1497013" y="4090988"/>
          <p14:tracePt t="33761" x="1497013" y="4110038"/>
          <p14:tracePt t="33777" x="1497013" y="4127500"/>
          <p14:tracePt t="33785" x="1497013" y="4137025"/>
          <p14:tracePt t="33793" x="1497013" y="4154488"/>
          <p14:tracePt t="33802" x="1497013" y="4164013"/>
          <p14:tracePt t="33809" x="1497013" y="4183063"/>
          <p14:tracePt t="33826" x="1497013" y="4200525"/>
          <p14:tracePt t="33833" x="1497013" y="4210050"/>
          <p14:tracePt t="33843" x="1497013" y="4227513"/>
          <p14:tracePt t="33849" x="1497013" y="4256088"/>
          <p14:tracePt t="33858" x="1506538" y="4283075"/>
          <p14:tracePt t="33865" x="1525588" y="4310063"/>
          <p14:tracePt t="33874" x="1525588" y="4329113"/>
          <p14:tracePt t="33881" x="1533525" y="4356100"/>
          <p14:tracePt t="33889" x="1552575" y="4373563"/>
          <p14:tracePt t="33897" x="1552575" y="4383088"/>
          <p14:tracePt t="33905" x="1562100" y="4410075"/>
          <p14:tracePt t="33913" x="1562100" y="4429125"/>
          <p14:tracePt t="33924" x="1579563" y="4446588"/>
          <p14:tracePt t="33943" x="1579563" y="4456113"/>
          <p14:tracePt t="33977" x="1579563" y="4475163"/>
          <p14:tracePt t="34555" x="1579563" y="4483100"/>
          <p14:tracePt t="34649" x="1579563" y="4511675"/>
          <p14:tracePt t="34665" x="1579563" y="4529138"/>
          <p14:tracePt t="34681" x="1579563" y="4538663"/>
          <p14:tracePt t="34689" x="1579563" y="4556125"/>
          <p14:tracePt t="34705" x="1579563" y="4575175"/>
          <p14:tracePt t="34723" x="1579563" y="4584700"/>
          <p14:tracePt t="34739" x="1579563" y="4602163"/>
          <p14:tracePt t="34793" x="1579563" y="4611688"/>
          <p14:tracePt t="34818" x="1589088" y="4638675"/>
          <p14:tracePt t="34834" x="1606550" y="4657725"/>
          <p14:tracePt t="34842" x="1616075" y="4665663"/>
          <p14:tracePt t="34858" x="1625600" y="4694238"/>
          <p14:tracePt t="35225" x="1635125" y="4702175"/>
          <p14:tracePt t="37594" x="1652588" y="4711700"/>
          <p14:tracePt t="37601" x="1689100" y="4711700"/>
          <p14:tracePt t="37610" x="1762125" y="4711700"/>
          <p14:tracePt t="37617" x="1871663" y="4711700"/>
          <p14:tracePt t="37627" x="1963738" y="4711700"/>
          <p14:tracePt t="37633" x="2073275" y="4711700"/>
          <p14:tracePt t="37642" x="2163763" y="4711700"/>
          <p14:tracePt t="37650" x="2273300" y="4711700"/>
          <p14:tracePt t="37659" x="2365375" y="4711700"/>
          <p14:tracePt t="37666" x="2438400" y="4711700"/>
          <p14:tracePt t="37675" x="2511425" y="4711700"/>
          <p14:tracePt t="37682" x="2574925" y="4711700"/>
          <p14:tracePt t="37693" x="2630488" y="4711700"/>
          <p14:tracePt t="37697" x="2684463" y="4711700"/>
          <p14:tracePt t="37708" x="2757488" y="4711700"/>
          <p14:tracePt t="37714" x="2803525" y="4711700"/>
          <p14:tracePt t="37725" x="2840038" y="4711700"/>
          <p14:tracePt t="37730" x="2886075" y="4711700"/>
          <p14:tracePt t="37739" x="2922588" y="4711700"/>
          <p14:tracePt t="37745" x="2968625" y="4711700"/>
          <p14:tracePt t="37753" x="3005138" y="4711700"/>
          <p14:tracePt t="37761" x="3032125" y="4711700"/>
          <p14:tracePt t="37771" x="3049588" y="4711700"/>
          <p14:tracePt t="37777" x="3086100" y="4694238"/>
          <p14:tracePt t="37785" x="3114675" y="4694238"/>
          <p14:tracePt t="37793" x="3151188" y="4694238"/>
          <p14:tracePt t="37801" x="3195638" y="4694238"/>
          <p14:tracePt t="37809" x="3232150" y="4694238"/>
          <p14:tracePt t="37817" x="3278188" y="4684713"/>
          <p14:tracePt t="37825" x="3314700" y="4684713"/>
          <p14:tracePt t="37833" x="3360738" y="4684713"/>
          <p14:tracePt t="37843" x="3416300" y="4684713"/>
          <p14:tracePt t="37849" x="3470275" y="4684713"/>
          <p14:tracePt t="37858" x="3497263" y="4684713"/>
          <p14:tracePt t="37865" x="3562350" y="4657725"/>
          <p14:tracePt t="37874" x="3589338" y="4657725"/>
          <p14:tracePt t="37881" x="3616325" y="4648200"/>
          <p14:tracePt t="37891" x="3662363" y="4648200"/>
          <p14:tracePt t="37897" x="3698875" y="4648200"/>
          <p14:tracePt t="37910" x="3752850" y="4648200"/>
          <p14:tracePt t="37913" x="3798888" y="4648200"/>
          <p14:tracePt t="37924" x="3854450" y="4648200"/>
          <p14:tracePt t="37930" x="3881438" y="4648200"/>
          <p14:tracePt t="37941" x="3917950" y="4648200"/>
          <p14:tracePt t="37959" x="3971925" y="4648200"/>
          <p14:tracePt t="37962" x="3990975" y="4648200"/>
          <p14:tracePt t="37969" x="4000500" y="4648200"/>
          <p14:tracePt t="37977" x="4008438" y="4648200"/>
          <p14:tracePt t="37993" x="4017963" y="4648200"/>
          <p14:tracePt t="38001" x="4027488" y="4638675"/>
          <p14:tracePt t="38009" x="4037013" y="4629150"/>
          <p14:tracePt t="38026" x="4044950" y="4629150"/>
          <p14:tracePt t="38034" x="4064000" y="4621213"/>
          <p14:tracePt t="38042" x="4110038" y="4602163"/>
          <p14:tracePt t="38049" x="4127500" y="4602163"/>
          <p14:tracePt t="38058" x="4146550" y="4602163"/>
          <p14:tracePt t="38065" x="4164013" y="4592638"/>
          <p14:tracePt t="38073" x="4183063" y="4592638"/>
          <p14:tracePt t="38081" x="4210050" y="4575175"/>
          <p14:tracePt t="38090" x="4246563" y="4575175"/>
          <p14:tracePt t="38097" x="4265613" y="4575175"/>
          <p14:tracePt t="38106" x="4292600" y="4575175"/>
          <p14:tracePt t="38113" x="4302125" y="4575175"/>
          <p14:tracePt t="38129" x="4310063" y="4575175"/>
          <p14:tracePt t="38194" x="4346575" y="4575175"/>
          <p14:tracePt t="38201" x="4346575" y="4565650"/>
          <p14:tracePt t="38210" x="4375150" y="4565650"/>
          <p14:tracePt t="38218" x="4419600" y="4565650"/>
          <p14:tracePt t="38226" x="4484688" y="4565650"/>
          <p14:tracePt t="38234" x="4548188" y="4565650"/>
          <p14:tracePt t="38243" x="4584700" y="4565650"/>
          <p14:tracePt t="38250" x="4638675" y="4565650"/>
          <p14:tracePt t="38259" x="4667250" y="4565650"/>
          <p14:tracePt t="38265" x="4711700" y="4565650"/>
          <p14:tracePt t="38274" x="4748213" y="4565650"/>
          <p14:tracePt t="38282" x="4776788" y="4565650"/>
          <p14:tracePt t="38292" x="4813300" y="4565650"/>
          <p14:tracePt t="38297" x="4821238" y="4565650"/>
          <p14:tracePt t="38309" x="4830763" y="4565650"/>
          <p14:tracePt t="38313" x="4840288" y="4565650"/>
          <p14:tracePt t="38323" x="4857750" y="4565650"/>
          <p14:tracePt t="38329" x="4867275" y="4565650"/>
          <p14:tracePt t="38339" x="4886325" y="4565650"/>
          <p14:tracePt t="38345" x="4895850" y="4565650"/>
          <p14:tracePt t="38355" x="4903788" y="4565650"/>
          <p14:tracePt t="38361" x="4949825" y="4565650"/>
          <p14:tracePt t="38369" x="4968875" y="4565650"/>
          <p14:tracePt t="38377" x="4995863" y="4565650"/>
          <p14:tracePt t="38385" x="5022850" y="4565650"/>
          <p14:tracePt t="38393" x="5068888" y="4565650"/>
          <p14:tracePt t="38404" x="5095875" y="4565650"/>
          <p14:tracePt t="38410" x="5114925" y="4565650"/>
          <p14:tracePt t="38417" x="5132388" y="4565650"/>
          <p14:tracePt t="38426" x="5168900" y="4565650"/>
          <p14:tracePt t="38433" x="5178425" y="4565650"/>
          <p14:tracePt t="38442" x="5205413" y="4565650"/>
          <p14:tracePt t="38450" x="5232400" y="4565650"/>
          <p14:tracePt t="38459" x="5260975" y="4565650"/>
          <p14:tracePt t="38466" x="5305425" y="4565650"/>
          <p14:tracePt t="38475" x="5341938" y="4565650"/>
          <p14:tracePt t="38482" x="5397500" y="4565650"/>
          <p14:tracePt t="38491" x="5443538" y="4565650"/>
          <p14:tracePt t="38497" x="5480050" y="4565650"/>
          <p14:tracePt t="38508" x="5534025" y="4565650"/>
          <p14:tracePt t="38514" x="5580063" y="4565650"/>
          <p14:tracePt t="38525" x="5607050" y="4565650"/>
          <p14:tracePt t="38529" x="5634038" y="4565650"/>
          <p14:tracePt t="38541" x="5653088" y="4565650"/>
          <p14:tracePt t="38545" x="5662613" y="4565650"/>
          <p14:tracePt t="38554" x="5680075" y="4565650"/>
          <p14:tracePt t="38561" x="5689600" y="4565650"/>
          <p14:tracePt t="38569" x="5699125" y="4565650"/>
          <p14:tracePt t="38577" x="5708650" y="4565650"/>
          <p14:tracePt t="38585" x="5726113" y="4565650"/>
          <p14:tracePt t="38593" x="5745163" y="4565650"/>
          <p14:tracePt t="38601" x="5781675" y="4565650"/>
          <p14:tracePt t="38609" x="5826125" y="4565650"/>
          <p14:tracePt t="38617" x="5862638" y="4565650"/>
          <p14:tracePt t="38626" x="5908675" y="4565650"/>
          <p14:tracePt t="38634" x="5945188" y="4565650"/>
          <p14:tracePt t="38643" x="6000750" y="4565650"/>
          <p14:tracePt t="38649" x="6064250" y="4565650"/>
          <p14:tracePt t="38659" x="6137275" y="4565650"/>
          <p14:tracePt t="38665" x="6227763" y="4565650"/>
          <p14:tracePt t="38675" x="6319838" y="4565650"/>
          <p14:tracePt t="38682" x="6410325" y="4565650"/>
          <p14:tracePt t="38692" x="6465888" y="4565650"/>
          <p14:tracePt t="38697" x="6538913" y="4565650"/>
          <p14:tracePt t="38707" x="6611938" y="4565650"/>
          <p14:tracePt t="38714" x="6675438" y="4565650"/>
          <p14:tracePt t="38724" x="6711950" y="4565650"/>
          <p14:tracePt t="38730" x="6740525" y="4565650"/>
          <p14:tracePt t="38741" x="6777038" y="4565650"/>
          <p14:tracePt t="38746" x="6804025" y="4556125"/>
          <p14:tracePt t="38754" x="6813550" y="4548188"/>
          <p14:tracePt t="54433" x="6831013" y="4538663"/>
          <p14:tracePt t="54441" x="6867525" y="4538663"/>
          <p14:tracePt t="54449" x="6886575" y="4538663"/>
          <p14:tracePt t="54458" x="6904038" y="4538663"/>
          <p14:tracePt t="54465" x="6931025" y="4538663"/>
          <p14:tracePt t="54474" x="6977063" y="4538663"/>
          <p14:tracePt t="54481" x="7032625" y="4519613"/>
          <p14:tracePt t="54491" x="7059613" y="4519613"/>
          <p14:tracePt t="54498" x="7086600" y="4519613"/>
          <p14:tracePt t="54510" x="7096125" y="4519613"/>
          <p14:tracePt t="54529" x="7105650" y="4511675"/>
          <p14:tracePt t="54546" x="7113588" y="4511675"/>
          <p14:tracePt t="54555" x="7123113" y="4511675"/>
          <p14:tracePt t="54561" x="7150100" y="4511675"/>
          <p14:tracePt t="54569" x="7186613" y="4511675"/>
          <p14:tracePt t="54579" x="7269163" y="4511675"/>
          <p14:tracePt t="54585" x="7361238" y="4511675"/>
          <p14:tracePt t="54593" x="7443788" y="4511675"/>
          <p14:tracePt t="54601" x="7534275" y="4511675"/>
          <p14:tracePt t="54610" x="7626350" y="4511675"/>
          <p14:tracePt t="54617" x="7716838" y="4511675"/>
          <p14:tracePt t="54625" x="7808913" y="4511675"/>
          <p14:tracePt t="54633" x="7899400" y="4511675"/>
          <p14:tracePt t="54641" x="8045450" y="4475163"/>
          <p14:tracePt t="54649" x="8091488" y="4465638"/>
          <p14:tracePt t="54657" x="8128000" y="4465638"/>
          <p14:tracePt t="54665" x="8174038" y="4446588"/>
          <p14:tracePt t="54674" x="8247063" y="4446588"/>
          <p14:tracePt t="54681" x="8293100" y="4438650"/>
          <p14:tracePt t="54691" x="8374063" y="4392613"/>
          <p14:tracePt t="54697" x="8429625" y="4383088"/>
          <p14:tracePt t="54705" x="8529638" y="4356100"/>
          <p14:tracePt t="54713" x="8602663" y="4329113"/>
          <p14:tracePt t="54723" x="8685213" y="4319588"/>
          <p14:tracePt t="54729" x="8767763" y="4273550"/>
          <p14:tracePt t="54740" x="8840788" y="4273550"/>
          <p14:tracePt t="54745" x="8904288" y="4256088"/>
          <p14:tracePt t="54753" x="8977313" y="4237038"/>
          <p14:tracePt t="54761" x="9004300" y="4237038"/>
          <p14:tracePt t="54769" x="9050338" y="4237038"/>
          <p14:tracePt t="54777" x="9077325" y="4219575"/>
          <p14:tracePt t="55557" x="9069388" y="4219575"/>
          <p14:tracePt t="55602" x="9059863" y="4219575"/>
          <p14:tracePt t="55610" x="9032875" y="4219575"/>
          <p14:tracePt t="55617" x="9004300" y="4219575"/>
          <p14:tracePt t="55626" x="8959850" y="4219575"/>
          <p14:tracePt t="55633" x="8913813" y="4219575"/>
          <p14:tracePt t="55641" x="8848725" y="4246563"/>
          <p14:tracePt t="55649" x="8785225" y="4256088"/>
          <p14:tracePt t="55658" x="8694738" y="4256088"/>
          <p14:tracePt t="55665" x="8621713" y="4256088"/>
          <p14:tracePt t="55673" x="8529638" y="4256088"/>
          <p14:tracePt t="55681" x="8439150" y="4256088"/>
          <p14:tracePt t="55690" x="8256588" y="4246563"/>
          <p14:tracePt t="55697" x="8147050" y="4246563"/>
          <p14:tracePt t="55706" x="8018463" y="4246563"/>
          <p14:tracePt t="55713" x="7845425" y="4283075"/>
          <p14:tracePt t="55723" x="7662863" y="4346575"/>
          <p14:tracePt t="55729" x="7461250" y="4492625"/>
          <p14:tracePt t="55739" x="7223125" y="4602163"/>
          <p14:tracePt t="55745" x="7086600" y="4694238"/>
          <p14:tracePt t="55753" x="6886575" y="4811713"/>
          <p14:tracePt t="55761" x="6711950" y="4884738"/>
          <p14:tracePt t="55769" x="6584950" y="4930775"/>
          <p14:tracePt t="55777" x="6483350" y="4949825"/>
          <p14:tracePt t="55785" x="6410325" y="4949825"/>
          <p14:tracePt t="55793" x="6383338" y="4949825"/>
          <p14:tracePt t="55801" x="6356350" y="4949825"/>
          <p14:tracePt t="55810" x="6319838" y="4930775"/>
          <p14:tracePt t="55817" x="6310313" y="4876800"/>
          <p14:tracePt t="55827" x="6310313" y="4867275"/>
          <p14:tracePt t="55834" x="6310313" y="4830763"/>
          <p14:tracePt t="55843" x="6310313" y="4821238"/>
          <p14:tracePt t="55849" x="6310313" y="4811713"/>
          <p14:tracePt t="55897" x="6319838" y="4803775"/>
          <p14:tracePt t="55945" x="6319838" y="4840288"/>
          <p14:tracePt t="55953" x="6210300" y="5040313"/>
          <p14:tracePt t="55961" x="6127750" y="5132388"/>
          <p14:tracePt t="55969" x="5991225" y="5232400"/>
          <p14:tracePt t="55977" x="5854700" y="5295900"/>
          <p14:tracePt t="55985" x="5745163" y="5324475"/>
          <p14:tracePt t="55993" x="5643563" y="5351463"/>
          <p14:tracePt t="56001" x="5534025" y="5360988"/>
          <p14:tracePt t="56010" x="5443538" y="5360988"/>
          <p14:tracePt t="56018" x="5268913" y="5397500"/>
          <p14:tracePt t="56026" x="5114925" y="5397500"/>
          <p14:tracePt t="56034" x="4932363" y="5405438"/>
          <p14:tracePt t="56042" x="4767263" y="5405438"/>
          <p14:tracePt t="56050" x="4584700" y="5405438"/>
          <p14:tracePt t="56058" x="4419600" y="5405438"/>
          <p14:tracePt t="56065" x="4273550" y="5451475"/>
          <p14:tracePt t="56074" x="4100513" y="5487988"/>
          <p14:tracePt t="56081" x="3971925" y="5487988"/>
          <p14:tracePt t="56090" x="3881438" y="5497513"/>
          <p14:tracePt t="56097" x="3798888" y="5524500"/>
          <p14:tracePt t="56107" x="3771900" y="5534025"/>
          <p14:tracePt t="56113" x="3744913" y="5551488"/>
          <p14:tracePt t="56123" x="3679825" y="5588000"/>
          <p14:tracePt t="56129" x="3652838" y="5597525"/>
          <p14:tracePt t="56141" x="3625850" y="5624513"/>
          <p14:tracePt t="56145" x="3616325" y="5624513"/>
          <p14:tracePt t="56157" x="3598863" y="5643563"/>
          <p14:tracePt t="56161" x="3589338" y="5653088"/>
          <p14:tracePt t="56170" x="3562350" y="5670550"/>
          <p14:tracePt t="56179" x="3543300" y="5680075"/>
          <p14:tracePt t="56186" x="3497263" y="5689600"/>
          <p14:tracePt t="56194" x="3470275" y="5697538"/>
          <p14:tracePt t="56201" x="3443288" y="5697538"/>
          <p14:tracePt t="56208" x="3387725" y="5697538"/>
          <p14:tracePt t="56217" x="3343275" y="5697538"/>
          <p14:tracePt t="56225" x="3287713" y="5697538"/>
          <p14:tracePt t="56233" x="3251200" y="5697538"/>
          <p14:tracePt t="56241" x="3178175" y="5697538"/>
          <p14:tracePt t="56249" x="3151188" y="5697538"/>
          <p14:tracePt t="56258" x="3122613" y="5697538"/>
          <p14:tracePt t="56265" x="3105150" y="5697538"/>
          <p14:tracePt t="56273" x="3086100" y="5697538"/>
          <p14:tracePt t="56281" x="3078163" y="5680075"/>
          <p14:tracePt t="56290" x="3059113" y="5670550"/>
          <p14:tracePt t="56297" x="3049588" y="5670550"/>
          <p14:tracePt t="56306" x="3041650" y="5661025"/>
          <p14:tracePt t="56313" x="3032125" y="5661025"/>
          <p14:tracePt t="56345" x="3032125" y="5653088"/>
          <p14:tracePt t="56353" x="3013075" y="5634038"/>
          <p14:tracePt t="56377" x="3005138" y="5634038"/>
          <p14:tracePt t="56385" x="2995613" y="5634038"/>
          <p14:tracePt t="56394" x="2986088" y="5624513"/>
          <p14:tracePt t="56401" x="2959100" y="5607050"/>
          <p14:tracePt t="56411" x="2949575" y="5607050"/>
          <p14:tracePt t="56417" x="2940050" y="5607050"/>
          <p14:tracePt t="56425" x="2913063" y="5597525"/>
          <p14:tracePt t="56442" x="2886075" y="5588000"/>
          <p14:tracePt t="56449" x="2876550" y="5580063"/>
          <p14:tracePt t="56459" x="2867025" y="5580063"/>
          <p14:tracePt t="56465" x="2859088" y="5580063"/>
          <p14:tracePt t="56475" x="2849563" y="5570538"/>
          <p14:tracePt t="56491" x="2840038" y="5570538"/>
          <p14:tracePt t="56594" x="2830513" y="5561013"/>
          <p14:tracePt t="56618" x="2830513" y="5551488"/>
          <p14:tracePt t="56658" x="2822575" y="5551488"/>
          <p14:tracePt t="56666" x="2813050" y="5543550"/>
          <p14:tracePt t="56793" x="2813050" y="5534025"/>
          <p14:tracePt t="57346" x="2813050" y="5514975"/>
          <p14:tracePt t="57361" x="2813050" y="5507038"/>
          <p14:tracePt t="57394" x="2822575" y="5497513"/>
          <p14:tracePt t="57426" x="2830513" y="5497513"/>
          <p14:tracePt t="57434" x="2840038" y="5487988"/>
          <p14:tracePt t="57442" x="2849563" y="5487988"/>
          <p14:tracePt t="57458" x="2859088" y="5478463"/>
          <p14:tracePt t="57465" x="2867025" y="5478463"/>
          <p14:tracePt t="57475" x="2876550" y="5478463"/>
          <p14:tracePt t="57482" x="2895600" y="5478463"/>
          <p14:tracePt t="57491" x="2903538" y="5478463"/>
          <p14:tracePt t="57509" x="2922588" y="5478463"/>
          <p14:tracePt t="57513" x="2932113" y="5478463"/>
          <p14:tracePt t="57526" x="2940050" y="5478463"/>
          <p14:tracePt t="57530" x="2949575" y="5478463"/>
          <p14:tracePt t="57542" x="2976563" y="5478463"/>
          <p14:tracePt t="57546" x="2995613" y="5478463"/>
          <p14:tracePt t="57555" x="3013075" y="5478463"/>
          <p14:tracePt t="57562" x="3032125" y="5478463"/>
          <p14:tracePt t="57569" x="3059113" y="5478463"/>
          <p14:tracePt t="57577" x="3078163" y="5478463"/>
          <p14:tracePt t="57585" x="3086100" y="5478463"/>
          <p14:tracePt t="57593" x="3105150" y="5478463"/>
          <p14:tracePt t="59178" x="3132138" y="5470525"/>
          <p14:tracePt t="59186" x="3159125" y="5451475"/>
          <p14:tracePt t="59194" x="3178175" y="5434013"/>
          <p14:tracePt t="59202" x="3187700" y="5434013"/>
          <p14:tracePt t="59217" x="3187700" y="5424488"/>
          <p14:tracePt t="59227" x="3205163" y="5405438"/>
          <p14:tracePt t="59233" x="3214688" y="5405438"/>
          <p14:tracePt t="59241" x="3232150" y="5397500"/>
          <p14:tracePt t="59249" x="3241675" y="5397500"/>
          <p14:tracePt t="59258" x="3270250" y="5387975"/>
          <p14:tracePt t="59369" x="3278188" y="5378450"/>
          <p14:tracePt t="59818" x="3287713" y="5378450"/>
          <p14:tracePt t="59825" x="3343275" y="5378450"/>
          <p14:tracePt t="59833" x="3387725" y="5378450"/>
          <p14:tracePt t="59842" x="3433763" y="5405438"/>
          <p14:tracePt t="59850" x="3506788" y="5414963"/>
          <p14:tracePt t="59859" x="3606800" y="5414963"/>
          <p14:tracePt t="59866" x="3698875" y="5414963"/>
          <p14:tracePt t="59874" x="3771900" y="5414963"/>
          <p14:tracePt t="59882" x="3825875" y="5414963"/>
          <p14:tracePt t="59891" x="3854450" y="5414963"/>
          <p14:tracePt t="59897" x="3862388" y="5414963"/>
          <p14:tracePt t="60130" x="3881438" y="5414963"/>
          <p14:tracePt t="60139" x="3890963" y="5414963"/>
          <p14:tracePt t="60146" x="3917950" y="5414963"/>
          <p14:tracePt t="60155" x="3944938" y="5414963"/>
          <p14:tracePt t="60162" x="3963988" y="5414963"/>
          <p14:tracePt t="60170" x="3971925" y="5414963"/>
          <p14:tracePt t="60178" x="3990975" y="5414963"/>
          <p14:tracePt t="60186" x="4037013" y="5414963"/>
          <p14:tracePt t="60193" x="4064000" y="5414963"/>
          <p14:tracePt t="60202" x="4090988" y="5414963"/>
          <p14:tracePt t="60210" x="4110038" y="5414963"/>
          <p14:tracePt t="60218" x="4127500" y="5414963"/>
          <p14:tracePt t="60226" x="4137025" y="5414963"/>
          <p14:tracePt t="60426" x="4156075" y="5414963"/>
          <p14:tracePt t="60434" x="4164013" y="5414963"/>
          <p14:tracePt t="60442" x="4173538" y="5414963"/>
          <p14:tracePt t="60449" x="4210050" y="5414963"/>
          <p14:tracePt t="60458" x="4237038" y="5414963"/>
          <p14:tracePt t="60465" x="4273550" y="5414963"/>
          <p14:tracePt t="60475" x="4346575" y="5414963"/>
          <p14:tracePt t="60481" x="4402138" y="5414963"/>
          <p14:tracePt t="60491" x="4448175" y="5414963"/>
          <p14:tracePt t="60497" x="4475163" y="5414963"/>
          <p14:tracePt t="60507" x="4511675" y="5414963"/>
          <p14:tracePt t="60513" x="4529138" y="5414963"/>
          <p14:tracePt t="60523" x="4548188" y="5414963"/>
          <p14:tracePt t="60977" x="4557713" y="5414963"/>
          <p14:tracePt t="60986" x="4584700" y="5414963"/>
          <p14:tracePt t="60993" x="4638675" y="5414963"/>
          <p14:tracePt t="61002" x="4667250" y="5414963"/>
          <p14:tracePt t="61011" x="4767263" y="5414963"/>
          <p14:tracePt t="61017" x="4857750" y="5414963"/>
          <p14:tracePt t="61026" x="4968875" y="5414963"/>
          <p14:tracePt t="61033" x="5068888" y="5397500"/>
          <p14:tracePt t="61042" x="5141913" y="5397500"/>
          <p14:tracePt t="61049" x="5232400" y="5397500"/>
          <p14:tracePt t="61058" x="5305425" y="5368925"/>
          <p14:tracePt t="61065" x="5370513" y="5368925"/>
          <p14:tracePt t="61074" x="5424488" y="5360988"/>
          <p14:tracePt t="61081" x="5470525" y="5360988"/>
          <p14:tracePt t="61090" x="5497513" y="5360988"/>
          <p14:tracePt t="61097" x="5553075" y="5332413"/>
          <p14:tracePt t="61107" x="5616575" y="5324475"/>
          <p14:tracePt t="61113" x="5634038" y="5324475"/>
          <p14:tracePt t="61124" x="5670550" y="5324475"/>
          <p14:tracePt t="61129" x="5716588" y="5324475"/>
          <p14:tracePt t="61138" x="5753100" y="5305425"/>
          <p14:tracePt t="61145" x="5799138" y="5305425"/>
          <p14:tracePt t="61153" x="5854700" y="5305425"/>
          <p14:tracePt t="61161" x="5908675" y="5305425"/>
          <p14:tracePt t="61169" x="5981700" y="5305425"/>
          <p14:tracePt t="61177" x="6054725" y="5305425"/>
          <p14:tracePt t="61185" x="6146800" y="5305425"/>
          <p14:tracePt t="61193" x="6346825" y="5305425"/>
          <p14:tracePt t="61201" x="6475413" y="5305425"/>
          <p14:tracePt t="61209" x="6584950" y="5305425"/>
          <p14:tracePt t="61218" x="6711950" y="5305425"/>
          <p14:tracePt t="61226" x="6840538" y="5305425"/>
          <p14:tracePt t="61234" x="6967538" y="5305425"/>
          <p14:tracePt t="61243" x="7059613" y="5287963"/>
          <p14:tracePt t="61249" x="7178675" y="5259388"/>
          <p14:tracePt t="61259" x="7251700" y="5251450"/>
          <p14:tracePt t="61265" x="7342188" y="5251450"/>
          <p14:tracePt t="61273" x="7407275" y="5251450"/>
          <p14:tracePt t="61281" x="7480300" y="5222875"/>
          <p14:tracePt t="61290" x="7524750" y="5214938"/>
          <p14:tracePt t="61297" x="7553325" y="5214938"/>
          <p14:tracePt t="61306" x="7570788" y="5214938"/>
          <p14:tracePt t="61313" x="7597775" y="5214938"/>
          <p14:tracePt t="61325" x="7616825" y="5195888"/>
          <p14:tracePt t="61330" x="7653338" y="5195888"/>
          <p14:tracePt t="61349" x="7680325" y="5195888"/>
          <p14:tracePt t="61359" x="7689850" y="5195888"/>
          <p14:tracePt t="61363" x="7716838" y="5195888"/>
          <p14:tracePt t="61369" x="7726363" y="5195888"/>
          <p14:tracePt t="61378" x="7753350" y="5195888"/>
          <p14:tracePt t="61385" x="7772400" y="5205413"/>
          <p14:tracePt t="61393" x="7799388" y="5214938"/>
          <p14:tracePt t="61401" x="7853363" y="5222875"/>
          <p14:tracePt t="61409" x="7935913" y="5251450"/>
          <p14:tracePt t="61417" x="7991475" y="5251450"/>
          <p14:tracePt t="61426" x="8072438" y="5259388"/>
          <p14:tracePt t="61433" x="8164513" y="5287963"/>
          <p14:tracePt t="61442" x="8256588" y="5287963"/>
          <p14:tracePt t="61449" x="8347075" y="5305425"/>
          <p14:tracePt t="61458" x="8447088" y="5305425"/>
          <p14:tracePt t="61465" x="8575675" y="5332413"/>
          <p14:tracePt t="61474" x="8648700" y="5341938"/>
          <p14:tracePt t="61481" x="8685213" y="5341938"/>
          <p14:tracePt t="61490" x="8739188" y="5341938"/>
          <p14:tracePt t="61497" x="8767763" y="5341938"/>
          <p14:tracePt t="61506" x="8785225" y="5341938"/>
          <p14:tracePt t="61562" x="8794750" y="5341938"/>
          <p14:tracePt t="61577" x="8812213" y="5341938"/>
          <p14:tracePt t="61586" x="8831263" y="5351463"/>
          <p14:tracePt t="61601" x="8848725" y="5360988"/>
          <p14:tracePt t="61610" x="8877300" y="5360988"/>
          <p14:tracePt t="61618" x="8885238" y="5360988"/>
          <p14:tracePt t="61626" x="8894763" y="5360988"/>
          <p14:tracePt t="61634" x="8904288" y="5360988"/>
          <p14:tracePt t="61642" x="8921750" y="5360988"/>
          <p14:tracePt t="61649" x="8931275" y="5360988"/>
          <p14:tracePt t="61658" x="8940800" y="5360988"/>
          <p14:tracePt t="61666" x="8950325" y="5360988"/>
          <p14:tracePt t="62385" x="8959850" y="5368925"/>
          <p14:tracePt t="62393" x="8940800" y="5387975"/>
          <p14:tracePt t="62401" x="8812213" y="5405438"/>
          <p14:tracePt t="62409" x="8712200" y="5470525"/>
          <p14:tracePt t="62416" x="8548688" y="5487988"/>
          <p14:tracePt t="62425" x="8366125" y="5534025"/>
          <p14:tracePt t="62433" x="8164513" y="5534025"/>
          <p14:tracePt t="62441" x="7945438" y="5534025"/>
          <p14:tracePt t="62449" x="7662863" y="5570538"/>
          <p14:tracePt t="62458" x="7434263" y="5570538"/>
          <p14:tracePt t="62465" x="7232650" y="5570538"/>
          <p14:tracePt t="62474" x="7013575" y="5570538"/>
          <p14:tracePt t="62481" x="6813550" y="5570538"/>
          <p14:tracePt t="62490" x="6638925" y="5570538"/>
          <p14:tracePt t="62497" x="6483350" y="5588000"/>
          <p14:tracePt t="62506" x="6337300" y="5616575"/>
          <p14:tracePt t="62513" x="6210300" y="5634038"/>
          <p14:tracePt t="62522" x="6064250" y="5661025"/>
          <p14:tracePt t="62529" x="5899150" y="5680075"/>
          <p14:tracePt t="62539" x="5745163" y="5707063"/>
          <p14:tracePt t="62545" x="5580063" y="5716588"/>
          <p14:tracePt t="62553" x="5414963" y="5753100"/>
          <p14:tracePt t="62561" x="5268913" y="5762625"/>
          <p14:tracePt t="62569" x="5122863" y="5799138"/>
          <p14:tracePt t="62577" x="4940300" y="5799138"/>
          <p14:tracePt t="62585" x="4757738" y="5799138"/>
          <p14:tracePt t="62593" x="4594225" y="5799138"/>
          <p14:tracePt t="62601" x="4448175" y="5799138"/>
          <p14:tracePt t="62609" x="4273550" y="5799138"/>
          <p14:tracePt t="62616" x="4090988" y="5799138"/>
          <p14:tracePt t="62625" x="3944938" y="5807075"/>
          <p14:tracePt t="62633" x="3789363" y="5835650"/>
          <p14:tracePt t="62642" x="3643313" y="5853113"/>
          <p14:tracePt t="62649" x="3516313" y="5853113"/>
          <p14:tracePt t="62658" x="3387725" y="5853113"/>
          <p14:tracePt t="62665" x="3260725" y="5881688"/>
          <p14:tracePt t="62674" x="3151188" y="5881688"/>
          <p14:tracePt t="62681" x="3059113" y="5899150"/>
          <p14:tracePt t="62690" x="2976563" y="5926138"/>
          <p14:tracePt t="62697" x="2903538" y="5926138"/>
          <p14:tracePt t="62708" x="2849563" y="5926138"/>
          <p14:tracePt t="62713" x="2813050" y="5935663"/>
          <p14:tracePt t="62724" x="2776538" y="5935663"/>
          <p14:tracePt t="62729" x="2749550" y="5935663"/>
          <p14:tracePt t="62740" x="2693988" y="5935663"/>
          <p14:tracePt t="62745" x="2647950" y="5935663"/>
          <p14:tracePt t="62753" x="2630488" y="5935663"/>
          <p14:tracePt t="62761" x="2593975" y="5935663"/>
          <p14:tracePt t="62769" x="2566988" y="5935663"/>
          <p14:tracePt t="62777" x="2511425" y="5935663"/>
          <p14:tracePt t="62785" x="2465388" y="5935663"/>
          <p14:tracePt t="62793" x="2392363" y="5935663"/>
          <p14:tracePt t="62801" x="2301875" y="5926138"/>
          <p14:tracePt t="62809" x="2209800" y="5926138"/>
          <p14:tracePt t="62817" x="2009775" y="5918200"/>
          <p14:tracePt t="62827" x="1881188" y="5881688"/>
          <p14:tracePt t="62833" x="1754188" y="5872163"/>
          <p14:tracePt t="62843" x="1616075" y="5843588"/>
          <p14:tracePt t="62849" x="1489075" y="5843588"/>
          <p14:tracePt t="62857" x="1397000" y="5843588"/>
          <p14:tracePt t="62865" x="1343025" y="5843588"/>
          <p14:tracePt t="62873" x="1270000" y="5843588"/>
          <p14:tracePt t="62881" x="1241425" y="5843588"/>
          <p14:tracePt t="62891" x="1233488" y="5843588"/>
          <p14:tracePt t="65761" x="1250950" y="5835650"/>
          <p14:tracePt t="65769" x="1314450" y="5835650"/>
          <p14:tracePt t="65776" x="1360488" y="5835650"/>
          <p14:tracePt t="65785" x="1416050" y="5835650"/>
          <p14:tracePt t="65793" x="1489075" y="5835650"/>
          <p14:tracePt t="65801" x="1543050" y="5835650"/>
          <p14:tracePt t="65809" x="1635125" y="5835650"/>
          <p14:tracePt t="65817" x="1708150" y="5835650"/>
          <p14:tracePt t="65825" x="1781175" y="5835650"/>
          <p14:tracePt t="65833" x="1844675" y="5835650"/>
          <p14:tracePt t="65841" x="1881188" y="5835650"/>
          <p14:tracePt t="65849" x="1908175" y="5835650"/>
          <p14:tracePt t="65857" x="1944688" y="5835650"/>
          <p14:tracePt t="65865" x="1973263" y="5835650"/>
          <p14:tracePt t="65874" x="1981200" y="5835650"/>
          <p14:tracePt t="65890" x="1990725" y="5835650"/>
          <p14:tracePt t="65953" x="2000250" y="5835650"/>
          <p14:tracePt t="65969" x="2017713" y="5835650"/>
          <p14:tracePt t="65977" x="2027238" y="5835650"/>
          <p14:tracePt t="65985" x="2054225" y="5835650"/>
          <p14:tracePt t="65993" x="2082800" y="5835650"/>
          <p14:tracePt t="66001" x="2109788" y="5835650"/>
          <p14:tracePt t="66009" x="2155825" y="5835650"/>
          <p14:tracePt t="66017" x="2209800" y="5835650"/>
          <p14:tracePt t="66025" x="2246313" y="5835650"/>
          <p14:tracePt t="66033" x="2292350" y="5835650"/>
          <p14:tracePt t="66041" x="2328863" y="5835650"/>
          <p14:tracePt t="66049" x="2374900" y="5835650"/>
          <p14:tracePt t="66058" x="2411413" y="5835650"/>
          <p14:tracePt t="66064" x="2438400" y="5835650"/>
          <p14:tracePt t="66074" x="2474913" y="5835650"/>
          <p14:tracePt t="66089" x="2493963" y="5835650"/>
          <p14:tracePt t="66096" x="2501900" y="5835650"/>
          <p14:tracePt t="66106" x="2520950" y="5835650"/>
          <p14:tracePt t="66113" x="2530475" y="5835650"/>
          <p14:tracePt t="66123" x="2547938" y="5835650"/>
          <p14:tracePt t="66138" x="2593975" y="5816600"/>
          <p14:tracePt t="66145" x="2611438" y="5816600"/>
          <p14:tracePt t="66153" x="2647950" y="5816600"/>
          <p14:tracePt t="66161" x="2703513" y="5799138"/>
          <p14:tracePt t="66169" x="2749550" y="5799138"/>
          <p14:tracePt t="66177" x="2803525" y="5780088"/>
          <p14:tracePt t="66185" x="2840038" y="5780088"/>
          <p14:tracePt t="66192" x="2886075" y="5780088"/>
          <p14:tracePt t="66201" x="2932113" y="5770563"/>
          <p14:tracePt t="66209" x="2940050" y="5770563"/>
          <p14:tracePt t="66217" x="2986088" y="5743575"/>
          <p14:tracePt t="66225" x="3005138" y="5743575"/>
          <p14:tracePt t="66233" x="3013075" y="5743575"/>
          <p14:tracePt t="66241" x="3041650" y="5743575"/>
          <p14:tracePt t="66249" x="3059113" y="5734050"/>
          <p14:tracePt t="66258" x="3078163" y="5734050"/>
          <p14:tracePt t="66265" x="3095625" y="5734050"/>
          <p14:tracePt t="66273" x="3122613" y="5734050"/>
          <p14:tracePt t="66281" x="3141663" y="5734050"/>
          <p14:tracePt t="66289" x="3168650" y="5734050"/>
          <p14:tracePt t="66297" x="3187700" y="5716588"/>
          <p14:tracePt t="66305" x="3232150" y="5716588"/>
          <p14:tracePt t="66313" x="3241675" y="5716588"/>
          <p14:tracePt t="66322" x="3260725" y="5716588"/>
          <p14:tracePt t="66329" x="3297238" y="5716588"/>
          <p14:tracePt t="66338" x="3324225" y="5707063"/>
          <p14:tracePt t="66344" x="3351213" y="5707063"/>
          <p14:tracePt t="66353" x="3379788" y="5697538"/>
          <p14:tracePt t="66361" x="3406775" y="5689600"/>
          <p14:tracePt t="66449" x="3416300" y="5689600"/>
          <p14:tracePt t="66457" x="3424238" y="5689600"/>
          <p14:tracePt t="66865" x="3443288" y="5680075"/>
          <p14:tracePt t="66873" x="3497263" y="5670550"/>
          <p14:tracePt t="66881" x="3579813" y="5653088"/>
          <p14:tracePt t="66889" x="3652838" y="5643563"/>
          <p14:tracePt t="66896" x="3744913" y="5643563"/>
          <p14:tracePt t="66906" x="3835400" y="5643563"/>
          <p14:tracePt t="66913" x="3927475" y="5643563"/>
          <p14:tracePt t="66922" x="4017963" y="5643563"/>
          <p14:tracePt t="66929" x="4484688" y="5643563"/>
          <p14:tracePt t="66937" x="4611688" y="5643563"/>
          <p14:tracePt t="66945" x="4740275" y="5643563"/>
          <p14:tracePt t="66960" x="4867275" y="5643563"/>
          <p14:tracePt t="66961" x="4995863" y="5643563"/>
          <p14:tracePt t="66969" x="5095875" y="5643563"/>
          <p14:tracePt t="66977" x="5205413" y="5643563"/>
          <p14:tracePt t="66985" x="5278438" y="5643563"/>
          <p14:tracePt t="66993" x="5351463" y="5643563"/>
          <p14:tracePt t="67001" x="5387975" y="5643563"/>
          <p14:tracePt t="67009" x="5407025" y="5643563"/>
          <p14:tracePt t="67017" x="5424488" y="5643563"/>
          <p14:tracePt t="67025" x="5434013" y="5643563"/>
          <p14:tracePt t="67033" x="5451475" y="5643563"/>
          <p14:tracePt t="67361" x="5487988" y="5643563"/>
          <p14:tracePt t="67369" x="5534025" y="5643563"/>
          <p14:tracePt t="67377" x="5616575" y="5643563"/>
          <p14:tracePt t="67385" x="5708650" y="5643563"/>
          <p14:tracePt t="67393" x="6091238" y="5643563"/>
          <p14:tracePt t="67401" x="6373813" y="5607050"/>
          <p14:tracePt t="67409" x="6648450" y="5588000"/>
          <p14:tracePt t="67417" x="6931025" y="5551488"/>
          <p14:tracePt t="67425" x="7288213" y="5487988"/>
          <p14:tracePt t="67432" x="7680325" y="5414963"/>
          <p14:tracePt t="67441" x="8064500" y="5397500"/>
          <p14:tracePt t="67449" x="8356600" y="5341938"/>
          <p14:tracePt t="67458" x="8666163" y="5295900"/>
          <p14:tracePt t="67465" x="8959850" y="5241925"/>
          <p14:tracePt t="67473" x="9196388" y="5222875"/>
          <p14:tracePt t="67481" x="9398000" y="5141913"/>
          <p14:tracePt t="67489" x="9544050" y="5095875"/>
          <p14:tracePt t="67497" x="9698038" y="5040313"/>
          <p14:tracePt t="67505" x="9817100" y="4995863"/>
          <p14:tracePt t="67513" x="9945688" y="4930775"/>
          <p14:tracePt t="67523" x="10064750" y="4876800"/>
          <p14:tracePt t="67529" x="10145713" y="4840288"/>
          <p14:tracePt t="67537" x="10255250" y="4794250"/>
          <p14:tracePt t="67544" x="10356850" y="4748213"/>
          <p14:tracePt t="67554" x="10483850" y="4738688"/>
          <p14:tracePt t="67560" x="10685463" y="4657725"/>
          <p14:tracePt t="67568" x="10848975" y="4621213"/>
          <p14:tracePt t="67576" x="11014075" y="4565650"/>
          <p14:tracePt t="67584" x="11150600" y="4502150"/>
          <p14:tracePt t="67592" x="11315700" y="4429125"/>
          <p14:tracePt t="67601" x="11452225" y="4383088"/>
          <p14:tracePt t="67609" x="11552238" y="4329113"/>
          <p14:tracePt t="67617" x="11661775" y="4283075"/>
          <p14:tracePt t="67625" x="11780838" y="4210050"/>
          <p14:tracePt t="67632" x="11844338" y="4173538"/>
          <p14:tracePt t="67641" x="11945938" y="4100513"/>
          <p14:tracePt t="67648" x="12063413" y="4027488"/>
          <p14:tracePt t="67659" x="12128500" y="39909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D541FA6E-3819-42C9-A1E6-485F85964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i="1" dirty="0">
                <a:cs typeface="Times New Roman" panose="02020603050405020304" pitchFamily="18" charset="0"/>
              </a:rPr>
              <a:t>Cipher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Berulang</a:t>
            </a:r>
            <a:r>
              <a:rPr lang="en-US" altLang="en-US" sz="4000" b="1" dirty="0">
                <a:cs typeface="Times New Roman" panose="02020603050405020304" pitchFamily="18" charset="0"/>
              </a:rPr>
              <a:t> (</a:t>
            </a:r>
            <a:r>
              <a:rPr lang="en-US" altLang="en-US" sz="4000" b="1" i="1" dirty="0">
                <a:cs typeface="Times New Roman" panose="02020603050405020304" pitchFamily="18" charset="0"/>
              </a:rPr>
              <a:t>Iterated Cipher</a:t>
            </a:r>
            <a:r>
              <a:rPr lang="en-US" altLang="en-US" sz="4000" b="1" dirty="0">
                <a:cs typeface="Times New Roman" panose="02020603050405020304" pitchFamily="18" charset="0"/>
              </a:rPr>
              <a:t>)</a:t>
            </a:r>
            <a:endParaRPr lang="en-GB" altLang="en-US" sz="4000" dirty="0">
              <a:cs typeface="Times New Roman" panose="02020603050405020304" pitchFamily="18" charset="0"/>
            </a:endParaRP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0FCBBADB-A3F7-4892-9A12-A708FE8DB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transformasi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sederhana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mengubah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diulang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sejumlah</a:t>
            </a:r>
            <a:r>
              <a:rPr lang="en-US" altLang="en-US" sz="2400" dirty="0">
                <a:cs typeface="Times New Roman" panose="02020603050405020304" pitchFamily="18" charset="0"/>
              </a:rPr>
              <a:t> kali. </a:t>
            </a:r>
          </a:p>
          <a:p>
            <a:pPr eaLnBrk="1" hangingPunct="1"/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cs typeface="Times New Roman" panose="02020603050405020304" pitchFamily="18" charset="0"/>
              </a:rPr>
              <a:t>Pada </a:t>
            </a:r>
            <a:r>
              <a:rPr lang="en-US" altLang="en-US" sz="2400" dirty="0" err="1">
                <a:cs typeface="Times New Roman" panose="02020603050405020304" pitchFamily="18" charset="0"/>
              </a:rPr>
              <a:t>setiap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putaran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upa-kunci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cs typeface="Times New Roman" panose="02020603050405020304" pitchFamily="18" charset="0"/>
              </a:rPr>
              <a:t>subkey</a:t>
            </a:r>
            <a:r>
              <a:rPr lang="en-US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putaran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cs typeface="Times New Roman" panose="02020603050405020304" pitchFamily="18" charset="0"/>
              </a:rPr>
              <a:t>round key</a:t>
            </a:r>
            <a:r>
              <a:rPr lang="en-US" altLang="en-US" sz="2400" dirty="0">
                <a:cs typeface="Times New Roman" panose="02020603050405020304" pitchFamily="18" charset="0"/>
              </a:rPr>
              <a:t>)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dikombinasikan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  <a:endParaRPr lang="en-GB" altLang="en-US" sz="2400" dirty="0"/>
          </a:p>
        </p:txBody>
      </p:sp>
      <p:graphicFrame>
        <p:nvGraphicFramePr>
          <p:cNvPr id="100356" name="Object 2">
            <a:extLst>
              <a:ext uri="{FF2B5EF4-FFF2-40B4-BE49-F238E27FC236}">
                <a16:creationId xmlns:a16="http://schemas.microsoft.com/office/drawing/2014/main" id="{852B1FFB-05E1-4BED-8F12-65BBD5C961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8359" y="3787934"/>
          <a:ext cx="9024111" cy="211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1284732" progId="Word.Document.8">
                  <p:embed/>
                </p:oleObj>
              </mc:Choice>
              <mc:Fallback>
                <p:oleObj name="Document" r:id="rId4" imgW="5486400" imgH="1284732" progId="Word.Document.8">
                  <p:embed/>
                  <p:pic>
                    <p:nvPicPr>
                      <p:cNvPr id="100356" name="Object 2">
                        <a:extLst>
                          <a:ext uri="{FF2B5EF4-FFF2-40B4-BE49-F238E27FC236}">
                            <a16:creationId xmlns:a16="http://schemas.microsoft.com/office/drawing/2014/main" id="{852B1FFB-05E1-4BED-8F12-65BBD5C961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359" y="3787934"/>
                        <a:ext cx="9024111" cy="2115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7" name="Footer Placeholder 1">
            <a:extLst>
              <a:ext uri="{FF2B5EF4-FFF2-40B4-BE49-F238E27FC236}">
                <a16:creationId xmlns:a16="http://schemas.microsoft.com/office/drawing/2014/main" id="{F9D49398-30E7-463F-B352-713CEF36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100358" name="Slide Number Placeholder 2">
            <a:extLst>
              <a:ext uri="{FF2B5EF4-FFF2-40B4-BE49-F238E27FC236}">
                <a16:creationId xmlns:a16="http://schemas.microsoft.com/office/drawing/2014/main" id="{52C31D6F-59BE-47EE-804C-2A3BFCB9F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6BF5912-54E7-4CC1-8DED-32D3F80D2D0A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A1825E4-4D2F-4DCD-AB99-0916D9DFA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31"/>
    </mc:Choice>
    <mc:Fallback xmlns="">
      <p:transition spd="slow" advTm="4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1" x="1270000" y="1360488"/>
          <p14:tracePt t="2640" x="1306513" y="1360488"/>
          <p14:tracePt t="2647" x="1433513" y="1360488"/>
          <p14:tracePt t="2656" x="1562100" y="1360488"/>
          <p14:tracePt t="2663" x="1689100" y="1360488"/>
          <p14:tracePt t="2671" x="1781175" y="1360488"/>
          <p14:tracePt t="2679" x="1871663" y="1360488"/>
          <p14:tracePt t="2687" x="1973263" y="1360488"/>
          <p14:tracePt t="2695" x="2027238" y="1360488"/>
          <p14:tracePt t="2703" x="2054225" y="1360488"/>
          <p14:tracePt t="2711" x="2090738" y="1360488"/>
          <p14:tracePt t="2719" x="2100263" y="1360488"/>
          <p14:tracePt t="2840" x="2119313" y="1343025"/>
          <p14:tracePt t="2847" x="2127250" y="1343025"/>
          <p14:tracePt t="2856" x="2146300" y="1343025"/>
          <p14:tracePt t="2863" x="2173288" y="1343025"/>
          <p14:tracePt t="2871" x="2200275" y="1343025"/>
          <p14:tracePt t="2879" x="2219325" y="1343025"/>
          <p14:tracePt t="2887" x="2246313" y="1343025"/>
          <p14:tracePt t="2895" x="2292350" y="1343025"/>
          <p14:tracePt t="2903" x="2328863" y="1343025"/>
          <p14:tracePt t="2912" x="2401888" y="1343025"/>
          <p14:tracePt t="2919" x="2457450" y="1343025"/>
          <p14:tracePt t="2928" x="2465388" y="1343025"/>
          <p14:tracePt t="2935" x="2511425" y="1343025"/>
          <p14:tracePt t="2945" x="2538413" y="1343025"/>
          <p14:tracePt t="2951" x="2584450" y="1343025"/>
          <p14:tracePt t="2960" x="2603500" y="1343025"/>
          <p14:tracePt t="2978" x="2640013" y="1343025"/>
          <p14:tracePt t="2983" x="2657475" y="1343025"/>
          <p14:tracePt t="2992" x="2693988" y="1343025"/>
          <p14:tracePt t="2999" x="2720975" y="1343025"/>
          <p14:tracePt t="3010" x="2767013" y="1343025"/>
          <p14:tracePt t="3015" x="2822575" y="1343025"/>
          <p14:tracePt t="3027" x="2876550" y="1343025"/>
          <p14:tracePt t="3031" x="2949575" y="1343025"/>
          <p14:tracePt t="3040" x="3005138" y="1343025"/>
          <p14:tracePt t="3047" x="3078163" y="1343025"/>
          <p14:tracePt t="3056" x="3141663" y="1343025"/>
          <p14:tracePt t="3063" x="3214688" y="1343025"/>
          <p14:tracePt t="3071" x="3251200" y="1343025"/>
          <p14:tracePt t="3079" x="3306763" y="1343025"/>
          <p14:tracePt t="3087" x="3333750" y="1343025"/>
          <p14:tracePt t="3095" x="3387725" y="1343025"/>
          <p14:tracePt t="3103" x="3397250" y="1343025"/>
          <p14:tracePt t="3112" x="3416300" y="1343025"/>
          <p14:tracePt t="3119" x="3424238" y="1343025"/>
          <p14:tracePt t="3128" x="3452813" y="1343025"/>
          <p14:tracePt t="3135" x="3460750" y="1343025"/>
          <p14:tracePt t="3144" x="3470275" y="1343025"/>
          <p14:tracePt t="3151" x="3506788" y="1333500"/>
          <p14:tracePt t="3160" x="3525838" y="1333500"/>
          <p14:tracePt t="3167" x="3552825" y="1333500"/>
          <p14:tracePt t="3177" x="3579813" y="1333500"/>
          <p14:tracePt t="3183" x="3606800" y="1333500"/>
          <p14:tracePt t="3193" x="3643313" y="1306513"/>
          <p14:tracePt t="3199" x="3662363" y="1306513"/>
          <p14:tracePt t="3209" x="3689350" y="1306513"/>
          <p14:tracePt t="3215" x="3708400" y="1306513"/>
          <p14:tracePt t="3227" x="3735388" y="1306513"/>
          <p14:tracePt t="3231" x="3762375" y="1306513"/>
          <p14:tracePt t="3241" x="3789363" y="1306513"/>
          <p14:tracePt t="3248" x="3825875" y="1306513"/>
          <p14:tracePt t="3256" x="3854450" y="1306513"/>
          <p14:tracePt t="3263" x="3890963" y="1306513"/>
          <p14:tracePt t="3271" x="3917950" y="1306513"/>
          <p14:tracePt t="3279" x="3963988" y="1306513"/>
          <p14:tracePt t="3288" x="3990975" y="1306513"/>
          <p14:tracePt t="3295" x="4008438" y="1306513"/>
          <p14:tracePt t="3303" x="4027488" y="1306513"/>
          <p14:tracePt t="3312" x="4064000" y="1306513"/>
          <p14:tracePt t="3319" x="4110038" y="1306513"/>
          <p14:tracePt t="3328" x="4119563" y="1306513"/>
          <p14:tracePt t="3335" x="4137025" y="1306513"/>
          <p14:tracePt t="3686" x="4156075" y="1306513"/>
          <p14:tracePt t="3694" x="4183063" y="1306513"/>
          <p14:tracePt t="3702" x="4200525" y="1296988"/>
          <p14:tracePt t="3710" x="4273550" y="1296988"/>
          <p14:tracePt t="3718" x="4375150" y="1270000"/>
          <p14:tracePt t="3726" x="4465638" y="1270000"/>
          <p14:tracePt t="3734" x="4557713" y="1270000"/>
          <p14:tracePt t="3744" x="4648200" y="1270000"/>
          <p14:tracePt t="3750" x="4721225" y="1270000"/>
          <p14:tracePt t="3759" x="4813300" y="1270000"/>
          <p14:tracePt t="3766" x="4903788" y="1270000"/>
          <p14:tracePt t="3775" x="4995863" y="1270000"/>
          <p14:tracePt t="3783" x="5195888" y="1270000"/>
          <p14:tracePt t="3794" x="5287963" y="1270000"/>
          <p14:tracePt t="3799" x="5397500" y="1270000"/>
          <p14:tracePt t="3808" x="5470525" y="1270000"/>
          <p14:tracePt t="3819" x="5561013" y="1270000"/>
          <p14:tracePt t="3827" x="5643563" y="1270000"/>
          <p14:tracePt t="3830" x="5699125" y="1270000"/>
          <p14:tracePt t="3838" x="5735638" y="1270000"/>
          <p14:tracePt t="3847" x="5789613" y="1270000"/>
          <p14:tracePt t="3854" x="5818188" y="1270000"/>
          <p14:tracePt t="3862" x="5854700" y="1270000"/>
          <p14:tracePt t="3871" x="5872163" y="1270000"/>
          <p14:tracePt t="3886" x="5891213" y="1270000"/>
          <p14:tracePt t="3894" x="5899150" y="1270000"/>
          <p14:tracePt t="3910" x="5927725" y="1270000"/>
          <p14:tracePt t="3918" x="5945188" y="1270000"/>
          <p14:tracePt t="3927" x="5972175" y="1270000"/>
          <p14:tracePt t="3934" x="6000750" y="1270000"/>
          <p14:tracePt t="3943" x="6045200" y="1270000"/>
          <p14:tracePt t="3950" x="6081713" y="1270000"/>
          <p14:tracePt t="3977" x="6227763" y="1270000"/>
          <p14:tracePt t="3982" x="6283325" y="1270000"/>
          <p14:tracePt t="3992" x="6337300" y="1270000"/>
          <p14:tracePt t="3998" x="6392863" y="1270000"/>
          <p14:tracePt t="4008" x="6429375" y="1270000"/>
          <p14:tracePt t="4026" x="6446838" y="1270000"/>
          <p14:tracePt t="5610" x="6456363" y="1270000"/>
          <p14:tracePt t="6270" x="6438900" y="1270000"/>
          <p14:tracePt t="6279" x="6402388" y="1270000"/>
          <p14:tracePt t="6287" x="6273800" y="1270000"/>
          <p14:tracePt t="6295" x="6137275" y="1306513"/>
          <p14:tracePt t="6303" x="6027738" y="1323975"/>
          <p14:tracePt t="6314" x="5935663" y="1350963"/>
          <p14:tracePt t="6318" x="5854700" y="1350963"/>
          <p14:tracePt t="6327" x="5781675" y="1360488"/>
          <p14:tracePt t="6334" x="5716588" y="1387475"/>
          <p14:tracePt t="6343" x="5680075" y="1397000"/>
          <p14:tracePt t="6350" x="5616575" y="1423988"/>
          <p14:tracePt t="6359" x="5570538" y="1433513"/>
          <p14:tracePt t="6366" x="5507038" y="1452563"/>
          <p14:tracePt t="6376" x="5470525" y="1470025"/>
          <p14:tracePt t="6382" x="5407025" y="1489075"/>
          <p14:tracePt t="6392" x="5334000" y="1506538"/>
          <p14:tracePt t="6398" x="5268913" y="1525588"/>
          <p14:tracePt t="6407" x="5224463" y="1525588"/>
          <p14:tracePt t="6414" x="5187950" y="1543050"/>
          <p14:tracePt t="6424" x="5122863" y="1562100"/>
          <p14:tracePt t="6430" x="5078413" y="1579563"/>
          <p14:tracePt t="6438" x="5049838" y="1579563"/>
          <p14:tracePt t="6446" x="5022850" y="1598613"/>
          <p14:tracePt t="6454" x="4986338" y="1606550"/>
          <p14:tracePt t="6462" x="4959350" y="1606550"/>
          <p14:tracePt t="6470" x="4932363" y="1625600"/>
          <p14:tracePt t="6478" x="4886325" y="1625600"/>
          <p14:tracePt t="6486" x="4830763" y="1635125"/>
          <p14:tracePt t="6494" x="4767263" y="1662113"/>
          <p14:tracePt t="6502" x="4711700" y="1671638"/>
          <p14:tracePt t="6510" x="4648200" y="1698625"/>
          <p14:tracePt t="6518" x="4575175" y="1708150"/>
          <p14:tracePt t="6528" x="4529138" y="1708150"/>
          <p14:tracePt t="6535" x="4475163" y="1735138"/>
          <p14:tracePt t="6544" x="4419600" y="1735138"/>
          <p14:tracePt t="6551" x="4356100" y="1744663"/>
          <p14:tracePt t="6560" x="4292600" y="1771650"/>
          <p14:tracePt t="6567" x="4256088" y="1781175"/>
          <p14:tracePt t="6577" x="4200525" y="1781175"/>
          <p14:tracePt t="6583" x="4137025" y="1808163"/>
          <p14:tracePt t="6594" x="4090988" y="1817688"/>
          <p14:tracePt t="6599" x="3990975" y="1862138"/>
          <p14:tracePt t="6612" x="3935413" y="1881188"/>
          <p14:tracePt t="6615" x="3871913" y="1908175"/>
          <p14:tracePt t="6626" x="3789363" y="1935163"/>
          <p14:tracePt t="6631" x="3725863" y="1963738"/>
          <p14:tracePt t="6639" x="3689350" y="1973263"/>
          <p14:tracePt t="6646" x="3625850" y="1981200"/>
          <p14:tracePt t="6655" x="3589338" y="1990725"/>
          <p14:tracePt t="6662" x="3552825" y="2000250"/>
          <p14:tracePt t="6671" x="3516313" y="2017713"/>
          <p14:tracePt t="6679" x="3479800" y="2027238"/>
          <p14:tracePt t="6687" x="3452813" y="2027238"/>
          <p14:tracePt t="6695" x="3424238" y="2027238"/>
          <p14:tracePt t="6703" x="3397250" y="2027238"/>
          <p14:tracePt t="6711" x="3351213" y="2036763"/>
          <p14:tracePt t="6719" x="3314700" y="2036763"/>
          <p14:tracePt t="6727" x="3270250" y="2054225"/>
          <p14:tracePt t="6735" x="3224213" y="2063750"/>
          <p14:tracePt t="6743" x="3151188" y="2090738"/>
          <p14:tracePt t="6751" x="3086100" y="2100263"/>
          <p14:tracePt t="6760" x="3013075" y="2127250"/>
          <p14:tracePt t="6767" x="2932113" y="2146300"/>
          <p14:tracePt t="6776" x="2867025" y="2163763"/>
          <p14:tracePt t="6783" x="2794000" y="2182813"/>
          <p14:tracePt t="6792" x="2693988" y="2209800"/>
          <p14:tracePt t="6799" x="2640013" y="2209800"/>
          <p14:tracePt t="6809" x="2584450" y="2219325"/>
          <p14:tracePt t="6815" x="2530475" y="2219325"/>
          <p14:tracePt t="6826" x="2484438" y="2219325"/>
          <p14:tracePt t="6831" x="2457450" y="2219325"/>
          <p14:tracePt t="6840" x="2438400" y="2219325"/>
          <p14:tracePt t="6847" x="2428875" y="2219325"/>
          <p14:tracePt t="6857" x="2419350" y="2219325"/>
          <p14:tracePt t="7263" x="2428875" y="2219325"/>
          <p14:tracePt t="7271" x="2447925" y="2219325"/>
          <p14:tracePt t="7279" x="2457450" y="2219325"/>
          <p14:tracePt t="7287" x="2465388" y="2219325"/>
          <p14:tracePt t="7295" x="2501900" y="2219325"/>
          <p14:tracePt t="7312" x="2530475" y="2219325"/>
          <p14:tracePt t="7319" x="2547938" y="2219325"/>
          <p14:tracePt t="7327" x="2566988" y="2219325"/>
          <p14:tracePt t="7335" x="2584450" y="2219325"/>
          <p14:tracePt t="7343" x="2611438" y="2219325"/>
          <p14:tracePt t="7351" x="2630488" y="2219325"/>
          <p14:tracePt t="7360" x="2647950" y="2219325"/>
          <p14:tracePt t="7367" x="2667000" y="2219325"/>
          <p14:tracePt t="7376" x="2684463" y="2219325"/>
          <p14:tracePt t="7384" x="2693988" y="2219325"/>
          <p14:tracePt t="7408" x="2703513" y="2219325"/>
          <p14:tracePt t="7415" x="2713038" y="2219325"/>
          <p14:tracePt t="7441" x="2740025" y="2228850"/>
          <p14:tracePt t="7447" x="2757488" y="2236788"/>
          <p14:tracePt t="7456" x="2803525" y="2236788"/>
          <p14:tracePt t="7463" x="2859088" y="2246313"/>
          <p14:tracePt t="7471" x="2913063" y="2246313"/>
          <p14:tracePt t="7480" x="2976563" y="2273300"/>
          <p14:tracePt t="7487" x="3032125" y="2273300"/>
          <p14:tracePt t="7496" x="3095625" y="2282825"/>
          <p14:tracePt t="7503" x="3187700" y="2309813"/>
          <p14:tracePt t="7512" x="3278188" y="2309813"/>
          <p14:tracePt t="7519" x="3479800" y="2328863"/>
          <p14:tracePt t="7528" x="3598863" y="2355850"/>
          <p14:tracePt t="7535" x="3689350" y="2355850"/>
          <p14:tracePt t="7544" x="3798888" y="2374900"/>
          <p14:tracePt t="7551" x="3844925" y="2392363"/>
          <p14:tracePt t="7560" x="3890963" y="2392363"/>
          <p14:tracePt t="7567" x="3917950" y="2392363"/>
          <p14:tracePt t="7576" x="3944938" y="2392363"/>
          <p14:tracePt t="7583" x="3963988" y="2392363"/>
          <p14:tracePt t="7593" x="3971925" y="2392363"/>
          <p14:tracePt t="7671" x="3981450" y="2392363"/>
          <p14:tracePt t="7687" x="3990975" y="2392363"/>
          <p14:tracePt t="7697" x="4008438" y="2392363"/>
          <p14:tracePt t="7703" x="4027488" y="2392363"/>
          <p14:tracePt t="7711" x="4054475" y="2392363"/>
          <p14:tracePt t="7719" x="4110038" y="2392363"/>
          <p14:tracePt t="7728" x="4156075" y="2392363"/>
          <p14:tracePt t="7735" x="4210050" y="2392363"/>
          <p14:tracePt t="7744" x="4283075" y="2392363"/>
          <p14:tracePt t="7751" x="4356100" y="2392363"/>
          <p14:tracePt t="7760" x="4448175" y="2392363"/>
          <p14:tracePt t="7767" x="4521200" y="2392363"/>
          <p14:tracePt t="7777" x="4611688" y="2392363"/>
          <p14:tracePt t="7783" x="4703763" y="2392363"/>
          <p14:tracePt t="7794" x="4794250" y="2392363"/>
          <p14:tracePt t="7799" x="4895850" y="2392363"/>
          <p14:tracePt t="7810" x="5078413" y="2365375"/>
          <p14:tracePt t="7815" x="5187950" y="2365375"/>
          <p14:tracePt t="7826" x="5278438" y="2346325"/>
          <p14:tracePt t="7831" x="5351463" y="2346325"/>
          <p14:tracePt t="7841" x="5414963" y="2328863"/>
          <p14:tracePt t="7847" x="5461000" y="2309813"/>
          <p14:tracePt t="7857" x="5497513" y="2309813"/>
          <p14:tracePt t="7863" x="5524500" y="2309813"/>
          <p14:tracePt t="7871" x="5534025" y="2309813"/>
          <p14:tracePt t="8007" x="5553075" y="2292350"/>
          <p14:tracePt t="8025" x="5561013" y="2292350"/>
          <p14:tracePt t="8031" x="5580063" y="2292350"/>
          <p14:tracePt t="8041" x="5589588" y="2292350"/>
          <p14:tracePt t="8047" x="5597525" y="2292350"/>
          <p14:tracePt t="8056" x="5634038" y="2292350"/>
          <p14:tracePt t="8063" x="5662613" y="2265363"/>
          <p14:tracePt t="8071" x="5670550" y="2265363"/>
          <p14:tracePt t="8079" x="5689600" y="2265363"/>
          <p14:tracePt t="8087" x="5716588" y="2265363"/>
          <p14:tracePt t="8096" x="5745163" y="2265363"/>
          <p14:tracePt t="8103" x="5789613" y="2255838"/>
          <p14:tracePt t="8111" x="5818188" y="2236788"/>
          <p14:tracePt t="8119" x="5845175" y="2236788"/>
          <p14:tracePt t="8127" x="5862638" y="2236788"/>
          <p14:tracePt t="8135" x="5872163" y="2236788"/>
          <p14:tracePt t="8144" x="5891213" y="2236788"/>
          <p14:tracePt t="8161" x="5908675" y="2236788"/>
          <p14:tracePt t="8167" x="5918200" y="2236788"/>
          <p14:tracePt t="8198" x="5935663" y="2236788"/>
          <p14:tracePt t="8207" x="5945188" y="2236788"/>
          <p14:tracePt t="8214" x="5972175" y="2236788"/>
          <p14:tracePt t="8225" x="6000750" y="2236788"/>
          <p14:tracePt t="8230" x="6027738" y="2236788"/>
          <p14:tracePt t="8239" x="6064250" y="2236788"/>
          <p14:tracePt t="8246" x="6100763" y="2236788"/>
          <p14:tracePt t="8254" x="6146800" y="2236788"/>
          <p14:tracePt t="8262" x="6183313" y="2236788"/>
          <p14:tracePt t="8270" x="6227763" y="2236788"/>
          <p14:tracePt t="8278" x="6264275" y="2236788"/>
          <p14:tracePt t="8286" x="6310313" y="2228850"/>
          <p14:tracePt t="8294" x="6337300" y="2228850"/>
          <p14:tracePt t="8302" x="6365875" y="2228850"/>
          <p14:tracePt t="8311" x="6392863" y="2228850"/>
          <p14:tracePt t="8318" x="6410325" y="2228850"/>
          <p14:tracePt t="8327" x="6419850" y="2228850"/>
          <p14:tracePt t="8334" x="6446838" y="2228850"/>
          <p14:tracePt t="8343" x="6465888" y="2228850"/>
          <p14:tracePt t="8350" x="6483350" y="2228850"/>
          <p14:tracePt t="8358" x="6502400" y="2228850"/>
          <p14:tracePt t="8366" x="6529388" y="2228850"/>
          <p14:tracePt t="8376" x="6548438" y="2228850"/>
          <p14:tracePt t="8382" x="6557963" y="2228850"/>
          <p14:tracePt t="8393" x="6575425" y="2228850"/>
          <p14:tracePt t="8399" x="6611938" y="2228850"/>
          <p14:tracePt t="8408" x="6638925" y="2228850"/>
          <p14:tracePt t="8415" x="6667500" y="2228850"/>
          <p14:tracePt t="8426" x="6684963" y="2228850"/>
          <p14:tracePt t="8431" x="6711950" y="2228850"/>
          <p14:tracePt t="8440" x="6740525" y="2228850"/>
          <p14:tracePt t="8447" x="6777038" y="2228850"/>
          <p14:tracePt t="8456" x="6804025" y="2228850"/>
          <p14:tracePt t="8463" x="6840538" y="2228850"/>
          <p14:tracePt t="8471" x="6877050" y="2228850"/>
          <p14:tracePt t="8479" x="6904038" y="2228850"/>
          <p14:tracePt t="8487" x="6923088" y="2228850"/>
          <p14:tracePt t="8503" x="6940550" y="2228850"/>
          <p14:tracePt t="8511" x="6959600" y="2228850"/>
          <p14:tracePt t="8519" x="6977063" y="2219325"/>
          <p14:tracePt t="8535" x="6986588" y="2209800"/>
          <p14:tracePt t="8599" x="6996113" y="2209800"/>
          <p14:tracePt t="8608" x="7004050" y="2200275"/>
          <p14:tracePt t="8631" x="7023100" y="2200275"/>
          <p14:tracePt t="8640" x="7050088" y="2200275"/>
          <p14:tracePt t="8647" x="7077075" y="2200275"/>
          <p14:tracePt t="8656" x="7123113" y="2200275"/>
          <p14:tracePt t="8663" x="7159625" y="2200275"/>
          <p14:tracePt t="8671" x="7215188" y="2200275"/>
          <p14:tracePt t="8679" x="7288213" y="2200275"/>
          <p14:tracePt t="8687" x="7361238" y="2200275"/>
          <p14:tracePt t="8695" x="7434263" y="2200275"/>
          <p14:tracePt t="8703" x="7516813" y="2200275"/>
          <p14:tracePt t="8712" x="7570788" y="2200275"/>
          <p14:tracePt t="8719" x="7607300" y="2200275"/>
          <p14:tracePt t="8727" x="7662863" y="2200275"/>
          <p14:tracePt t="8735" x="7707313" y="2200275"/>
          <p14:tracePt t="8744" x="7726363" y="2200275"/>
          <p14:tracePt t="8751" x="7753350" y="2200275"/>
          <p14:tracePt t="8767" x="7772400" y="2200275"/>
          <p14:tracePt t="8791" x="7780338" y="2200275"/>
          <p14:tracePt t="8799" x="7789863" y="2200275"/>
          <p14:tracePt t="8810" x="7799388" y="2200275"/>
          <p14:tracePt t="8815" x="7826375" y="2200275"/>
          <p14:tracePt t="8826" x="7845425" y="2200275"/>
          <p14:tracePt t="8831" x="7853363" y="2200275"/>
          <p14:tracePt t="8842" x="7872413" y="2200275"/>
          <p14:tracePt t="8847" x="7881938" y="2200275"/>
          <p14:tracePt t="8857" x="7889875" y="2200275"/>
          <p14:tracePt t="8863" x="7899400" y="2200275"/>
          <p14:tracePt t="8871" x="7926388" y="2200275"/>
          <p14:tracePt t="8879" x="7945438" y="2182813"/>
          <p14:tracePt t="8889" x="7972425" y="2182813"/>
          <p14:tracePt t="8895" x="8008938" y="2182813"/>
          <p14:tracePt t="8903" x="8035925" y="2182813"/>
          <p14:tracePt t="8912" x="8054975" y="2182813"/>
          <p14:tracePt t="8919" x="8072438" y="2182813"/>
          <p14:tracePt t="8928" x="8101013" y="2182813"/>
          <p14:tracePt t="8935" x="8128000" y="2182813"/>
          <p14:tracePt t="8946" x="8137525" y="2182813"/>
          <p14:tracePt t="8951" x="8164513" y="2182813"/>
          <p14:tracePt t="8962" x="8191500" y="2182813"/>
          <p14:tracePt t="8967" x="8237538" y="2173288"/>
          <p14:tracePt t="8976" x="8274050" y="2173288"/>
          <p14:tracePt t="8983" x="8301038" y="2173288"/>
          <p14:tracePt t="8994" x="8337550" y="2155825"/>
          <p14:tracePt t="8999" x="8356600" y="2155825"/>
          <p14:tracePt t="10375" x="8347075" y="2155825"/>
          <p14:tracePt t="10383" x="8274050" y="2155825"/>
          <p14:tracePt t="10391" x="8164513" y="2155825"/>
          <p14:tracePt t="10399" x="8045450" y="2200275"/>
          <p14:tracePt t="10411" x="7935913" y="2200275"/>
          <p14:tracePt t="10415" x="7808913" y="2228850"/>
          <p14:tracePt t="10427" x="7699375" y="2246313"/>
          <p14:tracePt t="10431" x="7597775" y="2273300"/>
          <p14:tracePt t="10440" x="7488238" y="2273300"/>
          <p14:tracePt t="10448" x="7397750" y="2282825"/>
          <p14:tracePt t="10456" x="7278688" y="2309813"/>
          <p14:tracePt t="10465" x="7186613" y="2309813"/>
          <p14:tracePt t="10471" x="7113588" y="2309813"/>
          <p14:tracePt t="10479" x="7077075" y="2309813"/>
          <p14:tracePt t="10487" x="7059613" y="2319338"/>
          <p14:tracePt t="10495" x="7023100" y="2319338"/>
          <p14:tracePt t="10504" x="6996113" y="2319338"/>
          <p14:tracePt t="10512" x="6977063" y="2338388"/>
          <p14:tracePt t="10519" x="6950075" y="2338388"/>
          <p14:tracePt t="10528" x="6940550" y="2346325"/>
          <p14:tracePt t="10535" x="6913563" y="2346325"/>
          <p14:tracePt t="10543" x="6858000" y="2374900"/>
          <p14:tracePt t="10551" x="6794500" y="2382838"/>
          <p14:tracePt t="10560" x="6731000" y="2411413"/>
          <p14:tracePt t="10567" x="6657975" y="2411413"/>
          <p14:tracePt t="10576" x="6584950" y="2419350"/>
          <p14:tracePt t="10583" x="6492875" y="2419350"/>
          <p14:tracePt t="10593" x="6402388" y="2419350"/>
          <p14:tracePt t="10599" x="6200775" y="2419350"/>
          <p14:tracePt t="10610" x="6054725" y="2447925"/>
          <p14:tracePt t="10615" x="5872163" y="2484438"/>
          <p14:tracePt t="10627" x="5708650" y="2484438"/>
          <p14:tracePt t="10631" x="5543550" y="2484438"/>
          <p14:tracePt t="10642" x="5360988" y="2484438"/>
          <p14:tracePt t="10646" x="5214938" y="2484438"/>
          <p14:tracePt t="10656" x="5086350" y="2484438"/>
          <p14:tracePt t="10663" x="4959350" y="2484438"/>
          <p14:tracePt t="10671" x="4849813" y="2484438"/>
          <p14:tracePt t="10679" x="4757738" y="2484438"/>
          <p14:tracePt t="10687" x="4703763" y="2484438"/>
          <p14:tracePt t="10696" x="4630738" y="2484438"/>
          <p14:tracePt t="10703" x="4584700" y="2484438"/>
          <p14:tracePt t="10711" x="4548188" y="2484438"/>
          <p14:tracePt t="10719" x="4511675" y="2484438"/>
          <p14:tracePt t="10728" x="4484688" y="2484438"/>
          <p14:tracePt t="10735" x="4456113" y="2484438"/>
          <p14:tracePt t="10744" x="4438650" y="2484438"/>
          <p14:tracePt t="10751" x="4419600" y="2484438"/>
          <p14:tracePt t="10760" x="4392613" y="2484438"/>
          <p14:tracePt t="10767" x="4365625" y="2484438"/>
          <p14:tracePt t="10777" x="4338638" y="2484438"/>
          <p14:tracePt t="10783" x="4292600" y="2484438"/>
          <p14:tracePt t="10793" x="4219575" y="2484438"/>
          <p14:tracePt t="10799" x="4146550" y="2492375"/>
          <p14:tracePt t="10810" x="4064000" y="2520950"/>
          <p14:tracePt t="10815" x="3990975" y="2547938"/>
          <p14:tracePt t="10826" x="3890963" y="2574925"/>
          <p14:tracePt t="10831" x="3798888" y="2611438"/>
          <p14:tracePt t="10842" x="3698875" y="2611438"/>
          <p14:tracePt t="10847" x="3516313" y="2667000"/>
          <p14:tracePt t="10856" x="3416300" y="2703513"/>
          <p14:tracePt t="10864" x="3343275" y="2730500"/>
          <p14:tracePt t="10871" x="3232150" y="2747963"/>
          <p14:tracePt t="10880" x="3195638" y="2747963"/>
          <p14:tracePt t="10887" x="3122613" y="2767013"/>
          <p14:tracePt t="10896" x="3086100" y="2767013"/>
          <p14:tracePt t="10903" x="3041650" y="2776538"/>
          <p14:tracePt t="10912" x="3005138" y="2776538"/>
          <p14:tracePt t="10919" x="2976563" y="2803525"/>
          <p14:tracePt t="10927" x="2940050" y="2813050"/>
          <p14:tracePt t="10935" x="2913063" y="2813050"/>
          <p14:tracePt t="10945" x="2886075" y="2813050"/>
          <p14:tracePt t="10951" x="2859088" y="2813050"/>
          <p14:tracePt t="10962" x="2840038" y="2813050"/>
          <p14:tracePt t="10967" x="2830513" y="2813050"/>
          <p14:tracePt t="10977" x="2803525" y="2813050"/>
          <p14:tracePt t="10983" x="2786063" y="2813050"/>
          <p14:tracePt t="10992" x="2776538" y="2813050"/>
          <p14:tracePt t="10999" x="2757488" y="2830513"/>
          <p14:tracePt t="11011" x="2730500" y="2830513"/>
          <p14:tracePt t="11015" x="2703513" y="2830513"/>
          <p14:tracePt t="11026" x="2676525" y="2840038"/>
          <p14:tracePt t="11031" x="2657475" y="2840038"/>
          <p14:tracePt t="11040" x="2603500" y="2840038"/>
          <p14:tracePt t="11047" x="2557463" y="2840038"/>
          <p14:tracePt t="11057" x="2484438" y="2857500"/>
          <p14:tracePt t="11064" x="2428875" y="2857500"/>
          <p14:tracePt t="11071" x="2355850" y="2857500"/>
          <p14:tracePt t="11079" x="2265363" y="2857500"/>
          <p14:tracePt t="11087" x="2173288" y="2857500"/>
          <p14:tracePt t="11095" x="2082800" y="2857500"/>
          <p14:tracePt t="11103" x="1973263" y="2857500"/>
          <p14:tracePt t="11112" x="1890713" y="2857500"/>
          <p14:tracePt t="11119" x="1798638" y="2830513"/>
          <p14:tracePt t="11128" x="1698625" y="2784475"/>
          <p14:tracePt t="11135" x="1644650" y="2776538"/>
          <p14:tracePt t="11145" x="1598613" y="2757488"/>
          <p14:tracePt t="11151" x="1543050" y="2720975"/>
          <p14:tracePt t="11160" x="1525588" y="2720975"/>
          <p14:tracePt t="11167" x="1506538" y="2711450"/>
          <p14:tracePt t="11256" x="1506538" y="2703513"/>
          <p14:tracePt t="11271" x="1506538" y="2693988"/>
          <p14:tracePt t="11279" x="1506538" y="2684463"/>
          <p14:tracePt t="11287" x="1506538" y="2667000"/>
          <p14:tracePt t="11295" x="1506538" y="2647950"/>
          <p14:tracePt t="11303" x="1506538" y="2638425"/>
          <p14:tracePt t="11311" x="1506538" y="2620963"/>
          <p14:tracePt t="11327" x="1506538" y="2601913"/>
          <p14:tracePt t="11334" x="1516063" y="2584450"/>
          <p14:tracePt t="11343" x="1552575" y="2557463"/>
          <p14:tracePt t="11350" x="1589088" y="2547938"/>
          <p14:tracePt t="11359" x="1662113" y="2520950"/>
          <p14:tracePt t="11366" x="1717675" y="2511425"/>
          <p14:tracePt t="11375" x="1798638" y="2484438"/>
          <p14:tracePt t="11382" x="1835150" y="2484438"/>
          <p14:tracePt t="11392" x="1863725" y="2484438"/>
          <p14:tracePt t="11398" x="1890713" y="2474913"/>
          <p14:tracePt t="11608" x="1900238" y="2484438"/>
          <p14:tracePt t="11615" x="1917700" y="2520950"/>
          <p14:tracePt t="11626" x="1927225" y="2547938"/>
          <p14:tracePt t="11632" x="1963738" y="2593975"/>
          <p14:tracePt t="11642" x="2017713" y="2647950"/>
          <p14:tracePt t="11647" x="2063750" y="2693988"/>
          <p14:tracePt t="11657" x="2109788" y="2747963"/>
          <p14:tracePt t="11663" x="2182813" y="2813050"/>
          <p14:tracePt t="11671" x="2246313" y="2840038"/>
          <p14:tracePt t="11680" x="2309813" y="2876550"/>
          <p14:tracePt t="11687" x="2401888" y="2913063"/>
          <p14:tracePt t="11696" x="2484438" y="2959100"/>
          <p14:tracePt t="11703" x="2584450" y="2986088"/>
          <p14:tracePt t="11711" x="2657475" y="2995613"/>
          <p14:tracePt t="11719" x="2757488" y="3041650"/>
          <p14:tracePt t="11728" x="2830513" y="3049588"/>
          <p14:tracePt t="11735" x="2968625" y="3114675"/>
          <p14:tracePt t="11743" x="3095625" y="3122613"/>
          <p14:tracePt t="11751" x="3214688" y="3168650"/>
          <p14:tracePt t="11760" x="3343275" y="3195638"/>
          <p14:tracePt t="11767" x="3443288" y="3241675"/>
          <p14:tracePt t="11777" x="3525838" y="3278188"/>
          <p14:tracePt t="11783" x="3598863" y="3324225"/>
          <p14:tracePt t="11794" x="3679825" y="3360738"/>
          <p14:tracePt t="11799" x="3744913" y="3370263"/>
          <p14:tracePt t="11809" x="3771900" y="3397250"/>
          <p14:tracePt t="11815" x="3817938" y="3414713"/>
          <p14:tracePt t="11827" x="3844925" y="3433763"/>
          <p14:tracePt t="11832" x="3881438" y="3460750"/>
          <p14:tracePt t="11842" x="3908425" y="3487738"/>
          <p14:tracePt t="11847" x="3927475" y="3497263"/>
          <p14:tracePt t="11856" x="3944938" y="3516313"/>
          <p14:tracePt t="11863" x="3981450" y="3524250"/>
          <p14:tracePt t="11871" x="4008438" y="3560763"/>
          <p14:tracePt t="11880" x="4037013" y="3589338"/>
          <p14:tracePt t="11887" x="4073525" y="3625850"/>
          <p14:tracePt t="11896" x="4119563" y="3662363"/>
          <p14:tracePt t="11903" x="4164013" y="3698875"/>
          <p14:tracePt t="11911" x="4229100" y="3735388"/>
          <p14:tracePt t="11919" x="4292600" y="3771900"/>
          <p14:tracePt t="11927" x="4365625" y="3825875"/>
          <p14:tracePt t="11935" x="4429125" y="3889375"/>
          <p14:tracePt t="11944" x="4492625" y="3944938"/>
          <p14:tracePt t="11951" x="4557713" y="4000500"/>
          <p14:tracePt t="11960" x="4630738" y="4044950"/>
          <p14:tracePt t="11978" x="4694238" y="4137025"/>
          <p14:tracePt t="11983" x="4711700" y="4164013"/>
          <p14:tracePt t="11993" x="4711700" y="4191000"/>
          <p14:tracePt t="11999" x="4730750" y="4227513"/>
          <p14:tracePt t="12015" x="4730750" y="4256088"/>
          <p14:tracePt t="12026" x="4730750" y="4283075"/>
          <p14:tracePt t="12031" x="4730750" y="4319588"/>
          <p14:tracePt t="12040" x="4730750" y="4346575"/>
          <p14:tracePt t="12047" x="4730750" y="4373563"/>
          <p14:tracePt t="12057" x="4730750" y="4402138"/>
          <p14:tracePt t="12063" x="4730750" y="4438650"/>
          <p14:tracePt t="12071" x="4730750" y="4446588"/>
          <p14:tracePt t="12079" x="4730750" y="4483100"/>
          <p14:tracePt t="12095" x="4730750" y="4502150"/>
          <p14:tracePt t="12199" x="4740275" y="4492625"/>
          <p14:tracePt t="12208" x="4740275" y="4483100"/>
          <p14:tracePt t="12215" x="4757738" y="4465638"/>
          <p14:tracePt t="12226" x="4767263" y="4446588"/>
          <p14:tracePt t="12231" x="4767263" y="4429125"/>
          <p14:tracePt t="12240" x="4784725" y="4410075"/>
          <p14:tracePt t="12247" x="4803775" y="4392613"/>
          <p14:tracePt t="12256" x="4830763" y="4356100"/>
          <p14:tracePt t="12263" x="4867275" y="4346575"/>
          <p14:tracePt t="12271" x="4913313" y="4329113"/>
          <p14:tracePt t="12280" x="4940300" y="4329113"/>
          <p14:tracePt t="12287" x="4968875" y="4329113"/>
          <p14:tracePt t="12295" x="5005388" y="4329113"/>
          <p14:tracePt t="12303" x="5059363" y="4329113"/>
          <p14:tracePt t="12311" x="5151438" y="4329113"/>
          <p14:tracePt t="12319" x="5251450" y="4329113"/>
          <p14:tracePt t="12328" x="5341938" y="4329113"/>
          <p14:tracePt t="12335" x="5434013" y="4329113"/>
          <p14:tracePt t="12343" x="5524500" y="4329113"/>
          <p14:tracePt t="12351" x="5634038" y="4329113"/>
          <p14:tracePt t="12361" x="5708650" y="4329113"/>
          <p14:tracePt t="12367" x="5762625" y="4329113"/>
          <p14:tracePt t="12378" x="5789613" y="4329113"/>
          <p14:tracePt t="12384" x="5862638" y="4329113"/>
          <p14:tracePt t="12392" x="5908675" y="4346575"/>
          <p14:tracePt t="12399" x="5935663" y="4346575"/>
          <p14:tracePt t="12413" x="5954713" y="4356100"/>
          <p14:tracePt t="12419" x="5972175" y="4383088"/>
          <p14:tracePt t="12426" x="5981700" y="4383088"/>
          <p14:tracePt t="12431" x="6000750" y="4402138"/>
          <p14:tracePt t="12441" x="6008688" y="4410075"/>
          <p14:tracePt t="12447" x="6027738" y="4410075"/>
          <p14:tracePt t="12455" x="6045200" y="4429125"/>
          <p14:tracePt t="12471" x="6054725" y="4438650"/>
          <p14:tracePt t="12480" x="6064250" y="4456113"/>
          <p14:tracePt t="12487" x="6064250" y="4475163"/>
          <p14:tracePt t="12495" x="6091238" y="4502150"/>
          <p14:tracePt t="12503" x="6100763" y="4538663"/>
          <p14:tracePt t="12512" x="6127750" y="4565650"/>
          <p14:tracePt t="12519" x="6137275" y="4592638"/>
          <p14:tracePt t="12528" x="6154738" y="4638675"/>
          <p14:tracePt t="12535" x="6164263" y="4684713"/>
          <p14:tracePt t="12544" x="6191250" y="4748213"/>
          <p14:tracePt t="12551" x="6200775" y="4775200"/>
          <p14:tracePt t="12560" x="6210300" y="4848225"/>
          <p14:tracePt t="12567" x="6219825" y="4876800"/>
          <p14:tracePt t="12576" x="6237288" y="4922838"/>
          <p14:tracePt t="12583" x="6237288" y="4959350"/>
          <p14:tracePt t="12594" x="6237288" y="4995863"/>
          <p14:tracePt t="12599" x="6237288" y="5032375"/>
          <p14:tracePt t="12610" x="6237288" y="5059363"/>
          <p14:tracePt t="12615" x="6237288" y="5113338"/>
          <p14:tracePt t="12627" x="6237288" y="5141913"/>
          <p14:tracePt t="12631" x="6237288" y="5168900"/>
          <p14:tracePt t="12643" x="6237288" y="5214938"/>
          <p14:tracePt t="12647" x="6237288" y="5251450"/>
          <p14:tracePt t="12657" x="6237288" y="5287963"/>
          <p14:tracePt t="12663" x="6219825" y="5314950"/>
          <p14:tracePt t="12671" x="6219825" y="5341938"/>
          <p14:tracePt t="12679" x="6200775" y="5368925"/>
          <p14:tracePt t="12687" x="6200775" y="5387975"/>
          <p14:tracePt t="12695" x="6173788" y="5434013"/>
          <p14:tracePt t="12703" x="6154738" y="5470525"/>
          <p14:tracePt t="12712" x="6137275" y="5497513"/>
          <p14:tracePt t="12719" x="6118225" y="5524500"/>
          <p14:tracePt t="12728" x="6100763" y="5543550"/>
          <p14:tracePt t="12735" x="6081713" y="5570538"/>
          <p14:tracePt t="12744" x="6045200" y="5597525"/>
          <p14:tracePt t="12751" x="6018213" y="5616575"/>
          <p14:tracePt t="12761" x="5972175" y="5653088"/>
          <p14:tracePt t="12767" x="5945188" y="5661025"/>
          <p14:tracePt t="12776" x="5908675" y="5680075"/>
          <p14:tracePt t="12783" x="5835650" y="5716588"/>
          <p14:tracePt t="12792" x="5826125" y="5734050"/>
          <p14:tracePt t="12799" x="5789613" y="5753100"/>
          <p14:tracePt t="12810" x="5762625" y="5770563"/>
          <p14:tracePt t="12815" x="5726113" y="5780088"/>
          <p14:tracePt t="12826" x="5689600" y="5799138"/>
          <p14:tracePt t="12831" x="5634038" y="5807075"/>
          <p14:tracePt t="12841" x="5597525" y="5807075"/>
          <p14:tracePt t="12847" x="5553075" y="5807075"/>
          <p14:tracePt t="12856" x="5497513" y="5807075"/>
          <p14:tracePt t="12863" x="5424488" y="5807075"/>
          <p14:tracePt t="12871" x="5370513" y="5807075"/>
          <p14:tracePt t="12879" x="5314950" y="5807075"/>
          <p14:tracePt t="12887" x="5241925" y="5807075"/>
          <p14:tracePt t="12895" x="5195888" y="5807075"/>
          <p14:tracePt t="12903" x="5159375" y="5807075"/>
          <p14:tracePt t="12911" x="5086350" y="5807075"/>
          <p14:tracePt t="12919" x="5041900" y="5799138"/>
          <p14:tracePt t="12928" x="5005388" y="5799138"/>
          <p14:tracePt t="12935" x="4976813" y="5780088"/>
          <p14:tracePt t="12945" x="4940300" y="5762625"/>
          <p14:tracePt t="12951" x="4922838" y="5743575"/>
          <p14:tracePt t="12960" x="4913313" y="5743575"/>
          <p14:tracePt t="12967" x="4903788" y="5734050"/>
          <p14:tracePt t="12983" x="4903788" y="5726113"/>
          <p14:tracePt t="12992" x="4903788" y="5707063"/>
          <p14:tracePt t="12999" x="4876800" y="5680075"/>
          <p14:tracePt t="13009" x="4867275" y="5670550"/>
          <p14:tracePt t="13015" x="4867275" y="5653088"/>
          <p14:tracePt t="13026" x="4867275" y="5624513"/>
          <p14:tracePt t="13031" x="4867275" y="5616575"/>
          <p14:tracePt t="13042" x="4867275" y="5580063"/>
          <p14:tracePt t="13047" x="4857750" y="5551488"/>
          <p14:tracePt t="13056" x="4840288" y="5514975"/>
          <p14:tracePt t="13064" x="4821238" y="5470525"/>
          <p14:tracePt t="13071" x="4813300" y="5434013"/>
          <p14:tracePt t="13079" x="4784725" y="5397500"/>
          <p14:tracePt t="13087" x="4776788" y="5341938"/>
          <p14:tracePt t="13096" x="4776788" y="5287963"/>
          <p14:tracePt t="13103" x="4776788" y="5232400"/>
          <p14:tracePt t="13112" x="4748213" y="5149850"/>
          <p14:tracePt t="13119" x="4748213" y="5076825"/>
          <p14:tracePt t="13128" x="4740275" y="5003800"/>
          <p14:tracePt t="13135" x="4740275" y="4930775"/>
          <p14:tracePt t="13146" x="4740275" y="4884738"/>
          <p14:tracePt t="13151" x="4740275" y="4830763"/>
          <p14:tracePt t="13160" x="4740275" y="4794250"/>
          <p14:tracePt t="13167" x="4740275" y="4738688"/>
          <p14:tracePt t="13176" x="4740275" y="4702175"/>
          <p14:tracePt t="13183" x="4740275" y="4675188"/>
          <p14:tracePt t="13192" x="4740275" y="4638675"/>
          <p14:tracePt t="13199" x="4740275" y="4621213"/>
          <p14:tracePt t="13210" x="4740275" y="4602163"/>
          <p14:tracePt t="13215" x="4740275" y="4592638"/>
          <p14:tracePt t="13226" x="4740275" y="4575175"/>
          <p14:tracePt t="13231" x="4740275" y="4565650"/>
          <p14:tracePt t="13241" x="4740275" y="4556125"/>
          <p14:tracePt t="13247" x="4740275" y="4548188"/>
          <p14:tracePt t="13263" x="4740275" y="4529138"/>
          <p14:tracePt t="13271" x="4740275" y="4519613"/>
          <p14:tracePt t="13279" x="4740275" y="4502150"/>
          <p14:tracePt t="13287" x="4740275" y="4492625"/>
          <p14:tracePt t="13295" x="4740275" y="4475163"/>
          <p14:tracePt t="13303" x="4740275" y="4456113"/>
          <p14:tracePt t="13311" x="4740275" y="4419600"/>
          <p14:tracePt t="13328" x="4740275" y="4392613"/>
          <p14:tracePt t="13335" x="4740275" y="4356100"/>
          <p14:tracePt t="13344" x="4740275" y="4329113"/>
          <p14:tracePt t="13351" x="4740275" y="4300538"/>
          <p14:tracePt t="13360" x="4740275" y="4273550"/>
          <p14:tracePt t="13367" x="4740275" y="4256088"/>
          <p14:tracePt t="13376" x="4748213" y="4237038"/>
          <p14:tracePt t="13383" x="4748213" y="4219575"/>
          <p14:tracePt t="13393" x="4767263" y="4200525"/>
          <p14:tracePt t="13399" x="4767263" y="4191000"/>
          <p14:tracePt t="13410" x="4776788" y="4183063"/>
          <p14:tracePt t="13415" x="4776788" y="4173538"/>
          <p14:tracePt t="13447" x="4784725" y="4164013"/>
          <p14:tracePt t="13463" x="4794250" y="4164013"/>
          <p14:tracePt t="13471" x="4813300" y="4164013"/>
          <p14:tracePt t="13479" x="4830763" y="4164013"/>
          <p14:tracePt t="13487" x="4867275" y="4154488"/>
          <p14:tracePt t="13495" x="4895850" y="4137025"/>
          <p14:tracePt t="13503" x="4922838" y="4137025"/>
          <p14:tracePt t="13513" x="4968875" y="4137025"/>
          <p14:tracePt t="13518" x="5005388" y="4127500"/>
          <p14:tracePt t="13527" x="5022850" y="4127500"/>
          <p14:tracePt t="13534" x="5049838" y="4127500"/>
          <p14:tracePt t="13543" x="5086350" y="4127500"/>
          <p14:tracePt t="13550" x="5122863" y="4117975"/>
          <p14:tracePt t="13559" x="5141913" y="4110038"/>
          <p14:tracePt t="13567" x="5168900" y="4110038"/>
          <p14:tracePt t="13575" x="5205413" y="4110038"/>
          <p14:tracePt t="13582" x="5232400" y="4110038"/>
          <p14:tracePt t="13593" x="5251450" y="4110038"/>
          <p14:tracePt t="13599" x="5268913" y="4110038"/>
          <p14:tracePt t="13610" x="5278438" y="4110038"/>
          <p14:tracePt t="13627" x="5297488" y="4110038"/>
          <p14:tracePt t="13631" x="5305425" y="4110038"/>
          <p14:tracePt t="13643" x="5314950" y="4110038"/>
          <p14:tracePt t="13647" x="5324475" y="4110038"/>
          <p14:tracePt t="13656" x="5341938" y="4117975"/>
          <p14:tracePt t="13663" x="5351463" y="4117975"/>
          <p14:tracePt t="13679" x="5370513" y="4117975"/>
          <p14:tracePt t="13687" x="5378450" y="4127500"/>
          <p14:tracePt t="13696" x="5397500" y="4127500"/>
          <p14:tracePt t="13703" x="5407025" y="4127500"/>
          <p14:tracePt t="13712" x="5414963" y="4137025"/>
          <p14:tracePt t="13728" x="5414963" y="4146550"/>
          <p14:tracePt t="13735" x="5424488" y="4154488"/>
          <p14:tracePt t="13751" x="5470525" y="4183063"/>
          <p14:tracePt t="13767" x="5516563" y="4210050"/>
          <p14:tracePt t="13777" x="5524500" y="4219575"/>
          <p14:tracePt t="13783" x="5553075" y="4237038"/>
          <p14:tracePt t="13793" x="5570538" y="4246563"/>
          <p14:tracePt t="13799" x="5589588" y="4264025"/>
          <p14:tracePt t="13810" x="5607050" y="4273550"/>
          <p14:tracePt t="13815" x="5616575" y="4283075"/>
          <p14:tracePt t="13827" x="5626100" y="4292600"/>
          <p14:tracePt t="13831" x="5634038" y="4310063"/>
          <p14:tracePt t="13840" x="5653088" y="4319588"/>
          <p14:tracePt t="13848" x="5680075" y="4329113"/>
          <p14:tracePt t="13856" x="5680075" y="4337050"/>
          <p14:tracePt t="13864" x="5689600" y="4346575"/>
          <p14:tracePt t="13871" x="5708650" y="4356100"/>
          <p14:tracePt t="13879" x="5716588" y="4373563"/>
          <p14:tracePt t="13897" x="5735638" y="4383088"/>
          <p14:tracePt t="13903" x="5745163" y="4392613"/>
          <p14:tracePt t="13912" x="5753100" y="4392613"/>
          <p14:tracePt t="13928" x="5772150" y="4410075"/>
          <p14:tracePt t="13935" x="5781675" y="4419600"/>
          <p14:tracePt t="13951" x="5789613" y="4429125"/>
          <p14:tracePt t="13961" x="5789613" y="4438650"/>
          <p14:tracePt t="13977" x="5799138" y="4446588"/>
          <p14:tracePt t="14575" x="5808663" y="4465638"/>
          <p14:tracePt t="14583" x="5808663" y="4483100"/>
          <p14:tracePt t="14592" x="5818188" y="4483100"/>
          <p14:tracePt t="14599" x="5826125" y="4502150"/>
          <p14:tracePt t="14609" x="5835650" y="4519613"/>
          <p14:tracePt t="14615" x="5835650" y="4538663"/>
          <p14:tracePt t="14627" x="5835650" y="4565650"/>
          <p14:tracePt t="14631" x="5835650" y="4611688"/>
          <p14:tracePt t="14642" x="5854700" y="4657725"/>
          <p14:tracePt t="14647" x="5862638" y="4675188"/>
          <p14:tracePt t="14656" x="5862638" y="4711700"/>
          <p14:tracePt t="14663" x="5891213" y="4748213"/>
          <p14:tracePt t="14671" x="5899150" y="4775200"/>
          <p14:tracePt t="14679" x="5899150" y="4784725"/>
          <p14:tracePt t="14691" x="5918200" y="4811713"/>
          <p14:tracePt t="14703" x="5927725" y="4840288"/>
          <p14:tracePt t="14719" x="5927725" y="4857750"/>
          <p14:tracePt t="14735" x="5927725" y="4867275"/>
          <p14:tracePt t="14751" x="5927725" y="4884738"/>
          <p14:tracePt t="14775" x="5927725" y="4903788"/>
          <p14:tracePt t="14792" x="5927725" y="4913313"/>
          <p14:tracePt t="14810" x="5927725" y="4930775"/>
          <p14:tracePt t="14815" x="5927725" y="4940300"/>
          <p14:tracePt t="14826" x="5945188" y="4976813"/>
          <p14:tracePt t="14831" x="5945188" y="4995863"/>
          <p14:tracePt t="14840" x="5945188" y="5013325"/>
          <p14:tracePt t="14847" x="5945188" y="5022850"/>
          <p14:tracePt t="14856" x="5945188" y="5032375"/>
          <p14:tracePt t="14871" x="5945188" y="5040313"/>
          <p14:tracePt t="14879" x="5954713" y="5059363"/>
          <p14:tracePt t="14895" x="5954713" y="5068888"/>
          <p14:tracePt t="14919" x="5954713" y="5086350"/>
          <p14:tracePt t="14951" x="5954713" y="5095875"/>
          <p14:tracePt t="14983" x="5954713" y="5105400"/>
          <p14:tracePt t="14999" x="5954713" y="5113338"/>
          <p14:tracePt t="15008" x="5954713" y="5132388"/>
          <p14:tracePt t="15015" x="5954713" y="5141913"/>
          <p14:tracePt t="15025" x="5954713" y="5168900"/>
          <p14:tracePt t="15031" x="5954713" y="5186363"/>
          <p14:tracePt t="15040" x="5954713" y="5195888"/>
          <p14:tracePt t="15047" x="5954713" y="5205413"/>
          <p14:tracePt t="15056" x="5954713" y="5214938"/>
          <p14:tracePt t="15063" x="5954713" y="5232400"/>
          <p14:tracePt t="15071" x="5954713" y="5251450"/>
          <p14:tracePt t="15079" x="5954713" y="5259388"/>
          <p14:tracePt t="15088" x="5945188" y="5287963"/>
          <p14:tracePt t="15095" x="5927725" y="5314950"/>
          <p14:tracePt t="15103" x="5918200" y="5351463"/>
          <p14:tracePt t="15112" x="5891213" y="5368925"/>
          <p14:tracePt t="15119" x="5881688" y="5387975"/>
          <p14:tracePt t="15128" x="5862638" y="5405438"/>
          <p14:tracePt t="15135" x="5845175" y="5451475"/>
          <p14:tracePt t="15144" x="5835650" y="5461000"/>
          <p14:tracePt t="15151" x="5818188" y="5470525"/>
          <p14:tracePt t="15159" x="5808663" y="5478463"/>
          <p14:tracePt t="15167" x="5781675" y="5507038"/>
          <p14:tracePt t="15176" x="5772150" y="5514975"/>
          <p14:tracePt t="15183" x="5753100" y="5534025"/>
          <p14:tracePt t="15193" x="5735638" y="5551488"/>
          <p14:tracePt t="15199" x="5726113" y="5561013"/>
          <p14:tracePt t="15210" x="5699125" y="5570538"/>
          <p14:tracePt t="15215" x="5699125" y="5580063"/>
          <p14:tracePt t="15227" x="5680075" y="5580063"/>
          <p14:tracePt t="15231" x="5662613" y="5588000"/>
          <p14:tracePt t="15240" x="5634038" y="5588000"/>
          <p14:tracePt t="15247" x="5589588" y="5607050"/>
          <p14:tracePt t="15255" x="5543550" y="5607050"/>
          <p14:tracePt t="15263" x="5507038" y="5616575"/>
          <p14:tracePt t="15271" x="5461000" y="5616575"/>
          <p14:tracePt t="15279" x="5424488" y="5616575"/>
          <p14:tracePt t="15287" x="5378450" y="5643563"/>
          <p14:tracePt t="15296" x="5360988" y="5643563"/>
          <p14:tracePt t="15303" x="5341938" y="5643563"/>
          <p14:tracePt t="15312" x="5324475" y="5643563"/>
          <p14:tracePt t="15319" x="5314950" y="5643563"/>
          <p14:tracePt t="15328" x="5305425" y="5643563"/>
          <p14:tracePt t="15351" x="5297488" y="5643563"/>
          <p14:tracePt t="15360" x="5268913" y="5643563"/>
          <p14:tracePt t="15367" x="5251450" y="5643563"/>
          <p14:tracePt t="15376" x="5241925" y="5643563"/>
          <p14:tracePt t="15394" x="5214938" y="5643563"/>
          <p14:tracePt t="15400" x="5195888" y="5643563"/>
          <p14:tracePt t="15409" x="5168900" y="5643563"/>
          <p14:tracePt t="15431" x="5159375" y="5643563"/>
          <p14:tracePt t="15440" x="5141913" y="5643563"/>
          <p14:tracePt t="15457" x="5132388" y="5634038"/>
          <p14:tracePt t="15463" x="5122863" y="5624513"/>
          <p14:tracePt t="15482" x="5114925" y="5616575"/>
          <p14:tracePt t="15503" x="5105400" y="5607050"/>
          <p14:tracePt t="15513" x="5095875" y="5597525"/>
          <p14:tracePt t="15528" x="5086350" y="5597525"/>
          <p14:tracePt t="15535" x="5068888" y="5597525"/>
          <p14:tracePt t="15544" x="5049838" y="5588000"/>
          <p14:tracePt t="15551" x="5041900" y="5580063"/>
          <p14:tracePt t="15560" x="5032375" y="5570538"/>
          <p14:tracePt t="15567" x="5022850" y="5570538"/>
          <p14:tracePt t="15577" x="5005388" y="5551488"/>
          <p14:tracePt t="15583" x="4995863" y="5543550"/>
          <p14:tracePt t="15593" x="4959350" y="5514975"/>
          <p14:tracePt t="15599" x="4940300" y="5497513"/>
          <p14:tracePt t="15610" x="4913313" y="5470525"/>
          <p14:tracePt t="15615" x="4895850" y="5451475"/>
          <p14:tracePt t="15624" x="4886325" y="5434013"/>
          <p14:tracePt t="15631" x="4867275" y="5397500"/>
          <p14:tracePt t="15640" x="4857750" y="5387975"/>
          <p14:tracePt t="15649" x="4849813" y="5368925"/>
          <p14:tracePt t="15655" x="4840288" y="5351463"/>
          <p14:tracePt t="15663" x="4830763" y="5332413"/>
          <p14:tracePt t="15671" x="4813300" y="5314950"/>
          <p14:tracePt t="15680" x="4813300" y="5305425"/>
          <p14:tracePt t="15696" x="4813300" y="5295900"/>
          <p14:tracePt t="15744" x="4813300" y="5278438"/>
          <p14:tracePt t="15751" x="4813300" y="5268913"/>
          <p14:tracePt t="15759" x="4803775" y="5251450"/>
          <p14:tracePt t="15776" x="4784725" y="5222875"/>
          <p14:tracePt t="15783" x="4784725" y="5214938"/>
          <p14:tracePt t="15793" x="4784725" y="5195888"/>
          <p14:tracePt t="15799" x="4784725" y="5186363"/>
          <p14:tracePt t="15809" x="4784725" y="5168900"/>
          <p14:tracePt t="15815" x="4784725" y="5132388"/>
          <p14:tracePt t="15826" x="4784725" y="5113338"/>
          <p14:tracePt t="15831" x="4784725" y="5095875"/>
          <p14:tracePt t="15839" x="4784725" y="5086350"/>
          <p14:tracePt t="15847" x="4784725" y="5068888"/>
          <p14:tracePt t="15856" x="4784725" y="5059363"/>
          <p14:tracePt t="15864" x="4784725" y="5040313"/>
          <p14:tracePt t="15871" x="4784725" y="5022850"/>
          <p14:tracePt t="15879" x="4776788" y="5003800"/>
          <p14:tracePt t="15887" x="4767263" y="4976813"/>
          <p14:tracePt t="15896" x="4748213" y="4940300"/>
          <p14:tracePt t="15903" x="4740275" y="4922838"/>
          <p14:tracePt t="15911" x="4740275" y="4903788"/>
          <p14:tracePt t="15919" x="4730750" y="4876800"/>
          <p14:tracePt t="15927" x="4721225" y="4867275"/>
          <p14:tracePt t="15935" x="4721225" y="4848225"/>
          <p14:tracePt t="15944" x="4721225" y="4840288"/>
          <p14:tracePt t="15951" x="4711700" y="4821238"/>
          <p14:tracePt t="15960" x="4711700" y="4811713"/>
          <p14:tracePt t="15967" x="4711700" y="4784725"/>
          <p14:tracePt t="15979" x="4711700" y="4767263"/>
          <p14:tracePt t="15983" x="4711700" y="4738688"/>
          <p14:tracePt t="15993" x="4711700" y="4730750"/>
          <p14:tracePt t="15999" x="4711700" y="4702175"/>
          <p14:tracePt t="16010" x="4711700" y="4675188"/>
          <p14:tracePt t="16015" x="4711700" y="4648200"/>
          <p14:tracePt t="16026" x="4711700" y="4629150"/>
          <p14:tracePt t="16031" x="4711700" y="4621213"/>
          <p14:tracePt t="16042" x="4711700" y="4592638"/>
          <p14:tracePt t="16046" x="4711700" y="4575175"/>
          <p14:tracePt t="16055" x="4711700" y="4565650"/>
          <p14:tracePt t="16063" x="4711700" y="4548188"/>
          <p14:tracePt t="16071" x="4711700" y="4538663"/>
          <p14:tracePt t="16080" x="4711700" y="4529138"/>
          <p14:tracePt t="16087" x="4711700" y="4519613"/>
          <p14:tracePt t="16095" x="4711700" y="4502150"/>
          <p14:tracePt t="16103" x="4711700" y="4492625"/>
          <p14:tracePt t="16111" x="4711700" y="4483100"/>
          <p14:tracePt t="16119" x="4711700" y="4475163"/>
          <p14:tracePt t="16135" x="4711700" y="4465638"/>
          <p14:tracePt t="16145" x="4711700" y="4456113"/>
          <p14:tracePt t="16167" x="4721225" y="4446588"/>
          <p14:tracePt t="16183" x="4721225" y="4429125"/>
          <p14:tracePt t="16199" x="4721225" y="4402138"/>
          <p14:tracePt t="16210" x="4740275" y="4383088"/>
          <p14:tracePt t="16215" x="4748213" y="4365625"/>
          <p14:tracePt t="16231" x="4767263" y="4346575"/>
          <p14:tracePt t="16240" x="4784725" y="4310063"/>
          <p14:tracePt t="16247" x="4803775" y="4292600"/>
          <p14:tracePt t="16256" x="4803775" y="4283075"/>
          <p14:tracePt t="16264" x="4813300" y="4273550"/>
          <p14:tracePt t="16295" x="4821238" y="4273550"/>
          <p14:tracePt t="16303" x="4830763" y="4264025"/>
          <p14:tracePt t="16311" x="4840288" y="4256088"/>
          <p14:tracePt t="16319" x="4867275" y="4256088"/>
          <p14:tracePt t="16328" x="4886325" y="4256088"/>
          <p14:tracePt t="16335" x="4922838" y="4246563"/>
          <p14:tracePt t="16344" x="4932363" y="4246563"/>
          <p14:tracePt t="16351" x="4949825" y="4246563"/>
          <p14:tracePt t="16360" x="4976813" y="4246563"/>
          <p14:tracePt t="16367" x="5013325" y="4227513"/>
          <p14:tracePt t="16383" x="5022850" y="4227513"/>
          <p14:tracePt t="16393" x="5041900" y="4227513"/>
          <p14:tracePt t="16399" x="5059363" y="4227513"/>
          <p14:tracePt t="16412" x="5068888" y="4227513"/>
          <p14:tracePt t="16415" x="5095875" y="4219575"/>
          <p14:tracePt t="16424" x="5122863" y="4219575"/>
          <p14:tracePt t="16431" x="5141913" y="4219575"/>
          <p14:tracePt t="16441" x="5178425" y="4219575"/>
          <p14:tracePt t="16447" x="5214938" y="4191000"/>
          <p14:tracePt t="16455" x="5241925" y="4191000"/>
          <p14:tracePt t="16463" x="5278438" y="4191000"/>
          <p14:tracePt t="16471" x="5305425" y="4183063"/>
          <p14:tracePt t="16479" x="5334000" y="4183063"/>
          <p14:tracePt t="16487" x="5351463" y="4183063"/>
          <p14:tracePt t="16495" x="5360988" y="4183063"/>
          <p14:tracePt t="16505" x="5370513" y="4183063"/>
          <p14:tracePt t="16512" x="5378450" y="4183063"/>
          <p14:tracePt t="16519" x="5407025" y="4173538"/>
          <p14:tracePt t="16528" x="5414963" y="4164013"/>
          <p14:tracePt t="16535" x="5424488" y="4164013"/>
          <p14:tracePt t="16551" x="5434013" y="4164013"/>
          <p14:tracePt t="16840" x="5443538" y="4164013"/>
          <p14:tracePt t="16847" x="5451475" y="4164013"/>
          <p14:tracePt t="16871" x="5470525" y="4164013"/>
          <p14:tracePt t="16879" x="5480050" y="4164013"/>
          <p14:tracePt t="16887" x="5497513" y="4164013"/>
          <p14:tracePt t="16895" x="5507038" y="4164013"/>
          <p14:tracePt t="16903" x="5524500" y="4164013"/>
          <p14:tracePt t="16911" x="5543550" y="4173538"/>
          <p14:tracePt t="16919" x="5543550" y="4183063"/>
          <p14:tracePt t="16928" x="5553075" y="4183063"/>
          <p14:tracePt t="16935" x="5570538" y="4191000"/>
          <p14:tracePt t="16944" x="5580063" y="4191000"/>
          <p14:tracePt t="16951" x="5597525" y="4210050"/>
          <p14:tracePt t="16962" x="5607050" y="4219575"/>
          <p14:tracePt t="16977" x="5626100" y="4237038"/>
          <p14:tracePt t="16983" x="5634038" y="4237038"/>
          <p14:tracePt t="16995" x="5662613" y="4256088"/>
          <p14:tracePt t="16999" x="5689600" y="4273550"/>
          <p14:tracePt t="17009" x="5699125" y="4283075"/>
          <p14:tracePt t="17015" x="5716588" y="4300538"/>
          <p14:tracePt t="17026" x="5745163" y="4310063"/>
          <p14:tracePt t="17031" x="5753100" y="4319588"/>
          <p14:tracePt t="17040" x="5772150" y="4337050"/>
          <p14:tracePt t="17047" x="5789613" y="4346575"/>
          <p14:tracePt t="17055" x="5799138" y="4356100"/>
          <p14:tracePt t="17064" x="5818188" y="4373563"/>
          <p14:tracePt t="17080" x="5835650" y="4392613"/>
          <p14:tracePt t="17087" x="5845175" y="4402138"/>
          <p14:tracePt t="17095" x="5862638" y="4419600"/>
          <p14:tracePt t="17111" x="5872163" y="4429125"/>
          <p14:tracePt t="17119" x="5881688" y="4438650"/>
          <p14:tracePt t="17128" x="5899150" y="4456113"/>
          <p14:tracePt t="17135" x="5908675" y="4465638"/>
          <p14:tracePt t="17151" x="5927725" y="4483100"/>
          <p14:tracePt t="17159" x="5935663" y="4502150"/>
          <p14:tracePt t="17167" x="5935663" y="4511675"/>
          <p14:tracePt t="17176" x="5945188" y="4529138"/>
          <p14:tracePt t="17193" x="5945188" y="4538663"/>
          <p14:tracePt t="17199" x="5945188" y="4548188"/>
          <p14:tracePt t="17209" x="5954713" y="4556125"/>
          <p14:tracePt t="17215" x="5954713" y="4565650"/>
          <p14:tracePt t="17231" x="5972175" y="4584700"/>
          <p14:tracePt t="17241" x="5981700" y="4602163"/>
          <p14:tracePt t="17256" x="5981700" y="4621213"/>
          <p14:tracePt t="17263" x="6008688" y="4648200"/>
          <p14:tracePt t="17271" x="6008688" y="4657725"/>
          <p14:tracePt t="17279" x="6008688" y="4675188"/>
          <p14:tracePt t="17287" x="6008688" y="4702175"/>
          <p14:tracePt t="17295" x="6008688" y="4711700"/>
          <p14:tracePt t="17303" x="6008688" y="4721225"/>
          <p14:tracePt t="17312" x="6018213" y="4738688"/>
          <p14:tracePt t="17319" x="6027738" y="4767263"/>
          <p14:tracePt t="17328" x="6027738" y="4794250"/>
          <p14:tracePt t="17335" x="6027738" y="4811713"/>
          <p14:tracePt t="17351" x="6037263" y="4830763"/>
          <p14:tracePt t="17360" x="6037263" y="4848225"/>
          <p14:tracePt t="17367" x="6037263" y="4867275"/>
          <p14:tracePt t="17377" x="6037263" y="4894263"/>
          <p14:tracePt t="17383" x="6037263" y="4913313"/>
          <p14:tracePt t="17393" x="6037263" y="4949825"/>
          <p14:tracePt t="17399" x="6037263" y="4986338"/>
          <p14:tracePt t="17410" x="6037263" y="5013325"/>
          <p14:tracePt t="17415" x="6037263" y="5040313"/>
          <p14:tracePt t="17424" x="6037263" y="5076825"/>
          <p14:tracePt t="17431" x="6037263" y="5113338"/>
          <p14:tracePt t="17440" x="6037263" y="5159375"/>
          <p14:tracePt t="17447" x="6037263" y="5186363"/>
          <p14:tracePt t="17455" x="6037263" y="5222875"/>
          <p14:tracePt t="17463" x="6037263" y="5259388"/>
          <p14:tracePt t="17471" x="6037263" y="5287963"/>
          <p14:tracePt t="17479" x="6037263" y="5314950"/>
          <p14:tracePt t="17487" x="6037263" y="5341938"/>
          <p14:tracePt t="17495" x="6037263" y="5360988"/>
          <p14:tracePt t="17504" x="6037263" y="5368925"/>
          <p14:tracePt t="17511" x="6037263" y="5387975"/>
          <p14:tracePt t="17519" x="6037263" y="5397500"/>
          <p14:tracePt t="17528" x="6018213" y="5424488"/>
          <p14:tracePt t="17535" x="6008688" y="5441950"/>
          <p14:tracePt t="17544" x="6000750" y="5441950"/>
          <p14:tracePt t="17551" x="5991225" y="5451475"/>
          <p14:tracePt t="17560" x="5981700" y="5461000"/>
          <p14:tracePt t="17567" x="5964238" y="5478463"/>
          <p14:tracePt t="17577" x="5945188" y="5497513"/>
          <p14:tracePt t="17593" x="5918200" y="5497513"/>
          <p14:tracePt t="17599" x="5899150" y="5507038"/>
          <p14:tracePt t="17609" x="5862638" y="5534025"/>
          <p14:tracePt t="17615" x="5854700" y="5534025"/>
          <p14:tracePt t="17627" x="5845175" y="5534025"/>
          <p14:tracePt t="17631" x="5799138" y="5534025"/>
          <p14:tracePt t="17643" x="5789613" y="5534025"/>
          <p14:tracePt t="17647" x="5762625" y="5534025"/>
          <p14:tracePt t="17656" x="5745163" y="5561013"/>
          <p14:tracePt t="17663" x="5735638" y="5561013"/>
          <p14:tracePt t="17671" x="5716588" y="5561013"/>
          <p14:tracePt t="17680" x="5680075" y="5570538"/>
          <p14:tracePt t="17687" x="5653088" y="5570538"/>
          <p14:tracePt t="17695" x="5626100" y="5588000"/>
          <p14:tracePt t="17703" x="5607050" y="5597525"/>
          <p14:tracePt t="17711" x="5570538" y="5597525"/>
          <p14:tracePt t="17728" x="5543550" y="5597525"/>
          <p14:tracePt t="17735" x="5524500" y="5597525"/>
          <p14:tracePt t="17744" x="5516563" y="5597525"/>
          <p14:tracePt t="17751" x="5487988" y="5616575"/>
          <p14:tracePt t="17767" x="5470525" y="5616575"/>
          <p14:tracePt t="17776" x="5443538" y="5624513"/>
          <p14:tracePt t="17783" x="5407025" y="5643563"/>
          <p14:tracePt t="17793" x="5378450" y="5643563"/>
          <p14:tracePt t="17799" x="5351463" y="5653088"/>
          <p14:tracePt t="17810" x="5305425" y="5661025"/>
          <p14:tracePt t="17815" x="5278438" y="5680075"/>
          <p14:tracePt t="17827" x="5251450" y="5680075"/>
          <p14:tracePt t="17831" x="5232400" y="5680075"/>
          <p14:tracePt t="17840" x="5205413" y="5680075"/>
          <p14:tracePt t="17847" x="5168900" y="5689600"/>
          <p14:tracePt t="17856" x="5132388" y="5689600"/>
          <p14:tracePt t="17863" x="5105400" y="5689600"/>
          <p14:tracePt t="17871" x="5086350" y="5689600"/>
          <p14:tracePt t="17879" x="5078413" y="5689600"/>
          <p14:tracePt t="17887" x="5059363" y="5689600"/>
          <p14:tracePt t="17919" x="5049838" y="5689600"/>
          <p14:tracePt t="17935" x="5041900" y="5689600"/>
          <p14:tracePt t="17944" x="5032375" y="5680075"/>
          <p14:tracePt t="17951" x="5005388" y="5661025"/>
          <p14:tracePt t="17960" x="5005388" y="5653088"/>
          <p14:tracePt t="17967" x="5005388" y="5643563"/>
          <p14:tracePt t="17977" x="4995863" y="5634038"/>
          <p14:tracePt t="17997" x="4976813" y="5607050"/>
          <p14:tracePt t="18009" x="4968875" y="5588000"/>
          <p14:tracePt t="18031" x="4949825" y="5570538"/>
          <p14:tracePt t="18040" x="4949825" y="5561013"/>
          <p14:tracePt t="18047" x="4940300" y="5543550"/>
          <p14:tracePt t="18056" x="4922838" y="5524500"/>
          <p14:tracePt t="18063" x="4913313" y="5507038"/>
          <p14:tracePt t="18071" x="4895850" y="5487988"/>
          <p14:tracePt t="18079" x="4886325" y="5478463"/>
          <p14:tracePt t="18087" x="4867275" y="5441950"/>
          <p14:tracePt t="18095" x="4849813" y="5405438"/>
          <p14:tracePt t="18103" x="4821238" y="5387975"/>
          <p14:tracePt t="18111" x="4803775" y="5360988"/>
          <p14:tracePt t="18119" x="4784725" y="5324475"/>
          <p14:tracePt t="18127" x="4767263" y="5305425"/>
          <p14:tracePt t="18135" x="4748213" y="5278438"/>
          <p14:tracePt t="18144" x="4711700" y="5259388"/>
          <p14:tracePt t="18151" x="4711700" y="5251450"/>
          <p14:tracePt t="18161" x="4711700" y="5241925"/>
          <p14:tracePt t="18167" x="4703763" y="5232400"/>
          <p14:tracePt t="18176" x="4703763" y="5222875"/>
          <p14:tracePt t="18183" x="4703763" y="5214938"/>
          <p14:tracePt t="18840" x="4684713" y="5195888"/>
          <p14:tracePt t="18847" x="4675188" y="5178425"/>
          <p14:tracePt t="18855" x="4675188" y="5168900"/>
          <p14:tracePt t="18863" x="4667250" y="5168900"/>
          <p14:tracePt t="18871" x="4667250" y="5159375"/>
          <p14:tracePt t="18887" x="4667250" y="5149850"/>
          <p14:tracePt t="18903" x="4667250" y="5141913"/>
          <p14:tracePt t="18911" x="4667250" y="5122863"/>
          <p14:tracePt t="18928" x="4667250" y="5113338"/>
          <p14:tracePt t="18951" x="4667250" y="5105400"/>
          <p14:tracePt t="18979" x="4667250" y="5095875"/>
          <p14:tracePt t="18993" x="4667250" y="5076825"/>
          <p14:tracePt t="18999" x="4657725" y="5068888"/>
          <p14:tracePt t="19015" x="4657725" y="5049838"/>
          <p14:tracePt t="19027" x="4657725" y="5040313"/>
          <p14:tracePt t="19031" x="4657725" y="5032375"/>
          <p14:tracePt t="19040" x="4657725" y="5022850"/>
          <p14:tracePt t="19047" x="4657725" y="4995863"/>
          <p14:tracePt t="19055" x="4657725" y="4940300"/>
          <p14:tracePt t="19063" x="4657725" y="4894263"/>
          <p14:tracePt t="19071" x="4638675" y="4867275"/>
          <p14:tracePt t="19079" x="4638675" y="4794250"/>
          <p14:tracePt t="19087" x="4621213" y="4738688"/>
          <p14:tracePt t="19096" x="4621213" y="4694238"/>
          <p14:tracePt t="19103" x="4602163" y="4657725"/>
          <p14:tracePt t="19112" x="4602163" y="4611688"/>
          <p14:tracePt t="19119" x="4602163" y="4575175"/>
          <p14:tracePt t="19128" x="4594225" y="4538663"/>
          <p14:tracePt t="19135" x="4594225" y="4511675"/>
          <p14:tracePt t="19146" x="4594225" y="4492625"/>
          <p14:tracePt t="19152" x="4594225" y="4475163"/>
          <p14:tracePt t="19176" x="4594225" y="4465638"/>
          <p14:tracePt t="19263" x="4594225" y="4446588"/>
          <p14:tracePt t="19271" x="4594225" y="4438650"/>
          <p14:tracePt t="19279" x="4594225" y="4410075"/>
          <p14:tracePt t="19287" x="4602163" y="4392613"/>
          <p14:tracePt t="19295" x="4611688" y="4373563"/>
          <p14:tracePt t="19303" x="4630738" y="4346575"/>
          <p14:tracePt t="19311" x="4638675" y="4329113"/>
          <p14:tracePt t="19319" x="4648200" y="4319588"/>
          <p14:tracePt t="19328" x="4648200" y="4310063"/>
          <p14:tracePt t="19335" x="4657725" y="4300538"/>
          <p14:tracePt t="19351" x="4657725" y="4283075"/>
          <p14:tracePt t="19359" x="4667250" y="4273550"/>
          <p14:tracePt t="19377" x="4667250" y="4264025"/>
          <p14:tracePt t="19408" x="4675188" y="4256088"/>
          <p14:tracePt t="19415" x="4684713" y="4256088"/>
          <p14:tracePt t="19426" x="4703763" y="4246563"/>
          <p14:tracePt t="19431" x="4721225" y="4246563"/>
          <p14:tracePt t="19440" x="4740275" y="4227513"/>
          <p14:tracePt t="19448" x="4748213" y="4219575"/>
          <p14:tracePt t="19456" x="4776788" y="4210050"/>
          <p14:tracePt t="19465" x="4784725" y="4200525"/>
          <p14:tracePt t="19471" x="4794250" y="4191000"/>
          <p14:tracePt t="19487" x="4803775" y="4191000"/>
          <p14:tracePt t="21240" x="4813300" y="4191000"/>
          <p14:tracePt t="21247" x="4867275" y="4191000"/>
          <p14:tracePt t="21255" x="4959350" y="4191000"/>
          <p14:tracePt t="21263" x="5049838" y="4191000"/>
          <p14:tracePt t="21271" x="5151438" y="4191000"/>
          <p14:tracePt t="21279" x="5241925" y="4146550"/>
          <p14:tracePt t="21287" x="5334000" y="4146550"/>
          <p14:tracePt t="21296" x="5424488" y="4146550"/>
          <p14:tracePt t="21303" x="5524500" y="4146550"/>
          <p14:tracePt t="21311" x="5808663" y="4117975"/>
          <p14:tracePt t="21319" x="5835650" y="4117975"/>
          <p14:tracePt t="21642" x="5845175" y="4117975"/>
          <p14:tracePt t="21656" x="5845175" y="4127500"/>
          <p14:tracePt t="21663" x="5862638" y="4146550"/>
          <p14:tracePt t="21679" x="5862638" y="4154488"/>
          <p14:tracePt t="21687" x="5862638" y="4173538"/>
          <p14:tracePt t="21703" x="5862638" y="4200525"/>
          <p14:tracePt t="21712" x="5872163" y="4210050"/>
          <p14:tracePt t="21719" x="5872163" y="4237038"/>
          <p14:tracePt t="21729" x="5872163" y="4264025"/>
          <p14:tracePt t="21735" x="5872163" y="4292600"/>
          <p14:tracePt t="21743" x="5872163" y="4319588"/>
          <p14:tracePt t="21751" x="5891213" y="4356100"/>
          <p14:tracePt t="21761" x="5899150" y="4392613"/>
          <p14:tracePt t="21767" x="5927725" y="4438650"/>
          <p14:tracePt t="21777" x="5927725" y="4456113"/>
          <p14:tracePt t="21783" x="5935663" y="4483100"/>
          <p14:tracePt t="21793" x="5935663" y="4502150"/>
          <p14:tracePt t="21799" x="5954713" y="4519613"/>
          <p14:tracePt t="21810" x="5954713" y="4565650"/>
          <p14:tracePt t="21827" x="5954713" y="4592638"/>
          <p14:tracePt t="21831" x="5954713" y="4611688"/>
          <p14:tracePt t="21841" x="5954713" y="4621213"/>
          <p14:tracePt t="21847" x="5954713" y="4638675"/>
          <p14:tracePt t="21855" x="5954713" y="4648200"/>
          <p14:tracePt t="21863" x="5954713" y="4665663"/>
          <p14:tracePt t="21871" x="5964238" y="4702175"/>
          <p14:tracePt t="21879" x="5964238" y="4721225"/>
          <p14:tracePt t="21887" x="5964238" y="4748213"/>
          <p14:tracePt t="21895" x="5964238" y="4775200"/>
          <p14:tracePt t="21903" x="5964238" y="4803775"/>
          <p14:tracePt t="21911" x="5964238" y="4830763"/>
          <p14:tracePt t="21919" x="5964238" y="4848225"/>
          <p14:tracePt t="21928" x="5964238" y="4867275"/>
          <p14:tracePt t="21935" x="5964238" y="4894263"/>
          <p14:tracePt t="21944" x="5964238" y="4913313"/>
          <p14:tracePt t="21951" x="5964238" y="4930775"/>
          <p14:tracePt t="21961" x="5964238" y="4949825"/>
          <p14:tracePt t="21979" x="5964238" y="4967288"/>
          <p14:tracePt t="21983" x="5964238" y="4976813"/>
          <p14:tracePt t="21993" x="5964238" y="4995863"/>
          <p14:tracePt t="22025" x="5964238" y="5003800"/>
          <p14:tracePt t="22056" x="5964238" y="5013325"/>
          <p14:tracePt t="22087" x="5964238" y="5022850"/>
          <p14:tracePt t="22112" x="5964238" y="5040313"/>
          <p14:tracePt t="22119" x="5964238" y="5049838"/>
          <p14:tracePt t="22135" x="5964238" y="5068888"/>
          <p14:tracePt t="22144" x="5964238" y="5076825"/>
          <p14:tracePt t="22167" x="5964238" y="5086350"/>
          <p14:tracePt t="22279" x="5964238" y="5095875"/>
          <p14:tracePt t="22391" x="5964238" y="5113338"/>
          <p14:tracePt t="22399" x="5964238" y="5122863"/>
          <p14:tracePt t="22424" x="5964238" y="5141913"/>
          <p14:tracePt t="22431" x="5964238" y="5149850"/>
          <p14:tracePt t="22440" x="5964238" y="5159375"/>
          <p14:tracePt t="22457" x="5964238" y="5168900"/>
          <p14:tracePt t="22473" x="5964238" y="5186363"/>
          <p14:tracePt t="22488" x="5964238" y="5195888"/>
          <p14:tracePt t="22510" x="5964238" y="5214938"/>
          <p14:tracePt t="22518" x="5964238" y="5222875"/>
          <p14:tracePt t="22535" x="5954713" y="5232400"/>
          <p14:tracePt t="22543" x="5954713" y="5241925"/>
          <p14:tracePt t="22550" x="5935663" y="5259388"/>
          <p14:tracePt t="22560" x="5935663" y="5268913"/>
          <p14:tracePt t="22567" x="5927725" y="5287963"/>
          <p14:tracePt t="22576" x="5927725" y="5305425"/>
          <p14:tracePt t="22583" x="5908675" y="5324475"/>
          <p14:tracePt t="22592" x="5899150" y="5332413"/>
          <p14:tracePt t="22601" x="5899150" y="5341938"/>
          <p14:tracePt t="22615" x="5899150" y="5351463"/>
          <p14:tracePt t="22625" x="5891213" y="5351463"/>
          <p14:tracePt t="22670" x="5881688" y="5351463"/>
          <p14:tracePt t="22687" x="5872163" y="5368925"/>
          <p14:tracePt t="22694" x="5862638" y="5378450"/>
          <p14:tracePt t="22710" x="5845175" y="5378450"/>
          <p14:tracePt t="22718" x="5826125" y="5387975"/>
          <p14:tracePt t="22734" x="5808663" y="5405438"/>
          <p14:tracePt t="22751" x="5799138" y="5414963"/>
          <p14:tracePt t="22761" x="5789613" y="5424488"/>
          <p14:tracePt t="22871" x="5781675" y="5424488"/>
          <p14:tracePt t="22879" x="5762625" y="5424488"/>
          <p14:tracePt t="22887" x="5762625" y="5434013"/>
          <p14:tracePt t="22895" x="5716588" y="5451475"/>
          <p14:tracePt t="22903" x="5699125" y="5451475"/>
          <p14:tracePt t="22912" x="5680075" y="5451475"/>
          <p14:tracePt t="22919" x="5653088" y="5451475"/>
          <p14:tracePt t="22929" x="5626100" y="5461000"/>
          <p14:tracePt t="22935" x="5616575" y="5461000"/>
          <p14:tracePt t="22945" x="5580063" y="5478463"/>
          <p14:tracePt t="22950" x="5570538" y="5478463"/>
          <p14:tracePt t="22959" x="5561013" y="5478463"/>
          <p14:tracePt t="22967" x="5543550" y="5487988"/>
          <p14:tracePt t="22982" x="5534025" y="5487988"/>
          <p14:tracePt t="22992" x="5524500" y="5487988"/>
          <p14:tracePt t="23009" x="5516563" y="5487988"/>
          <p14:tracePt t="23022" x="5497513" y="5487988"/>
          <p14:tracePt t="23030" x="5487988" y="5487988"/>
          <p14:tracePt t="23054" x="5470525" y="5487988"/>
          <p14:tracePt t="23062" x="5414963" y="5487988"/>
          <p14:tracePt t="23086" x="5378450" y="5487988"/>
          <p14:tracePt t="23094" x="5341938" y="5487988"/>
          <p14:tracePt t="23102" x="5314950" y="5487988"/>
          <p14:tracePt t="23110" x="5287963" y="5487988"/>
          <p14:tracePt t="23118" x="5260975" y="5487988"/>
          <p14:tracePt t="23127" x="5232400" y="5487988"/>
          <p14:tracePt t="23134" x="5195888" y="5487988"/>
          <p14:tracePt t="23143" x="5168900" y="5487988"/>
          <p14:tracePt t="23150" x="5151438" y="5487988"/>
          <p14:tracePt t="23166" x="5141913" y="5487988"/>
          <p14:tracePt t="23182" x="5132388" y="5487988"/>
          <p14:tracePt t="23230" x="5122863" y="5487988"/>
          <p14:tracePt t="23247" x="5105400" y="5487988"/>
          <p14:tracePt t="23254" x="5095875" y="5487988"/>
          <p14:tracePt t="23270" x="5078413" y="5487988"/>
          <p14:tracePt t="23278" x="5068888" y="5487988"/>
          <p14:tracePt t="23286" x="5059363" y="5487988"/>
          <p14:tracePt t="23302" x="5049838" y="5487988"/>
          <p14:tracePt t="23318" x="5032375" y="5487988"/>
          <p14:tracePt t="23327" x="5022850" y="5487988"/>
          <p14:tracePt t="23343" x="5005388" y="5487988"/>
          <p14:tracePt t="23359" x="4995863" y="5487988"/>
          <p14:tracePt t="23520" x="4986338" y="5487988"/>
          <p14:tracePt t="23534" x="4968875" y="5487988"/>
          <p14:tracePt t="23662" x="4959350" y="5487988"/>
          <p14:tracePt t="23870" x="4940300" y="5478463"/>
          <p14:tracePt t="23878" x="4932363" y="5478463"/>
          <p14:tracePt t="23886" x="4922838" y="5478463"/>
          <p14:tracePt t="23902" x="4903788" y="5478463"/>
          <p14:tracePt t="24023" x="4895850" y="5470525"/>
          <p14:tracePt t="24038" x="4886325" y="5461000"/>
          <p14:tracePt t="24070" x="4876800" y="5461000"/>
          <p14:tracePt t="24102" x="4867275" y="5461000"/>
          <p14:tracePt t="24110" x="4849813" y="5441950"/>
          <p14:tracePt t="24118" x="4840288" y="5434013"/>
          <p14:tracePt t="24127" x="4830763" y="5434013"/>
          <p14:tracePt t="24150" x="4821238" y="5434013"/>
          <p14:tracePt t="24159" x="4803775" y="5424488"/>
          <p14:tracePt t="24166" x="4794250" y="5414963"/>
          <p14:tracePt t="24176" x="4776788" y="5405438"/>
          <p14:tracePt t="24191" x="4767263" y="5397500"/>
          <p14:tracePt t="24198" x="4757738" y="5387975"/>
          <p14:tracePt t="24214" x="4757738" y="5378450"/>
          <p14:tracePt t="24223" x="4748213" y="5368925"/>
          <p14:tracePt t="24230" x="4740275" y="5368925"/>
          <p14:tracePt t="24238" x="4730750" y="5368925"/>
          <p14:tracePt t="24262" x="4721225" y="5360988"/>
          <p14:tracePt t="24557" x="4711700" y="5360988"/>
          <p14:tracePt t="25151" x="4703763" y="5351463"/>
          <p14:tracePt t="25159" x="4703763" y="5341938"/>
          <p14:tracePt t="25167" x="4703763" y="5324475"/>
          <p14:tracePt t="25175" x="4675188" y="5295900"/>
          <p14:tracePt t="25182" x="4667250" y="5278438"/>
          <p14:tracePt t="25191" x="4657725" y="5251450"/>
          <p14:tracePt t="25198" x="4648200" y="5232400"/>
          <p14:tracePt t="25208" x="4638675" y="5214938"/>
          <p14:tracePt t="25214" x="4638675" y="5178425"/>
          <p14:tracePt t="25223" x="4638675" y="5149850"/>
          <p14:tracePt t="25230" x="4638675" y="5122863"/>
          <p14:tracePt t="25238" x="4621213" y="5105400"/>
          <p14:tracePt t="25246" x="4621213" y="5095875"/>
          <p14:tracePt t="25254" x="4621213" y="5086350"/>
          <p14:tracePt t="25262" x="4621213" y="5068888"/>
          <p14:tracePt t="25270" x="4621213" y="5059363"/>
          <p14:tracePt t="25286" x="4621213" y="5049838"/>
          <p14:tracePt t="25294" x="4611688" y="5032375"/>
          <p14:tracePt t="25302" x="4611688" y="5022850"/>
          <p14:tracePt t="25311" x="4611688" y="5003800"/>
          <p14:tracePt t="25318" x="4611688" y="4986338"/>
          <p14:tracePt t="25327" x="4611688" y="4959350"/>
          <p14:tracePt t="25334" x="4611688" y="4930775"/>
          <p14:tracePt t="25342" x="4611688" y="4894263"/>
          <p14:tracePt t="25350" x="4611688" y="4840288"/>
          <p14:tracePt t="25358" x="4611688" y="4803775"/>
          <p14:tracePt t="25366" x="4611688" y="4748213"/>
          <p14:tracePt t="25375" x="4611688" y="4702175"/>
          <p14:tracePt t="25382" x="4611688" y="4665663"/>
          <p14:tracePt t="25391" x="4611688" y="4611688"/>
          <p14:tracePt t="25398" x="4611688" y="4584700"/>
          <p14:tracePt t="25408" x="4611688" y="4529138"/>
          <p14:tracePt t="25414" x="4611688" y="4511675"/>
          <p14:tracePt t="25424" x="4611688" y="4502150"/>
          <p14:tracePt t="25430" x="4611688" y="4492625"/>
          <p14:tracePt t="25486" x="4611688" y="4475163"/>
          <p14:tracePt t="27023" x="4611688" y="4419600"/>
          <p14:tracePt t="27030" x="4621213" y="4373563"/>
          <p14:tracePt t="27038" x="4638675" y="4346575"/>
          <p14:tracePt t="27059" x="4684713" y="4237038"/>
          <p14:tracePt t="27062" x="4694238" y="4200525"/>
          <p14:tracePt t="27070" x="4711700" y="4154488"/>
          <p14:tracePt t="27078" x="4721225" y="4127500"/>
          <p14:tracePt t="27086" x="4748213" y="4100513"/>
          <p14:tracePt t="27102" x="4748213" y="4090988"/>
          <p14:tracePt t="27162" x="4757738" y="4081463"/>
          <p14:tracePt t="27169" x="4767263" y="4081463"/>
          <p14:tracePt t="27176" x="4784725" y="4081463"/>
          <p14:tracePt t="27183" x="4794250" y="4081463"/>
          <p14:tracePt t="27199" x="4813300" y="4081463"/>
          <p14:tracePt t="27247" x="4830763" y="4081463"/>
          <p14:tracePt t="27255" x="4840288" y="4081463"/>
          <p14:tracePt t="27263" x="4867275" y="4081463"/>
          <p14:tracePt t="27271" x="4895850" y="4081463"/>
          <p14:tracePt t="27279" x="4949825" y="4090988"/>
          <p14:tracePt t="27287" x="4986338" y="4090988"/>
          <p14:tracePt t="27296" x="5041900" y="4100513"/>
          <p14:tracePt t="27303" x="5078413" y="4117975"/>
          <p14:tracePt t="27311" x="5122863" y="4117975"/>
          <p14:tracePt t="27319" x="5178425" y="4127500"/>
          <p14:tracePt t="27327" x="5224463" y="4137025"/>
          <p14:tracePt t="27335" x="5251450" y="4146550"/>
          <p14:tracePt t="27343" x="5278438" y="4154488"/>
          <p14:tracePt t="27351" x="5297488" y="4154488"/>
          <p14:tracePt t="27360" x="5334000" y="4173538"/>
          <p14:tracePt t="27367" x="5360988" y="4183063"/>
          <p14:tracePt t="27377" x="5378450" y="4183063"/>
          <p14:tracePt t="27383" x="5397500" y="4183063"/>
          <p14:tracePt t="27393" x="5414963" y="4183063"/>
          <p14:tracePt t="27410" x="5434013" y="4183063"/>
          <p14:tracePt t="27416" x="5443538" y="4183063"/>
          <p14:tracePt t="27424" x="5451475" y="4191000"/>
          <p14:tracePt t="27431" x="5461000" y="4200525"/>
          <p14:tracePt t="27443" x="5470525" y="4200525"/>
          <p14:tracePt t="27447" x="5487988" y="4210050"/>
          <p14:tracePt t="27455" x="5507038" y="4227513"/>
          <p14:tracePt t="27463" x="5534025" y="4237038"/>
          <p14:tracePt t="27471" x="5561013" y="4246563"/>
          <p14:tracePt t="27479" x="5597525" y="4273550"/>
          <p14:tracePt t="27487" x="5653088" y="4310063"/>
          <p14:tracePt t="27496" x="5680075" y="4329113"/>
          <p14:tracePt t="27503" x="5726113" y="4346575"/>
          <p14:tracePt t="27513" x="5781675" y="4402138"/>
          <p14:tracePt t="27519" x="5799138" y="4410075"/>
          <p14:tracePt t="27527" x="5826125" y="4429125"/>
          <p14:tracePt t="27536" x="5835650" y="4438650"/>
          <p14:tracePt t="27544" x="5845175" y="4446588"/>
          <p14:tracePt t="27553" x="5854700" y="4446588"/>
          <p14:tracePt t="27559" x="5872163" y="4465638"/>
          <p14:tracePt t="27575" x="5872163" y="4475163"/>
          <p14:tracePt t="27582" x="5881688" y="4492625"/>
          <p14:tracePt t="27670" x="5881688" y="4502150"/>
          <p14:tracePt t="28671" x="5881688" y="4511675"/>
          <p14:tracePt t="28681" x="5881688" y="4519613"/>
          <p14:tracePt t="28687" x="5881688" y="4529138"/>
          <p14:tracePt t="28696" x="5881688" y="4538663"/>
          <p14:tracePt t="28712" x="5881688" y="4548188"/>
          <p14:tracePt t="28719" x="5881688" y="4565650"/>
          <p14:tracePt t="28728" x="5881688" y="4575175"/>
          <p14:tracePt t="28735" x="5881688" y="4592638"/>
          <p14:tracePt t="28751" x="5881688" y="4602163"/>
          <p14:tracePt t="28763" x="5881688" y="4611688"/>
          <p14:tracePt t="28776" x="5881688" y="4621213"/>
          <p14:tracePt t="29007" x="5881688" y="4629150"/>
          <p14:tracePt t="29015" x="5872163" y="4621213"/>
          <p14:tracePt t="29026" x="5872163" y="4602163"/>
          <p14:tracePt t="29031" x="5854700" y="4584700"/>
          <p14:tracePt t="29040" x="5845175" y="4556125"/>
          <p14:tracePt t="29047" x="5818188" y="4519613"/>
          <p14:tracePt t="29056" x="5808663" y="4519613"/>
          <p14:tracePt t="29063" x="5789613" y="4492625"/>
          <p14:tracePt t="29071" x="5781675" y="4475163"/>
          <p14:tracePt t="29080" x="5762625" y="4438650"/>
          <p14:tracePt t="29087" x="5735638" y="4410075"/>
          <p14:tracePt t="29095" x="5680075" y="4356100"/>
          <p14:tracePt t="29103" x="5616575" y="4292600"/>
          <p14:tracePt t="29112" x="5553075" y="4227513"/>
          <p14:tracePt t="29119" x="5470525" y="4183063"/>
          <p14:tracePt t="29127" x="5387975" y="4117975"/>
          <p14:tracePt t="29135" x="5287963" y="4054475"/>
          <p14:tracePt t="29143" x="5195888" y="3990975"/>
          <p14:tracePt t="29151" x="5114925" y="3935413"/>
          <p14:tracePt t="29160" x="5041900" y="3889375"/>
          <p14:tracePt t="29167" x="4959350" y="3852863"/>
          <p14:tracePt t="29177" x="4913313" y="3825875"/>
          <p14:tracePt t="29183" x="4867275" y="3789363"/>
          <p14:tracePt t="29193" x="4840288" y="3771900"/>
          <p14:tracePt t="29199" x="4813300" y="3752850"/>
          <p14:tracePt t="29210" x="4794250" y="3743325"/>
          <p14:tracePt t="29215" x="4784725" y="3735388"/>
          <p14:tracePt t="29247" x="4776788" y="3725863"/>
          <p14:tracePt t="29263" x="4757738" y="3716338"/>
          <p14:tracePt t="29351" x="4757738" y="3706813"/>
          <p14:tracePt t="29378" x="4748213" y="3706813"/>
          <p14:tracePt t="29392" x="4730750" y="3706813"/>
          <p14:tracePt t="29399" x="4721225" y="3706813"/>
          <p14:tracePt t="29408" x="4711700" y="3698875"/>
          <p14:tracePt t="29431" x="4694238" y="3689350"/>
          <p14:tracePt t="29440" x="4675188" y="3679825"/>
          <p14:tracePt t="29447" x="4657725" y="3670300"/>
          <p14:tracePt t="29455" x="4648200" y="3662363"/>
          <p14:tracePt t="29463" x="4630738" y="3652838"/>
          <p14:tracePt t="29480" x="4621213" y="3643313"/>
          <p14:tracePt t="29487" x="4611688" y="3633788"/>
          <p14:tracePt t="29511" x="4602163" y="3625850"/>
          <p14:tracePt t="29535" x="4594225" y="3625850"/>
          <p14:tracePt t="29560" x="4584700" y="3616325"/>
          <p14:tracePt t="29808" x="4584700" y="3606800"/>
          <p14:tracePt t="29815" x="4602163" y="3606800"/>
          <p14:tracePt t="29825" x="4611688" y="3606800"/>
          <p14:tracePt t="29831" x="4630738" y="3606800"/>
          <p14:tracePt t="29842" x="4638675" y="3606800"/>
          <p14:tracePt t="29847" x="4657725" y="3606800"/>
          <p14:tracePt t="29855" x="4675188" y="3606800"/>
          <p14:tracePt t="29863" x="4684713" y="3606800"/>
          <p14:tracePt t="29871" x="4703763" y="3606800"/>
          <p14:tracePt t="29879" x="4711700" y="3606800"/>
          <p14:tracePt t="29887" x="4730750" y="3606800"/>
          <p14:tracePt t="29895" x="4767263" y="3606800"/>
          <p14:tracePt t="29903" x="4784725" y="3606800"/>
          <p14:tracePt t="29912" x="4840288" y="3579813"/>
          <p14:tracePt t="29919" x="4857750" y="3579813"/>
          <p14:tracePt t="29927" x="4895850" y="3579813"/>
          <p14:tracePt t="29935" x="4922838" y="3579813"/>
          <p14:tracePt t="29944" x="4949825" y="3579813"/>
          <p14:tracePt t="29951" x="4976813" y="3579813"/>
          <p14:tracePt t="29960" x="5005388" y="3579813"/>
          <p14:tracePt t="29968" x="5041900" y="3579813"/>
          <p14:tracePt t="29979" x="5068888" y="3579813"/>
          <p14:tracePt t="29983" x="5095875" y="3579813"/>
          <p14:tracePt t="29994" x="5114925" y="3579813"/>
          <p14:tracePt t="29999" x="5132388" y="3579813"/>
          <p14:tracePt t="30010" x="5151438" y="3579813"/>
          <p14:tracePt t="30015" x="5168900" y="3579813"/>
          <p14:tracePt t="30026" x="5178425" y="3579813"/>
          <p14:tracePt t="30031" x="5187950" y="3579813"/>
          <p14:tracePt t="30040" x="5224463" y="3579813"/>
          <p14:tracePt t="30047" x="5232400" y="3579813"/>
          <p14:tracePt t="30055" x="5251450" y="3579813"/>
          <p14:tracePt t="30063" x="5287963" y="3579813"/>
          <p14:tracePt t="30071" x="5314950" y="3570288"/>
          <p14:tracePt t="30079" x="5334000" y="3570288"/>
          <p14:tracePt t="30087" x="5360988" y="3570288"/>
          <p14:tracePt t="30095" x="5387975" y="3570288"/>
          <p14:tracePt t="30103" x="5397500" y="3570288"/>
          <p14:tracePt t="30111" x="5414963" y="3570288"/>
          <p14:tracePt t="30119" x="5424488" y="3570288"/>
          <p14:tracePt t="30144" x="5443538" y="3570288"/>
          <p14:tracePt t="30191" x="5461000" y="3570288"/>
          <p14:tracePt t="30199" x="5470525" y="3570288"/>
          <p14:tracePt t="30209" x="5497513" y="3570288"/>
          <p14:tracePt t="30215" x="5553075" y="3570288"/>
          <p14:tracePt t="30226" x="5589588" y="3570288"/>
          <p14:tracePt t="30231" x="5643563" y="3570288"/>
          <p14:tracePt t="30240" x="5708650" y="3570288"/>
          <p14:tracePt t="30247" x="5762625" y="3570288"/>
          <p14:tracePt t="30255" x="5818188" y="3570288"/>
          <p14:tracePt t="30263" x="5845175" y="3570288"/>
          <p14:tracePt t="30271" x="5872163" y="3570288"/>
          <p14:tracePt t="30279" x="5908675" y="3570288"/>
          <p14:tracePt t="30296" x="5927725" y="3570288"/>
          <p14:tracePt t="30303" x="5935663" y="3570288"/>
          <p14:tracePt t="30311" x="5945188" y="3579813"/>
          <p14:tracePt t="30335" x="5954713" y="3579813"/>
          <p14:tracePt t="30359" x="5964238" y="3579813"/>
          <p14:tracePt t="30383" x="5981700" y="3579813"/>
          <p14:tracePt t="30408" x="5991225" y="3579813"/>
          <p14:tracePt t="30415" x="6008688" y="3579813"/>
          <p14:tracePt t="30425" x="6018213" y="3579813"/>
          <p14:tracePt t="30431" x="6045200" y="3579813"/>
          <p14:tracePt t="30440" x="6064250" y="3579813"/>
          <p14:tracePt t="30447" x="6118225" y="3579813"/>
          <p14:tracePt t="30455" x="6173788" y="3579813"/>
          <p14:tracePt t="30463" x="6227763" y="3579813"/>
          <p14:tracePt t="30471" x="6256338" y="3579813"/>
          <p14:tracePt t="30479" x="6283325" y="3579813"/>
          <p14:tracePt t="30487" x="6329363" y="3579813"/>
          <p14:tracePt t="30495" x="6346825" y="3579813"/>
          <p14:tracePt t="30503" x="6365875" y="3579813"/>
          <p14:tracePt t="30511" x="6392863" y="3579813"/>
          <p14:tracePt t="30519" x="6402388" y="3579813"/>
          <p14:tracePt t="30535" x="6419850" y="3579813"/>
          <p14:tracePt t="30551" x="6446838" y="3579813"/>
          <p14:tracePt t="30560" x="6483350" y="3579813"/>
          <p14:tracePt t="30567" x="6511925" y="3579813"/>
          <p14:tracePt t="30576" x="6538913" y="3579813"/>
          <p14:tracePt t="30583" x="6575425" y="3579813"/>
          <p14:tracePt t="30594" x="6621463" y="3579813"/>
          <p14:tracePt t="30599" x="6648450" y="3579813"/>
          <p14:tracePt t="30610" x="6675438" y="3579813"/>
          <p14:tracePt t="30615" x="6684963" y="3579813"/>
          <p14:tracePt t="30628" x="6704013" y="3579813"/>
          <p14:tracePt t="30631" x="6711950" y="3579813"/>
          <p14:tracePt t="30681" x="6721475" y="3579813"/>
          <p14:tracePt t="30687" x="6731000" y="3579813"/>
          <p14:tracePt t="30854" x="6757988" y="3579813"/>
          <p14:tracePt t="30862" x="6794500" y="3579813"/>
          <p14:tracePt t="30870" x="6821488" y="3579813"/>
          <p14:tracePt t="30878" x="6850063" y="3579813"/>
          <p14:tracePt t="30886" x="6877050" y="3579813"/>
          <p14:tracePt t="30894" x="6904038" y="3579813"/>
          <p14:tracePt t="30902" x="6940550" y="3579813"/>
          <p14:tracePt t="30910" x="6977063" y="3579813"/>
          <p14:tracePt t="30918" x="7004050" y="3579813"/>
          <p14:tracePt t="30926" x="7032625" y="3579813"/>
          <p14:tracePt t="30934" x="7069138" y="3579813"/>
          <p14:tracePt t="30944" x="7086600" y="3579813"/>
          <p14:tracePt t="30950" x="7096125" y="3579813"/>
          <p14:tracePt t="31151" x="7105650" y="3579813"/>
          <p14:tracePt t="31159" x="7123113" y="3579813"/>
          <p14:tracePt t="31167" x="7142163" y="3579813"/>
          <p14:tracePt t="31175" x="7169150" y="3579813"/>
          <p14:tracePt t="31182" x="7196138" y="3579813"/>
          <p14:tracePt t="31192" x="7232650" y="3579813"/>
          <p14:tracePt t="31198" x="7269163" y="3579813"/>
          <p14:tracePt t="31209" x="7296150" y="3579813"/>
          <p14:tracePt t="31214" x="7334250" y="3579813"/>
          <p14:tracePt t="31222" x="7370763" y="3579813"/>
          <p14:tracePt t="31230" x="7388225" y="3579813"/>
          <p14:tracePt t="31238" x="7397750" y="3579813"/>
          <p14:tracePt t="31246" x="7415213" y="3579813"/>
          <p14:tracePt t="31254" x="7424738" y="3579813"/>
          <p14:tracePt t="31278" x="7434263" y="3579813"/>
          <p14:tracePt t="31326" x="7443788" y="3579813"/>
          <p14:tracePt t="31334" x="7461250" y="3579813"/>
          <p14:tracePt t="31342" x="7488238" y="3579813"/>
          <p14:tracePt t="31350" x="7516813" y="3579813"/>
          <p14:tracePt t="31359" x="7561263" y="3579813"/>
          <p14:tracePt t="31366" x="7589838" y="3579813"/>
          <p14:tracePt t="31375" x="7643813" y="3579813"/>
          <p14:tracePt t="31382" x="7689850" y="3579813"/>
          <p14:tracePt t="31391" x="7726363" y="3579813"/>
          <p14:tracePt t="31398" x="7772400" y="3579813"/>
          <p14:tracePt t="31408" x="7808913" y="3579813"/>
          <p14:tracePt t="31414" x="7835900" y="3579813"/>
          <p14:tracePt t="31422" x="7853363" y="3579813"/>
          <p14:tracePt t="31430" x="7881938" y="3579813"/>
          <p14:tracePt t="31438" x="7889875" y="3579813"/>
          <p14:tracePt t="31446" x="7918450" y="3579813"/>
          <p14:tracePt t="31455" x="7935913" y="3579813"/>
          <p14:tracePt t="31462" x="7962900" y="3579813"/>
          <p14:tracePt t="31470" x="7981950" y="3579813"/>
          <p14:tracePt t="31478" x="8027988" y="3579813"/>
          <p14:tracePt t="31486" x="8045450" y="3579813"/>
          <p14:tracePt t="31494" x="8072438" y="3579813"/>
          <p14:tracePt t="31502" x="8091488" y="3579813"/>
          <p14:tracePt t="31510" x="8118475" y="3579813"/>
          <p14:tracePt t="31518" x="8137525" y="3579813"/>
          <p14:tracePt t="31526" x="8147050" y="3579813"/>
          <p14:tracePt t="31534" x="8154988" y="3579813"/>
          <p14:tracePt t="31543" x="8164513" y="3579813"/>
          <p14:tracePt t="31550" x="8183563" y="3579813"/>
          <p14:tracePt t="31566" x="8191500" y="3579813"/>
          <p14:tracePt t="31582" x="8210550" y="3579813"/>
          <p14:tracePt t="31614" x="8220075" y="3579813"/>
          <p14:tracePt t="31630" x="8228013" y="3579813"/>
          <p14:tracePt t="31638" x="8237538" y="3579813"/>
          <p14:tracePt t="31654" x="8264525" y="3579813"/>
          <p14:tracePt t="31671" x="8283575" y="3579813"/>
          <p14:tracePt t="32062" x="8310563" y="3579813"/>
          <p14:tracePt t="32078" x="8320088" y="3579813"/>
          <p14:tracePt t="32086" x="8337550" y="3579813"/>
          <p14:tracePt t="32102" x="8347075" y="3570288"/>
          <p14:tracePt t="32118" x="8366125" y="3570288"/>
          <p14:tracePt t="32144" x="8374063" y="3570288"/>
          <p14:tracePt t="32166" x="8383588" y="3570288"/>
          <p14:tracePt t="32177" x="8393113" y="3570288"/>
          <p14:tracePt t="32182" x="8410575" y="3570288"/>
          <p14:tracePt t="32190" x="8420100" y="3570288"/>
          <p14:tracePt t="32198" x="8447088" y="3570288"/>
          <p14:tracePt t="32209" x="8475663" y="3570288"/>
          <p14:tracePt t="32214" x="8502650" y="3570288"/>
          <p14:tracePt t="32225" x="8529638" y="3570288"/>
          <p14:tracePt t="32230" x="8566150" y="3570288"/>
          <p14:tracePt t="32239" x="8593138" y="3570288"/>
          <p14:tracePt t="32246" x="8612188" y="3570288"/>
          <p14:tracePt t="32254" x="8639175" y="3570288"/>
          <p14:tracePt t="32262" x="8648700" y="3570288"/>
          <p14:tracePt t="32270" x="8666163" y="3570288"/>
          <p14:tracePt t="32286" x="8685213" y="3570288"/>
          <p14:tracePt t="32294" x="8694738" y="3570288"/>
          <p14:tracePt t="32311" x="8712200" y="3570288"/>
          <p14:tracePt t="32334" x="8721725" y="3570288"/>
          <p14:tracePt t="32359" x="8739188" y="3570288"/>
          <p14:tracePt t="33359" x="8675688" y="3570288"/>
          <p14:tracePt t="33367" x="8566150" y="3570288"/>
          <p14:tracePt t="33375" x="8493125" y="3570288"/>
          <p14:tracePt t="33383" x="8383588" y="3570288"/>
          <p14:tracePt t="33394" x="8293100" y="3570288"/>
          <p14:tracePt t="33399" x="8183563" y="3570288"/>
          <p14:tracePt t="33410" x="8054975" y="3570288"/>
          <p14:tracePt t="33415" x="7926388" y="3570288"/>
          <p14:tracePt t="33426" x="7835900" y="3570288"/>
          <p14:tracePt t="33431" x="7743825" y="3570288"/>
          <p14:tracePt t="33440" x="7680325" y="3570288"/>
          <p14:tracePt t="33447" x="7634288" y="3597275"/>
          <p14:tracePt t="33455" x="7570788" y="3625850"/>
          <p14:tracePt t="33463" x="7461250" y="3652838"/>
          <p14:tracePt t="33471" x="7370763" y="3662363"/>
          <p14:tracePt t="33480" x="7215188" y="3679825"/>
          <p14:tracePt t="33487" x="7123113" y="3706813"/>
          <p14:tracePt t="33496" x="7032625" y="3706813"/>
          <p14:tracePt t="33503" x="6913563" y="3735388"/>
          <p14:tracePt t="33511" x="6804025" y="3743325"/>
          <p14:tracePt t="33519" x="6711950" y="3743325"/>
          <p14:tracePt t="33527" x="6621463" y="3771900"/>
          <p14:tracePt t="33534" x="6538913" y="3771900"/>
          <p14:tracePt t="33543" x="6465888" y="3771900"/>
          <p14:tracePt t="33550" x="6392863" y="3789363"/>
          <p14:tracePt t="33559" x="6329363" y="3816350"/>
          <p14:tracePt t="33566" x="6283325" y="3825875"/>
          <p14:tracePt t="33575" x="6256338" y="3825875"/>
          <p14:tracePt t="33582" x="6200775" y="3844925"/>
          <p14:tracePt t="33591" x="6173788" y="3844925"/>
          <p14:tracePt t="33598" x="6137275" y="3844925"/>
          <p14:tracePt t="33609" x="6100763" y="3852863"/>
          <p14:tracePt t="33615" x="6081713" y="3852863"/>
          <p14:tracePt t="33624" x="6054725" y="3852863"/>
          <p14:tracePt t="33630" x="6037263" y="3852863"/>
          <p14:tracePt t="33639" x="6018213" y="3852863"/>
          <p14:tracePt t="33646" x="6000750" y="3852863"/>
          <p14:tracePt t="33655" x="5972175" y="3852863"/>
          <p14:tracePt t="33663" x="5945188" y="3852863"/>
          <p14:tracePt t="33671" x="5908675" y="3852863"/>
          <p14:tracePt t="33678" x="5872163" y="3852863"/>
          <p14:tracePt t="33687" x="5799138" y="3852863"/>
          <p14:tracePt t="33695" x="5726113" y="3852863"/>
          <p14:tracePt t="33703" x="5653088" y="3852863"/>
          <p14:tracePt t="33712" x="5580063" y="3852863"/>
          <p14:tracePt t="33719" x="5507038" y="3852863"/>
          <p14:tracePt t="33727" x="5434013" y="3852863"/>
          <p14:tracePt t="33735" x="5351463" y="3852863"/>
          <p14:tracePt t="33744" x="5278438" y="3852863"/>
          <p14:tracePt t="33751" x="5224463" y="3852863"/>
          <p14:tracePt t="33760" x="5187950" y="3852863"/>
          <p14:tracePt t="33767" x="5141913" y="3852863"/>
          <p14:tracePt t="33777" x="5105400" y="3852863"/>
          <p14:tracePt t="33783" x="5068888" y="3852863"/>
          <p14:tracePt t="33793" x="5041900" y="3852863"/>
          <p14:tracePt t="33799" x="5013325" y="3852863"/>
          <p14:tracePt t="33810" x="4986338" y="3852863"/>
          <p14:tracePt t="33815" x="4959350" y="3852863"/>
          <p14:tracePt t="33825" x="4922838" y="3852863"/>
          <p14:tracePt t="33831" x="4895850" y="3852863"/>
          <p14:tracePt t="33843" x="4867275" y="3852863"/>
          <p14:tracePt t="33848" x="4849813" y="3852863"/>
          <p14:tracePt t="33855" x="4830763" y="3852863"/>
          <p14:tracePt t="33863" x="4794250" y="3852863"/>
          <p14:tracePt t="33871" x="4776788" y="3852863"/>
          <p14:tracePt t="33879" x="4730750" y="3852863"/>
          <p14:tracePt t="33887" x="4694238" y="3852863"/>
          <p14:tracePt t="33895" x="4648200" y="3852863"/>
          <p14:tracePt t="33903" x="4621213" y="3852863"/>
          <p14:tracePt t="33911" x="4584700" y="3852863"/>
          <p14:tracePt t="33919" x="4538663" y="3852863"/>
          <p14:tracePt t="33928" x="4502150" y="3852863"/>
          <p14:tracePt t="33935" x="4465638" y="3852863"/>
          <p14:tracePt t="33944" x="4429125" y="3852863"/>
          <p14:tracePt t="33951" x="4411663" y="3852863"/>
          <p14:tracePt t="33960" x="4383088" y="3852863"/>
          <p14:tracePt t="33967" x="4365625" y="3852863"/>
          <p14:tracePt t="33977" x="4356100" y="3852863"/>
          <p14:tracePt t="34241" x="4346575" y="3862388"/>
          <p14:tracePt t="34271" x="4346575" y="3871913"/>
          <p14:tracePt t="34288" x="4346575" y="3889375"/>
          <p14:tracePt t="34295" x="4365625" y="3898900"/>
          <p14:tracePt t="34303" x="4392613" y="3898900"/>
          <p14:tracePt t="34312" x="4456113" y="3908425"/>
          <p14:tracePt t="34319" x="4511675" y="3935413"/>
          <p14:tracePt t="34328" x="4594225" y="3935413"/>
          <p14:tracePt t="34335" x="4667250" y="3944938"/>
          <p14:tracePt t="34344" x="4757738" y="3944938"/>
          <p14:tracePt t="34351" x="4849813" y="3944938"/>
          <p14:tracePt t="34360" x="5151438" y="3944938"/>
          <p14:tracePt t="34366" x="5314950" y="3944938"/>
          <p14:tracePt t="34374" x="5443538" y="3944938"/>
          <p14:tracePt t="34382" x="5597525" y="3917950"/>
          <p14:tracePt t="34391" x="5689600" y="3917950"/>
          <p14:tracePt t="34398" x="5799138" y="3898900"/>
          <p14:tracePt t="34408" x="5862638" y="3871913"/>
          <p14:tracePt t="34414" x="5954713" y="3871913"/>
          <p14:tracePt t="34423" x="5981700" y="3862388"/>
          <p14:tracePt t="34430" x="5991225" y="3862388"/>
          <p14:tracePt t="34438" x="6018213" y="3862388"/>
          <p14:tracePt t="34863" x="6027738" y="3852863"/>
          <p14:tracePt t="35647" x="6045200" y="3844925"/>
          <p14:tracePt t="35655" x="6110288" y="3844925"/>
          <p14:tracePt t="35663" x="6200775" y="3844925"/>
          <p14:tracePt t="35671" x="6346825" y="3844925"/>
          <p14:tracePt t="35679" x="6492875" y="3844925"/>
          <p14:tracePt t="35687" x="6657975" y="3844925"/>
          <p14:tracePt t="35696" x="6804025" y="3844925"/>
          <p14:tracePt t="35703" x="6931025" y="3844925"/>
          <p14:tracePt t="35711" x="7059613" y="3844925"/>
          <p14:tracePt t="35719" x="7186613" y="3825875"/>
          <p14:tracePt t="35729" x="7305675" y="3798888"/>
          <p14:tracePt t="35735" x="7378700" y="3798888"/>
          <p14:tracePt t="35744" x="7451725" y="3771900"/>
          <p14:tracePt t="35751" x="7534275" y="3771900"/>
          <p14:tracePt t="35760" x="7570788" y="3762375"/>
          <p14:tracePt t="35767" x="7597775" y="3762375"/>
          <p14:tracePt t="35777" x="7653338" y="3762375"/>
          <p14:tracePt t="35783" x="7689850" y="3743325"/>
          <p14:tracePt t="35795" x="7726363" y="3743325"/>
          <p14:tracePt t="35799" x="7743825" y="3735388"/>
          <p14:tracePt t="35810" x="7772400" y="3735388"/>
          <p14:tracePt t="35814" x="7780338" y="3735388"/>
          <p14:tracePt t="35825" x="7789863" y="3725863"/>
          <p14:tracePt t="35830" x="7799388" y="3716338"/>
          <p14:tracePt t="35839" x="7808913" y="3716338"/>
          <p14:tracePt t="35855" x="7826375" y="3716338"/>
          <p14:tracePt t="35862" x="7835900" y="3716338"/>
          <p14:tracePt t="35871" x="7853363" y="3706813"/>
          <p14:tracePt t="35879" x="7881938" y="3689350"/>
          <p14:tracePt t="35889" x="7908925" y="3689350"/>
          <p14:tracePt t="35898" x="7945438" y="3679825"/>
          <p14:tracePt t="35903" x="7991475" y="3679825"/>
          <p14:tracePt t="35911" x="8018463" y="3679825"/>
          <p14:tracePt t="35919" x="8064500" y="3652838"/>
          <p14:tracePt t="35928" x="8101013" y="3643313"/>
          <p14:tracePt t="35935" x="8147050" y="3643313"/>
          <p14:tracePt t="35945" x="8201025" y="3625850"/>
          <p14:tracePt t="35951" x="8247063" y="3625850"/>
          <p14:tracePt t="35960" x="8301038" y="3606800"/>
          <p14:tracePt t="35978" x="8383588" y="3606800"/>
          <p14:tracePt t="35983" x="8410575" y="3589338"/>
          <p14:tracePt t="35993" x="8456613" y="3589338"/>
          <p14:tracePt t="35999" x="8475663" y="3589338"/>
          <p14:tracePt t="36010" x="8502650" y="3589338"/>
          <p14:tracePt t="36015" x="8512175" y="3589338"/>
          <p14:tracePt t="36033" x="8529638" y="3589338"/>
          <p14:tracePt t="40343" x="8466138" y="3589338"/>
          <p14:tracePt t="40351" x="8366125" y="3589338"/>
          <p14:tracePt t="40361" x="8274050" y="3589338"/>
          <p14:tracePt t="40367" x="8183563" y="3589338"/>
          <p14:tracePt t="40378" x="8128000" y="3589338"/>
          <p14:tracePt t="40383" x="8072438" y="3589338"/>
          <p14:tracePt t="40395" x="8045450" y="3589338"/>
          <p14:tracePt t="40399" x="8008938" y="3589338"/>
          <p14:tracePt t="40410" x="7999413" y="3589338"/>
          <p14:tracePt t="40415" x="7991475" y="3589338"/>
          <p14:tracePt t="40487" x="7962900" y="3589338"/>
          <p14:tracePt t="40495" x="7908925" y="3589338"/>
          <p14:tracePt t="40503" x="7862888" y="3606800"/>
          <p14:tracePt t="40512" x="7789863" y="3625850"/>
          <p14:tracePt t="40519" x="7726363" y="3652838"/>
          <p14:tracePt t="40527" x="7680325" y="3662363"/>
          <p14:tracePt t="40535" x="7634288" y="3670300"/>
          <p14:tracePt t="40543" x="7607300" y="3679825"/>
          <p14:tracePt t="40551" x="7580313" y="3679825"/>
          <p14:tracePt t="40560" x="7553325" y="3689350"/>
          <p14:tracePt t="40567" x="7534275" y="3689350"/>
          <p14:tracePt t="40578" x="7516813" y="3706813"/>
          <p14:tracePt t="40583" x="7480300" y="3706813"/>
          <p14:tracePt t="40599" x="7434263" y="3725863"/>
          <p14:tracePt t="40611" x="7415213" y="3735388"/>
          <p14:tracePt t="40615" x="7388225" y="3743325"/>
          <p14:tracePt t="40624" x="7334250" y="3771900"/>
          <p14:tracePt t="40632" x="7315200" y="3779838"/>
          <p14:tracePt t="40641" x="7269163" y="3798888"/>
          <p14:tracePt t="40647" x="7242175" y="3808413"/>
          <p14:tracePt t="40655" x="7196138" y="3835400"/>
          <p14:tracePt t="40663" x="7159625" y="3844925"/>
          <p14:tracePt t="40671" x="7113588" y="3844925"/>
          <p14:tracePt t="40680" x="7069138" y="3862388"/>
          <p14:tracePt t="40687" x="7032625" y="3862388"/>
          <p14:tracePt t="40696" x="7004050" y="3862388"/>
          <p14:tracePt t="40703" x="6977063" y="3862388"/>
          <p14:tracePt t="40713" x="6931025" y="3881438"/>
          <p14:tracePt t="40719" x="6877050" y="3881438"/>
          <p14:tracePt t="40728" x="6813550" y="3898900"/>
          <p14:tracePt t="40735" x="6721475" y="3944938"/>
          <p14:tracePt t="40743" x="6630988" y="3944938"/>
          <p14:tracePt t="40751" x="6446838" y="3963988"/>
          <p14:tracePt t="40761" x="6329363" y="3990975"/>
          <p14:tracePt t="40767" x="6237288" y="3990975"/>
          <p14:tracePt t="40777" x="6110288" y="4027488"/>
          <p14:tracePt t="40783" x="6000750" y="4027488"/>
          <p14:tracePt t="40795" x="5899150" y="4044950"/>
          <p14:tracePt t="40799" x="5826125" y="4044950"/>
          <p14:tracePt t="40811" x="5716588" y="4044950"/>
          <p14:tracePt t="40815" x="5643563" y="4044950"/>
          <p14:tracePt t="40824" x="5570538" y="4044950"/>
          <p14:tracePt t="40831" x="5497513" y="4044950"/>
          <p14:tracePt t="40842" x="5414963" y="4044950"/>
          <p14:tracePt t="40847" x="5378450" y="4044950"/>
          <p14:tracePt t="40855" x="5278438" y="4044950"/>
          <p14:tracePt t="40863" x="5205413" y="4044950"/>
          <p14:tracePt t="40871" x="5141913" y="4027488"/>
          <p14:tracePt t="40879" x="5068888" y="4027488"/>
          <p14:tracePt t="40887" x="4986338" y="4000500"/>
          <p14:tracePt t="40896" x="4949825" y="4000500"/>
          <p14:tracePt t="40903" x="4895850" y="4000500"/>
          <p14:tracePt t="40911" x="4821238" y="4000500"/>
          <p14:tracePt t="40919" x="4767263" y="4000500"/>
          <p14:tracePt t="40928" x="4694238" y="4000500"/>
          <p14:tracePt t="40935" x="4630738" y="4000500"/>
          <p14:tracePt t="40945" x="4565650" y="3963988"/>
          <p14:tracePt t="40951" x="4538663" y="3963988"/>
          <p14:tracePt t="40960" x="4511675" y="3963988"/>
          <p14:tracePt t="40967" x="4502150" y="3963988"/>
          <p14:tracePt t="41983" x="4511675" y="3963988"/>
          <p14:tracePt t="41993" x="4594225" y="3963988"/>
          <p14:tracePt t="41999" x="4703763" y="3963988"/>
          <p14:tracePt t="42009" x="4830763" y="3963988"/>
          <p14:tracePt t="42015" x="5013325" y="3963988"/>
          <p14:tracePt t="42024" x="5214938" y="3963988"/>
          <p14:tracePt t="42031" x="5470525" y="3971925"/>
          <p14:tracePt t="42039" x="5745163" y="4008438"/>
          <p14:tracePt t="42049" x="6018213" y="4027488"/>
          <p14:tracePt t="42055" x="6300788" y="4064000"/>
          <p14:tracePt t="42064" x="6575425" y="4081463"/>
          <p14:tracePt t="42071" x="6821488" y="4117975"/>
          <p14:tracePt t="42079" x="7086600" y="4137025"/>
          <p14:tracePt t="42087" x="7415213" y="4200525"/>
          <p14:tracePt t="42096" x="7626350" y="4227513"/>
          <p14:tracePt t="42103" x="7826375" y="4246563"/>
          <p14:tracePt t="42111" x="8027988" y="4273550"/>
          <p14:tracePt t="42119" x="8256588" y="4273550"/>
          <p14:tracePt t="42127" x="8439150" y="4292600"/>
          <p14:tracePt t="42135" x="8639175" y="4292600"/>
          <p14:tracePt t="42145" x="8821738" y="4292600"/>
          <p14:tracePt t="42150" x="8986838" y="4292600"/>
          <p14:tracePt t="42159" x="9132888" y="4292600"/>
          <p14:tracePt t="42167" x="9251950" y="4292600"/>
          <p14:tracePt t="42174" x="9369425" y="4292600"/>
          <p14:tracePt t="42182" x="9461500" y="4292600"/>
          <p14:tracePt t="42191" x="9588500" y="4292600"/>
          <p14:tracePt t="42198" x="9698038" y="4292600"/>
          <p14:tracePt t="42208" x="9790113" y="4292600"/>
          <p14:tracePt t="42214" x="9909175" y="4246563"/>
          <p14:tracePt t="42223" x="10036175" y="4227513"/>
          <p14:tracePt t="42230" x="10182225" y="4183063"/>
          <p14:tracePt t="42238" x="10337800" y="4137025"/>
          <p14:tracePt t="42246" x="10520363" y="4073525"/>
          <p14:tracePt t="42254" x="10694988" y="4017963"/>
          <p14:tracePt t="42262" x="10841038" y="3971925"/>
          <p14:tracePt t="42270" x="10950575" y="3954463"/>
          <p14:tracePt t="42278" x="11087100" y="3908425"/>
          <p14:tracePt t="42286" x="11214100" y="3871913"/>
          <p14:tracePt t="42295" x="11296650" y="3844925"/>
          <p14:tracePt t="42302" x="11398250" y="3789363"/>
          <p14:tracePt t="42311" x="11415713" y="3789363"/>
          <p14:tracePt t="42318" x="11452225" y="3771900"/>
          <p14:tracePt t="42327" x="11498263" y="3752850"/>
          <p14:tracePt t="42334" x="11534775" y="3735388"/>
          <p14:tracePt t="42343" x="11561763" y="3698875"/>
          <p14:tracePt t="42350" x="11607800" y="3698875"/>
          <p14:tracePt t="42360" x="11690350" y="3662363"/>
          <p14:tracePt t="42367" x="11763375" y="3662363"/>
          <p14:tracePt t="42376" x="11863388" y="3662363"/>
          <p14:tracePt t="42383" x="12136438" y="36623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>
            <a:extLst>
              <a:ext uri="{FF2B5EF4-FFF2-40B4-BE49-F238E27FC236}">
                <a16:creationId xmlns:a16="http://schemas.microsoft.com/office/drawing/2014/main" id="{1E5F9930-ACE6-4B72-9C92-699B68EF8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880" y="1158875"/>
            <a:ext cx="9824719" cy="4662805"/>
          </a:xfrm>
        </p:spPr>
        <p:txBody>
          <a:bodyPr/>
          <a:lstStyle/>
          <a:p>
            <a:pPr eaLnBrk="1" hangingPunct="1"/>
            <a:r>
              <a:rPr lang="en-US" altLang="en-US" sz="2400" i="1" dirty="0">
                <a:cs typeface="Times New Roman" panose="02020603050405020304" pitchFamily="18" charset="0"/>
              </a:rPr>
              <a:t>Cipher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berulang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dinyatakan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sebagai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 		</a:t>
            </a:r>
          </a:p>
          <a:p>
            <a:pPr eaLnBrk="1" hangingPunct="1"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		C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sz="2400" i="1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= </a:t>
            </a:r>
            <a:r>
              <a:rPr lang="en-US" altLang="en-US" sz="2400" i="1" dirty="0">
                <a:cs typeface="Times New Roman" panose="02020603050405020304" pitchFamily="18" charset="0"/>
              </a:rPr>
              <a:t>f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cs typeface="Times New Roman" panose="02020603050405020304" pitchFamily="18" charset="0"/>
              </a:rPr>
              <a:t>C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i </a:t>
            </a:r>
            <a:r>
              <a:rPr lang="en-US" altLang="en-US" sz="2400" baseline="-30000" dirty="0">
                <a:cs typeface="Times New Roman" panose="02020603050405020304" pitchFamily="18" charset="0"/>
              </a:rPr>
              <a:t>– 1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K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  <a:r>
              <a:rPr lang="en-US" altLang="en-US" sz="2400" baseline="-30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						</a:t>
            </a:r>
            <a:r>
              <a:rPr lang="en-US" altLang="en-US" sz="2400" b="1" dirty="0"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buFontTx/>
              <a:buNone/>
            </a:pPr>
            <a:r>
              <a:rPr lang="en-US" altLang="en-US" sz="2400" b="1" dirty="0">
                <a:cs typeface="Times New Roman" panose="02020603050405020304" pitchFamily="18" charset="0"/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en-US" altLang="en-US" sz="2400" b="1" i="1" dirty="0">
                <a:cs typeface="Times New Roman" panose="02020603050405020304" pitchFamily="18" charset="0"/>
              </a:rPr>
              <a:t>   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i</a:t>
            </a:r>
            <a:r>
              <a:rPr lang="en-US" altLang="en-US" sz="2400" i="1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= 1, 2, …, </a:t>
            </a:r>
            <a:r>
              <a:rPr lang="en-US" altLang="en-US" sz="2400" i="1" dirty="0">
                <a:cs typeface="Times New Roman" panose="02020603050405020304" pitchFamily="18" charset="0"/>
              </a:rPr>
              <a:t>r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cs typeface="Times New Roman" panose="02020603050405020304" pitchFamily="18" charset="0"/>
              </a:rPr>
              <a:t>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jumlah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putaran</a:t>
            </a:r>
            <a:r>
              <a:rPr lang="en-US" altLang="en-US" sz="2400" dirty="0">
                <a:cs typeface="Times New Roman" panose="02020603050405020304" pitchFamily="18" charset="0"/>
              </a:rPr>
              <a:t>). 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K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i</a:t>
            </a:r>
            <a:r>
              <a:rPr lang="en-US" altLang="en-US" sz="2400" i="1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= </a:t>
            </a:r>
            <a:r>
              <a:rPr lang="en-US" altLang="en-US" sz="2400" dirty="0" err="1">
                <a:cs typeface="Times New Roman" panose="02020603050405020304" pitchFamily="18" charset="0"/>
              </a:rPr>
              <a:t>upa-kunci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cs typeface="Times New Roman" panose="02020603050405020304" pitchFamily="18" charset="0"/>
              </a:rPr>
              <a:t>subkey</a:t>
            </a:r>
            <a:r>
              <a:rPr lang="en-US" altLang="en-US" sz="2400" dirty="0">
                <a:cs typeface="Times New Roman" panose="02020603050405020304" pitchFamily="18" charset="0"/>
              </a:rPr>
              <a:t>) pada </a:t>
            </a:r>
            <a:r>
              <a:rPr lang="en-US" altLang="en-US" sz="2400" dirty="0" err="1">
                <a:cs typeface="Times New Roman" panose="02020603050405020304" pitchFamily="18" charset="0"/>
              </a:rPr>
              <a:t>putaran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ke-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i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f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transformasi</a:t>
            </a:r>
            <a:r>
              <a:rPr lang="en-US" altLang="en-US" sz="2400" dirty="0">
                <a:cs typeface="Times New Roman" panose="02020603050405020304" pitchFamily="18" charset="0"/>
              </a:rPr>
              <a:t> (di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terdapat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operasi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substitusi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permutasi</a:t>
            </a:r>
            <a:r>
              <a:rPr lang="en-US" altLang="en-US" sz="2400" dirty="0">
                <a:cs typeface="Times New Roman" panose="02020603050405020304" pitchFamily="18" charset="0"/>
              </a:rPr>
              <a:t>, dan/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ekspansi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kompresi</a:t>
            </a:r>
            <a:r>
              <a:rPr lang="en-US" altLang="en-US" sz="2400" dirty="0">
                <a:cs typeface="Times New Roman" panose="02020603050405020304" pitchFamily="18" charset="0"/>
              </a:rPr>
              <a:t>). 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 	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dinyatakan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C</a:t>
            </a:r>
            <a:r>
              <a:rPr lang="en-US" altLang="en-US" sz="2400" baseline="-30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dinyatakan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C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r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GB" altLang="en-US" dirty="0"/>
          </a:p>
        </p:txBody>
      </p:sp>
      <p:sp>
        <p:nvSpPr>
          <p:cNvPr id="101379" name="Footer Placeholder 1">
            <a:extLst>
              <a:ext uri="{FF2B5EF4-FFF2-40B4-BE49-F238E27FC236}">
                <a16:creationId xmlns:a16="http://schemas.microsoft.com/office/drawing/2014/main" id="{3EED06BD-0EE8-4935-9EBE-26FF41A9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Rinaldi M/IF4020 Kriptografi</a:t>
            </a:r>
          </a:p>
        </p:txBody>
      </p:sp>
      <p:sp>
        <p:nvSpPr>
          <p:cNvPr id="101380" name="Slide Number Placeholder 2">
            <a:extLst>
              <a:ext uri="{FF2B5EF4-FFF2-40B4-BE49-F238E27FC236}">
                <a16:creationId xmlns:a16="http://schemas.microsoft.com/office/drawing/2014/main" id="{5FEAEE07-D222-4BBB-B92E-F68AC7CE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98418D-0202-4E08-BB47-A546C1D38128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64823AB-3BFD-40AD-A27F-1D7A2D128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7"/>
    </mc:Choice>
    <mc:Fallback xmlns="">
      <p:transition spd="slow" advTm="5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21" x="1223963" y="1543050"/>
          <p14:tracePt t="4327" x="1270000" y="1562100"/>
          <p14:tracePt t="4334" x="1323975" y="1616075"/>
          <p14:tracePt t="4342" x="1343025" y="1635125"/>
          <p14:tracePt t="4349" x="1350963" y="1652588"/>
          <p14:tracePt t="4358" x="1387475" y="1698625"/>
          <p14:tracePt t="4366" x="1423988" y="1744663"/>
          <p14:tracePt t="4374" x="1452563" y="1789113"/>
          <p14:tracePt t="4382" x="1489075" y="1808163"/>
          <p14:tracePt t="4391" x="1516063" y="1844675"/>
          <p14:tracePt t="4398" x="1552575" y="1871663"/>
          <p14:tracePt t="4407" x="1598613" y="1908175"/>
          <p14:tracePt t="4414" x="1625600" y="1927225"/>
          <p14:tracePt t="4423" x="1644650" y="1935163"/>
          <p14:tracePt t="4430" x="1681163" y="1973263"/>
          <p14:tracePt t="4440" x="1708150" y="1981200"/>
          <p14:tracePt t="4446" x="1717675" y="1990725"/>
          <p14:tracePt t="4455" x="1725613" y="2000250"/>
          <p14:tracePt t="4462" x="1744663" y="2017713"/>
          <p14:tracePt t="4473" x="1754188" y="2017713"/>
          <p14:tracePt t="4479" x="1771650" y="2036763"/>
          <p14:tracePt t="4492" x="1771650" y="2046288"/>
          <p14:tracePt t="4496" x="1790700" y="2063750"/>
          <p14:tracePt t="4506" x="1808163" y="2082800"/>
          <p14:tracePt t="4511" x="1817688" y="2090738"/>
          <p14:tracePt t="4520" x="1817688" y="2109788"/>
          <p14:tracePt t="4528" x="1835150" y="2127250"/>
          <p14:tracePt t="4535" x="1844675" y="2146300"/>
          <p14:tracePt t="4559" x="1871663" y="2182813"/>
          <p14:tracePt t="4576" x="1871663" y="2192338"/>
          <p14:tracePt t="4583" x="1881188" y="2200275"/>
          <p14:tracePt t="4593" x="1881188" y="2228850"/>
          <p14:tracePt t="4599" x="1900238" y="2246313"/>
          <p14:tracePt t="4609" x="1908175" y="2282825"/>
          <p14:tracePt t="4615" x="1927225" y="2301875"/>
          <p14:tracePt t="4624" x="1936750" y="2319338"/>
          <p14:tracePt t="4631" x="1954213" y="2338388"/>
          <p14:tracePt t="4642" x="1954213" y="2346325"/>
          <p14:tracePt t="4649" x="1963738" y="2374900"/>
          <p14:tracePt t="4657" x="1963738" y="2382838"/>
          <p14:tracePt t="4664" x="1963738" y="2392363"/>
          <p14:tracePt t="4673" x="1963738" y="2411413"/>
          <p14:tracePt t="4679" x="1963738" y="2419350"/>
          <p14:tracePt t="4691" x="1981200" y="2455863"/>
          <p14:tracePt t="4695" x="1981200" y="2465388"/>
          <p14:tracePt t="4706" x="1990725" y="2474913"/>
          <p14:tracePt t="4711" x="1990725" y="2492375"/>
          <p14:tracePt t="4719" x="1990725" y="2501900"/>
          <p14:tracePt t="4727" x="1990725" y="2520950"/>
          <p14:tracePt t="4759" x="1990725" y="2538413"/>
          <p14:tracePt t="4767" x="2009775" y="2557463"/>
          <p14:tracePt t="5335" x="2009775" y="2565400"/>
          <p14:tracePt t="5343" x="2017713" y="2574925"/>
          <p14:tracePt t="5351" x="2036763" y="2584450"/>
          <p14:tracePt t="5359" x="2046288" y="2584450"/>
          <p14:tracePt t="5367" x="2063750" y="2584450"/>
          <p14:tracePt t="5376" x="2063750" y="2593975"/>
          <p14:tracePt t="5383" x="2073275" y="2601913"/>
          <p14:tracePt t="5392" x="2100263" y="2601913"/>
          <p14:tracePt t="5399" x="2109788" y="2601913"/>
          <p14:tracePt t="5408" x="2127250" y="2601913"/>
          <p14:tracePt t="5415" x="2155825" y="2601913"/>
          <p14:tracePt t="5424" x="2192338" y="2601913"/>
          <p14:tracePt t="5431" x="2228850" y="2601913"/>
          <p14:tracePt t="5441" x="2265363" y="2601913"/>
          <p14:tracePt t="5447" x="2309813" y="2601913"/>
          <p14:tracePt t="5457" x="2338388" y="2601913"/>
          <p14:tracePt t="5463" x="2374900" y="2601913"/>
          <p14:tracePt t="5473" x="2392363" y="2601913"/>
          <p14:tracePt t="5479" x="2401888" y="2601913"/>
          <p14:tracePt t="5490" x="2419350" y="2601913"/>
          <p14:tracePt t="5545" x="2428875" y="2601913"/>
          <p14:tracePt t="6672" x="2438400" y="2611438"/>
          <p14:tracePt t="6679" x="2457450" y="2620963"/>
          <p14:tracePt t="6689" x="2484438" y="2620963"/>
          <p14:tracePt t="6695" x="2511425" y="2638425"/>
          <p14:tracePt t="6707" x="2538413" y="2638425"/>
          <p14:tracePt t="6711" x="2611438" y="2657475"/>
          <p14:tracePt t="6719" x="2684463" y="2657475"/>
          <p14:tracePt t="6727" x="2767013" y="2674938"/>
          <p14:tracePt t="6735" x="2840038" y="2674938"/>
          <p14:tracePt t="6742" x="2903538" y="2693988"/>
          <p14:tracePt t="6750" x="2940050" y="2693988"/>
          <p14:tracePt t="6758" x="2968625" y="2703513"/>
          <p14:tracePt t="6766" x="3005138" y="2703513"/>
          <p14:tracePt t="6774" x="3032125" y="2703513"/>
          <p14:tracePt t="7063" x="3049588" y="2703513"/>
          <p14:tracePt t="7153" x="3059113" y="2703513"/>
          <p14:tracePt t="7191" x="3068638" y="2703513"/>
          <p14:tracePt t="7208" x="3078163" y="2703513"/>
          <p14:tracePt t="7559" x="3086100" y="2703513"/>
          <p14:tracePt t="7567" x="3105150" y="2693988"/>
          <p14:tracePt t="7575" x="3114675" y="2684463"/>
          <p14:tracePt t="7583" x="3132138" y="2674938"/>
          <p14:tracePt t="7592" x="3187700" y="2638425"/>
          <p14:tracePt t="7599" x="3232150" y="2638425"/>
          <p14:tracePt t="7608" x="3287713" y="2620963"/>
          <p14:tracePt t="7615" x="3306763" y="2620963"/>
          <p14:tracePt t="7624" x="3351213" y="2601913"/>
          <p14:tracePt t="7632" x="3379788" y="2601913"/>
          <p14:tracePt t="7640" x="3387725" y="2601913"/>
          <p14:tracePt t="7647" x="3397250" y="2601913"/>
          <p14:tracePt t="7663" x="3406775" y="2601913"/>
          <p14:tracePt t="9031" x="3397250" y="2593975"/>
          <p14:tracePt t="9039" x="3370263" y="2593975"/>
          <p14:tracePt t="9047" x="3351213" y="2593975"/>
          <p14:tracePt t="9056" x="3324225" y="2593975"/>
          <p14:tracePt t="9063" x="3306763" y="2593975"/>
          <p14:tracePt t="9073" x="3278188" y="2593975"/>
          <p14:tracePt t="9079" x="3232150" y="2593975"/>
          <p14:tracePt t="9092" x="3178175" y="2593975"/>
          <p14:tracePt t="9095" x="3151188" y="2593975"/>
          <p14:tracePt t="9106" x="3114675" y="2593975"/>
          <p14:tracePt t="9111" x="3086100" y="2593975"/>
          <p14:tracePt t="9120" x="3049588" y="2593975"/>
          <p14:tracePt t="9127" x="3013075" y="2593975"/>
          <p14:tracePt t="9135" x="2968625" y="2593975"/>
          <p14:tracePt t="9142" x="2940050" y="2593975"/>
          <p14:tracePt t="9151" x="2913063" y="2593975"/>
          <p14:tracePt t="9160" x="2886075" y="2593975"/>
          <p14:tracePt t="9167" x="2859088" y="2593975"/>
          <p14:tracePt t="9177" x="2822575" y="2593975"/>
          <p14:tracePt t="9183" x="2794000" y="2593975"/>
          <p14:tracePt t="9191" x="2767013" y="2593975"/>
          <p14:tracePt t="9199" x="2740025" y="2593975"/>
          <p14:tracePt t="9210" x="2693988" y="2593975"/>
          <p14:tracePt t="9215" x="2657475" y="2593975"/>
          <p14:tracePt t="9224" x="2611438" y="2593975"/>
          <p14:tracePt t="9231" x="2574925" y="2593975"/>
          <p14:tracePt t="9240" x="2547938" y="2593975"/>
          <p14:tracePt t="9247" x="2530475" y="2593975"/>
          <p14:tracePt t="9257" x="2511425" y="2593975"/>
          <p14:tracePt t="9263" x="2484438" y="2593975"/>
          <p14:tracePt t="9273" x="2465388" y="2593975"/>
          <p14:tracePt t="9279" x="2447925" y="2593975"/>
          <p14:tracePt t="9290" x="2428875" y="2593975"/>
          <p14:tracePt t="9295" x="2401888" y="2593975"/>
          <p14:tracePt t="9306" x="2382838" y="2593975"/>
          <p14:tracePt t="9311" x="2365375" y="2593975"/>
          <p14:tracePt t="9322" x="2309813" y="2593975"/>
          <p14:tracePt t="9327" x="2282825" y="2593975"/>
          <p14:tracePt t="9335" x="2236788" y="2593975"/>
          <p14:tracePt t="9343" x="2209800" y="2593975"/>
          <p14:tracePt t="9351" x="2192338" y="2593975"/>
          <p14:tracePt t="9359" x="2163763" y="2593975"/>
          <p14:tracePt t="9367" x="2155825" y="2593975"/>
          <p14:tracePt t="9375" x="2136775" y="2593975"/>
          <p14:tracePt t="9383" x="2127250" y="2593975"/>
          <p14:tracePt t="9408" x="2119313" y="2593975"/>
          <p14:tracePt t="9423" x="2109788" y="2593975"/>
          <p14:tracePt t="9431" x="2090738" y="2593975"/>
          <p14:tracePt t="9440" x="2082800" y="2593975"/>
          <p14:tracePt t="9447" x="2063750" y="2593975"/>
          <p14:tracePt t="9458" x="2054225" y="2593975"/>
          <p14:tracePt t="9463" x="2046288" y="2593975"/>
          <p14:tracePt t="9472" x="2036763" y="2593975"/>
          <p14:tracePt t="9479" x="2017713" y="2593975"/>
          <p14:tracePt t="9492" x="2009775" y="2593975"/>
          <p14:tracePt t="9495" x="1990725" y="2593975"/>
          <p14:tracePt t="9507" x="1981200" y="2593975"/>
          <p14:tracePt t="9516" x="1973263" y="2593975"/>
          <p14:tracePt t="9521" x="1963738" y="2593975"/>
          <p14:tracePt t="9527" x="1944688" y="2593975"/>
          <p14:tracePt t="9543" x="1936750" y="2593975"/>
          <p14:tracePt t="9552" x="1917700" y="2593975"/>
          <p14:tracePt t="9575" x="1908175" y="2593975"/>
          <p14:tracePt t="9609" x="1900238" y="2593975"/>
          <p14:tracePt t="9615" x="1890713" y="2593975"/>
          <p14:tracePt t="9631" x="1871663" y="2593975"/>
          <p14:tracePt t="9647" x="1863725" y="2593975"/>
          <p14:tracePt t="9672" x="1844675" y="2593975"/>
          <p14:tracePt t="13000" x="1881188" y="2593975"/>
          <p14:tracePt t="13007" x="1908175" y="2593975"/>
          <p14:tracePt t="13015" x="1963738" y="2593975"/>
          <p14:tracePt t="13024" x="1990725" y="2593975"/>
          <p14:tracePt t="13031" x="2027238" y="2593975"/>
          <p14:tracePt t="13041" x="2054225" y="2593975"/>
          <p14:tracePt t="13047" x="2073275" y="2593975"/>
          <p14:tracePt t="13057" x="2082800" y="2593975"/>
          <p14:tracePt t="13111" x="2100263" y="2593975"/>
          <p14:tracePt t="13199" x="2109788" y="2593975"/>
          <p14:tracePt t="13215" x="2136775" y="2593975"/>
          <p14:tracePt t="13232" x="2146300" y="2584450"/>
          <p14:tracePt t="13241" x="2155825" y="2584450"/>
          <p14:tracePt t="13247" x="2163763" y="2584450"/>
          <p14:tracePt t="13256" x="2209800" y="2584450"/>
          <p14:tracePt t="13263" x="2236788" y="2584450"/>
          <p14:tracePt t="13274" x="2265363" y="2584450"/>
          <p14:tracePt t="13279" x="2292350" y="2584450"/>
          <p14:tracePt t="13290" x="2328863" y="2584450"/>
          <p14:tracePt t="13295" x="2346325" y="2584450"/>
          <p14:tracePt t="13308" x="2365375" y="2584450"/>
          <p14:tracePt t="13311" x="2392363" y="2584450"/>
          <p14:tracePt t="13320" x="2411413" y="2584450"/>
          <p14:tracePt t="13339" x="2419350" y="2584450"/>
          <p14:tracePt t="13359" x="2428875" y="2584450"/>
          <p14:tracePt t="13376" x="2438400" y="2574925"/>
          <p14:tracePt t="15431" x="2457450" y="2557463"/>
          <p14:tracePt t="15447" x="2484438" y="2557463"/>
          <p14:tracePt t="15455" x="2493963" y="2557463"/>
          <p14:tracePt t="15463" x="2511425" y="2557463"/>
          <p14:tracePt t="15472" x="2520950" y="2557463"/>
          <p14:tracePt t="15479" x="2547938" y="2557463"/>
          <p14:tracePt t="15491" x="2566988" y="2557463"/>
          <p14:tracePt t="15506" x="2584450" y="2557463"/>
          <p14:tracePt t="15511" x="2611438" y="2557463"/>
          <p14:tracePt t="15521" x="2647950" y="2557463"/>
          <p14:tracePt t="15527" x="2657475" y="2557463"/>
          <p14:tracePt t="15536" x="2667000" y="2557463"/>
          <p14:tracePt t="15543" x="2676525" y="2557463"/>
          <p14:tracePt t="15551" x="2703513" y="2557463"/>
          <p14:tracePt t="15559" x="2720975" y="2557463"/>
          <p14:tracePt t="15567" x="2740025" y="2557463"/>
          <p14:tracePt t="15576" x="2757488" y="2557463"/>
          <p14:tracePt t="15583" x="2786063" y="2557463"/>
          <p14:tracePt t="15592" x="2794000" y="2557463"/>
          <p14:tracePt t="15600" x="2803525" y="2557463"/>
          <p14:tracePt t="18655" x="2813050" y="2557463"/>
          <p14:tracePt t="18663" x="2830513" y="2557463"/>
          <p14:tracePt t="18673" x="2867025" y="2557463"/>
          <p14:tracePt t="18679" x="2922588" y="2557463"/>
          <p14:tracePt t="18691" x="2959100" y="2557463"/>
          <p14:tracePt t="18695" x="2986088" y="2557463"/>
          <p14:tracePt t="18706" x="3041650" y="2557463"/>
          <p14:tracePt t="18711" x="3114675" y="2557463"/>
          <p14:tracePt t="18720" x="3214688" y="2565400"/>
          <p14:tracePt t="18727" x="3251200" y="2565400"/>
          <p14:tracePt t="18735" x="3260725" y="2565400"/>
          <p14:tracePt t="18743" x="3278188" y="2565400"/>
          <p14:tracePt t="18751" x="3287713" y="2565400"/>
          <p14:tracePt t="19127" x="3306763" y="2565400"/>
          <p14:tracePt t="19183" x="3324225" y="2565400"/>
          <p14:tracePt t="19199" x="3360738" y="2557463"/>
          <p14:tracePt t="21488" x="3351213" y="2557463"/>
          <p14:tracePt t="21494" x="3314700" y="2565400"/>
          <p14:tracePt t="21504" x="3270250" y="2593975"/>
          <p14:tracePt t="21510" x="3251200" y="2601913"/>
          <p14:tracePt t="21518" x="3195638" y="2630488"/>
          <p14:tracePt t="21526" x="3168650" y="2638425"/>
          <p14:tracePt t="21534" x="3132138" y="2647950"/>
          <p14:tracePt t="21542" x="3095625" y="2667000"/>
          <p14:tracePt t="21550" x="3059113" y="2667000"/>
          <p14:tracePt t="21560" x="3032125" y="2693988"/>
          <p14:tracePt t="21566" x="3022600" y="2693988"/>
          <p14:tracePt t="21574" x="2995613" y="2703513"/>
          <p14:tracePt t="21583" x="2959100" y="2720975"/>
          <p14:tracePt t="21591" x="2940050" y="2730500"/>
          <p14:tracePt t="21598" x="2895600" y="2740025"/>
          <p14:tracePt t="21607" x="2849563" y="2767013"/>
          <p14:tracePt t="21614" x="2803525" y="2784475"/>
          <p14:tracePt t="21626" x="2740025" y="2794000"/>
          <p14:tracePt t="21630" x="2703513" y="2820988"/>
          <p14:tracePt t="21640" x="2640013" y="2857500"/>
          <p14:tracePt t="21646" x="2574925" y="2867025"/>
          <p14:tracePt t="21655" x="2530475" y="2894013"/>
          <p14:tracePt t="21663" x="2501900" y="2894013"/>
          <p14:tracePt t="21673" x="2438400" y="2930525"/>
          <p14:tracePt t="21678" x="2401888" y="2940050"/>
          <p14:tracePt t="21687" x="2355850" y="2959100"/>
          <p14:tracePt t="21694" x="2292350" y="2976563"/>
          <p14:tracePt t="21704" x="2265363" y="2995613"/>
          <p14:tracePt t="21710" x="2236788" y="3022600"/>
          <p14:tracePt t="21718" x="2155825" y="3068638"/>
          <p14:tracePt t="21726" x="2109788" y="3078163"/>
          <p14:tracePt t="21734" x="2082800" y="3095625"/>
          <p14:tracePt t="21743" x="2036763" y="3105150"/>
          <p14:tracePt t="21750" x="1990725" y="3132138"/>
          <p14:tracePt t="21758" x="1944688" y="3141663"/>
          <p14:tracePt t="21766" x="1917700" y="3159125"/>
          <p14:tracePt t="21774" x="1890713" y="3168650"/>
          <p14:tracePt t="21791" x="1854200" y="3195638"/>
          <p14:tracePt t="21807" x="1835150" y="3205163"/>
          <p14:tracePt t="21823" x="1827213" y="3214688"/>
          <p14:tracePt t="21830" x="1817688" y="3214688"/>
          <p14:tracePt t="21847" x="1808163" y="3214688"/>
          <p14:tracePt t="21857" x="1798638" y="3224213"/>
          <p14:tracePt t="21863" x="1790700" y="3232150"/>
          <p14:tracePt t="21874" x="1781175" y="3241675"/>
          <p14:tracePt t="21879" x="1781175" y="3251200"/>
          <p14:tracePt t="21890" x="1762125" y="3268663"/>
          <p14:tracePt t="21895" x="1744663" y="3278188"/>
          <p14:tracePt t="21908" x="1717675" y="3297238"/>
          <p14:tracePt t="21912" x="1689100" y="3324225"/>
          <p14:tracePt t="21925" x="1671638" y="3333750"/>
          <p14:tracePt t="21928" x="1625600" y="3370263"/>
          <p14:tracePt t="21935" x="1598613" y="3378200"/>
          <p14:tracePt t="21944" x="1579563" y="3397250"/>
          <p14:tracePt t="21951" x="1552575" y="3414713"/>
          <p14:tracePt t="21967" x="1552575" y="3424238"/>
          <p14:tracePt t="21976" x="1543050" y="3424238"/>
          <p14:tracePt t="21982" x="1533525" y="3424238"/>
          <p14:tracePt t="22120" x="1525588" y="3433763"/>
          <p14:tracePt t="22127" x="1516063" y="3443288"/>
          <p14:tracePt t="22175" x="1506538" y="3451225"/>
          <p14:tracePt t="22847" x="1516063" y="3451225"/>
          <p14:tracePt t="22879" x="1525588" y="3451225"/>
          <p14:tracePt t="22889" x="1533525" y="3451225"/>
          <p14:tracePt t="22927" x="1543050" y="3451225"/>
          <p14:tracePt t="23321" x="1552575" y="3451225"/>
          <p14:tracePt t="23335" x="1562100" y="3451225"/>
          <p14:tracePt t="23343" x="1579563" y="3451225"/>
          <p14:tracePt t="23351" x="1589088" y="3451225"/>
          <p14:tracePt t="23359" x="1606550" y="3451225"/>
          <p14:tracePt t="23367" x="1616075" y="3451225"/>
          <p14:tracePt t="23375" x="1625600" y="3451225"/>
          <p14:tracePt t="23815" x="1635125" y="3451225"/>
          <p14:tracePt t="23863" x="1652588" y="3451225"/>
          <p14:tracePt t="23920" x="1681163" y="3451225"/>
          <p14:tracePt t="23938" x="1689100" y="3451225"/>
          <p14:tracePt t="23944" x="1708150" y="3451225"/>
          <p14:tracePt t="23959" x="1717675" y="3451225"/>
          <p14:tracePt t="23968" x="1735138" y="3451225"/>
          <p14:tracePt t="23983" x="1754188" y="3451225"/>
          <p14:tracePt t="23992" x="1762125" y="3451225"/>
          <p14:tracePt t="23998" x="1790700" y="3451225"/>
          <p14:tracePt t="24007" x="1808163" y="3451225"/>
          <p14:tracePt t="25272" x="1817688" y="3451225"/>
          <p14:tracePt t="25279" x="1835150" y="3451225"/>
          <p14:tracePt t="25295" x="1863725" y="3451225"/>
          <p14:tracePt t="25304" x="1881188" y="3451225"/>
          <p14:tracePt t="25311" x="1900238" y="3451225"/>
          <p14:tracePt t="25322" x="1927225" y="3451225"/>
          <p14:tracePt t="25327" x="1963738" y="3451225"/>
          <p14:tracePt t="25335" x="2000250" y="3451225"/>
          <p14:tracePt t="25343" x="2054225" y="3451225"/>
          <p14:tracePt t="25351" x="2127250" y="3451225"/>
          <p14:tracePt t="25359" x="2219325" y="3451225"/>
          <p14:tracePt t="25367" x="2301875" y="3451225"/>
          <p14:tracePt t="25375" x="2374900" y="3451225"/>
          <p14:tracePt t="25383" x="2447925" y="3479800"/>
          <p14:tracePt t="25392" x="2511425" y="3479800"/>
          <p14:tracePt t="25399" x="2547938" y="3487738"/>
          <p14:tracePt t="25407" x="2593975" y="3487738"/>
          <p14:tracePt t="25415" x="2620963" y="3487738"/>
          <p14:tracePt t="25423" x="2640013" y="3487738"/>
          <p14:tracePt t="25431" x="2647950" y="3487738"/>
          <p14:tracePt t="25441" x="2667000" y="3487738"/>
          <p14:tracePt t="25607" x="2693988" y="3487738"/>
          <p14:tracePt t="25615" x="2713038" y="3487738"/>
          <p14:tracePt t="25623" x="2720975" y="3487738"/>
          <p14:tracePt t="25673" x="2740025" y="3487738"/>
          <p14:tracePt t="25679" x="2749550" y="3487738"/>
          <p14:tracePt t="27342" x="2767013" y="3487738"/>
          <p14:tracePt t="27358" x="2786063" y="3487738"/>
          <p14:tracePt t="27366" x="2794000" y="3487738"/>
          <p14:tracePt t="27374" x="2822575" y="3487738"/>
          <p14:tracePt t="27391" x="2840038" y="3487738"/>
          <p14:tracePt t="27398" x="2849563" y="3487738"/>
          <p14:tracePt t="27407" x="2859088" y="3487738"/>
          <p14:tracePt t="27502" x="2876550" y="3487738"/>
          <p14:tracePt t="27510" x="2886075" y="3487738"/>
          <p14:tracePt t="27518" x="2895600" y="3487738"/>
          <p14:tracePt t="27526" x="2903538" y="3487738"/>
          <p14:tracePt t="27534" x="2922588" y="3487738"/>
          <p14:tracePt t="27542" x="2949575" y="3487738"/>
          <p14:tracePt t="27550" x="2976563" y="3487738"/>
          <p14:tracePt t="27558" x="3022600" y="3487738"/>
          <p14:tracePt t="27566" x="3059113" y="3487738"/>
          <p14:tracePt t="27575" x="3086100" y="3487738"/>
          <p14:tracePt t="27582" x="3132138" y="3487738"/>
          <p14:tracePt t="27590" x="3151188" y="3487738"/>
          <p14:tracePt t="27598" x="3178175" y="3487738"/>
          <p14:tracePt t="27607" x="3214688" y="3487738"/>
          <p14:tracePt t="27614" x="3251200" y="3487738"/>
          <p14:tracePt t="27630" x="3270250" y="3487738"/>
          <p14:tracePt t="27638" x="3287713" y="3487738"/>
          <p14:tracePt t="27646" x="3297238" y="3487738"/>
          <p14:tracePt t="27654" x="3324225" y="3487738"/>
          <p14:tracePt t="27662" x="3343275" y="3487738"/>
          <p14:tracePt t="27672" x="3351213" y="3487738"/>
          <p14:tracePt t="27681" x="3370263" y="3487738"/>
          <p14:tracePt t="27687" x="3387725" y="3487738"/>
          <p14:tracePt t="27694" x="3397250" y="3487738"/>
          <p14:tracePt t="27703" x="3416300" y="3487738"/>
          <p14:tracePt t="27710" x="3424238" y="3487738"/>
          <p14:tracePt t="27718" x="3433763" y="3487738"/>
          <p14:tracePt t="27726" x="3443288" y="3487738"/>
          <p14:tracePt t="27742" x="3452813" y="3487738"/>
          <p14:tracePt t="27750" x="3460750" y="3487738"/>
          <p14:tracePt t="27759" x="3470275" y="3487738"/>
          <p14:tracePt t="27766" x="3489325" y="3487738"/>
          <p14:tracePt t="27774" x="3497263" y="3487738"/>
          <p14:tracePt t="27790" x="3516313" y="3487738"/>
          <p14:tracePt t="27807" x="3533775" y="3487738"/>
          <p14:tracePt t="27814" x="3543300" y="3487738"/>
          <p14:tracePt t="27830" x="3562350" y="3487738"/>
          <p14:tracePt t="27846" x="3589338" y="3487738"/>
          <p14:tracePt t="27862" x="3635375" y="3487738"/>
          <p14:tracePt t="27871" x="3689350" y="3460750"/>
          <p14:tracePt t="27878" x="3725863" y="3460750"/>
          <p14:tracePt t="27888" x="3781425" y="3460750"/>
          <p14:tracePt t="27894" x="3825875" y="3460750"/>
          <p14:tracePt t="27902" x="3881438" y="3460750"/>
          <p14:tracePt t="27910" x="3917950" y="3460750"/>
          <p14:tracePt t="27917" x="3963988" y="3460750"/>
          <p14:tracePt t="27925" x="4000500" y="3460750"/>
          <p14:tracePt t="27934" x="4044950" y="3460750"/>
          <p14:tracePt t="27942" x="4083050" y="3460750"/>
          <p14:tracePt t="27950" x="4127500" y="3460750"/>
          <p14:tracePt t="27958" x="4164013" y="3460750"/>
          <p14:tracePt t="27966" x="4192588" y="3460750"/>
          <p14:tracePt t="27974" x="4237038" y="3460750"/>
          <p14:tracePt t="27982" x="4273550" y="3460750"/>
          <p14:tracePt t="27990" x="4319588" y="3460750"/>
          <p14:tracePt t="27998" x="4356100" y="3460750"/>
          <p14:tracePt t="28006" x="4411663" y="3460750"/>
          <p14:tracePt t="28015" x="4475163" y="3460750"/>
          <p14:tracePt t="28023" x="4511675" y="3460750"/>
          <p14:tracePt t="28030" x="4538663" y="3460750"/>
          <p14:tracePt t="28039" x="4565650" y="3460750"/>
          <p14:tracePt t="28046" x="4602163" y="3460750"/>
          <p14:tracePt t="28055" x="4621213" y="3460750"/>
          <p14:tracePt t="28062" x="4638675" y="3451225"/>
          <p14:tracePt t="28078" x="4657725" y="3451225"/>
          <p14:tracePt t="28088" x="4694238" y="3433763"/>
          <p14:tracePt t="28094" x="4703763" y="3433763"/>
          <p14:tracePt t="28110" x="4730750" y="3424238"/>
          <p14:tracePt t="28118" x="4767263" y="3414713"/>
          <p14:tracePt t="28126" x="4784725" y="3406775"/>
          <p14:tracePt t="28134" x="4784725" y="3397250"/>
          <p14:tracePt t="28142" x="4830763" y="3378200"/>
          <p14:tracePt t="28150" x="4840288" y="3378200"/>
          <p14:tracePt t="28158" x="4849813" y="3370263"/>
          <p14:tracePt t="28168" x="4867275" y="3370263"/>
          <p14:tracePt t="28174" x="4886325" y="3351213"/>
          <p14:tracePt t="28182" x="4913313" y="3341688"/>
          <p14:tracePt t="28888" x="4886325" y="3341688"/>
          <p14:tracePt t="28894" x="4813300" y="3341688"/>
          <p14:tracePt t="28902" x="4757738" y="3341688"/>
          <p14:tracePt t="28910" x="4657725" y="3370263"/>
          <p14:tracePt t="28919" x="4565650" y="3387725"/>
          <p14:tracePt t="28926" x="4465638" y="3397250"/>
          <p14:tracePt t="28934" x="4375150" y="3424238"/>
          <p14:tracePt t="28942" x="4283075" y="3424238"/>
          <p14:tracePt t="28951" x="4200525" y="3433763"/>
          <p14:tracePt t="28958" x="4127500" y="3433763"/>
          <p14:tracePt t="28967" x="4054475" y="3460750"/>
          <p14:tracePt t="28975" x="3971925" y="3479800"/>
          <p14:tracePt t="28982" x="3844925" y="3479800"/>
          <p14:tracePt t="28991" x="3771900" y="3506788"/>
          <p14:tracePt t="28999" x="3725863" y="3506788"/>
          <p14:tracePt t="29008" x="3671888" y="3516313"/>
          <p14:tracePt t="29015" x="3589338" y="3552825"/>
          <p14:tracePt t="29023" x="3533775" y="3552825"/>
          <p14:tracePt t="29030" x="3452813" y="3579813"/>
          <p14:tracePt t="29041" x="3379788" y="3597275"/>
          <p14:tracePt t="29046" x="3306763" y="3597275"/>
          <p14:tracePt t="29056" x="3168650" y="3625850"/>
          <p14:tracePt t="29062" x="3078163" y="3633788"/>
          <p14:tracePt t="29073" x="2949575" y="3633788"/>
          <p14:tracePt t="29078" x="2867025" y="3662363"/>
          <p14:tracePt t="29089" x="2757488" y="3679825"/>
          <p14:tracePt t="29094" x="2676525" y="3698875"/>
          <p14:tracePt t="29103" x="2640013" y="3698875"/>
          <p14:tracePt t="29110" x="2584450" y="3716338"/>
          <p14:tracePt t="29119" x="2511425" y="3716338"/>
          <p14:tracePt t="29126" x="2457450" y="3716338"/>
          <p14:tracePt t="29134" x="2411413" y="3735388"/>
          <p14:tracePt t="29142" x="2365375" y="3743325"/>
          <p14:tracePt t="29151" x="2346325" y="3743325"/>
          <p14:tracePt t="29159" x="2319338" y="3743325"/>
          <p14:tracePt t="29168" x="2282825" y="3771900"/>
          <p14:tracePt t="29175" x="2255838" y="3779838"/>
          <p14:tracePt t="29182" x="2228850" y="3779838"/>
          <p14:tracePt t="29191" x="2209800" y="3798888"/>
          <p14:tracePt t="29208" x="2173288" y="3808413"/>
          <p14:tracePt t="29214" x="2155825" y="3808413"/>
          <p14:tracePt t="29224" x="2127250" y="3825875"/>
          <p14:tracePt t="29230" x="2119313" y="3825875"/>
          <p14:tracePt t="29239" x="2100263" y="3825875"/>
          <p14:tracePt t="29246" x="2073275" y="3835400"/>
          <p14:tracePt t="29255" x="2063750" y="3835400"/>
          <p14:tracePt t="29262" x="2046288" y="3835400"/>
          <p14:tracePt t="29278" x="2036763" y="3835400"/>
          <p14:tracePt t="29288" x="2017713" y="3852863"/>
          <p14:tracePt t="29302" x="2009775" y="3852863"/>
          <p14:tracePt t="29310" x="1990725" y="3852863"/>
          <p14:tracePt t="29326" x="1990725" y="3862388"/>
          <p14:tracePt t="29342" x="1981200" y="3862388"/>
          <p14:tracePt t="29350" x="1973263" y="3862388"/>
          <p14:tracePt t="29358" x="1963738" y="3862388"/>
          <p14:tracePt t="29374" x="1944688" y="3862388"/>
          <p14:tracePt t="29382" x="1927225" y="3881438"/>
          <p14:tracePt t="29398" x="1917700" y="3881438"/>
          <p14:tracePt t="29407" x="1908175" y="3881438"/>
          <p14:tracePt t="29423" x="1900238" y="3881438"/>
          <p14:tracePt t="29431" x="1890713" y="3881438"/>
          <p14:tracePt t="29438" x="1881188" y="3889375"/>
          <p14:tracePt t="29446" x="1871663" y="3889375"/>
          <p14:tracePt t="29455" x="1863725" y="3889375"/>
          <p14:tracePt t="29472" x="1844675" y="3889375"/>
          <p14:tracePt t="29478" x="1827213" y="3908425"/>
          <p14:tracePt t="29488" x="1808163" y="3917950"/>
          <p14:tracePt t="29510" x="1790700" y="3917950"/>
          <p14:tracePt t="29566" x="1771650" y="3917950"/>
          <p14:tracePt t="29630" x="1762125" y="3917950"/>
          <p14:tracePt t="32704" x="1790700" y="3917950"/>
          <p14:tracePt t="32711" x="1871663" y="3917950"/>
          <p14:tracePt t="32719" x="1973263" y="3944938"/>
          <p14:tracePt t="32727" x="2063750" y="3954463"/>
          <p14:tracePt t="32736" x="2155825" y="3954463"/>
          <p14:tracePt t="32743" x="2246313" y="3954463"/>
          <p14:tracePt t="32751" x="2338388" y="3954463"/>
          <p14:tracePt t="32759" x="2667000" y="3954463"/>
          <p14:tracePt t="32767" x="2794000" y="3954463"/>
          <p14:tracePt t="32775" x="2903538" y="3954463"/>
          <p14:tracePt t="32783" x="2995613" y="3954463"/>
          <p14:tracePt t="32791" x="3078163" y="3954463"/>
          <p14:tracePt t="32799" x="3132138" y="3954463"/>
          <p14:tracePt t="32808" x="3168650" y="3954463"/>
          <p14:tracePt t="32815" x="3187700" y="3954463"/>
          <p14:tracePt t="32824" x="3214688" y="3954463"/>
          <p14:tracePt t="32831" x="3232150" y="3954463"/>
          <p14:tracePt t="32840" x="3241675" y="3954463"/>
          <p14:tracePt t="32847" x="3260725" y="3954463"/>
          <p14:tracePt t="32863" x="3270250" y="3954463"/>
          <p14:tracePt t="32879" x="3278188" y="3954463"/>
          <p14:tracePt t="32891" x="3287713" y="3954463"/>
          <p14:tracePt t="32895" x="3297238" y="3954463"/>
          <p14:tracePt t="32904" x="3333750" y="3954463"/>
          <p14:tracePt t="32911" x="3360738" y="3954463"/>
          <p14:tracePt t="32922" x="3387725" y="3954463"/>
          <p14:tracePt t="32927" x="3416300" y="3954463"/>
          <p14:tracePt t="32935" x="3460750" y="3954463"/>
          <p14:tracePt t="32943" x="3489325" y="3954463"/>
          <p14:tracePt t="32951" x="3525838" y="3954463"/>
          <p14:tracePt t="32959" x="3579813" y="3954463"/>
          <p14:tracePt t="32967" x="3625850" y="3954463"/>
          <p14:tracePt t="32975" x="3652838" y="3954463"/>
          <p14:tracePt t="32983" x="3698875" y="3954463"/>
          <p14:tracePt t="32992" x="3735388" y="3954463"/>
          <p14:tracePt t="32999" x="3771900" y="3954463"/>
          <p14:tracePt t="33008" x="3844925" y="3954463"/>
          <p14:tracePt t="33015" x="3917950" y="3954463"/>
          <p14:tracePt t="33024" x="3990975" y="3954463"/>
          <p14:tracePt t="33031" x="4083050" y="3954463"/>
          <p14:tracePt t="33040" x="4183063" y="3954463"/>
          <p14:tracePt t="33047" x="4273550" y="3954463"/>
          <p14:tracePt t="33057" x="4419600" y="3954463"/>
          <p14:tracePt t="33063" x="4529138" y="3990975"/>
          <p14:tracePt t="33075" x="4621213" y="4000500"/>
          <p14:tracePt t="33079" x="4740275" y="4027488"/>
          <p14:tracePt t="33090" x="4830763" y="4044950"/>
          <p14:tracePt t="33095" x="4886325" y="4044950"/>
          <p14:tracePt t="33104" x="4940300" y="4044950"/>
          <p14:tracePt t="33112" x="5049838" y="4044950"/>
          <p14:tracePt t="33120" x="5114925" y="4044950"/>
          <p14:tracePt t="33127" x="5168900" y="4044950"/>
          <p14:tracePt t="33135" x="5195888" y="4044950"/>
          <p14:tracePt t="33143" x="5241925" y="4044950"/>
          <p14:tracePt t="33151" x="5268913" y="4044950"/>
          <p14:tracePt t="33159" x="5305425" y="4037013"/>
          <p14:tracePt t="33167" x="5370513" y="4027488"/>
          <p14:tracePt t="33176" x="5451475" y="4000500"/>
          <p14:tracePt t="33185" x="5507038" y="3990975"/>
          <p14:tracePt t="33192" x="5553075" y="3963988"/>
          <p14:tracePt t="33199" x="5607050" y="3954463"/>
          <p14:tracePt t="33211" x="5689600" y="3927475"/>
          <p14:tracePt t="33215" x="5753100" y="3917950"/>
          <p14:tracePt t="33224" x="5818188" y="3881438"/>
          <p14:tracePt t="33231" x="5872163" y="3852863"/>
          <p14:tracePt t="33240" x="5918200" y="3844925"/>
          <p14:tracePt t="33247" x="5945188" y="3825875"/>
          <p14:tracePt t="33256" x="5964238" y="3816350"/>
          <p14:tracePt t="33263" x="5972175" y="3816350"/>
          <p14:tracePt t="33279" x="5991225" y="3798888"/>
          <p14:tracePt t="33783" x="5964238" y="3798888"/>
          <p14:tracePt t="33791" x="5881688" y="3798888"/>
          <p14:tracePt t="33799" x="5745163" y="3798888"/>
          <p14:tracePt t="33808" x="5634038" y="3825875"/>
          <p14:tracePt t="33815" x="5487988" y="3844925"/>
          <p14:tracePt t="33824" x="5414963" y="3844925"/>
          <p14:tracePt t="33831" x="5287963" y="3844925"/>
          <p14:tracePt t="33840" x="5214938" y="3844925"/>
          <p14:tracePt t="33847" x="5078413" y="3871913"/>
          <p14:tracePt t="33857" x="5005388" y="3871913"/>
          <p14:tracePt t="33863" x="4895850" y="3871913"/>
          <p14:tracePt t="33874" x="4784725" y="3889375"/>
          <p14:tracePt t="33879" x="4684713" y="3917950"/>
          <p14:tracePt t="33890" x="4611688" y="3917950"/>
          <p14:tracePt t="33895" x="4521200" y="3927475"/>
          <p14:tracePt t="33907" x="4448175" y="3927475"/>
          <p14:tracePt t="33911" x="4365625" y="3954463"/>
          <p14:tracePt t="33921" x="4273550" y="3971925"/>
          <p14:tracePt t="33928" x="4183063" y="3971925"/>
          <p14:tracePt t="33937" x="4044950" y="4000500"/>
          <p14:tracePt t="33943" x="3917950" y="4008438"/>
          <p14:tracePt t="33951" x="3771900" y="4008438"/>
          <p14:tracePt t="33960" x="3643313" y="4044950"/>
          <p14:tracePt t="33968" x="3497263" y="4054475"/>
          <p14:tracePt t="33976" x="3343275" y="4081463"/>
          <p14:tracePt t="33983" x="3178175" y="4100513"/>
          <p14:tracePt t="33991" x="3013075" y="4127500"/>
          <p14:tracePt t="33999" x="2849563" y="4146550"/>
          <p14:tracePt t="34008" x="2703513" y="4173538"/>
          <p14:tracePt t="34015" x="2520950" y="4191000"/>
          <p14:tracePt t="34024" x="2392363" y="4191000"/>
          <p14:tracePt t="34031" x="2265363" y="4200525"/>
          <p14:tracePt t="34041" x="2163763" y="4219575"/>
          <p14:tracePt t="34047" x="2073275" y="4219575"/>
          <p14:tracePt t="34058" x="2017713" y="4219575"/>
          <p14:tracePt t="34063" x="1990725" y="4219575"/>
          <p14:tracePt t="34075" x="1944688" y="4219575"/>
          <p14:tracePt t="34079" x="1908175" y="4219575"/>
          <p14:tracePt t="34090" x="1871663" y="4219575"/>
          <p14:tracePt t="34095" x="1854200" y="4219575"/>
          <p14:tracePt t="34105" x="1817688" y="4227513"/>
          <p14:tracePt t="34111" x="1781175" y="4246563"/>
          <p14:tracePt t="34120" x="1762125" y="4246563"/>
          <p14:tracePt t="34127" x="1725613" y="4246563"/>
          <p14:tracePt t="34135" x="1698625" y="4264025"/>
          <p14:tracePt t="34143" x="1644650" y="4283075"/>
          <p14:tracePt t="34151" x="1625600" y="4292600"/>
          <p14:tracePt t="34160" x="1598613" y="4292600"/>
          <p14:tracePt t="34167" x="1552575" y="4292600"/>
          <p14:tracePt t="34176" x="1525588" y="4292600"/>
          <p14:tracePt t="34183" x="1516063" y="4292600"/>
          <p14:tracePt t="34194" x="1489075" y="4300538"/>
          <p14:tracePt t="34199" x="1479550" y="4310063"/>
          <p14:tracePt t="34207" x="1470025" y="4310063"/>
          <p14:tracePt t="34215" x="1443038" y="4310063"/>
          <p14:tracePt t="34224" x="1443038" y="4319588"/>
          <p14:tracePt t="34240" x="1423988" y="4337050"/>
          <p14:tracePt t="34258" x="1406525" y="4346575"/>
          <p14:tracePt t="34296" x="1379538" y="4365625"/>
          <p14:tracePt t="35688" x="1406525" y="4365625"/>
          <p14:tracePt t="35695" x="1423988" y="4365625"/>
          <p14:tracePt t="35704" x="1433513" y="4365625"/>
          <p14:tracePt t="35711" x="1452563" y="4365625"/>
          <p14:tracePt t="35719" x="1489075" y="4365625"/>
          <p14:tracePt t="35727" x="1506538" y="4365625"/>
          <p14:tracePt t="35735" x="1543050" y="4365625"/>
          <p14:tracePt t="35746" x="1570038" y="4365625"/>
          <p14:tracePt t="35751" x="1589088" y="4365625"/>
          <p14:tracePt t="35759" x="1606550" y="4365625"/>
          <p14:tracePt t="35769" x="1635125" y="4365625"/>
          <p14:tracePt t="35778" x="1689100" y="4365625"/>
          <p14:tracePt t="35782" x="1725613" y="4365625"/>
          <p14:tracePt t="35790" x="1771650" y="4365625"/>
          <p14:tracePt t="35798" x="1817688" y="4365625"/>
          <p14:tracePt t="35807" x="1854200" y="4365625"/>
          <p14:tracePt t="35814" x="1908175" y="4365625"/>
          <p14:tracePt t="35823" x="1954213" y="4365625"/>
          <p14:tracePt t="35830" x="2009775" y="4337050"/>
          <p14:tracePt t="35839" x="2036763" y="4337050"/>
          <p14:tracePt t="35846" x="2082800" y="4329113"/>
          <p14:tracePt t="35856" x="2146300" y="4319588"/>
          <p14:tracePt t="35863" x="2163763" y="4310063"/>
          <p14:tracePt t="35872" x="2192338" y="4310063"/>
          <p14:tracePt t="35878" x="2200275" y="4310063"/>
          <p14:tracePt t="35889" x="2219325" y="4310063"/>
          <p14:tracePt t="35894" x="2228850" y="4310063"/>
          <p14:tracePt t="35905" x="2246313" y="4310063"/>
          <p14:tracePt t="35910" x="2265363" y="4310063"/>
          <p14:tracePt t="35918" x="2282825" y="4310063"/>
          <p14:tracePt t="35927" x="2301875" y="4310063"/>
          <p14:tracePt t="35935" x="2319338" y="4310063"/>
          <p14:tracePt t="35943" x="2338388" y="4310063"/>
          <p14:tracePt t="35951" x="2355850" y="4310063"/>
          <p14:tracePt t="35967" x="2374900" y="4310063"/>
          <p14:tracePt t="36104" x="2382838" y="4310063"/>
          <p14:tracePt t="36121" x="2411413" y="4310063"/>
          <p14:tracePt t="36127" x="2419350" y="4310063"/>
          <p14:tracePt t="36135" x="2428875" y="4310063"/>
          <p14:tracePt t="36143" x="2457450" y="4310063"/>
          <p14:tracePt t="36151" x="2465388" y="4310063"/>
          <p14:tracePt t="36160" x="2484438" y="4310063"/>
          <p14:tracePt t="36167" x="2501900" y="4310063"/>
          <p14:tracePt t="36175" x="2530475" y="4310063"/>
          <p14:tracePt t="36183" x="2547938" y="4310063"/>
          <p14:tracePt t="36192" x="2566988" y="4300538"/>
          <p14:tracePt t="36199" x="2593975" y="4300538"/>
          <p14:tracePt t="36208" x="2611438" y="4300538"/>
          <p14:tracePt t="36227" x="2657475" y="4292600"/>
          <p14:tracePt t="36231" x="2667000" y="4283075"/>
          <p14:tracePt t="36241" x="2676525" y="4283075"/>
          <p14:tracePt t="36258" x="2684463" y="4283075"/>
          <p14:tracePt t="36304" x="2693988" y="4283075"/>
          <p14:tracePt t="36311" x="2720975" y="4273550"/>
          <p14:tracePt t="36321" x="2730500" y="4273550"/>
          <p14:tracePt t="36327" x="2749550" y="4273550"/>
          <p14:tracePt t="36335" x="2803525" y="4273550"/>
          <p14:tracePt t="36343" x="2859088" y="4273550"/>
          <p14:tracePt t="36351" x="2913063" y="4273550"/>
          <p14:tracePt t="36359" x="2968625" y="4273550"/>
          <p14:tracePt t="36367" x="3049588" y="4273550"/>
          <p14:tracePt t="36375" x="3122613" y="4273550"/>
          <p14:tracePt t="36383" x="3195638" y="4273550"/>
          <p14:tracePt t="36392" x="3270250" y="4273550"/>
          <p14:tracePt t="36399" x="3360738" y="4273550"/>
          <p14:tracePt t="36408" x="3433763" y="4273550"/>
          <p14:tracePt t="36415" x="3525838" y="4273550"/>
          <p14:tracePt t="36425" x="3598863" y="4273550"/>
          <p14:tracePt t="36431" x="3679825" y="4273550"/>
          <p14:tracePt t="36441" x="3735388" y="4273550"/>
          <p14:tracePt t="36447" x="3789363" y="4273550"/>
          <p14:tracePt t="36457" x="3825875" y="4273550"/>
          <p14:tracePt t="36463" x="3881438" y="4273550"/>
          <p14:tracePt t="36477" x="3927475" y="4273550"/>
          <p14:tracePt t="36480" x="3954463" y="4273550"/>
          <p14:tracePt t="36490" x="3981450" y="4273550"/>
          <p14:tracePt t="36495" x="4017963" y="4273550"/>
          <p14:tracePt t="36504" x="4044950" y="4273550"/>
          <p14:tracePt t="36511" x="4073525" y="4273550"/>
          <p14:tracePt t="36519" x="4100513" y="4273550"/>
          <p14:tracePt t="36527" x="4146550" y="4273550"/>
          <p14:tracePt t="36535" x="4200525" y="4273550"/>
          <p14:tracePt t="36543" x="4256088" y="4273550"/>
          <p14:tracePt t="36551" x="4310063" y="4273550"/>
          <p14:tracePt t="36560" x="4365625" y="4273550"/>
          <p14:tracePt t="36567" x="4419600" y="4273550"/>
          <p14:tracePt t="36575" x="4492625" y="4273550"/>
          <p14:tracePt t="36583" x="4594225" y="4273550"/>
          <p14:tracePt t="36591" x="4667250" y="4273550"/>
          <p14:tracePt t="36599" x="4740275" y="4273550"/>
          <p14:tracePt t="36608" x="4813300" y="4273550"/>
          <p14:tracePt t="36615" x="4886325" y="4273550"/>
          <p14:tracePt t="36624" x="4940300" y="4273550"/>
          <p14:tracePt t="36631" x="4976813" y="4256088"/>
          <p14:tracePt t="36641" x="5005388" y="4256088"/>
          <p14:tracePt t="36647" x="5041900" y="4256088"/>
          <p14:tracePt t="36657" x="5095875" y="4256088"/>
          <p14:tracePt t="36663" x="5159375" y="4256088"/>
          <p14:tracePt t="36673" x="5214938" y="4256088"/>
          <p14:tracePt t="36679" x="5251450" y="4256088"/>
          <p14:tracePt t="36690" x="5305425" y="4256088"/>
          <p14:tracePt t="36699" x="5360988" y="4256088"/>
          <p14:tracePt t="36706" x="5443538" y="4256088"/>
          <p14:tracePt t="36711" x="5497513" y="4256088"/>
          <p14:tracePt t="36719" x="5589588" y="4256088"/>
          <p14:tracePt t="36727" x="5662613" y="4256088"/>
          <p14:tracePt t="36735" x="5735638" y="4256088"/>
          <p14:tracePt t="36743" x="5826125" y="4256088"/>
          <p14:tracePt t="36751" x="5918200" y="4256088"/>
          <p14:tracePt t="36759" x="5991225" y="4256088"/>
          <p14:tracePt t="36767" x="6037263" y="4256088"/>
          <p14:tracePt t="36775" x="6100763" y="4256088"/>
          <p14:tracePt t="36783" x="6183313" y="4256088"/>
          <p14:tracePt t="36791" x="6237288" y="4256088"/>
          <p14:tracePt t="36799" x="6273800" y="4256088"/>
          <p14:tracePt t="36808" x="6300788" y="4256088"/>
          <p14:tracePt t="36815" x="6319838" y="4256088"/>
          <p14:tracePt t="36824" x="6329363" y="4256088"/>
          <p14:tracePt t="36831" x="6346825" y="4256088"/>
          <p14:tracePt t="36841" x="6356350" y="4256088"/>
          <p14:tracePt t="36857" x="6373813" y="4256088"/>
          <p14:tracePt t="36863" x="6383338" y="4256088"/>
          <p14:tracePt t="36874" x="6392863" y="4256088"/>
          <p14:tracePt t="36879" x="6402388" y="4256088"/>
          <p14:tracePt t="36891" x="6429375" y="4256088"/>
          <p14:tracePt t="36895" x="6456363" y="4256088"/>
          <p14:tracePt t="36905" x="6502400" y="4256088"/>
          <p14:tracePt t="36911" x="6565900" y="4256088"/>
          <p14:tracePt t="36919" x="6657975" y="4256088"/>
          <p14:tracePt t="36927" x="6757988" y="4256088"/>
          <p14:tracePt t="36935" x="6850063" y="4256088"/>
          <p14:tracePt t="36943" x="7215188" y="4292600"/>
          <p14:tracePt t="36951" x="7324725" y="4310063"/>
          <p14:tracePt t="36960" x="7434263" y="4310063"/>
          <p14:tracePt t="36967" x="7580313" y="4310063"/>
          <p14:tracePt t="36976" x="7699375" y="4337050"/>
          <p14:tracePt t="36983" x="7753350" y="4346575"/>
          <p14:tracePt t="36992" x="7826375" y="4346575"/>
          <p14:tracePt t="36999" x="7889875" y="4373563"/>
          <p14:tracePt t="37007" x="7899400" y="4373563"/>
          <p14:tracePt t="37015" x="7926388" y="4373563"/>
          <p14:tracePt t="37025" x="7945438" y="4373563"/>
          <p14:tracePt t="37031" x="7954963" y="4373563"/>
          <p14:tracePt t="41511" x="7945438" y="4373563"/>
          <p14:tracePt t="41519" x="7826375" y="4410075"/>
          <p14:tracePt t="41527" x="7626350" y="4429125"/>
          <p14:tracePt t="41535" x="7388225" y="4483100"/>
          <p14:tracePt t="41543" x="7123113" y="4483100"/>
          <p14:tracePt t="41551" x="6813550" y="4519613"/>
          <p14:tracePt t="41561" x="6548438" y="4519613"/>
          <p14:tracePt t="41569" x="6365875" y="4519613"/>
          <p14:tracePt t="41576" x="6219825" y="4519613"/>
          <p14:tracePt t="41583" x="6073775" y="4529138"/>
          <p14:tracePt t="41592" x="5972175" y="4565650"/>
          <p14:tracePt t="41599" x="5945188" y="4565650"/>
          <p14:tracePt t="41607" x="5918200" y="4575175"/>
          <p14:tracePt t="41615" x="5908675" y="4575175"/>
          <p14:tracePt t="41624" x="5891213" y="4584700"/>
          <p14:tracePt t="41631" x="5872163" y="4592638"/>
          <p14:tracePt t="41640" x="5845175" y="4602163"/>
          <p14:tracePt t="41647" x="5799138" y="4621213"/>
          <p14:tracePt t="41656" x="5699125" y="4665663"/>
          <p14:tracePt t="41663" x="5607050" y="4675188"/>
          <p14:tracePt t="41674" x="5516563" y="4702175"/>
          <p14:tracePt t="41679" x="5414963" y="4721225"/>
          <p14:tracePt t="41690" x="5324475" y="4730750"/>
          <p14:tracePt t="41695" x="5095875" y="4748213"/>
          <p14:tracePt t="41704" x="4986338" y="4757738"/>
          <p14:tracePt t="41711" x="4886325" y="4784725"/>
          <p14:tracePt t="41719" x="4830763" y="4784725"/>
          <p14:tracePt t="41726" x="4794250" y="4784725"/>
          <p14:tracePt t="41734" x="4757738" y="4803775"/>
          <p14:tracePt t="41742" x="4740275" y="4803775"/>
          <p14:tracePt t="41750" x="4711700" y="4821238"/>
          <p14:tracePt t="41758" x="4694238" y="4821238"/>
          <p14:tracePt t="41767" x="4675188" y="4830763"/>
          <p14:tracePt t="41774" x="4667250" y="4830763"/>
          <p14:tracePt t="41782" x="4638675" y="4848225"/>
          <p14:tracePt t="41792" x="4630738" y="4857750"/>
          <p14:tracePt t="41799" x="4602163" y="4857750"/>
          <p14:tracePt t="41808" x="4575175" y="4876800"/>
          <p14:tracePt t="41815" x="4548188" y="4876800"/>
          <p14:tracePt t="41823" x="4492625" y="4884738"/>
          <p14:tracePt t="41831" x="4448175" y="4894263"/>
          <p14:tracePt t="41841" x="4383088" y="4922838"/>
          <p14:tracePt t="41847" x="4329113" y="4949825"/>
          <p14:tracePt t="41858" x="4292600" y="4959350"/>
          <p14:tracePt t="41863" x="4256088" y="4959350"/>
          <p14:tracePt t="41873" x="4229100" y="4959350"/>
          <p14:tracePt t="41879" x="4192588" y="4959350"/>
          <p14:tracePt t="41890" x="4164013" y="4976813"/>
          <p14:tracePt t="41897" x="4127500" y="4976813"/>
          <p14:tracePt t="41904" x="4090988" y="4976813"/>
          <p14:tracePt t="41913" x="4064000" y="4976813"/>
          <p14:tracePt t="41919" x="4027488" y="4976813"/>
          <p14:tracePt t="41928" x="3971925" y="4976813"/>
          <p14:tracePt t="41935" x="3908425" y="4976813"/>
          <p14:tracePt t="41944" x="3835400" y="4976813"/>
          <p14:tracePt t="41951" x="3744913" y="4976813"/>
          <p14:tracePt t="41959" x="3671888" y="4976813"/>
          <p14:tracePt t="41966" x="3579813" y="4976813"/>
          <p14:tracePt t="41975" x="3506788" y="4976813"/>
          <p14:tracePt t="41982" x="3379788" y="4976813"/>
          <p14:tracePt t="41991" x="3297238" y="4976813"/>
          <p14:tracePt t="41998" x="3241675" y="4949825"/>
          <p14:tracePt t="42007" x="3205163" y="4949825"/>
          <p14:tracePt t="42024" x="3195638" y="4949825"/>
          <p14:tracePt t="42567" x="3187700" y="4940300"/>
          <p14:tracePt t="42639" x="3205163" y="4930775"/>
          <p14:tracePt t="42647" x="3232150" y="4913313"/>
          <p14:tracePt t="42656" x="3287713" y="4884738"/>
          <p14:tracePt t="42663" x="3370263" y="4876800"/>
          <p14:tracePt t="42674" x="3460750" y="4830763"/>
          <p14:tracePt t="42679" x="3562350" y="4830763"/>
          <p14:tracePt t="42690" x="3652838" y="4794250"/>
          <p14:tracePt t="42695" x="3752850" y="4775200"/>
          <p14:tracePt t="42705" x="3954463" y="4748213"/>
          <p14:tracePt t="42711" x="4027488" y="4748213"/>
          <p14:tracePt t="42721" x="4100513" y="4748213"/>
          <p14:tracePt t="42728" x="4146550" y="4721225"/>
          <p14:tracePt t="42737" x="4183063" y="4721225"/>
          <p14:tracePt t="42743" x="4200525" y="4711700"/>
          <p14:tracePt t="42751" x="4210050" y="4711700"/>
          <p14:tracePt t="42760" x="4246563" y="4711700"/>
          <p14:tracePt t="42767" x="4273550" y="4711700"/>
          <p14:tracePt t="42775" x="4302125" y="4694238"/>
          <p14:tracePt t="42783" x="4329113" y="4694238"/>
          <p14:tracePt t="42791" x="4383088" y="4694238"/>
          <p14:tracePt t="42799" x="4465638" y="4694238"/>
          <p14:tracePt t="42808" x="4557713" y="4694238"/>
          <p14:tracePt t="42815" x="4648200" y="4694238"/>
          <p14:tracePt t="42824" x="4830763" y="4694238"/>
          <p14:tracePt t="42831" x="4986338" y="4694238"/>
          <p14:tracePt t="42840" x="5132388" y="4694238"/>
          <p14:tracePt t="42847" x="5297488" y="4694238"/>
          <p14:tracePt t="42857" x="5443538" y="4675188"/>
          <p14:tracePt t="42863" x="5607050" y="4675188"/>
          <p14:tracePt t="42874" x="5708650" y="4648200"/>
          <p14:tracePt t="42879" x="5818188" y="4648200"/>
          <p14:tracePt t="42890" x="5908675" y="4648200"/>
          <p14:tracePt t="42897" x="6018213" y="4648200"/>
          <p14:tracePt t="42904" x="6091238" y="4648200"/>
          <p14:tracePt t="42911" x="6137275" y="4648200"/>
          <p14:tracePt t="42919" x="6191250" y="4648200"/>
          <p14:tracePt t="42927" x="6219825" y="4648200"/>
          <p14:tracePt t="43951" x="6246813" y="4648200"/>
          <p14:tracePt t="43976" x="6300788" y="4648200"/>
          <p14:tracePt t="43983" x="6329363" y="4648200"/>
          <p14:tracePt t="44015" x="6337300" y="4648200"/>
          <p14:tracePt t="44089" x="6346825" y="4657725"/>
          <p14:tracePt t="44095" x="6346825" y="4665663"/>
          <p14:tracePt t="44104" x="6346825" y="4684713"/>
          <p14:tracePt t="44111" x="6346825" y="4702175"/>
          <p14:tracePt t="44119" x="6346825" y="4711700"/>
          <p14:tracePt t="44127" x="6346825" y="4721225"/>
          <p14:tracePt t="44391" x="6346825" y="4738688"/>
          <p14:tracePt t="44399" x="6256338" y="4757738"/>
          <p14:tracePt t="44408" x="6127750" y="4803775"/>
          <p14:tracePt t="44415" x="5972175" y="4848225"/>
          <p14:tracePt t="44424" x="5845175" y="4876800"/>
          <p14:tracePt t="44431" x="5716588" y="4922838"/>
          <p14:tracePt t="44441" x="5580063" y="4976813"/>
          <p14:tracePt t="44447" x="5451475" y="5003800"/>
          <p14:tracePt t="44457" x="5314950" y="5068888"/>
          <p14:tracePt t="44463" x="5178425" y="5122863"/>
          <p14:tracePt t="44475" x="5068888" y="5186363"/>
          <p14:tracePt t="44480" x="4968875" y="5222875"/>
          <p14:tracePt t="44490" x="4903788" y="5241925"/>
          <p14:tracePt t="44495" x="4821238" y="5305425"/>
          <p14:tracePt t="44505" x="4776788" y="5341938"/>
          <p14:tracePt t="44511" x="4748213" y="5351463"/>
          <p14:tracePt t="44520" x="4711700" y="5368925"/>
          <p14:tracePt t="44528" x="4667250" y="5405438"/>
          <p14:tracePt t="44536" x="4638675" y="5424488"/>
          <p14:tracePt t="44544" x="4594225" y="5451475"/>
          <p14:tracePt t="44551" x="4565650" y="5470525"/>
          <p14:tracePt t="44560" x="4538663" y="5478463"/>
          <p14:tracePt t="44567" x="4502150" y="5497513"/>
          <p14:tracePt t="44578" x="4492625" y="5507038"/>
          <p14:tracePt t="44584" x="4465638" y="5524500"/>
          <p14:tracePt t="44592" x="4438650" y="5534025"/>
          <p14:tracePt t="44599" x="4411663" y="5561013"/>
          <p14:tracePt t="44608" x="4365625" y="5580063"/>
          <p14:tracePt t="44615" x="4338638" y="5597525"/>
          <p14:tracePt t="44624" x="4292600" y="5634038"/>
          <p14:tracePt t="44631" x="4246563" y="5653088"/>
          <p14:tracePt t="44641" x="4164013" y="5707063"/>
          <p14:tracePt t="44647" x="4083050" y="5753100"/>
          <p14:tracePt t="44658" x="4037013" y="5789613"/>
          <p14:tracePt t="44663" x="3935413" y="5826125"/>
          <p14:tracePt t="44675" x="3854450" y="5872163"/>
          <p14:tracePt t="44679" x="3789363" y="5908675"/>
          <p14:tracePt t="44690" x="3725863" y="5945188"/>
          <p14:tracePt t="44696" x="3662363" y="5981700"/>
          <p14:tracePt t="44704" x="3562350" y="6027738"/>
          <p14:tracePt t="44712" x="3497263" y="6054725"/>
          <p14:tracePt t="44719" x="3443288" y="6064250"/>
          <p14:tracePt t="44730" x="3379788" y="6091238"/>
          <p14:tracePt t="44736" x="3324225" y="6100763"/>
          <p14:tracePt t="44746" x="3278188" y="6100763"/>
          <p14:tracePt t="44751" x="3224213" y="6100763"/>
          <p14:tracePt t="44759" x="3187700" y="6100763"/>
          <p14:tracePt t="44767" x="3132138" y="6100763"/>
          <p14:tracePt t="44776" x="3086100" y="6100763"/>
          <p14:tracePt t="44783" x="3049588" y="6100763"/>
          <p14:tracePt t="44792" x="2995613" y="6100763"/>
          <p14:tracePt t="44799" x="2968625" y="6100763"/>
          <p14:tracePt t="44808" x="2922588" y="6100763"/>
          <p14:tracePt t="44815" x="2886075" y="6100763"/>
          <p14:tracePt t="44824" x="2840038" y="6100763"/>
          <p14:tracePt t="44831" x="2786063" y="6100763"/>
          <p14:tracePt t="44841" x="2740025" y="6091238"/>
          <p14:tracePt t="44847" x="2713038" y="6091238"/>
          <p14:tracePt t="44858" x="2693988" y="6064250"/>
          <p14:tracePt t="44863" x="2667000" y="6064250"/>
          <p14:tracePt t="44874" x="2657475" y="6064250"/>
          <p14:tracePt t="44879" x="2630488" y="6064250"/>
          <p14:tracePt t="44891" x="2603500" y="6045200"/>
          <p14:tracePt t="44895" x="2584450" y="6035675"/>
          <p14:tracePt t="44904" x="2566988" y="6027738"/>
          <p14:tracePt t="44911" x="2557463" y="6027738"/>
          <p14:tracePt t="44922" x="2538413" y="6018213"/>
          <p14:tracePt t="44927" x="2511425" y="5999163"/>
          <p14:tracePt t="44935" x="2493963" y="5999163"/>
          <p14:tracePt t="44943" x="2484438" y="5991225"/>
          <p14:tracePt t="44951" x="2474913" y="5991225"/>
          <p14:tracePt t="44960" x="2465388" y="5981700"/>
          <p14:tracePt t="44967" x="2438400" y="5972175"/>
          <p14:tracePt t="44976" x="2428875" y="5954713"/>
          <p14:tracePt t="44983" x="2411413" y="5945188"/>
          <p14:tracePt t="44999" x="2401888" y="5926138"/>
          <p14:tracePt t="45007" x="2401888" y="5918200"/>
          <p14:tracePt t="45024" x="2401888" y="5908675"/>
          <p14:tracePt t="45040" x="2382838" y="5889625"/>
          <p14:tracePt t="45057" x="2382838" y="5881688"/>
          <p14:tracePt t="45074" x="2382838" y="5862638"/>
          <p14:tracePt t="45079" x="2382838" y="5853113"/>
          <p14:tracePt t="45095" x="2382838" y="5843588"/>
          <p14:tracePt t="45104" x="2382838" y="5835650"/>
          <p14:tracePt t="45111" x="2382838" y="5816600"/>
          <p14:tracePt t="45127" x="2374900" y="5807075"/>
          <p14:tracePt t="45143" x="2374900" y="5789613"/>
          <p14:tracePt t="45160" x="2374900" y="5780088"/>
          <p14:tracePt t="45176" x="2374900" y="5770563"/>
          <p14:tracePt t="45183" x="2374900" y="5762625"/>
          <p14:tracePt t="45192" x="2374900" y="5743575"/>
          <p14:tracePt t="45199" x="2374900" y="5734050"/>
          <p14:tracePt t="45211" x="2374900" y="5716588"/>
          <p14:tracePt t="45231" x="2346325" y="5697538"/>
          <p14:tracePt t="45241" x="2338388" y="5689600"/>
          <p14:tracePt t="45247" x="2338388" y="5680075"/>
          <p14:tracePt t="45273" x="2328863" y="5670550"/>
          <p14:tracePt t="45311" x="2319338" y="5661025"/>
          <p14:tracePt t="45319" x="2309813" y="5661025"/>
          <p14:tracePt t="45335" x="2301875" y="5653088"/>
          <p14:tracePt t="45343" x="2273300" y="5643563"/>
          <p14:tracePt t="45360" x="2273300" y="5634038"/>
          <p14:tracePt t="45383" x="2265363" y="5634038"/>
          <p14:tracePt t="45399" x="2265363" y="5624513"/>
          <p14:tracePt t="45408" x="2255838" y="5616575"/>
          <p14:tracePt t="45424" x="2246313" y="5616575"/>
          <p14:tracePt t="45439" x="2236788" y="5616575"/>
          <p14:tracePt t="45447" x="2219325" y="5616575"/>
          <p14:tracePt t="45463" x="2209800" y="5616575"/>
          <p14:tracePt t="46072" x="2228850" y="5616575"/>
          <p14:tracePt t="46079" x="2246313" y="5616575"/>
          <p14:tracePt t="46089" x="2292350" y="5616575"/>
          <p14:tracePt t="46095" x="2319338" y="5616575"/>
          <p14:tracePt t="46105" x="2338388" y="5616575"/>
          <p14:tracePt t="46111" x="2374900" y="5616575"/>
          <p14:tracePt t="46120" x="2401888" y="5616575"/>
          <p14:tracePt t="46127" x="2438400" y="5616575"/>
          <p14:tracePt t="46135" x="2493963" y="5616575"/>
          <p14:tracePt t="46143" x="2520950" y="5616575"/>
          <p14:tracePt t="46151" x="2547938" y="5616575"/>
          <p14:tracePt t="46159" x="2574925" y="5616575"/>
          <p14:tracePt t="46167" x="2620963" y="5616575"/>
          <p14:tracePt t="46175" x="2647950" y="5634038"/>
          <p14:tracePt t="46183" x="2703513" y="5634038"/>
          <p14:tracePt t="46192" x="2720975" y="5634038"/>
          <p14:tracePt t="46209" x="2749550" y="5643563"/>
          <p14:tracePt t="46215" x="2767013" y="5643563"/>
          <p14:tracePt t="46224" x="2794000" y="5643563"/>
          <p14:tracePt t="46231" x="2813050" y="5643563"/>
          <p14:tracePt t="46263" x="2822575" y="5643563"/>
          <p14:tracePt t="46383" x="2849563" y="5643563"/>
          <p14:tracePt t="46399" x="2867025" y="5643563"/>
          <p14:tracePt t="46415" x="2895600" y="5643563"/>
          <p14:tracePt t="46423" x="2922588" y="5643563"/>
          <p14:tracePt t="46431" x="2940050" y="5643563"/>
          <p14:tracePt t="46440" x="2976563" y="5643563"/>
          <p14:tracePt t="46458" x="2995613" y="5643563"/>
          <p14:tracePt t="46463" x="3013075" y="5643563"/>
          <p14:tracePt t="46474" x="3022600" y="5643563"/>
          <p14:tracePt t="46479" x="3032125" y="5643563"/>
          <p14:tracePt t="46490" x="3059113" y="5643563"/>
          <p14:tracePt t="46495" x="3078163" y="5643563"/>
          <p14:tracePt t="46503" x="3105150" y="5643563"/>
          <p14:tracePt t="46511" x="3132138" y="5643563"/>
          <p14:tracePt t="46522" x="3159125" y="5643563"/>
          <p14:tracePt t="46527" x="3178175" y="5643563"/>
          <p14:tracePt t="46536" x="3195638" y="5643563"/>
          <p14:tracePt t="46543" x="3224213" y="5643563"/>
          <p14:tracePt t="46551" x="3260725" y="5643563"/>
          <p14:tracePt t="46560" x="3297238" y="5643563"/>
          <p14:tracePt t="46568" x="3351213" y="5643563"/>
          <p14:tracePt t="46575" x="3406775" y="5643563"/>
          <p14:tracePt t="46583" x="3460750" y="5643563"/>
          <p14:tracePt t="46591" x="3525838" y="5643563"/>
          <p14:tracePt t="46599" x="3579813" y="5643563"/>
          <p14:tracePt t="46608" x="3616325" y="5643563"/>
          <p14:tracePt t="46615" x="3671888" y="5643563"/>
          <p14:tracePt t="46625" x="3716338" y="5643563"/>
          <p14:tracePt t="46632" x="3771900" y="5643563"/>
          <p14:tracePt t="46644" x="3808413" y="5643563"/>
          <p14:tracePt t="46647" x="3854450" y="5643563"/>
          <p14:tracePt t="46658" x="3908425" y="5643563"/>
          <p14:tracePt t="46663" x="3927475" y="5643563"/>
          <p14:tracePt t="46674" x="3954463" y="5643563"/>
          <p14:tracePt t="46679" x="3963988" y="5643563"/>
          <p14:tracePt t="46807" x="3971925" y="5643563"/>
          <p14:tracePt t="46824" x="3981450" y="5643563"/>
          <p14:tracePt t="46831" x="4000500" y="5643563"/>
          <p14:tracePt t="46839" x="4008438" y="5643563"/>
          <p14:tracePt t="46847" x="4037013" y="5643563"/>
          <p14:tracePt t="46857" x="4054475" y="5643563"/>
          <p14:tracePt t="46863" x="4090988" y="5643563"/>
          <p14:tracePt t="46873" x="4146550" y="5643563"/>
          <p14:tracePt t="46879" x="4192588" y="5643563"/>
          <p14:tracePt t="46891" x="4229100" y="5643563"/>
          <p14:tracePt t="46895" x="4283075" y="5643563"/>
          <p14:tracePt t="46905" x="4329113" y="5643563"/>
          <p14:tracePt t="46910" x="4383088" y="5643563"/>
          <p14:tracePt t="46920" x="4438650" y="5643563"/>
          <p14:tracePt t="46927" x="4465638" y="5643563"/>
          <p14:tracePt t="46935" x="4492625" y="5643563"/>
          <p14:tracePt t="46943" x="4511675" y="5643563"/>
          <p14:tracePt t="46951" x="4521200" y="5643563"/>
          <p14:tracePt t="47088" x="4529138" y="5643563"/>
          <p14:tracePt t="47095" x="4548188" y="5643563"/>
          <p14:tracePt t="47104" x="4557713" y="5643563"/>
          <p14:tracePt t="47111" x="4575175" y="5643563"/>
          <p14:tracePt t="47119" x="4611688" y="5643563"/>
          <p14:tracePt t="47127" x="4630738" y="5643563"/>
          <p14:tracePt t="47136" x="4667250" y="5643563"/>
          <p14:tracePt t="47143" x="4694238" y="5643563"/>
          <p14:tracePt t="47151" x="4748213" y="5643563"/>
          <p14:tracePt t="47159" x="4803775" y="5643563"/>
          <p14:tracePt t="47167" x="4849813" y="5643563"/>
          <p14:tracePt t="47175" x="4886325" y="5643563"/>
          <p14:tracePt t="47183" x="4940300" y="5643563"/>
          <p14:tracePt t="47209" x="5041900" y="5643563"/>
          <p14:tracePt t="47215" x="5049838" y="5643563"/>
          <p14:tracePt t="47225" x="5059363" y="5643563"/>
          <p14:tracePt t="47319" x="5068888" y="5653088"/>
          <p14:tracePt t="48599" x="5078413" y="5661025"/>
          <p14:tracePt t="48607" x="5086350" y="5661025"/>
          <p14:tracePt t="48615" x="5122863" y="5661025"/>
          <p14:tracePt t="48624" x="5178425" y="5661025"/>
          <p14:tracePt t="48631" x="5251450" y="5661025"/>
          <p14:tracePt t="48640" x="5341938" y="5643563"/>
          <p14:tracePt t="48647" x="5443538" y="5634038"/>
          <p14:tracePt t="48659" x="5534025" y="5634038"/>
          <p14:tracePt t="48663" x="5626100" y="5634038"/>
          <p14:tracePt t="48674" x="5716588" y="5634038"/>
          <p14:tracePt t="48679" x="5808663" y="5634038"/>
          <p14:tracePt t="48690" x="6164263" y="5634038"/>
          <p14:tracePt t="48696" x="6210300" y="5634038"/>
          <p14:tracePt t="48705" x="6219825" y="5634038"/>
          <p14:tracePt t="48711" x="6256338" y="5634038"/>
          <p14:tracePt t="48719" x="6264275" y="5624513"/>
          <p14:tracePt t="49111" x="6292850" y="5607050"/>
          <p14:tracePt t="49119" x="6337300" y="5607050"/>
          <p14:tracePt t="49127" x="6392863" y="5607050"/>
          <p14:tracePt t="49135" x="6446838" y="5597525"/>
          <p14:tracePt t="49143" x="6521450" y="5597525"/>
          <p14:tracePt t="49151" x="6602413" y="5597525"/>
          <p14:tracePt t="49160" x="6675438" y="5597525"/>
          <p14:tracePt t="49166" x="6731000" y="5597525"/>
          <p14:tracePt t="49174" x="6784975" y="5597525"/>
          <p14:tracePt t="49182" x="6831013" y="5597525"/>
          <p14:tracePt t="49191" x="6850063" y="5597525"/>
          <p14:tracePt t="49687" x="6886575" y="5588000"/>
          <p14:tracePt t="49694" x="6904038" y="5580063"/>
          <p14:tracePt t="49702" x="6940550" y="5580063"/>
          <p14:tracePt t="49710" x="6967538" y="5580063"/>
          <p14:tracePt t="49718" x="7004050" y="5580063"/>
          <p14:tracePt t="49726" x="7077075" y="5580063"/>
          <p14:tracePt t="49735" x="7150100" y="5580063"/>
          <p14:tracePt t="49743" x="7223125" y="5580063"/>
          <p14:tracePt t="49751" x="7296150" y="5580063"/>
          <p14:tracePt t="49761" x="7388225" y="5580063"/>
          <p14:tracePt t="49767" x="7488238" y="5580063"/>
          <p14:tracePt t="49775" x="7580313" y="5580063"/>
          <p14:tracePt t="49783" x="7670800" y="5580063"/>
          <p14:tracePt t="49793" x="7762875" y="5580063"/>
          <p14:tracePt t="49799" x="7835900" y="5580063"/>
          <p14:tracePt t="49807" x="7908925" y="5580063"/>
          <p14:tracePt t="49815" x="7962900" y="5580063"/>
          <p14:tracePt t="49823" x="8018463" y="5580063"/>
          <p14:tracePt t="49831" x="8081963" y="5580063"/>
          <p14:tracePt t="49841" x="8118475" y="5580063"/>
          <p14:tracePt t="49847" x="8174038" y="5580063"/>
          <p14:tracePt t="49858" x="8220075" y="5580063"/>
          <p14:tracePt t="49863" x="8274050" y="5580063"/>
          <p14:tracePt t="49874" x="8310563" y="5580063"/>
          <p14:tracePt t="49879" x="8337550" y="5580063"/>
          <p14:tracePt t="49888" x="8356600" y="5580063"/>
          <p14:tracePt t="49895" x="8383588" y="5580063"/>
          <p14:tracePt t="49906" x="8420100" y="5580063"/>
          <p14:tracePt t="49911" x="8447088" y="5580063"/>
          <p14:tracePt t="49919" x="8466138" y="5580063"/>
          <p14:tracePt t="49927" x="8493125" y="5580063"/>
          <p14:tracePt t="49935" x="8502650" y="5580063"/>
          <p14:tracePt t="49943" x="8520113" y="5580063"/>
          <p14:tracePt t="49951" x="8548688" y="5580063"/>
          <p14:tracePt t="49959" x="8556625" y="5580063"/>
          <p14:tracePt t="49967" x="8585200" y="5580063"/>
          <p14:tracePt t="49976" x="8593138" y="5580063"/>
          <p14:tracePt t="49983" x="8602663" y="5580063"/>
          <p14:tracePt t="49991" x="8621713" y="5580063"/>
          <p14:tracePt t="49999" x="8648700" y="5580063"/>
          <p14:tracePt t="50008" x="8658225" y="5580063"/>
          <p14:tracePt t="50015" x="8685213" y="5580063"/>
          <p14:tracePt t="50025" x="8702675" y="5580063"/>
          <p14:tracePt t="50031" x="8712200" y="5580063"/>
          <p14:tracePt t="50040" x="8739188" y="5580063"/>
          <p14:tracePt t="50047" x="8758238" y="5580063"/>
          <p14:tracePt t="50063" x="8775700" y="5580063"/>
          <p14:tracePt t="50074" x="8785225" y="5580063"/>
          <p14:tracePt t="50079" x="8812213" y="5580063"/>
          <p14:tracePt t="50090" x="8840788" y="5580063"/>
          <p14:tracePt t="50095" x="8894763" y="5580063"/>
          <p14:tracePt t="50105" x="8940800" y="5580063"/>
          <p14:tracePt t="50111" x="9004300" y="5580063"/>
          <p14:tracePt t="50120" x="9050338" y="5597525"/>
          <p14:tracePt t="50127" x="9105900" y="5597525"/>
          <p14:tracePt t="50135" x="9186863" y="5616575"/>
          <p14:tracePt t="50143" x="9278938" y="5624513"/>
          <p14:tracePt t="50151" x="9361488" y="5634038"/>
          <p14:tracePt t="50160" x="9434513" y="5653088"/>
          <p14:tracePt t="50167" x="9488488" y="5653088"/>
          <p14:tracePt t="50175" x="9534525" y="5653088"/>
          <p14:tracePt t="50183" x="9588500" y="5653088"/>
          <p14:tracePt t="50195" x="9617075" y="5653088"/>
          <p14:tracePt t="50199" x="9625013" y="5653088"/>
          <p14:tracePt t="50207" x="9634538" y="5653088"/>
          <p14:tracePt t="50431" x="9634538" y="5661025"/>
          <p14:tracePt t="50455" x="9634538" y="5670550"/>
          <p14:tracePt t="50673" x="9634538" y="5680075"/>
          <p14:tracePt t="50695" x="9634538" y="5689600"/>
          <p14:tracePt t="50704" x="9634538" y="5697538"/>
          <p14:tracePt t="50719" x="9625013" y="5707063"/>
          <p14:tracePt t="54663" x="9634538" y="5716588"/>
          <p14:tracePt t="54673" x="9690100" y="5716588"/>
          <p14:tracePt t="54679" x="9780588" y="5716588"/>
          <p14:tracePt t="54690" x="9945688" y="5661025"/>
          <p14:tracePt t="54695" x="10101263" y="5588000"/>
          <p14:tracePt t="54704" x="10347325" y="5478463"/>
          <p14:tracePt t="54711" x="10629900" y="5360988"/>
          <p14:tracePt t="54721" x="10868025" y="5251450"/>
          <p14:tracePt t="54727" x="11087100" y="5122863"/>
          <p14:tracePt t="54735" x="11379200" y="4959350"/>
          <p14:tracePt t="54744" x="11515725" y="4848225"/>
          <p14:tracePt t="54751" x="11707813" y="4767263"/>
          <p14:tracePt t="54760" x="11963400" y="4629150"/>
          <p14:tracePt t="54767" x="12109450" y="45386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B55156C5-FF14-486E-A913-CC3C42C44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Jaringan</a:t>
            </a:r>
            <a:r>
              <a:rPr lang="en-US" altLang="en-US" sz="4000" b="1" dirty="0">
                <a:cs typeface="Times New Roman" panose="02020603050405020304" pitchFamily="18" charset="0"/>
              </a:rPr>
              <a:t> Feistel (</a:t>
            </a:r>
            <a:r>
              <a:rPr lang="en-US" altLang="en-US" sz="4000" b="1" i="1" dirty="0">
                <a:cs typeface="Times New Roman" panose="02020603050405020304" pitchFamily="18" charset="0"/>
              </a:rPr>
              <a:t>Feistel Network</a:t>
            </a:r>
            <a:r>
              <a:rPr lang="en-US" altLang="en-US" sz="4000" b="1" dirty="0">
                <a:cs typeface="Times New Roman" panose="02020603050405020304" pitchFamily="18" charset="0"/>
              </a:rPr>
              <a:t>)</a:t>
            </a:r>
            <a:endParaRPr lang="en-GB" altLang="en-US" sz="4000" dirty="0">
              <a:cs typeface="Times New Roman" panose="02020603050405020304" pitchFamily="18" charset="0"/>
            </a:endParaRPr>
          </a:p>
        </p:txBody>
      </p:sp>
      <p:sp>
        <p:nvSpPr>
          <p:cNvPr id="102403" name="Rectangle 5">
            <a:extLst>
              <a:ext uri="{FF2B5EF4-FFF2-40B4-BE49-F238E27FC236}">
                <a16:creationId xmlns:a16="http://schemas.microsoft.com/office/drawing/2014/main" id="{8FDC7A13-D92E-498E-A543-46575D5BE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6002338"/>
            <a:ext cx="472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24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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en-US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 baseline="-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– 1,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	</a:t>
            </a:r>
          </a:p>
        </p:txBody>
      </p:sp>
      <p:sp>
        <p:nvSpPr>
          <p:cNvPr id="102404" name="Slide Number Placeholder 2">
            <a:extLst>
              <a:ext uri="{FF2B5EF4-FFF2-40B4-BE49-F238E27FC236}">
                <a16:creationId xmlns:a16="http://schemas.microsoft.com/office/drawing/2014/main" id="{33112E8A-E77F-40D9-B29D-3BB502B3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3951F80-D6E0-4580-809A-826061E1FDA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02405" name="Rectangle 9">
            <a:extLst>
              <a:ext uri="{FF2B5EF4-FFF2-40B4-BE49-F238E27FC236}">
                <a16:creationId xmlns:a16="http://schemas.microsoft.com/office/drawing/2014/main" id="{AD6A0E1A-E038-49DE-8E53-2A698D99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1" y="186466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02406" name="Picture 8">
            <a:extLst>
              <a:ext uri="{FF2B5EF4-FFF2-40B4-BE49-F238E27FC236}">
                <a16:creationId xmlns:a16="http://schemas.microsoft.com/office/drawing/2014/main" id="{090D9D6E-9738-4B59-83A4-A4478BF4D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4" y="1603376"/>
            <a:ext cx="7989888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Rectangle 2">
            <a:extLst>
              <a:ext uri="{FF2B5EF4-FFF2-40B4-BE49-F238E27FC236}">
                <a16:creationId xmlns:a16="http://schemas.microsoft.com/office/drawing/2014/main" id="{8F5EBB39-CE50-40A0-901D-15F954A1B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9" y="5399088"/>
            <a:ext cx="7043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Jaringan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Feistel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putaran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ke-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631B05A-6152-497C-9283-AD34AEC61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14"/>
    </mc:Choice>
    <mc:Fallback xmlns="">
      <p:transition spd="slow" advTm="8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3" x="1525588" y="1277938"/>
          <p14:tracePt t="3719" x="1516063" y="1287463"/>
          <p14:tracePt t="3778" x="1489075" y="1287463"/>
          <p14:tracePt t="3784" x="1479550" y="1287463"/>
          <p14:tracePt t="3794" x="1470025" y="1287463"/>
          <p14:tracePt t="3800" x="1460500" y="1287463"/>
          <p14:tracePt t="3809" x="1452563" y="1287463"/>
          <p14:tracePt t="3866" x="1452563" y="1296988"/>
          <p14:tracePt t="4713" x="1452563" y="1306513"/>
          <p14:tracePt t="4721" x="1460500" y="1306513"/>
          <p14:tracePt t="4737" x="1489075" y="1306513"/>
          <p14:tracePt t="4745" x="1533525" y="1306513"/>
          <p14:tracePt t="4753" x="1562100" y="1306513"/>
          <p14:tracePt t="4763" x="1589088" y="1306513"/>
          <p14:tracePt t="4768" x="1616075" y="1306513"/>
          <p14:tracePt t="4779" x="1652588" y="1306513"/>
          <p14:tracePt t="4784" x="1681163" y="1306513"/>
          <p14:tracePt t="4794" x="1708150" y="1306513"/>
          <p14:tracePt t="4801" x="1725613" y="1306513"/>
          <p14:tracePt t="4809" x="1735138" y="1306513"/>
          <p14:tracePt t="4816" x="1762125" y="1306513"/>
          <p14:tracePt t="4825" x="1790700" y="1306513"/>
          <p14:tracePt t="4833" x="1827213" y="1306513"/>
          <p14:tracePt t="4841" x="1881188" y="1306513"/>
          <p14:tracePt t="4849" x="1963738" y="1306513"/>
          <p14:tracePt t="4857" x="2017713" y="1306513"/>
          <p14:tracePt t="4864" x="2090738" y="1306513"/>
          <p14:tracePt t="4873" x="2182813" y="1306513"/>
          <p14:tracePt t="4882" x="2255838" y="1306513"/>
          <p14:tracePt t="4888" x="2328863" y="1306513"/>
          <p14:tracePt t="4897" x="2382838" y="1306513"/>
          <p14:tracePt t="4905" x="2447925" y="1306513"/>
          <p14:tracePt t="4914" x="2484438" y="1306513"/>
          <p14:tracePt t="4921" x="2511425" y="1306513"/>
          <p14:tracePt t="4930" x="2547938" y="1306513"/>
          <p14:tracePt t="4947" x="2566988" y="1306513"/>
          <p14:tracePt t="5025" x="2574925" y="1306513"/>
          <p14:tracePt t="5033" x="2603500" y="1306513"/>
          <p14:tracePt t="5041" x="2620963" y="1306513"/>
          <p14:tracePt t="5049" x="2657475" y="1306513"/>
          <p14:tracePt t="5057" x="2713038" y="1306513"/>
          <p14:tracePt t="5066" x="2767013" y="1306513"/>
          <p14:tracePt t="5073" x="2849563" y="1306513"/>
          <p14:tracePt t="5081" x="2940050" y="1306513"/>
          <p14:tracePt t="5089" x="3032125" y="1306513"/>
          <p14:tracePt t="5097" x="3122613" y="1306513"/>
          <p14:tracePt t="5105" x="3214688" y="1306513"/>
          <p14:tracePt t="5113" x="3306763" y="1306513"/>
          <p14:tracePt t="5121" x="3489325" y="1306513"/>
          <p14:tracePt t="5130" x="3525838" y="1306513"/>
          <p14:tracePt t="5138" x="3570288" y="1306513"/>
          <p14:tracePt t="5147" x="3606800" y="1306513"/>
          <p14:tracePt t="5153" x="3643313" y="1306513"/>
          <p14:tracePt t="5163" x="3662363" y="1287463"/>
          <p14:tracePt t="5521" x="3671888" y="1287463"/>
          <p14:tracePt t="5530" x="3698875" y="1287463"/>
          <p14:tracePt t="5537" x="3725863" y="1287463"/>
          <p14:tracePt t="5546" x="3762375" y="1287463"/>
          <p14:tracePt t="5552" x="3817938" y="1287463"/>
          <p14:tracePt t="5563" x="3871913" y="1287463"/>
          <p14:tracePt t="5569" x="3935413" y="1287463"/>
          <p14:tracePt t="5583" x="4017963" y="1314450"/>
          <p14:tracePt t="5585" x="4090988" y="1314450"/>
          <p14:tracePt t="5596" x="4164013" y="1314450"/>
          <p14:tracePt t="5600" x="4237038" y="1314450"/>
          <p14:tracePt t="5610" x="4292600" y="1314450"/>
          <p14:tracePt t="5617" x="4346575" y="1314450"/>
          <p14:tracePt t="5625" x="4383088" y="1314450"/>
          <p14:tracePt t="5641" x="4402138" y="1314450"/>
          <p14:tracePt t="6400" x="4411663" y="1314450"/>
          <p14:tracePt t="6408" x="4429125" y="1314450"/>
          <p14:tracePt t="6416" x="4456113" y="1323975"/>
          <p14:tracePt t="6424" x="4484688" y="1323975"/>
          <p14:tracePt t="6432" x="4529138" y="1323975"/>
          <p14:tracePt t="6440" x="4594225" y="1323975"/>
          <p14:tracePt t="6448" x="4694238" y="1323975"/>
          <p14:tracePt t="6456" x="4784725" y="1323975"/>
          <p14:tracePt t="6464" x="4876800" y="1323975"/>
          <p14:tracePt t="6472" x="4968875" y="1323975"/>
          <p14:tracePt t="6481" x="5059363" y="1323975"/>
          <p14:tracePt t="6488" x="5278438" y="1323975"/>
          <p14:tracePt t="6497" x="5407025" y="1323975"/>
          <p14:tracePt t="6504" x="5516563" y="1323975"/>
          <p14:tracePt t="6513" x="5607050" y="1323975"/>
          <p14:tracePt t="6520" x="5680075" y="1323975"/>
          <p14:tracePt t="6529" x="5762625" y="1323975"/>
          <p14:tracePt t="6536" x="5835650" y="1323975"/>
          <p14:tracePt t="6546" x="5891213" y="1323975"/>
          <p14:tracePt t="6552" x="5918200" y="1323975"/>
          <p14:tracePt t="6563" x="5964238" y="1323975"/>
          <p14:tracePt t="6568" x="6018213" y="1323975"/>
          <p14:tracePt t="6577" x="6073775" y="1323975"/>
          <p14:tracePt t="6584" x="6110288" y="1323975"/>
          <p14:tracePt t="6593" x="6183313" y="1323975"/>
          <p14:tracePt t="6600" x="6237288" y="1323975"/>
          <p14:tracePt t="6608" x="6273800" y="1323975"/>
          <p14:tracePt t="6616" x="6319838" y="1323975"/>
          <p14:tracePt t="6624" x="6365875" y="1343025"/>
          <p14:tracePt t="6632" x="6392863" y="1343025"/>
          <p14:tracePt t="6640" x="6410325" y="1350963"/>
          <p14:tracePt t="6696" x="6419850" y="1350963"/>
          <p14:tracePt t="14225" x="6356350" y="1350963"/>
          <p14:tracePt t="14233" x="6319838" y="1350963"/>
          <p14:tracePt t="14241" x="6264275" y="1350963"/>
          <p14:tracePt t="14249" x="6210300" y="1350963"/>
          <p14:tracePt t="14257" x="6154738" y="1350963"/>
          <p14:tracePt t="14265" x="6091238" y="1350963"/>
          <p14:tracePt t="14273" x="6081713" y="1350963"/>
          <p14:tracePt t="14281" x="6073775" y="1350963"/>
          <p14:tracePt t="14489" x="6064250" y="1350963"/>
          <p14:tracePt t="14505" x="6045200" y="1350963"/>
          <p14:tracePt t="14521" x="6037263" y="1350963"/>
          <p14:tracePt t="14529" x="6008688" y="1350963"/>
          <p14:tracePt t="14537" x="5991225" y="1350963"/>
          <p14:tracePt t="14548" x="5964238" y="1350963"/>
          <p14:tracePt t="14553" x="5935663" y="1350963"/>
          <p14:tracePt t="14565" x="5891213" y="1350963"/>
          <p14:tracePt t="14569" x="5862638" y="1350963"/>
          <p14:tracePt t="14580" x="5808663" y="1350963"/>
          <p14:tracePt t="14585" x="5772150" y="1350963"/>
          <p14:tracePt t="14594" x="5716588" y="1350963"/>
          <p14:tracePt t="14600" x="5662613" y="1350963"/>
          <p14:tracePt t="14609" x="5616575" y="1350963"/>
          <p14:tracePt t="14616" x="5580063" y="1350963"/>
          <p14:tracePt t="14625" x="5534025" y="1350963"/>
          <p14:tracePt t="14633" x="5497513" y="1350963"/>
          <p14:tracePt t="14644" x="5451475" y="1350963"/>
          <p14:tracePt t="14649" x="5434013" y="1350963"/>
          <p14:tracePt t="14656" x="5407025" y="1350963"/>
          <p14:tracePt t="14665" x="5397500" y="1350963"/>
          <p14:tracePt t="14673" x="5378450" y="1350963"/>
          <p14:tracePt t="14681" x="5360988" y="1350963"/>
          <p14:tracePt t="14698" x="5341938" y="1350963"/>
          <p14:tracePt t="14704" x="5314950" y="1350963"/>
          <p14:tracePt t="14713" x="5268913" y="1350963"/>
          <p14:tracePt t="14720" x="5241925" y="1350963"/>
          <p14:tracePt t="14730" x="5168900" y="1350963"/>
          <p14:tracePt t="14736" x="5114925" y="1350963"/>
          <p14:tracePt t="14746" x="5059363" y="1350963"/>
          <p14:tracePt t="14752" x="4968875" y="1350963"/>
          <p14:tracePt t="14763" x="4895850" y="1350963"/>
          <p14:tracePt t="14769" x="4803775" y="1350963"/>
          <p14:tracePt t="14778" x="4721225" y="1379538"/>
          <p14:tracePt t="14785" x="4630738" y="1379538"/>
          <p14:tracePt t="14794" x="4575175" y="1379538"/>
          <p14:tracePt t="14800" x="4548188" y="1379538"/>
          <p14:tracePt t="14809" x="4492625" y="1379538"/>
          <p14:tracePt t="14816" x="4448175" y="1379538"/>
          <p14:tracePt t="14825" x="4419600" y="1379538"/>
          <p14:tracePt t="14832" x="4402138" y="1379538"/>
          <p14:tracePt t="14841" x="4392613" y="1379538"/>
          <p14:tracePt t="14857" x="4375150" y="1387475"/>
          <p14:tracePt t="14913" x="4356100" y="1406525"/>
          <p14:tracePt t="14929" x="4346575" y="1406525"/>
          <p14:tracePt t="15097" x="4338638" y="1406525"/>
          <p14:tracePt t="15130" x="4329113" y="1406525"/>
          <p14:tracePt t="15148" x="4319588" y="1406525"/>
          <p14:tracePt t="15162" x="4302125" y="1406525"/>
          <p14:tracePt t="15169" x="4292600" y="1406525"/>
          <p14:tracePt t="15178" x="4273550" y="1406525"/>
          <p14:tracePt t="15194" x="4265613" y="1406525"/>
          <p14:tracePt t="15201" x="4256088" y="1406525"/>
          <p14:tracePt t="15216" x="4246563" y="1406525"/>
          <p14:tracePt t="15233" x="4229100" y="1406525"/>
          <p14:tracePt t="15249" x="4219575" y="1406525"/>
          <p14:tracePt t="15256" x="4200525" y="1406525"/>
          <p14:tracePt t="15265" x="4192588" y="1406525"/>
          <p14:tracePt t="15273" x="4183063" y="1406525"/>
          <p14:tracePt t="15282" x="4173538" y="1406525"/>
          <p14:tracePt t="15297" x="4156075" y="1406525"/>
          <p14:tracePt t="15473" x="4146550" y="1406525"/>
          <p14:tracePt t="15505" x="4119563" y="1416050"/>
          <p14:tracePt t="15521" x="4110038" y="1416050"/>
          <p14:tracePt t="15529" x="4100513" y="1416050"/>
          <p14:tracePt t="15546" x="4090988" y="1416050"/>
          <p14:tracePt t="15553" x="4083050" y="1416050"/>
          <p14:tracePt t="15569" x="4073525" y="1416050"/>
          <p14:tracePt t="15633" x="4054475" y="1416050"/>
          <p14:tracePt t="15673" x="4044950" y="1416050"/>
          <p14:tracePt t="15697" x="4027488" y="1416050"/>
          <p14:tracePt t="15720" x="4008438" y="1416050"/>
          <p14:tracePt t="15825" x="4000500" y="1423988"/>
          <p14:tracePt t="17073" x="4000500" y="1433513"/>
          <p14:tracePt t="17081" x="4008438" y="1433513"/>
          <p14:tracePt t="17089" x="4017963" y="1433513"/>
          <p14:tracePt t="17098" x="4027488" y="1433513"/>
          <p14:tracePt t="17104" x="4064000" y="1433513"/>
          <p14:tracePt t="17120" x="4100513" y="1433513"/>
          <p14:tracePt t="17130" x="4127500" y="1433513"/>
          <p14:tracePt t="17137" x="4156075" y="1433513"/>
          <p14:tracePt t="17149" x="4210050" y="1433513"/>
          <p14:tracePt t="17153" x="4246563" y="1433513"/>
          <p14:tracePt t="17165" x="4273550" y="1433513"/>
          <p14:tracePt t="17169" x="4310063" y="1433513"/>
          <p14:tracePt t="17182" x="4329113" y="1433513"/>
          <p14:tracePt t="17184" x="4356100" y="1433513"/>
          <p14:tracePt t="17195" x="4392613" y="1433513"/>
          <p14:tracePt t="17200" x="4429125" y="1433513"/>
          <p14:tracePt t="17209" x="4456113" y="1433513"/>
          <p14:tracePt t="17217" x="4521200" y="1433513"/>
          <p14:tracePt t="17225" x="4557713" y="1433513"/>
          <p14:tracePt t="17233" x="4584700" y="1433513"/>
          <p14:tracePt t="17241" x="4638675" y="1433513"/>
          <p14:tracePt t="17250" x="4684713" y="1433513"/>
          <p14:tracePt t="17257" x="4740275" y="1433513"/>
          <p14:tracePt t="17266" x="4776788" y="1433513"/>
          <p14:tracePt t="17273" x="4821238" y="1433513"/>
          <p14:tracePt t="17281" x="4876800" y="1433513"/>
          <p14:tracePt t="17289" x="4932363" y="1433513"/>
          <p14:tracePt t="17298" x="4986338" y="1433513"/>
          <p14:tracePt t="17305" x="5041900" y="1433513"/>
          <p14:tracePt t="17314" x="5095875" y="1433513"/>
          <p14:tracePt t="17321" x="5141913" y="1433513"/>
          <p14:tracePt t="17330" x="5195888" y="1433513"/>
          <p14:tracePt t="17337" x="5232400" y="1433513"/>
          <p14:tracePt t="17347" x="5268913" y="1433513"/>
          <p14:tracePt t="17352" x="5297488" y="1433513"/>
          <p14:tracePt t="17363" x="5324475" y="1433513"/>
          <p14:tracePt t="17369" x="5341938" y="1433513"/>
          <p14:tracePt t="17380" x="5370513" y="1433513"/>
          <p14:tracePt t="17384" x="5397500" y="1433513"/>
          <p14:tracePt t="17394" x="5434013" y="1443038"/>
          <p14:tracePt t="17401" x="5470525" y="1443038"/>
          <p14:tracePt t="17409" x="5516563" y="1443038"/>
          <p14:tracePt t="17417" x="5570538" y="1443038"/>
          <p14:tracePt t="17425" x="5607050" y="1443038"/>
          <p14:tracePt t="17433" x="5662613" y="1443038"/>
          <p14:tracePt t="17441" x="5735638" y="1443038"/>
          <p14:tracePt t="17450" x="5789613" y="1443038"/>
          <p14:tracePt t="17457" x="5835650" y="1443038"/>
          <p14:tracePt t="17465" x="5872163" y="1443038"/>
          <p14:tracePt t="17473" x="5918200" y="1443038"/>
          <p14:tracePt t="17481" x="5945188" y="1443038"/>
          <p14:tracePt t="17489" x="5972175" y="1443038"/>
          <p14:tracePt t="17497" x="6000750" y="1443038"/>
          <p14:tracePt t="17505" x="6018213" y="1452563"/>
          <p14:tracePt t="17514" x="6027738" y="1460500"/>
          <p14:tracePt t="17521" x="6037263" y="1460500"/>
          <p14:tracePt t="17530" x="6054725" y="1460500"/>
          <p14:tracePt t="17537" x="6064250" y="1470025"/>
          <p14:tracePt t="17547" x="6081713" y="1470025"/>
          <p14:tracePt t="17633" x="6091238" y="1470025"/>
          <p14:tracePt t="17640" x="6100763" y="1470025"/>
          <p14:tracePt t="17657" x="6110288" y="1470025"/>
          <p14:tracePt t="17672" x="6127750" y="1470025"/>
          <p14:tracePt t="17681" x="6137275" y="1470025"/>
          <p14:tracePt t="17689" x="6146800" y="1470025"/>
          <p14:tracePt t="17699" x="6154738" y="1470025"/>
          <p14:tracePt t="17715" x="6173788" y="1470025"/>
          <p14:tracePt t="17721" x="6183313" y="1470025"/>
          <p14:tracePt t="17730" x="6210300" y="1470025"/>
          <p14:tracePt t="17737" x="6227763" y="1470025"/>
          <p14:tracePt t="17747" x="6237288" y="1470025"/>
          <p14:tracePt t="17753" x="6264275" y="1470025"/>
          <p14:tracePt t="17763" x="6292850" y="1470025"/>
          <p14:tracePt t="17769" x="6329363" y="1470025"/>
          <p14:tracePt t="17780" x="6373813" y="1470025"/>
          <p14:tracePt t="17785" x="6402388" y="1470025"/>
          <p14:tracePt t="17794" x="6429375" y="1470025"/>
          <p14:tracePt t="17800" x="6475413" y="1470025"/>
          <p14:tracePt t="17809" x="6502400" y="1470025"/>
          <p14:tracePt t="17817" x="6538913" y="1470025"/>
          <p14:tracePt t="17825" x="6575425" y="1470025"/>
          <p14:tracePt t="17833" x="6611938" y="1470025"/>
          <p14:tracePt t="17841" x="6657975" y="1470025"/>
          <p14:tracePt t="17849" x="6684963" y="1470025"/>
          <p14:tracePt t="17857" x="6721475" y="1470025"/>
          <p14:tracePt t="17866" x="6748463" y="1470025"/>
          <p14:tracePt t="17873" x="6794500" y="1470025"/>
          <p14:tracePt t="17881" x="6804025" y="1470025"/>
          <p14:tracePt t="17889" x="6831013" y="1470025"/>
          <p14:tracePt t="17905" x="6858000" y="1470025"/>
          <p14:tracePt t="17914" x="6886575" y="1470025"/>
          <p14:tracePt t="17921" x="6894513" y="1470025"/>
          <p14:tracePt t="17931" x="6904038" y="1470025"/>
          <p14:tracePt t="17937" x="6913563" y="1470025"/>
          <p14:tracePt t="17949" x="6940550" y="1470025"/>
          <p14:tracePt t="17953" x="6959600" y="1470025"/>
          <p14:tracePt t="17964" x="6986588" y="1470025"/>
          <p14:tracePt t="17981" x="7032625" y="1460500"/>
          <p14:tracePt t="17985" x="7069138" y="1460500"/>
          <p14:tracePt t="17994" x="7113588" y="1460500"/>
          <p14:tracePt t="18001" x="7169150" y="1433513"/>
          <p14:tracePt t="18009" x="7232650" y="1423988"/>
          <p14:tracePt t="18017" x="7296150" y="1397000"/>
          <p14:tracePt t="18025" x="7351713" y="1397000"/>
          <p14:tracePt t="18034" x="7443788" y="1397000"/>
          <p14:tracePt t="18041" x="7534275" y="1397000"/>
          <p14:tracePt t="18049" x="7589838" y="1397000"/>
          <p14:tracePt t="18057" x="7643813" y="1397000"/>
          <p14:tracePt t="18066" x="7699375" y="1397000"/>
          <p14:tracePt t="18073" x="7743825" y="1397000"/>
          <p14:tracePt t="18082" x="7772400" y="1397000"/>
          <p14:tracePt t="18089" x="7816850" y="1397000"/>
          <p14:tracePt t="18098" x="7845425" y="1397000"/>
          <p14:tracePt t="18105" x="7881938" y="1397000"/>
          <p14:tracePt t="18114" x="7935913" y="1397000"/>
          <p14:tracePt t="18121" x="7954963" y="1397000"/>
          <p14:tracePt t="18130" x="7962900" y="1397000"/>
          <p14:tracePt t="18169" x="7981950" y="1397000"/>
          <p14:tracePt t="18305" x="7991475" y="1387475"/>
          <p14:tracePt t="23817" x="7954963" y="1387475"/>
          <p14:tracePt t="23825" x="7835900" y="1387475"/>
          <p14:tracePt t="23833" x="7707313" y="1387475"/>
          <p14:tracePt t="23841" x="7553325" y="1387475"/>
          <p14:tracePt t="23849" x="7424738" y="1387475"/>
          <p14:tracePt t="23857" x="7259638" y="1387475"/>
          <p14:tracePt t="23865" x="7132638" y="1387475"/>
          <p14:tracePt t="23873" x="7040563" y="1387475"/>
          <p14:tracePt t="23881" x="6950075" y="1387475"/>
          <p14:tracePt t="23890" x="6867525" y="1387475"/>
          <p14:tracePt t="23897" x="6813550" y="1387475"/>
          <p14:tracePt t="23905" x="6784975" y="1387475"/>
          <p14:tracePt t="23915" x="6767513" y="1387475"/>
          <p14:tracePt t="23920" x="6757988" y="1387475"/>
          <p14:tracePt t="23953" x="6740525" y="1387475"/>
          <p14:tracePt t="23969" x="6711950" y="1387475"/>
          <p14:tracePt t="23978" x="6667500" y="1387475"/>
          <p14:tracePt t="23984" x="6611938" y="1387475"/>
          <p14:tracePt t="23996" x="6538913" y="1387475"/>
          <p14:tracePt t="24001" x="6465888" y="1387475"/>
          <p14:tracePt t="24009" x="6392863" y="1387475"/>
          <p14:tracePt t="24017" x="6300788" y="1387475"/>
          <p14:tracePt t="24025" x="6210300" y="1387475"/>
          <p14:tracePt t="24033" x="6118225" y="1387475"/>
          <p14:tracePt t="24041" x="6018213" y="1387475"/>
          <p14:tracePt t="24049" x="5927725" y="1387475"/>
          <p14:tracePt t="24059" x="5854700" y="1387475"/>
          <p14:tracePt t="24066" x="5799138" y="1387475"/>
          <p14:tracePt t="24073" x="5745163" y="1387475"/>
          <p14:tracePt t="24082" x="5699125" y="1387475"/>
          <p14:tracePt t="24089" x="5680075" y="1387475"/>
          <p14:tracePt t="24098" x="5670550" y="1387475"/>
          <p14:tracePt t="24105" x="5634038" y="1387475"/>
          <p14:tracePt t="24114" x="5626100" y="1387475"/>
          <p14:tracePt t="24121" x="5607050" y="1387475"/>
          <p14:tracePt t="24130" x="5561013" y="1370013"/>
          <p14:tracePt t="24137" x="5497513" y="1350963"/>
          <p14:tracePt t="24148" x="5443538" y="1350963"/>
          <p14:tracePt t="24153" x="5370513" y="1350963"/>
          <p14:tracePt t="24165" x="5278438" y="1350963"/>
          <p14:tracePt t="24169" x="5205413" y="1350963"/>
          <p14:tracePt t="24180" x="5151438" y="1350963"/>
          <p14:tracePt t="24185" x="5068888" y="1350963"/>
          <p14:tracePt t="24194" x="4995863" y="1350963"/>
          <p14:tracePt t="24201" x="4922838" y="1350963"/>
          <p14:tracePt t="24209" x="4849813" y="1350963"/>
          <p14:tracePt t="24216" x="4776788" y="1350963"/>
          <p14:tracePt t="24225" x="4721225" y="1350963"/>
          <p14:tracePt t="24233" x="4648200" y="1350963"/>
          <p14:tracePt t="24241" x="4584700" y="1350963"/>
          <p14:tracePt t="24249" x="4511675" y="1350963"/>
          <p14:tracePt t="24257" x="4456113" y="1350963"/>
          <p14:tracePt t="24265" x="4419600" y="1350963"/>
          <p14:tracePt t="24273" x="4375150" y="1350963"/>
          <p14:tracePt t="24283" x="4338638" y="1350963"/>
          <p14:tracePt t="24289" x="4302125" y="1350963"/>
          <p14:tracePt t="24298" x="4265613" y="1350963"/>
          <p14:tracePt t="24305" x="4237038" y="1350963"/>
          <p14:tracePt t="24314" x="4200525" y="1350963"/>
          <p14:tracePt t="24320" x="4192588" y="1350963"/>
          <p14:tracePt t="24331" x="4156075" y="1350963"/>
          <p14:tracePt t="24337" x="4137025" y="1350963"/>
          <p14:tracePt t="24348" x="4100513" y="1360488"/>
          <p14:tracePt t="24364" x="4073525" y="1370013"/>
          <p14:tracePt t="24369" x="4000500" y="1406525"/>
          <p14:tracePt t="24378" x="3954463" y="1423988"/>
          <p14:tracePt t="24385" x="3890963" y="1433513"/>
          <p14:tracePt t="24394" x="3844925" y="1470025"/>
          <p14:tracePt t="24401" x="3781425" y="1497013"/>
          <p14:tracePt t="24409" x="3735388" y="1506538"/>
          <p14:tracePt t="24416" x="3679825" y="1533525"/>
          <p14:tracePt t="24425" x="3616325" y="1570038"/>
          <p14:tracePt t="24434" x="3570288" y="1598613"/>
          <p14:tracePt t="24441" x="3525838" y="1606550"/>
          <p14:tracePt t="24450" x="3479800" y="1643063"/>
          <p14:tracePt t="24457" x="3433763" y="1652588"/>
          <p14:tracePt t="24465" x="3387725" y="1689100"/>
          <p14:tracePt t="24473" x="3343275" y="1708150"/>
          <p14:tracePt t="24481" x="3324225" y="1716088"/>
          <p14:tracePt t="24489" x="3297238" y="1752600"/>
          <p14:tracePt t="24498" x="3278188" y="1762125"/>
          <p14:tracePt t="24505" x="3241675" y="1781175"/>
          <p14:tracePt t="24514" x="3214688" y="1798638"/>
          <p14:tracePt t="24521" x="3214688" y="1817688"/>
          <p14:tracePt t="24531" x="3168650" y="1862138"/>
          <p14:tracePt t="24537" x="3132138" y="1898650"/>
          <p14:tracePt t="24548" x="3105150" y="1927225"/>
          <p14:tracePt t="24554" x="3086100" y="1944688"/>
          <p14:tracePt t="24564" x="3041650" y="1990725"/>
          <p14:tracePt t="24569" x="3005138" y="2027238"/>
          <p14:tracePt t="24578" x="2986088" y="2046288"/>
          <p14:tracePt t="24584" x="2949575" y="2090738"/>
          <p14:tracePt t="24592" x="2932113" y="2136775"/>
          <p14:tracePt t="24602" x="2903538" y="2200275"/>
          <p14:tracePt t="24608" x="2867025" y="2265363"/>
          <p14:tracePt t="24617" x="2840038" y="2309813"/>
          <p14:tracePt t="24624" x="2822575" y="2365375"/>
          <p14:tracePt t="24634" x="2794000" y="2411413"/>
          <p14:tracePt t="24640" x="2776538" y="2474913"/>
          <p14:tracePt t="24649" x="2749550" y="2538413"/>
          <p14:tracePt t="24656" x="2720975" y="2584450"/>
          <p14:tracePt t="24665" x="2713038" y="2620963"/>
          <p14:tracePt t="24672" x="2703513" y="2657475"/>
          <p14:tracePt t="24681" x="2667000" y="2711450"/>
          <p14:tracePt t="24688" x="2667000" y="2740025"/>
          <p14:tracePt t="24697" x="2657475" y="2776538"/>
          <p14:tracePt t="24704" x="2657475" y="2803525"/>
          <p14:tracePt t="24712" x="2657475" y="2830513"/>
          <p14:tracePt t="24720" x="2640013" y="2867025"/>
          <p14:tracePt t="24729" x="2640013" y="2903538"/>
          <p14:tracePt t="24736" x="2630488" y="2949575"/>
          <p14:tracePt t="24747" x="2630488" y="3005138"/>
          <p14:tracePt t="24752" x="2630488" y="3041650"/>
          <p14:tracePt t="24765" x="2630488" y="3086100"/>
          <p14:tracePt t="24769" x="2630488" y="3122613"/>
          <p14:tracePt t="24780" x="2630488" y="3151188"/>
          <p14:tracePt t="24785" x="2630488" y="3187700"/>
          <p14:tracePt t="24796" x="2630488" y="3241675"/>
          <p14:tracePt t="24802" x="2630488" y="3268663"/>
          <p14:tracePt t="24809" x="2630488" y="3297238"/>
          <p14:tracePt t="24817" x="2630488" y="3341688"/>
          <p14:tracePt t="24825" x="2630488" y="3370263"/>
          <p14:tracePt t="24833" x="2630488" y="3424238"/>
          <p14:tracePt t="24841" x="2630488" y="3460750"/>
          <p14:tracePt t="24849" x="2630488" y="3506788"/>
          <p14:tracePt t="24857" x="2630488" y="3533775"/>
          <p14:tracePt t="24866" x="2630488" y="3570288"/>
          <p14:tracePt t="24873" x="2630488" y="3606800"/>
          <p14:tracePt t="24882" x="2630488" y="3643313"/>
          <p14:tracePt t="24889" x="2630488" y="3670300"/>
          <p14:tracePt t="24897" x="2630488" y="3698875"/>
          <p14:tracePt t="24905" x="2630488" y="3743325"/>
          <p14:tracePt t="24915" x="2640013" y="3789363"/>
          <p14:tracePt t="24920" x="2640013" y="3808413"/>
          <p14:tracePt t="24930" x="2667000" y="3881438"/>
          <p14:tracePt t="24937" x="2684463" y="3908425"/>
          <p14:tracePt t="24948" x="2703513" y="3963988"/>
          <p14:tracePt t="24953" x="2730500" y="4008438"/>
          <p14:tracePt t="24964" x="2740025" y="4073525"/>
          <p14:tracePt t="24981" x="2794000" y="4146550"/>
          <p14:tracePt t="24985" x="2822575" y="4210050"/>
          <p14:tracePt t="24994" x="2840038" y="4237038"/>
          <p14:tracePt t="25001" x="2859088" y="4264025"/>
          <p14:tracePt t="25009" x="2859088" y="4300538"/>
          <p14:tracePt t="25017" x="2895600" y="4356100"/>
          <p14:tracePt t="25025" x="2932113" y="4383088"/>
          <p14:tracePt t="25033" x="2959100" y="4419600"/>
          <p14:tracePt t="25041" x="2995613" y="4465638"/>
          <p14:tracePt t="25049" x="3013075" y="4502150"/>
          <p14:tracePt t="25057" x="3078163" y="4529138"/>
          <p14:tracePt t="25066" x="3086100" y="4538663"/>
          <p14:tracePt t="25073" x="3122613" y="4565650"/>
          <p14:tracePt t="25081" x="3141663" y="4592638"/>
          <p14:tracePt t="25089" x="3178175" y="4621213"/>
          <p14:tracePt t="25097" x="3195638" y="4629150"/>
          <p14:tracePt t="25105" x="3241675" y="4665663"/>
          <p14:tracePt t="25114" x="3287713" y="4711700"/>
          <p14:tracePt t="25121" x="3351213" y="4767263"/>
          <p14:tracePt t="25130" x="3416300" y="4803775"/>
          <p14:tracePt t="25136" x="3479800" y="4840288"/>
          <p14:tracePt t="25148" x="3579813" y="4903788"/>
          <p14:tracePt t="25153" x="3679825" y="4940300"/>
          <p14:tracePt t="25164" x="3771900" y="4986338"/>
          <p14:tracePt t="25169" x="4000500" y="5068888"/>
          <p14:tracePt t="25180" x="4127500" y="5132388"/>
          <p14:tracePt t="25184" x="4246563" y="5168900"/>
          <p14:tracePt t="25194" x="4392613" y="5251450"/>
          <p14:tracePt t="25201" x="4511675" y="5287963"/>
          <p14:tracePt t="25209" x="4648200" y="5332413"/>
          <p14:tracePt t="25218" x="4776788" y="5351463"/>
          <p14:tracePt t="25225" x="4867275" y="5387975"/>
          <p14:tracePt t="25234" x="5005388" y="5424488"/>
          <p14:tracePt t="25241" x="5114925" y="5461000"/>
          <p14:tracePt t="25249" x="5214938" y="5478463"/>
          <p14:tracePt t="25257" x="5378450" y="5524500"/>
          <p14:tracePt t="25266" x="5516563" y="5570538"/>
          <p14:tracePt t="25273" x="5643563" y="5570538"/>
          <p14:tracePt t="25283" x="5789613" y="5607050"/>
          <p14:tracePt t="25290" x="5954713" y="5653088"/>
          <p14:tracePt t="25298" x="6110288" y="5689600"/>
          <p14:tracePt t="25305" x="6273800" y="5697538"/>
          <p14:tracePt t="25313" x="6419850" y="5734050"/>
          <p14:tracePt t="25321" x="6584950" y="5780088"/>
          <p14:tracePt t="25331" x="6740525" y="5826125"/>
          <p14:tracePt t="25337" x="6923088" y="5872163"/>
          <p14:tracePt t="25347" x="7086600" y="5881688"/>
          <p14:tracePt t="25354" x="7232650" y="5908675"/>
          <p14:tracePt t="25363" x="7361238" y="5926138"/>
          <p14:tracePt t="25369" x="7488238" y="5926138"/>
          <p14:tracePt t="25380" x="7597775" y="5926138"/>
          <p14:tracePt t="25386" x="7689850" y="5926138"/>
          <p14:tracePt t="25394" x="7808913" y="5954713"/>
          <p14:tracePt t="25401" x="7881938" y="5972175"/>
          <p14:tracePt t="25409" x="7972425" y="5972175"/>
          <p14:tracePt t="25416" x="8045450" y="5972175"/>
          <p14:tracePt t="25425" x="8154988" y="5972175"/>
          <p14:tracePt t="25433" x="8237538" y="5972175"/>
          <p14:tracePt t="25441" x="8329613" y="5972175"/>
          <p14:tracePt t="25449" x="8439150" y="5972175"/>
          <p14:tracePt t="25457" x="8512175" y="5954713"/>
          <p14:tracePt t="25465" x="8612188" y="5926138"/>
          <p14:tracePt t="25473" x="8721725" y="5908675"/>
          <p14:tracePt t="25482" x="8821738" y="5872163"/>
          <p14:tracePt t="25489" x="8931275" y="5872163"/>
          <p14:tracePt t="25498" x="9077325" y="5835650"/>
          <p14:tracePt t="25504" x="9205913" y="5826125"/>
          <p14:tracePt t="25514" x="9324975" y="5799138"/>
          <p14:tracePt t="25521" x="9415463" y="5799138"/>
          <p14:tracePt t="25531" x="9488488" y="5780088"/>
          <p14:tracePt t="25537" x="9571038" y="5753100"/>
          <p14:tracePt t="25548" x="9634538" y="5716588"/>
          <p14:tracePt t="25553" x="9680575" y="5680075"/>
          <p14:tracePt t="25564" x="9717088" y="5653088"/>
          <p14:tracePt t="25569" x="9744075" y="5616575"/>
          <p14:tracePt t="25578" x="9763125" y="5597525"/>
          <p14:tracePt t="25586" x="9790113" y="5551488"/>
          <p14:tracePt t="25594" x="9809163" y="5524500"/>
          <p14:tracePt t="25601" x="9826625" y="5470525"/>
          <p14:tracePt t="25609" x="9845675" y="5424488"/>
          <p14:tracePt t="25617" x="9872663" y="5324475"/>
          <p14:tracePt t="25625" x="9882188" y="5268913"/>
          <p14:tracePt t="25634" x="9909175" y="5186363"/>
          <p14:tracePt t="25641" x="9945688" y="5141913"/>
          <p14:tracePt t="25649" x="9955213" y="5086350"/>
          <p14:tracePt t="25657" x="9955213" y="5022850"/>
          <p14:tracePt t="25665" x="9982200" y="4949825"/>
          <p14:tracePt t="25673" x="9991725" y="4884738"/>
          <p14:tracePt t="25681" x="10018713" y="4794250"/>
          <p14:tracePt t="25689" x="10018713" y="4721225"/>
          <p14:tracePt t="25698" x="10018713" y="4629150"/>
          <p14:tracePt t="25705" x="10018713" y="4483100"/>
          <p14:tracePt t="25716" x="10018713" y="4402138"/>
          <p14:tracePt t="25721" x="10018713" y="4329113"/>
          <p14:tracePt t="25730" x="9991725" y="4246563"/>
          <p14:tracePt t="25737" x="9991725" y="4219575"/>
          <p14:tracePt t="25749" x="9982200" y="4164013"/>
          <p14:tracePt t="25753" x="9982200" y="4090988"/>
          <p14:tracePt t="25764" x="9955213" y="4008438"/>
          <p14:tracePt t="25769" x="9955213" y="3935413"/>
          <p14:tracePt t="25780" x="9936163" y="3862388"/>
          <p14:tracePt t="25784" x="9926638" y="3798888"/>
          <p14:tracePt t="25793" x="9918700" y="3725863"/>
          <p14:tracePt t="25800" x="9899650" y="3662363"/>
          <p14:tracePt t="25809" x="9882188" y="3597275"/>
          <p14:tracePt t="25817" x="9863138" y="3524250"/>
          <p14:tracePt t="25825" x="9853613" y="3479800"/>
          <p14:tracePt t="25834" x="9826625" y="3424238"/>
          <p14:tracePt t="25841" x="9809163" y="3360738"/>
          <p14:tracePt t="25849" x="9790113" y="3314700"/>
          <p14:tracePt t="25857" x="9772650" y="3251200"/>
          <p14:tracePt t="25865" x="9763125" y="3214688"/>
          <p14:tracePt t="25873" x="9726613" y="3168650"/>
          <p14:tracePt t="25881" x="9717088" y="3132138"/>
          <p14:tracePt t="25889" x="9698038" y="3095625"/>
          <p14:tracePt t="25897" x="9690100" y="3078163"/>
          <p14:tracePt t="25904" x="9680575" y="3041650"/>
          <p14:tracePt t="25914" x="9671050" y="3041650"/>
          <p14:tracePt t="25921" x="9671050" y="3022600"/>
          <p14:tracePt t="25930" x="9671050" y="3005138"/>
          <p14:tracePt t="25948" x="9671050" y="2986088"/>
          <p14:tracePt t="25953" x="9671050" y="2976563"/>
          <p14:tracePt t="26489" x="9644063" y="2976563"/>
          <p14:tracePt t="26497" x="9498013" y="2976563"/>
          <p14:tracePt t="26505" x="9259888" y="2922588"/>
          <p14:tracePt t="26514" x="9023350" y="2913063"/>
          <p14:tracePt t="26521" x="8721725" y="2913063"/>
          <p14:tracePt t="26531" x="8402638" y="2849563"/>
          <p14:tracePt t="26537" x="8035925" y="2784475"/>
          <p14:tracePt t="26547" x="7616825" y="2740025"/>
          <p14:tracePt t="26553" x="7150100" y="2667000"/>
          <p14:tracePt t="26564" x="6684963" y="2601913"/>
          <p14:tracePt t="26569" x="6227763" y="2574925"/>
          <p14:tracePt t="26578" x="5808663" y="2528888"/>
          <p14:tracePt t="26585" x="5470525" y="2528888"/>
          <p14:tracePt t="26594" x="5159375" y="2511425"/>
          <p14:tracePt t="26600" x="4913313" y="2474913"/>
          <p14:tracePt t="26609" x="4684713" y="2474913"/>
          <p14:tracePt t="26616" x="4538663" y="2428875"/>
          <p14:tracePt t="26625" x="4429125" y="2428875"/>
          <p14:tracePt t="26633" x="4346575" y="2419350"/>
          <p14:tracePt t="26641" x="4292600" y="2411413"/>
          <p14:tracePt t="26650" x="4273550" y="2401888"/>
          <p14:tracePt t="26657" x="4246563" y="2401888"/>
          <p14:tracePt t="26666" x="4229100" y="2401888"/>
          <p14:tracePt t="26673" x="4219575" y="2401888"/>
          <p14:tracePt t="26682" x="4200525" y="2401888"/>
          <p14:tracePt t="26689" x="4192588" y="2392363"/>
          <p14:tracePt t="26705" x="4183063" y="2392363"/>
          <p14:tracePt t="26721" x="4164013" y="2392363"/>
          <p14:tracePt t="26730" x="4146550" y="2392363"/>
          <p14:tracePt t="26737" x="4090988" y="2392363"/>
          <p14:tracePt t="26747" x="4044950" y="2365375"/>
          <p14:tracePt t="26753" x="3963988" y="2355850"/>
          <p14:tracePt t="26764" x="3935413" y="2355850"/>
          <p14:tracePt t="26768" x="3881438" y="2355850"/>
          <p14:tracePt t="26778" x="3854450" y="2338388"/>
          <p14:tracePt t="26785" x="3844925" y="2338388"/>
          <p14:tracePt t="26796" x="3825875" y="2338388"/>
          <p14:tracePt t="26800" x="3817938" y="2338388"/>
          <p14:tracePt t="26881" x="3817938" y="2328863"/>
          <p14:tracePt t="26905" x="3817938" y="2319338"/>
          <p14:tracePt t="26913" x="3817938" y="2309813"/>
          <p14:tracePt t="26921" x="3817938" y="2301875"/>
          <p14:tracePt t="26937" x="3817938" y="2292350"/>
          <p14:tracePt t="26946" x="3817938" y="2273300"/>
          <p14:tracePt t="26953" x="3789363" y="2236788"/>
          <p14:tracePt t="26963" x="3781425" y="2219325"/>
          <p14:tracePt t="26982" x="3781425" y="2192338"/>
          <p14:tracePt t="26986" x="3781425" y="2182813"/>
          <p14:tracePt t="26993" x="3781425" y="2155825"/>
          <p14:tracePt t="27001" x="3781425" y="2136775"/>
          <p14:tracePt t="27009" x="3781425" y="2119313"/>
          <p14:tracePt t="27017" x="3781425" y="2100263"/>
          <p14:tracePt t="27041" x="3781425" y="2082800"/>
          <p14:tracePt t="27050" x="3781425" y="2073275"/>
          <p14:tracePt t="27067" x="3781425" y="2063750"/>
          <p14:tracePt t="27473" x="3781425" y="2054225"/>
          <p14:tracePt t="27489" x="3789363" y="2046288"/>
          <p14:tracePt t="27497" x="3798888" y="2046288"/>
          <p14:tracePt t="27505" x="3808413" y="2046288"/>
          <p14:tracePt t="27514" x="3817938" y="2046288"/>
          <p14:tracePt t="27521" x="3825875" y="2046288"/>
          <p14:tracePt t="27530" x="3881438" y="2009775"/>
          <p14:tracePt t="27537" x="3908425" y="2009775"/>
          <p14:tracePt t="27547" x="3954463" y="2009775"/>
          <p14:tracePt t="27553" x="3981450" y="2009775"/>
          <p14:tracePt t="27567" x="4017963" y="2009775"/>
          <p14:tracePt t="27570" x="4054475" y="2000250"/>
          <p14:tracePt t="27579" x="4064000" y="1990725"/>
          <p14:tracePt t="28209" x="4119563" y="1990725"/>
          <p14:tracePt t="28217" x="4156075" y="1990725"/>
          <p14:tracePt t="28225" x="4237038" y="1990725"/>
          <p14:tracePt t="28233" x="4329113" y="1990725"/>
          <p14:tracePt t="28241" x="4419600" y="1990725"/>
          <p14:tracePt t="28249" x="4521200" y="1990725"/>
          <p14:tracePt t="28257" x="5095875" y="1990725"/>
          <p14:tracePt t="28265" x="5287963" y="1990725"/>
          <p14:tracePt t="28273" x="5516563" y="1990725"/>
          <p14:tracePt t="28281" x="5735638" y="1990725"/>
          <p14:tracePt t="28289" x="5918200" y="1990725"/>
          <p14:tracePt t="28298" x="6081713" y="1990725"/>
          <p14:tracePt t="28305" x="6210300" y="1990725"/>
          <p14:tracePt t="28313" x="6319838" y="1990725"/>
          <p14:tracePt t="28321" x="6365875" y="1990725"/>
          <p14:tracePt t="28333" x="6419850" y="1990725"/>
          <p14:tracePt t="28337" x="6429375" y="1990725"/>
          <p14:tracePt t="28353" x="6438900" y="1990725"/>
          <p14:tracePt t="28401" x="6446838" y="1990725"/>
          <p14:tracePt t="28408" x="6465888" y="1973263"/>
          <p14:tracePt t="28417" x="6502400" y="1973263"/>
          <p14:tracePt t="28425" x="6538913" y="1973263"/>
          <p14:tracePt t="28433" x="6594475" y="1973263"/>
          <p14:tracePt t="28441" x="6648450" y="1973263"/>
          <p14:tracePt t="28449" x="6721475" y="1973263"/>
          <p14:tracePt t="28457" x="6794500" y="1973263"/>
          <p14:tracePt t="28465" x="6886575" y="1973263"/>
          <p14:tracePt t="28473" x="6977063" y="1973263"/>
          <p14:tracePt t="28482" x="7069138" y="1973263"/>
          <p14:tracePt t="28489" x="7159625" y="1973263"/>
          <p14:tracePt t="28498" x="7242175" y="1973263"/>
          <p14:tracePt t="28505" x="7278688" y="1973263"/>
          <p14:tracePt t="28514" x="7305675" y="1973263"/>
          <p14:tracePt t="28520" x="7324725" y="1973263"/>
          <p14:tracePt t="28530" x="7334250" y="1973263"/>
          <p14:tracePt t="28633" x="7361238" y="1963738"/>
          <p14:tracePt t="28649" x="7378700" y="1963738"/>
          <p14:tracePt t="28657" x="7397750" y="1963738"/>
          <p14:tracePt t="28665" x="7424738" y="1963738"/>
          <p14:tracePt t="28673" x="7470775" y="1963738"/>
          <p14:tracePt t="28682" x="7534275" y="1963738"/>
          <p14:tracePt t="28689" x="7589838" y="1963738"/>
          <p14:tracePt t="28699" x="7662863" y="1963738"/>
          <p14:tracePt t="28705" x="7726363" y="1963738"/>
          <p14:tracePt t="28714" x="7799388" y="1963738"/>
          <p14:tracePt t="28721" x="7853363" y="1963738"/>
          <p14:tracePt t="28731" x="7889875" y="1963738"/>
          <p14:tracePt t="28737" x="7926388" y="1963738"/>
          <p14:tracePt t="28748" x="7954963" y="1963738"/>
          <p14:tracePt t="28753" x="7999413" y="1935163"/>
          <p14:tracePt t="28763" x="8008938" y="1935163"/>
          <p14:tracePt t="28782" x="8008938" y="1927225"/>
          <p14:tracePt t="28809" x="8027988" y="1927225"/>
          <p14:tracePt t="28833" x="8045450" y="1917700"/>
          <p14:tracePt t="28849" x="8054975" y="1917700"/>
          <p14:tracePt t="28865" x="8091488" y="1917700"/>
          <p14:tracePt t="28873" x="8118475" y="1917700"/>
          <p14:tracePt t="28882" x="8137525" y="1908175"/>
          <p14:tracePt t="28889" x="8147050" y="1908175"/>
          <p14:tracePt t="28898" x="8174038" y="1908175"/>
          <p14:tracePt t="28905" x="8201025" y="1908175"/>
          <p14:tracePt t="28914" x="8256588" y="1908175"/>
          <p14:tracePt t="28921" x="8301038" y="1881188"/>
          <p14:tracePt t="28931" x="8347075" y="1881188"/>
          <p14:tracePt t="28937" x="8383588" y="1881188"/>
          <p14:tracePt t="28948" x="8429625" y="1881188"/>
          <p14:tracePt t="28953" x="8466138" y="1881188"/>
          <p14:tracePt t="28965" x="8512175" y="1881188"/>
          <p14:tracePt t="28981" x="8556625" y="1881188"/>
          <p14:tracePt t="28985" x="8575675" y="1871663"/>
          <p14:tracePt t="29841" x="8566150" y="1871663"/>
          <p14:tracePt t="29848" x="8539163" y="1871663"/>
          <p14:tracePt t="29857" x="8502650" y="1871663"/>
          <p14:tracePt t="29866" x="8447088" y="1871663"/>
          <p14:tracePt t="29873" x="8393113" y="1871663"/>
          <p14:tracePt t="29881" x="8320088" y="1871663"/>
          <p14:tracePt t="29889" x="8247063" y="1871663"/>
          <p14:tracePt t="29897" x="8154988" y="1871663"/>
          <p14:tracePt t="29905" x="8064500" y="1871663"/>
          <p14:tracePt t="29916" x="7972425" y="1871663"/>
          <p14:tracePt t="29921" x="7881938" y="1871663"/>
          <p14:tracePt t="29931" x="7653338" y="1871663"/>
          <p14:tracePt t="29937" x="7561263" y="1871663"/>
          <p14:tracePt t="29948" x="7434263" y="1871663"/>
          <p14:tracePt t="29953" x="7361238" y="1871663"/>
          <p14:tracePt t="29965" x="7251700" y="1871663"/>
          <p14:tracePt t="29982" x="7086600" y="1871663"/>
          <p14:tracePt t="29985" x="7032625" y="1871663"/>
          <p14:tracePt t="29994" x="6950075" y="1871663"/>
          <p14:tracePt t="30001" x="6923088" y="1871663"/>
          <p14:tracePt t="30009" x="6867525" y="1890713"/>
          <p14:tracePt t="30017" x="6821488" y="1890713"/>
          <p14:tracePt t="30025" x="6757988" y="1890713"/>
          <p14:tracePt t="30033" x="6684963" y="1890713"/>
          <p14:tracePt t="30040" x="6638925" y="1890713"/>
          <p14:tracePt t="30049" x="6584950" y="1890713"/>
          <p14:tracePt t="30057" x="6529388" y="1890713"/>
          <p14:tracePt t="30065" x="6475413" y="1890713"/>
          <p14:tracePt t="30073" x="6402388" y="1890713"/>
          <p14:tracePt t="30082" x="6346825" y="1890713"/>
          <p14:tracePt t="30089" x="6300788" y="1890713"/>
          <p14:tracePt t="30099" x="6246813" y="1890713"/>
          <p14:tracePt t="30105" x="6191250" y="1890713"/>
          <p14:tracePt t="30114" x="6146800" y="1890713"/>
          <p14:tracePt t="30121" x="6110288" y="1890713"/>
          <p14:tracePt t="30131" x="6054725" y="1890713"/>
          <p14:tracePt t="30137" x="6008688" y="1890713"/>
          <p14:tracePt t="30148" x="5972175" y="1890713"/>
          <p14:tracePt t="30153" x="5927725" y="1890713"/>
          <p14:tracePt t="30164" x="5862638" y="1890713"/>
          <p14:tracePt t="30169" x="5808663" y="1890713"/>
          <p14:tracePt t="30179" x="5762625" y="1890713"/>
          <p14:tracePt t="30184" x="5699125" y="1890713"/>
          <p14:tracePt t="30194" x="5616575" y="1890713"/>
          <p14:tracePt t="30200" x="5543550" y="1890713"/>
          <p14:tracePt t="30209" x="5487988" y="1890713"/>
          <p14:tracePt t="30217" x="5451475" y="1890713"/>
          <p14:tracePt t="30225" x="5407025" y="1890713"/>
          <p14:tracePt t="30233" x="5370513" y="1890713"/>
          <p14:tracePt t="30241" x="5341938" y="1890713"/>
          <p14:tracePt t="30249" x="5297488" y="1890713"/>
          <p14:tracePt t="30257" x="5268913" y="1890713"/>
          <p14:tracePt t="30265" x="5251450" y="1890713"/>
          <p14:tracePt t="30273" x="5224463" y="1890713"/>
          <p14:tracePt t="30281" x="5187950" y="1890713"/>
          <p14:tracePt t="30289" x="5151438" y="1890713"/>
          <p14:tracePt t="30301" x="5122863" y="1890713"/>
          <p14:tracePt t="30305" x="5095875" y="1890713"/>
          <p14:tracePt t="30314" x="5049838" y="1890713"/>
          <p14:tracePt t="30321" x="5013325" y="1890713"/>
          <p14:tracePt t="30331" x="4968875" y="1890713"/>
          <p14:tracePt t="30337" x="4940300" y="1890713"/>
          <p14:tracePt t="30349" x="4913313" y="1890713"/>
          <p14:tracePt t="30353" x="4886325" y="1890713"/>
          <p14:tracePt t="30366" x="4849813" y="1890713"/>
          <p14:tracePt t="30370" x="4830763" y="1890713"/>
          <p14:tracePt t="30384" x="4803775" y="1890713"/>
          <p14:tracePt t="30394" x="4784725" y="1890713"/>
          <p14:tracePt t="30400" x="4757738" y="1890713"/>
          <p14:tracePt t="30409" x="4740275" y="1890713"/>
          <p14:tracePt t="30416" x="4721225" y="1890713"/>
          <p14:tracePt t="30425" x="4684713" y="1890713"/>
          <p14:tracePt t="30434" x="4675188" y="1890713"/>
          <p14:tracePt t="30441" x="4657725" y="1890713"/>
          <p14:tracePt t="30449" x="4638675" y="1890713"/>
          <p14:tracePt t="30457" x="4611688" y="1890713"/>
          <p14:tracePt t="30466" x="4594225" y="1890713"/>
          <p14:tracePt t="30473" x="4575175" y="1890713"/>
          <p14:tracePt t="30482" x="4557713" y="1890713"/>
          <p14:tracePt t="30489" x="4538663" y="1890713"/>
          <p14:tracePt t="30498" x="4529138" y="1890713"/>
          <p14:tracePt t="30505" x="4511675" y="1890713"/>
          <p14:tracePt t="30521" x="4502150" y="1890713"/>
          <p14:tracePt t="30530" x="4492625" y="1890713"/>
          <p14:tracePt t="30549" x="4484688" y="1890713"/>
          <p14:tracePt t="30564" x="4475163" y="1890713"/>
          <p14:tracePt t="30569" x="4465638" y="1890713"/>
          <p14:tracePt t="30585" x="4456113" y="1890713"/>
          <p14:tracePt t="30596" x="4438650" y="1890713"/>
          <p14:tracePt t="31057" x="4448175" y="1890713"/>
          <p14:tracePt t="31064" x="4465638" y="1890713"/>
          <p14:tracePt t="31073" x="4484688" y="1890713"/>
          <p14:tracePt t="31081" x="4511675" y="1890713"/>
          <p14:tracePt t="31089" x="4548188" y="1890713"/>
          <p14:tracePt t="31098" x="4594225" y="1890713"/>
          <p14:tracePt t="31105" x="4638675" y="1898650"/>
          <p14:tracePt t="31114" x="4667250" y="1908175"/>
          <p14:tracePt t="31121" x="4721225" y="1908175"/>
          <p14:tracePt t="31130" x="4776788" y="1908175"/>
          <p14:tracePt t="31137" x="4813300" y="1908175"/>
          <p14:tracePt t="31148" x="4903788" y="1908175"/>
          <p14:tracePt t="31153" x="4959350" y="1908175"/>
          <p14:tracePt t="31164" x="4986338" y="1908175"/>
          <p14:tracePt t="31169" x="5059363" y="1908175"/>
          <p14:tracePt t="31178" x="5151438" y="1908175"/>
          <p14:tracePt t="31185" x="5224463" y="1908175"/>
          <p14:tracePt t="31194" x="5314950" y="1908175"/>
          <p14:tracePt t="31201" x="5516563" y="1908175"/>
          <p14:tracePt t="31209" x="5662613" y="1908175"/>
          <p14:tracePt t="31217" x="5826125" y="1908175"/>
          <p14:tracePt t="31225" x="5972175" y="1908175"/>
          <p14:tracePt t="31233" x="6081713" y="1908175"/>
          <p14:tracePt t="31241" x="6210300" y="1908175"/>
          <p14:tracePt t="31249" x="6337300" y="1908175"/>
          <p14:tracePt t="31257" x="6429375" y="1908175"/>
          <p14:tracePt t="31266" x="6502400" y="1908175"/>
          <p14:tracePt t="31273" x="6611938" y="1908175"/>
          <p14:tracePt t="31281" x="6648450" y="1908175"/>
          <p14:tracePt t="31289" x="6721475" y="1908175"/>
          <p14:tracePt t="31299" x="6777038" y="1908175"/>
          <p14:tracePt t="31305" x="6804025" y="1908175"/>
          <p14:tracePt t="31313" x="6831013" y="1908175"/>
          <p14:tracePt t="31321" x="6867525" y="1908175"/>
          <p14:tracePt t="31330" x="6904038" y="1908175"/>
          <p14:tracePt t="31337" x="6923088" y="1908175"/>
          <p14:tracePt t="31347" x="6950075" y="1908175"/>
          <p14:tracePt t="31352" x="6967538" y="1908175"/>
          <p14:tracePt t="31365" x="6977063" y="1908175"/>
          <p14:tracePt t="31369" x="6996113" y="1908175"/>
          <p14:tracePt t="31384" x="7032625" y="1908175"/>
          <p14:tracePt t="31394" x="7059613" y="1908175"/>
          <p14:tracePt t="31401" x="7086600" y="1908175"/>
          <p14:tracePt t="31409" x="7113588" y="1908175"/>
          <p14:tracePt t="31417" x="7142163" y="1908175"/>
          <p14:tracePt t="31425" x="7178675" y="1908175"/>
          <p14:tracePt t="31433" x="7205663" y="1908175"/>
          <p14:tracePt t="31441" x="7232650" y="1908175"/>
          <p14:tracePt t="31450" x="7259638" y="1908175"/>
          <p14:tracePt t="31457" x="7288213" y="1908175"/>
          <p14:tracePt t="31466" x="7324725" y="1908175"/>
          <p14:tracePt t="31474" x="7351713" y="1908175"/>
          <p14:tracePt t="31481" x="7378700" y="1908175"/>
          <p14:tracePt t="31489" x="7434263" y="1908175"/>
          <p14:tracePt t="31497" x="7461250" y="1908175"/>
          <p14:tracePt t="31505" x="7488238" y="1908175"/>
          <p14:tracePt t="31514" x="7524750" y="1908175"/>
          <p14:tracePt t="31521" x="7553325" y="1908175"/>
          <p14:tracePt t="31530" x="7561263" y="1908175"/>
          <p14:tracePt t="31537" x="7580313" y="1908175"/>
          <p14:tracePt t="31569" x="7597775" y="1908175"/>
          <p14:tracePt t="33337" x="7561263" y="1908175"/>
          <p14:tracePt t="33346" x="7507288" y="1917700"/>
          <p14:tracePt t="33353" x="7434263" y="1917700"/>
          <p14:tracePt t="33363" x="7342188" y="1944688"/>
          <p14:tracePt t="33369" x="7242175" y="1963738"/>
          <p14:tracePt t="33380" x="7150100" y="1963738"/>
          <p14:tracePt t="33384" x="7059613" y="1963738"/>
          <p14:tracePt t="33393" x="6784975" y="1963738"/>
          <p14:tracePt t="33401" x="6667500" y="1990725"/>
          <p14:tracePt t="33410" x="6538913" y="1990725"/>
          <p14:tracePt t="33418" x="6410325" y="1990725"/>
          <p14:tracePt t="33425" x="6319838" y="1990725"/>
          <p14:tracePt t="33433" x="6210300" y="1990725"/>
          <p14:tracePt t="33441" x="6137275" y="1990725"/>
          <p14:tracePt t="33449" x="6064250" y="1990725"/>
          <p14:tracePt t="33457" x="6027738" y="1990725"/>
          <p14:tracePt t="33466" x="5954713" y="1990725"/>
          <p14:tracePt t="33473" x="5891213" y="2000250"/>
          <p14:tracePt t="33481" x="5872163" y="2009775"/>
          <p14:tracePt t="33489" x="5818188" y="2017713"/>
          <p14:tracePt t="33498" x="5762625" y="2017713"/>
          <p14:tracePt t="33505" x="5689600" y="2036763"/>
          <p14:tracePt t="33513" x="5643563" y="2036763"/>
          <p14:tracePt t="33521" x="5589588" y="2054225"/>
          <p14:tracePt t="33530" x="5543550" y="2054225"/>
          <p14:tracePt t="33537" x="5487988" y="2073275"/>
          <p14:tracePt t="33548" x="5461000" y="2073275"/>
          <p14:tracePt t="33553" x="5387975" y="2073275"/>
          <p14:tracePt t="33564" x="5360988" y="2073275"/>
          <p14:tracePt t="33569" x="5324475" y="2073275"/>
          <p14:tracePt t="33578" x="5278438" y="2073275"/>
          <p14:tracePt t="33586" x="5241925" y="2073275"/>
          <p14:tracePt t="33595" x="5187950" y="2073275"/>
          <p14:tracePt t="33601" x="5141913" y="2073275"/>
          <p14:tracePt t="33609" x="5105400" y="2073275"/>
          <p14:tracePt t="33617" x="5049838" y="2073275"/>
          <p14:tracePt t="33625" x="5005388" y="2073275"/>
          <p14:tracePt t="33633" x="4949825" y="2073275"/>
          <p14:tracePt t="33641" x="4913313" y="2073275"/>
          <p14:tracePt t="33649" x="4857750" y="2073275"/>
          <p14:tracePt t="33657" x="4803775" y="2073275"/>
          <p14:tracePt t="33665" x="4757738" y="2073275"/>
          <p14:tracePt t="33673" x="4730750" y="2073275"/>
          <p14:tracePt t="33681" x="4684713" y="2073275"/>
          <p14:tracePt t="33689" x="4657725" y="2073275"/>
          <p14:tracePt t="33697" x="4638675" y="2073275"/>
          <p14:tracePt t="33705" x="4621213" y="2073275"/>
          <p14:tracePt t="33746" x="4602163" y="2073275"/>
          <p14:tracePt t="33769" x="4594225" y="2073275"/>
          <p14:tracePt t="33778" x="4584700" y="2073275"/>
          <p14:tracePt t="33785" x="4575175" y="2073275"/>
          <p14:tracePt t="33795" x="4565650" y="2073275"/>
          <p14:tracePt t="33801" x="4548188" y="2063750"/>
          <p14:tracePt t="34762" x="4548188" y="2073275"/>
          <p14:tracePt t="34769" x="4565650" y="2109788"/>
          <p14:tracePt t="34778" x="4575175" y="2127250"/>
          <p14:tracePt t="34785" x="4594225" y="2200275"/>
          <p14:tracePt t="34793" x="4611688" y="2282825"/>
          <p14:tracePt t="34801" x="4638675" y="2374900"/>
          <p14:tracePt t="34809" x="4638675" y="2447925"/>
          <p14:tracePt t="34818" x="4648200" y="2547938"/>
          <p14:tracePt t="34825" x="4675188" y="2620963"/>
          <p14:tracePt t="34834" x="4675188" y="2703513"/>
          <p14:tracePt t="34842" x="4675188" y="2776538"/>
          <p14:tracePt t="34850" x="4675188" y="2830513"/>
          <p14:tracePt t="34857" x="4675188" y="2886075"/>
          <p14:tracePt t="34866" x="4675188" y="2959100"/>
          <p14:tracePt t="34873" x="4675188" y="3005138"/>
          <p14:tracePt t="34881" x="4675188" y="3068638"/>
          <p14:tracePt t="34888" x="4675188" y="3122613"/>
          <p14:tracePt t="34897" x="4675188" y="3168650"/>
          <p14:tracePt t="34905" x="4675188" y="3205163"/>
          <p14:tracePt t="34914" x="4675188" y="3241675"/>
          <p14:tracePt t="34921" x="4675188" y="3297238"/>
          <p14:tracePt t="34931" x="4667250" y="3333750"/>
          <p14:tracePt t="34937" x="4648200" y="3370263"/>
          <p14:tracePt t="34949" x="4621213" y="3414713"/>
          <p14:tracePt t="34952" x="4611688" y="3443288"/>
          <p14:tracePt t="34964" x="4594225" y="3487738"/>
          <p14:tracePt t="34982" x="4557713" y="3570288"/>
          <p14:tracePt t="34985" x="4521200" y="3633788"/>
          <p14:tracePt t="34995" x="4511675" y="3679825"/>
          <p14:tracePt t="35000" x="4475163" y="3725863"/>
          <p14:tracePt t="35009" x="4438650" y="3789363"/>
          <p14:tracePt t="35017" x="4411663" y="3835400"/>
          <p14:tracePt t="35025" x="4402138" y="3881438"/>
          <p14:tracePt t="35033" x="4375150" y="3944938"/>
          <p14:tracePt t="35041" x="4365625" y="3981450"/>
          <p14:tracePt t="35050" x="4329113" y="4027488"/>
          <p14:tracePt t="35057" x="4319588" y="4073525"/>
          <p14:tracePt t="35065" x="4302125" y="4117975"/>
          <p14:tracePt t="35073" x="4273550" y="4164013"/>
          <p14:tracePt t="35081" x="4265613" y="4183063"/>
          <p14:tracePt t="35089" x="4256088" y="4227513"/>
          <p14:tracePt t="35098" x="4246563" y="4256088"/>
          <p14:tracePt t="35105" x="4237038" y="4292600"/>
          <p14:tracePt t="35115" x="4210050" y="4337050"/>
          <p14:tracePt t="35120" x="4210050" y="4373563"/>
          <p14:tracePt t="35131" x="4200525" y="4402138"/>
          <p14:tracePt t="35137" x="4200525" y="4429125"/>
          <p14:tracePt t="35148" x="4183063" y="4446588"/>
          <p14:tracePt t="35153" x="4173538" y="4483100"/>
          <p14:tracePt t="35169" x="4173538" y="4511675"/>
          <p14:tracePt t="35178" x="4164013" y="4548188"/>
          <p14:tracePt t="35185" x="4156075" y="4565650"/>
          <p14:tracePt t="35200" x="4146550" y="4592638"/>
          <p14:tracePt t="35209" x="4146550" y="4611688"/>
          <p14:tracePt t="35217" x="4146550" y="4621213"/>
          <p14:tracePt t="35225" x="4127500" y="4648200"/>
          <p14:tracePt t="35234" x="4127500" y="4675188"/>
          <p14:tracePt t="35241" x="4127500" y="4694238"/>
          <p14:tracePt t="35250" x="4090988" y="4730750"/>
          <p14:tracePt t="35258" x="4090988" y="4748213"/>
          <p14:tracePt t="35266" x="4083050" y="4775200"/>
          <p14:tracePt t="35273" x="4083050" y="4784725"/>
          <p14:tracePt t="35281" x="4064000" y="4811713"/>
          <p14:tracePt t="35289" x="4064000" y="4821238"/>
          <p14:tracePt t="35297" x="4054475" y="4840288"/>
          <p14:tracePt t="35305" x="4054475" y="4876800"/>
          <p14:tracePt t="35313" x="4037013" y="4903788"/>
          <p14:tracePt t="35321" x="4027488" y="4930775"/>
          <p14:tracePt t="35330" x="4027488" y="4967288"/>
          <p14:tracePt t="35337" x="4008438" y="4995863"/>
          <p14:tracePt t="35347" x="4000500" y="5022850"/>
          <p14:tracePt t="35353" x="4000500" y="5049838"/>
          <p14:tracePt t="35364" x="3971925" y="5076825"/>
          <p14:tracePt t="35369" x="3963988" y="5105400"/>
          <p14:tracePt t="35378" x="3963988" y="5113338"/>
          <p14:tracePt t="35386" x="3954463" y="5141913"/>
          <p14:tracePt t="35393" x="3944938" y="5159375"/>
          <p14:tracePt t="35409" x="3944938" y="5168900"/>
          <p14:tracePt t="35417" x="3944938" y="5178425"/>
          <p14:tracePt t="35434" x="3944938" y="5186363"/>
          <p14:tracePt t="35441" x="3944938" y="5195888"/>
          <p14:tracePt t="35449" x="3944938" y="5205413"/>
          <p14:tracePt t="35529" x="3944938" y="5214938"/>
          <p14:tracePt t="35665" x="3944938" y="5222875"/>
          <p14:tracePt t="35705" x="3954463" y="5222875"/>
          <p14:tracePt t="35716" x="3963988" y="5222875"/>
          <p14:tracePt t="35731" x="3981450" y="5241925"/>
          <p14:tracePt t="35795" x="4000500" y="5251450"/>
          <p14:tracePt t="36881" x="4037013" y="5251450"/>
          <p14:tracePt t="36889" x="4083050" y="5251450"/>
          <p14:tracePt t="36897" x="4137025" y="5251450"/>
          <p14:tracePt t="36905" x="4210050" y="5251450"/>
          <p14:tracePt t="36915" x="4283075" y="5251450"/>
          <p14:tracePt t="36920" x="4375150" y="5251450"/>
          <p14:tracePt t="36931" x="4465638" y="5251450"/>
          <p14:tracePt t="36937" x="4557713" y="5251450"/>
          <p14:tracePt t="36949" x="4657725" y="5251450"/>
          <p14:tracePt t="36953" x="4748213" y="5251450"/>
          <p14:tracePt t="36964" x="4821238" y="5251450"/>
          <p14:tracePt t="36981" x="4932363" y="5251450"/>
          <p14:tracePt t="36985" x="4976813" y="5251450"/>
          <p14:tracePt t="36996" x="5059363" y="5268913"/>
          <p14:tracePt t="37001" x="5132388" y="5268913"/>
          <p14:tracePt t="37009" x="5205413" y="5268913"/>
          <p14:tracePt t="37018" x="5305425" y="5287963"/>
          <p14:tracePt t="37025" x="5470525" y="5314950"/>
          <p14:tracePt t="37034" x="5543550" y="5324475"/>
          <p14:tracePt t="37041" x="5680075" y="5360988"/>
          <p14:tracePt t="37051" x="5845175" y="5360988"/>
          <p14:tracePt t="37056" x="5991225" y="5405438"/>
          <p14:tracePt t="37065" x="6154738" y="5414963"/>
          <p14:tracePt t="37072" x="6337300" y="5414963"/>
          <p14:tracePt t="37081" x="6465888" y="5441950"/>
          <p14:tracePt t="37088" x="6648450" y="5441950"/>
          <p14:tracePt t="37097" x="6794500" y="5441950"/>
          <p14:tracePt t="37104" x="6923088" y="5441950"/>
          <p14:tracePt t="37112" x="7032625" y="5441950"/>
          <p14:tracePt t="37120" x="7105650" y="5441950"/>
          <p14:tracePt t="37130" x="7178675" y="5441950"/>
          <p14:tracePt t="37136" x="7223125" y="5441950"/>
          <p14:tracePt t="37146" x="7278688" y="5441950"/>
          <p14:tracePt t="37152" x="7315200" y="5441950"/>
          <p14:tracePt t="37162" x="7342188" y="5441950"/>
          <p14:tracePt t="37169" x="7378700" y="5441950"/>
          <p14:tracePt t="37178" x="7407275" y="5441950"/>
          <p14:tracePt t="37185" x="7451725" y="5434013"/>
          <p14:tracePt t="37194" x="7470775" y="5424488"/>
          <p14:tracePt t="37201" x="7524750" y="5424488"/>
          <p14:tracePt t="37209" x="7553325" y="5424488"/>
          <p14:tracePt t="37216" x="7580313" y="5424488"/>
          <p14:tracePt t="37225" x="7626350" y="5414963"/>
          <p14:tracePt t="37233" x="7680325" y="5414963"/>
          <p14:tracePt t="37241" x="7716838" y="5414963"/>
          <p14:tracePt t="37249" x="7762875" y="5414963"/>
          <p14:tracePt t="37257" x="7816850" y="5387975"/>
          <p14:tracePt t="37266" x="7862888" y="5387975"/>
          <p14:tracePt t="37273" x="7899400" y="5378450"/>
          <p14:tracePt t="37281" x="7926388" y="5368925"/>
          <p14:tracePt t="37289" x="7972425" y="5351463"/>
          <p14:tracePt t="37297" x="7991475" y="5351463"/>
          <p14:tracePt t="37305" x="8018463" y="5332413"/>
          <p14:tracePt t="37315" x="8064500" y="5314950"/>
          <p14:tracePt t="37321" x="8081963" y="5295900"/>
          <p14:tracePt t="37332" x="8091488" y="5287963"/>
          <p14:tracePt t="37337" x="8118475" y="5287963"/>
          <p14:tracePt t="37353" x="8137525" y="5287963"/>
          <p14:tracePt t="37363" x="8154988" y="5268913"/>
          <p14:tracePt t="37384" x="8164513" y="5259388"/>
          <p14:tracePt t="37417" x="8183563" y="5251450"/>
          <p14:tracePt t="37441" x="8191500" y="5251450"/>
          <p14:tracePt t="37513" x="8191500" y="5241925"/>
          <p14:tracePt t="38665" x="8174038" y="5241925"/>
          <p14:tracePt t="38673" x="8154988" y="5241925"/>
          <p14:tracePt t="38681" x="8128000" y="5241925"/>
          <p14:tracePt t="39025" x="8108950" y="5241925"/>
          <p14:tracePt t="39050" x="8101013" y="5241925"/>
          <p14:tracePt t="39057" x="8072438" y="5251450"/>
          <p14:tracePt t="39073" x="8054975" y="5251450"/>
          <p14:tracePt t="39081" x="8045450" y="5251450"/>
          <p14:tracePt t="39089" x="8018463" y="5251450"/>
          <p14:tracePt t="39097" x="7991475" y="5251450"/>
          <p14:tracePt t="39104" x="7962900" y="5251450"/>
          <p14:tracePt t="39114" x="7935913" y="5251450"/>
          <p14:tracePt t="39121" x="7881938" y="5251450"/>
          <p14:tracePt t="39131" x="7816850" y="5251450"/>
          <p14:tracePt t="39137" x="7743825" y="5251450"/>
          <p14:tracePt t="39149" x="7689850" y="5251450"/>
          <p14:tracePt t="39153" x="7597775" y="5251450"/>
          <p14:tracePt t="39164" x="7507288" y="5251450"/>
          <p14:tracePt t="39169" x="7415213" y="5251450"/>
          <p14:tracePt t="39178" x="7342188" y="5251450"/>
          <p14:tracePt t="39184" x="7278688" y="5251450"/>
          <p14:tracePt t="39194" x="7223125" y="5251450"/>
          <p14:tracePt t="39200" x="7169150" y="5251450"/>
          <p14:tracePt t="39211" x="7132638" y="5251450"/>
          <p14:tracePt t="39217" x="7113588" y="5251450"/>
          <p14:tracePt t="39225" x="7086600" y="5251450"/>
          <p14:tracePt t="39241" x="7069138" y="5251450"/>
          <p14:tracePt t="39305" x="7059613" y="5251450"/>
          <p14:tracePt t="39314" x="7050088" y="5251450"/>
          <p14:tracePt t="39320" x="7032625" y="5251450"/>
          <p14:tracePt t="39329" x="6996113" y="5251450"/>
          <p14:tracePt t="39337" x="6959600" y="5251450"/>
          <p14:tracePt t="39351" x="6923088" y="5251450"/>
          <p14:tracePt t="39352" x="6877050" y="5251450"/>
          <p14:tracePt t="39363" x="6850063" y="5232400"/>
          <p14:tracePt t="39369" x="6813550" y="5232400"/>
          <p14:tracePt t="39378" x="6767513" y="5232400"/>
          <p14:tracePt t="39384" x="6731000" y="5232400"/>
          <p14:tracePt t="39394" x="6667500" y="5214938"/>
          <p14:tracePt t="39401" x="6630988" y="5214938"/>
          <p14:tracePt t="39409" x="6611938" y="5205413"/>
          <p14:tracePt t="39417" x="6565900" y="5205413"/>
          <p14:tracePt t="39425" x="6521450" y="5186363"/>
          <p14:tracePt t="39434" x="6502400" y="5186363"/>
          <p14:tracePt t="39441" x="6492875" y="5186363"/>
          <p14:tracePt t="39450" x="6483350" y="5186363"/>
          <p14:tracePt t="39465" x="6465888" y="5186363"/>
          <p14:tracePt t="39553" x="6446838" y="5186363"/>
          <p14:tracePt t="39562" x="6429375" y="5186363"/>
          <p14:tracePt t="39568" x="6419850" y="5186363"/>
          <p14:tracePt t="39579" x="6402388" y="5186363"/>
          <p14:tracePt t="39584" x="6373813" y="5186363"/>
          <p14:tracePt t="39596" x="6346825" y="5186363"/>
          <p14:tracePt t="39601" x="6319838" y="5186363"/>
          <p14:tracePt t="39609" x="6292850" y="5186363"/>
          <p14:tracePt t="39616" x="6256338" y="5186363"/>
          <p14:tracePt t="39625" x="6227763" y="5186363"/>
          <p14:tracePt t="39633" x="6210300" y="5186363"/>
          <p14:tracePt t="39641" x="6183313" y="5186363"/>
          <p14:tracePt t="39650" x="6154738" y="5186363"/>
          <p14:tracePt t="39656" x="6146800" y="5186363"/>
          <p14:tracePt t="39666" x="6118225" y="5186363"/>
          <p14:tracePt t="39673" x="6100763" y="5186363"/>
          <p14:tracePt t="39682" x="6073775" y="5186363"/>
          <p14:tracePt t="39689" x="6064250" y="5186363"/>
          <p14:tracePt t="39697" x="6045200" y="5186363"/>
          <p14:tracePt t="39705" x="6037263" y="5186363"/>
          <p14:tracePt t="39715" x="6027738" y="5186363"/>
          <p14:tracePt t="39733" x="6018213" y="5186363"/>
          <p14:tracePt t="39748" x="5991225" y="5186363"/>
          <p14:tracePt t="39769" x="5972175" y="5186363"/>
          <p14:tracePt t="39785" x="5964238" y="5186363"/>
          <p14:tracePt t="39793" x="5935663" y="5186363"/>
          <p14:tracePt t="39801" x="5918200" y="5186363"/>
          <p14:tracePt t="39809" x="5881688" y="5186363"/>
          <p14:tracePt t="39817" x="5862638" y="5186363"/>
          <p14:tracePt t="39825" x="5835650" y="5186363"/>
          <p14:tracePt t="39833" x="5789613" y="5186363"/>
          <p14:tracePt t="39843" x="5762625" y="5186363"/>
          <p14:tracePt t="39850" x="5735638" y="5186363"/>
          <p14:tracePt t="39857" x="5716588" y="5186363"/>
          <p14:tracePt t="39866" x="5689600" y="5186363"/>
          <p14:tracePt t="39872" x="5680075" y="5186363"/>
          <p14:tracePt t="39881" x="5653088" y="5186363"/>
          <p14:tracePt t="39889" x="5634038" y="5186363"/>
          <p14:tracePt t="39897" x="5626100" y="5186363"/>
          <p14:tracePt t="39905" x="5607050" y="5186363"/>
          <p14:tracePt t="39930" x="5597525" y="5186363"/>
          <p14:tracePt t="39937" x="5589588" y="5186363"/>
          <p14:tracePt t="39953" x="5580063" y="5186363"/>
          <p14:tracePt t="39969" x="5561013" y="5186363"/>
          <p14:tracePt t="39979" x="5553075" y="5186363"/>
          <p14:tracePt t="39985" x="5534025" y="5186363"/>
          <p14:tracePt t="40001" x="5507038" y="5186363"/>
          <p14:tracePt t="40009" x="5487988" y="5186363"/>
          <p14:tracePt t="40017" x="5480050" y="5186363"/>
          <p14:tracePt t="40025" x="5451475" y="5186363"/>
          <p14:tracePt t="40033" x="5434013" y="5186363"/>
          <p14:tracePt t="40041" x="5424488" y="5186363"/>
          <p14:tracePt t="40049" x="5397500" y="5186363"/>
          <p14:tracePt t="40057" x="5387975" y="5186363"/>
          <p14:tracePt t="40066" x="5378450" y="5186363"/>
          <p14:tracePt t="40073" x="5360988" y="5186363"/>
          <p14:tracePt t="40082" x="5341938" y="5186363"/>
          <p14:tracePt t="40089" x="5334000" y="5186363"/>
          <p14:tracePt t="40098" x="5324475" y="5186363"/>
          <p14:tracePt t="40105" x="5305425" y="5186363"/>
          <p14:tracePt t="40129" x="5287963" y="5186363"/>
          <p14:tracePt t="40137" x="5278438" y="5186363"/>
          <p14:tracePt t="40153" x="5260975" y="5186363"/>
          <p14:tracePt t="40164" x="5232400" y="5186363"/>
          <p14:tracePt t="40169" x="5224463" y="5186363"/>
          <p14:tracePt t="40185" x="5205413" y="5186363"/>
          <p14:tracePt t="40194" x="5187950" y="5205413"/>
          <p14:tracePt t="40201" x="5178425" y="5205413"/>
          <p14:tracePt t="40209" x="5168900" y="5205413"/>
          <p14:tracePt t="40225" x="5159375" y="5205413"/>
          <p14:tracePt t="40233" x="5151438" y="5205413"/>
          <p14:tracePt t="40266" x="5132388" y="5205413"/>
          <p14:tracePt t="40273" x="5114925" y="5232400"/>
          <p14:tracePt t="40281" x="5105400" y="5232400"/>
          <p14:tracePt t="40299" x="5078413" y="5232400"/>
          <p14:tracePt t="40305" x="5068888" y="5232400"/>
          <p14:tracePt t="40315" x="5049838" y="5232400"/>
          <p14:tracePt t="40331" x="5032375" y="5232400"/>
          <p14:tracePt t="40337" x="5005388" y="5259388"/>
          <p14:tracePt t="40350" x="4995863" y="5259388"/>
          <p14:tracePt t="40352" x="4986338" y="5259388"/>
          <p14:tracePt t="40364" x="4959350" y="5259388"/>
          <p14:tracePt t="40369" x="4940300" y="5268913"/>
          <p14:tracePt t="40385" x="4922838" y="5268913"/>
          <p14:tracePt t="40394" x="4913313" y="5268913"/>
          <p14:tracePt t="40401" x="4895850" y="5268913"/>
          <p14:tracePt t="40409" x="4886325" y="5268913"/>
          <p14:tracePt t="40416" x="4867275" y="5287963"/>
          <p14:tracePt t="40434" x="4857750" y="5287963"/>
          <p14:tracePt t="40450" x="4849813" y="5287963"/>
          <p14:tracePt t="41793" x="4840288" y="5287963"/>
          <p14:tracePt t="41801" x="4840288" y="5268913"/>
          <p14:tracePt t="41809" x="4857750" y="5259388"/>
          <p14:tracePt t="41817" x="4876800" y="5241925"/>
          <p14:tracePt t="41825" x="4903788" y="5205413"/>
          <p14:tracePt t="41834" x="4940300" y="5195888"/>
          <p14:tracePt t="41841" x="4968875" y="5168900"/>
          <p14:tracePt t="41850" x="4995863" y="5141913"/>
          <p14:tracePt t="41857" x="5041900" y="5132388"/>
          <p14:tracePt t="41865" x="5086350" y="5095875"/>
          <p14:tracePt t="41873" x="5122863" y="5076825"/>
          <p14:tracePt t="41881" x="5178425" y="5040313"/>
          <p14:tracePt t="41889" x="5224463" y="5003800"/>
          <p14:tracePt t="41898" x="5260975" y="4986338"/>
          <p14:tracePt t="41905" x="5314950" y="4940300"/>
          <p14:tracePt t="41913" x="5378450" y="4903788"/>
          <p14:tracePt t="41921" x="5443538" y="4848225"/>
          <p14:tracePt t="41930" x="5534025" y="4794250"/>
          <p14:tracePt t="41937" x="5616575" y="4721225"/>
          <p14:tracePt t="41948" x="5680075" y="4684713"/>
          <p14:tracePt t="41952" x="5762625" y="4629150"/>
          <p14:tracePt t="41964" x="5826125" y="4575175"/>
          <p14:tracePt t="41980" x="5991225" y="4456113"/>
          <p14:tracePt t="41985" x="6073775" y="4410075"/>
          <p14:tracePt t="41993" x="6154738" y="4356100"/>
          <p14:tracePt t="42002" x="6219825" y="4319588"/>
          <p14:tracePt t="42009" x="6283325" y="4283075"/>
          <p14:tracePt t="42017" x="6346825" y="4246563"/>
          <p14:tracePt t="42025" x="6392863" y="4210050"/>
          <p14:tracePt t="42033" x="6456363" y="4183063"/>
          <p14:tracePt t="42041" x="6492875" y="4146550"/>
          <p14:tracePt t="42050" x="6529388" y="4137025"/>
          <p14:tracePt t="42056" x="6565900" y="4117975"/>
          <p14:tracePt t="42065" x="6602413" y="4100513"/>
          <p14:tracePt t="42073" x="6621463" y="4081463"/>
          <p14:tracePt t="42082" x="6657975" y="4054475"/>
          <p14:tracePt t="42089" x="6675438" y="4044950"/>
          <p14:tracePt t="42098" x="6694488" y="4027488"/>
          <p14:tracePt t="42105" x="6711950" y="4008438"/>
          <p14:tracePt t="42114" x="6740525" y="3963988"/>
          <p14:tracePt t="42121" x="6757988" y="3944938"/>
          <p14:tracePt t="42130" x="6784975" y="3898900"/>
          <p14:tracePt t="42137" x="6813550" y="3835400"/>
          <p14:tracePt t="42148" x="6867525" y="3789363"/>
          <p14:tracePt t="42153" x="6894513" y="3743325"/>
          <p14:tracePt t="42164" x="6967538" y="3662363"/>
          <p14:tracePt t="42168" x="6986588" y="3625850"/>
          <p14:tracePt t="42178" x="7032625" y="3589338"/>
          <p14:tracePt t="42185" x="7113588" y="3552825"/>
          <p14:tracePt t="42193" x="7186613" y="3487738"/>
          <p14:tracePt t="42202" x="7251700" y="3433763"/>
          <p14:tracePt t="42209" x="7296150" y="3378200"/>
          <p14:tracePt t="42217" x="7351713" y="3333750"/>
          <p14:tracePt t="42225" x="7370763" y="3305175"/>
          <p14:tracePt t="42234" x="7388225" y="3241675"/>
          <p14:tracePt t="42241" x="7424738" y="3195638"/>
          <p14:tracePt t="42251" x="7451725" y="3151188"/>
          <p14:tracePt t="42257" x="7470775" y="3122613"/>
          <p14:tracePt t="42265" x="7497763" y="3086100"/>
          <p14:tracePt t="42273" x="7570788" y="3022600"/>
          <p14:tracePt t="42281" x="7616825" y="2976563"/>
          <p14:tracePt t="42289" x="7670800" y="2922588"/>
          <p14:tracePt t="42297" x="7735888" y="2867025"/>
          <p14:tracePt t="42305" x="7780338" y="2820988"/>
          <p14:tracePt t="42314" x="7816850" y="2776538"/>
          <p14:tracePt t="42321" x="7845425" y="2730500"/>
          <p14:tracePt t="42331" x="7872413" y="2693988"/>
          <p14:tracePt t="42339" x="7908925" y="2667000"/>
          <p14:tracePt t="42347" x="7935913" y="2647950"/>
          <p14:tracePt t="42353" x="7945438" y="2638425"/>
          <p14:tracePt t="42364" x="7962900" y="2630488"/>
          <p14:tracePt t="42369" x="7972425" y="2630488"/>
          <p14:tracePt t="42378" x="7972425" y="2620963"/>
          <p14:tracePt t="42385" x="7981950" y="2611438"/>
          <p14:tracePt t="42409" x="7991475" y="2601913"/>
          <p14:tracePt t="42585" x="7999413" y="2593975"/>
          <p14:tracePt t="42593" x="7999413" y="2557463"/>
          <p14:tracePt t="42600" x="7999413" y="2520950"/>
          <p14:tracePt t="42609" x="7999413" y="2474913"/>
          <p14:tracePt t="42617" x="7991475" y="2447925"/>
          <p14:tracePt t="42625" x="7981950" y="2428875"/>
          <p14:tracePt t="42666" x="7962900" y="2428875"/>
          <p14:tracePt t="42672" x="7918450" y="2465388"/>
          <p14:tracePt t="42681" x="7872413" y="2630488"/>
          <p14:tracePt t="42689" x="7853363" y="2813050"/>
          <p14:tracePt t="42698" x="7826375" y="2968625"/>
          <p14:tracePt t="42705" x="7780338" y="3132138"/>
          <p14:tracePt t="42714" x="7735888" y="3278188"/>
          <p14:tracePt t="42721" x="7670800" y="3451225"/>
          <p14:tracePt t="42732" x="7626350" y="3560763"/>
          <p14:tracePt t="42736" x="7589838" y="3662363"/>
          <p14:tracePt t="42748" x="7534275" y="3725863"/>
          <p14:tracePt t="42752" x="7516813" y="3743325"/>
          <p14:tracePt t="42764" x="7497763" y="3771900"/>
          <p14:tracePt t="43049" x="7497763" y="3762375"/>
          <p14:tracePt t="43057" x="7497763" y="3725863"/>
          <p14:tracePt t="43065" x="7516813" y="3670300"/>
          <p14:tracePt t="43073" x="7516813" y="3616325"/>
          <p14:tracePt t="43082" x="7534275" y="3552825"/>
          <p14:tracePt t="43089" x="7570788" y="3487738"/>
          <p14:tracePt t="43098" x="7626350" y="3387725"/>
          <p14:tracePt t="43105" x="7662863" y="3341688"/>
          <p14:tracePt t="43115" x="7689850" y="3278188"/>
          <p14:tracePt t="43121" x="7716838" y="3251200"/>
          <p14:tracePt t="43130" x="7753350" y="3187700"/>
          <p14:tracePt t="43137" x="7789863" y="3141663"/>
          <p14:tracePt t="43147" x="7816850" y="3122613"/>
          <p14:tracePt t="43153" x="7816850" y="3114675"/>
          <p14:tracePt t="43164" x="7835900" y="3095625"/>
          <p14:tracePt t="43169" x="7845425" y="3086100"/>
          <p14:tracePt t="43179" x="7853363" y="3059113"/>
          <p14:tracePt t="43193" x="7862888" y="3041650"/>
          <p14:tracePt t="43209" x="7872413" y="3032125"/>
          <p14:tracePt t="43233" x="7872413" y="3022600"/>
          <p14:tracePt t="43241" x="7872413" y="3013075"/>
          <p14:tracePt t="43257" x="7872413" y="2976563"/>
          <p14:tracePt t="43266" x="7889875" y="2959100"/>
          <p14:tracePt t="43273" x="7889875" y="2949575"/>
          <p14:tracePt t="43281" x="7899400" y="2940050"/>
          <p14:tracePt t="43297" x="7899400" y="2930525"/>
          <p14:tracePt t="43305" x="7899400" y="2903538"/>
          <p14:tracePt t="43314" x="7899400" y="2886075"/>
          <p14:tracePt t="43321" x="7899400" y="2857500"/>
          <p14:tracePt t="43330" x="7899400" y="2849563"/>
          <p14:tracePt t="43337" x="7899400" y="2830513"/>
          <p14:tracePt t="43348" x="7918450" y="2813050"/>
          <p14:tracePt t="43352" x="7918450" y="2803525"/>
          <p14:tracePt t="43363" x="7926388" y="2784475"/>
          <p14:tracePt t="43368" x="7926388" y="2776538"/>
          <p14:tracePt t="43380" x="7935913" y="2757488"/>
          <p14:tracePt t="43385" x="7945438" y="2757488"/>
          <p14:tracePt t="43394" x="7945438" y="2747963"/>
          <p14:tracePt t="43401" x="7945438" y="2740025"/>
          <p14:tracePt t="43409" x="7945438" y="2730500"/>
          <p14:tracePt t="43425" x="7945438" y="2720975"/>
          <p14:tracePt t="43434" x="7954963" y="2711450"/>
          <p14:tracePt t="43441" x="7954963" y="2703513"/>
          <p14:tracePt t="43449" x="7972425" y="2674938"/>
          <p14:tracePt t="43465" x="7981950" y="2657475"/>
          <p14:tracePt t="43483" x="7999413" y="2638425"/>
          <p14:tracePt t="43505" x="8008938" y="2630488"/>
          <p14:tracePt t="43514" x="8027988" y="2611438"/>
          <p14:tracePt t="43531" x="8027988" y="2601913"/>
          <p14:tracePt t="43537" x="8027988" y="2593975"/>
          <p14:tracePt t="43548" x="8027988" y="2584450"/>
          <p14:tracePt t="43553" x="8027988" y="2574925"/>
          <p14:tracePt t="43569" x="8045450" y="2547938"/>
          <p14:tracePt t="43721" x="8035925" y="2538413"/>
          <p14:tracePt t="43731" x="7981950" y="2601913"/>
          <p14:tracePt t="43737" x="7945438" y="2647950"/>
          <p14:tracePt t="43749" x="7853363" y="2747963"/>
          <p14:tracePt t="43752" x="7753350" y="2849563"/>
          <p14:tracePt t="43764" x="7643813" y="2959100"/>
          <p14:tracePt t="43769" x="7543800" y="3059113"/>
          <p14:tracePt t="43778" x="7305675" y="3351213"/>
          <p14:tracePt t="43786" x="7169150" y="3479800"/>
          <p14:tracePt t="43792" x="7032625" y="3579813"/>
          <p14:tracePt t="43801" x="6894513" y="3706813"/>
          <p14:tracePt t="43809" x="6721475" y="3798888"/>
          <p14:tracePt t="43818" x="6584950" y="3889375"/>
          <p14:tracePt t="43825" x="6446838" y="3981450"/>
          <p14:tracePt t="43833" x="6373813" y="4017963"/>
          <p14:tracePt t="43841" x="6237288" y="4110038"/>
          <p14:tracePt t="43849" x="6100763" y="4173538"/>
          <p14:tracePt t="43857" x="6000750" y="4246563"/>
          <p14:tracePt t="43865" x="5872163" y="4283075"/>
          <p14:tracePt t="43873" x="5753100" y="4346575"/>
          <p14:tracePt t="43881" x="5653088" y="4419600"/>
          <p14:tracePt t="43889" x="5516563" y="4475163"/>
          <p14:tracePt t="43898" x="5407025" y="4519613"/>
          <p14:tracePt t="43905" x="5268913" y="4611688"/>
          <p14:tracePt t="43915" x="5132388" y="4684713"/>
          <p14:tracePt t="43920" x="4995863" y="4748213"/>
          <p14:tracePt t="43930" x="4867275" y="4784725"/>
          <p14:tracePt t="43937" x="4711700" y="4867275"/>
          <p14:tracePt t="43948" x="4548188" y="4876800"/>
          <p14:tracePt t="43952" x="4419600" y="4922838"/>
          <p14:tracePt t="43964" x="4283075" y="4967288"/>
          <p14:tracePt t="43968" x="4192588" y="4995863"/>
          <p14:tracePt t="43978" x="4073525" y="5040313"/>
          <p14:tracePt t="43986" x="4027488" y="5049838"/>
          <p14:tracePt t="43993" x="3971925" y="5076825"/>
          <p14:tracePt t="44001" x="3935413" y="5076825"/>
          <p14:tracePt t="44008" x="3927475" y="5086350"/>
          <p14:tracePt t="44025" x="3908425" y="5086350"/>
          <p14:tracePt t="44057" x="3890963" y="5113338"/>
          <p14:tracePt t="44073" x="3881438" y="5122863"/>
          <p14:tracePt t="44082" x="3871913" y="5132388"/>
          <p14:tracePt t="44089" x="3854450" y="5149850"/>
          <p14:tracePt t="44100" x="3835400" y="5159375"/>
          <p14:tracePt t="44104" x="3808413" y="5178425"/>
          <p14:tracePt t="44115" x="3798888" y="5195888"/>
          <p14:tracePt t="44121" x="3762375" y="5222875"/>
          <p14:tracePt t="44136" x="3762375" y="5251450"/>
          <p14:tracePt t="44148" x="3752850" y="5259388"/>
          <p14:tracePt t="44153" x="3744913" y="5268913"/>
          <p14:tracePt t="44178" x="3744913" y="5278438"/>
          <p14:tracePt t="44185" x="3744913" y="5287963"/>
          <p14:tracePt t="44225" x="3744913" y="5305425"/>
          <p14:tracePt t="44305" x="3744913" y="5314950"/>
          <p14:tracePt t="44362" x="3744913" y="5305425"/>
          <p14:tracePt t="44369" x="3744913" y="5295900"/>
          <p14:tracePt t="44378" x="3744913" y="5268913"/>
          <p14:tracePt t="44384" x="3744913" y="5251450"/>
          <p14:tracePt t="44394" x="3744913" y="5241925"/>
          <p14:tracePt t="44401" x="3744913" y="5222875"/>
          <p14:tracePt t="44417" x="3744913" y="5214938"/>
          <p14:tracePt t="44505" x="3744913" y="5205413"/>
          <p14:tracePt t="44521" x="3744913" y="5195888"/>
          <p14:tracePt t="44721" x="3735388" y="5195888"/>
          <p14:tracePt t="44729" x="3725863" y="5195888"/>
          <p14:tracePt t="44762" x="3708400" y="5195888"/>
          <p14:tracePt t="44785" x="3698875" y="5195888"/>
          <p14:tracePt t="44800" x="3689350" y="5205413"/>
          <p14:tracePt t="44833" x="3689350" y="5222875"/>
          <p14:tracePt t="44849" x="3689350" y="5232400"/>
          <p14:tracePt t="44873" x="3689350" y="5251450"/>
          <p14:tracePt t="45273" x="3689350" y="5259388"/>
          <p14:tracePt t="45289" x="3708400" y="5259388"/>
          <p14:tracePt t="45297" x="3735388" y="5259388"/>
          <p14:tracePt t="45305" x="3762375" y="5259388"/>
          <p14:tracePt t="45314" x="3808413" y="5259388"/>
          <p14:tracePt t="45321" x="3817938" y="5268913"/>
          <p14:tracePt t="45337" x="3835400" y="5268913"/>
          <p14:tracePt t="45369" x="3844925" y="5268913"/>
          <p14:tracePt t="45931" x="3854450" y="5268913"/>
          <p14:tracePt t="45978" x="3854450" y="5251450"/>
          <p14:tracePt t="45993" x="3854450" y="5241925"/>
          <p14:tracePt t="46009" x="3854450" y="5222875"/>
          <p14:tracePt t="46017" x="3854450" y="5214938"/>
          <p14:tracePt t="46041" x="3854450" y="5205413"/>
          <p14:tracePt t="46057" x="3854450" y="5195888"/>
          <p14:tracePt t="46073" x="3854450" y="5178425"/>
          <p14:tracePt t="46097" x="3854450" y="5168900"/>
          <p14:tracePt t="46137" x="3854450" y="5149850"/>
          <p14:tracePt t="46146" x="3854450" y="5141913"/>
          <p14:tracePt t="46193" x="3862388" y="5141913"/>
          <p14:tracePt t="46281" x="3862388" y="5132388"/>
          <p14:tracePt t="46321" x="3862388" y="5122863"/>
          <p14:tracePt t="46337" x="3862388" y="5105400"/>
          <p14:tracePt t="46353" x="3862388" y="5095875"/>
          <p14:tracePt t="46362" x="3871913" y="5086350"/>
          <p14:tracePt t="46368" x="3881438" y="5086350"/>
          <p14:tracePt t="46379" x="3881438" y="5068888"/>
          <p14:tracePt t="46385" x="3890963" y="5049838"/>
          <p14:tracePt t="46400" x="3890963" y="5032375"/>
          <p14:tracePt t="46409" x="3890963" y="5022850"/>
          <p14:tracePt t="46425" x="3908425" y="5003800"/>
          <p14:tracePt t="46449" x="3908425" y="4995863"/>
          <p14:tracePt t="46473" x="3917950" y="4986338"/>
          <p14:tracePt t="46481" x="3917950" y="4976813"/>
          <p14:tracePt t="46506" x="3935413" y="4959350"/>
          <p14:tracePt t="46729" x="3935413" y="4930775"/>
          <p14:tracePt t="46737" x="3954463" y="4913313"/>
          <p14:tracePt t="46746" x="3981450" y="4884738"/>
          <p14:tracePt t="46752" x="4008438" y="4876800"/>
          <p14:tracePt t="46764" x="4054475" y="4857750"/>
          <p14:tracePt t="46769" x="4137025" y="4840288"/>
          <p14:tracePt t="46777" x="4192588" y="4840288"/>
          <p14:tracePt t="46784" x="4237038" y="4821238"/>
          <p14:tracePt t="46793" x="4310063" y="4821238"/>
          <p14:tracePt t="46801" x="4338638" y="4811713"/>
          <p14:tracePt t="46808" x="4365625" y="4811713"/>
          <p14:tracePt t="46816" x="4383088" y="4811713"/>
          <p14:tracePt t="46825" x="4392613" y="4811713"/>
          <p14:tracePt t="46833" x="4402138" y="4811713"/>
          <p14:tracePt t="46841" x="4411663" y="4811713"/>
          <p14:tracePt t="46873" x="4419600" y="4803775"/>
          <p14:tracePt t="47017" x="4429125" y="4794250"/>
          <p14:tracePt t="47033" x="4484688" y="4794250"/>
          <p14:tracePt t="47040" x="4538663" y="4794250"/>
          <p14:tracePt t="47049" x="4611688" y="4794250"/>
          <p14:tracePt t="47057" x="4684713" y="4794250"/>
          <p14:tracePt t="47066" x="4776788" y="4794250"/>
          <p14:tracePt t="47072" x="4867275" y="4794250"/>
          <p14:tracePt t="47081" x="4959350" y="4794250"/>
          <p14:tracePt t="47088" x="5086350" y="4794250"/>
          <p14:tracePt t="47097" x="5168900" y="4784725"/>
          <p14:tracePt t="47104" x="5224463" y="4784725"/>
          <p14:tracePt t="47114" x="5268913" y="4757738"/>
          <p14:tracePt t="47120" x="5278438" y="4757738"/>
          <p14:tracePt t="47129" x="5287963" y="4757738"/>
          <p14:tracePt t="47281" x="5287963" y="4748213"/>
          <p14:tracePt t="47289" x="5297488" y="4748213"/>
          <p14:tracePt t="47305" x="5324475" y="4748213"/>
          <p14:tracePt t="47313" x="5351463" y="4748213"/>
          <p14:tracePt t="47321" x="5378450" y="4730750"/>
          <p14:tracePt t="47331" x="5387975" y="4730750"/>
          <p14:tracePt t="47337" x="5443538" y="4730750"/>
          <p14:tracePt t="47348" x="5480050" y="4721225"/>
          <p14:tracePt t="47353" x="5516563" y="4721225"/>
          <p14:tracePt t="47365" x="5570538" y="4721225"/>
          <p14:tracePt t="47368" x="5616575" y="4702175"/>
          <p14:tracePt t="47379" x="5670550" y="4702175"/>
          <p14:tracePt t="47385" x="5735638" y="4684713"/>
          <p14:tracePt t="47393" x="5808663" y="4675188"/>
          <p14:tracePt t="47401" x="5826125" y="4665663"/>
          <p14:tracePt t="47409" x="5854700" y="4665663"/>
          <p14:tracePt t="47417" x="5891213" y="4665663"/>
          <p14:tracePt t="47425" x="5918200" y="4657725"/>
          <p14:tracePt t="47481" x="5935663" y="4657725"/>
          <p14:tracePt t="47514" x="5954713" y="4638675"/>
          <p14:tracePt t="47522" x="5972175" y="4638675"/>
          <p14:tracePt t="47529" x="5991225" y="4638675"/>
          <p14:tracePt t="47537" x="6008688" y="4638675"/>
          <p14:tracePt t="47548" x="6027738" y="4629150"/>
          <p14:tracePt t="47553" x="6054725" y="4629150"/>
          <p14:tracePt t="47564" x="6081713" y="4629150"/>
          <p14:tracePt t="47568" x="6118225" y="4611688"/>
          <p14:tracePt t="47578" x="6137275" y="4611688"/>
          <p14:tracePt t="47585" x="6146800" y="4611688"/>
          <p14:tracePt t="47592" x="6173788" y="4602163"/>
          <p14:tracePt t="47601" x="6210300" y="4575175"/>
          <p14:tracePt t="47608" x="6219825" y="4575175"/>
          <p14:tracePt t="47616" x="6227763" y="4575175"/>
          <p14:tracePt t="47623" x="6246813" y="4575175"/>
          <p14:tracePt t="47632" x="6256338" y="4565650"/>
          <p14:tracePt t="47640" x="6264275" y="4565650"/>
          <p14:tracePt t="47648" x="6273800" y="4565650"/>
          <p14:tracePt t="47715" x="6283325" y="4565650"/>
          <p14:tracePt t="47720" x="6300788" y="4556125"/>
          <p14:tracePt t="47729" x="6319838" y="4548188"/>
          <p14:tracePt t="47737" x="6337300" y="4548188"/>
          <p14:tracePt t="47748" x="6365875" y="4548188"/>
          <p14:tracePt t="47753" x="6419850" y="4548188"/>
          <p14:tracePt t="47764" x="6475413" y="4548188"/>
          <p14:tracePt t="47769" x="6557963" y="4548188"/>
          <p14:tracePt t="47781" x="6648450" y="4538663"/>
          <p14:tracePt t="47784" x="6731000" y="4511675"/>
          <p14:tracePt t="47793" x="6784975" y="4511675"/>
          <p14:tracePt t="47801" x="6821488" y="4502150"/>
          <p14:tracePt t="47808" x="6886575" y="4502150"/>
          <p14:tracePt t="47817" x="6923088" y="4502150"/>
          <p14:tracePt t="47825" x="6977063" y="4475163"/>
          <p14:tracePt t="47834" x="7023100" y="4465638"/>
          <p14:tracePt t="47850" x="7050088" y="4465638"/>
          <p14:tracePt t="47857" x="7059613" y="4456113"/>
          <p14:tracePt t="47865" x="7069138" y="4446588"/>
          <p14:tracePt t="47881" x="7077075" y="4446588"/>
          <p14:tracePt t="47899" x="7096125" y="4429125"/>
          <p14:tracePt t="47905" x="7105650" y="4429125"/>
          <p14:tracePt t="47914" x="7113588" y="4419600"/>
          <p14:tracePt t="47921" x="7142163" y="4402138"/>
          <p14:tracePt t="47931" x="7159625" y="4392613"/>
          <p14:tracePt t="47937" x="7186613" y="4373563"/>
          <p14:tracePt t="47947" x="7205663" y="4365625"/>
          <p14:tracePt t="47964" x="7251700" y="4337050"/>
          <p14:tracePt t="47978" x="7269163" y="4329113"/>
          <p14:tracePt t="47993" x="7278688" y="4329113"/>
          <p14:tracePt t="48000" x="7288213" y="4319588"/>
          <p14:tracePt t="48009" x="7296150" y="4310063"/>
          <p14:tracePt t="48018" x="7324725" y="4292600"/>
          <p14:tracePt t="48034" x="7324725" y="4283075"/>
          <p14:tracePt t="48041" x="7342188" y="4264025"/>
          <p14:tracePt t="48050" x="7351713" y="4256088"/>
          <p14:tracePt t="48057" x="7351713" y="4246563"/>
          <p14:tracePt t="48067" x="7361238" y="4237038"/>
          <p14:tracePt t="48073" x="7370763" y="4227513"/>
          <p14:tracePt t="48081" x="7378700" y="4219575"/>
          <p14:tracePt t="48089" x="7388225" y="4210050"/>
          <p14:tracePt t="48098" x="7407275" y="4191000"/>
          <p14:tracePt t="48105" x="7415213" y="4164013"/>
          <p14:tracePt t="48115" x="7434263" y="4127500"/>
          <p14:tracePt t="48120" x="7461250" y="4100513"/>
          <p14:tracePt t="48131" x="7488238" y="4054475"/>
          <p14:tracePt t="48137" x="7524750" y="4008438"/>
          <p14:tracePt t="48148" x="7543800" y="3990975"/>
          <p14:tracePt t="48152" x="7561263" y="3944938"/>
          <p14:tracePt t="48165" x="7597775" y="3898900"/>
          <p14:tracePt t="48168" x="7634288" y="3862388"/>
          <p14:tracePt t="48178" x="7680325" y="3816350"/>
          <p14:tracePt t="48185" x="7716838" y="3771900"/>
          <p14:tracePt t="48193" x="7753350" y="3716338"/>
          <p14:tracePt t="48202" x="7772400" y="3698875"/>
          <p14:tracePt t="48209" x="7808913" y="3652838"/>
          <p14:tracePt t="48217" x="7835900" y="3625850"/>
          <p14:tracePt t="48225" x="7845425" y="3589338"/>
          <p14:tracePt t="48234" x="7862888" y="3570288"/>
          <p14:tracePt t="48241" x="7889875" y="3543300"/>
          <p14:tracePt t="48249" x="7899400" y="3516313"/>
          <p14:tracePt t="48257" x="7926388" y="3470275"/>
          <p14:tracePt t="48266" x="7954963" y="3433763"/>
          <p14:tracePt t="48273" x="7962900" y="3406775"/>
          <p14:tracePt t="48281" x="7962900" y="3387725"/>
          <p14:tracePt t="48289" x="7981950" y="3341688"/>
          <p14:tracePt t="48298" x="7991475" y="3314700"/>
          <p14:tracePt t="48305" x="8018463" y="3287713"/>
          <p14:tracePt t="48315" x="8018463" y="3232150"/>
          <p14:tracePt t="48321" x="8035925" y="3187700"/>
          <p14:tracePt t="48331" x="8045450" y="3151188"/>
          <p14:tracePt t="48337" x="8054975" y="3122613"/>
          <p14:tracePt t="48347" x="8072438" y="3095625"/>
          <p14:tracePt t="48353" x="8091488" y="3068638"/>
          <p14:tracePt t="48364" x="8091488" y="3032125"/>
          <p14:tracePt t="48370" x="8108950" y="3005138"/>
          <p14:tracePt t="48385" x="8108950" y="2995613"/>
          <p14:tracePt t="48393" x="8118475" y="2976563"/>
          <p14:tracePt t="48409" x="8118475" y="2959100"/>
          <p14:tracePt t="48416" x="8137525" y="2940050"/>
          <p14:tracePt t="48425" x="8137525" y="2930525"/>
          <p14:tracePt t="48433" x="8137525" y="2922588"/>
          <p14:tracePt t="48441" x="8147050" y="2913063"/>
          <p14:tracePt t="48450" x="8164513" y="2876550"/>
          <p14:tracePt t="48457" x="8164513" y="2867025"/>
          <p14:tracePt t="48465" x="8164513" y="2840038"/>
          <p14:tracePt t="48473" x="8164513" y="2830513"/>
          <p14:tracePt t="48481" x="8174038" y="2820988"/>
          <p14:tracePt t="48489" x="8174038" y="2794000"/>
          <p14:tracePt t="48498" x="8174038" y="2776538"/>
          <p14:tracePt t="48505" x="8183563" y="2767013"/>
          <p14:tracePt t="48514" x="8191500" y="2757488"/>
          <p14:tracePt t="48521" x="8191500" y="2747963"/>
          <p14:tracePt t="48533" x="8201025" y="2730500"/>
          <p14:tracePt t="48547" x="8201025" y="2720975"/>
          <p14:tracePt t="48553" x="8201025" y="2703513"/>
          <p14:tracePt t="48562" x="8201025" y="2693988"/>
          <p14:tracePt t="48568" x="8220075" y="2667000"/>
          <p14:tracePt t="48579" x="8220075" y="2647950"/>
          <p14:tracePt t="48585" x="8228013" y="2630488"/>
          <p14:tracePt t="48593" x="8228013" y="2620963"/>
          <p14:tracePt t="48601" x="8228013" y="2611438"/>
          <p14:tracePt t="48617" x="8237538" y="2593975"/>
          <p14:tracePt t="48633" x="8237538" y="2584450"/>
          <p14:tracePt t="48641" x="8237538" y="2574925"/>
          <p14:tracePt t="48651" x="8237538" y="2557463"/>
          <p14:tracePt t="48657" x="8247063" y="2538413"/>
          <p14:tracePt t="48666" x="8247063" y="2511425"/>
          <p14:tracePt t="48672" x="8274050" y="2492375"/>
          <p14:tracePt t="48681" x="8274050" y="2455863"/>
          <p14:tracePt t="48689" x="8283575" y="2428875"/>
          <p14:tracePt t="48698" x="8283575" y="2401888"/>
          <p14:tracePt t="48704" x="8301038" y="2382838"/>
          <p14:tracePt t="48714" x="8301038" y="2365375"/>
          <p14:tracePt t="48721" x="8310563" y="2338388"/>
          <p14:tracePt t="48730" x="8310563" y="2319338"/>
          <p14:tracePt t="48737" x="8320088" y="2301875"/>
          <p14:tracePt t="48748" x="8329613" y="2292350"/>
          <p14:tracePt t="48753" x="8329613" y="2282825"/>
          <p14:tracePt t="48763" x="8329613" y="2265363"/>
          <p14:tracePt t="48781" x="8337550" y="2246313"/>
          <p14:tracePt t="48785" x="8337550" y="2236788"/>
          <p14:tracePt t="48817" x="8337550" y="2228850"/>
          <p14:tracePt t="48865" x="8337550" y="2219325"/>
          <p14:tracePt t="48873" x="8337550" y="2209800"/>
          <p14:tracePt t="48884" x="8337550" y="2200275"/>
          <p14:tracePt t="48890" x="8337550" y="2182813"/>
          <p14:tracePt t="48897" x="8337550" y="2163763"/>
          <p14:tracePt t="48904" x="8337550" y="2155825"/>
          <p14:tracePt t="48930" x="8356600" y="2136775"/>
          <p14:tracePt t="49057" x="8356600" y="2127250"/>
          <p14:tracePt t="49105" x="8356600" y="2119313"/>
          <p14:tracePt t="49120" x="8356600" y="2100263"/>
          <p14:tracePt t="49130" x="8356600" y="2090738"/>
          <p14:tracePt t="50457" x="8356600" y="2082800"/>
          <p14:tracePt t="50464" x="8347075" y="2082800"/>
          <p14:tracePt t="50473" x="8320088" y="2082800"/>
          <p14:tracePt t="50482" x="8301038" y="2100263"/>
          <p14:tracePt t="50489" x="8301038" y="2182813"/>
          <p14:tracePt t="50498" x="8274050" y="2246313"/>
          <p14:tracePt t="50505" x="8220075" y="2328863"/>
          <p14:tracePt t="50514" x="8183563" y="2428875"/>
          <p14:tracePt t="50521" x="8137525" y="2528888"/>
          <p14:tracePt t="50531" x="8091488" y="2620963"/>
          <p14:tracePt t="50537" x="8027988" y="2720975"/>
          <p14:tracePt t="50548" x="7945438" y="3041650"/>
          <p14:tracePt t="50554" x="7872413" y="3178175"/>
          <p14:tracePt t="50564" x="7816850" y="3314700"/>
          <p14:tracePt t="50569" x="7726363" y="3451225"/>
          <p14:tracePt t="50578" x="7643813" y="3579813"/>
          <p14:tracePt t="50585" x="7589838" y="3679825"/>
          <p14:tracePt t="50593" x="7553325" y="3798888"/>
          <p14:tracePt t="50602" x="7480300" y="3898900"/>
          <p14:tracePt t="50609" x="7434263" y="3981450"/>
          <p14:tracePt t="50617" x="7397750" y="4090988"/>
          <p14:tracePt t="50625" x="7342188" y="4173538"/>
          <p14:tracePt t="50634" x="7296150" y="4256088"/>
          <p14:tracePt t="50641" x="7259638" y="4300538"/>
          <p14:tracePt t="50651" x="7223125" y="4365625"/>
          <p14:tracePt t="50657" x="7186613" y="4419600"/>
          <p14:tracePt t="50665" x="7150100" y="4502150"/>
          <p14:tracePt t="50673" x="7077075" y="4602163"/>
          <p14:tracePt t="50681" x="7023100" y="4694238"/>
          <p14:tracePt t="50689" x="6977063" y="4775200"/>
          <p14:tracePt t="50697" x="6923088" y="4857750"/>
          <p14:tracePt t="50705" x="6850063" y="4940300"/>
          <p14:tracePt t="50714" x="6794500" y="5032375"/>
          <p14:tracePt t="50721" x="6721475" y="5159375"/>
          <p14:tracePt t="50731" x="6657975" y="5241925"/>
          <p14:tracePt t="50737" x="6621463" y="5295900"/>
          <p14:tracePt t="50748" x="6565900" y="5341938"/>
          <p14:tracePt t="50752" x="6511925" y="5405438"/>
          <p14:tracePt t="50764" x="6446838" y="5478463"/>
          <p14:tracePt t="50769" x="6419850" y="5507038"/>
          <p14:tracePt t="50780" x="6365875" y="5561013"/>
          <p14:tracePt t="50784" x="6319838" y="5580063"/>
          <p14:tracePt t="50793" x="6292850" y="5616575"/>
          <p14:tracePt t="50801" x="6246813" y="5643563"/>
          <p14:tracePt t="50809" x="6227763" y="5653088"/>
          <p14:tracePt t="50817" x="6191250" y="5680075"/>
          <p14:tracePt t="50825" x="6164263" y="5689600"/>
          <p14:tracePt t="50833" x="6118225" y="5707063"/>
          <p14:tracePt t="50841" x="6073775" y="5716588"/>
          <p14:tracePt t="50850" x="6027738" y="5743575"/>
          <p14:tracePt t="50857" x="5991225" y="5753100"/>
          <p14:tracePt t="50865" x="5908675" y="5780088"/>
          <p14:tracePt t="50873" x="5872163" y="5789613"/>
          <p14:tracePt t="50881" x="5789613" y="5816600"/>
          <p14:tracePt t="50889" x="5716588" y="5826125"/>
          <p14:tracePt t="50900" x="5616575" y="5853113"/>
          <p14:tracePt t="50905" x="5543550" y="5872163"/>
          <p14:tracePt t="50915" x="5461000" y="5908675"/>
          <p14:tracePt t="50921" x="5407025" y="5908675"/>
          <p14:tracePt t="50932" x="5341938" y="5935663"/>
          <p14:tracePt t="50937" x="5278438" y="5945188"/>
          <p14:tracePt t="50949" x="5260975" y="5945188"/>
          <p14:tracePt t="50953" x="5232400" y="5962650"/>
          <p14:tracePt t="50964" x="5224463" y="5962650"/>
          <p14:tracePt t="50982" x="5205413" y="5962650"/>
          <p14:tracePt t="50993" x="5195888" y="5972175"/>
          <p14:tracePt t="51000" x="5187950" y="5972175"/>
          <p14:tracePt t="51010" x="5159375" y="5991225"/>
          <p14:tracePt t="51017" x="5159375" y="5999163"/>
          <p14:tracePt t="51025" x="5132388" y="6018213"/>
          <p14:tracePt t="51034" x="5095875" y="6027738"/>
          <p14:tracePt t="51041" x="5059363" y="6054725"/>
          <p14:tracePt t="51050" x="5013325" y="6072188"/>
          <p14:tracePt t="51057" x="4976813" y="6081713"/>
          <p14:tracePt t="51066" x="4932363" y="6118225"/>
          <p14:tracePt t="51073" x="4895850" y="6127750"/>
          <p14:tracePt t="51081" x="4849813" y="6164263"/>
          <p14:tracePt t="51089" x="4803775" y="6191250"/>
          <p14:tracePt t="51097" x="4757738" y="6200775"/>
          <p14:tracePt t="51105" x="4694238" y="6218238"/>
          <p14:tracePt t="51114" x="4675188" y="6227763"/>
          <p14:tracePt t="51120" x="4648200" y="6246813"/>
          <p14:tracePt t="51131" x="4630738" y="6254750"/>
          <p14:tracePt t="51136" x="4602163" y="6264275"/>
          <p14:tracePt t="51148" x="4594225" y="6273800"/>
          <p14:tracePt t="51152" x="4584700" y="6273800"/>
          <p14:tracePt t="51179" x="4575175" y="6283325"/>
          <p14:tracePt t="51193" x="4557713" y="6283325"/>
          <p14:tracePt t="51209" x="4548188" y="6283325"/>
          <p14:tracePt t="51225" x="4529138" y="6283325"/>
          <p14:tracePt t="51297" x="4521200" y="6291263"/>
          <p14:tracePt t="51313" x="4511675" y="6300788"/>
          <p14:tracePt t="51321" x="4502150" y="6300788"/>
          <p14:tracePt t="51337" x="4484688" y="6300788"/>
          <p14:tracePt t="51347" x="4475163" y="6300788"/>
          <p14:tracePt t="51362" x="4465638" y="6310313"/>
          <p14:tracePt t="51368" x="4429125" y="6327775"/>
          <p14:tracePt t="51378" x="4411663" y="6337300"/>
          <p14:tracePt t="51387" x="4365625" y="6364288"/>
          <p14:tracePt t="51393" x="4346575" y="6383338"/>
          <p14:tracePt t="51402" x="4302125" y="6400800"/>
          <p14:tracePt t="51418" x="4283075" y="6419850"/>
          <p14:tracePt t="51425" x="4273550" y="6419850"/>
          <p14:tracePt t="51434" x="4256088" y="6419850"/>
          <p14:tracePt t="51440" x="4246563" y="6419850"/>
          <p14:tracePt t="51489" x="4237038" y="6429375"/>
          <p14:tracePt t="51505" x="4229100" y="6429375"/>
          <p14:tracePt t="52001" x="4237038" y="6429375"/>
          <p14:tracePt t="52017" x="4256088" y="6429375"/>
          <p14:tracePt t="52033" x="4265613" y="6429375"/>
          <p14:tracePt t="52073" x="4283075" y="6429375"/>
          <p14:tracePt t="52105" x="4302125" y="6429375"/>
          <p14:tracePt t="52113" x="4310063" y="6429375"/>
          <p14:tracePt t="52120" x="4329113" y="6429375"/>
          <p14:tracePt t="52129" x="4338638" y="6429375"/>
          <p14:tracePt t="52137" x="4346575" y="6429375"/>
          <p14:tracePt t="52153" x="4356100" y="6429375"/>
          <p14:tracePt t="52178" x="4375150" y="6429375"/>
          <p14:tracePt t="52193" x="4383088" y="6429375"/>
          <p14:tracePt t="52200" x="4402138" y="6429375"/>
          <p14:tracePt t="52217" x="4411663" y="6429375"/>
          <p14:tracePt t="52225" x="4419600" y="6429375"/>
          <p14:tracePt t="52241" x="4429125" y="6429375"/>
          <p14:tracePt t="52266" x="4456113" y="6429375"/>
          <p14:tracePt t="52281" x="4484688" y="6429375"/>
          <p14:tracePt t="52289" x="4492625" y="6429375"/>
          <p14:tracePt t="52299" x="4502150" y="6429375"/>
          <p14:tracePt t="52314" x="4529138" y="6429375"/>
          <p14:tracePt t="52321" x="4565650" y="6429375"/>
          <p14:tracePt t="52332" x="4575175" y="6429375"/>
          <p14:tracePt t="52337" x="4584700" y="6429375"/>
          <p14:tracePt t="52347" x="4602163" y="6429375"/>
          <p14:tracePt t="52378" x="4611688" y="6429375"/>
          <p14:tracePt t="52393" x="4630738" y="6429375"/>
          <p14:tracePt t="52409" x="4638675" y="6429375"/>
          <p14:tracePt t="52417" x="4648200" y="6429375"/>
          <p14:tracePt t="52425" x="4657725" y="6429375"/>
          <p14:tracePt t="52433" x="4675188" y="6429375"/>
          <p14:tracePt t="52441" x="4684713" y="6429375"/>
          <p14:tracePt t="52450" x="4703763" y="6429375"/>
          <p14:tracePt t="52457" x="4730750" y="6429375"/>
          <p14:tracePt t="52465" x="4767263" y="6429375"/>
          <p14:tracePt t="52473" x="4821238" y="6429375"/>
          <p14:tracePt t="52481" x="4886325" y="6429375"/>
          <p14:tracePt t="52489" x="4940300" y="6429375"/>
          <p14:tracePt t="52498" x="5032375" y="6429375"/>
          <p14:tracePt t="52505" x="5086350" y="6429375"/>
          <p14:tracePt t="52514" x="5159375" y="6429375"/>
          <p14:tracePt t="52521" x="5187950" y="6429375"/>
          <p14:tracePt t="52532" x="5224463" y="6429375"/>
          <p14:tracePt t="52537" x="5241925" y="6429375"/>
          <p14:tracePt t="53825" x="5260975" y="6429375"/>
          <p14:tracePt t="53833" x="5278438" y="6429375"/>
          <p14:tracePt t="53841" x="5314950" y="6419850"/>
          <p14:tracePt t="53850" x="5351463" y="6392863"/>
          <p14:tracePt t="53857" x="5397500" y="6383338"/>
          <p14:tracePt t="53866" x="5497513" y="6327775"/>
          <p14:tracePt t="53873" x="5597525" y="6273800"/>
          <p14:tracePt t="53881" x="5699125" y="6181725"/>
          <p14:tracePt t="53889" x="5799138" y="6145213"/>
          <p14:tracePt t="53898" x="5891213" y="6100763"/>
          <p14:tracePt t="53904" x="6210300" y="6027738"/>
          <p14:tracePt t="53914" x="6329363" y="5954713"/>
          <p14:tracePt t="53920" x="6465888" y="5908675"/>
          <p14:tracePt t="53931" x="6565900" y="5862638"/>
          <p14:tracePt t="53937" x="6621463" y="5853113"/>
          <p14:tracePt t="53947" x="6667500" y="5826125"/>
          <p14:tracePt t="53953" x="6721475" y="5816600"/>
          <p14:tracePt t="53964" x="6757988" y="5799138"/>
          <p14:tracePt t="53981" x="6804025" y="5770563"/>
          <p14:tracePt t="53985" x="6813550" y="5762625"/>
          <p14:tracePt t="53993" x="6831013" y="5743575"/>
          <p14:tracePt t="54001" x="6840538" y="5734050"/>
          <p14:tracePt t="54009" x="6850063" y="5726113"/>
          <p14:tracePt t="54017" x="6858000" y="5716588"/>
          <p14:tracePt t="54025" x="6886575" y="5707063"/>
          <p14:tracePt t="54034" x="6913563" y="5689600"/>
          <p14:tracePt t="54040" x="6931025" y="5670550"/>
          <p14:tracePt t="54049" x="6977063" y="5653088"/>
          <p14:tracePt t="54057" x="7023100" y="5616575"/>
          <p14:tracePt t="54066" x="7105650" y="5570538"/>
          <p14:tracePt t="54073" x="7132638" y="5551488"/>
          <p14:tracePt t="54081" x="7205663" y="5514975"/>
          <p14:tracePt t="54088" x="7269163" y="5478463"/>
          <p14:tracePt t="54098" x="7315200" y="5470525"/>
          <p14:tracePt t="54105" x="7342188" y="5441950"/>
          <p14:tracePt t="54114" x="7397750" y="5434013"/>
          <p14:tracePt t="54120" x="7451725" y="5397500"/>
          <p14:tracePt t="54131" x="7507288" y="5378450"/>
          <p14:tracePt t="54136" x="7553325" y="5360988"/>
          <p14:tracePt t="54148" x="7580313" y="5341938"/>
          <p14:tracePt t="54152" x="7643813" y="5332413"/>
          <p14:tracePt t="54163" x="7670800" y="5314950"/>
          <p14:tracePt t="54168" x="7699375" y="5305425"/>
          <p14:tracePt t="54178" x="7707313" y="5305425"/>
          <p14:tracePt t="54185" x="7735888" y="5295900"/>
          <p14:tracePt t="54193" x="7743825" y="5287963"/>
          <p14:tracePt t="54201" x="7753350" y="5287963"/>
          <p14:tracePt t="54217" x="7762875" y="5278438"/>
          <p14:tracePt t="54273" x="7780338" y="5259388"/>
          <p14:tracePt t="54298" x="7789863" y="5259388"/>
          <p14:tracePt t="54304" x="7862888" y="5259388"/>
          <p14:tracePt t="54313" x="7935913" y="5259388"/>
          <p14:tracePt t="54321" x="7991475" y="5259388"/>
          <p14:tracePt t="54332" x="8054975" y="5259388"/>
          <p14:tracePt t="54337" x="8128000" y="5259388"/>
          <p14:tracePt t="54348" x="8220075" y="5259388"/>
          <p14:tracePt t="54353" x="8293100" y="5259388"/>
          <p14:tracePt t="54362" x="8320088" y="5259388"/>
          <p14:tracePt t="54369" x="8347075" y="5259388"/>
          <p14:tracePt t="54378" x="8366125" y="5259388"/>
          <p14:tracePt t="54384" x="8374063" y="5259388"/>
          <p14:tracePt t="54601" x="8393113" y="5259388"/>
          <p14:tracePt t="54609" x="8402638" y="5251450"/>
          <p14:tracePt t="54649" x="8402638" y="5241925"/>
          <p14:tracePt t="54657" x="8410575" y="5232400"/>
          <p14:tracePt t="54682" x="8410575" y="5222875"/>
          <p14:tracePt t="54705" x="8410575" y="5214938"/>
          <p14:tracePt t="54713" x="8410575" y="5205413"/>
          <p14:tracePt t="54720" x="8429625" y="5186363"/>
          <p14:tracePt t="54746" x="8429625" y="5178425"/>
          <p14:tracePt t="54753" x="8429625" y="5168900"/>
          <p14:tracePt t="54769" x="8439150" y="5159375"/>
          <p14:tracePt t="54787" x="8447088" y="5159375"/>
          <p14:tracePt t="58377" x="8420100" y="5132388"/>
          <p14:tracePt t="58384" x="8402638" y="5122863"/>
          <p14:tracePt t="58393" x="8337550" y="5095875"/>
          <p14:tracePt t="58400" x="8274050" y="5049838"/>
          <p14:tracePt t="58409" x="8201025" y="5013325"/>
          <p14:tracePt t="58417" x="8137525" y="4976813"/>
          <p14:tracePt t="58425" x="8054975" y="4930775"/>
          <p14:tracePt t="58434" x="7972425" y="4876800"/>
          <p14:tracePt t="58440" x="7889875" y="4821238"/>
          <p14:tracePt t="58449" x="7816850" y="4767263"/>
          <p14:tracePt t="58457" x="7789863" y="4738688"/>
          <p14:tracePt t="58465" x="7743825" y="4702175"/>
          <p14:tracePt t="58473" x="7689850" y="4657725"/>
          <p14:tracePt t="58481" x="7626350" y="4602163"/>
          <p14:tracePt t="58489" x="7580313" y="4565650"/>
          <p14:tracePt t="58498" x="7561263" y="4548188"/>
          <p14:tracePt t="58504" x="7534275" y="4502150"/>
          <p14:tracePt t="58513" x="7516813" y="4475163"/>
          <p14:tracePt t="58521" x="7497763" y="4438650"/>
          <p14:tracePt t="58532" x="7461250" y="4365625"/>
          <p14:tracePt t="58537" x="7434263" y="4319588"/>
          <p14:tracePt t="58548" x="7388225" y="4256088"/>
          <p14:tracePt t="58552" x="7315200" y="4191000"/>
          <p14:tracePt t="58562" x="7215188" y="4090988"/>
          <p14:tracePt t="58570" x="7113588" y="3981450"/>
          <p14:tracePt t="58577" x="7013575" y="3898900"/>
          <p14:tracePt t="58586" x="6858000" y="3808413"/>
          <p14:tracePt t="58593" x="6740525" y="3762375"/>
          <p14:tracePt t="58601" x="6711950" y="3725863"/>
          <p14:tracePt t="58608" x="6657975" y="3662363"/>
          <p14:tracePt t="58617" x="6621463" y="3633788"/>
          <p14:tracePt t="58625" x="6557963" y="3579813"/>
          <p14:tracePt t="58634" x="6511925" y="3543300"/>
          <p14:tracePt t="58640" x="6429375" y="3470275"/>
          <p14:tracePt t="58649" x="6346825" y="3406775"/>
          <p14:tracePt t="58656" x="6256338" y="3333750"/>
          <p14:tracePt t="58666" x="6154738" y="3260725"/>
          <p14:tracePt t="58673" x="6073775" y="3205163"/>
          <p14:tracePt t="58681" x="5972175" y="3132138"/>
          <p14:tracePt t="58689" x="5845175" y="3041650"/>
          <p14:tracePt t="58699" x="5762625" y="3005138"/>
          <p14:tracePt t="58705" x="5680075" y="2949575"/>
          <p14:tracePt t="58714" x="5616575" y="2913063"/>
          <p14:tracePt t="58720" x="5524500" y="2840038"/>
          <p14:tracePt t="58730" x="5414963" y="2784475"/>
          <p14:tracePt t="58736" x="5351463" y="2757488"/>
          <p14:tracePt t="58748" x="5268913" y="2703513"/>
          <p14:tracePt t="58752" x="5232400" y="2674938"/>
          <p14:tracePt t="58762" x="5168900" y="2630488"/>
          <p14:tracePt t="58769" x="5122863" y="2611438"/>
          <p14:tracePt t="58781" x="5086350" y="2584450"/>
          <p14:tracePt t="58785" x="5078413" y="2584450"/>
          <p14:tracePt t="58809" x="5068888" y="2574925"/>
          <p14:tracePt t="58897" x="5059363" y="2574925"/>
          <p14:tracePt t="58905" x="5022850" y="2538413"/>
          <p14:tracePt t="58913" x="4986338" y="2511425"/>
          <p14:tracePt t="58921" x="4959350" y="2474913"/>
          <p14:tracePt t="58931" x="4903788" y="2447925"/>
          <p14:tracePt t="58936" x="4840288" y="2392363"/>
          <p14:tracePt t="58948" x="4776788" y="2319338"/>
          <p14:tracePt t="58952" x="4694238" y="2255838"/>
          <p14:tracePt t="58967" x="4630738" y="2200275"/>
          <p14:tracePt t="58970" x="4557713" y="2146300"/>
          <p14:tracePt t="58982" x="4511675" y="2100263"/>
          <p14:tracePt t="58986" x="4456113" y="2046288"/>
          <p14:tracePt t="58993" x="4411663" y="2017713"/>
          <p14:tracePt t="59002" x="4383088" y="1990725"/>
          <p14:tracePt t="59009" x="4356100" y="1973263"/>
          <p14:tracePt t="61432" x="4310063" y="1981200"/>
          <p14:tracePt t="61441" x="4292600" y="2017713"/>
          <p14:tracePt t="61449" x="4273550" y="2036763"/>
          <p14:tracePt t="61456" x="4246563" y="2063750"/>
          <p14:tracePt t="61465" x="4229100" y="2100263"/>
          <p14:tracePt t="61473" x="4219575" y="2127250"/>
          <p14:tracePt t="61481" x="4200525" y="2146300"/>
          <p14:tracePt t="61489" x="4192588" y="2163763"/>
          <p14:tracePt t="61498" x="4192588" y="2182813"/>
          <p14:tracePt t="61505" x="4164013" y="2200275"/>
          <p14:tracePt t="61515" x="4164013" y="2209800"/>
          <p14:tracePt t="61520" x="4156075" y="2228850"/>
          <p14:tracePt t="61537" x="4156075" y="2236788"/>
          <p14:tracePt t="61548" x="4156075" y="2246313"/>
          <p14:tracePt t="61552" x="4156075" y="2255838"/>
          <p14:tracePt t="61563" x="4156075" y="2265363"/>
          <p14:tracePt t="61569" x="4137025" y="2292350"/>
          <p14:tracePt t="61584" x="4127500" y="2309813"/>
          <p14:tracePt t="61593" x="4127500" y="2319338"/>
          <p14:tracePt t="61600" x="4127500" y="2346325"/>
          <p14:tracePt t="61609" x="4127500" y="2365375"/>
          <p14:tracePt t="61616" x="4110038" y="2392363"/>
          <p14:tracePt t="61625" x="4110038" y="2411413"/>
          <p14:tracePt t="61633" x="4110038" y="2438400"/>
          <p14:tracePt t="61641" x="4110038" y="2484438"/>
          <p14:tracePt t="61649" x="4100513" y="2528888"/>
          <p14:tracePt t="61657" x="4100513" y="2584450"/>
          <p14:tracePt t="61665" x="4083050" y="2630488"/>
          <p14:tracePt t="61672" x="4083050" y="2667000"/>
          <p14:tracePt t="61681" x="4064000" y="2720975"/>
          <p14:tracePt t="61689" x="4064000" y="2757488"/>
          <p14:tracePt t="61697" x="4064000" y="2813050"/>
          <p14:tracePt t="61705" x="4064000" y="2840038"/>
          <p14:tracePt t="61715" x="4064000" y="2867025"/>
          <p14:tracePt t="61721" x="4044950" y="2894013"/>
          <p14:tracePt t="61731" x="4044950" y="2913063"/>
          <p14:tracePt t="61737" x="4044950" y="2930525"/>
          <p14:tracePt t="61749" x="4044950" y="2949575"/>
          <p14:tracePt t="61753" x="4044950" y="2959100"/>
          <p14:tracePt t="61762" x="4044950" y="2986088"/>
          <p14:tracePt t="61769" x="4044950" y="2995613"/>
          <p14:tracePt t="61784" x="4037013" y="3013075"/>
          <p14:tracePt t="61793" x="4037013" y="3022600"/>
          <p14:tracePt t="61800" x="4037013" y="3032125"/>
          <p14:tracePt t="61809" x="4037013" y="3049588"/>
          <p14:tracePt t="61816" x="4037013" y="3059113"/>
          <p14:tracePt t="61825" x="4037013" y="3086100"/>
          <p14:tracePt t="61833" x="4037013" y="3105150"/>
          <p14:tracePt t="61841" x="4037013" y="3132138"/>
          <p14:tracePt t="61849" x="4017963" y="3178175"/>
          <p14:tracePt t="61856" x="4017963" y="3205163"/>
          <p14:tracePt t="61865" x="4017963" y="3232150"/>
          <p14:tracePt t="61873" x="4017963" y="3287713"/>
          <p14:tracePt t="61881" x="4017963" y="3324225"/>
          <p14:tracePt t="61888" x="4017963" y="3360738"/>
          <p14:tracePt t="61898" x="4017963" y="3387725"/>
          <p14:tracePt t="61905" x="4017963" y="3414713"/>
          <p14:tracePt t="61914" x="4008438" y="3443288"/>
          <p14:tracePt t="61921" x="4008438" y="3470275"/>
          <p14:tracePt t="61931" x="4008438" y="3487738"/>
          <p14:tracePt t="61937" x="3990975" y="3516313"/>
          <p14:tracePt t="61962" x="3990975" y="3524250"/>
          <p14:tracePt t="61978" x="3990975" y="3543300"/>
          <p14:tracePt t="62025" x="3981450" y="3552825"/>
          <p14:tracePt t="62449" x="3971925" y="3560763"/>
          <p14:tracePt t="63217" x="3981450" y="3560763"/>
          <p14:tracePt t="63240" x="4000500" y="3560763"/>
          <p14:tracePt t="63248" x="4017963" y="3560763"/>
          <p14:tracePt t="63257" x="4027488" y="3560763"/>
          <p14:tracePt t="63265" x="4037013" y="3560763"/>
          <p14:tracePt t="63273" x="4044950" y="3560763"/>
          <p14:tracePt t="63281" x="4054475" y="3560763"/>
          <p14:tracePt t="63289" x="4064000" y="3560763"/>
          <p14:tracePt t="63298" x="4073525" y="3560763"/>
          <p14:tracePt t="63305" x="4100513" y="3560763"/>
          <p14:tracePt t="63314" x="4127500" y="3560763"/>
          <p14:tracePt t="63321" x="4156075" y="3560763"/>
          <p14:tracePt t="63331" x="4173538" y="3560763"/>
          <p14:tracePt t="63347" x="4183063" y="3560763"/>
          <p14:tracePt t="63353" x="4200525" y="3560763"/>
          <p14:tracePt t="63418" x="4210050" y="3560763"/>
          <p14:tracePt t="63425" x="4229100" y="3560763"/>
          <p14:tracePt t="63433" x="4256088" y="3560763"/>
          <p14:tracePt t="63440" x="4265613" y="3560763"/>
          <p14:tracePt t="63450" x="4292600" y="3560763"/>
          <p14:tracePt t="63457" x="4319588" y="3560763"/>
          <p14:tracePt t="63465" x="4338638" y="3560763"/>
          <p14:tracePt t="63473" x="4346575" y="3560763"/>
          <p14:tracePt t="63482" x="4356100" y="3560763"/>
          <p14:tracePt t="63489" x="4365625" y="3560763"/>
          <p14:tracePt t="63562" x="4383088" y="3560763"/>
          <p14:tracePt t="63569" x="4392613" y="3560763"/>
          <p14:tracePt t="63578" x="4411663" y="3560763"/>
          <p14:tracePt t="63584" x="4419600" y="3560763"/>
          <p14:tracePt t="63593" x="4429125" y="3560763"/>
          <p14:tracePt t="63601" x="4438650" y="3560763"/>
          <p14:tracePt t="63609" x="4456113" y="3552825"/>
          <p14:tracePt t="63625" x="4492625" y="3533775"/>
          <p14:tracePt t="63634" x="4529138" y="3524250"/>
          <p14:tracePt t="63641" x="4557713" y="3524250"/>
          <p14:tracePt t="63650" x="4611688" y="3524250"/>
          <p14:tracePt t="63657" x="4675188" y="3506788"/>
          <p14:tracePt t="63665" x="4730750" y="3497263"/>
          <p14:tracePt t="63673" x="4794250" y="3487738"/>
          <p14:tracePt t="63681" x="4821238" y="3487738"/>
          <p14:tracePt t="63689" x="4849813" y="3487738"/>
          <p14:tracePt t="63699" x="4876800" y="3487738"/>
          <p14:tracePt t="63705" x="4886325" y="3479800"/>
          <p14:tracePt t="63715" x="4895850" y="3470275"/>
          <p14:tracePt t="63833" x="4895850" y="3451225"/>
          <p14:tracePt t="63840" x="4903788" y="3443288"/>
          <p14:tracePt t="63866" x="4913313" y="3443288"/>
          <p14:tracePt t="63881" x="4959350" y="3443288"/>
          <p14:tracePt t="63889" x="5005388" y="3443288"/>
          <p14:tracePt t="63897" x="5032375" y="3443288"/>
          <p14:tracePt t="63905" x="5059363" y="3433763"/>
          <p14:tracePt t="63914" x="5086350" y="3433763"/>
          <p14:tracePt t="63921" x="5132388" y="3433763"/>
          <p14:tracePt t="63932" x="5205413" y="3414713"/>
          <p14:tracePt t="63936" x="5224463" y="3414713"/>
          <p14:tracePt t="63948" x="5260975" y="3414713"/>
          <p14:tracePt t="63953" x="5314950" y="3414713"/>
          <p14:tracePt t="63963" x="5360988" y="3414713"/>
          <p14:tracePt t="63983" x="5424488" y="3414713"/>
          <p14:tracePt t="63986" x="5443538" y="3414713"/>
          <p14:tracePt t="63993" x="5461000" y="3414713"/>
          <p14:tracePt t="64000" x="5480050" y="3414713"/>
          <p14:tracePt t="64073" x="5487988" y="3414713"/>
          <p14:tracePt t="64081" x="5507038" y="3414713"/>
          <p14:tracePt t="64089" x="5534025" y="3414713"/>
          <p14:tracePt t="64097" x="5543550" y="3414713"/>
          <p14:tracePt t="64105" x="5561013" y="3414713"/>
          <p14:tracePt t="64121" x="5580063" y="3414713"/>
          <p14:tracePt t="64132" x="5589588" y="3414713"/>
          <p14:tracePt t="64136" x="5607050" y="3414713"/>
          <p14:tracePt t="64148" x="5616575" y="3414713"/>
          <p14:tracePt t="64152" x="5643563" y="3414713"/>
          <p14:tracePt t="64162" x="5662613" y="3414713"/>
          <p14:tracePt t="64169" x="5680075" y="3424238"/>
          <p14:tracePt t="64177" x="5699125" y="3433763"/>
          <p14:tracePt t="64184" x="5716588" y="3443288"/>
          <p14:tracePt t="64192" x="5745163" y="3443288"/>
          <p14:tracePt t="64200" x="5772150" y="3460750"/>
          <p14:tracePt t="64208" x="5781675" y="3460750"/>
          <p14:tracePt t="64216" x="5799138" y="3460750"/>
          <p14:tracePt t="64224" x="5808663" y="3460750"/>
          <p14:tracePt t="64232" x="5818188" y="3460750"/>
          <p14:tracePt t="64240" x="5835650" y="3460750"/>
          <p14:tracePt t="64248" x="5845175" y="3460750"/>
          <p14:tracePt t="64256" x="5862638" y="3460750"/>
          <p14:tracePt t="64265" x="5881688" y="3470275"/>
          <p14:tracePt t="64273" x="5918200" y="3470275"/>
          <p14:tracePt t="64281" x="5954713" y="3479800"/>
          <p14:tracePt t="64289" x="5991225" y="3487738"/>
          <p14:tracePt t="64297" x="6018213" y="3487738"/>
          <p14:tracePt t="64305" x="6054725" y="3487738"/>
          <p14:tracePt t="64314" x="6064250" y="3487738"/>
          <p14:tracePt t="64505" x="6073775" y="3497263"/>
          <p14:tracePt t="64578" x="6054725" y="3516313"/>
          <p14:tracePt t="64617" x="6045200" y="3516313"/>
          <p14:tracePt t="65946" x="6073775" y="3516313"/>
          <p14:tracePt t="65953" x="6091238" y="3516313"/>
          <p14:tracePt t="65963" x="6118225" y="3516313"/>
          <p14:tracePt t="65971" x="6137275" y="3516313"/>
          <p14:tracePt t="65980" x="6146800" y="3524250"/>
          <p14:tracePt t="66089" x="6164263" y="3524250"/>
          <p14:tracePt t="66097" x="6173788" y="3524250"/>
          <p14:tracePt t="66113" x="6191250" y="3524250"/>
          <p14:tracePt t="66131" x="6219825" y="3524250"/>
          <p14:tracePt t="66137" x="6227763" y="3524250"/>
          <p14:tracePt t="66147" x="6246813" y="3524250"/>
          <p14:tracePt t="66153" x="6264275" y="3524250"/>
          <p14:tracePt t="66163" x="6300788" y="3524250"/>
          <p14:tracePt t="66169" x="6392863" y="3516313"/>
          <p14:tracePt t="66178" x="6483350" y="3487738"/>
          <p14:tracePt t="66184" x="6565900" y="3470275"/>
          <p14:tracePt t="66193" x="6657975" y="3470275"/>
          <p14:tracePt t="66202" x="6748463" y="3470275"/>
          <p14:tracePt t="66209" x="6840538" y="3460750"/>
          <p14:tracePt t="66217" x="6940550" y="3433763"/>
          <p14:tracePt t="66225" x="7123113" y="3433763"/>
          <p14:tracePt t="66234" x="7196138" y="3406775"/>
          <p14:tracePt t="66241" x="7223125" y="3406775"/>
          <p14:tracePt t="66251" x="7269163" y="3397250"/>
          <p14:tracePt t="66257" x="7278688" y="3397250"/>
          <p14:tracePt t="66337" x="7288213" y="3397250"/>
          <p14:tracePt t="66346" x="7305675" y="3397250"/>
          <p14:tracePt t="66367" x="7342188" y="3397250"/>
          <p14:tracePt t="66369" x="7388225" y="3360738"/>
          <p14:tracePt t="66378" x="7424738" y="3360738"/>
          <p14:tracePt t="66384" x="7451725" y="3341688"/>
          <p14:tracePt t="66393" x="7488238" y="3333750"/>
          <p14:tracePt t="66401" x="7534275" y="3324225"/>
          <p14:tracePt t="66409" x="7553325" y="3314700"/>
          <p14:tracePt t="66417" x="7580313" y="3297238"/>
          <p14:tracePt t="66426" x="7616825" y="3287713"/>
          <p14:tracePt t="66433" x="7634288" y="3268663"/>
          <p14:tracePt t="66441" x="7643813" y="3268663"/>
          <p14:tracePt t="66450" x="7662863" y="3251200"/>
          <p14:tracePt t="66456" x="7670800" y="3241675"/>
          <p14:tracePt t="66473" x="7689850" y="3224213"/>
          <p14:tracePt t="66482" x="7726363" y="3214688"/>
          <p14:tracePt t="66489" x="7726363" y="3205163"/>
          <p14:tracePt t="66498" x="7753350" y="3178175"/>
          <p14:tracePt t="66505" x="7762875" y="3168650"/>
          <p14:tracePt t="66514" x="7780338" y="3151188"/>
          <p14:tracePt t="66521" x="7789863" y="3141663"/>
          <p14:tracePt t="66531" x="7808913" y="3122613"/>
          <p14:tracePt t="66537" x="7826375" y="3078163"/>
          <p14:tracePt t="66549" x="7835900" y="3068638"/>
          <p14:tracePt t="66553" x="7853363" y="3049588"/>
          <p14:tracePt t="66562" x="7889875" y="3013075"/>
          <p14:tracePt t="66569" x="7899400" y="2986088"/>
          <p14:tracePt t="66579" x="7926388" y="2949575"/>
          <p14:tracePt t="66586" x="7945438" y="2930525"/>
          <p14:tracePt t="66592" x="7954963" y="2903538"/>
          <p14:tracePt t="66603" x="7981950" y="2876550"/>
          <p14:tracePt t="66609" x="7991475" y="2867025"/>
          <p14:tracePt t="66618" x="7991475" y="2849563"/>
          <p14:tracePt t="66625" x="7999413" y="2840038"/>
          <p14:tracePt t="66633" x="8008938" y="2830513"/>
          <p14:tracePt t="66641" x="8027988" y="2813050"/>
          <p14:tracePt t="66650" x="8027988" y="2803525"/>
          <p14:tracePt t="66657" x="8035925" y="2784475"/>
          <p14:tracePt t="66667" x="8045450" y="2767013"/>
          <p14:tracePt t="66672" x="8054975" y="2747963"/>
          <p14:tracePt t="66681" x="8064500" y="2740025"/>
          <p14:tracePt t="66689" x="8072438" y="2720975"/>
          <p14:tracePt t="66698" x="8081963" y="2711450"/>
          <p14:tracePt t="66705" x="8091488" y="2703513"/>
          <p14:tracePt t="66715" x="8108950" y="2674938"/>
          <p14:tracePt t="66732" x="8118475" y="2657475"/>
          <p14:tracePt t="66737" x="8147050" y="2620963"/>
          <p14:tracePt t="66753" x="8164513" y="2601913"/>
          <p14:tracePt t="66763" x="8174038" y="2593975"/>
          <p14:tracePt t="66769" x="8183563" y="2593975"/>
          <p14:tracePt t="66780" x="8191500" y="2574925"/>
          <p14:tracePt t="66785" x="8201025" y="2565400"/>
          <p14:tracePt t="66793" x="8220075" y="2538413"/>
          <p14:tracePt t="66802" x="8228013" y="2528888"/>
          <p14:tracePt t="66809" x="8228013" y="2511425"/>
          <p14:tracePt t="66818" x="8237538" y="2501900"/>
          <p14:tracePt t="66825" x="8247063" y="2492375"/>
          <p14:tracePt t="66841" x="8264525" y="2484438"/>
          <p14:tracePt t="66850" x="8274050" y="2455863"/>
          <p14:tracePt t="66857" x="8274050" y="2447925"/>
          <p14:tracePt t="66865" x="8293100" y="2419350"/>
          <p14:tracePt t="66882" x="8301038" y="2419350"/>
          <p14:tracePt t="66889" x="8310563" y="2401888"/>
          <p14:tracePt t="66904" x="8320088" y="2392363"/>
          <p14:tracePt t="66914" x="8320088" y="2382838"/>
          <p14:tracePt t="66921" x="8329613" y="2374900"/>
          <p14:tracePt t="66931" x="8329613" y="2355850"/>
          <p14:tracePt t="66937" x="8329613" y="2346325"/>
          <p14:tracePt t="66948" x="8337550" y="2338388"/>
          <p14:tracePt t="66953" x="8347075" y="2328863"/>
          <p14:tracePt t="66969" x="8347075" y="2319338"/>
          <p14:tracePt t="66978" x="8347075" y="2309813"/>
          <p14:tracePt t="67002" x="8347075" y="2292350"/>
          <p14:tracePt t="67009" x="8347075" y="2273300"/>
          <p14:tracePt t="67017" x="8347075" y="2265363"/>
          <p14:tracePt t="67025" x="8347075" y="2246313"/>
          <p14:tracePt t="67033" x="8347075" y="2228850"/>
          <p14:tracePt t="67041" x="8374063" y="2192338"/>
          <p14:tracePt t="67051" x="8374063" y="2173288"/>
          <p14:tracePt t="67057" x="8383588" y="2155825"/>
          <p14:tracePt t="67066" x="8383588" y="2146300"/>
          <p14:tracePt t="67073" x="8383588" y="2136775"/>
          <p14:tracePt t="67082" x="8383588" y="2127250"/>
          <p14:tracePt t="67088" x="8402638" y="2109788"/>
          <p14:tracePt t="67098" x="8402638" y="2100263"/>
          <p14:tracePt t="67104" x="8402638" y="2082800"/>
          <p14:tracePt t="67116" x="8402638" y="2073275"/>
          <p14:tracePt t="67120" x="8410575" y="2046288"/>
          <p14:tracePt t="67137" x="8410575" y="2027238"/>
          <p14:tracePt t="67162" x="8410575" y="2009775"/>
          <p14:tracePt t="67312" x="8410575" y="2000250"/>
          <p14:tracePt t="67321" x="8410575" y="1981200"/>
          <p14:tracePt t="67337" x="8410575" y="1973263"/>
          <p14:tracePt t="67353" x="8420100" y="1944688"/>
          <p14:tracePt t="67401" x="8420100" y="1935163"/>
          <p14:tracePt t="67441" x="8429625" y="1927225"/>
          <p14:tracePt t="67481" x="8429625" y="1908175"/>
          <p14:tracePt t="67489" x="8447088" y="1890713"/>
          <p14:tracePt t="67505" x="8447088" y="1881188"/>
          <p14:tracePt t="67521" x="8447088" y="1871663"/>
          <p14:tracePt t="67841" x="8447088" y="1862138"/>
          <p14:tracePt t="67978" x="8439150" y="1862138"/>
          <p14:tracePt t="67985" x="8429625" y="1862138"/>
          <p14:tracePt t="67993" x="8420100" y="1871663"/>
          <p14:tracePt t="68000" x="8410575" y="1898650"/>
          <p14:tracePt t="68009" x="8410575" y="1917700"/>
          <p14:tracePt t="68017" x="8410575" y="1944688"/>
          <p14:tracePt t="68025" x="8402638" y="2000250"/>
          <p14:tracePt t="68049" x="8383588" y="2100263"/>
          <p14:tracePt t="68057" x="8383588" y="2146300"/>
          <p14:tracePt t="68065" x="8383588" y="2182813"/>
          <p14:tracePt t="68073" x="8383588" y="2209800"/>
          <p14:tracePt t="68081" x="8383588" y="2246313"/>
          <p14:tracePt t="68089" x="8383588" y="2273300"/>
          <p14:tracePt t="68099" x="8383588" y="2301875"/>
          <p14:tracePt t="68105" x="8383588" y="2328863"/>
          <p14:tracePt t="68114" x="8383588" y="2338388"/>
          <p14:tracePt t="68121" x="8383588" y="2365375"/>
          <p14:tracePt t="68131" x="8383588" y="2382838"/>
          <p14:tracePt t="68137" x="8383588" y="2392363"/>
          <p14:tracePt t="68148" x="8383588" y="2419350"/>
          <p14:tracePt t="68153" x="8383588" y="2438400"/>
          <p14:tracePt t="68163" x="8383588" y="2465388"/>
          <p14:tracePt t="68168" x="8383588" y="2501900"/>
          <p14:tracePt t="68178" x="8383588" y="2528888"/>
          <p14:tracePt t="68185" x="8383588" y="2565400"/>
          <p14:tracePt t="68193" x="8383588" y="2593975"/>
          <p14:tracePt t="68201" x="8383588" y="2620963"/>
          <p14:tracePt t="68209" x="8383588" y="2638425"/>
          <p14:tracePt t="68217" x="8383588" y="2667000"/>
          <p14:tracePt t="68225" x="8383588" y="2674938"/>
          <p14:tracePt t="68233" x="8383588" y="2703513"/>
          <p14:tracePt t="68241" x="8383588" y="2720975"/>
          <p14:tracePt t="68250" x="8383588" y="2740025"/>
          <p14:tracePt t="68257" x="8383588" y="2757488"/>
          <p14:tracePt t="68266" x="8383588" y="2784475"/>
          <p14:tracePt t="68273" x="8383588" y="2803525"/>
          <p14:tracePt t="68281" x="8383588" y="2813050"/>
          <p14:tracePt t="68290" x="8383588" y="2820988"/>
          <p14:tracePt t="68297" x="8383588" y="2830513"/>
          <p14:tracePt t="68305" x="8383588" y="2857500"/>
          <p14:tracePt t="68315" x="8374063" y="2876550"/>
          <p14:tracePt t="68321" x="8366125" y="2894013"/>
          <p14:tracePt t="68331" x="8356600" y="2913063"/>
          <p14:tracePt t="68337" x="8356600" y="2949575"/>
          <p14:tracePt t="68347" x="8347075" y="2976563"/>
          <p14:tracePt t="68353" x="8320088" y="3022600"/>
          <p14:tracePt t="68363" x="8310563" y="3059113"/>
          <p14:tracePt t="68369" x="8293100" y="3095625"/>
          <p14:tracePt t="68378" x="8283575" y="3122613"/>
          <p14:tracePt t="68386" x="8256588" y="3141663"/>
          <p14:tracePt t="68393" x="8228013" y="3178175"/>
          <p14:tracePt t="68402" x="8220075" y="3178175"/>
          <p14:tracePt t="68409" x="8201025" y="3195638"/>
          <p14:tracePt t="68417" x="8183563" y="3214688"/>
          <p14:tracePt t="68425" x="8137525" y="3241675"/>
          <p14:tracePt t="68433" x="8108950" y="3260725"/>
          <p14:tracePt t="68441" x="8081963" y="3268663"/>
          <p14:tracePt t="68449" x="8045450" y="3278188"/>
          <p14:tracePt t="68457" x="7981950" y="3297238"/>
          <p14:tracePt t="68466" x="7918450" y="3314700"/>
          <p14:tracePt t="68473" x="7835900" y="3333750"/>
          <p14:tracePt t="68482" x="7780338" y="3333750"/>
          <p14:tracePt t="68489" x="7689850" y="3341688"/>
          <p14:tracePt t="68498" x="7616825" y="3360738"/>
          <p14:tracePt t="68505" x="7570788" y="3360738"/>
          <p14:tracePt t="68514" x="7488238" y="3360738"/>
          <p14:tracePt t="68521" x="7415213" y="3360738"/>
          <p14:tracePt t="68531" x="7342188" y="3360738"/>
          <p14:tracePt t="68537" x="7259638" y="3360738"/>
          <p14:tracePt t="68550" x="7205663" y="3360738"/>
          <p14:tracePt t="68553" x="7132638" y="3360738"/>
          <p14:tracePt t="68563" x="7077075" y="3360738"/>
          <p14:tracePt t="68569" x="7004050" y="3360738"/>
          <p14:tracePt t="68578" x="6950075" y="3360738"/>
          <p14:tracePt t="68584" x="6886575" y="3360738"/>
          <p14:tracePt t="68593" x="6813550" y="3370263"/>
          <p14:tracePt t="68601" x="6740525" y="3370263"/>
          <p14:tracePt t="68609" x="6675438" y="3397250"/>
          <p14:tracePt t="68617" x="6630988" y="3406775"/>
          <p14:tracePt t="68624" x="6594475" y="3414713"/>
          <p14:tracePt t="68634" x="6575425" y="3424238"/>
          <p14:tracePt t="68641" x="6538913" y="3433763"/>
          <p14:tracePt t="68650" x="6529388" y="3433763"/>
          <p14:tracePt t="68667" x="6521450" y="3433763"/>
          <p14:tracePt t="68673" x="6502400" y="3451225"/>
          <p14:tracePt t="69425" x="6492875" y="3451225"/>
          <p14:tracePt t="69432" x="6492875" y="3433763"/>
          <p14:tracePt t="69441" x="6492875" y="3414713"/>
          <p14:tracePt t="69450" x="6492875" y="3406775"/>
          <p14:tracePt t="69457" x="6492875" y="3387725"/>
          <p14:tracePt t="69466" x="6492875" y="3351213"/>
          <p14:tracePt t="69473" x="6492875" y="3333750"/>
          <p14:tracePt t="69489" x="6511925" y="3314700"/>
          <p14:tracePt t="69498" x="6521450" y="3305175"/>
          <p14:tracePt t="69505" x="6538913" y="3268663"/>
          <p14:tracePt t="69514" x="6565900" y="3232150"/>
          <p14:tracePt t="69521" x="6584950" y="3205163"/>
          <p14:tracePt t="69532" x="6602413" y="3187700"/>
          <p14:tracePt t="69536" x="6638925" y="3151188"/>
          <p14:tracePt t="69551" x="6667500" y="3122613"/>
          <p14:tracePt t="69553" x="6694488" y="3105150"/>
          <p14:tracePt t="69562" x="6711950" y="3086100"/>
          <p14:tracePt t="69570" x="6731000" y="3059113"/>
          <p14:tracePt t="69578" x="6740525" y="3059113"/>
          <p14:tracePt t="69593" x="6757988" y="3049588"/>
          <p14:tracePt t="69601" x="6757988" y="3041650"/>
          <p14:tracePt t="69633" x="6767513" y="3032125"/>
          <p14:tracePt t="69641" x="6813550" y="3032125"/>
          <p14:tracePt t="69649" x="6858000" y="3032125"/>
          <p14:tracePt t="69657" x="6886575" y="3032125"/>
          <p14:tracePt t="69666" x="6959600" y="3032125"/>
          <p14:tracePt t="69673" x="7032625" y="3032125"/>
          <p14:tracePt t="69682" x="7123113" y="3032125"/>
          <p14:tracePt t="69689" x="7215188" y="3032125"/>
          <p14:tracePt t="69698" x="7516813" y="3032125"/>
          <p14:tracePt t="69705" x="7643813" y="3032125"/>
          <p14:tracePt t="69716" x="7772400" y="3032125"/>
          <p14:tracePt t="69721" x="7935913" y="3032125"/>
          <p14:tracePt t="69733" x="8081963" y="3032125"/>
          <p14:tracePt t="69737" x="8210550" y="3032125"/>
          <p14:tracePt t="69748" x="8283575" y="3032125"/>
          <p14:tracePt t="69752" x="8356600" y="3032125"/>
          <p14:tracePt t="69762" x="8393113" y="3013075"/>
          <p14:tracePt t="69768" x="8420100" y="3013075"/>
          <p14:tracePt t="69783" x="8439150" y="3013075"/>
          <p14:tracePt t="69792" x="8447088" y="3005138"/>
          <p14:tracePt t="69825" x="8456613" y="3005138"/>
          <p14:tracePt t="69841" x="8466138" y="3005138"/>
          <p14:tracePt t="69849" x="8502650" y="3005138"/>
          <p14:tracePt t="69856" x="8529638" y="2986088"/>
          <p14:tracePt t="69864" x="8556625" y="2968625"/>
          <p14:tracePt t="69873" x="8621713" y="2949575"/>
          <p14:tracePt t="69881" x="8694738" y="2949575"/>
          <p14:tracePt t="69889" x="8785225" y="2930525"/>
          <p14:tracePt t="69898" x="8877300" y="2922588"/>
          <p14:tracePt t="69905" x="8977313" y="2903538"/>
          <p14:tracePt t="69915" x="9050338" y="2894013"/>
          <p14:tracePt t="69921" x="9105900" y="2894013"/>
          <p14:tracePt t="69933" x="9142413" y="2876550"/>
          <p14:tracePt t="69936" x="9169400" y="2876550"/>
          <p14:tracePt t="69962" x="9178925" y="2867025"/>
          <p14:tracePt t="70009" x="9186863" y="2867025"/>
          <p14:tracePt t="70025" x="9215438" y="2857500"/>
          <p14:tracePt t="70065" x="9232900" y="2849563"/>
          <p14:tracePt t="70072" x="9259888" y="2849563"/>
          <p14:tracePt t="70081" x="9288463" y="2849563"/>
          <p14:tracePt t="70089" x="9305925" y="2849563"/>
          <p14:tracePt t="70098" x="9342438" y="2849563"/>
          <p14:tracePt t="70105" x="9378950" y="2849563"/>
          <p14:tracePt t="70113" x="9405938" y="2849563"/>
          <p14:tracePt t="70121" x="9434513" y="2849563"/>
          <p14:tracePt t="70137" x="9451975" y="2840038"/>
          <p14:tracePt t="70209" x="9461500" y="2840038"/>
          <p14:tracePt t="70233" x="9488488" y="2820988"/>
          <p14:tracePt t="70257" x="9507538" y="2813050"/>
          <p14:tracePt t="70282" x="9525000" y="2803525"/>
          <p14:tracePt t="70297" x="9534525" y="2794000"/>
          <p14:tracePt t="70305" x="9544050" y="2794000"/>
          <p14:tracePt t="70314" x="9571038" y="2784475"/>
          <p14:tracePt t="70321" x="9588500" y="2776538"/>
          <p14:tracePt t="70331" x="9598025" y="2767013"/>
          <p14:tracePt t="70409" x="9607550" y="2757488"/>
          <p14:tracePt t="70433" x="9634538" y="2740025"/>
          <p14:tracePt t="70449" x="9634538" y="2730500"/>
          <p14:tracePt t="70466" x="9644063" y="2730500"/>
          <p14:tracePt t="70473" x="9653588" y="2720975"/>
          <p14:tracePt t="70480" x="9661525" y="2720975"/>
          <p14:tracePt t="70497" x="9671050" y="2711450"/>
          <p14:tracePt t="70529" x="9690100" y="2711450"/>
          <p14:tracePt t="70729" x="9717088" y="2711450"/>
          <p14:tracePt t="70736" x="9734550" y="2711450"/>
          <p14:tracePt t="70746" x="9744075" y="2711450"/>
          <p14:tracePt t="70752" x="9763125" y="2711450"/>
          <p14:tracePt t="70760" x="9780588" y="2740025"/>
          <p14:tracePt t="70769" x="9799638" y="2747963"/>
          <p14:tracePt t="70776" x="9817100" y="2767013"/>
          <p14:tracePt t="70786" x="9836150" y="2776538"/>
          <p14:tracePt t="70793" x="9845675" y="2776538"/>
          <p14:tracePt t="71185" x="9853613" y="2776538"/>
          <p14:tracePt t="71505" x="9853613" y="2757488"/>
          <p14:tracePt t="71579" x="9853613" y="2747963"/>
          <p14:tracePt t="71601" x="9853613" y="2730500"/>
          <p14:tracePt t="71689" x="9853613" y="2711450"/>
          <p14:tracePt t="71730" x="9853613" y="2703513"/>
          <p14:tracePt t="71978" x="9853613" y="2693988"/>
          <p14:tracePt t="72017" x="9845675" y="2693988"/>
          <p14:tracePt t="72041" x="9826625" y="2693988"/>
          <p14:tracePt t="72089" x="9817100" y="2693988"/>
          <p14:tracePt t="72177" x="9799638" y="2693988"/>
          <p14:tracePt t="72193" x="9790113" y="2693988"/>
          <p14:tracePt t="72217" x="9780588" y="2693988"/>
          <p14:tracePt t="72457" x="9772650" y="2693988"/>
          <p14:tracePt t="72553" x="9753600" y="2693988"/>
          <p14:tracePt t="72565" x="9744075" y="2693988"/>
          <p14:tracePt t="72569" x="9726613" y="2693988"/>
          <p14:tracePt t="72577" x="9698038" y="2693988"/>
          <p14:tracePt t="72584" x="9690100" y="2693988"/>
          <p14:tracePt t="72593" x="9644063" y="2693988"/>
          <p14:tracePt t="72601" x="9617075" y="2693988"/>
          <p14:tracePt t="72609" x="9588500" y="2674938"/>
          <p14:tracePt t="72624" x="9580563" y="2674938"/>
          <p14:tracePt t="72633" x="9561513" y="2674938"/>
          <p14:tracePt t="72650" x="9551988" y="2674938"/>
          <p14:tracePt t="72657" x="9534525" y="2674938"/>
          <p14:tracePt t="72666" x="9507538" y="2674938"/>
          <p14:tracePt t="72673" x="9478963" y="2667000"/>
          <p14:tracePt t="72682" x="9434513" y="2667000"/>
          <p14:tracePt t="72689" x="9351963" y="2667000"/>
          <p14:tracePt t="72698" x="9259888" y="2667000"/>
          <p14:tracePt t="72705" x="9169400" y="2667000"/>
          <p14:tracePt t="72716" x="9077325" y="2667000"/>
          <p14:tracePt t="72721" x="8986838" y="2667000"/>
          <p14:tracePt t="72732" x="8894763" y="2667000"/>
          <p14:tracePt t="72736" x="8639175" y="2667000"/>
          <p14:tracePt t="72748" x="8548688" y="2667000"/>
          <p14:tracePt t="72753" x="8439150" y="2667000"/>
          <p14:tracePt t="72762" x="8366125" y="2667000"/>
          <p14:tracePt t="72768" x="8274050" y="2667000"/>
          <p14:tracePt t="72777" x="8164513" y="2684463"/>
          <p14:tracePt t="72784" x="8081963" y="2684463"/>
          <p14:tracePt t="72793" x="8035925" y="2703513"/>
          <p14:tracePt t="72802" x="7962900" y="2711450"/>
          <p14:tracePt t="72809" x="7908925" y="2711450"/>
          <p14:tracePt t="72817" x="7862888" y="2730500"/>
          <p14:tracePt t="72825" x="7826375" y="2740025"/>
          <p14:tracePt t="72834" x="7789863" y="2740025"/>
          <p14:tracePt t="72841" x="7762875" y="2740025"/>
          <p14:tracePt t="72849" x="7735888" y="2740025"/>
          <p14:tracePt t="72857" x="7707313" y="2740025"/>
          <p14:tracePt t="72866" x="7662863" y="2740025"/>
          <p14:tracePt t="72873" x="7634288" y="2740025"/>
          <p14:tracePt t="72882" x="7580313" y="2740025"/>
          <p14:tracePt t="72889" x="7543800" y="2740025"/>
          <p14:tracePt t="72899" x="7497763" y="2740025"/>
          <p14:tracePt t="72905" x="7443788" y="2740025"/>
          <p14:tracePt t="72915" x="7415213" y="2740025"/>
          <p14:tracePt t="72921" x="7388225" y="2740025"/>
          <p14:tracePt t="72931" x="7361238" y="2740025"/>
          <p14:tracePt t="72937" x="7342188" y="2740025"/>
          <p14:tracePt t="72948" x="7334250" y="2740025"/>
          <p14:tracePt t="72952" x="7315200" y="2740025"/>
          <p14:tracePt t="72982" x="7288213" y="2740025"/>
          <p14:tracePt t="72985" x="7278688" y="2740025"/>
          <p14:tracePt t="72993" x="7269163" y="2740025"/>
          <p14:tracePt t="73001" x="7232650" y="2720975"/>
          <p14:tracePt t="73009" x="7223125" y="2711450"/>
          <p14:tracePt t="73017" x="7215188" y="2711450"/>
          <p14:tracePt t="73025" x="7169150" y="2703513"/>
          <p14:tracePt t="73033" x="7123113" y="2684463"/>
          <p14:tracePt t="73041" x="7069138" y="2674938"/>
          <p14:tracePt t="73050" x="6996113" y="2674938"/>
          <p14:tracePt t="73057" x="6913563" y="2647950"/>
          <p14:tracePt t="73065" x="6840538" y="2638425"/>
          <p14:tracePt t="73073" x="6740525" y="2638425"/>
          <p14:tracePt t="73082" x="6684963" y="2638425"/>
          <p14:tracePt t="73089" x="6657975" y="2620963"/>
          <p14:tracePt t="73099" x="6630988" y="2620963"/>
          <p14:tracePt t="73105" x="6621463" y="2611438"/>
          <p14:tracePt t="73153" x="6611938" y="2611438"/>
          <p14:tracePt t="73177" x="6602413" y="2611438"/>
          <p14:tracePt t="73234" x="6584950" y="2611438"/>
          <p14:tracePt t="73241" x="6575425" y="2611438"/>
          <p14:tracePt t="73266" x="6565900" y="2611438"/>
          <p14:tracePt t="73272" x="6557963" y="2611438"/>
          <p14:tracePt t="73280" x="6529388" y="2611438"/>
          <p14:tracePt t="73289" x="6529388" y="2638425"/>
          <p14:tracePt t="73298" x="6529388" y="2667000"/>
          <p14:tracePt t="73305" x="6521450" y="2693988"/>
          <p14:tracePt t="73314" x="6521450" y="2730500"/>
          <p14:tracePt t="73321" x="6483350" y="2776538"/>
          <p14:tracePt t="73331" x="6465888" y="2820988"/>
          <p14:tracePt t="73337" x="6419850" y="2886075"/>
          <p14:tracePt t="73348" x="6410325" y="2922588"/>
          <p14:tracePt t="73353" x="6410325" y="2949575"/>
          <p14:tracePt t="73362" x="6392863" y="2986088"/>
          <p14:tracePt t="73369" x="6392863" y="3013075"/>
          <p14:tracePt t="73378" x="6383338" y="3032125"/>
          <p14:tracePt t="73386" x="6383338" y="3041650"/>
          <p14:tracePt t="73394" x="6383338" y="3049588"/>
          <p14:tracePt t="73609" x="6373813" y="3068638"/>
          <p14:tracePt t="73617" x="6356350" y="3105150"/>
          <p14:tracePt t="73624" x="6310313" y="3168650"/>
          <p14:tracePt t="73634" x="6246813" y="3241675"/>
          <p14:tracePt t="73641" x="6191250" y="3305175"/>
          <p14:tracePt t="73650" x="6127750" y="3370263"/>
          <p14:tracePt t="73657" x="6054725" y="3460750"/>
          <p14:tracePt t="73665" x="5981700" y="3560763"/>
          <p14:tracePt t="73673" x="5927725" y="3652838"/>
          <p14:tracePt t="73682" x="5872163" y="3752850"/>
          <p14:tracePt t="73689" x="5818188" y="3852863"/>
          <p14:tracePt t="73699" x="5772150" y="3954463"/>
          <p14:tracePt t="73705" x="5735638" y="4054475"/>
          <p14:tracePt t="73717" x="5699125" y="4164013"/>
          <p14:tracePt t="73720" x="5689600" y="4237038"/>
          <p14:tracePt t="73732" x="5662613" y="4300538"/>
          <p14:tracePt t="73737" x="5653088" y="4383088"/>
          <p14:tracePt t="73747" x="5626100" y="4456113"/>
          <p14:tracePt t="73753" x="5626100" y="4511675"/>
          <p14:tracePt t="73762" x="5616575" y="4592638"/>
          <p14:tracePt t="73769" x="5616575" y="4665663"/>
          <p14:tracePt t="73777" x="5589588" y="4730750"/>
          <p14:tracePt t="73785" x="5580063" y="4784725"/>
          <p14:tracePt t="73793" x="5534025" y="4848225"/>
          <p14:tracePt t="73800" x="5497513" y="4930775"/>
          <p14:tracePt t="73809" x="5461000" y="4995863"/>
          <p14:tracePt t="73818" x="5414963" y="5076825"/>
          <p14:tracePt t="73825" x="5378450" y="5122863"/>
          <p14:tracePt t="73833" x="5351463" y="5168900"/>
          <p14:tracePt t="73841" x="5314950" y="5222875"/>
          <p14:tracePt t="73849" x="5287963" y="5268913"/>
          <p14:tracePt t="73857" x="5287963" y="5341938"/>
          <p14:tracePt t="73865" x="5278438" y="5414963"/>
          <p14:tracePt t="73873" x="5232400" y="5497513"/>
          <p14:tracePt t="73882" x="5187950" y="5561013"/>
          <p14:tracePt t="73889" x="5132388" y="5643563"/>
          <p14:tracePt t="73899" x="5095875" y="5680075"/>
          <p14:tracePt t="73905" x="5049838" y="5726113"/>
          <p14:tracePt t="73915" x="5013325" y="5770563"/>
          <p14:tracePt t="73921" x="4959350" y="5826125"/>
          <p14:tracePt t="73932" x="4913313" y="5862638"/>
          <p14:tracePt t="73936" x="4849813" y="5926138"/>
          <p14:tracePt t="73949" x="4748213" y="5981700"/>
          <p14:tracePt t="73952" x="4667250" y="6054725"/>
          <p14:tracePt t="73969" x="4565650" y="6127750"/>
          <p14:tracePt t="73977" x="4548188" y="6154738"/>
          <p14:tracePt t="73985" x="4529138" y="6200775"/>
          <p14:tracePt t="73992" x="4502150" y="6264275"/>
          <p14:tracePt t="74002" x="4475163" y="6310313"/>
          <p14:tracePt t="74009" x="4456113" y="6356350"/>
          <p14:tracePt t="74019" x="4456113" y="6392863"/>
          <p14:tracePt t="74025" x="4456113" y="6446838"/>
          <p14:tracePt t="74034" x="4456113" y="6473825"/>
          <p14:tracePt t="74040" x="4456113" y="6519863"/>
          <p14:tracePt t="74051" x="4456113" y="6546850"/>
          <p14:tracePt t="74057" x="4456113" y="6575425"/>
          <p14:tracePt t="74065" x="4456113" y="6602413"/>
          <p14:tracePt t="74073" x="4456113" y="6619875"/>
          <p14:tracePt t="74082" x="4456113" y="6656388"/>
          <p14:tracePt t="74099" x="4475163" y="6675438"/>
          <p14:tracePt t="74105" x="4475163" y="6684963"/>
          <p14:tracePt t="74114" x="4475163" y="6702425"/>
          <p14:tracePt t="74133" x="4475163" y="6711950"/>
          <p14:tracePt t="74149" x="4475163" y="6729413"/>
          <p14:tracePt t="74163" x="4475163" y="6738938"/>
          <p14:tracePt t="74168" x="4475163" y="6748463"/>
          <p14:tracePt t="74179" x="4475163" y="6757988"/>
          <p14:tracePt t="74185" x="4475163" y="6775450"/>
          <p14:tracePt t="74209" x="4475163" y="6784975"/>
          <p14:tracePt t="74225" x="4475163" y="6802438"/>
          <p14:tracePt t="74241" x="4475163" y="6811963"/>
          <p14:tracePt t="74251" x="4475163" y="6821488"/>
          <p14:tracePt t="74273" x="4484688" y="6831013"/>
          <p14:tracePt t="74321" x="4492625" y="6831013"/>
          <p14:tracePt t="74331" x="4502150" y="6838950"/>
          <p14:tracePt t="74370" x="4502150" y="6848475"/>
          <p14:tracePt t="75489" x="5195888" y="6838950"/>
          <p14:tracePt t="75505" x="5195888" y="6821488"/>
          <p14:tracePt t="75530" x="5195888" y="6802438"/>
          <p14:tracePt t="75553" x="5195888" y="6794500"/>
          <p14:tracePt t="75578" x="5195888" y="6775450"/>
          <p14:tracePt t="75609" x="5195888" y="6765925"/>
          <p14:tracePt t="75657" x="5195888" y="6757988"/>
          <p14:tracePt t="75841" x="5205413" y="6757988"/>
          <p14:tracePt t="75866" x="5214938" y="6765925"/>
          <p14:tracePt t="75881" x="5232400" y="6784975"/>
          <p14:tracePt t="75889" x="5241925" y="6784975"/>
          <p14:tracePt t="75899" x="5251450" y="6794500"/>
          <p14:tracePt t="75905" x="5260975" y="6794500"/>
          <p14:tracePt t="75915" x="5278438" y="6811963"/>
          <p14:tracePt t="75921" x="5297488" y="6821488"/>
          <p14:tracePt t="75931" x="5305425" y="6821488"/>
          <p14:tracePt t="75937" x="5314950" y="6821488"/>
          <p14:tracePt t="75948" x="5334000" y="6838950"/>
          <p14:tracePt t="76073" x="5341938" y="6838950"/>
          <p14:tracePt t="76081" x="5360988" y="6838950"/>
          <p14:tracePt t="76089" x="5387975" y="6838950"/>
          <p14:tracePt t="76100" x="5414963" y="6838950"/>
          <p14:tracePt t="76106" x="5443538" y="6838950"/>
          <p14:tracePt t="76116" x="5470525" y="6838950"/>
          <p14:tracePt t="76120" x="5507038" y="6838950"/>
          <p14:tracePt t="76132" x="5524500" y="6838950"/>
          <p14:tracePt t="76137" x="5553075" y="6838950"/>
          <p14:tracePt t="76148" x="5570538" y="6838950"/>
          <p14:tracePt t="76153" x="5589588" y="6838950"/>
          <p14:tracePt t="76329" x="5597525" y="6831013"/>
          <p14:tracePt t="76425" x="5597525" y="6821488"/>
          <p14:tracePt t="76457" x="5597525" y="6802438"/>
          <p14:tracePt t="76481" x="5597525" y="6784975"/>
          <p14:tracePt t="76489" x="5607050" y="6775450"/>
          <p14:tracePt t="76497" x="5616575" y="6775450"/>
          <p14:tracePt t="76505" x="5634038" y="6775450"/>
          <p14:tracePt t="76520" x="5643563" y="6775450"/>
          <p14:tracePt t="76549" x="5653088" y="6775450"/>
          <p14:tracePt t="76777" x="5662613" y="6775450"/>
          <p14:tracePt t="76801" x="5670550" y="6775450"/>
          <p14:tracePt t="76808" x="5689600" y="6775450"/>
          <p14:tracePt t="76825" x="5708650" y="6794500"/>
          <p14:tracePt t="76841" x="5716588" y="6794500"/>
          <p14:tracePt t="76912" x="5735638" y="6794500"/>
          <p14:tracePt t="76977" x="5745163" y="6794500"/>
          <p14:tracePt t="76993" x="5762625" y="6794500"/>
          <p14:tracePt t="77112" x="5772150" y="6794500"/>
          <p14:tracePt t="77120" x="5781675" y="6794500"/>
          <p14:tracePt t="77147" x="5789613" y="6794500"/>
          <p14:tracePt t="77153" x="5808663" y="6794500"/>
          <p14:tracePt t="77180" x="5818188" y="6794500"/>
          <p14:tracePt t="77185" x="5835650" y="6794500"/>
          <p14:tracePt t="77193" x="5854700" y="6794500"/>
          <p14:tracePt t="77200" x="5862638" y="6794500"/>
          <p14:tracePt t="77209" x="5881688" y="6794500"/>
          <p14:tracePt t="77216" x="5891213" y="6794500"/>
          <p14:tracePt t="77537" x="5908675" y="6794500"/>
          <p14:tracePt t="77571" x="5918200" y="6794500"/>
          <p14:tracePt t="77641" x="5935663" y="6794500"/>
          <p14:tracePt t="77650" x="5972175" y="6794500"/>
          <p14:tracePt t="77658" x="6000750" y="6794500"/>
          <p14:tracePt t="77668" x="6027738" y="6794500"/>
          <p14:tracePt t="77674" x="6073775" y="6794500"/>
          <p14:tracePt t="77682" x="6110288" y="6794500"/>
          <p14:tracePt t="77689" x="6137275" y="6794500"/>
          <p14:tracePt t="77699" x="6183313" y="6794500"/>
          <p14:tracePt t="77705" x="6200775" y="6794500"/>
          <p14:tracePt t="77746" x="6210300" y="6802438"/>
          <p14:tracePt t="77801" x="6200775" y="6802438"/>
          <p14:tracePt t="77809" x="6191250" y="6802438"/>
          <p14:tracePt t="77817" x="6173788" y="6802438"/>
          <p14:tracePt t="77824" x="6154738" y="6802438"/>
          <p14:tracePt t="77836" x="6137275" y="6802438"/>
          <p14:tracePt t="77840" x="6110288" y="6802438"/>
          <p14:tracePt t="77849" x="6091238" y="6802438"/>
          <p14:tracePt t="77857" x="6064250" y="6802438"/>
          <p14:tracePt t="77866" x="6054725" y="6802438"/>
          <p14:tracePt t="77873" x="6037263" y="6802438"/>
          <p14:tracePt t="78385" x="6045200" y="6802438"/>
          <p14:tracePt t="78393" x="6064250" y="6802438"/>
          <p14:tracePt t="78401" x="6073775" y="6802438"/>
          <p14:tracePt t="78409" x="6081713" y="6802438"/>
          <p14:tracePt t="78416" x="6091238" y="6802438"/>
          <p14:tracePt t="78425" x="6110288" y="6821488"/>
          <p14:tracePt t="78441" x="6118225" y="6821488"/>
          <p14:tracePt t="78466" x="6137275" y="6821488"/>
          <p14:tracePt t="78473" x="6146800" y="6821488"/>
          <p14:tracePt t="78489" x="6164263" y="6821488"/>
          <p14:tracePt t="78505" x="6173788" y="6831013"/>
          <p14:tracePt t="78514" x="6191250" y="6831013"/>
          <p14:tracePt t="78532" x="6200775" y="6831013"/>
          <p14:tracePt t="78537" x="6210300" y="6831013"/>
          <p14:tracePt t="78586" x="6219825" y="6831013"/>
          <p14:tracePt t="78609" x="6227763" y="6831013"/>
          <p14:tracePt t="78617" x="6237288" y="6831013"/>
          <p14:tracePt t="78625" x="6256338" y="6831013"/>
          <p14:tracePt t="78633" x="6264275" y="6831013"/>
          <p14:tracePt t="78641" x="6283325" y="6831013"/>
          <p14:tracePt t="78657" x="6310313" y="6831013"/>
          <p14:tracePt t="78665" x="6329363" y="6831013"/>
          <p14:tracePt t="78673" x="6346825" y="6831013"/>
          <p14:tracePt t="78689" x="6373813" y="6831013"/>
          <p14:tracePt t="78698" x="6402388" y="6831013"/>
          <p14:tracePt t="78705" x="6429375" y="6831013"/>
          <p14:tracePt t="78714" x="6446838" y="6831013"/>
          <p14:tracePt t="78721" x="6465888" y="6831013"/>
          <p14:tracePt t="78732" x="6483350" y="6831013"/>
          <p14:tracePt t="78736" x="6511925" y="6831013"/>
          <p14:tracePt t="78748" x="6529388" y="6831013"/>
          <p14:tracePt t="78841" x="6538913" y="6831013"/>
          <p14:tracePt t="78954" x="6557963" y="6831013"/>
          <p14:tracePt t="78963" x="6565900" y="6831013"/>
          <p14:tracePt t="78978" x="6584950" y="6831013"/>
          <p14:tracePt t="78985" x="6611938" y="6831013"/>
          <p14:tracePt t="78993" x="6621463" y="6831013"/>
          <p14:tracePt t="79009" x="6648450" y="6831013"/>
          <p14:tracePt t="79017" x="6675438" y="6831013"/>
          <p14:tracePt t="79025" x="6694488" y="6831013"/>
          <p14:tracePt t="79033" x="6721475" y="6831013"/>
          <p14:tracePt t="79042" x="6757988" y="6831013"/>
          <p14:tracePt t="79057" x="6777038" y="6831013"/>
          <p14:tracePt t="79073" x="6784975" y="6821488"/>
          <p14:tracePt t="79362" x="6804025" y="6821488"/>
          <p14:tracePt t="79381" x="6813550" y="6821488"/>
          <p14:tracePt t="79386" x="6831013" y="6821488"/>
          <p14:tracePt t="79401" x="6858000" y="6821488"/>
          <p14:tracePt t="79408" x="6894513" y="6821488"/>
          <p14:tracePt t="79416" x="6923088" y="6821488"/>
          <p14:tracePt t="79424" x="6950075" y="6821488"/>
          <p14:tracePt t="79432" x="6977063" y="6821488"/>
          <p14:tracePt t="79440" x="7004050" y="6821488"/>
          <p14:tracePt t="79449" x="7040563" y="6821488"/>
          <p14:tracePt t="79456" x="7069138" y="6821488"/>
          <p14:tracePt t="79465" x="7096125" y="6821488"/>
          <p14:tracePt t="79472" x="7113588" y="6821488"/>
          <p14:tracePt t="79481" x="7123113" y="6821488"/>
          <p14:tracePt t="80169" x="7142163" y="6821488"/>
          <p14:tracePt t="80249" x="7169150" y="6821488"/>
          <p14:tracePt t="80257" x="7178675" y="6821488"/>
          <p14:tracePt t="80265" x="7186613" y="6821488"/>
          <p14:tracePt t="80273" x="7205663" y="6821488"/>
          <p14:tracePt t="80281" x="7223125" y="6821488"/>
          <p14:tracePt t="80289" x="7242175" y="6802438"/>
          <p14:tracePt t="80299" x="7251700" y="6794500"/>
          <p14:tracePt t="80320" x="7269163" y="6775450"/>
          <p14:tracePt t="80352" x="7269163" y="6765925"/>
          <p14:tracePt t="81425" x="7259638" y="6757988"/>
          <p14:tracePt t="81433" x="7251700" y="6757988"/>
          <p14:tracePt t="81441" x="7242175" y="6748463"/>
          <p14:tracePt t="81450" x="7215188" y="6729413"/>
          <p14:tracePt t="81457" x="7205663" y="6721475"/>
          <p14:tracePt t="81473" x="7169150" y="6702425"/>
          <p14:tracePt t="81481" x="7159625" y="6692900"/>
          <p14:tracePt t="81498" x="7142163" y="6675438"/>
          <p14:tracePt t="81537" x="7142163" y="6656388"/>
          <p14:tracePt t="81547" x="7142163" y="6619875"/>
          <p14:tracePt t="81552" x="7142163" y="6575425"/>
          <p14:tracePt t="81563" x="7159625" y="6519863"/>
          <p14:tracePt t="81569" x="7196138" y="6473825"/>
          <p14:tracePt t="81577" x="7223125" y="6419850"/>
          <p14:tracePt t="81585" x="7296150" y="6319838"/>
          <p14:tracePt t="81593" x="7370763" y="6218238"/>
          <p14:tracePt t="81602" x="7443788" y="6118225"/>
          <p14:tracePt t="81609" x="7589838" y="5862638"/>
          <p14:tracePt t="81618" x="7699375" y="5743575"/>
          <p14:tracePt t="81625" x="7780338" y="5661025"/>
          <p14:tracePt t="81633" x="7899400" y="5597525"/>
          <p14:tracePt t="81641" x="8027988" y="5524500"/>
          <p14:tracePt t="81649" x="8164513" y="5478463"/>
          <p14:tracePt t="81657" x="8393113" y="5378450"/>
          <p14:tracePt t="81665" x="8556625" y="5360988"/>
          <p14:tracePt t="81673" x="8702675" y="5287963"/>
          <p14:tracePt t="81682" x="8894763" y="5222875"/>
          <p14:tracePt t="81689" x="9059863" y="5178425"/>
          <p14:tracePt t="81698" x="9305925" y="5086350"/>
          <p14:tracePt t="81705" x="9525000" y="5040313"/>
          <p14:tracePt t="81718" x="9698038" y="4976813"/>
          <p14:tracePt t="81721" x="9845675" y="4930775"/>
          <p14:tracePt t="81732" x="10028238" y="4884738"/>
          <p14:tracePt t="81736" x="10264775" y="4857750"/>
          <p14:tracePt t="81748" x="10447338" y="4840288"/>
          <p14:tracePt t="81752" x="10593388" y="4811713"/>
          <p14:tracePt t="81764" x="10758488" y="4794250"/>
          <p14:tracePt t="81769" x="10904538" y="4767263"/>
          <p14:tracePt t="81778" x="11031538" y="4748213"/>
          <p14:tracePt t="81785" x="11169650" y="4721225"/>
          <p14:tracePt t="81793" x="11296650" y="4702175"/>
          <p14:tracePt t="81802" x="11379200" y="4665663"/>
          <p14:tracePt t="81809" x="11452225" y="4638675"/>
          <p14:tracePt t="81818" x="11488738" y="4629150"/>
          <p14:tracePt t="81825" x="11544300" y="4592638"/>
          <p14:tracePt t="81834" x="11580813" y="4575175"/>
          <p14:tracePt t="81841" x="11580813" y="4565650"/>
          <p14:tracePt t="81849" x="11598275" y="4548188"/>
          <p14:tracePt t="81857" x="11617325" y="4529138"/>
          <p14:tracePt t="81866" x="11644313" y="4511675"/>
          <p14:tracePt t="81873" x="11644313" y="4502150"/>
          <p14:tracePt t="81882" x="11653838" y="4492625"/>
          <p14:tracePt t="81898" x="11661775" y="4492625"/>
          <p14:tracePt t="81905" x="11671300" y="4483100"/>
          <p14:tracePt t="81915" x="11698288" y="4475163"/>
          <p14:tracePt t="81920" x="11726863" y="4456113"/>
          <p14:tracePt t="81931" x="11763375" y="4446588"/>
          <p14:tracePt t="81937" x="11799888" y="4438650"/>
          <p14:tracePt t="81948" x="11863388" y="4402138"/>
          <p14:tracePt t="81952" x="11926888" y="4383088"/>
          <p14:tracePt t="81966" x="12018963" y="43561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>
            <a:extLst>
              <a:ext uri="{FF2B5EF4-FFF2-40B4-BE49-F238E27FC236}">
                <a16:creationId xmlns:a16="http://schemas.microsoft.com/office/drawing/2014/main" id="{714FE037-0468-4C57-8267-E8D9C6BB0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9921" y="716280"/>
            <a:ext cx="10474959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cs typeface="Times New Roman" panose="02020603050405020304" pitchFamily="18" charset="0"/>
              </a:rPr>
              <a:t>Jaringan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Feistel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dipakai</a:t>
            </a:r>
            <a:r>
              <a:rPr lang="en-US" altLang="en-US" sz="2400" dirty="0">
                <a:cs typeface="Times New Roman" panose="02020603050405020304" pitchFamily="18" charset="0"/>
              </a:rPr>
              <a:t> pada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DES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LOKI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GOST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FEAL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Lucifer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Blowfish</a:t>
            </a:r>
            <a:r>
              <a:rPr lang="en-US" altLang="en-US" sz="2400" dirty="0">
                <a:cs typeface="Times New Roman" panose="02020603050405020304" pitchFamily="18" charset="0"/>
              </a:rPr>
              <a:t>, dan lain-lain </a:t>
            </a:r>
            <a:r>
              <a:rPr lang="en-US" altLang="en-US" sz="2400" dirty="0" err="1">
                <a:cs typeface="Times New Roman" panose="02020603050405020304" pitchFamily="18" charset="0"/>
              </a:rPr>
              <a:t>karena</a:t>
            </a:r>
            <a:r>
              <a:rPr lang="en-US" altLang="en-US" sz="2400" dirty="0">
                <a:cs typeface="Times New Roman" panose="02020603050405020304" pitchFamily="18" charset="0"/>
              </a:rPr>
              <a:t> model </a:t>
            </a:r>
            <a:r>
              <a:rPr lang="en-US" altLang="en-US" sz="2400" dirty="0" err="1">
                <a:cs typeface="Times New Roman" panose="02020603050405020304" pitchFamily="18" charset="0"/>
              </a:rPr>
              <a:t>ini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bersifat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reversible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>
                <a:cs typeface="Times New Roman" panose="02020603050405020304" pitchFamily="18" charset="0"/>
              </a:rPr>
              <a:t> 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2400" dirty="0"/>
          </a:p>
        </p:txBody>
      </p:sp>
      <p:sp>
        <p:nvSpPr>
          <p:cNvPr id="103428" name="Slide Number Placeholder 2">
            <a:extLst>
              <a:ext uri="{FF2B5EF4-FFF2-40B4-BE49-F238E27FC236}">
                <a16:creationId xmlns:a16="http://schemas.microsoft.com/office/drawing/2014/main" id="{D4985700-9E68-4A0D-BC3A-8CB3BB5E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809CFF-417E-4C81-A796-F705314CDC3A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309D469C-DDE5-4C57-9904-C5C38ABA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7" y="2089150"/>
            <a:ext cx="7388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6C1D18-CF5C-4972-B14B-7F7AB3CB9572}"/>
              </a:ext>
            </a:extLst>
          </p:cNvPr>
          <p:cNvSpPr/>
          <p:nvPr/>
        </p:nvSpPr>
        <p:spPr>
          <a:xfrm>
            <a:off x="2767011" y="5760720"/>
            <a:ext cx="6657975" cy="8199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lnSpc>
                <a:spcPct val="97000"/>
              </a:lnSpc>
              <a:spcBef>
                <a:spcPts val="600"/>
              </a:spcBef>
              <a:defRPr/>
            </a:pP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R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1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L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1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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1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=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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pic>
        <p:nvPicPr>
          <p:cNvPr id="103424" name="Audio 103423">
            <a:hlinkClick r:id="" action="ppaction://media"/>
            <a:extLst>
              <a:ext uri="{FF2B5EF4-FFF2-40B4-BE49-F238E27FC236}">
                <a16:creationId xmlns:a16="http://schemas.microsoft.com/office/drawing/2014/main" id="{D872B7B2-76DE-48B2-83D2-CEF4AB9B4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31"/>
    </mc:Choice>
    <mc:Fallback xmlns="">
      <p:transition spd="slow" advTm="8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4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3" x="1598613" y="1014413"/>
          <p14:tracePt t="2071" x="1689100" y="1041400"/>
          <p14:tracePt t="2079" x="1790700" y="1068388"/>
          <p14:tracePt t="2085" x="1863725" y="1077913"/>
          <p14:tracePt t="2096" x="1981200" y="1123950"/>
          <p14:tracePt t="2101" x="2027238" y="1123950"/>
          <p14:tracePt t="2109" x="2082800" y="1123950"/>
          <p14:tracePt t="2117" x="2136775" y="1150938"/>
          <p14:tracePt t="2125" x="2192338" y="1150938"/>
          <p14:tracePt t="2133" x="2255838" y="1150938"/>
          <p14:tracePt t="2141" x="2282825" y="1160463"/>
          <p14:tracePt t="2150" x="2292350" y="1160463"/>
          <p14:tracePt t="2158" x="2309813" y="1160463"/>
          <p14:tracePt t="2255" x="2338388" y="1160463"/>
          <p14:tracePt t="2263" x="2346325" y="1160463"/>
          <p14:tracePt t="2271" x="2365375" y="1160463"/>
          <p14:tracePt t="2279" x="2392363" y="1160463"/>
          <p14:tracePt t="2289" x="2419350" y="1160463"/>
          <p14:tracePt t="2295" x="2438400" y="1160463"/>
          <p14:tracePt t="2305" x="2474913" y="1160463"/>
          <p14:tracePt t="2311" x="2501900" y="1160463"/>
          <p14:tracePt t="2323" x="2530475" y="1160463"/>
          <p14:tracePt t="2326" x="2557463" y="1160463"/>
          <p14:tracePt t="2338" x="2611438" y="1160463"/>
          <p14:tracePt t="2343" x="2667000" y="1160463"/>
          <p14:tracePt t="2353" x="2740025" y="1160463"/>
          <p14:tracePt t="2359" x="2822575" y="1160463"/>
          <p14:tracePt t="2367" x="2895600" y="1160463"/>
          <p14:tracePt t="2375" x="2968625" y="1160463"/>
          <p14:tracePt t="2383" x="3022600" y="1160463"/>
          <p14:tracePt t="2391" x="3095625" y="1160463"/>
          <p14:tracePt t="2399" x="3122613" y="1160463"/>
          <p14:tracePt t="2408" x="3159125" y="1160463"/>
          <p14:tracePt t="2456" x="3178175" y="1160463"/>
          <p14:tracePt t="2463" x="3187700" y="1160463"/>
          <p14:tracePt t="2471" x="3195638" y="1160463"/>
          <p14:tracePt t="2479" x="3214688" y="1160463"/>
          <p14:tracePt t="2489" x="3232150" y="1160463"/>
          <p14:tracePt t="2495" x="3241675" y="1160463"/>
          <p14:tracePt t="2506" x="3251200" y="1160463"/>
          <p14:tracePt t="2510" x="3260725" y="1160463"/>
          <p14:tracePt t="2518" x="3287713" y="1160463"/>
          <p14:tracePt t="2526" x="3314700" y="1160463"/>
          <p14:tracePt t="2534" x="3351213" y="1160463"/>
          <p14:tracePt t="2542" x="3406775" y="1160463"/>
          <p14:tracePt t="2550" x="3443288" y="1160463"/>
          <p14:tracePt t="2558" x="3516313" y="1160463"/>
          <p14:tracePt t="2566" x="3589338" y="1160463"/>
          <p14:tracePt t="2574" x="3662363" y="1160463"/>
          <p14:tracePt t="2582" x="3689350" y="1160463"/>
          <p14:tracePt t="2590" x="3744913" y="1160463"/>
          <p14:tracePt t="2598" x="3771900" y="1160463"/>
          <p14:tracePt t="2606" x="3798888" y="1160463"/>
          <p14:tracePt t="2615" x="3835400" y="1160463"/>
          <p14:tracePt t="2623" x="3862388" y="1160463"/>
          <p14:tracePt t="2631" x="3890963" y="1160463"/>
          <p14:tracePt t="2640" x="3908425" y="1160463"/>
          <p14:tracePt t="2647" x="3927475" y="1160463"/>
          <p14:tracePt t="2655" x="3944938" y="1160463"/>
          <p14:tracePt t="2664" x="3954463" y="1160463"/>
          <p14:tracePt t="2704" x="3963988" y="1160463"/>
          <p14:tracePt t="2736" x="4008438" y="1160463"/>
          <p14:tracePt t="2743" x="4027488" y="1160463"/>
          <p14:tracePt t="2751" x="4037013" y="1160463"/>
          <p14:tracePt t="2759" x="4064000" y="1160463"/>
          <p14:tracePt t="2767" x="4090988" y="1160463"/>
          <p14:tracePt t="2775" x="4110038" y="1160463"/>
          <p14:tracePt t="2783" x="4127500" y="1160463"/>
          <p14:tracePt t="2791" x="4146550" y="1160463"/>
          <p14:tracePt t="2807" x="4164013" y="1160463"/>
          <p14:tracePt t="2831" x="4183063" y="1160463"/>
          <p14:tracePt t="2839" x="4192588" y="1160463"/>
          <p14:tracePt t="2879" x="4200525" y="1160463"/>
          <p14:tracePt t="2888" x="4219575" y="1160463"/>
          <p14:tracePt t="2905" x="4237038" y="1160463"/>
          <p14:tracePt t="2920" x="4265613" y="1150938"/>
          <p14:tracePt t="2926" x="4302125" y="1150938"/>
          <p14:tracePt t="2936" x="4338638" y="1150938"/>
          <p14:tracePt t="2943" x="4392613" y="1150938"/>
          <p14:tracePt t="2951" x="4429125" y="1150938"/>
          <p14:tracePt t="2977" x="4557713" y="1150938"/>
          <p14:tracePt t="2983" x="4584700" y="1150938"/>
          <p14:tracePt t="2991" x="4611688" y="1150938"/>
          <p14:tracePt t="3014" x="4630738" y="1150938"/>
          <p14:tracePt t="3087" x="4638675" y="1150938"/>
          <p14:tracePt t="3095" x="4667250" y="1150938"/>
          <p14:tracePt t="3107" x="4675188" y="1141413"/>
          <p14:tracePt t="3111" x="4684713" y="1131888"/>
          <p14:tracePt t="3127" x="4703763" y="1131888"/>
          <p14:tracePt t="3138" x="4711700" y="1131888"/>
          <p14:tracePt t="3142" x="4730750" y="1131888"/>
          <p14:tracePt t="3153" x="4740275" y="1123950"/>
          <p14:tracePt t="3167" x="4757738" y="1123950"/>
          <p14:tracePt t="3183" x="4776788" y="1123950"/>
          <p14:tracePt t="3191" x="4794250" y="1123950"/>
          <p14:tracePt t="3199" x="4813300" y="1123950"/>
          <p14:tracePt t="3208" x="4830763" y="1123950"/>
          <p14:tracePt t="3215" x="4849813" y="1123950"/>
          <p14:tracePt t="3224" x="4867275" y="1123950"/>
          <p14:tracePt t="3231" x="4895850" y="1123950"/>
          <p14:tracePt t="3239" x="4913313" y="1123950"/>
          <p14:tracePt t="3247" x="4922838" y="1123950"/>
          <p14:tracePt t="3256" x="4940300" y="1123950"/>
          <p14:tracePt t="3263" x="4959350" y="1123950"/>
          <p14:tracePt t="3273" x="4968875" y="1123950"/>
          <p14:tracePt t="3423" x="4976813" y="1123950"/>
          <p14:tracePt t="3431" x="4986338" y="1123950"/>
          <p14:tracePt t="4623" x="5013325" y="1123950"/>
          <p14:tracePt t="4631" x="5041900" y="1123950"/>
          <p14:tracePt t="4639" x="5049838" y="1123950"/>
          <p14:tracePt t="4647" x="5078413" y="1123950"/>
          <p14:tracePt t="4656" x="5105400" y="1123950"/>
          <p14:tracePt t="4663" x="5132388" y="1123950"/>
          <p14:tracePt t="4673" x="5168900" y="1123950"/>
          <p14:tracePt t="4679" x="5195888" y="1123950"/>
          <p14:tracePt t="4689" x="5224463" y="1123950"/>
          <p14:tracePt t="4706" x="5241925" y="1123950"/>
          <p14:tracePt t="4711" x="5251450" y="1123950"/>
          <p14:tracePt t="4983" x="5260975" y="1123950"/>
          <p14:tracePt t="4992" x="5268913" y="1123950"/>
          <p14:tracePt t="4999" x="5305425" y="1123950"/>
          <p14:tracePt t="5009" x="5334000" y="1123950"/>
          <p14:tracePt t="5015" x="5397500" y="1123950"/>
          <p14:tracePt t="5023" x="5480050" y="1123950"/>
          <p14:tracePt t="5031" x="5570538" y="1123950"/>
          <p14:tracePt t="5043" x="5662613" y="1123950"/>
          <p14:tracePt t="5048" x="5753100" y="1123950"/>
          <p14:tracePt t="5056" x="5845175" y="1123950"/>
          <p14:tracePt t="5063" x="5935663" y="1123950"/>
          <p14:tracePt t="5071" x="6008688" y="1123950"/>
          <p14:tracePt t="5079" x="6081713" y="1123950"/>
          <p14:tracePt t="5089" x="6146800" y="1123950"/>
          <p14:tracePt t="5095" x="6200775" y="1123950"/>
          <p14:tracePt t="5105" x="6273800" y="1123950"/>
          <p14:tracePt t="5111" x="6310313" y="1123950"/>
          <p14:tracePt t="5122" x="6356350" y="1123950"/>
          <p14:tracePt t="5127" x="6392863" y="1123950"/>
          <p14:tracePt t="5138" x="6438900" y="1123950"/>
          <p14:tracePt t="5143" x="6475413" y="1123950"/>
          <p14:tracePt t="5151" x="6502400" y="1123950"/>
          <p14:tracePt t="5159" x="6538913" y="1123950"/>
          <p14:tracePt t="5167" x="6565900" y="1123950"/>
          <p14:tracePt t="5175" x="6594475" y="1123950"/>
          <p14:tracePt t="5183" x="6621463" y="1123950"/>
          <p14:tracePt t="5192" x="6630988" y="1123950"/>
          <p14:tracePt t="5199" x="6657975" y="1123950"/>
          <p14:tracePt t="5207" x="6675438" y="1123950"/>
          <p14:tracePt t="5215" x="6684963" y="1123950"/>
          <p14:tracePt t="5224" x="6704013" y="1123950"/>
          <p14:tracePt t="5240" x="6731000" y="1123950"/>
          <p14:tracePt t="5256" x="6740525" y="1123950"/>
          <p14:tracePt t="5272" x="6748463" y="1123950"/>
          <p14:tracePt t="5279" x="6757988" y="1114425"/>
          <p14:tracePt t="5305" x="6767513" y="1104900"/>
          <p14:tracePt t="5320" x="6777038" y="1104900"/>
          <p14:tracePt t="5326" x="6784975" y="1104900"/>
          <p14:tracePt t="5337" x="6804025" y="1104900"/>
          <p14:tracePt t="5342" x="6831013" y="1104900"/>
          <p14:tracePt t="5352" x="6850063" y="1104900"/>
          <p14:tracePt t="5359" x="6886575" y="1095375"/>
          <p14:tracePt t="5367" x="6923088" y="1095375"/>
          <p14:tracePt t="5375" x="6959600" y="1087438"/>
          <p14:tracePt t="5383" x="6996113" y="1077913"/>
          <p14:tracePt t="5391" x="7023100" y="1077913"/>
          <p14:tracePt t="5399" x="7040563" y="1077913"/>
          <p14:tracePt t="5415" x="7059613" y="1077913"/>
          <p14:tracePt t="5423" x="7069138" y="1077913"/>
          <p14:tracePt t="5440" x="7086600" y="1077913"/>
          <p14:tracePt t="5447" x="7113588" y="1077913"/>
          <p14:tracePt t="5456" x="7123113" y="1077913"/>
          <p14:tracePt t="5463" x="7150100" y="1077913"/>
          <p14:tracePt t="5472" x="7169150" y="1077913"/>
          <p14:tracePt t="5479" x="7205663" y="1068388"/>
          <p14:tracePt t="5490" x="7223125" y="1068388"/>
          <p14:tracePt t="5495" x="7232650" y="1068388"/>
          <p14:tracePt t="5507" x="7251700" y="1068388"/>
          <p14:tracePt t="5706" x="7259638" y="1068388"/>
          <p14:tracePt t="5711" x="7288213" y="1068388"/>
          <p14:tracePt t="5721" x="7305675" y="1068388"/>
          <p14:tracePt t="5727" x="7315200" y="1068388"/>
          <p14:tracePt t="5743" x="7334250" y="1068388"/>
          <p14:tracePt t="5751" x="7361238" y="1068388"/>
          <p14:tracePt t="5759" x="7407275" y="1068388"/>
          <p14:tracePt t="5767" x="7443788" y="1068388"/>
          <p14:tracePt t="5775" x="7488238" y="1068388"/>
          <p14:tracePt t="5783" x="7553325" y="1068388"/>
          <p14:tracePt t="5791" x="7597775" y="1068388"/>
          <p14:tracePt t="5799" x="7653338" y="1068388"/>
          <p14:tracePt t="5807" x="7689850" y="1068388"/>
          <p14:tracePt t="5815" x="7735888" y="1068388"/>
          <p14:tracePt t="5823" x="7753350" y="1068388"/>
          <p14:tracePt t="5831" x="7772400" y="1068388"/>
          <p14:tracePt t="5878" x="7789863" y="1068388"/>
          <p14:tracePt t="5894" x="7799388" y="1068388"/>
          <p14:tracePt t="5910" x="7808913" y="1068388"/>
          <p14:tracePt t="5920" x="7816850" y="1068388"/>
          <p14:tracePt t="5926" x="7835900" y="1068388"/>
          <p14:tracePt t="5936" x="7845425" y="1068388"/>
          <p14:tracePt t="5942" x="7862888" y="1068388"/>
          <p14:tracePt t="5972" x="7881938" y="1068388"/>
          <p14:tracePt t="5976" x="7899400" y="1068388"/>
          <p14:tracePt t="5982" x="7918450" y="1068388"/>
          <p14:tracePt t="5990" x="7945438" y="1068388"/>
          <p14:tracePt t="5998" x="7981950" y="1068388"/>
          <p14:tracePt t="6007" x="8008938" y="1068388"/>
          <p14:tracePt t="6014" x="8027988" y="1068388"/>
          <p14:tracePt t="6023" x="8035925" y="1068388"/>
          <p14:tracePt t="6056" x="8045450" y="1068388"/>
          <p14:tracePt t="6175" x="8081963" y="1068388"/>
          <p14:tracePt t="6351" x="8091488" y="1068388"/>
          <p14:tracePt t="6359" x="8101013" y="1068388"/>
          <p14:tracePt t="6367" x="8108950" y="1068388"/>
          <p14:tracePt t="6375" x="8128000" y="1068388"/>
          <p14:tracePt t="6383" x="8137525" y="1068388"/>
          <p14:tracePt t="6391" x="8147050" y="1068388"/>
          <p14:tracePt t="6399" x="8154988" y="1068388"/>
          <p14:tracePt t="6408" x="8164513" y="1058863"/>
          <p14:tracePt t="6414" x="8174038" y="1050925"/>
          <p14:tracePt t="6423" x="8183563" y="1050925"/>
          <p14:tracePt t="6431" x="8201025" y="1050925"/>
          <p14:tracePt t="6439" x="8210550" y="1050925"/>
          <p14:tracePt t="6446" x="8228013" y="1050925"/>
          <p14:tracePt t="6455" x="8283575" y="1050925"/>
          <p14:tracePt t="6462" x="8320088" y="1050925"/>
          <p14:tracePt t="6478" x="8337550" y="1050925"/>
          <p14:tracePt t="6494" x="8347075" y="1050925"/>
          <p14:tracePt t="6504" x="8374063" y="1050925"/>
          <p14:tracePt t="6510" x="8402638" y="1050925"/>
          <p14:tracePt t="6526" x="8420100" y="1050925"/>
          <p14:tracePt t="6543" x="8429625" y="1050925"/>
          <p14:tracePt t="6551" x="8447088" y="1050925"/>
          <p14:tracePt t="6559" x="8456613" y="1050925"/>
          <p14:tracePt t="6583" x="8466138" y="1050925"/>
          <p14:tracePt t="6624" x="8475663" y="1050925"/>
          <p14:tracePt t="6639" x="8493125" y="1050925"/>
          <p14:tracePt t="6647" x="8520113" y="1050925"/>
          <p14:tracePt t="6655" x="8556625" y="1050925"/>
          <p14:tracePt t="6663" x="8566150" y="1050925"/>
          <p14:tracePt t="6673" x="8585200" y="1050925"/>
          <p14:tracePt t="6678" x="8602663" y="1050925"/>
          <p14:tracePt t="6690" x="8621713" y="1050925"/>
          <p14:tracePt t="6695" x="8639175" y="1050925"/>
          <p14:tracePt t="6707" x="8666163" y="1050925"/>
          <p14:tracePt t="6711" x="8685213" y="1050925"/>
          <p14:tracePt t="6722" x="8694738" y="1050925"/>
          <p14:tracePt t="6727" x="8721725" y="1050925"/>
          <p14:tracePt t="6737" x="8739188" y="1050925"/>
          <p14:tracePt t="6743" x="8748713" y="1050925"/>
          <p14:tracePt t="6751" x="8775700" y="1050925"/>
          <p14:tracePt t="6759" x="8794750" y="1050925"/>
          <p14:tracePt t="6775" x="8812213" y="1050925"/>
          <p14:tracePt t="6783" x="8821738" y="1050925"/>
          <p14:tracePt t="6807" x="8840788" y="1050925"/>
          <p14:tracePt t="7039" x="8848725" y="1050925"/>
          <p14:tracePt t="7056" x="8867775" y="1050925"/>
          <p14:tracePt t="7073" x="8894763" y="1050925"/>
          <p14:tracePt t="7079" x="8913813" y="1050925"/>
          <p14:tracePt t="7088" x="8921750" y="1050925"/>
          <p14:tracePt t="7095" x="8940800" y="1050925"/>
          <p14:tracePt t="7106" x="8950325" y="1050925"/>
          <p14:tracePt t="7111" x="8967788" y="1050925"/>
          <p14:tracePt t="7122" x="8996363" y="1050925"/>
          <p14:tracePt t="7127" x="9023350" y="1041400"/>
          <p14:tracePt t="7138" x="9032875" y="1041400"/>
          <p14:tracePt t="7199" x="9050338" y="1041400"/>
          <p14:tracePt t="7231" x="9059863" y="1041400"/>
          <p14:tracePt t="7287" x="9077325" y="1041400"/>
          <p14:tracePt t="7295" x="9096375" y="1041400"/>
          <p14:tracePt t="7305" x="9105900" y="1041400"/>
          <p14:tracePt t="7311" x="9123363" y="1041400"/>
          <p14:tracePt t="7322" x="9142413" y="1041400"/>
          <p14:tracePt t="7327" x="9169400" y="1041400"/>
          <p14:tracePt t="7337" x="9223375" y="1041400"/>
          <p14:tracePt t="7342" x="9269413" y="1041400"/>
          <p14:tracePt t="7351" x="9324975" y="1041400"/>
          <p14:tracePt t="7359" x="9378950" y="1041400"/>
          <p14:tracePt t="7367" x="9434513" y="1041400"/>
          <p14:tracePt t="7375" x="9488488" y="1041400"/>
          <p14:tracePt t="7383" x="9544050" y="1041400"/>
          <p14:tracePt t="7391" x="9588500" y="1041400"/>
          <p14:tracePt t="7399" x="9653588" y="1041400"/>
          <p14:tracePt t="7407" x="9690100" y="1041400"/>
          <p14:tracePt t="7415" x="9717088" y="1041400"/>
          <p14:tracePt t="7423" x="9734550" y="1041400"/>
          <p14:tracePt t="7431" x="9753600" y="1041400"/>
          <p14:tracePt t="7440" x="9763125" y="1041400"/>
          <p14:tracePt t="7472" x="9772650" y="1050925"/>
          <p14:tracePt t="8031" x="9790113" y="1050925"/>
          <p14:tracePt t="8039" x="9809163" y="1050925"/>
          <p14:tracePt t="8047" x="9826625" y="1050925"/>
          <p14:tracePt t="8056" x="9899650" y="1050925"/>
          <p14:tracePt t="8064" x="9955213" y="1050925"/>
          <p14:tracePt t="8073" x="9982200" y="1050925"/>
          <p14:tracePt t="8079" x="10009188" y="1050925"/>
          <p14:tracePt t="8091" x="10036175" y="1050925"/>
          <p14:tracePt t="8095" x="10072688" y="1050925"/>
          <p14:tracePt t="8106" x="10128250" y="1041400"/>
          <p14:tracePt t="8111" x="10164763" y="1041400"/>
          <p14:tracePt t="8122" x="10210800" y="1041400"/>
          <p14:tracePt t="8127" x="10247313" y="1041400"/>
          <p14:tracePt t="8136" x="10255250" y="1041400"/>
          <p14:tracePt t="8143" x="10283825" y="1041400"/>
          <p14:tracePt t="8507" x="10291763" y="1031875"/>
          <p14:tracePt t="8521" x="10264775" y="1022350"/>
          <p14:tracePt t="8527" x="10237788" y="1022350"/>
          <p14:tracePt t="8538" x="10164763" y="1022350"/>
          <p14:tracePt t="8543" x="10091738" y="1022350"/>
          <p14:tracePt t="8551" x="10036175" y="1022350"/>
          <p14:tracePt t="8559" x="9963150" y="1022350"/>
          <p14:tracePt t="8567" x="9872663" y="1022350"/>
          <p14:tracePt t="8575" x="9809163" y="1022350"/>
          <p14:tracePt t="8583" x="9717088" y="1022350"/>
          <p14:tracePt t="8591" x="9625013" y="1022350"/>
          <p14:tracePt t="8599" x="9534525" y="1022350"/>
          <p14:tracePt t="8607" x="9332913" y="1022350"/>
          <p14:tracePt t="8615" x="9205913" y="1022350"/>
          <p14:tracePt t="8623" x="9059863" y="1022350"/>
          <p14:tracePt t="8631" x="8931275" y="1022350"/>
          <p14:tracePt t="8639" x="8821738" y="1022350"/>
          <p14:tracePt t="8647" x="8694738" y="1022350"/>
          <p14:tracePt t="8656" x="8566150" y="1022350"/>
          <p14:tracePt t="8663" x="8439150" y="1022350"/>
          <p14:tracePt t="8672" x="8274050" y="1022350"/>
          <p14:tracePt t="8679" x="8081963" y="1022350"/>
          <p14:tracePt t="8689" x="7826375" y="1022350"/>
          <p14:tracePt t="8695" x="7653338" y="1022350"/>
          <p14:tracePt t="8706" x="7424738" y="1022350"/>
          <p14:tracePt t="8711" x="7205663" y="1022350"/>
          <p14:tracePt t="8722" x="6977063" y="1022350"/>
          <p14:tracePt t="8727" x="6711950" y="1022350"/>
          <p14:tracePt t="8737" x="6446838" y="1022350"/>
          <p14:tracePt t="8742" x="6191250" y="1022350"/>
          <p14:tracePt t="8752" x="5891213" y="1022350"/>
          <p14:tracePt t="8758" x="5662613" y="1022350"/>
          <p14:tracePt t="8767" x="5397500" y="1022350"/>
          <p14:tracePt t="8775" x="5132388" y="1022350"/>
          <p14:tracePt t="8783" x="4940300" y="1022350"/>
          <p14:tracePt t="8791" x="4711700" y="1022350"/>
          <p14:tracePt t="8799" x="4538663" y="1022350"/>
          <p14:tracePt t="8808" x="4375150" y="1022350"/>
          <p14:tracePt t="8815" x="4210050" y="1022350"/>
          <p14:tracePt t="8824" x="4044950" y="1022350"/>
          <p14:tracePt t="8831" x="3917950" y="1022350"/>
          <p14:tracePt t="8840" x="3808413" y="1022350"/>
          <p14:tracePt t="8847" x="3716338" y="1022350"/>
          <p14:tracePt t="8856" x="3643313" y="1022350"/>
          <p14:tracePt t="8863" x="3562350" y="1022350"/>
          <p14:tracePt t="8873" x="3489325" y="1022350"/>
          <p14:tracePt t="8879" x="3433763" y="1022350"/>
          <p14:tracePt t="8889" x="3387725" y="1022350"/>
          <p14:tracePt t="8895" x="3360738" y="1022350"/>
          <p14:tracePt t="8905" x="3324225" y="1031875"/>
          <p14:tracePt t="8911" x="3278188" y="1041400"/>
          <p14:tracePt t="8923" x="3241675" y="1041400"/>
          <p14:tracePt t="8927" x="3195638" y="1050925"/>
          <p14:tracePt t="8943" x="3168650" y="1050925"/>
          <p14:tracePt t="8952" x="3151188" y="1058863"/>
          <p14:tracePt t="8960" x="3132138" y="1068388"/>
          <p14:tracePt t="8975" x="3122613" y="1068388"/>
          <p14:tracePt t="8983" x="3105150" y="1068388"/>
          <p14:tracePt t="8999" x="3095625" y="1068388"/>
          <p14:tracePt t="9015" x="3068638" y="1068388"/>
          <p14:tracePt t="9024" x="3049588" y="1068388"/>
          <p14:tracePt t="9040" x="3032125" y="1068388"/>
          <p14:tracePt t="9047" x="3022600" y="1077913"/>
          <p14:tracePt t="9056" x="3013075" y="1077913"/>
          <p14:tracePt t="9063" x="2986088" y="1095375"/>
          <p14:tracePt t="9075" x="2976563" y="1095375"/>
          <p14:tracePt t="9080" x="2949575" y="1095375"/>
          <p14:tracePt t="9089" x="2940050" y="1104900"/>
          <p14:tracePt t="9095" x="2922588" y="1114425"/>
          <p14:tracePt t="9106" x="2895600" y="1123950"/>
          <p14:tracePt t="9111" x="2895600" y="1131888"/>
          <p14:tracePt t="9121" x="2867025" y="1131888"/>
          <p14:tracePt t="9127" x="2849563" y="1150938"/>
          <p14:tracePt t="9137" x="2840038" y="1160463"/>
          <p14:tracePt t="9152" x="2830513" y="1168400"/>
          <p14:tracePt t="9167" x="2830513" y="1177925"/>
          <p14:tracePt t="9183" x="2830513" y="1187450"/>
          <p14:tracePt t="9199" x="2830513" y="1196975"/>
          <p14:tracePt t="9224" x="2830513" y="1214438"/>
          <p14:tracePt t="9231" x="2830513" y="1223963"/>
          <p14:tracePt t="9567" x="2840038" y="1233488"/>
          <p14:tracePt t="9591" x="2867025" y="1233488"/>
          <p14:tracePt t="9599" x="2913063" y="1250950"/>
          <p14:tracePt t="9608" x="2940050" y="1260475"/>
          <p14:tracePt t="9615" x="3032125" y="1260475"/>
          <p14:tracePt t="9624" x="3122613" y="1287463"/>
          <p14:tracePt t="9631" x="3195638" y="1287463"/>
          <p14:tracePt t="9640" x="3297238" y="1306513"/>
          <p14:tracePt t="9647" x="3387725" y="1333500"/>
          <p14:tracePt t="9657" x="3479800" y="1343025"/>
          <p14:tracePt t="9663" x="3927475" y="1387475"/>
          <p14:tracePt t="9673" x="4083050" y="1397000"/>
          <p14:tracePt t="9679" x="4210050" y="1423988"/>
          <p14:tracePt t="9689" x="4319588" y="1443038"/>
          <p14:tracePt t="9695" x="4392613" y="1443038"/>
          <p14:tracePt t="9706" x="4419600" y="1443038"/>
          <p14:tracePt t="9711" x="4429125" y="1443038"/>
          <p14:tracePt t="9921" x="4438650" y="1443038"/>
          <p14:tracePt t="9927" x="4448175" y="1443038"/>
          <p14:tracePt t="9937" x="4465638" y="1443038"/>
          <p14:tracePt t="9943" x="4502150" y="1443038"/>
          <p14:tracePt t="9951" x="4529138" y="1443038"/>
          <p14:tracePt t="9959" x="4584700" y="1443038"/>
          <p14:tracePt t="9967" x="4667250" y="1443038"/>
          <p14:tracePt t="9975" x="4740275" y="1443038"/>
          <p14:tracePt t="9983" x="4813300" y="1443038"/>
          <p14:tracePt t="9991" x="4886325" y="1443038"/>
          <p14:tracePt t="9999" x="4959350" y="1443038"/>
          <p14:tracePt t="10007" x="5049838" y="1443038"/>
          <p14:tracePt t="10015" x="5122863" y="1443038"/>
          <p14:tracePt t="10024" x="5205413" y="1443038"/>
          <p14:tracePt t="10031" x="5241925" y="1443038"/>
          <p14:tracePt t="10040" x="5287963" y="1443038"/>
          <p14:tracePt t="10047" x="5297488" y="1443038"/>
          <p14:tracePt t="10056" x="5314950" y="1443038"/>
          <p14:tracePt t="10063" x="5334000" y="1443038"/>
          <p14:tracePt t="10072" x="5341938" y="1443038"/>
          <p14:tracePt t="10079" x="5370513" y="1443038"/>
          <p14:tracePt t="10092" x="5397500" y="1443038"/>
          <p14:tracePt t="10095" x="5424488" y="1443038"/>
          <p14:tracePt t="10107" x="5461000" y="1443038"/>
          <p14:tracePt t="10111" x="5487988" y="1443038"/>
          <p14:tracePt t="10123" x="5516563" y="1443038"/>
          <p14:tracePt t="10127" x="5543550" y="1443038"/>
          <p14:tracePt t="10137" x="5580063" y="1433513"/>
          <p14:tracePt t="10143" x="5597525" y="1433513"/>
          <p14:tracePt t="10151" x="5616575" y="1423988"/>
          <p14:tracePt t="12167" x="5634038" y="1416050"/>
          <p14:tracePt t="12175" x="5670550" y="1416050"/>
          <p14:tracePt t="12183" x="5745163" y="1416050"/>
          <p14:tracePt t="12191" x="5835650" y="1416050"/>
          <p14:tracePt t="12199" x="5927725" y="1416050"/>
          <p14:tracePt t="12207" x="6018213" y="1416050"/>
          <p14:tracePt t="12215" x="6110288" y="1416050"/>
          <p14:tracePt t="12224" x="6183313" y="1416050"/>
          <p14:tracePt t="12231" x="6227763" y="1416050"/>
          <p14:tracePt t="12240" x="6246813" y="1416050"/>
          <p14:tracePt t="12391" x="6264275" y="1416050"/>
          <p14:tracePt t="12407" x="6292850" y="1416050"/>
          <p14:tracePt t="12415" x="6300788" y="1416050"/>
          <p14:tracePt t="12423" x="6319838" y="1416050"/>
          <p14:tracePt t="12431" x="6346825" y="1416050"/>
          <p14:tracePt t="12441" x="6383338" y="1416050"/>
          <p14:tracePt t="12447" x="6410325" y="1416050"/>
          <p14:tracePt t="12457" x="6446838" y="1416050"/>
          <p14:tracePt t="12463" x="6475413" y="1416050"/>
          <p14:tracePt t="12472" x="6529388" y="1416050"/>
          <p14:tracePt t="12479" x="6594475" y="1416050"/>
          <p14:tracePt t="12489" x="6648450" y="1416050"/>
          <p14:tracePt t="12495" x="6721475" y="1416050"/>
          <p14:tracePt t="12506" x="6813550" y="1416050"/>
          <p14:tracePt t="12511" x="6886575" y="1416050"/>
          <p14:tracePt t="12521" x="6940550" y="1416050"/>
          <p14:tracePt t="12527" x="7004050" y="1416050"/>
          <p14:tracePt t="12539" x="7040563" y="1416050"/>
          <p14:tracePt t="12543" x="7069138" y="1416050"/>
          <p14:tracePt t="12552" x="7113588" y="1416050"/>
          <p14:tracePt t="12559" x="7132638" y="1416050"/>
          <p14:tracePt t="12567" x="7159625" y="1416050"/>
          <p14:tracePt t="12575" x="7178675" y="1416050"/>
          <p14:tracePt t="12591" x="7186613" y="1416050"/>
          <p14:tracePt t="12607" x="7205663" y="1416050"/>
          <p14:tracePt t="12615" x="7223125" y="1416050"/>
          <p14:tracePt t="12624" x="7251700" y="1416050"/>
          <p14:tracePt t="12631" x="7296150" y="1416050"/>
          <p14:tracePt t="12640" x="7324725" y="1416050"/>
          <p14:tracePt t="12647" x="7397750" y="1416050"/>
          <p14:tracePt t="12656" x="7470775" y="1416050"/>
          <p14:tracePt t="12663" x="7524750" y="1416050"/>
          <p14:tracePt t="12672" x="7597775" y="1416050"/>
          <p14:tracePt t="12679" x="7670800" y="1416050"/>
          <p14:tracePt t="12689" x="7743825" y="1416050"/>
          <p14:tracePt t="12695" x="7826375" y="1416050"/>
          <p14:tracePt t="12706" x="7899400" y="1416050"/>
          <p14:tracePt t="12711" x="7972425" y="1416050"/>
          <p14:tracePt t="12720" x="8008938" y="1416050"/>
          <p14:tracePt t="12727" x="8035925" y="1416050"/>
          <p14:tracePt t="12736" x="8054975" y="1416050"/>
          <p14:tracePt t="12743" x="8064500" y="1416050"/>
          <p14:tracePt t="15447" x="8081963" y="1416050"/>
          <p14:tracePt t="15455" x="8108950" y="1416050"/>
          <p14:tracePt t="15463" x="8201025" y="1416050"/>
          <p14:tracePt t="15471" x="8274050" y="1416050"/>
          <p14:tracePt t="15479" x="8366125" y="1416050"/>
          <p14:tracePt t="15488" x="8456613" y="1416050"/>
          <p14:tracePt t="15495" x="8548688" y="1416050"/>
          <p14:tracePt t="15506" x="8639175" y="1416050"/>
          <p14:tracePt t="15511" x="9132888" y="1423988"/>
          <p14:tracePt t="15521" x="9215438" y="1423988"/>
          <p14:tracePt t="15527" x="9242425" y="1423988"/>
          <p14:tracePt t="15538" x="9259888" y="1423988"/>
          <p14:tracePt t="15591" x="9269413" y="1423988"/>
          <p14:tracePt t="15607" x="9288463" y="1416050"/>
          <p14:tracePt t="15615" x="9305925" y="1416050"/>
          <p14:tracePt t="15623" x="9324975" y="1416050"/>
          <p14:tracePt t="15631" x="9342438" y="1397000"/>
          <p14:tracePt t="15647" x="9351963" y="1397000"/>
          <p14:tracePt t="16727" x="9288463" y="1397000"/>
          <p14:tracePt t="16737" x="9159875" y="1397000"/>
          <p14:tracePt t="16743" x="9013825" y="1397000"/>
          <p14:tracePt t="16751" x="8848725" y="1397000"/>
          <p14:tracePt t="16759" x="8721725" y="1379538"/>
          <p14:tracePt t="16767" x="8629650" y="1379538"/>
          <p14:tracePt t="16776" x="8556625" y="1379538"/>
          <p14:tracePt t="16783" x="8483600" y="1379538"/>
          <p14:tracePt t="16791" x="8456613" y="1379538"/>
          <p14:tracePt t="16799" x="8439150" y="1379538"/>
          <p14:tracePt t="16808" x="8402638" y="1379538"/>
          <p14:tracePt t="16824" x="8366125" y="1379538"/>
          <p14:tracePt t="16831" x="8301038" y="1387475"/>
          <p14:tracePt t="16840" x="8210550" y="1397000"/>
          <p14:tracePt t="16847" x="8118475" y="1423988"/>
          <p14:tracePt t="16856" x="8018463" y="1443038"/>
          <p14:tracePt t="16863" x="7662863" y="1443038"/>
          <p14:tracePt t="16872" x="7480300" y="1470025"/>
          <p14:tracePt t="16879" x="7223125" y="1506538"/>
          <p14:tracePt t="16890" x="6977063" y="1543050"/>
          <p14:tracePt t="16895" x="6704013" y="1562100"/>
          <p14:tracePt t="16905" x="6402388" y="1562100"/>
          <p14:tracePt t="16911" x="6100763" y="1562100"/>
          <p14:tracePt t="16922" x="5845175" y="1562100"/>
          <p14:tracePt t="16927" x="5543550" y="1562100"/>
          <p14:tracePt t="16937" x="5360988" y="1589088"/>
          <p14:tracePt t="16943" x="5132388" y="1606550"/>
          <p14:tracePt t="16951" x="4986338" y="1635125"/>
          <p14:tracePt t="16959" x="4857750" y="1635125"/>
          <p14:tracePt t="16976" x="4621213" y="1635125"/>
          <p14:tracePt t="16983" x="4465638" y="1679575"/>
          <p14:tracePt t="16992" x="4392613" y="1679575"/>
          <p14:tracePt t="16999" x="4283075" y="1679575"/>
          <p14:tracePt t="17011" x="4192588" y="1689100"/>
          <p14:tracePt t="17015" x="4110038" y="1689100"/>
          <p14:tracePt t="17024" x="4037013" y="1716088"/>
          <p14:tracePt t="17031" x="3927475" y="1716088"/>
          <p14:tracePt t="17040" x="3835400" y="1716088"/>
          <p14:tracePt t="17047" x="3716338" y="1735138"/>
          <p14:tracePt t="17056" x="3579813" y="1735138"/>
          <p14:tracePt t="17063" x="3452813" y="1735138"/>
          <p14:tracePt t="17074" x="3324225" y="1735138"/>
          <p14:tracePt t="17079" x="3195638" y="1735138"/>
          <p14:tracePt t="17091" x="3086100" y="1735138"/>
          <p14:tracePt t="17095" x="3005138" y="1735138"/>
          <p14:tracePt t="17106" x="2968625" y="1735138"/>
          <p14:tracePt t="17111" x="2940050" y="1735138"/>
          <p14:tracePt t="17122" x="2903538" y="1735138"/>
          <p14:tracePt t="17127" x="2876550" y="1735138"/>
          <p14:tracePt t="17137" x="2859088" y="1735138"/>
          <p14:tracePt t="17143" x="2830513" y="1735138"/>
          <p14:tracePt t="17151" x="2822575" y="1735138"/>
          <p14:tracePt t="17167" x="2803525" y="1735138"/>
          <p14:tracePt t="17199" x="2786063" y="1735138"/>
          <p14:tracePt t="18721" x="2776538" y="1735138"/>
          <p14:tracePt t="18751" x="2757488" y="1735138"/>
          <p14:tracePt t="18847" x="2749550" y="1735138"/>
          <p14:tracePt t="19305" x="2740025" y="1735138"/>
          <p14:tracePt t="19321" x="2720975" y="1744663"/>
          <p14:tracePt t="19327" x="2713038" y="1744663"/>
          <p14:tracePt t="19342" x="2703513" y="1744663"/>
          <p14:tracePt t="19351" x="2684463" y="1744663"/>
          <p14:tracePt t="19359" x="2676525" y="1744663"/>
          <p14:tracePt t="19367" x="2667000" y="1752600"/>
          <p14:tracePt t="19399" x="2647950" y="1771650"/>
          <p14:tracePt t="19425" x="2640013" y="1771650"/>
          <p14:tracePt t="19431" x="2630488" y="1771650"/>
          <p14:tracePt t="19439" x="2611438" y="1771650"/>
          <p14:tracePt t="19447" x="2603500" y="1771650"/>
          <p14:tracePt t="19456" x="2557463" y="1771650"/>
          <p14:tracePt t="19463" x="2465388" y="1789113"/>
          <p14:tracePt t="19472" x="2392363" y="1789113"/>
          <p14:tracePt t="19479" x="2309813" y="1798638"/>
          <p14:tracePt t="19489" x="2282825" y="1808163"/>
          <p14:tracePt t="19495" x="2265363" y="1808163"/>
          <p14:tracePt t="19505" x="2255838" y="1808163"/>
          <p14:tracePt t="19511" x="2236788" y="1817688"/>
          <p14:tracePt t="23183" x="2228850" y="1825625"/>
          <p14:tracePt t="23190" x="2219325" y="1854200"/>
          <p14:tracePt t="23199" x="2192338" y="1881188"/>
          <p14:tracePt t="23208" x="2192338" y="1898650"/>
          <p14:tracePt t="23215" x="2182813" y="1935163"/>
          <p14:tracePt t="23223" x="2173288" y="1973263"/>
          <p14:tracePt t="23231" x="2173288" y="2017713"/>
          <p14:tracePt t="23240" x="2155825" y="2073275"/>
          <p14:tracePt t="23248" x="2155825" y="2109788"/>
          <p14:tracePt t="23256" x="2155825" y="2163763"/>
          <p14:tracePt t="23263" x="2155825" y="2228850"/>
          <p14:tracePt t="23272" x="2155825" y="2282825"/>
          <p14:tracePt t="23278" x="2155825" y="2374900"/>
          <p14:tracePt t="23288" x="2155825" y="2465388"/>
          <p14:tracePt t="23295" x="2127250" y="2557463"/>
          <p14:tracePt t="23305" x="2119313" y="2657475"/>
          <p14:tracePt t="23311" x="2082800" y="2913063"/>
          <p14:tracePt t="23321" x="2073275" y="3022600"/>
          <p14:tracePt t="23327" x="2027238" y="3159125"/>
          <p14:tracePt t="23336" x="2027238" y="3287713"/>
          <p14:tracePt t="23343" x="2000250" y="3414713"/>
          <p14:tracePt t="23351" x="1981200" y="3543300"/>
          <p14:tracePt t="23359" x="1954213" y="3679825"/>
          <p14:tracePt t="23367" x="1936750" y="3808413"/>
          <p14:tracePt t="23376" x="1908175" y="3935413"/>
          <p14:tracePt t="23383" x="1900238" y="4064000"/>
          <p14:tracePt t="23391" x="1900238" y="4191000"/>
          <p14:tracePt t="23399" x="1863725" y="4329113"/>
          <p14:tracePt t="23408" x="1854200" y="4402138"/>
          <p14:tracePt t="23415" x="1827213" y="4502150"/>
          <p14:tracePt t="23424" x="1827213" y="4575175"/>
          <p14:tracePt t="23431" x="1827213" y="4629150"/>
          <p14:tracePt t="23441" x="1827213" y="4665663"/>
          <p14:tracePt t="23447" x="1827213" y="4711700"/>
          <p14:tracePt t="23456" x="1827213" y="4748213"/>
          <p14:tracePt t="23463" x="1817688" y="4794250"/>
          <p14:tracePt t="23473" x="1817688" y="4830763"/>
          <p14:tracePt t="23479" x="1817688" y="4876800"/>
          <p14:tracePt t="23491" x="1798638" y="4903788"/>
          <p14:tracePt t="23495" x="1781175" y="4940300"/>
          <p14:tracePt t="23506" x="1781175" y="4967288"/>
          <p14:tracePt t="23510" x="1781175" y="4995863"/>
          <p14:tracePt t="23521" x="1781175" y="5022850"/>
          <p14:tracePt t="23527" x="1781175" y="5040313"/>
          <p14:tracePt t="23539" x="1781175" y="5068888"/>
          <p14:tracePt t="23543" x="1781175" y="5086350"/>
          <p14:tracePt t="23551" x="1781175" y="5105400"/>
          <p14:tracePt t="23559" x="1781175" y="5132388"/>
          <p14:tracePt t="23567" x="1781175" y="5149850"/>
          <p14:tracePt t="23575" x="1781175" y="5159375"/>
          <p14:tracePt t="23583" x="1781175" y="5178425"/>
          <p14:tracePt t="23591" x="1781175" y="5205413"/>
          <p14:tracePt t="23855" x="1781175" y="5195888"/>
          <p14:tracePt t="23863" x="1781175" y="5186363"/>
          <p14:tracePt t="23871" x="1781175" y="5178425"/>
          <p14:tracePt t="23879" x="1781175" y="5159375"/>
          <p14:tracePt t="23890" x="1781175" y="5141913"/>
          <p14:tracePt t="23895" x="1781175" y="5105400"/>
          <p14:tracePt t="23907" x="1781175" y="5068888"/>
          <p14:tracePt t="23921" x="1781175" y="5040313"/>
          <p14:tracePt t="23927" x="1781175" y="5003800"/>
          <p14:tracePt t="23937" x="1781175" y="4976813"/>
          <p14:tracePt t="23943" x="1781175" y="4959350"/>
          <p14:tracePt t="23951" x="1781175" y="4930775"/>
          <p14:tracePt t="23959" x="1781175" y="4894263"/>
          <p14:tracePt t="23969" x="1781175" y="4840288"/>
          <p14:tracePt t="23990" x="1790700" y="4665663"/>
          <p14:tracePt t="23992" x="1798638" y="4575175"/>
          <p14:tracePt t="23999" x="1798638" y="4483100"/>
          <p14:tracePt t="24008" x="1835150" y="4273550"/>
          <p14:tracePt t="24015" x="1835150" y="4146550"/>
          <p14:tracePt t="24024" x="1844675" y="4017963"/>
          <p14:tracePt t="24031" x="1881188" y="3889375"/>
          <p14:tracePt t="24040" x="1890713" y="3762375"/>
          <p14:tracePt t="24047" x="1917700" y="3625850"/>
          <p14:tracePt t="24056" x="1917700" y="3497263"/>
          <p14:tracePt t="24063" x="1936750" y="3406775"/>
          <p14:tracePt t="24075" x="1963738" y="3297238"/>
          <p14:tracePt t="24078" x="1973263" y="3195638"/>
          <p14:tracePt t="24090" x="1973263" y="3122613"/>
          <p14:tracePt t="24095" x="1973263" y="3049588"/>
          <p14:tracePt t="24107" x="1973263" y="2995613"/>
          <p14:tracePt t="24111" x="1973263" y="2949575"/>
          <p14:tracePt t="24122" x="2000250" y="2903538"/>
          <p14:tracePt t="24127" x="2000250" y="2867025"/>
          <p14:tracePt t="24136" x="2009775" y="2840038"/>
          <p14:tracePt t="24144" x="2009775" y="2803525"/>
          <p14:tracePt t="24155" x="2009775" y="2776538"/>
          <p14:tracePt t="24159" x="2009775" y="2757488"/>
          <p14:tracePt t="24167" x="2027238" y="2740025"/>
          <p14:tracePt t="24175" x="2027238" y="2720975"/>
          <p14:tracePt t="24183" x="2027238" y="2667000"/>
          <p14:tracePt t="24191" x="2027238" y="2638425"/>
          <p14:tracePt t="24199" x="2036763" y="2611438"/>
          <p14:tracePt t="24207" x="2036763" y="2584450"/>
          <p14:tracePt t="24215" x="2036763" y="2538413"/>
          <p14:tracePt t="24224" x="2036763" y="2511425"/>
          <p14:tracePt t="24231" x="2036763" y="2484438"/>
          <p14:tracePt t="24240" x="2036763" y="2455863"/>
          <p14:tracePt t="24247" x="2036763" y="2438400"/>
          <p14:tracePt t="24258" x="2036763" y="2401888"/>
          <p14:tracePt t="24264" x="2036763" y="2382838"/>
          <p14:tracePt t="24272" x="2036763" y="2374900"/>
          <p14:tracePt t="24279" x="2036763" y="2365375"/>
          <p14:tracePt t="24290" x="2036763" y="2355850"/>
          <p14:tracePt t="24295" x="2036763" y="2346325"/>
          <p14:tracePt t="24311" x="2036763" y="2328863"/>
          <p14:tracePt t="24322" x="2036763" y="2319338"/>
          <p14:tracePt t="24327" x="2036763" y="2309813"/>
          <p14:tracePt t="24336" x="2036763" y="2301875"/>
          <p14:tracePt t="24342" x="2036763" y="2282825"/>
          <p14:tracePt t="24351" x="2036763" y="2273300"/>
          <p14:tracePt t="24359" x="2036763" y="2255838"/>
          <p14:tracePt t="24375" x="2036763" y="2246313"/>
          <p14:tracePt t="24383" x="2036763" y="2236788"/>
          <p14:tracePt t="24391" x="2036763" y="2228850"/>
          <p14:tracePt t="24399" x="2036763" y="2209800"/>
          <p14:tracePt t="24408" x="2036763" y="2200275"/>
          <p14:tracePt t="24415" x="2036763" y="2192338"/>
          <p14:tracePt t="24424" x="2036763" y="2173288"/>
          <p14:tracePt t="24431" x="2027238" y="2155825"/>
          <p14:tracePt t="24439" x="2027238" y="2127250"/>
          <p14:tracePt t="24447" x="2009775" y="2109788"/>
          <p14:tracePt t="24463" x="2009775" y="2100263"/>
          <p14:tracePt t="25175" x="2009775" y="2127250"/>
          <p14:tracePt t="25183" x="2009775" y="2146300"/>
          <p14:tracePt t="25191" x="2009775" y="2163763"/>
          <p14:tracePt t="25199" x="2009775" y="2192338"/>
          <p14:tracePt t="25208" x="2009775" y="2209800"/>
          <p14:tracePt t="25215" x="2009775" y="2236788"/>
          <p14:tracePt t="25223" x="2009775" y="2246313"/>
          <p14:tracePt t="25231" x="2009775" y="2265363"/>
          <p14:tracePt t="25239" x="2009775" y="2273300"/>
          <p14:tracePt t="25247" x="2009775" y="2282825"/>
          <p14:tracePt t="25257" x="2009775" y="2292350"/>
          <p14:tracePt t="25263" x="2009775" y="2309813"/>
          <p14:tracePt t="25275" x="2009775" y="2319338"/>
          <p14:tracePt t="25279" x="2009775" y="2338388"/>
          <p14:tracePt t="25290" x="2009775" y="2346325"/>
          <p14:tracePt t="25295" x="2009775" y="2355850"/>
          <p14:tracePt t="25307" x="2009775" y="2365375"/>
          <p14:tracePt t="25322" x="2009775" y="2382838"/>
          <p14:tracePt t="25326" x="2009775" y="2392363"/>
          <p14:tracePt t="25337" x="2009775" y="2411413"/>
          <p14:tracePt t="25343" x="2009775" y="2419350"/>
          <p14:tracePt t="25359" x="2009775" y="2428875"/>
          <p14:tracePt t="25367" x="2009775" y="2438400"/>
          <p14:tracePt t="25376" x="2009775" y="2455863"/>
          <p14:tracePt t="25391" x="2009775" y="2465388"/>
          <p14:tracePt t="25494" x="2009775" y="2474913"/>
          <p14:tracePt t="25503" x="2009775" y="2484438"/>
          <p14:tracePt t="25582" x="2009775" y="2501900"/>
          <p14:tracePt t="25599" x="2009775" y="2511425"/>
          <p14:tracePt t="25615" x="2009775" y="2528888"/>
          <p14:tracePt t="25623" x="2009775" y="2538413"/>
          <p14:tracePt t="25640" x="2009775" y="2557463"/>
          <p14:tracePt t="25695" x="2009775" y="2574925"/>
          <p14:tracePt t="26311" x="2009775" y="2584450"/>
          <p14:tracePt t="26321" x="2009775" y="2601913"/>
          <p14:tracePt t="26327" x="2009775" y="2611438"/>
          <p14:tracePt t="26343" x="2009775" y="2630488"/>
          <p14:tracePt t="26351" x="2009775" y="2638425"/>
          <p14:tracePt t="26359" x="2009775" y="2657475"/>
          <p14:tracePt t="26367" x="2009775" y="2674938"/>
          <p14:tracePt t="26375" x="2009775" y="2684463"/>
          <p14:tracePt t="26383" x="2009775" y="2711450"/>
          <p14:tracePt t="26391" x="2009775" y="2730500"/>
          <p14:tracePt t="26399" x="2009775" y="2767013"/>
          <p14:tracePt t="26408" x="2009775" y="2803525"/>
          <p14:tracePt t="26415" x="2009775" y="2830513"/>
          <p14:tracePt t="26424" x="2009775" y="2857500"/>
          <p14:tracePt t="26431" x="2009775" y="2903538"/>
          <p14:tracePt t="26447" x="2009775" y="2930525"/>
          <p14:tracePt t="26456" x="2000250" y="2949575"/>
          <p14:tracePt t="26463" x="2000250" y="2986088"/>
          <p14:tracePt t="26472" x="1981200" y="3013075"/>
          <p14:tracePt t="26479" x="1981200" y="3032125"/>
          <p14:tracePt t="26490" x="1981200" y="3049588"/>
          <p14:tracePt t="26495" x="1981200" y="3078163"/>
          <p14:tracePt t="26505" x="1981200" y="3114675"/>
          <p14:tracePt t="26511" x="1981200" y="3159125"/>
          <p14:tracePt t="26522" x="1981200" y="3195638"/>
          <p14:tracePt t="26527" x="1981200" y="3232150"/>
          <p14:tracePt t="26536" x="1981200" y="3260725"/>
          <p14:tracePt t="26542" x="1981200" y="3314700"/>
          <p14:tracePt t="26551" x="1981200" y="3341688"/>
          <p14:tracePt t="26559" x="1981200" y="3370263"/>
          <p14:tracePt t="26567" x="1981200" y="3397250"/>
          <p14:tracePt t="26575" x="1981200" y="3433763"/>
          <p14:tracePt t="26583" x="1981200" y="3460750"/>
          <p14:tracePt t="26591" x="1981200" y="3497263"/>
          <p14:tracePt t="26599" x="1981200" y="3524250"/>
          <p14:tracePt t="26608" x="1981200" y="3560763"/>
          <p14:tracePt t="26615" x="1981200" y="3597275"/>
          <p14:tracePt t="26624" x="1981200" y="3625850"/>
          <p14:tracePt t="26631" x="1981200" y="3670300"/>
          <p14:tracePt t="26640" x="1981200" y="3698875"/>
          <p14:tracePt t="26647" x="1981200" y="3743325"/>
          <p14:tracePt t="26657" x="1981200" y="3779838"/>
          <p14:tracePt t="26663" x="1981200" y="3835400"/>
          <p14:tracePt t="26672" x="1981200" y="3862388"/>
          <p14:tracePt t="26679" x="1981200" y="3917950"/>
          <p14:tracePt t="26690" x="1981200" y="3963988"/>
          <p14:tracePt t="26695" x="1981200" y="3990975"/>
          <p14:tracePt t="26706" x="1981200" y="4044950"/>
          <p14:tracePt t="26711" x="1981200" y="4073525"/>
          <p14:tracePt t="26721" x="1981200" y="4117975"/>
          <p14:tracePt t="26726" x="1981200" y="4146550"/>
          <p14:tracePt t="26736" x="1981200" y="4200525"/>
          <p14:tracePt t="26743" x="1981200" y="4237038"/>
          <p14:tracePt t="26751" x="1981200" y="4283075"/>
          <p14:tracePt t="26759" x="1981200" y="4319588"/>
          <p14:tracePt t="26767" x="1981200" y="4365625"/>
          <p14:tracePt t="26775" x="1981200" y="4419600"/>
          <p14:tracePt t="26783" x="1981200" y="4456113"/>
          <p14:tracePt t="26792" x="1981200" y="4502150"/>
          <p14:tracePt t="26799" x="1981200" y="4556125"/>
          <p14:tracePt t="26807" x="1981200" y="4629150"/>
          <p14:tracePt t="26815" x="1981200" y="4684713"/>
          <p14:tracePt t="26824" x="1981200" y="4721225"/>
          <p14:tracePt t="26831" x="1981200" y="4775200"/>
          <p14:tracePt t="26839" x="1981200" y="4821238"/>
          <p14:tracePt t="26847" x="1981200" y="4848225"/>
          <p14:tracePt t="26856" x="1981200" y="4894263"/>
          <p14:tracePt t="26863" x="1981200" y="4913313"/>
          <p14:tracePt t="26873" x="1981200" y="4940300"/>
          <p14:tracePt t="26879" x="2000250" y="4967288"/>
          <p14:tracePt t="26889" x="2000250" y="5022850"/>
          <p14:tracePt t="26895" x="2000250" y="5049838"/>
          <p14:tracePt t="26906" x="2009775" y="5086350"/>
          <p14:tracePt t="26911" x="2009775" y="5113338"/>
          <p14:tracePt t="26922" x="2009775" y="5141913"/>
          <p14:tracePt t="26927" x="2017713" y="5159375"/>
          <p14:tracePt t="26936" x="2027238" y="5178425"/>
          <p14:tracePt t="26951" x="2027238" y="5195888"/>
          <p14:tracePt t="26959" x="2027238" y="5205413"/>
          <p14:tracePt t="26974" x="2027238" y="5222875"/>
          <p14:tracePt t="26976" x="2027238" y="5232400"/>
          <p14:tracePt t="26983" x="2027238" y="5241925"/>
          <p14:tracePt t="26991" x="2027238" y="5251450"/>
          <p14:tracePt t="26999" x="2027238" y="5268913"/>
          <p14:tracePt t="27010" x="2036763" y="5278438"/>
          <p14:tracePt t="27015" x="2036763" y="5287963"/>
          <p14:tracePt t="27024" x="2036763" y="5305425"/>
          <p14:tracePt t="31991" x="2036763" y="5324475"/>
          <p14:tracePt t="31999" x="2036763" y="5351463"/>
          <p14:tracePt t="32008" x="2036763" y="5360988"/>
          <p14:tracePt t="32015" x="2036763" y="5368925"/>
          <p14:tracePt t="32025" x="2036763" y="5378450"/>
          <p14:tracePt t="32040" x="2036763" y="5405438"/>
          <p14:tracePt t="32047" x="2036763" y="5414963"/>
          <p14:tracePt t="32055" x="2046288" y="5434013"/>
          <p14:tracePt t="32062" x="2054225" y="5441950"/>
          <p14:tracePt t="32119" x="2063750" y="5451475"/>
          <p14:tracePt t="32167" x="2082800" y="5470525"/>
          <p14:tracePt t="32190" x="2090738" y="5478463"/>
          <p14:tracePt t="32204" x="2090738" y="5497513"/>
          <p14:tracePt t="32211" x="2100263" y="5507038"/>
          <p14:tracePt t="32217" x="2100263" y="5514975"/>
          <p14:tracePt t="32243" x="2109788" y="5524500"/>
          <p14:tracePt t="32527" x="2109788" y="5507038"/>
          <p14:tracePt t="32536" x="2109788" y="5478463"/>
          <p14:tracePt t="32543" x="2109788" y="5424488"/>
          <p14:tracePt t="32551" x="2109788" y="5351463"/>
          <p14:tracePt t="32559" x="2109788" y="5268913"/>
          <p14:tracePt t="32567" x="2109788" y="5195888"/>
          <p14:tracePt t="32575" x="2109788" y="5122863"/>
          <p14:tracePt t="32583" x="2109788" y="5032375"/>
          <p14:tracePt t="32592" x="2109788" y="4940300"/>
          <p14:tracePt t="32599" x="2109788" y="4848225"/>
          <p14:tracePt t="32607" x="2109788" y="4757738"/>
          <p14:tracePt t="32615" x="2109788" y="4629150"/>
          <p14:tracePt t="32624" x="2109788" y="4556125"/>
          <p14:tracePt t="32631" x="2109788" y="4502150"/>
          <p14:tracePt t="32640" x="2109788" y="4438650"/>
          <p14:tracePt t="32646" x="2109788" y="4402138"/>
          <p14:tracePt t="32657" x="2109788" y="4346575"/>
          <p14:tracePt t="32663" x="2109788" y="4319588"/>
          <p14:tracePt t="32672" x="2109788" y="4283075"/>
          <p14:tracePt t="32679" x="2109788" y="4256088"/>
          <p14:tracePt t="32690" x="2109788" y="4246563"/>
          <p14:tracePt t="32695" x="2109788" y="4227513"/>
          <p14:tracePt t="32706" x="2109788" y="4173538"/>
          <p14:tracePt t="32711" x="2109788" y="4137025"/>
          <p14:tracePt t="32721" x="2109788" y="4110038"/>
          <p14:tracePt t="32727" x="2109788" y="4073525"/>
          <p14:tracePt t="32736" x="2109788" y="4027488"/>
          <p14:tracePt t="32742" x="2109788" y="3944938"/>
          <p14:tracePt t="32751" x="2109788" y="3871913"/>
          <p14:tracePt t="32759" x="2100263" y="3808413"/>
          <p14:tracePt t="32767" x="2100263" y="3735388"/>
          <p14:tracePt t="32776" x="2063750" y="3616325"/>
          <p14:tracePt t="32783" x="2063750" y="3524250"/>
          <p14:tracePt t="32792" x="2054225" y="3451225"/>
          <p14:tracePt t="32799" x="2054225" y="3378200"/>
          <p14:tracePt t="32809" x="2027238" y="3297238"/>
          <p14:tracePt t="32815" x="2027238" y="3224213"/>
          <p14:tracePt t="32824" x="2027238" y="3195638"/>
          <p14:tracePt t="32831" x="2027238" y="3151188"/>
          <p14:tracePt t="32840" x="2027238" y="3086100"/>
          <p14:tracePt t="32847" x="2027238" y="3013075"/>
          <p14:tracePt t="32856" x="2017713" y="2930525"/>
          <p14:tracePt t="32863" x="1990725" y="2867025"/>
          <p14:tracePt t="32872" x="1990725" y="2830513"/>
          <p14:tracePt t="32879" x="1990725" y="2776538"/>
          <p14:tracePt t="32890" x="1990725" y="2757488"/>
          <p14:tracePt t="32895" x="1990725" y="2730500"/>
          <p14:tracePt t="32906" x="1990725" y="2684463"/>
          <p14:tracePt t="32920" x="1990725" y="2667000"/>
          <p14:tracePt t="32927" x="1990725" y="2657475"/>
          <p14:tracePt t="32943" x="1990725" y="2638425"/>
          <p14:tracePt t="32975" x="1990725" y="2611438"/>
          <p14:tracePt t="33008" x="1990725" y="2593975"/>
          <p14:tracePt t="33039" x="1990725" y="2584450"/>
          <p14:tracePt t="33447" x="1990725" y="2593975"/>
          <p14:tracePt t="33455" x="1990725" y="2620963"/>
          <p14:tracePt t="33463" x="1990725" y="2647950"/>
          <p14:tracePt t="33471" x="1990725" y="2674938"/>
          <p14:tracePt t="33479" x="1990725" y="2720975"/>
          <p14:tracePt t="33489" x="1990725" y="2757488"/>
          <p14:tracePt t="33495" x="1990725" y="2813050"/>
          <p14:tracePt t="33506" x="1990725" y="2857500"/>
          <p14:tracePt t="33511" x="1990725" y="2913063"/>
          <p14:tracePt t="33522" x="1990725" y="2968625"/>
          <p14:tracePt t="33527" x="1990725" y="3005138"/>
          <p14:tracePt t="33536" x="1990725" y="3059113"/>
          <p14:tracePt t="33543" x="1990725" y="3105150"/>
          <p14:tracePt t="33551" x="1990725" y="3168650"/>
          <p14:tracePt t="33559" x="1990725" y="3205163"/>
          <p14:tracePt t="33567" x="1990725" y="3268663"/>
          <p14:tracePt t="33575" x="1990725" y="3314700"/>
          <p14:tracePt t="33583" x="1990725" y="3370263"/>
          <p14:tracePt t="33591" x="1990725" y="3424238"/>
          <p14:tracePt t="33599" x="1990725" y="3497263"/>
          <p14:tracePt t="33608" x="1990725" y="3552825"/>
          <p14:tracePt t="33615" x="1990725" y="3643313"/>
          <p14:tracePt t="33624" x="1990725" y="3735388"/>
          <p14:tracePt t="33631" x="1990725" y="3816350"/>
          <p14:tracePt t="33639" x="1990725" y="3944938"/>
          <p14:tracePt t="33647" x="1990725" y="4017963"/>
          <p14:tracePt t="33657" x="1990725" y="4044950"/>
          <p14:tracePt t="33663" x="1990725" y="4110038"/>
          <p14:tracePt t="33672" x="1990725" y="4191000"/>
          <p14:tracePt t="33679" x="1990725" y="4264025"/>
          <p14:tracePt t="33689" x="1990725" y="4319588"/>
          <p14:tracePt t="33695" x="1990725" y="4373563"/>
          <p14:tracePt t="33705" x="1990725" y="4429125"/>
          <p14:tracePt t="33711" x="1990725" y="4456113"/>
          <p14:tracePt t="33722" x="1990725" y="4511675"/>
          <p14:tracePt t="33727" x="1990725" y="4556125"/>
          <p14:tracePt t="33738" x="1990725" y="4629150"/>
          <p14:tracePt t="33743" x="1990725" y="4657725"/>
          <p14:tracePt t="33751" x="2000250" y="4694238"/>
          <p14:tracePt t="33759" x="2009775" y="4757738"/>
          <p14:tracePt t="33767" x="2017713" y="4794250"/>
          <p14:tracePt t="33776" x="2017713" y="4830763"/>
          <p14:tracePt t="33783" x="2017713" y="4867275"/>
          <p14:tracePt t="33792" x="2017713" y="4894263"/>
          <p14:tracePt t="33799" x="2046288" y="4922838"/>
          <p14:tracePt t="33807" x="2046288" y="4930775"/>
          <p14:tracePt t="33815" x="2046288" y="4949825"/>
          <p14:tracePt t="33824" x="2046288" y="4959350"/>
          <p14:tracePt t="33831" x="2054225" y="4986338"/>
          <p14:tracePt t="33847" x="2054225" y="5013325"/>
          <p14:tracePt t="33856" x="2054225" y="5032375"/>
          <p14:tracePt t="33863" x="2063750" y="5049838"/>
          <p14:tracePt t="33873" x="2073275" y="5068888"/>
          <p14:tracePt t="33879" x="2073275" y="5086350"/>
          <p14:tracePt t="33889" x="2073275" y="5095875"/>
          <p14:tracePt t="33895" x="2073275" y="5113338"/>
          <p14:tracePt t="33906" x="2073275" y="5122863"/>
          <p14:tracePt t="33911" x="2073275" y="5141913"/>
          <p14:tracePt t="33927" x="2073275" y="5168900"/>
          <p14:tracePt t="33937" x="2073275" y="5186363"/>
          <p14:tracePt t="33943" x="2082800" y="5222875"/>
          <p14:tracePt t="33959" x="2082800" y="5251450"/>
          <p14:tracePt t="33967" x="2082800" y="5268913"/>
          <p14:tracePt t="33991" x="2100263" y="5368925"/>
          <p14:tracePt t="33999" x="2100263" y="5387975"/>
          <p14:tracePt t="34009" x="2100263" y="5434013"/>
          <p14:tracePt t="34015" x="2100263" y="5451475"/>
          <p14:tracePt t="34023" x="2100263" y="5470525"/>
          <p14:tracePt t="34031" x="2100263" y="5487988"/>
          <p14:tracePt t="34040" x="2100263" y="5514975"/>
          <p14:tracePt t="34047" x="2100263" y="5534025"/>
          <p14:tracePt t="34056" x="2100263" y="5543550"/>
          <p14:tracePt t="34072" x="2100263" y="5551488"/>
          <p14:tracePt t="34673" x="2082800" y="5524500"/>
          <p14:tracePt t="34695" x="2082800" y="5507038"/>
          <p14:tracePt t="34704" x="2082800" y="5497513"/>
          <p14:tracePt t="34711" x="2082800" y="5478463"/>
          <p14:tracePt t="34722" x="2082800" y="5470525"/>
          <p14:tracePt t="34727" x="2073275" y="5441950"/>
          <p14:tracePt t="34736" x="2073275" y="5434013"/>
          <p14:tracePt t="34743" x="2073275" y="5424488"/>
          <p14:tracePt t="34751" x="2054225" y="5405438"/>
          <p14:tracePt t="34759" x="2054225" y="5397500"/>
          <p14:tracePt t="34767" x="2046288" y="5378450"/>
          <p14:tracePt t="34783" x="2036763" y="5360988"/>
          <p14:tracePt t="34792" x="2027238" y="5351463"/>
          <p14:tracePt t="34999" x="2036763" y="5360988"/>
          <p14:tracePt t="35008" x="2063750" y="5360988"/>
          <p14:tracePt t="35015" x="2109788" y="5368925"/>
          <p14:tracePt t="35024" x="2146300" y="5368925"/>
          <p14:tracePt t="35031" x="2173288" y="5368925"/>
          <p14:tracePt t="35040" x="2219325" y="5368925"/>
          <p14:tracePt t="35047" x="2255838" y="5368925"/>
          <p14:tracePt t="35056" x="2282825" y="5368925"/>
          <p14:tracePt t="35727" x="2273300" y="5368925"/>
          <p14:tracePt t="35767" x="2255838" y="5368925"/>
          <p14:tracePt t="35775" x="2246313" y="5368925"/>
          <p14:tracePt t="35783" x="2236788" y="5360988"/>
          <p14:tracePt t="35791" x="2219325" y="5341938"/>
          <p14:tracePt t="35799" x="2219325" y="5324475"/>
          <p14:tracePt t="35808" x="2209800" y="5305425"/>
          <p14:tracePt t="35815" x="2209800" y="5268913"/>
          <p14:tracePt t="35824" x="2209800" y="5214938"/>
          <p14:tracePt t="35831" x="2209800" y="5149850"/>
          <p14:tracePt t="35840" x="2209800" y="5095875"/>
          <p14:tracePt t="35847" x="2192338" y="5049838"/>
          <p14:tracePt t="35854" x="2173288" y="4976813"/>
          <p14:tracePt t="35862" x="2136775" y="4913313"/>
          <p14:tracePt t="35875" x="2109788" y="4830763"/>
          <p14:tracePt t="35878" x="2100263" y="4757738"/>
          <p14:tracePt t="35887" x="2073275" y="4694238"/>
          <p14:tracePt t="35894" x="2073275" y="4665663"/>
          <p14:tracePt t="35904" x="2063750" y="4638675"/>
          <p14:tracePt t="35910" x="2063750" y="4629150"/>
          <p14:tracePt t="35918" x="2063750" y="4602163"/>
          <p14:tracePt t="35926" x="2063750" y="4592638"/>
          <p14:tracePt t="35934" x="2063750" y="4575175"/>
          <p14:tracePt t="35950" x="2063750" y="4565650"/>
          <p14:tracePt t="36086" x="2063750" y="4575175"/>
          <p14:tracePt t="36103" x="2063750" y="4584700"/>
          <p14:tracePt t="36119" x="2063750" y="4592638"/>
          <p14:tracePt t="36126" x="2063750" y="4602163"/>
          <p14:tracePt t="36591" x="2073275" y="4611688"/>
          <p14:tracePt t="36759" x="2054225" y="4611688"/>
          <p14:tracePt t="36783" x="2046288" y="4611688"/>
          <p14:tracePt t="36791" x="2046288" y="4602163"/>
          <p14:tracePt t="36799" x="2046288" y="4592638"/>
          <p14:tracePt t="36807" x="2046288" y="4556125"/>
          <p14:tracePt t="36815" x="2046288" y="4511675"/>
          <p14:tracePt t="36831" x="2046288" y="4475163"/>
          <p14:tracePt t="36840" x="2046288" y="4429125"/>
          <p14:tracePt t="36847" x="2046288" y="4410075"/>
          <p14:tracePt t="36857" x="2046288" y="4392613"/>
          <p14:tracePt t="36863" x="2046288" y="4365625"/>
          <p14:tracePt t="36873" x="2046288" y="4329113"/>
          <p14:tracePt t="36879" x="2046288" y="4292600"/>
          <p14:tracePt t="36892" x="2046288" y="4237038"/>
          <p14:tracePt t="36895" x="2046288" y="4183063"/>
          <p14:tracePt t="36906" x="2046288" y="4146550"/>
          <p14:tracePt t="36911" x="2046288" y="4090988"/>
          <p14:tracePt t="36921" x="2046288" y="4081463"/>
          <p14:tracePt t="36926" x="2046288" y="4044950"/>
          <p14:tracePt t="36936" x="2046288" y="4037013"/>
          <p14:tracePt t="36942" x="2046288" y="4017963"/>
          <p14:tracePt t="36951" x="2046288" y="4008438"/>
          <p14:tracePt t="36975" x="2046288" y="3971925"/>
          <p14:tracePt t="37623" x="2046288" y="3963988"/>
          <p14:tracePt t="37631" x="2046288" y="3944938"/>
          <p14:tracePt t="37639" x="2046288" y="3935413"/>
          <p14:tracePt t="37655" x="2046288" y="3917950"/>
          <p14:tracePt t="37663" x="2046288" y="3908425"/>
          <p14:tracePt t="37674" x="2046288" y="3898900"/>
          <p14:tracePt t="37679" x="2046288" y="3889375"/>
          <p14:tracePt t="37691" x="2046288" y="3871913"/>
          <p14:tracePt t="37695" x="2046288" y="3844925"/>
          <p14:tracePt t="37706" x="2046288" y="3825875"/>
          <p14:tracePt t="37711" x="2046288" y="3779838"/>
          <p14:tracePt t="37721" x="2046288" y="3762375"/>
          <p14:tracePt t="37727" x="2046288" y="3725863"/>
          <p14:tracePt t="37736" x="2046288" y="3698875"/>
          <p14:tracePt t="37742" x="2046288" y="3662363"/>
          <p14:tracePt t="37751" x="2046288" y="3652838"/>
          <p14:tracePt t="37759" x="2046288" y="3616325"/>
          <p14:tracePt t="37767" x="2046288" y="3579813"/>
          <p14:tracePt t="37775" x="2046288" y="3552825"/>
          <p14:tracePt t="37783" x="2046288" y="3533775"/>
          <p14:tracePt t="37791" x="2046288" y="3487738"/>
          <p14:tracePt t="37799" x="2046288" y="3470275"/>
          <p14:tracePt t="37807" x="2046288" y="3433763"/>
          <p14:tracePt t="37815" x="2046288" y="3406775"/>
          <p14:tracePt t="37824" x="2046288" y="3370263"/>
          <p14:tracePt t="37831" x="2046288" y="3360738"/>
          <p14:tracePt t="37840" x="2046288" y="3324225"/>
          <p14:tracePt t="37847" x="2046288" y="3287713"/>
          <p14:tracePt t="37856" x="2046288" y="3260725"/>
          <p14:tracePt t="37863" x="2046288" y="3224213"/>
          <p14:tracePt t="37873" x="2046288" y="3195638"/>
          <p14:tracePt t="37878" x="2046288" y="3168650"/>
          <p14:tracePt t="37890" x="2046288" y="3151188"/>
          <p14:tracePt t="37895" x="2046288" y="3132138"/>
          <p14:tracePt t="37907" x="2046288" y="3105150"/>
          <p14:tracePt t="37911" x="2046288" y="3078163"/>
          <p14:tracePt t="37921" x="2046288" y="3049588"/>
          <p14:tracePt t="37926" x="2036763" y="3013075"/>
          <p14:tracePt t="37936" x="2036763" y="2986088"/>
          <p14:tracePt t="37943" x="2017713" y="2959100"/>
          <p14:tracePt t="37951" x="2017713" y="2930525"/>
          <p14:tracePt t="37959" x="2017713" y="2894013"/>
          <p14:tracePt t="37967" x="2017713" y="2876550"/>
          <p14:tracePt t="37983" x="2017713" y="2849563"/>
          <p14:tracePt t="37991" x="2017713" y="2830513"/>
          <p14:tracePt t="37999" x="2017713" y="2803525"/>
          <p14:tracePt t="38008" x="2017713" y="2794000"/>
          <p14:tracePt t="38015" x="2017713" y="2776538"/>
          <p14:tracePt t="38025" x="2017713" y="2767013"/>
          <p14:tracePt t="38031" x="2017713" y="2747963"/>
          <p14:tracePt t="38039" x="2017713" y="2740025"/>
          <p14:tracePt t="38047" x="2017713" y="2730500"/>
          <p14:tracePt t="38057" x="2017713" y="2720975"/>
          <p14:tracePt t="38063" x="2017713" y="2703513"/>
          <p14:tracePt t="38073" x="2017713" y="2693988"/>
          <p14:tracePt t="38079" x="2017713" y="2674938"/>
          <p14:tracePt t="38089" x="2017713" y="2647950"/>
          <p14:tracePt t="38095" x="2017713" y="2611438"/>
          <p14:tracePt t="38107" x="2017713" y="2593975"/>
          <p14:tracePt t="38111" x="2017713" y="2557463"/>
          <p14:tracePt t="38120" x="2017713" y="2520950"/>
          <p14:tracePt t="38127" x="2017713" y="2492375"/>
          <p14:tracePt t="38136" x="2017713" y="2455863"/>
          <p14:tracePt t="38143" x="2017713" y="2447925"/>
          <p14:tracePt t="38151" x="2017713" y="2411413"/>
          <p14:tracePt t="38168" x="2017713" y="2392363"/>
          <p14:tracePt t="38175" x="2017713" y="2382838"/>
          <p14:tracePt t="38186" x="2017713" y="2365375"/>
          <p14:tracePt t="38193" x="2017713" y="2355850"/>
          <p14:tracePt t="38209" x="2017713" y="2338388"/>
          <p14:tracePt t="38336" x="2017713" y="2319338"/>
          <p14:tracePt t="40599" x="2017713" y="2328863"/>
          <p14:tracePt t="40607" x="2017713" y="2355850"/>
          <p14:tracePt t="40615" x="2017713" y="2392363"/>
          <p14:tracePt t="40624" x="2017713" y="2438400"/>
          <p14:tracePt t="40631" x="2017713" y="2465388"/>
          <p14:tracePt t="40639" x="2017713" y="2511425"/>
          <p14:tracePt t="40647" x="2027238" y="2565400"/>
          <p14:tracePt t="40657" x="2036763" y="2620963"/>
          <p14:tracePt t="40663" x="2054225" y="2703513"/>
          <p14:tracePt t="40674" x="2090738" y="2784475"/>
          <p14:tracePt t="40679" x="2119313" y="2857500"/>
          <p14:tracePt t="40689" x="2136775" y="2940050"/>
          <p14:tracePt t="40695" x="2155825" y="2995613"/>
          <p14:tracePt t="40708" x="2155825" y="3068638"/>
          <p14:tracePt t="40711" x="2173288" y="3151188"/>
          <p14:tracePt t="40721" x="2200275" y="3232150"/>
          <p14:tracePt t="40726" x="2209800" y="3287713"/>
          <p14:tracePt t="40738" x="2246313" y="3387725"/>
          <p14:tracePt t="40744" x="2282825" y="3479800"/>
          <p14:tracePt t="40751" x="2292350" y="3606800"/>
          <p14:tracePt t="40760" x="2338388" y="3743325"/>
          <p14:tracePt t="40767" x="2382838" y="3862388"/>
          <p14:tracePt t="40776" x="2411413" y="3990975"/>
          <p14:tracePt t="40783" x="2465388" y="4073525"/>
          <p14:tracePt t="40791" x="2493963" y="4164013"/>
          <p14:tracePt t="40799" x="2530475" y="4246563"/>
          <p14:tracePt t="40807" x="2584450" y="4319588"/>
          <p14:tracePt t="40815" x="2620963" y="4392613"/>
          <p14:tracePt t="40824" x="2693988" y="4446588"/>
          <p14:tracePt t="40831" x="2713038" y="4511675"/>
          <p14:tracePt t="40841" x="2767013" y="4575175"/>
          <p14:tracePt t="40847" x="2822575" y="4629150"/>
          <p14:tracePt t="40856" x="2849563" y="4657725"/>
          <p14:tracePt t="40863" x="2876550" y="4702175"/>
          <p14:tracePt t="40872" x="2903538" y="4748213"/>
          <p14:tracePt t="40879" x="2913063" y="4757738"/>
          <p14:tracePt t="40890" x="2932113" y="4784725"/>
          <p14:tracePt t="40895" x="2940050" y="4803775"/>
          <p14:tracePt t="40906" x="2940050" y="4830763"/>
          <p14:tracePt t="40911" x="2968625" y="4867275"/>
          <p14:tracePt t="40921" x="2976563" y="4894263"/>
          <p14:tracePt t="40927" x="2976563" y="4913313"/>
          <p14:tracePt t="40937" x="2986088" y="4940300"/>
          <p14:tracePt t="40942" x="3005138" y="4976813"/>
          <p14:tracePt t="40951" x="3022600" y="5003800"/>
          <p14:tracePt t="40973" x="3032125" y="5049838"/>
          <p14:tracePt t="40975" x="3032125" y="5068888"/>
          <p14:tracePt t="40983" x="3049588" y="5086350"/>
          <p14:tracePt t="40991" x="3049588" y="5095875"/>
          <p14:tracePt t="40999" x="3059113" y="5113338"/>
          <p14:tracePt t="41009" x="3086100" y="5141913"/>
          <p14:tracePt t="41015" x="3086100" y="5149850"/>
          <p14:tracePt t="41023" x="3095625" y="5178425"/>
          <p14:tracePt t="41031" x="3105150" y="5195888"/>
          <p14:tracePt t="41039" x="3122613" y="5214938"/>
          <p14:tracePt t="41047" x="3141663" y="5251450"/>
          <p14:tracePt t="41057" x="3151188" y="5268913"/>
          <p14:tracePt t="41063" x="3168650" y="5287963"/>
          <p14:tracePt t="41079" x="3168650" y="5295900"/>
          <p14:tracePt t="41111" x="3168650" y="5314950"/>
          <p14:tracePt t="41120" x="3178175" y="5332413"/>
          <p14:tracePt t="41137" x="3178175" y="5341938"/>
          <p14:tracePt t="41151" x="3178175" y="5351463"/>
          <p14:tracePt t="41176" x="3187700" y="5360988"/>
          <p14:tracePt t="42479" x="3187700" y="5368925"/>
          <p14:tracePt t="42488" x="3187700" y="5378450"/>
          <p14:tracePt t="42495" x="3187700" y="5405438"/>
          <p14:tracePt t="42505" x="3159125" y="5405438"/>
          <p14:tracePt t="42511" x="3151188" y="5405438"/>
          <p14:tracePt t="42520" x="3132138" y="5405438"/>
          <p14:tracePt t="42527" x="3122613" y="5405438"/>
          <p14:tracePt t="42535" x="3114675" y="5405438"/>
          <p14:tracePt t="42544" x="3105150" y="5405438"/>
          <p14:tracePt t="42551" x="3078163" y="5424488"/>
          <p14:tracePt t="42592" x="3059113" y="5424488"/>
          <p14:tracePt t="42608" x="3049588" y="5424488"/>
          <p14:tracePt t="42623" x="3032125" y="5424488"/>
          <p14:tracePt t="42639" x="3022600" y="5424488"/>
          <p14:tracePt t="42807" x="3005138" y="5424488"/>
          <p14:tracePt t="42856" x="2986088" y="5424488"/>
          <p14:tracePt t="42871" x="2976563" y="5424488"/>
          <p14:tracePt t="42879" x="2968625" y="5434013"/>
          <p14:tracePt t="42888" x="2959100" y="5434013"/>
          <p14:tracePt t="42943" x="2949575" y="5434013"/>
          <p14:tracePt t="42978" x="2940050" y="5434013"/>
          <p14:tracePt t="43031" x="2932113" y="5434013"/>
          <p14:tracePt t="43039" x="2922588" y="5441950"/>
          <p14:tracePt t="43071" x="2913063" y="5451475"/>
          <p14:tracePt t="43095" x="2903538" y="5451475"/>
          <p14:tracePt t="43105" x="2895600" y="5451475"/>
          <p14:tracePt t="43111" x="2876550" y="5461000"/>
          <p14:tracePt t="43239" x="2876550" y="5470525"/>
          <p14:tracePt t="43247" x="2867025" y="5478463"/>
          <p14:tracePt t="43288" x="2859088" y="5478463"/>
          <p14:tracePt t="43295" x="2840038" y="5478463"/>
          <p14:tracePt t="43311" x="2822575" y="5507038"/>
          <p14:tracePt t="43327" x="2813050" y="5507038"/>
          <p14:tracePt t="43399" x="2803525" y="5507038"/>
          <p14:tracePt t="43406" x="2794000" y="5507038"/>
          <p14:tracePt t="43424" x="2786063" y="5507038"/>
          <p14:tracePt t="43430" x="2767013" y="5507038"/>
          <p14:tracePt t="43447" x="2757488" y="5507038"/>
          <p14:tracePt t="43457" x="2740025" y="5507038"/>
          <p14:tracePt t="43462" x="2730500" y="5514975"/>
          <p14:tracePt t="43967" x="2730500" y="5497513"/>
          <p14:tracePt t="43975" x="2730500" y="5478463"/>
          <p14:tracePt t="43983" x="2730500" y="5461000"/>
          <p14:tracePt t="43991" x="2730500" y="5434013"/>
          <p14:tracePt t="43999" x="2730500" y="5397500"/>
          <p14:tracePt t="44008" x="2720975" y="5368925"/>
          <p14:tracePt t="44015" x="2720975" y="5332413"/>
          <p14:tracePt t="44024" x="2703513" y="5287963"/>
          <p14:tracePt t="44031" x="2703513" y="5241925"/>
          <p14:tracePt t="44039" x="2693988" y="5178425"/>
          <p14:tracePt t="44047" x="2693988" y="5105400"/>
          <p14:tracePt t="44058" x="2667000" y="5003800"/>
          <p14:tracePt t="44063" x="2647950" y="4913313"/>
          <p14:tracePt t="44074" x="2647950" y="4821238"/>
          <p14:tracePt t="44079" x="2611438" y="4556125"/>
          <p14:tracePt t="44090" x="2603500" y="4429125"/>
          <p14:tracePt t="44095" x="2574925" y="4300538"/>
          <p14:tracePt t="44106" x="2574925" y="4173538"/>
          <p14:tracePt t="44110" x="2557463" y="4044950"/>
          <p14:tracePt t="44120" x="2530475" y="3944938"/>
          <p14:tracePt t="44127" x="2530475" y="3835400"/>
          <p14:tracePt t="44136" x="2530475" y="3706813"/>
          <p14:tracePt t="44143" x="2530475" y="3633788"/>
          <p14:tracePt t="44151" x="2530475" y="3543300"/>
          <p14:tracePt t="44159" x="2511425" y="3433763"/>
          <p14:tracePt t="44167" x="2493963" y="3387725"/>
          <p14:tracePt t="44175" x="2493963" y="3324225"/>
          <p14:tracePt t="44183" x="2493963" y="3305175"/>
          <p14:tracePt t="44192" x="2484438" y="3305175"/>
          <p14:tracePt t="44199" x="2484438" y="3278188"/>
          <p14:tracePt t="44208" x="2484438" y="3251200"/>
          <p14:tracePt t="44215" x="2484438" y="3232150"/>
          <p14:tracePt t="44224" x="2484438" y="3195638"/>
          <p14:tracePt t="44231" x="2484438" y="3168650"/>
          <p14:tracePt t="44240" x="2484438" y="3151188"/>
          <p14:tracePt t="44249" x="2484438" y="3122613"/>
          <p14:tracePt t="44256" x="2484438" y="3086100"/>
          <p14:tracePt t="44263" x="2484438" y="3041650"/>
          <p14:tracePt t="44273" x="2484438" y="2986088"/>
          <p14:tracePt t="44279" x="2484438" y="2913063"/>
          <p14:tracePt t="44289" x="2484438" y="2820988"/>
          <p14:tracePt t="44295" x="2484438" y="2747963"/>
          <p14:tracePt t="44306" x="2484438" y="2657475"/>
          <p14:tracePt t="44311" x="2484438" y="2565400"/>
          <p14:tracePt t="44320" x="2484438" y="2484438"/>
          <p14:tracePt t="44327" x="2484438" y="2447925"/>
          <p14:tracePt t="44336" x="2484438" y="2419350"/>
          <p14:tracePt t="44343" x="2484438" y="2392363"/>
          <p14:tracePt t="44351" x="2484438" y="2355850"/>
          <p14:tracePt t="44359" x="2484438" y="2338388"/>
          <p14:tracePt t="44447" x="2484438" y="2319338"/>
          <p14:tracePt t="44511" x="2484438" y="2309813"/>
          <p14:tracePt t="45135" x="2484438" y="2319338"/>
          <p14:tracePt t="45143" x="2484438" y="2328863"/>
          <p14:tracePt t="45151" x="2484438" y="2338388"/>
          <p14:tracePt t="45159" x="2484438" y="2346325"/>
          <p14:tracePt t="45167" x="2484438" y="2365375"/>
          <p14:tracePt t="45176" x="2484438" y="2374900"/>
          <p14:tracePt t="45183" x="2484438" y="2392363"/>
          <p14:tracePt t="45198" x="2484438" y="2401888"/>
          <p14:tracePt t="45214" x="2484438" y="2411413"/>
          <p14:tracePt t="45239" x="2484438" y="2419350"/>
          <p14:tracePt t="45246" x="2484438" y="2438400"/>
          <p14:tracePt t="45254" x="2484438" y="2447925"/>
          <p14:tracePt t="45262" x="2484438" y="2465388"/>
          <p14:tracePt t="45271" x="2484438" y="2474913"/>
          <p14:tracePt t="45288" x="2484438" y="2484438"/>
          <p14:tracePt t="45303" x="2484438" y="2492375"/>
          <p14:tracePt t="45318" x="2465388" y="2511425"/>
          <p14:tracePt t="45326" x="2465388" y="2520950"/>
          <p14:tracePt t="45342" x="2465388" y="2538413"/>
          <p14:tracePt t="45350" x="2465388" y="2547938"/>
          <p14:tracePt t="45358" x="2465388" y="2565400"/>
          <p14:tracePt t="45366" x="2465388" y="2574925"/>
          <p14:tracePt t="45374" x="2465388" y="2593975"/>
          <p14:tracePt t="45382" x="2465388" y="2638425"/>
          <p14:tracePt t="45390" x="2465388" y="2674938"/>
          <p14:tracePt t="45398" x="2465388" y="2720975"/>
          <p14:tracePt t="45407" x="2465388" y="2747963"/>
          <p14:tracePt t="45414" x="2465388" y="2803525"/>
          <p14:tracePt t="45423" x="2465388" y="2857500"/>
          <p14:tracePt t="45430" x="2465388" y="2930525"/>
          <p14:tracePt t="45439" x="2465388" y="3022600"/>
          <p14:tracePt t="45446" x="2465388" y="3122613"/>
          <p14:tracePt t="45455" x="2465388" y="3314700"/>
          <p14:tracePt t="45462" x="2465388" y="3424238"/>
          <p14:tracePt t="45470" x="2501900" y="3560763"/>
          <p14:tracePt t="45478" x="2520950" y="3689350"/>
          <p14:tracePt t="45487" x="2547938" y="3789363"/>
          <p14:tracePt t="45494" x="2547938" y="3917950"/>
          <p14:tracePt t="45502" x="2557463" y="3990975"/>
          <p14:tracePt t="45510" x="2593975" y="4073525"/>
          <p14:tracePt t="45518" x="2620963" y="4146550"/>
          <p14:tracePt t="45526" x="2620963" y="4210050"/>
          <p14:tracePt t="45534" x="2640013" y="4283075"/>
          <p14:tracePt t="45543" x="2640013" y="4300538"/>
          <p14:tracePt t="45550" x="2640013" y="4356100"/>
          <p14:tracePt t="45558" x="2657475" y="4419600"/>
          <p14:tracePt t="45566" x="2657475" y="4475163"/>
          <p14:tracePt t="45574" x="2676525" y="4519613"/>
          <p14:tracePt t="45582" x="2676525" y="4556125"/>
          <p14:tracePt t="45590" x="2693988" y="4602163"/>
          <p14:tracePt t="45598" x="2693988" y="4638675"/>
          <p14:tracePt t="45607" x="2693988" y="4665663"/>
          <p14:tracePt t="45614" x="2703513" y="4702175"/>
          <p14:tracePt t="45624" x="2720975" y="4748213"/>
          <p14:tracePt t="45630" x="2720975" y="4757738"/>
          <p14:tracePt t="45639" x="2730500" y="4784725"/>
          <p14:tracePt t="45654" x="2730500" y="4803775"/>
          <p14:tracePt t="45678" x="2740025" y="4811713"/>
          <p14:tracePt t="45870" x="2749550" y="4811713"/>
          <p14:tracePt t="45878" x="2757488" y="4775200"/>
          <p14:tracePt t="45888" x="2767013" y="4757738"/>
          <p14:tracePt t="45894" x="2794000" y="4675188"/>
          <p14:tracePt t="45904" x="2813050" y="4629150"/>
          <p14:tracePt t="45910" x="2813050" y="4584700"/>
          <p14:tracePt t="45918" x="2813050" y="4575175"/>
          <p14:tracePt t="45966" x="2822575" y="4575175"/>
          <p14:tracePt t="45982" x="2830513" y="4575175"/>
          <p14:tracePt t="45998" x="2840038" y="4575175"/>
          <p14:tracePt t="46006" x="2849563" y="4575175"/>
          <p14:tracePt t="46014" x="2859088" y="4575175"/>
          <p14:tracePt t="46039" x="2886075" y="4575175"/>
          <p14:tracePt t="46046" x="2922588" y="4575175"/>
          <p14:tracePt t="46055" x="2932113" y="4575175"/>
          <p14:tracePt t="46062" x="2968625" y="4556125"/>
          <p14:tracePt t="46078" x="2995613" y="4556125"/>
          <p14:tracePt t="46090" x="3022600" y="4556125"/>
          <p14:tracePt t="46094" x="3049588" y="4556125"/>
          <p14:tracePt t="46110" x="3086100" y="4556125"/>
          <p14:tracePt t="46126" x="3114675" y="4556125"/>
          <p14:tracePt t="46135" x="3159125" y="4584700"/>
          <p14:tracePt t="46143" x="3195638" y="4629150"/>
          <p14:tracePt t="46151" x="3232150" y="4730750"/>
          <p14:tracePt t="46160" x="3260725" y="4811713"/>
          <p14:tracePt t="46167" x="3306763" y="4894263"/>
          <p14:tracePt t="46178" x="3324225" y="4967288"/>
          <p14:tracePt t="46183" x="3351213" y="5049838"/>
          <p14:tracePt t="46192" x="3379788" y="5113338"/>
          <p14:tracePt t="46199" x="3379788" y="5186363"/>
          <p14:tracePt t="46207" x="3387725" y="5214938"/>
          <p14:tracePt t="46215" x="3387725" y="5268913"/>
          <p14:tracePt t="46224" x="3387725" y="5324475"/>
          <p14:tracePt t="46231" x="3387725" y="5414963"/>
          <p14:tracePt t="46240" x="3387725" y="5507038"/>
          <p14:tracePt t="46247" x="3416300" y="5588000"/>
          <p14:tracePt t="46256" x="3424238" y="5653088"/>
          <p14:tracePt t="46263" x="3452813" y="5680075"/>
          <p14:tracePt t="46273" x="3452813" y="5689600"/>
          <p14:tracePt t="46290" x="3452813" y="5707063"/>
          <p14:tracePt t="46307" x="3470275" y="5734050"/>
          <p14:tracePt t="46311" x="3470275" y="5753100"/>
          <p14:tracePt t="46320" x="3479800" y="5762625"/>
          <p14:tracePt t="46328" x="3479800" y="5780088"/>
          <p14:tracePt t="46338" x="3479800" y="5807075"/>
          <p14:tracePt t="46343" x="3479800" y="5853113"/>
          <p14:tracePt t="46351" x="3497263" y="5881688"/>
          <p14:tracePt t="46359" x="3516313" y="5954713"/>
          <p14:tracePt t="46366" x="3516313" y="5981700"/>
          <p14:tracePt t="46374" x="3516313" y="6054725"/>
          <p14:tracePt t="46382" x="3533775" y="6100763"/>
          <p14:tracePt t="46390" x="3533775" y="6154738"/>
          <p14:tracePt t="46398" x="3552825" y="6210300"/>
          <p14:tracePt t="46407" x="3552825" y="6237288"/>
          <p14:tracePt t="46414" x="3562350" y="6283325"/>
          <p14:tracePt t="46422" x="3570288" y="6300788"/>
          <p14:tracePt t="46439" x="3570288" y="6310313"/>
          <p14:tracePt t="46463" x="3570288" y="6327775"/>
          <p14:tracePt t="46647" x="3570288" y="6337300"/>
          <p14:tracePt t="46664" x="3570288" y="6346825"/>
          <p14:tracePt t="47159" x="3562350" y="6356350"/>
          <p14:tracePt t="47167" x="3543300" y="6356350"/>
          <p14:tracePt t="47175" x="3525838" y="6346825"/>
          <p14:tracePt t="47191" x="3506788" y="6337300"/>
          <p14:tracePt t="47199" x="3497263" y="6327775"/>
          <p14:tracePt t="47295" x="3489325" y="6327775"/>
          <p14:tracePt t="47343" x="3489325" y="6319838"/>
          <p14:tracePt t="47352" x="3489325" y="6300788"/>
          <p14:tracePt t="47359" x="3479800" y="6283325"/>
          <p14:tracePt t="47367" x="3470275" y="6273800"/>
          <p14:tracePt t="47375" x="3470275" y="6264275"/>
          <p14:tracePt t="47392" x="3470275" y="6246813"/>
          <p14:tracePt t="47399" x="3460750" y="6237288"/>
          <p14:tracePt t="47407" x="3452813" y="6227763"/>
          <p14:tracePt t="47415" x="3452813" y="6218238"/>
          <p14:tracePt t="47423" x="3443288" y="6191250"/>
          <p14:tracePt t="47430" x="3433763" y="6164263"/>
          <p14:tracePt t="47440" x="3424238" y="6137275"/>
          <p14:tracePt t="47447" x="3416300" y="6118225"/>
          <p14:tracePt t="47463" x="3416300" y="6108700"/>
          <p14:tracePt t="47478" x="3406775" y="6100763"/>
          <p14:tracePt t="47487" x="3397250" y="6091238"/>
          <p14:tracePt t="47505" x="3397250" y="6081713"/>
          <p14:tracePt t="49951" x="3397250" y="6091238"/>
          <p14:tracePt t="49959" x="3397250" y="6100763"/>
          <p14:tracePt t="49967" x="3397250" y="6127750"/>
          <p14:tracePt t="49975" x="3397250" y="6145213"/>
          <p14:tracePt t="49983" x="3387725" y="6173788"/>
          <p14:tracePt t="49991" x="3387725" y="6181725"/>
          <p14:tracePt t="49999" x="3370263" y="6200775"/>
          <p14:tracePt t="50008" x="3370263" y="6210300"/>
          <p14:tracePt t="50015" x="3360738" y="6218238"/>
          <p14:tracePt t="50031" x="3360738" y="6227763"/>
          <p14:tracePt t="50040" x="3343275" y="6246813"/>
          <p14:tracePt t="50048" x="3343275" y="6254750"/>
          <p14:tracePt t="50063" x="3333750" y="6273800"/>
          <p14:tracePt t="50073" x="3333750" y="6283325"/>
          <p14:tracePt t="50090" x="3333750" y="6300788"/>
          <p14:tracePt t="50095" x="3314700" y="6319838"/>
          <p14:tracePt t="50111" x="3314700" y="6327775"/>
          <p14:tracePt t="50136" x="3314700" y="6346825"/>
          <p14:tracePt t="50143" x="3314700" y="6356350"/>
          <p14:tracePt t="50151" x="3314700" y="6373813"/>
          <p14:tracePt t="50159" x="3314700" y="6383338"/>
          <p14:tracePt t="50167" x="3314700" y="6400800"/>
          <p14:tracePt t="50175" x="3314700" y="6419850"/>
          <p14:tracePt t="50191" x="3314700" y="6429375"/>
          <p14:tracePt t="50207" x="3306763" y="6456363"/>
          <p14:tracePt t="50304" x="3306763" y="6465888"/>
          <p14:tracePt t="50736" x="3324225" y="6465888"/>
          <p14:tracePt t="50751" x="3333750" y="6465888"/>
          <p14:tracePt t="50767" x="3343275" y="6465888"/>
          <p14:tracePt t="50895" x="3351213" y="6465888"/>
          <p14:tracePt t="50927" x="3360738" y="6465888"/>
          <p14:tracePt t="50935" x="3370263" y="6465888"/>
          <p14:tracePt t="52207" x="3379788" y="6465888"/>
          <p14:tracePt t="52231" x="3387725" y="6446838"/>
          <p14:tracePt t="52239" x="3406775" y="6429375"/>
          <p14:tracePt t="52247" x="3406775" y="6410325"/>
          <p14:tracePt t="52256" x="3406775" y="6392863"/>
          <p14:tracePt t="52263" x="3406775" y="6383338"/>
          <p14:tracePt t="52273" x="3406775" y="6364288"/>
          <p14:tracePt t="52279" x="3416300" y="6346825"/>
          <p14:tracePt t="52290" x="3433763" y="6310313"/>
          <p14:tracePt t="52295" x="3443288" y="6300788"/>
          <p14:tracePt t="52306" x="3460750" y="6264275"/>
          <p14:tracePt t="52311" x="3460750" y="6254750"/>
          <p14:tracePt t="52320" x="3460750" y="6227763"/>
          <p14:tracePt t="52327" x="3470275" y="6210300"/>
          <p14:tracePt t="52335" x="3489325" y="6173788"/>
          <p14:tracePt t="52343" x="3489325" y="6154738"/>
          <p14:tracePt t="52351" x="3489325" y="6137275"/>
          <p14:tracePt t="52359" x="3506788" y="6118225"/>
          <p14:tracePt t="52367" x="3506788" y="6081713"/>
          <p14:tracePt t="52391" x="3506788" y="6072188"/>
          <p14:tracePt t="52399" x="3516313" y="6064250"/>
          <p14:tracePt t="52415" x="3516313" y="6054725"/>
          <p14:tracePt t="52424" x="3516313" y="6035675"/>
          <p14:tracePt t="52431" x="3516313" y="6027738"/>
          <p14:tracePt t="52439" x="3516313" y="5999163"/>
          <p14:tracePt t="52456" x="3516313" y="5991225"/>
          <p14:tracePt t="52463" x="3516313" y="5981700"/>
          <p14:tracePt t="52473" x="3525838" y="5962650"/>
          <p14:tracePt t="52479" x="3525838" y="5954713"/>
          <p14:tracePt t="52495" x="3525838" y="5935663"/>
          <p14:tracePt t="52511" x="3525838" y="5918200"/>
          <p14:tracePt t="52520" x="3525838" y="5908675"/>
          <p14:tracePt t="52526" x="3525838" y="5889625"/>
          <p14:tracePt t="52535" x="3525838" y="5881688"/>
          <p14:tracePt t="52543" x="3525838" y="5862638"/>
          <p14:tracePt t="52551" x="3525838" y="5843588"/>
          <p14:tracePt t="52559" x="3525838" y="5816600"/>
          <p14:tracePt t="52567" x="3525838" y="5780088"/>
          <p14:tracePt t="52575" x="3525838" y="5753100"/>
          <p14:tracePt t="52583" x="3525838" y="5697538"/>
          <p14:tracePt t="52592" x="3525838" y="5616575"/>
          <p14:tracePt t="52599" x="3525838" y="5524500"/>
          <p14:tracePt t="52609" x="3525838" y="5451475"/>
          <p14:tracePt t="52615" x="3525838" y="5360988"/>
          <p14:tracePt t="52624" x="3525838" y="5268913"/>
          <p14:tracePt t="52631" x="3562350" y="5013325"/>
          <p14:tracePt t="52640" x="3562350" y="4884738"/>
          <p14:tracePt t="52647" x="3579813" y="4757738"/>
          <p14:tracePt t="52656" x="3579813" y="4648200"/>
          <p14:tracePt t="52663" x="3579813" y="4519613"/>
          <p14:tracePt t="52673" x="3579813" y="4392613"/>
          <p14:tracePt t="52679" x="3579813" y="4264025"/>
          <p14:tracePt t="52690" x="3579813" y="4164013"/>
          <p14:tracePt t="52695" x="3579813" y="4054475"/>
          <p14:tracePt t="52707" x="3616325" y="3963988"/>
          <p14:tracePt t="52711" x="3643313" y="3844925"/>
          <p14:tracePt t="52720" x="3689350" y="3762375"/>
          <p14:tracePt t="52727" x="3698875" y="3670300"/>
          <p14:tracePt t="52739" x="3725863" y="3589338"/>
          <p14:tracePt t="52743" x="3735388" y="3516313"/>
          <p14:tracePt t="52751" x="3762375" y="3433763"/>
          <p14:tracePt t="52760" x="3781425" y="3378200"/>
          <p14:tracePt t="52767" x="3798888" y="3314700"/>
          <p14:tracePt t="52776" x="3817938" y="3260725"/>
          <p14:tracePt t="52783" x="3835400" y="3195638"/>
          <p14:tracePt t="52791" x="3844925" y="3151188"/>
          <p14:tracePt t="52799" x="3871913" y="3105150"/>
          <p14:tracePt t="52808" x="3881438" y="3068638"/>
          <p14:tracePt t="52824" x="3881438" y="3032125"/>
          <p14:tracePt t="52831" x="3890963" y="3032125"/>
          <p14:tracePt t="52840" x="3898900" y="3022600"/>
          <p14:tracePt t="53088" x="3898900" y="3005138"/>
          <p14:tracePt t="53095" x="3898900" y="2986088"/>
          <p14:tracePt t="53105" x="3898900" y="2968625"/>
          <p14:tracePt t="53111" x="3908425" y="2959100"/>
          <p14:tracePt t="53120" x="3917950" y="2930525"/>
          <p14:tracePt t="53127" x="3927475" y="2913063"/>
          <p14:tracePt t="53135" x="3935413" y="2886075"/>
          <p14:tracePt t="53144" x="3954463" y="2857500"/>
          <p14:tracePt t="53151" x="3963988" y="2820988"/>
          <p14:tracePt t="53161" x="3963988" y="2794000"/>
          <p14:tracePt t="53167" x="3981450" y="2767013"/>
          <p14:tracePt t="53176" x="3990975" y="2730500"/>
          <p14:tracePt t="53192" x="3990975" y="2711450"/>
          <p14:tracePt t="53199" x="4017963" y="2674938"/>
          <p14:tracePt t="54015" x="4037013" y="2720975"/>
          <p14:tracePt t="54023" x="4090988" y="2803525"/>
          <p14:tracePt t="54031" x="4119563" y="2959100"/>
          <p14:tracePt t="54040" x="4183063" y="3105150"/>
          <p14:tracePt t="54047" x="4210050" y="3268663"/>
          <p14:tracePt t="54057" x="4246563" y="3460750"/>
          <p14:tracePt t="54063" x="4292600" y="3625850"/>
          <p14:tracePt t="54074" x="4338638" y="3808413"/>
          <p14:tracePt t="54079" x="4365625" y="3971925"/>
          <p14:tracePt t="54090" x="4383088" y="4117975"/>
          <p14:tracePt t="54095" x="4411663" y="4300538"/>
          <p14:tracePt t="54106" x="4411663" y="4483100"/>
          <p14:tracePt t="54110" x="4419600" y="4648200"/>
          <p14:tracePt t="54123" x="4419600" y="4830763"/>
          <p14:tracePt t="54126" x="4419600" y="5013325"/>
          <p14:tracePt t="54135" x="4419600" y="5195888"/>
          <p14:tracePt t="54142" x="4419600" y="5341938"/>
          <p14:tracePt t="54151" x="4419600" y="5507038"/>
          <p14:tracePt t="54159" x="4456113" y="5597525"/>
          <p14:tracePt t="54167" x="4456113" y="5707063"/>
          <p14:tracePt t="54176" x="4456113" y="5780088"/>
          <p14:tracePt t="54183" x="4456113" y="5816600"/>
          <p14:tracePt t="54192" x="4448175" y="5843588"/>
          <p14:tracePt t="54199" x="4438650" y="5862638"/>
          <p14:tracePt t="54207" x="4438650" y="5872163"/>
          <p14:tracePt t="54223" x="4429125" y="5881688"/>
          <p14:tracePt t="54247" x="4419600" y="5881688"/>
          <p14:tracePt t="54256" x="4402138" y="5899150"/>
          <p14:tracePt t="54263" x="4383088" y="5908675"/>
          <p14:tracePt t="54273" x="4375150" y="5918200"/>
          <p14:tracePt t="54279" x="4365625" y="5935663"/>
          <p14:tracePt t="54289" x="4356100" y="5945188"/>
          <p14:tracePt t="54295" x="4329113" y="5962650"/>
          <p14:tracePt t="54306" x="4310063" y="5981700"/>
          <p14:tracePt t="54311" x="4283075" y="5991225"/>
          <p14:tracePt t="54320" x="4265613" y="6008688"/>
          <p14:tracePt t="54327" x="4256088" y="6008688"/>
          <p14:tracePt t="54335" x="4229100" y="6018213"/>
          <p14:tracePt t="54344" x="4200525" y="6045200"/>
          <p14:tracePt t="54351" x="4192588" y="6045200"/>
          <p14:tracePt t="54359" x="4173538" y="6045200"/>
          <p14:tracePt t="54367" x="4156075" y="6072188"/>
          <p14:tracePt t="54376" x="4146550" y="6072188"/>
          <p14:tracePt t="54383" x="4137025" y="6072188"/>
          <p14:tracePt t="54394" x="4110038" y="6081713"/>
          <p14:tracePt t="54400" x="4083050" y="6091238"/>
          <p14:tracePt t="54408" x="4064000" y="6100763"/>
          <p14:tracePt t="54415" x="4044950" y="6100763"/>
          <p14:tracePt t="54423" x="4000500" y="6100763"/>
          <p14:tracePt t="54431" x="3963988" y="6100763"/>
          <p14:tracePt t="54439" x="3935413" y="6100763"/>
          <p14:tracePt t="54447" x="3890963" y="6100763"/>
          <p14:tracePt t="54456" x="3854450" y="6100763"/>
          <p14:tracePt t="54463" x="3808413" y="6100763"/>
          <p14:tracePt t="54472" x="3771900" y="6100763"/>
          <p14:tracePt t="54479" x="3716338" y="6100763"/>
          <p14:tracePt t="54489" x="3643313" y="6100763"/>
          <p14:tracePt t="54495" x="3562350" y="6100763"/>
          <p14:tracePt t="54506" x="3489325" y="6100763"/>
          <p14:tracePt t="54511" x="3416300" y="6100763"/>
          <p14:tracePt t="54520" x="3343275" y="6100763"/>
          <p14:tracePt t="54527" x="3287713" y="6100763"/>
          <p14:tracePt t="54535" x="3232150" y="6100763"/>
          <p14:tracePt t="54542" x="3159125" y="6100763"/>
          <p14:tracePt t="54551" x="3095625" y="6100763"/>
          <p14:tracePt t="54559" x="3078163" y="6100763"/>
          <p14:tracePt t="54567" x="3059113" y="6100763"/>
          <p14:tracePt t="54743" x="3049588" y="6100763"/>
          <p14:tracePt t="55056" x="3041650" y="6108700"/>
          <p14:tracePt t="55095" x="3041650" y="6118225"/>
          <p14:tracePt t="55239" x="3041650" y="6127750"/>
          <p14:tracePt t="55247" x="3041650" y="6137275"/>
          <p14:tracePt t="55288" x="3041650" y="6145213"/>
          <p14:tracePt t="55304" x="3068638" y="6145213"/>
          <p14:tracePt t="55310" x="3086100" y="6145213"/>
          <p14:tracePt t="55320" x="3122613" y="6145213"/>
          <p14:tracePt t="55327" x="3151188" y="6145213"/>
          <p14:tracePt t="55335" x="3168650" y="6145213"/>
          <p14:tracePt t="55343" x="3187700" y="6154738"/>
          <p14:tracePt t="55351" x="3205163" y="6154738"/>
          <p14:tracePt t="55359" x="3224213" y="6154738"/>
          <p14:tracePt t="55407" x="3232150" y="6154738"/>
          <p14:tracePt t="55447" x="3241675" y="6164263"/>
          <p14:tracePt t="55463" x="3260725" y="6181725"/>
          <p14:tracePt t="55471" x="3278188" y="6181725"/>
          <p14:tracePt t="55479" x="3297238" y="6191250"/>
          <p14:tracePt t="55489" x="3306763" y="6191250"/>
          <p14:tracePt t="55504" x="3333750" y="6191250"/>
          <p14:tracePt t="55510" x="3351213" y="6191250"/>
          <p14:tracePt t="55520" x="3360738" y="6200775"/>
          <p14:tracePt t="55711" x="3370263" y="6210300"/>
          <p14:tracePt t="55727" x="3370263" y="6218238"/>
          <p14:tracePt t="55735" x="3370263" y="6237288"/>
          <p14:tracePt t="55742" x="3379788" y="6246813"/>
          <p14:tracePt t="55759" x="3387725" y="6246813"/>
          <p14:tracePt t="55792" x="3397250" y="6246813"/>
          <p14:tracePt t="55815" x="3406775" y="6254750"/>
          <p14:tracePt t="55823" x="3433763" y="6264275"/>
          <p14:tracePt t="55831" x="3443288" y="6264275"/>
          <p14:tracePt t="55841" x="3452813" y="6273800"/>
          <p14:tracePt t="55847" x="3470275" y="6283325"/>
          <p14:tracePt t="55856" x="3489325" y="6291263"/>
          <p14:tracePt t="55863" x="3506788" y="6291263"/>
          <p14:tracePt t="55874" x="3516313" y="6291263"/>
          <p14:tracePt t="55878" x="3525838" y="6300788"/>
          <p14:tracePt t="55892" x="3533775" y="6300788"/>
          <p14:tracePt t="55895" x="3552825" y="6300788"/>
          <p14:tracePt t="56263" x="3562350" y="6300788"/>
          <p14:tracePt t="56321" x="3562350" y="6283325"/>
          <p14:tracePt t="56767" x="3562350" y="6264275"/>
          <p14:tracePt t="56799" x="3570288" y="6254750"/>
          <p14:tracePt t="56824" x="3579813" y="6246813"/>
          <p14:tracePt t="56840" x="3589338" y="6246813"/>
          <p14:tracePt t="56879" x="3598863" y="6246813"/>
          <p14:tracePt t="56927" x="3606800" y="6246813"/>
          <p14:tracePt t="56935" x="3635375" y="6246813"/>
          <p14:tracePt t="56943" x="3662363" y="6246813"/>
          <p14:tracePt t="56951" x="3698875" y="6246813"/>
          <p14:tracePt t="56959" x="3735388" y="6246813"/>
          <p14:tracePt t="56967" x="3789363" y="6246813"/>
          <p14:tracePt t="56977" x="3862388" y="6246813"/>
          <p14:tracePt t="56983" x="3917950" y="6246813"/>
          <p14:tracePt t="56992" x="3971925" y="6246813"/>
          <p14:tracePt t="56999" x="4037013" y="6246813"/>
          <p14:tracePt t="57008" x="4064000" y="6246813"/>
          <p14:tracePt t="57015" x="4100513" y="6246813"/>
          <p14:tracePt t="57024" x="4119563" y="6246813"/>
          <p14:tracePt t="57031" x="4137025" y="6246813"/>
          <p14:tracePt t="57040" x="4164013" y="6246813"/>
          <p14:tracePt t="57057" x="4173538" y="6246813"/>
          <p14:tracePt t="57073" x="4192588" y="6246813"/>
          <p14:tracePt t="57079" x="4200525" y="6237288"/>
          <p14:tracePt t="57090" x="4210050" y="6218238"/>
          <p14:tracePt t="57107" x="4219575" y="6218238"/>
          <p14:tracePt t="57120" x="4229100" y="6218238"/>
          <p14:tracePt t="57135" x="4237038" y="6218238"/>
          <p14:tracePt t="57144" x="4246563" y="6218238"/>
          <p14:tracePt t="57151" x="4265613" y="6218238"/>
          <p14:tracePt t="57159" x="4273550" y="6218238"/>
          <p14:tracePt t="57167" x="4302125" y="6218238"/>
          <p14:tracePt t="57175" x="4319588" y="6218238"/>
          <p14:tracePt t="57183" x="4346575" y="6218238"/>
          <p14:tracePt t="57191" x="4356100" y="6218238"/>
          <p14:tracePt t="57199" x="4375150" y="6218238"/>
          <p14:tracePt t="57208" x="4392613" y="6218238"/>
          <p14:tracePt t="57215" x="4402138" y="6218238"/>
          <p14:tracePt t="57223" x="4411663" y="6218238"/>
          <p14:tracePt t="57240" x="4419600" y="6210300"/>
          <p14:tracePt t="57335" x="4429125" y="6210300"/>
          <p14:tracePt t="57351" x="4448175" y="6210300"/>
          <p14:tracePt t="57359" x="4456113" y="6210300"/>
          <p14:tracePt t="57447" x="4465638" y="6210300"/>
          <p14:tracePt t="57471" x="4475163" y="6210300"/>
          <p14:tracePt t="57506" x="4492625" y="6210300"/>
          <p14:tracePt t="57520" x="4511675" y="6210300"/>
          <p14:tracePt t="57527" x="4529138" y="6210300"/>
          <p14:tracePt t="57535" x="4538663" y="6210300"/>
          <p14:tracePt t="57543" x="4557713" y="6210300"/>
          <p14:tracePt t="58151" x="4565650" y="6210300"/>
          <p14:tracePt t="58176" x="4575175" y="6191250"/>
          <p14:tracePt t="58183" x="4575175" y="6154738"/>
          <p14:tracePt t="58192" x="4575175" y="6127750"/>
          <p14:tracePt t="58199" x="4575175" y="6072188"/>
          <p14:tracePt t="58207" x="4575175" y="5981700"/>
          <p14:tracePt t="58215" x="4575175" y="5872163"/>
          <p14:tracePt t="58225" x="4575175" y="5780088"/>
          <p14:tracePt t="58231" x="4548188" y="5661025"/>
          <p14:tracePt t="58239" x="4529138" y="5570538"/>
          <p14:tracePt t="58247" x="4529138" y="5461000"/>
          <p14:tracePt t="58256" x="4502150" y="5360988"/>
          <p14:tracePt t="58263" x="4502150" y="5305425"/>
          <p14:tracePt t="58274" x="4502150" y="5287963"/>
          <p14:tracePt t="58279" x="4502150" y="5251450"/>
          <p14:tracePt t="58289" x="4502150" y="5222875"/>
          <p14:tracePt t="58295" x="4502150" y="5186363"/>
          <p14:tracePt t="58311" x="4502150" y="5168900"/>
          <p14:tracePt t="58337" x="4502150" y="5159375"/>
          <p14:tracePt t="58400" x="4502150" y="5149850"/>
          <p14:tracePt t="58407" x="4492625" y="5149850"/>
          <p14:tracePt t="58423" x="4484688" y="5149850"/>
          <p14:tracePt t="58431" x="4465638" y="5149850"/>
          <p14:tracePt t="58447" x="4456113" y="5159375"/>
          <p14:tracePt t="58472" x="4438650" y="5178425"/>
          <p14:tracePt t="58479" x="4419600" y="5195888"/>
          <p14:tracePt t="58490" x="4402138" y="5214938"/>
          <p14:tracePt t="58495" x="4365625" y="5251450"/>
          <p14:tracePt t="58506" x="4346575" y="5268913"/>
          <p14:tracePt t="58511" x="4338638" y="5278438"/>
          <p14:tracePt t="58520" x="4329113" y="5287963"/>
          <p14:tracePt t="58527" x="4319588" y="5295900"/>
          <p14:tracePt t="58599" x="4302125" y="5295900"/>
          <p14:tracePt t="58727" x="4292600" y="5295900"/>
          <p14:tracePt t="58767" x="4283075" y="5295900"/>
          <p14:tracePt t="58799" x="4283075" y="5287963"/>
          <p14:tracePt t="58815" x="4283075" y="5278438"/>
          <p14:tracePt t="58823" x="4283075" y="5259388"/>
          <p14:tracePt t="58847" x="4283075" y="5232400"/>
          <p14:tracePt t="58863" x="4319588" y="5222875"/>
          <p14:tracePt t="58879" x="4338638" y="5195888"/>
          <p14:tracePt t="58888" x="4375150" y="5195888"/>
          <p14:tracePt t="58895" x="4402138" y="5186363"/>
          <p14:tracePt t="58906" x="4448175" y="5186363"/>
          <p14:tracePt t="58911" x="4502150" y="5186363"/>
          <p14:tracePt t="58921" x="4538663" y="5186363"/>
          <p14:tracePt t="58928" x="4594225" y="5186363"/>
          <p14:tracePt t="58935" x="4675188" y="5186363"/>
          <p14:tracePt t="58943" x="4767263" y="5159375"/>
          <p14:tracePt t="58952" x="4857750" y="5159375"/>
          <p14:tracePt t="58960" x="4949825" y="5159375"/>
          <p14:tracePt t="58967" x="5041900" y="5159375"/>
          <p14:tracePt t="58976" x="5268913" y="5159375"/>
          <p14:tracePt t="58983" x="5360988" y="5159375"/>
          <p14:tracePt t="58993" x="5487988" y="5159375"/>
          <p14:tracePt t="58999" x="5597525" y="5149850"/>
          <p14:tracePt t="59009" x="5689600" y="5149850"/>
          <p14:tracePt t="59015" x="5772150" y="5122863"/>
          <p14:tracePt t="59025" x="5845175" y="5113338"/>
          <p14:tracePt t="59031" x="5927725" y="5068888"/>
          <p14:tracePt t="59040" x="6008688" y="5040313"/>
          <p14:tracePt t="59047" x="6037263" y="5032375"/>
          <p14:tracePt t="59056" x="6091238" y="5013325"/>
          <p14:tracePt t="59063" x="6118225" y="4995863"/>
          <p14:tracePt t="59074" x="6183313" y="4976813"/>
          <p14:tracePt t="59079" x="6227763" y="4949825"/>
          <p14:tracePt t="59090" x="6273800" y="4930775"/>
          <p14:tracePt t="59094" x="6300788" y="4930775"/>
          <p14:tracePt t="59106" x="6346825" y="4913313"/>
          <p14:tracePt t="59111" x="6383338" y="4894263"/>
          <p14:tracePt t="59120" x="6402388" y="4876800"/>
          <p14:tracePt t="59128" x="6410325" y="4867275"/>
          <p14:tracePt t="59136" x="6465888" y="4840288"/>
          <p14:tracePt t="59143" x="6492875" y="4821238"/>
          <p14:tracePt t="59151" x="6538913" y="4794250"/>
          <p14:tracePt t="59159" x="6584950" y="4767263"/>
          <p14:tracePt t="59167" x="6630988" y="4738688"/>
          <p14:tracePt t="59176" x="6694488" y="4702175"/>
          <p14:tracePt t="59183" x="6757988" y="4665663"/>
          <p14:tracePt t="59192" x="6821488" y="4638675"/>
          <p14:tracePt t="59199" x="6867525" y="4629150"/>
          <p14:tracePt t="59207" x="6913563" y="4602163"/>
          <p14:tracePt t="59215" x="6950075" y="4592638"/>
          <p14:tracePt t="59223" x="7013575" y="4556125"/>
          <p14:tracePt t="59231" x="7077075" y="4529138"/>
          <p14:tracePt t="59239" x="7159625" y="4502150"/>
          <p14:tracePt t="59247" x="7186613" y="4483100"/>
          <p14:tracePt t="59256" x="7251700" y="4446588"/>
          <p14:tracePt t="59263" x="7305675" y="4419600"/>
          <p14:tracePt t="59274" x="7370763" y="4383088"/>
          <p14:tracePt t="59278" x="7424738" y="4346575"/>
          <p14:tracePt t="59290" x="7451725" y="4319588"/>
          <p14:tracePt t="59294" x="7461250" y="4310063"/>
          <p14:tracePt t="59306" x="7488238" y="4283075"/>
          <p14:tracePt t="59311" x="7507288" y="4264025"/>
          <p14:tracePt t="59320" x="7516813" y="4256088"/>
          <p14:tracePt t="59327" x="7534275" y="4237038"/>
          <p14:tracePt t="59335" x="7553325" y="4191000"/>
          <p14:tracePt t="59344" x="7561263" y="4183063"/>
          <p14:tracePt t="59351" x="7589838" y="4146550"/>
          <p14:tracePt t="59360" x="7626350" y="4081463"/>
          <p14:tracePt t="59367" x="7653338" y="4054475"/>
          <p14:tracePt t="59375" x="7699375" y="4008438"/>
          <p14:tracePt t="59383" x="7735888" y="3927475"/>
          <p14:tracePt t="59394" x="7772400" y="3862388"/>
          <p14:tracePt t="59399" x="7816850" y="3779838"/>
          <p14:tracePt t="59407" x="7872413" y="3679825"/>
          <p14:tracePt t="59415" x="7918450" y="3579813"/>
          <p14:tracePt t="59424" x="7981950" y="3397250"/>
          <p14:tracePt t="59431" x="8064500" y="3278188"/>
          <p14:tracePt t="59439" x="8128000" y="3141663"/>
          <p14:tracePt t="59447" x="8220075" y="3005138"/>
          <p14:tracePt t="59456" x="8310563" y="2867025"/>
          <p14:tracePt t="59463" x="8383588" y="2767013"/>
          <p14:tracePt t="59474" x="8439150" y="2647950"/>
          <p14:tracePt t="59478" x="8475663" y="2557463"/>
          <p14:tracePt t="59490" x="8520113" y="2492375"/>
          <p14:tracePt t="59495" x="8556625" y="2411413"/>
          <p14:tracePt t="59506" x="8575675" y="2382838"/>
          <p14:tracePt t="59511" x="8575675" y="2365375"/>
          <p14:tracePt t="59521" x="8585200" y="2328863"/>
          <p14:tracePt t="59526" x="8612188" y="2309813"/>
          <p14:tracePt t="59696" x="8602663" y="2309813"/>
          <p14:tracePt t="59707" x="8556625" y="2309813"/>
          <p14:tracePt t="59712" x="8548688" y="2319338"/>
          <p14:tracePt t="59721" x="8529638" y="2338388"/>
          <p14:tracePt t="59727" x="8512175" y="2346325"/>
          <p14:tracePt t="59735" x="8493125" y="2365375"/>
          <p14:tracePt t="59743" x="8466138" y="2401888"/>
          <p14:tracePt t="59751" x="8456613" y="2411413"/>
          <p14:tracePt t="59761" x="8439150" y="2419350"/>
          <p14:tracePt t="59767" x="8439150" y="2428875"/>
          <p14:tracePt t="59776" x="8429625" y="2447925"/>
          <p14:tracePt t="59783" x="8420100" y="2465388"/>
          <p14:tracePt t="59792" x="8410575" y="2474913"/>
          <p14:tracePt t="59927" x="8410575" y="2484438"/>
          <p14:tracePt t="59942" x="8429625" y="2484438"/>
          <p14:tracePt t="59951" x="8439150" y="2484438"/>
          <p14:tracePt t="59967" x="8447088" y="2484438"/>
          <p14:tracePt t="59977" x="8475663" y="2474913"/>
          <p14:tracePt t="59999" x="8483600" y="2465388"/>
          <p14:tracePt t="60007" x="8493125" y="2455863"/>
          <p14:tracePt t="60263" x="8493125" y="2447925"/>
          <p14:tracePt t="60272" x="8483600" y="2447925"/>
          <p14:tracePt t="60279" x="8483600" y="2455863"/>
          <p14:tracePt t="60287" x="8456613" y="2474913"/>
          <p14:tracePt t="60294" x="8447088" y="2484438"/>
          <p14:tracePt t="60310" x="8420100" y="2511425"/>
          <p14:tracePt t="60318" x="8402638" y="2528888"/>
          <p14:tracePt t="60326" x="8374063" y="2547938"/>
          <p14:tracePt t="60334" x="8356600" y="2593975"/>
          <p14:tracePt t="60342" x="8320088" y="2657475"/>
          <p14:tracePt t="60350" x="8264525" y="2757488"/>
          <p14:tracePt t="60358" x="8220075" y="2840038"/>
          <p14:tracePt t="60366" x="8147050" y="2940050"/>
          <p14:tracePt t="60374" x="8091488" y="3041650"/>
          <p14:tracePt t="60382" x="7935913" y="3341688"/>
          <p14:tracePt t="60392" x="7845425" y="3497263"/>
          <p14:tracePt t="60398" x="7753350" y="3633788"/>
          <p14:tracePt t="60407" x="7653338" y="3771900"/>
          <p14:tracePt t="60414" x="7561263" y="3908425"/>
          <p14:tracePt t="60423" x="7434263" y="4044950"/>
          <p14:tracePt t="60430" x="7342188" y="4183063"/>
          <p14:tracePt t="60440" x="7242175" y="4300538"/>
          <p14:tracePt t="60447" x="7150100" y="4402138"/>
          <p14:tracePt t="60456" x="7032625" y="4519613"/>
          <p14:tracePt t="60463" x="6950075" y="4611688"/>
          <p14:tracePt t="60473" x="6850063" y="4665663"/>
          <p14:tracePt t="60479" x="6767513" y="4730750"/>
          <p14:tracePt t="60491" x="6684963" y="4775200"/>
          <p14:tracePt t="60495" x="6602413" y="4811713"/>
          <p14:tracePt t="60507" x="6529388" y="4830763"/>
          <p14:tracePt t="60511" x="6446838" y="4857750"/>
          <p14:tracePt t="60521" x="6402388" y="4857750"/>
          <p14:tracePt t="60526" x="6365875" y="4867275"/>
          <p14:tracePt t="60536" x="6319838" y="4867275"/>
          <p14:tracePt t="60544" x="6283325" y="4884738"/>
          <p14:tracePt t="60551" x="6246813" y="4884738"/>
          <p14:tracePt t="60559" x="6210300" y="4884738"/>
          <p14:tracePt t="60567" x="6183313" y="4884738"/>
          <p14:tracePt t="60575" x="6154738" y="4884738"/>
          <p14:tracePt t="60583" x="6137275" y="4884738"/>
          <p14:tracePt t="60592" x="6127750" y="4884738"/>
          <p14:tracePt t="60600" x="6110288" y="4884738"/>
          <p14:tracePt t="60631" x="6100763" y="4884738"/>
          <p14:tracePt t="60639" x="6081713" y="4884738"/>
          <p14:tracePt t="60647" x="6073775" y="4884738"/>
          <p14:tracePt t="60659" x="6064250" y="4884738"/>
          <p14:tracePt t="60663" x="6045200" y="4884738"/>
          <p14:tracePt t="60674" x="6000750" y="4894263"/>
          <p14:tracePt t="60679" x="5918200" y="4922838"/>
          <p14:tracePt t="60690" x="5845175" y="4940300"/>
          <p14:tracePt t="60695" x="5762625" y="4976813"/>
          <p14:tracePt t="60706" x="5708650" y="4976813"/>
          <p14:tracePt t="60711" x="5634038" y="4986338"/>
          <p14:tracePt t="60723" x="5553075" y="5003800"/>
          <p14:tracePt t="60728" x="5497513" y="5003800"/>
          <p14:tracePt t="60735" x="5424488" y="5003800"/>
          <p14:tracePt t="60743" x="5397500" y="5003800"/>
          <p14:tracePt t="60751" x="5351463" y="5003800"/>
          <p14:tracePt t="60759" x="5314950" y="5003800"/>
          <p14:tracePt t="60767" x="5278438" y="5003800"/>
          <p14:tracePt t="60775" x="5251450" y="5013325"/>
          <p14:tracePt t="60808" x="5241925" y="5013325"/>
          <p14:tracePt t="60823" x="5214938" y="5013325"/>
          <p14:tracePt t="60831" x="5187950" y="5013325"/>
          <p14:tracePt t="60841" x="5159375" y="5013325"/>
          <p14:tracePt t="60847" x="5132388" y="5032375"/>
          <p14:tracePt t="60857" x="5114925" y="5032375"/>
          <p14:tracePt t="60863" x="5078413" y="5040313"/>
          <p14:tracePt t="60879" x="5059363" y="5059363"/>
          <p14:tracePt t="60892" x="5041900" y="5068888"/>
          <p14:tracePt t="60895" x="5005388" y="5076825"/>
          <p14:tracePt t="60906" x="4986338" y="5086350"/>
          <p14:tracePt t="60910" x="4959350" y="5095875"/>
          <p14:tracePt t="60922" x="4903788" y="5095875"/>
          <p14:tracePt t="60926" x="4840288" y="5122863"/>
          <p14:tracePt t="60935" x="4813300" y="5132388"/>
          <p14:tracePt t="60944" x="4767263" y="5159375"/>
          <p14:tracePt t="60951" x="4740275" y="5168900"/>
          <p14:tracePt t="60961" x="4694238" y="5186363"/>
          <p14:tracePt t="60967" x="4675188" y="5186363"/>
          <p14:tracePt t="60977" x="4648200" y="5195888"/>
          <p14:tracePt t="60983" x="4602163" y="5205413"/>
          <p14:tracePt t="60991" x="4584700" y="5214938"/>
          <p14:tracePt t="60999" x="4565650" y="5222875"/>
          <p14:tracePt t="61008" x="4557713" y="5222875"/>
          <p14:tracePt t="61015" x="4529138" y="5232400"/>
          <p14:tracePt t="61023" x="4529138" y="5241925"/>
          <p14:tracePt t="61191" x="4538663" y="5241925"/>
          <p14:tracePt t="61199" x="4548188" y="5241925"/>
          <p14:tracePt t="61208" x="4584700" y="5232400"/>
          <p14:tracePt t="61215" x="4657725" y="5222875"/>
          <p14:tracePt t="61225" x="4757738" y="5205413"/>
          <p14:tracePt t="61231" x="4849813" y="5205413"/>
          <p14:tracePt t="61240" x="4940300" y="5178425"/>
          <p14:tracePt t="61247" x="5041900" y="5168900"/>
          <p14:tracePt t="61256" x="5114925" y="5168900"/>
          <p14:tracePt t="61263" x="5195888" y="5141913"/>
          <p14:tracePt t="61274" x="5287963" y="5132388"/>
          <p14:tracePt t="61279" x="5351463" y="5105400"/>
          <p14:tracePt t="61291" x="5424488" y="5095875"/>
          <p14:tracePt t="61295" x="5507038" y="5068888"/>
          <p14:tracePt t="61304" x="5580063" y="5049838"/>
          <p14:tracePt t="61311" x="5662613" y="5013325"/>
          <p14:tracePt t="61319" x="5845175" y="4967288"/>
          <p14:tracePt t="61328" x="5927725" y="4940300"/>
          <p14:tracePt t="61335" x="6000750" y="4922838"/>
          <p14:tracePt t="61344" x="6081713" y="4903788"/>
          <p14:tracePt t="61351" x="6127750" y="4884738"/>
          <p14:tracePt t="61361" x="6256338" y="4848225"/>
          <p14:tracePt t="61367" x="6310313" y="4848225"/>
          <p14:tracePt t="61375" x="6346825" y="4821238"/>
          <p14:tracePt t="61383" x="6373813" y="4811713"/>
          <p14:tracePt t="61393" x="6410325" y="4811713"/>
          <p14:tracePt t="61399" x="6456363" y="4794250"/>
          <p14:tracePt t="61407" x="6483350" y="4784725"/>
          <p14:tracePt t="61415" x="6521450" y="4775200"/>
          <p14:tracePt t="61423" x="6557963" y="4767263"/>
          <p14:tracePt t="61431" x="6638925" y="4748213"/>
          <p14:tracePt t="61440" x="6731000" y="4711700"/>
          <p14:tracePt t="61447" x="6831013" y="4684713"/>
          <p14:tracePt t="61456" x="7069138" y="4629150"/>
          <p14:tracePt t="61463" x="7196138" y="4611688"/>
          <p14:tracePt t="61473" x="7361238" y="4584700"/>
          <p14:tracePt t="61479" x="7488238" y="4565650"/>
          <p14:tracePt t="61490" x="7626350" y="4538663"/>
          <p14:tracePt t="61494" x="7726363" y="4502150"/>
          <p14:tracePt t="61506" x="7835900" y="4456113"/>
          <p14:tracePt t="61510" x="7935913" y="4410075"/>
          <p14:tracePt t="61521" x="8018463" y="4373563"/>
          <p14:tracePt t="61526" x="8101013" y="4319588"/>
          <p14:tracePt t="61537" x="8164513" y="4283075"/>
          <p14:tracePt t="61543" x="8201025" y="4219575"/>
          <p14:tracePt t="61551" x="8228013" y="4191000"/>
          <p14:tracePt t="61560" x="8274050" y="4146550"/>
          <p14:tracePt t="61567" x="8301038" y="4117975"/>
          <p14:tracePt t="61576" x="8329613" y="4064000"/>
          <p14:tracePt t="61583" x="8347075" y="4017963"/>
          <p14:tracePt t="61591" x="8383588" y="3971925"/>
          <p14:tracePt t="61599" x="8393113" y="3927475"/>
          <p14:tracePt t="61607" x="8410575" y="3862388"/>
          <p14:tracePt t="61615" x="8439150" y="3789363"/>
          <p14:tracePt t="61623" x="8439150" y="3716338"/>
          <p14:tracePt t="61631" x="8456613" y="3633788"/>
          <p14:tracePt t="61640" x="8456613" y="3543300"/>
          <p14:tracePt t="61647" x="8502650" y="3397250"/>
          <p14:tracePt t="61657" x="8520113" y="3314700"/>
          <p14:tracePt t="61663" x="8539163" y="3241675"/>
          <p14:tracePt t="61673" x="8566150" y="3159125"/>
          <p14:tracePt t="61679" x="8575675" y="3114675"/>
          <p14:tracePt t="61689" x="8575675" y="3022600"/>
          <p14:tracePt t="61695" x="8575675" y="2949575"/>
          <p14:tracePt t="61706" x="8602663" y="2803525"/>
          <p14:tracePt t="61711" x="8602663" y="2757488"/>
          <p14:tracePt t="61720" x="8602663" y="2703513"/>
          <p14:tracePt t="61726" x="8602663" y="2593975"/>
          <p14:tracePt t="61735" x="8602663" y="2520950"/>
          <p14:tracePt t="61743" x="8602663" y="2501900"/>
          <p14:tracePt t="61751" x="8602663" y="2474913"/>
          <p14:tracePt t="61759" x="8602663" y="2438400"/>
          <p14:tracePt t="61775" x="8602663" y="2411413"/>
          <p14:tracePt t="61791" x="8602663" y="2392363"/>
          <p14:tracePt t="62079" x="8585200" y="2392363"/>
          <p14:tracePt t="62088" x="8575675" y="2428875"/>
          <p14:tracePt t="62095" x="8539163" y="2465388"/>
          <p14:tracePt t="62105" x="8483600" y="2547938"/>
          <p14:tracePt t="62111" x="8410575" y="2630488"/>
          <p14:tracePt t="62122" x="8347075" y="2711450"/>
          <p14:tracePt t="62127" x="8293100" y="2794000"/>
          <p14:tracePt t="62135" x="8220075" y="2894013"/>
          <p14:tracePt t="62144" x="8027988" y="3187700"/>
          <p14:tracePt t="62151" x="7908925" y="3305175"/>
          <p14:tracePt t="62159" x="7799388" y="3406775"/>
          <p14:tracePt t="62167" x="7662863" y="3552825"/>
          <p14:tracePt t="62177" x="7534275" y="3735388"/>
          <p14:tracePt t="62183" x="7424738" y="3871913"/>
          <p14:tracePt t="62191" x="7305675" y="3971925"/>
          <p14:tracePt t="62199" x="7215188" y="4110038"/>
          <p14:tracePt t="62208" x="7105650" y="4246563"/>
          <p14:tracePt t="62215" x="6967538" y="4383088"/>
          <p14:tracePt t="62225" x="6850063" y="4502150"/>
          <p14:tracePt t="62230" x="6748463" y="4611688"/>
          <p14:tracePt t="62240" x="6630988" y="4694238"/>
          <p14:tracePt t="62247" x="6492875" y="4821238"/>
          <p14:tracePt t="62257" x="6356350" y="4913313"/>
          <p14:tracePt t="62263" x="6256338" y="4967288"/>
          <p14:tracePt t="62273" x="6118225" y="5086350"/>
          <p14:tracePt t="62279" x="6037263" y="5132388"/>
          <p14:tracePt t="62290" x="5954713" y="5214938"/>
          <p14:tracePt t="62295" x="5881688" y="5251450"/>
          <p14:tracePt t="62306" x="5818188" y="5305425"/>
          <p14:tracePt t="62311" x="5772150" y="5332413"/>
          <p14:tracePt t="62320" x="5753100" y="5341938"/>
          <p14:tracePt t="62328" x="5708650" y="5368925"/>
          <p14:tracePt t="62335" x="5680075" y="5397500"/>
          <p14:tracePt t="62344" x="5653088" y="5451475"/>
          <p14:tracePt t="62351" x="5589588" y="5507038"/>
          <p14:tracePt t="62360" x="5480050" y="5543550"/>
          <p14:tracePt t="62367" x="5414963" y="5561013"/>
          <p14:tracePt t="62376" x="5287963" y="5597525"/>
          <p14:tracePt t="62383" x="5168900" y="5634038"/>
          <p14:tracePt t="62391" x="5041900" y="5643563"/>
          <p14:tracePt t="62399" x="4913313" y="5689600"/>
          <p14:tracePt t="62408" x="4813300" y="5734050"/>
          <p14:tracePt t="62415" x="4711700" y="5762625"/>
          <p14:tracePt t="62423" x="4621213" y="5770563"/>
          <p14:tracePt t="62431" x="4557713" y="5799138"/>
          <p14:tracePt t="62441" x="4529138" y="5807075"/>
          <p14:tracePt t="62447" x="4475163" y="5826125"/>
          <p14:tracePt t="62456" x="4438650" y="5835650"/>
          <p14:tracePt t="62463" x="4392613" y="5862638"/>
          <p14:tracePt t="62473" x="4375150" y="5872163"/>
          <p14:tracePt t="62479" x="4356100" y="5889625"/>
          <p14:tracePt t="62489" x="4329113" y="5899150"/>
          <p14:tracePt t="62495" x="4310063" y="5918200"/>
          <p14:tracePt t="62507" x="4273550" y="5954713"/>
          <p14:tracePt t="62510" x="4273550" y="5962650"/>
          <p14:tracePt t="62520" x="4246563" y="5991225"/>
          <p14:tracePt t="62527" x="4219575" y="6008688"/>
          <p14:tracePt t="62535" x="4200525" y="6027738"/>
          <p14:tracePt t="62544" x="4173538" y="6054725"/>
          <p14:tracePt t="62560" x="4137025" y="6091238"/>
          <p14:tracePt t="62567" x="4127500" y="6100763"/>
          <p14:tracePt t="62576" x="4090988" y="6127750"/>
          <p14:tracePt t="62591" x="4064000" y="6137275"/>
          <p14:tracePt t="62599" x="4054475" y="6154738"/>
          <p14:tracePt t="62607" x="4054475" y="6164263"/>
          <p14:tracePt t="62623" x="4044950" y="6173788"/>
          <p14:tracePt t="62631" x="4037013" y="6181725"/>
          <p14:tracePt t="62679" x="4027488" y="6191250"/>
          <p14:tracePt t="62695" x="4008438" y="6210300"/>
          <p14:tracePt t="62720" x="4000500" y="6227763"/>
          <p14:tracePt t="62872" x="4000500" y="6218238"/>
          <p14:tracePt t="62879" x="4000500" y="6210300"/>
          <p14:tracePt t="62894" x="4008438" y="6200775"/>
          <p14:tracePt t="62904" x="4008438" y="6191250"/>
          <p14:tracePt t="62927" x="4008438" y="6181725"/>
          <p14:tracePt t="62935" x="4027488" y="6164263"/>
          <p14:tracePt t="62942" x="4027488" y="6145213"/>
          <p14:tracePt t="62951" x="4037013" y="6108700"/>
          <p14:tracePt t="62960" x="4037013" y="6081713"/>
          <p14:tracePt t="62967" x="4064000" y="6035675"/>
          <p14:tracePt t="62975" x="4064000" y="5962650"/>
          <p14:tracePt t="62983" x="4119563" y="5881688"/>
          <p14:tracePt t="62992" x="4146550" y="5780088"/>
          <p14:tracePt t="62999" x="4173538" y="5689600"/>
          <p14:tracePt t="63009" x="4200525" y="5588000"/>
          <p14:tracePt t="63015" x="4256088" y="5168900"/>
          <p14:tracePt t="63023" x="4283075" y="5013325"/>
          <p14:tracePt t="63031" x="4283075" y="4848225"/>
          <p14:tracePt t="63040" x="4283075" y="4711700"/>
          <p14:tracePt t="63047" x="4283075" y="4548188"/>
          <p14:tracePt t="63056" x="4302125" y="4402138"/>
          <p14:tracePt t="63063" x="4329113" y="4227513"/>
          <p14:tracePt t="63074" x="4346575" y="4044950"/>
          <p14:tracePt t="63078" x="4392613" y="3862388"/>
          <p14:tracePt t="63089" x="4392613" y="3698875"/>
          <p14:tracePt t="63095" x="4438650" y="3533775"/>
          <p14:tracePt t="63107" x="4438650" y="3370263"/>
          <p14:tracePt t="63110" x="4465638" y="3224213"/>
          <p14:tracePt t="63120" x="4465638" y="3078163"/>
          <p14:tracePt t="63127" x="4465638" y="2968625"/>
          <p14:tracePt t="63135" x="4465638" y="2857500"/>
          <p14:tracePt t="63143" x="4465638" y="2767013"/>
          <p14:tracePt t="63151" x="4465638" y="2693988"/>
          <p14:tracePt t="63159" x="4465638" y="2647950"/>
          <p14:tracePt t="63167" x="4465638" y="2620963"/>
          <p14:tracePt t="63175" x="4465638" y="2593975"/>
          <p14:tracePt t="63183" x="4448175" y="2547938"/>
          <p14:tracePt t="63192" x="4438650" y="2528888"/>
          <p14:tracePt t="63199" x="4438650" y="2511425"/>
          <p14:tracePt t="63207" x="4419600" y="2492375"/>
          <p14:tracePt t="63215" x="4419600" y="2474913"/>
          <p14:tracePt t="63224" x="4419600" y="2455863"/>
          <p14:tracePt t="63231" x="4419600" y="2447925"/>
          <p14:tracePt t="63242" x="4411663" y="2428875"/>
          <p14:tracePt t="63247" x="4411663" y="2419350"/>
          <p14:tracePt t="63259" x="4383088" y="2392363"/>
          <p14:tracePt t="63263" x="4356100" y="2365375"/>
          <p14:tracePt t="63273" x="4319588" y="2346325"/>
          <p14:tracePt t="63279" x="4302125" y="2319338"/>
          <p14:tracePt t="63295" x="4292600" y="2319338"/>
          <p14:tracePt t="63335" x="4283075" y="2309813"/>
          <p14:tracePt t="63343" x="4273550" y="2309813"/>
          <p14:tracePt t="63351" x="4256088" y="2309813"/>
          <p14:tracePt t="63367" x="4246563" y="2309813"/>
          <p14:tracePt t="63375" x="4237038" y="2309813"/>
          <p14:tracePt t="63383" x="4229100" y="2309813"/>
          <p14:tracePt t="63392" x="4200525" y="2309813"/>
          <p14:tracePt t="63408" x="4200525" y="2319338"/>
          <p14:tracePt t="63415" x="4192588" y="2346325"/>
          <p14:tracePt t="63431" x="4192588" y="2365375"/>
          <p14:tracePt t="63440" x="4173538" y="2382838"/>
          <p14:tracePt t="63991" x="4173538" y="2401888"/>
          <p14:tracePt t="63999" x="4173538" y="2419350"/>
          <p14:tracePt t="64008" x="4173538" y="2438400"/>
          <p14:tracePt t="64015" x="4173538" y="2455863"/>
          <p14:tracePt t="64024" x="4173538" y="2484438"/>
          <p14:tracePt t="64031" x="4173538" y="2511425"/>
          <p14:tracePt t="64040" x="4173538" y="2547938"/>
          <p14:tracePt t="64047" x="4173538" y="2565400"/>
          <p14:tracePt t="64058" x="4173538" y="2574925"/>
          <p14:tracePt t="64063" x="4173538" y="2611438"/>
          <p14:tracePt t="64074" x="4173538" y="2630488"/>
          <p14:tracePt t="64079" x="4164013" y="2647950"/>
          <p14:tracePt t="64090" x="4164013" y="2674938"/>
          <p14:tracePt t="64094" x="4164013" y="2703513"/>
          <p14:tracePt t="64106" x="4164013" y="2730500"/>
          <p14:tracePt t="64111" x="4164013" y="2747963"/>
          <p14:tracePt t="64120" x="4164013" y="2776538"/>
          <p14:tracePt t="64126" x="4164013" y="2813050"/>
          <p14:tracePt t="64135" x="4164013" y="2840038"/>
          <p14:tracePt t="64143" x="4137025" y="2886075"/>
          <p14:tracePt t="64151" x="4137025" y="2913063"/>
          <p14:tracePt t="64159" x="4137025" y="2940050"/>
          <p14:tracePt t="64167" x="4137025" y="2976563"/>
          <p14:tracePt t="64175" x="4137025" y="3013075"/>
          <p14:tracePt t="64183" x="4127500" y="3049588"/>
          <p14:tracePt t="64192" x="4127500" y="3078163"/>
          <p14:tracePt t="64199" x="4127500" y="3114675"/>
          <p14:tracePt t="64208" x="4127500" y="3141663"/>
          <p14:tracePt t="64215" x="4127500" y="3168650"/>
          <p14:tracePt t="64224" x="4127500" y="3195638"/>
          <p14:tracePt t="64231" x="4127500" y="3214688"/>
          <p14:tracePt t="64241" x="4127500" y="3232150"/>
          <p14:tracePt t="64247" x="4127500" y="3251200"/>
          <p14:tracePt t="64256" x="4127500" y="3268663"/>
          <p14:tracePt t="64263" x="4127500" y="3287713"/>
          <p14:tracePt t="64273" x="4127500" y="3305175"/>
          <p14:tracePt t="64290" x="4127500" y="3314700"/>
          <p14:tracePt t="64295" x="4127500" y="3324225"/>
          <p14:tracePt t="64311" x="4127500" y="3333750"/>
          <p14:tracePt t="64335" x="4127500" y="3351213"/>
          <p14:tracePt t="64383" x="4127500" y="3360738"/>
          <p14:tracePt t="64423" x="4127500" y="3378200"/>
          <p14:tracePt t="64439" x="4127500" y="3387725"/>
          <p14:tracePt t="64456" x="4127500" y="3397250"/>
          <p14:tracePt t="64463" x="4127500" y="3406775"/>
          <p14:tracePt t="64472" x="4127500" y="3414713"/>
          <p14:tracePt t="64479" x="4127500" y="3424238"/>
          <p14:tracePt t="64490" x="4127500" y="3433763"/>
          <p14:tracePt t="64506" x="4127500" y="3451225"/>
          <p14:tracePt t="64511" x="4127500" y="3460750"/>
          <p14:tracePt t="64535" x="4127500" y="3470275"/>
          <p14:tracePt t="64567" x="4127500" y="3479800"/>
          <p14:tracePt t="64607" x="4127500" y="3497263"/>
          <p14:tracePt t="64623" x="4127500" y="3506788"/>
          <p14:tracePt t="64647" x="4127500" y="3524250"/>
          <p14:tracePt t="64663" x="4127500" y="3533775"/>
          <p14:tracePt t="64672" x="4127500" y="3543300"/>
          <p14:tracePt t="64695" x="4127500" y="3552825"/>
          <p14:tracePt t="64705" x="4127500" y="3570288"/>
          <p14:tracePt t="64711" x="4127500" y="3579813"/>
          <p14:tracePt t="64722" x="4127500" y="3589338"/>
          <p14:tracePt t="64727" x="4127500" y="3597275"/>
          <p14:tracePt t="64743" x="4127500" y="3616325"/>
          <p14:tracePt t="64751" x="4127500" y="3625850"/>
          <p14:tracePt t="64759" x="4127500" y="3643313"/>
          <p14:tracePt t="64766" x="4127500" y="3652838"/>
          <p14:tracePt t="64783" x="4127500" y="3670300"/>
          <p14:tracePt t="64920" x="4127500" y="3698875"/>
          <p14:tracePt t="64943" x="4137025" y="3706813"/>
          <p14:tracePt t="65095" x="4137025" y="3716338"/>
          <p14:tracePt t="65103" x="4146550" y="3725863"/>
          <p14:tracePt t="65110" x="4156075" y="3735388"/>
          <p14:tracePt t="65120" x="4156075" y="3743325"/>
          <p14:tracePt t="65142" x="4156075" y="3762375"/>
          <p14:tracePt t="65151" x="4164013" y="3779838"/>
          <p14:tracePt t="65159" x="4173538" y="3789363"/>
          <p14:tracePt t="65176" x="4173538" y="3798888"/>
          <p14:tracePt t="65183" x="4173538" y="3816350"/>
          <p14:tracePt t="65199" x="4173538" y="3825875"/>
          <p14:tracePt t="65224" x="4173538" y="3844925"/>
          <p14:tracePt t="65279" x="4173538" y="3862388"/>
          <p14:tracePt t="65407" x="4173538" y="3871913"/>
          <p14:tracePt t="65489" x="4173538" y="3889375"/>
          <p14:tracePt t="65521" x="4183063" y="3898900"/>
          <p14:tracePt t="65551" x="4183063" y="3917950"/>
          <p14:tracePt t="65577" x="4183063" y="3935413"/>
          <p14:tracePt t="65583" x="4183063" y="3944938"/>
          <p14:tracePt t="65591" x="4192588" y="3954463"/>
          <p14:tracePt t="65599" x="4200525" y="3963988"/>
          <p14:tracePt t="65608" x="4200525" y="3971925"/>
          <p14:tracePt t="65615" x="4210050" y="3971925"/>
          <p14:tracePt t="65625" x="4210050" y="3981450"/>
          <p14:tracePt t="65641" x="4210050" y="3990975"/>
          <p14:tracePt t="65672" x="4210050" y="4008438"/>
          <p14:tracePt t="65679" x="4210050" y="4017963"/>
          <p14:tracePt t="65847" x="4219575" y="4027488"/>
          <p14:tracePt t="65951" x="4229100" y="4017963"/>
          <p14:tracePt t="65959" x="4229100" y="4008438"/>
          <p14:tracePt t="65967" x="4246563" y="3990975"/>
          <p14:tracePt t="65992" x="4256088" y="3981450"/>
          <p14:tracePt t="66071" x="4265613" y="3971925"/>
          <p14:tracePt t="66079" x="4273550" y="3963988"/>
          <p14:tracePt t="66088" x="4273550" y="3954463"/>
          <p14:tracePt t="66095" x="4283075" y="3944938"/>
          <p14:tracePt t="66111" x="4283075" y="3935413"/>
          <p14:tracePt t="66120" x="4283075" y="3927475"/>
          <p14:tracePt t="66135" x="4302125" y="3898900"/>
          <p14:tracePt t="66159" x="4302125" y="3881438"/>
          <p14:tracePt t="66183" x="4302125" y="3862388"/>
          <p14:tracePt t="66871" x="4302125" y="3871913"/>
          <p14:tracePt t="66891" x="4302125" y="3881438"/>
          <p14:tracePt t="66904" x="4302125" y="3889375"/>
          <p14:tracePt t="66927" x="4302125" y="3908425"/>
          <p14:tracePt t="66951" x="4302125" y="3927475"/>
          <p14:tracePt t="66960" x="4310063" y="3944938"/>
          <p14:tracePt t="66975" x="4310063" y="3963988"/>
          <p14:tracePt t="66983" x="4329113" y="3981450"/>
          <p14:tracePt t="66999" x="4329113" y="3990975"/>
          <p14:tracePt t="67009" x="4338638" y="4000500"/>
          <p14:tracePt t="67023" x="4338638" y="4008438"/>
          <p14:tracePt t="67031" x="4346575" y="4017963"/>
          <p14:tracePt t="67041" x="4356100" y="4027488"/>
          <p14:tracePt t="67047" x="4356100" y="4037013"/>
          <p14:tracePt t="67057" x="4365625" y="4044950"/>
          <p14:tracePt t="67063" x="4375150" y="4054475"/>
          <p14:tracePt t="67074" x="4383088" y="4064000"/>
          <p14:tracePt t="67079" x="4402138" y="4081463"/>
          <p14:tracePt t="67090" x="4411663" y="4090988"/>
          <p14:tracePt t="67107" x="4419600" y="4100513"/>
          <p14:tracePt t="67112" x="4438650" y="4127500"/>
          <p14:tracePt t="67120" x="4448175" y="4127500"/>
          <p14:tracePt t="67128" x="4456113" y="4137025"/>
          <p14:tracePt t="67135" x="4465638" y="4146550"/>
          <p14:tracePt t="67143" x="4475163" y="4146550"/>
          <p14:tracePt t="67151" x="4484688" y="4154488"/>
          <p14:tracePt t="67159" x="4492625" y="4154488"/>
          <p14:tracePt t="67167" x="4511675" y="4164013"/>
          <p14:tracePt t="67183" x="4529138" y="4183063"/>
          <p14:tracePt t="67191" x="4548188" y="4200525"/>
          <p14:tracePt t="67199" x="4557713" y="4200525"/>
          <p14:tracePt t="67207" x="4565650" y="4210050"/>
          <p14:tracePt t="67215" x="4584700" y="4219575"/>
          <p14:tracePt t="67223" x="4611688" y="4237038"/>
          <p14:tracePt t="67231" x="4657725" y="4273550"/>
          <p14:tracePt t="67240" x="4703763" y="4292600"/>
          <p14:tracePt t="67247" x="4767263" y="4319588"/>
          <p14:tracePt t="67256" x="4813300" y="4346575"/>
          <p14:tracePt t="67263" x="4886325" y="4373563"/>
          <p14:tracePt t="67274" x="4922838" y="4402138"/>
          <p14:tracePt t="67278" x="4976813" y="4429125"/>
          <p14:tracePt t="67289" x="5022850" y="4446588"/>
          <p14:tracePt t="67295" x="5078413" y="4483100"/>
          <p14:tracePt t="67304" x="5122863" y="4511675"/>
          <p14:tracePt t="67311" x="5168900" y="4529138"/>
          <p14:tracePt t="67322" x="5205413" y="4538663"/>
          <p14:tracePt t="67327" x="5232400" y="4548188"/>
          <p14:tracePt t="67335" x="5278438" y="4556125"/>
          <p14:tracePt t="67344" x="5324475" y="4575175"/>
          <p14:tracePt t="67351" x="5341938" y="4575175"/>
          <p14:tracePt t="67360" x="5360988" y="4584700"/>
          <p14:tracePt t="67367" x="5387975" y="4584700"/>
          <p14:tracePt t="67376" x="5414963" y="4602163"/>
          <p14:tracePt t="67383" x="5451475" y="4611688"/>
          <p14:tracePt t="67394" x="5507038" y="4638675"/>
          <p14:tracePt t="67399" x="5561013" y="4648200"/>
          <p14:tracePt t="67407" x="5580063" y="4648200"/>
          <p14:tracePt t="67415" x="5626100" y="4665663"/>
          <p14:tracePt t="67423" x="5634038" y="4665663"/>
          <p14:tracePt t="67431" x="5643563" y="4665663"/>
          <p14:tracePt t="67472" x="5653088" y="4665663"/>
          <p14:tracePt t="67478" x="5680075" y="4684713"/>
          <p14:tracePt t="67489" x="5745163" y="4711700"/>
          <p14:tracePt t="67495" x="5808663" y="4738688"/>
          <p14:tracePt t="67505" x="5891213" y="4748213"/>
          <p14:tracePt t="67511" x="5981700" y="4775200"/>
          <p14:tracePt t="67522" x="6081713" y="4784725"/>
          <p14:tracePt t="67526" x="6173788" y="4784725"/>
          <p14:tracePt t="67535" x="6429375" y="4840288"/>
          <p14:tracePt t="67543" x="6575425" y="4840288"/>
          <p14:tracePt t="67551" x="6694488" y="4867275"/>
          <p14:tracePt t="67560" x="6767513" y="4884738"/>
          <p14:tracePt t="67567" x="6858000" y="4884738"/>
          <p14:tracePt t="67575" x="6923088" y="4903788"/>
          <p14:tracePt t="67583" x="6940550" y="4903788"/>
          <p14:tracePt t="67591" x="6950075" y="4903788"/>
          <p14:tracePt t="67599" x="6967538" y="4903788"/>
          <p14:tracePt t="67608" x="6977063" y="4913313"/>
          <p14:tracePt t="67615" x="6986588" y="4913313"/>
          <p14:tracePt t="67624" x="7004050" y="4930775"/>
          <p14:tracePt t="67631" x="7023100" y="4930775"/>
          <p14:tracePt t="67641" x="7059613" y="4940300"/>
          <p14:tracePt t="67647" x="7086600" y="4967288"/>
          <p14:tracePt t="67657" x="7159625" y="5003800"/>
          <p14:tracePt t="67663" x="7186613" y="5003800"/>
          <p14:tracePt t="67673" x="7205663" y="5013325"/>
          <p14:tracePt t="67679" x="7242175" y="5013325"/>
          <p14:tracePt t="67704" x="7259638" y="5013325"/>
          <p14:tracePt t="67710" x="7269163" y="5013325"/>
          <p14:tracePt t="67722" x="7296150" y="5013325"/>
          <p14:tracePt t="67727" x="7315200" y="5013325"/>
          <p14:tracePt t="67736" x="7324725" y="5013325"/>
          <p14:tracePt t="67743" x="7342188" y="5013325"/>
          <p14:tracePt t="67759" x="7361238" y="5013325"/>
          <p14:tracePt t="67767" x="7378700" y="5013325"/>
          <p14:tracePt t="67775" x="7407275" y="5013325"/>
          <p14:tracePt t="67783" x="7470775" y="5032375"/>
          <p14:tracePt t="67792" x="7561263" y="5049838"/>
          <p14:tracePt t="67799" x="7662863" y="5086350"/>
          <p14:tracePt t="67807" x="7753350" y="5113338"/>
          <p14:tracePt t="67815" x="7853363" y="5159375"/>
          <p14:tracePt t="67825" x="8091488" y="5214938"/>
          <p14:tracePt t="67831" x="8164513" y="5222875"/>
          <p14:tracePt t="67841" x="8237538" y="5222875"/>
          <p14:tracePt t="67847" x="8247063" y="5241925"/>
          <p14:tracePt t="67859" x="8264525" y="5241925"/>
          <p14:tracePt t="67936" x="8274050" y="5241925"/>
          <p14:tracePt t="67962" x="8293100" y="5222875"/>
          <p14:tracePt t="68031" x="8301038" y="5214938"/>
          <p14:tracePt t="68121" x="8301038" y="5205413"/>
          <p14:tracePt t="70055" x="8301038" y="5186363"/>
          <p14:tracePt t="70071" x="8301038" y="5178425"/>
          <p14:tracePt t="70079" x="8301038" y="5168900"/>
          <p14:tracePt t="70091" x="8301038" y="5159375"/>
          <p14:tracePt t="70104" x="8301038" y="5149850"/>
          <p14:tracePt t="70122" x="8301038" y="5141913"/>
          <p14:tracePt t="70127" x="8293100" y="5132388"/>
          <p14:tracePt t="70143" x="8293100" y="5105400"/>
          <p14:tracePt t="70151" x="8293100" y="5086350"/>
          <p14:tracePt t="70159" x="8274050" y="5059363"/>
          <p14:tracePt t="70167" x="8274050" y="5049838"/>
          <p14:tracePt t="70176" x="8264525" y="5032375"/>
          <p14:tracePt t="70183" x="8264525" y="5013325"/>
          <p14:tracePt t="70192" x="8247063" y="4986338"/>
          <p14:tracePt t="70207" x="8247063" y="4976813"/>
          <p14:tracePt t="70215" x="8228013" y="4959350"/>
          <p14:tracePt t="70224" x="8210550" y="4940300"/>
          <p14:tracePt t="70231" x="8201025" y="4930775"/>
          <p14:tracePt t="70240" x="8183563" y="4913313"/>
          <p14:tracePt t="70256" x="8183563" y="4894263"/>
          <p14:tracePt t="70263" x="8183563" y="4884738"/>
          <p14:tracePt t="70276" x="8154988" y="4867275"/>
          <p14:tracePt t="70279" x="8137525" y="4848225"/>
          <p14:tracePt t="70289" x="8128000" y="4840288"/>
          <p14:tracePt t="70295" x="8101013" y="4811713"/>
          <p14:tracePt t="70305" x="8081963" y="4794250"/>
          <p14:tracePt t="70311" x="8064500" y="4775200"/>
          <p14:tracePt t="70321" x="8045450" y="4757738"/>
          <p14:tracePt t="70326" x="8008938" y="4730750"/>
          <p14:tracePt t="70335" x="7962900" y="4702175"/>
          <p14:tracePt t="70343" x="7918450" y="4665663"/>
          <p14:tracePt t="70351" x="7889875" y="4629150"/>
          <p14:tracePt t="70360" x="7826375" y="4611688"/>
          <p14:tracePt t="70367" x="7762875" y="4565650"/>
          <p14:tracePt t="70376" x="7680325" y="4529138"/>
          <p14:tracePt t="70383" x="7634288" y="4519613"/>
          <p14:tracePt t="70392" x="7570788" y="4483100"/>
          <p14:tracePt t="70398" x="7516813" y="4456113"/>
          <p14:tracePt t="70407" x="7480300" y="4446588"/>
          <p14:tracePt t="70415" x="7443788" y="4438650"/>
          <p14:tracePt t="70423" x="7407275" y="4410075"/>
          <p14:tracePt t="70431" x="7370763" y="4392613"/>
          <p14:tracePt t="70440" x="7334250" y="4383088"/>
          <p14:tracePt t="70447" x="7296150" y="4373563"/>
          <p14:tracePt t="70457" x="7278688" y="4356100"/>
          <p14:tracePt t="70463" x="7242175" y="4329113"/>
          <p14:tracePt t="70475" x="7232650" y="4329113"/>
          <p14:tracePt t="70479" x="7205663" y="4319588"/>
          <p14:tracePt t="70490" x="7186613" y="4319588"/>
          <p14:tracePt t="70535" x="7178675" y="4319588"/>
          <p14:tracePt t="70543" x="7159625" y="4300538"/>
          <p14:tracePt t="70551" x="7123113" y="4273550"/>
          <p14:tracePt t="70559" x="7096125" y="4264025"/>
          <p14:tracePt t="70567" x="7050088" y="4246563"/>
          <p14:tracePt t="70576" x="6986588" y="4210050"/>
          <p14:tracePt t="70583" x="6986588" y="4200525"/>
          <p14:tracePt t="70592" x="6959600" y="4183063"/>
          <p14:tracePt t="70599" x="6940550" y="4173538"/>
          <p14:tracePt t="70607" x="6904038" y="4154488"/>
          <p14:tracePt t="70615" x="6886575" y="4146550"/>
          <p14:tracePt t="70623" x="6877050" y="4146550"/>
          <p14:tracePt t="70631" x="6858000" y="4137025"/>
          <p14:tracePt t="70640" x="6858000" y="4127500"/>
          <p14:tracePt t="70663" x="6840538" y="4117975"/>
          <p14:tracePt t="70674" x="6821488" y="4110038"/>
          <p14:tracePt t="70679" x="6813550" y="4100513"/>
          <p14:tracePt t="70690" x="6804025" y="4100513"/>
          <p14:tracePt t="70694" x="6784975" y="4090988"/>
          <p14:tracePt t="70711" x="6777038" y="4090988"/>
          <p14:tracePt t="71575" x="6757988" y="4090988"/>
          <p14:tracePt t="71582" x="6748463" y="4090988"/>
          <p14:tracePt t="71599" x="6740525" y="4090988"/>
          <p14:tracePt t="71608" x="6731000" y="4090988"/>
          <p14:tracePt t="71615" x="6721475" y="4090988"/>
          <p14:tracePt t="71624" x="6694488" y="4090988"/>
          <p14:tracePt t="71631" x="6684963" y="4090988"/>
          <p14:tracePt t="71639" x="6667500" y="4100513"/>
          <p14:tracePt t="71646" x="6667500" y="4110038"/>
          <p14:tracePt t="71654" x="6648450" y="4117975"/>
          <p14:tracePt t="71662" x="6621463" y="4137025"/>
          <p14:tracePt t="71672" x="6602413" y="4154488"/>
          <p14:tracePt t="71678" x="6575425" y="4164013"/>
          <p14:tracePt t="71688" x="6529388" y="4200525"/>
          <p14:tracePt t="71693" x="6429375" y="4256088"/>
          <p14:tracePt t="71704" x="6337300" y="4300538"/>
          <p14:tracePt t="71710" x="6237288" y="4356100"/>
          <p14:tracePt t="71719" x="6137275" y="4392613"/>
          <p14:tracePt t="71726" x="5835650" y="4492625"/>
          <p14:tracePt t="71734" x="5735638" y="4548188"/>
          <p14:tracePt t="71742" x="5626100" y="4592638"/>
          <p14:tracePt t="71751" x="5470525" y="4684713"/>
          <p14:tracePt t="71760" x="5351463" y="4757738"/>
          <p14:tracePt t="71767" x="5251450" y="4794250"/>
          <p14:tracePt t="71775" x="5187950" y="4830763"/>
          <p14:tracePt t="71783" x="5105400" y="4884738"/>
          <p14:tracePt t="71791" x="5059363" y="4922838"/>
          <p14:tracePt t="71799" x="4995863" y="4949825"/>
          <p14:tracePt t="71807" x="4976813" y="4959350"/>
          <p14:tracePt t="71814" x="4949825" y="4995863"/>
          <p14:tracePt t="71822" x="4932363" y="5013325"/>
          <p14:tracePt t="71830" x="4922838" y="5022850"/>
          <p14:tracePt t="71840" x="4903788" y="5032375"/>
          <p14:tracePt t="71846" x="4876800" y="5068888"/>
          <p14:tracePt t="71855" x="4876800" y="5076825"/>
          <p14:tracePt t="71862" x="4849813" y="5105400"/>
          <p14:tracePt t="71871" x="4813300" y="5132388"/>
          <p14:tracePt t="71878" x="4794250" y="5168900"/>
          <p14:tracePt t="71891" x="4776788" y="5186363"/>
          <p14:tracePt t="71894" x="4730750" y="5205413"/>
          <p14:tracePt t="71903" x="4684713" y="5241925"/>
          <p14:tracePt t="71910" x="4667250" y="5259388"/>
          <p14:tracePt t="71918" x="4621213" y="5295900"/>
          <p14:tracePt t="71926" x="4575175" y="5314950"/>
          <p14:tracePt t="71934" x="4538663" y="5351463"/>
          <p14:tracePt t="71942" x="4511675" y="5368925"/>
          <p14:tracePt t="71950" x="4484688" y="5387975"/>
          <p14:tracePt t="71958" x="4448175" y="5414963"/>
          <p14:tracePt t="71966" x="4438650" y="5414963"/>
          <p14:tracePt t="71974" x="4411663" y="5434013"/>
          <p14:tracePt t="71982" x="4392613" y="5441950"/>
          <p14:tracePt t="71998" x="4383088" y="5441950"/>
          <p14:tracePt t="72007" x="4375150" y="5461000"/>
          <p14:tracePt t="72014" x="4365625" y="5461000"/>
          <p14:tracePt t="72096" x="4346575" y="5461000"/>
          <p14:tracePt t="72215" x="4338638" y="5451475"/>
          <p14:tracePt t="72223" x="4338638" y="5441950"/>
          <p14:tracePt t="72240" x="4346575" y="5424488"/>
          <p14:tracePt t="72246" x="4365625" y="5405438"/>
          <p14:tracePt t="72257" x="4383088" y="5378450"/>
          <p14:tracePt t="72263" x="4411663" y="5351463"/>
          <p14:tracePt t="72273" x="4448175" y="5332413"/>
          <p14:tracePt t="72279" x="4492625" y="5305425"/>
          <p14:tracePt t="72292" x="4575175" y="5251450"/>
          <p14:tracePt t="72296" x="4630738" y="5232400"/>
          <p14:tracePt t="72306" x="4694238" y="5186363"/>
          <p14:tracePt t="72310" x="4776788" y="5132388"/>
          <p14:tracePt t="72321" x="4876800" y="5095875"/>
          <p14:tracePt t="72327" x="4976813" y="5049838"/>
          <p14:tracePt t="72335" x="5078413" y="5013325"/>
          <p14:tracePt t="72344" x="5168900" y="4986338"/>
          <p14:tracePt t="72351" x="5314950" y="4967288"/>
          <p14:tracePt t="72360" x="5434013" y="4940300"/>
          <p14:tracePt t="72367" x="5507038" y="4922838"/>
          <p14:tracePt t="72375" x="5553075" y="4903788"/>
          <p14:tracePt t="72383" x="5616575" y="4894263"/>
          <p14:tracePt t="72394" x="5670550" y="4894263"/>
          <p14:tracePt t="72399" x="5745163" y="4867275"/>
          <p14:tracePt t="72408" x="5826125" y="4867275"/>
          <p14:tracePt t="72415" x="5899150" y="4848225"/>
          <p14:tracePt t="72424" x="5964238" y="4811713"/>
          <p14:tracePt t="72431" x="6045200" y="4784725"/>
          <p14:tracePt t="72441" x="6100763" y="4775200"/>
          <p14:tracePt t="72447" x="6183313" y="4748213"/>
          <p14:tracePt t="72457" x="6256338" y="4738688"/>
          <p14:tracePt t="72463" x="6337300" y="4711700"/>
          <p14:tracePt t="72474" x="6548438" y="4657725"/>
          <p14:tracePt t="72478" x="6675438" y="4621213"/>
          <p14:tracePt t="72489" x="6813550" y="4602163"/>
          <p14:tracePt t="72495" x="6923088" y="4556125"/>
          <p14:tracePt t="72505" x="7059613" y="4519613"/>
          <p14:tracePt t="72511" x="7132638" y="4492625"/>
          <p14:tracePt t="72522" x="7178675" y="4475163"/>
          <p14:tracePt t="72527" x="7242175" y="4456113"/>
          <p14:tracePt t="72535" x="7259638" y="4456113"/>
          <p14:tracePt t="72544" x="7259638" y="4446588"/>
          <p14:tracePt t="72551" x="7278688" y="4446588"/>
          <p14:tracePt t="72567" x="7288213" y="4446588"/>
          <p14:tracePt t="72575" x="7296150" y="4438650"/>
          <p14:tracePt t="72583" x="7305675" y="4429125"/>
          <p14:tracePt t="72592" x="7315200" y="4419600"/>
          <p14:tracePt t="72607" x="7342188" y="4419600"/>
          <p14:tracePt t="72615" x="7361238" y="4402138"/>
          <p14:tracePt t="72624" x="7378700" y="4392613"/>
          <p14:tracePt t="72631" x="7407275" y="4383088"/>
          <p14:tracePt t="72640" x="7424738" y="4365625"/>
          <p14:tracePt t="72646" x="7488238" y="4329113"/>
          <p14:tracePt t="72656" x="7553325" y="4292600"/>
          <p14:tracePt t="72663" x="7634288" y="4246563"/>
          <p14:tracePt t="72674" x="7726363" y="4191000"/>
          <p14:tracePt t="72679" x="7826375" y="4137025"/>
          <p14:tracePt t="72690" x="7926388" y="4090988"/>
          <p14:tracePt t="72695" x="7991475" y="4044950"/>
          <p14:tracePt t="72705" x="8045450" y="3990975"/>
          <p14:tracePt t="72710" x="8108950" y="3935413"/>
          <p14:tracePt t="72720" x="8154988" y="3889375"/>
          <p14:tracePt t="72726" x="8183563" y="3862388"/>
          <p14:tracePt t="72735" x="8201025" y="3825875"/>
          <p14:tracePt t="72744" x="8210550" y="3789363"/>
          <p14:tracePt t="72751" x="8220075" y="3779838"/>
          <p14:tracePt t="72759" x="8220075" y="3752850"/>
          <p14:tracePt t="72767" x="8237538" y="3735388"/>
          <p14:tracePt t="72775" x="8237538" y="3725863"/>
          <p14:tracePt t="72783" x="8237538" y="3698875"/>
          <p14:tracePt t="72792" x="8237538" y="3679825"/>
          <p14:tracePt t="72799" x="8237538" y="3652838"/>
          <p14:tracePt t="72807" x="8220075" y="3652838"/>
          <p14:tracePt t="72815" x="8191500" y="3633788"/>
          <p14:tracePt t="72825" x="8164513" y="3616325"/>
          <p14:tracePt t="72831" x="8137525" y="3597275"/>
          <p14:tracePt t="72840" x="8064500" y="3560763"/>
          <p14:tracePt t="72847" x="8018463" y="3543300"/>
          <p14:tracePt t="72857" x="7972425" y="3533775"/>
          <p14:tracePt t="72863" x="7899400" y="3533775"/>
          <p14:tracePt t="72874" x="7808913" y="3506788"/>
          <p14:tracePt t="72879" x="7707313" y="3487738"/>
          <p14:tracePt t="72891" x="7616825" y="3460750"/>
          <p14:tracePt t="72895" x="7524750" y="3460750"/>
          <p14:tracePt t="72908" x="7434263" y="3460750"/>
          <p14:tracePt t="72913" x="7378700" y="3460750"/>
          <p14:tracePt t="72922" x="7315200" y="3451225"/>
          <p14:tracePt t="72927" x="7288213" y="3451225"/>
          <p14:tracePt t="72935" x="7269163" y="3451225"/>
          <p14:tracePt t="72943" x="7251700" y="3451225"/>
          <p14:tracePt t="72951" x="7242175" y="3451225"/>
          <p14:tracePt t="72967" x="7223125" y="3451225"/>
          <p14:tracePt t="72975" x="7205663" y="3460750"/>
          <p14:tracePt t="72992" x="7186613" y="3479800"/>
          <p14:tracePt t="73015" x="7178675" y="3487738"/>
          <p14:tracePt t="73023" x="7178675" y="3497263"/>
          <p14:tracePt t="73031" x="7159625" y="3516313"/>
          <p14:tracePt t="73047" x="7159625" y="3524250"/>
          <p14:tracePt t="73057" x="7150100" y="3524250"/>
          <p14:tracePt t="73079" x="7142163" y="3543300"/>
          <p14:tracePt t="73095" x="7132638" y="3552825"/>
          <p14:tracePt t="73111" x="7113588" y="3570288"/>
          <p14:tracePt t="73120" x="7105650" y="3579813"/>
          <p14:tracePt t="73128" x="7096125" y="3589338"/>
          <p14:tracePt t="73135" x="7086600" y="3597275"/>
          <p14:tracePt t="73143" x="7069138" y="3616325"/>
          <p14:tracePt t="73151" x="7032625" y="3633788"/>
          <p14:tracePt t="73160" x="6950075" y="3643313"/>
          <p14:tracePt t="73167" x="6923088" y="3643313"/>
          <p14:tracePt t="73176" x="6886575" y="3679825"/>
          <p14:tracePt t="73183" x="6858000" y="3679825"/>
          <p14:tracePt t="73192" x="6831013" y="3689350"/>
          <p14:tracePt t="73199" x="6821488" y="3698875"/>
          <p14:tracePt t="73215" x="6813550" y="3706813"/>
          <p14:tracePt t="73495" x="6804025" y="3706813"/>
          <p14:tracePt t="73504" x="6804025" y="3698875"/>
          <p14:tracePt t="73510" x="6804025" y="3679825"/>
          <p14:tracePt t="73520" x="6804025" y="3662363"/>
          <p14:tracePt t="73527" x="6804025" y="3643313"/>
          <p14:tracePt t="73535" x="6804025" y="3625850"/>
          <p14:tracePt t="73543" x="6804025" y="3597275"/>
          <p14:tracePt t="73551" x="6804025" y="3579813"/>
          <p14:tracePt t="73559" x="6804025" y="3560763"/>
          <p14:tracePt t="73567" x="6794500" y="3543300"/>
          <p14:tracePt t="73575" x="6794500" y="3524250"/>
          <p14:tracePt t="73583" x="6794500" y="3516313"/>
          <p14:tracePt t="73599" x="6784975" y="3506788"/>
          <p14:tracePt t="73607" x="6784975" y="3497263"/>
          <p14:tracePt t="73615" x="6784975" y="3479800"/>
          <p14:tracePt t="73624" x="6784975" y="3470275"/>
          <p14:tracePt t="73631" x="6777038" y="3443288"/>
          <p14:tracePt t="73641" x="6767513" y="3433763"/>
          <p14:tracePt t="73647" x="6757988" y="3424238"/>
          <p14:tracePt t="73657" x="6748463" y="3414713"/>
          <p14:tracePt t="73663" x="6748463" y="3406775"/>
          <p14:tracePt t="73673" x="6748463" y="3397250"/>
          <p14:tracePt t="73679" x="6748463" y="3378200"/>
          <p14:tracePt t="73695" x="6748463" y="3370263"/>
          <p14:tracePt t="73704" x="6748463" y="3360738"/>
          <p14:tracePt t="73711" x="6740525" y="3351213"/>
          <p14:tracePt t="73721" x="6731000" y="3341688"/>
          <p14:tracePt t="73728" x="6721475" y="3333750"/>
          <p14:tracePt t="73735" x="6711950" y="3314700"/>
          <p14:tracePt t="73744" x="6704013" y="3305175"/>
          <p14:tracePt t="73751" x="6684963" y="3287713"/>
          <p14:tracePt t="73760" x="6684963" y="3278188"/>
          <p14:tracePt t="73767" x="6675438" y="3268663"/>
          <p14:tracePt t="73776" x="6675438" y="3260725"/>
          <p14:tracePt t="73783" x="6675438" y="3251200"/>
          <p14:tracePt t="73792" x="6675438" y="3232150"/>
          <p14:tracePt t="73800" x="6675438" y="3224213"/>
          <p14:tracePt t="73815" x="6675438" y="3205163"/>
          <p14:tracePt t="73831" x="6675438" y="3187700"/>
          <p14:tracePt t="73840" x="6675438" y="3178175"/>
          <p14:tracePt t="73847" x="6675438" y="3159125"/>
          <p14:tracePt t="73857" x="6675438" y="3151188"/>
          <p14:tracePt t="73863" x="6675438" y="3132138"/>
          <p14:tracePt t="73879" x="6675438" y="3114675"/>
          <p14:tracePt t="73890" x="6675438" y="3095625"/>
          <p14:tracePt t="73895" x="6675438" y="3078163"/>
          <p14:tracePt t="73905" x="6684963" y="3068638"/>
          <p14:tracePt t="73911" x="6704013" y="3059113"/>
          <p14:tracePt t="73919" x="6731000" y="3049588"/>
          <p14:tracePt t="73943" x="6748463" y="3049588"/>
          <p14:tracePt t="73951" x="6757988" y="3049588"/>
          <p14:tracePt t="73976" x="6821488" y="3049588"/>
          <p14:tracePt t="73991" x="6850063" y="3049588"/>
          <p14:tracePt t="73999" x="6886575" y="3049588"/>
          <p14:tracePt t="74008" x="6913563" y="3049588"/>
          <p14:tracePt t="74015" x="6967538" y="3049588"/>
          <p14:tracePt t="74024" x="7096125" y="3049588"/>
          <p14:tracePt t="74031" x="7169150" y="3049588"/>
          <p14:tracePt t="74040" x="7242175" y="3049588"/>
          <p14:tracePt t="74047" x="7288213" y="3059113"/>
          <p14:tracePt t="74056" x="7324725" y="3059113"/>
          <p14:tracePt t="74063" x="7378700" y="3059113"/>
          <p14:tracePt t="74075" x="7470775" y="3059113"/>
          <p14:tracePt t="74079" x="7534275" y="3086100"/>
          <p14:tracePt t="74091" x="7589838" y="3086100"/>
          <p14:tracePt t="74095" x="7626350" y="3086100"/>
          <p14:tracePt t="74111" x="7643813" y="3086100"/>
          <p14:tracePt t="74123" x="7653338" y="3095625"/>
          <p14:tracePt t="74135" x="7680325" y="3095625"/>
          <p14:tracePt t="74143" x="7707313" y="3095625"/>
          <p14:tracePt t="74151" x="7743825" y="3114675"/>
          <p14:tracePt t="74159" x="7808913" y="3114675"/>
          <p14:tracePt t="74167" x="7872413" y="3132138"/>
          <p14:tracePt t="74176" x="7908925" y="3132138"/>
          <p14:tracePt t="74183" x="7945438" y="3151188"/>
          <p14:tracePt t="74192" x="7981950" y="3151188"/>
          <p14:tracePt t="74199" x="8035925" y="3151188"/>
          <p14:tracePt t="74207" x="8137525" y="3178175"/>
          <p14:tracePt t="74215" x="8228013" y="3205163"/>
          <p14:tracePt t="74224" x="8320088" y="3205163"/>
          <p14:tracePt t="74231" x="8420100" y="3232150"/>
          <p14:tracePt t="74240" x="8512175" y="3241675"/>
          <p14:tracePt t="74247" x="8721725" y="3278188"/>
          <p14:tracePt t="74256" x="8794750" y="3278188"/>
          <p14:tracePt t="74263" x="8831263" y="3287713"/>
          <p14:tracePt t="74274" x="8867775" y="3287713"/>
          <p14:tracePt t="74279" x="8877300" y="3287713"/>
          <p14:tracePt t="74290" x="8913813" y="3297238"/>
          <p14:tracePt t="74295" x="8931275" y="3305175"/>
          <p14:tracePt t="74306" x="8940800" y="3305175"/>
          <p14:tracePt t="74311" x="8950325" y="3305175"/>
          <p14:tracePt t="74351" x="8959850" y="3305175"/>
          <p14:tracePt t="74360" x="8967788" y="3305175"/>
          <p14:tracePt t="74367" x="8986838" y="3305175"/>
          <p14:tracePt t="74375" x="9004300" y="3305175"/>
          <p14:tracePt t="74384" x="9032875" y="3305175"/>
          <p14:tracePt t="74391" x="9077325" y="3305175"/>
          <p14:tracePt t="74399" x="9113838" y="3305175"/>
          <p14:tracePt t="74408" x="9159875" y="3305175"/>
          <p14:tracePt t="74415" x="9186863" y="3305175"/>
          <p14:tracePt t="74425" x="9215438" y="3305175"/>
          <p14:tracePt t="74431" x="9242425" y="3287713"/>
          <p14:tracePt t="74441" x="9259888" y="3287713"/>
          <p14:tracePt t="74447" x="9278938" y="3287713"/>
          <p14:tracePt t="74456" x="9296400" y="3278188"/>
          <p14:tracePt t="74473" x="9315450" y="3260725"/>
          <p14:tracePt t="74489" x="9324975" y="3251200"/>
          <p14:tracePt t="74510" x="9342438" y="3232150"/>
          <p14:tracePt t="74520" x="9351963" y="3232150"/>
          <p14:tracePt t="74527" x="9361488" y="3224213"/>
          <p14:tracePt t="74535" x="9378950" y="3224213"/>
          <p14:tracePt t="74543" x="9424988" y="3205163"/>
          <p14:tracePt t="74551" x="9442450" y="3187700"/>
          <p14:tracePt t="74560" x="9471025" y="3168650"/>
          <p14:tracePt t="74567" x="9515475" y="3159125"/>
          <p14:tracePt t="74575" x="9551988" y="3141663"/>
          <p14:tracePt t="74583" x="9580563" y="3132138"/>
          <p14:tracePt t="74591" x="9588500" y="3132138"/>
          <p14:tracePt t="74599" x="9617075" y="3122613"/>
          <p14:tracePt t="74607" x="9617075" y="3114675"/>
          <p14:tracePt t="74615" x="9634538" y="3105150"/>
          <p14:tracePt t="74905" x="9625013" y="3095625"/>
          <p14:tracePt t="74911" x="9607550" y="3086100"/>
          <p14:tracePt t="74920" x="9544050" y="3086100"/>
          <p14:tracePt t="74927" x="9442450" y="3086100"/>
          <p14:tracePt t="74935" x="9351963" y="3068638"/>
          <p14:tracePt t="74943" x="9259888" y="3041650"/>
          <p14:tracePt t="74951" x="9169400" y="3041650"/>
          <p14:tracePt t="74960" x="9069388" y="3041650"/>
          <p14:tracePt t="74967" x="8977313" y="3041650"/>
          <p14:tracePt t="74977" x="8885238" y="3041650"/>
          <p14:tracePt t="74983" x="8775700" y="3032125"/>
          <p14:tracePt t="74992" x="8666163" y="3032125"/>
          <p14:tracePt t="74999" x="8639175" y="3032125"/>
          <p14:tracePt t="75009" x="8566150" y="3032125"/>
          <p14:tracePt t="75015" x="8493125" y="3032125"/>
          <p14:tracePt t="75024" x="8402638" y="3032125"/>
          <p14:tracePt t="75031" x="8310563" y="3032125"/>
          <p14:tracePt t="75041" x="8220075" y="3032125"/>
          <p14:tracePt t="75047" x="8118475" y="3041650"/>
          <p14:tracePt t="75056" x="7899400" y="3041650"/>
          <p14:tracePt t="75063" x="7808913" y="3041650"/>
          <p14:tracePt t="75073" x="7699375" y="3041650"/>
          <p14:tracePt t="75079" x="7570788" y="3041650"/>
          <p14:tracePt t="75090" x="7443788" y="3041650"/>
          <p14:tracePt t="75094" x="7351713" y="3041650"/>
          <p14:tracePt t="75106" x="7242175" y="3041650"/>
          <p14:tracePt t="75111" x="7169150" y="3041650"/>
          <p14:tracePt t="75120" x="7096125" y="3041650"/>
          <p14:tracePt t="75126" x="7050088" y="3041650"/>
          <p14:tracePt t="75135" x="6996113" y="3041650"/>
          <p14:tracePt t="75143" x="6967538" y="3041650"/>
          <p14:tracePt t="75151" x="6940550" y="3041650"/>
          <p14:tracePt t="75159" x="6913563" y="3041650"/>
          <p14:tracePt t="75167" x="6877050" y="3041650"/>
          <p14:tracePt t="75175" x="6858000" y="3041650"/>
          <p14:tracePt t="75367" x="6858000" y="3049588"/>
          <p14:tracePt t="75375" x="6858000" y="3068638"/>
          <p14:tracePt t="75383" x="6858000" y="3114675"/>
          <p14:tracePt t="75392" x="6858000" y="3151188"/>
          <p14:tracePt t="75399" x="6858000" y="3232150"/>
          <p14:tracePt t="75407" x="6858000" y="3324225"/>
          <p14:tracePt t="75415" x="6858000" y="3414713"/>
          <p14:tracePt t="75426" x="6858000" y="3670300"/>
          <p14:tracePt t="75432" x="6858000" y="3835400"/>
          <p14:tracePt t="75440" x="6858000" y="4008438"/>
          <p14:tracePt t="75447" x="6858000" y="4191000"/>
          <p14:tracePt t="75457" x="6858000" y="4356100"/>
          <p14:tracePt t="75463" x="6858000" y="4483100"/>
          <p14:tracePt t="75474" x="6850063" y="4611688"/>
          <p14:tracePt t="75479" x="6831013" y="4757738"/>
          <p14:tracePt t="75490" x="6804025" y="4894263"/>
          <p14:tracePt t="75495" x="6794500" y="5022850"/>
          <p14:tracePt t="75505" x="6794500" y="5149850"/>
          <p14:tracePt t="75513" x="6794500" y="5278438"/>
          <p14:tracePt t="75519" x="6794500" y="5351463"/>
          <p14:tracePt t="75526" x="6757988" y="5461000"/>
          <p14:tracePt t="75535" x="6748463" y="5507038"/>
          <p14:tracePt t="75543" x="6711950" y="5570538"/>
          <p14:tracePt t="75551" x="6684963" y="5607050"/>
          <p14:tracePt t="75560" x="6630988" y="5653088"/>
          <p14:tracePt t="75567" x="6584950" y="5697538"/>
          <p14:tracePt t="75576" x="6538913" y="5734050"/>
          <p14:tracePt t="75583" x="6475413" y="5762625"/>
          <p14:tracePt t="75592" x="6373813" y="5770563"/>
          <p14:tracePt t="75599" x="6300788" y="5799138"/>
          <p14:tracePt t="75607" x="6200775" y="5816600"/>
          <p14:tracePt t="75615" x="6110288" y="5816600"/>
          <p14:tracePt t="75623" x="6018213" y="5843588"/>
          <p14:tracePt t="75631" x="5927725" y="5853113"/>
          <p14:tracePt t="75641" x="5772150" y="5889625"/>
          <p14:tracePt t="75647" x="5680075" y="5899150"/>
          <p14:tracePt t="75657" x="5516563" y="5899150"/>
          <p14:tracePt t="75663" x="5387975" y="5926138"/>
          <p14:tracePt t="75674" x="5287963" y="5945188"/>
          <p14:tracePt t="75681" x="5178425" y="5972175"/>
          <p14:tracePt t="75689" x="5086350" y="5972175"/>
          <p14:tracePt t="75695" x="5022850" y="5981700"/>
          <p14:tracePt t="75705" x="4949825" y="6008688"/>
          <p14:tracePt t="75711" x="4922838" y="6008688"/>
          <p14:tracePt t="75720" x="4876800" y="6018213"/>
          <p14:tracePt t="75728" x="4813300" y="6045200"/>
          <p14:tracePt t="75735" x="4767263" y="6054725"/>
          <p14:tracePt t="75743" x="4740275" y="6054725"/>
          <p14:tracePt t="75751" x="4684713" y="6054725"/>
          <p14:tracePt t="75760" x="4630738" y="6054725"/>
          <p14:tracePt t="75767" x="4557713" y="6054725"/>
          <p14:tracePt t="75776" x="4511675" y="6072188"/>
          <p14:tracePt t="75783" x="4438650" y="6072188"/>
          <p14:tracePt t="75791" x="4365625" y="6072188"/>
          <p14:tracePt t="75799" x="4283075" y="6091238"/>
          <p14:tracePt t="75807" x="4229100" y="6100763"/>
          <p14:tracePt t="75815" x="4146550" y="6118225"/>
          <p14:tracePt t="75824" x="4054475" y="6127750"/>
          <p14:tracePt t="75831" x="3954463" y="6173788"/>
          <p14:tracePt t="75840" x="3898900" y="6173788"/>
          <p14:tracePt t="75847" x="3817938" y="6210300"/>
          <p14:tracePt t="75858" x="3771900" y="6237288"/>
          <p14:tracePt t="75863" x="3744913" y="6246813"/>
          <p14:tracePt t="75873" x="3698875" y="6273800"/>
          <p14:tracePt t="75879" x="3671888" y="6310313"/>
          <p14:tracePt t="75890" x="3635375" y="6337300"/>
          <p14:tracePt t="75895" x="3606800" y="6364288"/>
          <p14:tracePt t="75904" x="3543300" y="6392863"/>
          <p14:tracePt t="75911" x="3525838" y="6400800"/>
          <p14:tracePt t="75924" x="3479800" y="6437313"/>
          <p14:tracePt t="75928" x="3460750" y="6437313"/>
          <p14:tracePt t="75935" x="3443288" y="6456363"/>
          <p14:tracePt t="75942" x="3416300" y="6465888"/>
          <p14:tracePt t="75992" x="3406775" y="6473825"/>
          <p14:tracePt t="76031" x="3397250" y="6483350"/>
          <p14:tracePt t="76167" x="3416300" y="6483350"/>
          <p14:tracePt t="76183" x="3424238" y="6483350"/>
          <p14:tracePt t="76208" x="3433763" y="6492875"/>
          <p14:tracePt t="76215" x="3443288" y="6492875"/>
          <p14:tracePt t="76247" x="3460750" y="6492875"/>
          <p14:tracePt t="76255" x="3479800" y="6492875"/>
          <p14:tracePt t="76263" x="3497263" y="6492875"/>
          <p14:tracePt t="76272" x="3516313" y="6510338"/>
          <p14:tracePt t="76279" x="3525838" y="6510338"/>
          <p14:tracePt t="76295" x="3552825" y="6510338"/>
          <p14:tracePt t="76305" x="3579813" y="6510338"/>
          <p14:tracePt t="76312" x="3606800" y="6519863"/>
          <p14:tracePt t="76335" x="3643313" y="6519863"/>
          <p14:tracePt t="76343" x="3671888" y="6538913"/>
          <p14:tracePt t="76351" x="3698875" y="6538913"/>
          <p14:tracePt t="76359" x="3716338" y="6546850"/>
          <p14:tracePt t="76367" x="3744913" y="6546850"/>
          <p14:tracePt t="76375" x="3781425" y="6546850"/>
          <p14:tracePt t="76383" x="3789363" y="6546850"/>
          <p14:tracePt t="76392" x="3798888" y="6546850"/>
          <p14:tracePt t="76399" x="3808413" y="6546850"/>
          <p14:tracePt t="76407" x="3825875" y="6546850"/>
          <p14:tracePt t="76431" x="3835400" y="6546850"/>
          <p14:tracePt t="76488" x="3844925" y="6546850"/>
          <p14:tracePt t="76495" x="3854450" y="6546850"/>
          <p14:tracePt t="76535" x="3871913" y="6546850"/>
          <p14:tracePt t="76791" x="3881438" y="6546850"/>
          <p14:tracePt t="76823" x="3898900" y="6546850"/>
          <p14:tracePt t="76847" x="3908425" y="6546850"/>
          <p14:tracePt t="76855" x="3917950" y="6546850"/>
          <p14:tracePt t="76863" x="3927475" y="6546850"/>
          <p14:tracePt t="76874" x="3971925" y="6546850"/>
          <p14:tracePt t="76879" x="4027488" y="6546850"/>
          <p14:tracePt t="76891" x="4083050" y="6546850"/>
          <p14:tracePt t="76896" x="4173538" y="6546850"/>
          <p14:tracePt t="76904" x="4265613" y="6546850"/>
          <p14:tracePt t="76911" x="4356100" y="6546850"/>
          <p14:tracePt t="76924" x="4448175" y="6546850"/>
          <p14:tracePt t="76927" x="4548188" y="6546850"/>
          <p14:tracePt t="76936" x="4638675" y="6546850"/>
          <p14:tracePt t="76942" x="4940300" y="6546850"/>
          <p14:tracePt t="76954" x="5013325" y="6546850"/>
          <p14:tracePt t="76960" x="5086350" y="6546850"/>
          <p14:tracePt t="76967" x="5132388" y="6546850"/>
          <p14:tracePt t="76977" x="5168900" y="6546850"/>
          <p14:tracePt t="76983" x="5224463" y="6546850"/>
          <p14:tracePt t="76992" x="5268913" y="6546850"/>
          <p14:tracePt t="76999" x="5334000" y="6546850"/>
          <p14:tracePt t="77009" x="5407025" y="6546850"/>
          <p14:tracePt t="77015" x="5480050" y="6546850"/>
          <p14:tracePt t="77024" x="5543550" y="6546850"/>
          <p14:tracePt t="77031" x="5580063" y="6546850"/>
          <p14:tracePt t="77040" x="5634038" y="6546850"/>
          <p14:tracePt t="77047" x="5662613" y="6546850"/>
          <p14:tracePt t="77056" x="5708650" y="6546850"/>
          <p14:tracePt t="77063" x="5735638" y="6546850"/>
          <p14:tracePt t="77073" x="5762625" y="6546850"/>
          <p14:tracePt t="77079" x="5781675" y="6546850"/>
          <p14:tracePt t="77089" x="5808663" y="6546850"/>
          <p14:tracePt t="77095" x="5826125" y="6546850"/>
          <p14:tracePt t="77104" x="5845175" y="6546850"/>
          <p14:tracePt t="77110" x="5891213" y="6546850"/>
          <p14:tracePt t="77121" x="5945188" y="6546850"/>
          <p14:tracePt t="77127" x="5972175" y="6546850"/>
          <p14:tracePt t="77135" x="6054725" y="6546850"/>
          <p14:tracePt t="77142" x="6146800" y="6546850"/>
          <p14:tracePt t="77151" x="6237288" y="6546850"/>
          <p14:tracePt t="77159" x="6383338" y="6546850"/>
          <p14:tracePt t="77167" x="6438900" y="6546850"/>
          <p14:tracePt t="77176" x="6483350" y="6546850"/>
          <p14:tracePt t="77183" x="6521450" y="6546850"/>
          <p14:tracePt t="77191" x="6565900" y="6546850"/>
          <p14:tracePt t="77199" x="6594475" y="6546850"/>
          <p14:tracePt t="77208" x="6648450" y="6546850"/>
          <p14:tracePt t="77215" x="6675438" y="6546850"/>
          <p14:tracePt t="77224" x="6704013" y="6546850"/>
          <p14:tracePt t="77231" x="6711950" y="6546850"/>
          <p14:tracePt t="77327" x="6731000" y="6565900"/>
          <p14:tracePt t="77343" x="6740525" y="6575425"/>
          <p14:tracePt t="77639" x="6757988" y="6575425"/>
          <p14:tracePt t="77647" x="6784975" y="6575425"/>
          <p14:tracePt t="77655" x="6804025" y="6565900"/>
          <p14:tracePt t="77663" x="6858000" y="6565900"/>
          <p14:tracePt t="77674" x="6923088" y="6538913"/>
          <p14:tracePt t="77679" x="6959600" y="6538913"/>
          <p14:tracePt t="77689" x="7004050" y="6529388"/>
          <p14:tracePt t="77695" x="7059613" y="6529388"/>
          <p14:tracePt t="77705" x="7132638" y="6529388"/>
          <p14:tracePt t="77711" x="7223125" y="6529388"/>
          <p14:tracePt t="77719" x="7288213" y="6529388"/>
          <p14:tracePt t="77727" x="7296150" y="6529388"/>
          <p14:tracePt t="77999" x="7305675" y="6529388"/>
          <p14:tracePt t="78024" x="7305675" y="6538913"/>
          <p14:tracePt t="78040" x="7305675" y="6546850"/>
          <p14:tracePt t="78063" x="7305675" y="6556375"/>
          <p14:tracePt t="78079" x="7305675" y="6565900"/>
          <p14:tracePt t="78567" x="7305675" y="6575425"/>
          <p14:tracePt t="78575" x="7315200" y="6575425"/>
          <p14:tracePt t="78583" x="7334250" y="6575425"/>
          <p14:tracePt t="78591" x="7351713" y="6583363"/>
          <p14:tracePt t="78599" x="7361238" y="6583363"/>
          <p14:tracePt t="78607" x="7378700" y="6583363"/>
          <p14:tracePt t="78615" x="7388225" y="6583363"/>
          <p14:tracePt t="78631" x="7397750" y="6583363"/>
          <p14:tracePt t="78759" x="7407275" y="6583363"/>
          <p14:tracePt t="78783" x="7424738" y="6583363"/>
          <p14:tracePt t="78943" x="7434263" y="6583363"/>
          <p14:tracePt t="78951" x="7451725" y="6583363"/>
          <p14:tracePt t="78959" x="7480300" y="6583363"/>
          <p14:tracePt t="78967" x="7488238" y="6583363"/>
          <p14:tracePt t="78977" x="7507288" y="6583363"/>
          <p14:tracePt t="78994" x="7534275" y="6583363"/>
          <p14:tracePt t="78999" x="7580313" y="6583363"/>
          <p14:tracePt t="79009" x="7634288" y="6583363"/>
          <p14:tracePt t="79015" x="7662863" y="6583363"/>
          <p14:tracePt t="79025" x="7743825" y="6583363"/>
          <p14:tracePt t="79031" x="7789863" y="6583363"/>
          <p14:tracePt t="79040" x="7826375" y="6611938"/>
          <p14:tracePt t="79047" x="7872413" y="6611938"/>
          <p14:tracePt t="79057" x="7881938" y="6611938"/>
          <p14:tracePt t="79488" x="7889875" y="6611938"/>
          <p14:tracePt t="79494" x="7899400" y="6611938"/>
          <p14:tracePt t="79799" x="7908925" y="6611938"/>
          <p14:tracePt t="79807" x="7918450" y="6611938"/>
          <p14:tracePt t="79815" x="7926388" y="6611938"/>
          <p14:tracePt t="79824" x="7945438" y="6592888"/>
          <p14:tracePt t="79831" x="7962900" y="6592888"/>
          <p14:tracePt t="79841" x="7999413" y="6583363"/>
          <p14:tracePt t="79846" x="8045450" y="6556375"/>
          <p14:tracePt t="79857" x="8118475" y="6556375"/>
          <p14:tracePt t="79863" x="8201025" y="6546850"/>
          <p14:tracePt t="79874" x="8293100" y="6546850"/>
          <p14:tracePt t="79879" x="8383588" y="6529388"/>
          <p14:tracePt t="79890" x="8483600" y="6519863"/>
          <p14:tracePt t="79895" x="8575675" y="6519863"/>
          <p14:tracePt t="79904" x="8629650" y="6519863"/>
          <p14:tracePt t="79911" x="8666163" y="6519863"/>
          <p14:tracePt t="79920" x="8712200" y="6519863"/>
          <p14:tracePt t="79927" x="8731250" y="6510338"/>
          <p14:tracePt t="79935" x="8739188" y="6510338"/>
          <p14:tracePt t="80183" x="8739188" y="6502400"/>
          <p14:tracePt t="80191" x="8739188" y="6456363"/>
          <p14:tracePt t="80199" x="8731250" y="6437313"/>
          <p14:tracePt t="80207" x="8731250" y="6364288"/>
          <p14:tracePt t="80215" x="8731250" y="6327775"/>
          <p14:tracePt t="80225" x="8731250" y="6227763"/>
          <p14:tracePt t="80231" x="8804275" y="6127750"/>
          <p14:tracePt t="80239" x="8840788" y="6045200"/>
          <p14:tracePt t="80247" x="8950325" y="5908675"/>
          <p14:tracePt t="80257" x="9086850" y="5770563"/>
          <p14:tracePt t="80263" x="9324975" y="5624513"/>
          <p14:tracePt t="80274" x="9634538" y="5497513"/>
          <p14:tracePt t="80279" x="9991725" y="5324475"/>
          <p14:tracePt t="80290" x="10328275" y="5214938"/>
          <p14:tracePt t="80295" x="10739438" y="5105400"/>
          <p14:tracePt t="80306" x="11114088" y="4967288"/>
          <p14:tracePt t="80311" x="11634788" y="482123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732</Words>
  <Application>Microsoft Office PowerPoint</Application>
  <PresentationFormat>Widescreen</PresentationFormat>
  <Paragraphs>110</Paragraphs>
  <Slides>15</Slides>
  <Notes>1</Notes>
  <HiddenSlides>0</HiddenSlides>
  <MMClips>15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Document</vt:lpstr>
      <vt:lpstr>Kriptografi Modern (Prinsip Perancangan Block Cipher) </vt:lpstr>
      <vt:lpstr>Prinsip-prinsip Perancangan Cipher Blok</vt:lpstr>
      <vt:lpstr>Prinsip Confusion dan Diffusion dari Shannon.</vt:lpstr>
      <vt:lpstr>PowerPoint Presentation</vt:lpstr>
      <vt:lpstr>PowerPoint Presentation</vt:lpstr>
      <vt:lpstr>Cipher Berulang (Iterated Cipher)</vt:lpstr>
      <vt:lpstr>PowerPoint Presentation</vt:lpstr>
      <vt:lpstr>Jaringan Feistel (Feistel Network)</vt:lpstr>
      <vt:lpstr>PowerPoint Presentation</vt:lpstr>
      <vt:lpstr>PowerPoint Presentation</vt:lpstr>
      <vt:lpstr>Kotak-S (S-box)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Kriptografi Modern (Bagian 4: Prinsip Perancangan Block Cipher)</dc:title>
  <dc:creator>Rinaldi Munir</dc:creator>
  <cp:lastModifiedBy>Rinaldi Munir</cp:lastModifiedBy>
  <cp:revision>11</cp:revision>
  <dcterms:created xsi:type="dcterms:W3CDTF">2020-09-29T03:51:11Z</dcterms:created>
  <dcterms:modified xsi:type="dcterms:W3CDTF">2021-09-22T05:10:21Z</dcterms:modified>
</cp:coreProperties>
</file>