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7" r:id="rId2"/>
    <p:sldId id="258" r:id="rId3"/>
    <p:sldId id="259" r:id="rId4"/>
    <p:sldId id="260" r:id="rId5"/>
    <p:sldId id="261" r:id="rId6"/>
    <p:sldId id="262" r:id="rId7"/>
    <p:sldId id="263" r:id="rId8"/>
    <p:sldId id="264" r:id="rId9"/>
    <p:sldId id="265" r:id="rId10"/>
    <p:sldId id="282" r:id="rId11"/>
    <p:sldId id="269" r:id="rId12"/>
    <p:sldId id="279" r:id="rId13"/>
    <p:sldId id="270" r:id="rId14"/>
    <p:sldId id="271" r:id="rId15"/>
    <p:sldId id="272" r:id="rId16"/>
    <p:sldId id="273" r:id="rId17"/>
    <p:sldId id="274" r:id="rId18"/>
    <p:sldId id="275" r:id="rId19"/>
    <p:sldId id="276" r:id="rId20"/>
    <p:sldId id="284" r:id="rId21"/>
    <p:sldId id="277" r:id="rId22"/>
    <p:sldId id="283" r:id="rId23"/>
    <p:sldId id="280" r:id="rId24"/>
    <p:sldId id="281" r:id="rId25"/>
    <p:sldId id="285" r:id="rId26"/>
    <p:sldId id="286"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732"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45B0EB-A706-4056-8773-2BD6B8E332AF}" type="datetimeFigureOut">
              <a:rPr lang="en-US" smtClean="0"/>
              <a:t>11/9/2020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6A8AE9-A0BD-47E9-9A75-0280E5940B95}" type="slidenum">
              <a:rPr lang="en-US" smtClean="0"/>
              <a:t>‹#›</a:t>
            </a:fld>
            <a:endParaRPr lang="en-US"/>
          </a:p>
        </p:txBody>
      </p:sp>
    </p:spTree>
    <p:extLst>
      <p:ext uri="{BB962C8B-B14F-4D97-AF65-F5344CB8AC3E}">
        <p14:creationId xmlns:p14="http://schemas.microsoft.com/office/powerpoint/2010/main" val="608061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C7240E6F-7C3C-44D3-9CCD-FE96646C1488}"/>
              </a:ext>
            </a:extLst>
          </p:cNvPr>
          <p:cNvSpPr>
            <a:spLocks noGrp="1" noRot="1" noChangeAspect="1" noTextEdit="1"/>
          </p:cNvSpPr>
          <p:nvPr>
            <p:ph type="sldImg"/>
          </p:nvPr>
        </p:nvSpPr>
        <p:spPr>
          <a:ln/>
        </p:spPr>
      </p:sp>
      <p:sp>
        <p:nvSpPr>
          <p:cNvPr id="22531" name="Notes Placeholder 2">
            <a:extLst>
              <a:ext uri="{FF2B5EF4-FFF2-40B4-BE49-F238E27FC236}">
                <a16:creationId xmlns:a16="http://schemas.microsoft.com/office/drawing/2014/main" id="{557E7941-A5F2-45DF-9170-8DF1E7D1FF0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22532" name="Slide Number Placeholder 3">
            <a:extLst>
              <a:ext uri="{FF2B5EF4-FFF2-40B4-BE49-F238E27FC236}">
                <a16:creationId xmlns:a16="http://schemas.microsoft.com/office/drawing/2014/main" id="{D7A09CB0-6D19-4741-8F93-2EAD6C62C27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E8249B7-9ED5-4F4A-A271-F7288125C468}" type="slidenum">
              <a:rPr lang="en-GB" altLang="en-US"/>
              <a:pPr>
                <a:spcBef>
                  <a:spcPct val="0"/>
                </a:spcBef>
              </a:pPr>
              <a:t>14</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BC1C5-7FC6-4A0D-9A8B-683B19B6939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EB3DB82-49A1-4657-ACF0-A016E4A72B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7CE0D78-7EB8-4FDD-824A-D71F9FE63150}"/>
              </a:ext>
            </a:extLst>
          </p:cNvPr>
          <p:cNvSpPr>
            <a:spLocks noGrp="1"/>
          </p:cNvSpPr>
          <p:nvPr>
            <p:ph type="dt" sz="half" idx="10"/>
          </p:nvPr>
        </p:nvSpPr>
        <p:spPr/>
        <p:txBody>
          <a:bodyPr/>
          <a:lstStyle/>
          <a:p>
            <a:fld id="{D71AAC72-3817-4E46-AF38-120772A48AC4}" type="datetimeFigureOut">
              <a:rPr lang="en-US" smtClean="0"/>
              <a:t>11/9/2020</a:t>
            </a:fld>
            <a:endParaRPr lang="en-US"/>
          </a:p>
        </p:txBody>
      </p:sp>
      <p:sp>
        <p:nvSpPr>
          <p:cNvPr id="5" name="Footer Placeholder 4">
            <a:extLst>
              <a:ext uri="{FF2B5EF4-FFF2-40B4-BE49-F238E27FC236}">
                <a16:creationId xmlns:a16="http://schemas.microsoft.com/office/drawing/2014/main" id="{A171FE28-E93C-49BB-9EF0-E6883D1303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4F38BC-304C-4CAF-AA8D-B39004E28F30}"/>
              </a:ext>
            </a:extLst>
          </p:cNvPr>
          <p:cNvSpPr>
            <a:spLocks noGrp="1"/>
          </p:cNvSpPr>
          <p:nvPr>
            <p:ph type="sldNum" sz="quarter" idx="12"/>
          </p:nvPr>
        </p:nvSpPr>
        <p:spPr/>
        <p:txBody>
          <a:bodyPr/>
          <a:lstStyle/>
          <a:p>
            <a:fld id="{345A03E5-24FE-4ADA-BBDF-5347EA54DF86}" type="slidenum">
              <a:rPr lang="en-US" smtClean="0"/>
              <a:t>‹#›</a:t>
            </a:fld>
            <a:endParaRPr lang="en-US"/>
          </a:p>
        </p:txBody>
      </p:sp>
    </p:spTree>
    <p:extLst>
      <p:ext uri="{BB962C8B-B14F-4D97-AF65-F5344CB8AC3E}">
        <p14:creationId xmlns:p14="http://schemas.microsoft.com/office/powerpoint/2010/main" val="870594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BB6FB-967B-4651-AD73-332EE332B53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7675697-010D-48C5-8890-DB9B73935E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4F5C86-3CCC-49FD-9820-083ADBE93C36}"/>
              </a:ext>
            </a:extLst>
          </p:cNvPr>
          <p:cNvSpPr>
            <a:spLocks noGrp="1"/>
          </p:cNvSpPr>
          <p:nvPr>
            <p:ph type="dt" sz="half" idx="10"/>
          </p:nvPr>
        </p:nvSpPr>
        <p:spPr/>
        <p:txBody>
          <a:bodyPr/>
          <a:lstStyle/>
          <a:p>
            <a:fld id="{D71AAC72-3817-4E46-AF38-120772A48AC4}" type="datetimeFigureOut">
              <a:rPr lang="en-US" smtClean="0"/>
              <a:t>11/9/2020</a:t>
            </a:fld>
            <a:endParaRPr lang="en-US"/>
          </a:p>
        </p:txBody>
      </p:sp>
      <p:sp>
        <p:nvSpPr>
          <p:cNvPr id="5" name="Footer Placeholder 4">
            <a:extLst>
              <a:ext uri="{FF2B5EF4-FFF2-40B4-BE49-F238E27FC236}">
                <a16:creationId xmlns:a16="http://schemas.microsoft.com/office/drawing/2014/main" id="{916EF899-BC94-4499-9BB5-A38069A6FF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B0866D-3B2F-457B-AB5C-3C294ECD8459}"/>
              </a:ext>
            </a:extLst>
          </p:cNvPr>
          <p:cNvSpPr>
            <a:spLocks noGrp="1"/>
          </p:cNvSpPr>
          <p:nvPr>
            <p:ph type="sldNum" sz="quarter" idx="12"/>
          </p:nvPr>
        </p:nvSpPr>
        <p:spPr/>
        <p:txBody>
          <a:bodyPr/>
          <a:lstStyle/>
          <a:p>
            <a:fld id="{345A03E5-24FE-4ADA-BBDF-5347EA54DF86}" type="slidenum">
              <a:rPr lang="en-US" smtClean="0"/>
              <a:t>‹#›</a:t>
            </a:fld>
            <a:endParaRPr lang="en-US"/>
          </a:p>
        </p:txBody>
      </p:sp>
    </p:spTree>
    <p:extLst>
      <p:ext uri="{BB962C8B-B14F-4D97-AF65-F5344CB8AC3E}">
        <p14:creationId xmlns:p14="http://schemas.microsoft.com/office/powerpoint/2010/main" val="1037397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8A94B7B-96F6-4EA3-8020-0BFFBB5FAB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A862EFA-0E52-4BA9-B048-5BF7E01B495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5B6BDB-A352-497F-9E88-D59AD88AB594}"/>
              </a:ext>
            </a:extLst>
          </p:cNvPr>
          <p:cNvSpPr>
            <a:spLocks noGrp="1"/>
          </p:cNvSpPr>
          <p:nvPr>
            <p:ph type="dt" sz="half" idx="10"/>
          </p:nvPr>
        </p:nvSpPr>
        <p:spPr/>
        <p:txBody>
          <a:bodyPr/>
          <a:lstStyle/>
          <a:p>
            <a:fld id="{D71AAC72-3817-4E46-AF38-120772A48AC4}" type="datetimeFigureOut">
              <a:rPr lang="en-US" smtClean="0"/>
              <a:t>11/9/2020</a:t>
            </a:fld>
            <a:endParaRPr lang="en-US"/>
          </a:p>
        </p:txBody>
      </p:sp>
      <p:sp>
        <p:nvSpPr>
          <p:cNvPr id="5" name="Footer Placeholder 4">
            <a:extLst>
              <a:ext uri="{FF2B5EF4-FFF2-40B4-BE49-F238E27FC236}">
                <a16:creationId xmlns:a16="http://schemas.microsoft.com/office/drawing/2014/main" id="{83811A9A-4B65-4C22-A540-59CAB77967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F8C724-C422-4F44-B926-754DAA5E55FC}"/>
              </a:ext>
            </a:extLst>
          </p:cNvPr>
          <p:cNvSpPr>
            <a:spLocks noGrp="1"/>
          </p:cNvSpPr>
          <p:nvPr>
            <p:ph type="sldNum" sz="quarter" idx="12"/>
          </p:nvPr>
        </p:nvSpPr>
        <p:spPr/>
        <p:txBody>
          <a:bodyPr/>
          <a:lstStyle/>
          <a:p>
            <a:fld id="{345A03E5-24FE-4ADA-BBDF-5347EA54DF86}" type="slidenum">
              <a:rPr lang="en-US" smtClean="0"/>
              <a:t>‹#›</a:t>
            </a:fld>
            <a:endParaRPr lang="en-US"/>
          </a:p>
        </p:txBody>
      </p:sp>
    </p:spTree>
    <p:extLst>
      <p:ext uri="{BB962C8B-B14F-4D97-AF65-F5344CB8AC3E}">
        <p14:creationId xmlns:p14="http://schemas.microsoft.com/office/powerpoint/2010/main" val="1622020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9E007-9865-4744-A2F9-7FDFFAA3DF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F74FC3-6694-4D02-B26A-77C1329319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7C1AA8-0F14-4681-A4C7-05B52512796B}"/>
              </a:ext>
            </a:extLst>
          </p:cNvPr>
          <p:cNvSpPr>
            <a:spLocks noGrp="1"/>
          </p:cNvSpPr>
          <p:nvPr>
            <p:ph type="dt" sz="half" idx="10"/>
          </p:nvPr>
        </p:nvSpPr>
        <p:spPr/>
        <p:txBody>
          <a:bodyPr/>
          <a:lstStyle/>
          <a:p>
            <a:fld id="{D71AAC72-3817-4E46-AF38-120772A48AC4}" type="datetimeFigureOut">
              <a:rPr lang="en-US" smtClean="0"/>
              <a:t>11/9/2020</a:t>
            </a:fld>
            <a:endParaRPr lang="en-US"/>
          </a:p>
        </p:txBody>
      </p:sp>
      <p:sp>
        <p:nvSpPr>
          <p:cNvPr id="5" name="Footer Placeholder 4">
            <a:extLst>
              <a:ext uri="{FF2B5EF4-FFF2-40B4-BE49-F238E27FC236}">
                <a16:creationId xmlns:a16="http://schemas.microsoft.com/office/drawing/2014/main" id="{9633FE4A-A138-408D-A04C-20FF086D2C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3EF961-3EB4-439C-B463-42FF2BEBF134}"/>
              </a:ext>
            </a:extLst>
          </p:cNvPr>
          <p:cNvSpPr>
            <a:spLocks noGrp="1"/>
          </p:cNvSpPr>
          <p:nvPr>
            <p:ph type="sldNum" sz="quarter" idx="12"/>
          </p:nvPr>
        </p:nvSpPr>
        <p:spPr/>
        <p:txBody>
          <a:bodyPr/>
          <a:lstStyle/>
          <a:p>
            <a:fld id="{345A03E5-24FE-4ADA-BBDF-5347EA54DF86}" type="slidenum">
              <a:rPr lang="en-US" smtClean="0"/>
              <a:t>‹#›</a:t>
            </a:fld>
            <a:endParaRPr lang="en-US"/>
          </a:p>
        </p:txBody>
      </p:sp>
    </p:spTree>
    <p:extLst>
      <p:ext uri="{BB962C8B-B14F-4D97-AF65-F5344CB8AC3E}">
        <p14:creationId xmlns:p14="http://schemas.microsoft.com/office/powerpoint/2010/main" val="840364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BD871-5662-4E74-937A-6F6CA4D47FC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A912F6F-2232-495F-AD69-B586FA87E6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798F94-8B8D-43D4-BC14-15C909C79661}"/>
              </a:ext>
            </a:extLst>
          </p:cNvPr>
          <p:cNvSpPr>
            <a:spLocks noGrp="1"/>
          </p:cNvSpPr>
          <p:nvPr>
            <p:ph type="dt" sz="half" idx="10"/>
          </p:nvPr>
        </p:nvSpPr>
        <p:spPr/>
        <p:txBody>
          <a:bodyPr/>
          <a:lstStyle/>
          <a:p>
            <a:fld id="{D71AAC72-3817-4E46-AF38-120772A48AC4}" type="datetimeFigureOut">
              <a:rPr lang="en-US" smtClean="0"/>
              <a:t>11/9/2020</a:t>
            </a:fld>
            <a:endParaRPr lang="en-US"/>
          </a:p>
        </p:txBody>
      </p:sp>
      <p:sp>
        <p:nvSpPr>
          <p:cNvPr id="5" name="Footer Placeholder 4">
            <a:extLst>
              <a:ext uri="{FF2B5EF4-FFF2-40B4-BE49-F238E27FC236}">
                <a16:creationId xmlns:a16="http://schemas.microsoft.com/office/drawing/2014/main" id="{CA8E47CA-609D-462D-A688-004CC76D4E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8CD742-9FA0-47C4-8C1A-090B3939D3AD}"/>
              </a:ext>
            </a:extLst>
          </p:cNvPr>
          <p:cNvSpPr>
            <a:spLocks noGrp="1"/>
          </p:cNvSpPr>
          <p:nvPr>
            <p:ph type="sldNum" sz="quarter" idx="12"/>
          </p:nvPr>
        </p:nvSpPr>
        <p:spPr/>
        <p:txBody>
          <a:bodyPr/>
          <a:lstStyle/>
          <a:p>
            <a:fld id="{345A03E5-24FE-4ADA-BBDF-5347EA54DF86}" type="slidenum">
              <a:rPr lang="en-US" smtClean="0"/>
              <a:t>‹#›</a:t>
            </a:fld>
            <a:endParaRPr lang="en-US"/>
          </a:p>
        </p:txBody>
      </p:sp>
    </p:spTree>
    <p:extLst>
      <p:ext uri="{BB962C8B-B14F-4D97-AF65-F5344CB8AC3E}">
        <p14:creationId xmlns:p14="http://schemas.microsoft.com/office/powerpoint/2010/main" val="2115604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C0E7D-E2E9-41BA-A574-B9D1AAD722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3BD91F-513C-41BA-9E96-7FC40CC2CF6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FCF0B8F-200B-48AE-BD39-9560D126D4D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7DBB6A7-A1F5-440A-9F83-4617DA6CE0CD}"/>
              </a:ext>
            </a:extLst>
          </p:cNvPr>
          <p:cNvSpPr>
            <a:spLocks noGrp="1"/>
          </p:cNvSpPr>
          <p:nvPr>
            <p:ph type="dt" sz="half" idx="10"/>
          </p:nvPr>
        </p:nvSpPr>
        <p:spPr/>
        <p:txBody>
          <a:bodyPr/>
          <a:lstStyle/>
          <a:p>
            <a:fld id="{D71AAC72-3817-4E46-AF38-120772A48AC4}" type="datetimeFigureOut">
              <a:rPr lang="en-US" smtClean="0"/>
              <a:t>11/9/2020</a:t>
            </a:fld>
            <a:endParaRPr lang="en-US"/>
          </a:p>
        </p:txBody>
      </p:sp>
      <p:sp>
        <p:nvSpPr>
          <p:cNvPr id="6" name="Footer Placeholder 5">
            <a:extLst>
              <a:ext uri="{FF2B5EF4-FFF2-40B4-BE49-F238E27FC236}">
                <a16:creationId xmlns:a16="http://schemas.microsoft.com/office/drawing/2014/main" id="{007CC69F-871A-41F6-8E40-F9E809CBC8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D7BB72-96BF-417C-BEB0-61F30198E853}"/>
              </a:ext>
            </a:extLst>
          </p:cNvPr>
          <p:cNvSpPr>
            <a:spLocks noGrp="1"/>
          </p:cNvSpPr>
          <p:nvPr>
            <p:ph type="sldNum" sz="quarter" idx="12"/>
          </p:nvPr>
        </p:nvSpPr>
        <p:spPr/>
        <p:txBody>
          <a:bodyPr/>
          <a:lstStyle/>
          <a:p>
            <a:fld id="{345A03E5-24FE-4ADA-BBDF-5347EA54DF86}" type="slidenum">
              <a:rPr lang="en-US" smtClean="0"/>
              <a:t>‹#›</a:t>
            </a:fld>
            <a:endParaRPr lang="en-US"/>
          </a:p>
        </p:txBody>
      </p:sp>
    </p:spTree>
    <p:extLst>
      <p:ext uri="{BB962C8B-B14F-4D97-AF65-F5344CB8AC3E}">
        <p14:creationId xmlns:p14="http://schemas.microsoft.com/office/powerpoint/2010/main" val="1613287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36A0B-AA4B-445A-9E41-3673F6DDA45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5C3551F-F14B-43F1-B7C5-ADC1B54C98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930D615-44D3-444A-BAC7-F9CD7FE3D41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956D721-6076-42FA-8F44-985FB51974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A82DE35-892C-4BD0-8C8D-0543BF92393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311F56F-A8D4-4D07-B709-E0A229DAB621}"/>
              </a:ext>
            </a:extLst>
          </p:cNvPr>
          <p:cNvSpPr>
            <a:spLocks noGrp="1"/>
          </p:cNvSpPr>
          <p:nvPr>
            <p:ph type="dt" sz="half" idx="10"/>
          </p:nvPr>
        </p:nvSpPr>
        <p:spPr/>
        <p:txBody>
          <a:bodyPr/>
          <a:lstStyle/>
          <a:p>
            <a:fld id="{D71AAC72-3817-4E46-AF38-120772A48AC4}" type="datetimeFigureOut">
              <a:rPr lang="en-US" smtClean="0"/>
              <a:t>11/9/2020</a:t>
            </a:fld>
            <a:endParaRPr lang="en-US"/>
          </a:p>
        </p:txBody>
      </p:sp>
      <p:sp>
        <p:nvSpPr>
          <p:cNvPr id="8" name="Footer Placeholder 7">
            <a:extLst>
              <a:ext uri="{FF2B5EF4-FFF2-40B4-BE49-F238E27FC236}">
                <a16:creationId xmlns:a16="http://schemas.microsoft.com/office/drawing/2014/main" id="{CB5C5E33-7834-4CAC-ADE9-6E750207FC1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0F25C5A-1A7F-45A9-8596-FC7F21376E59}"/>
              </a:ext>
            </a:extLst>
          </p:cNvPr>
          <p:cNvSpPr>
            <a:spLocks noGrp="1"/>
          </p:cNvSpPr>
          <p:nvPr>
            <p:ph type="sldNum" sz="quarter" idx="12"/>
          </p:nvPr>
        </p:nvSpPr>
        <p:spPr/>
        <p:txBody>
          <a:bodyPr/>
          <a:lstStyle/>
          <a:p>
            <a:fld id="{345A03E5-24FE-4ADA-BBDF-5347EA54DF86}" type="slidenum">
              <a:rPr lang="en-US" smtClean="0"/>
              <a:t>‹#›</a:t>
            </a:fld>
            <a:endParaRPr lang="en-US"/>
          </a:p>
        </p:txBody>
      </p:sp>
    </p:spTree>
    <p:extLst>
      <p:ext uri="{BB962C8B-B14F-4D97-AF65-F5344CB8AC3E}">
        <p14:creationId xmlns:p14="http://schemas.microsoft.com/office/powerpoint/2010/main" val="3851044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D4617-25F9-43AE-BCB3-8740F42D86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523B1A3-7B56-41F2-B1E6-B503BB04D5E6}"/>
              </a:ext>
            </a:extLst>
          </p:cNvPr>
          <p:cNvSpPr>
            <a:spLocks noGrp="1"/>
          </p:cNvSpPr>
          <p:nvPr>
            <p:ph type="dt" sz="half" idx="10"/>
          </p:nvPr>
        </p:nvSpPr>
        <p:spPr/>
        <p:txBody>
          <a:bodyPr/>
          <a:lstStyle/>
          <a:p>
            <a:fld id="{D71AAC72-3817-4E46-AF38-120772A48AC4}" type="datetimeFigureOut">
              <a:rPr lang="en-US" smtClean="0"/>
              <a:t>11/9/2020</a:t>
            </a:fld>
            <a:endParaRPr lang="en-US"/>
          </a:p>
        </p:txBody>
      </p:sp>
      <p:sp>
        <p:nvSpPr>
          <p:cNvPr id="4" name="Footer Placeholder 3">
            <a:extLst>
              <a:ext uri="{FF2B5EF4-FFF2-40B4-BE49-F238E27FC236}">
                <a16:creationId xmlns:a16="http://schemas.microsoft.com/office/drawing/2014/main" id="{94C5ACAD-E6ED-4222-9099-8EFE8923765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EEAD8C8-4EAD-4D61-833B-D30A1F4F6EF6}"/>
              </a:ext>
            </a:extLst>
          </p:cNvPr>
          <p:cNvSpPr>
            <a:spLocks noGrp="1"/>
          </p:cNvSpPr>
          <p:nvPr>
            <p:ph type="sldNum" sz="quarter" idx="12"/>
          </p:nvPr>
        </p:nvSpPr>
        <p:spPr/>
        <p:txBody>
          <a:bodyPr/>
          <a:lstStyle/>
          <a:p>
            <a:fld id="{345A03E5-24FE-4ADA-BBDF-5347EA54DF86}" type="slidenum">
              <a:rPr lang="en-US" smtClean="0"/>
              <a:t>‹#›</a:t>
            </a:fld>
            <a:endParaRPr lang="en-US"/>
          </a:p>
        </p:txBody>
      </p:sp>
    </p:spTree>
    <p:extLst>
      <p:ext uri="{BB962C8B-B14F-4D97-AF65-F5344CB8AC3E}">
        <p14:creationId xmlns:p14="http://schemas.microsoft.com/office/powerpoint/2010/main" val="1030885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9E94B43-A0E2-4C6E-8BEA-13843854E817}"/>
              </a:ext>
            </a:extLst>
          </p:cNvPr>
          <p:cNvSpPr>
            <a:spLocks noGrp="1"/>
          </p:cNvSpPr>
          <p:nvPr>
            <p:ph type="dt" sz="half" idx="10"/>
          </p:nvPr>
        </p:nvSpPr>
        <p:spPr/>
        <p:txBody>
          <a:bodyPr/>
          <a:lstStyle/>
          <a:p>
            <a:fld id="{D71AAC72-3817-4E46-AF38-120772A48AC4}" type="datetimeFigureOut">
              <a:rPr lang="en-US" smtClean="0"/>
              <a:t>11/9/2020</a:t>
            </a:fld>
            <a:endParaRPr lang="en-US"/>
          </a:p>
        </p:txBody>
      </p:sp>
      <p:sp>
        <p:nvSpPr>
          <p:cNvPr id="3" name="Footer Placeholder 2">
            <a:extLst>
              <a:ext uri="{FF2B5EF4-FFF2-40B4-BE49-F238E27FC236}">
                <a16:creationId xmlns:a16="http://schemas.microsoft.com/office/drawing/2014/main" id="{DCA69822-6A78-47BC-BE52-B8E526B28DD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9A8E49B-9FDB-4514-AE8E-C0FED812D376}"/>
              </a:ext>
            </a:extLst>
          </p:cNvPr>
          <p:cNvSpPr>
            <a:spLocks noGrp="1"/>
          </p:cNvSpPr>
          <p:nvPr>
            <p:ph type="sldNum" sz="quarter" idx="12"/>
          </p:nvPr>
        </p:nvSpPr>
        <p:spPr/>
        <p:txBody>
          <a:bodyPr/>
          <a:lstStyle/>
          <a:p>
            <a:fld id="{345A03E5-24FE-4ADA-BBDF-5347EA54DF86}" type="slidenum">
              <a:rPr lang="en-US" smtClean="0"/>
              <a:t>‹#›</a:t>
            </a:fld>
            <a:endParaRPr lang="en-US"/>
          </a:p>
        </p:txBody>
      </p:sp>
    </p:spTree>
    <p:extLst>
      <p:ext uri="{BB962C8B-B14F-4D97-AF65-F5344CB8AC3E}">
        <p14:creationId xmlns:p14="http://schemas.microsoft.com/office/powerpoint/2010/main" val="455729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4F89A-75E6-4AAA-A17E-5C427D709B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97215CD-9C7E-49CF-B445-42EF43D601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DED0AC-BBB0-4701-BC66-24F05AEBE4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498280-2CCC-4D08-B4F5-36D2F593C337}"/>
              </a:ext>
            </a:extLst>
          </p:cNvPr>
          <p:cNvSpPr>
            <a:spLocks noGrp="1"/>
          </p:cNvSpPr>
          <p:nvPr>
            <p:ph type="dt" sz="half" idx="10"/>
          </p:nvPr>
        </p:nvSpPr>
        <p:spPr/>
        <p:txBody>
          <a:bodyPr/>
          <a:lstStyle/>
          <a:p>
            <a:fld id="{D71AAC72-3817-4E46-AF38-120772A48AC4}" type="datetimeFigureOut">
              <a:rPr lang="en-US" smtClean="0"/>
              <a:t>11/9/2020</a:t>
            </a:fld>
            <a:endParaRPr lang="en-US"/>
          </a:p>
        </p:txBody>
      </p:sp>
      <p:sp>
        <p:nvSpPr>
          <p:cNvPr id="6" name="Footer Placeholder 5">
            <a:extLst>
              <a:ext uri="{FF2B5EF4-FFF2-40B4-BE49-F238E27FC236}">
                <a16:creationId xmlns:a16="http://schemas.microsoft.com/office/drawing/2014/main" id="{E6C14F37-8462-4BA8-B13D-AC31ABA520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49CD86-2B15-4B7B-B28A-01F45353EFC5}"/>
              </a:ext>
            </a:extLst>
          </p:cNvPr>
          <p:cNvSpPr>
            <a:spLocks noGrp="1"/>
          </p:cNvSpPr>
          <p:nvPr>
            <p:ph type="sldNum" sz="quarter" idx="12"/>
          </p:nvPr>
        </p:nvSpPr>
        <p:spPr/>
        <p:txBody>
          <a:bodyPr/>
          <a:lstStyle/>
          <a:p>
            <a:fld id="{345A03E5-24FE-4ADA-BBDF-5347EA54DF86}" type="slidenum">
              <a:rPr lang="en-US" smtClean="0"/>
              <a:t>‹#›</a:t>
            </a:fld>
            <a:endParaRPr lang="en-US"/>
          </a:p>
        </p:txBody>
      </p:sp>
    </p:spTree>
    <p:extLst>
      <p:ext uri="{BB962C8B-B14F-4D97-AF65-F5344CB8AC3E}">
        <p14:creationId xmlns:p14="http://schemas.microsoft.com/office/powerpoint/2010/main" val="551695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4BA85-2DF8-49E2-BE42-0FA4437FCA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2096FC4-3809-426E-BF1F-89BE850EE8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744BCF-B9C7-43BF-8FDE-0FDCABEC73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340F0C-0515-440D-8C25-E65D6F54B178}"/>
              </a:ext>
            </a:extLst>
          </p:cNvPr>
          <p:cNvSpPr>
            <a:spLocks noGrp="1"/>
          </p:cNvSpPr>
          <p:nvPr>
            <p:ph type="dt" sz="half" idx="10"/>
          </p:nvPr>
        </p:nvSpPr>
        <p:spPr/>
        <p:txBody>
          <a:bodyPr/>
          <a:lstStyle/>
          <a:p>
            <a:fld id="{D71AAC72-3817-4E46-AF38-120772A48AC4}" type="datetimeFigureOut">
              <a:rPr lang="en-US" smtClean="0"/>
              <a:t>11/9/2020</a:t>
            </a:fld>
            <a:endParaRPr lang="en-US"/>
          </a:p>
        </p:txBody>
      </p:sp>
      <p:sp>
        <p:nvSpPr>
          <p:cNvPr id="6" name="Footer Placeholder 5">
            <a:extLst>
              <a:ext uri="{FF2B5EF4-FFF2-40B4-BE49-F238E27FC236}">
                <a16:creationId xmlns:a16="http://schemas.microsoft.com/office/drawing/2014/main" id="{E122BC21-D899-494C-A7CD-CFA253422E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C4FAD8-7BB4-4EC8-97C3-906F01C9C6BB}"/>
              </a:ext>
            </a:extLst>
          </p:cNvPr>
          <p:cNvSpPr>
            <a:spLocks noGrp="1"/>
          </p:cNvSpPr>
          <p:nvPr>
            <p:ph type="sldNum" sz="quarter" idx="12"/>
          </p:nvPr>
        </p:nvSpPr>
        <p:spPr/>
        <p:txBody>
          <a:bodyPr/>
          <a:lstStyle/>
          <a:p>
            <a:fld id="{345A03E5-24FE-4ADA-BBDF-5347EA54DF86}" type="slidenum">
              <a:rPr lang="en-US" smtClean="0"/>
              <a:t>‹#›</a:t>
            </a:fld>
            <a:endParaRPr lang="en-US"/>
          </a:p>
        </p:txBody>
      </p:sp>
    </p:spTree>
    <p:extLst>
      <p:ext uri="{BB962C8B-B14F-4D97-AF65-F5344CB8AC3E}">
        <p14:creationId xmlns:p14="http://schemas.microsoft.com/office/powerpoint/2010/main" val="3512760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F543AD-82CF-475E-B694-7399479E09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F000762-BC26-48E1-99C1-7B9BBE18E2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497BAE-A17B-4AE6-ADE7-148A44DFA9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1AAC72-3817-4E46-AF38-120772A48AC4}" type="datetimeFigureOut">
              <a:rPr lang="en-US" smtClean="0"/>
              <a:t>11/9/2020</a:t>
            </a:fld>
            <a:endParaRPr lang="en-US"/>
          </a:p>
        </p:txBody>
      </p:sp>
      <p:sp>
        <p:nvSpPr>
          <p:cNvPr id="5" name="Footer Placeholder 4">
            <a:extLst>
              <a:ext uri="{FF2B5EF4-FFF2-40B4-BE49-F238E27FC236}">
                <a16:creationId xmlns:a16="http://schemas.microsoft.com/office/drawing/2014/main" id="{B5E89F09-7B74-4F7E-B30F-9EC4ECB2DF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58DD97-43CB-44EE-B3C9-7D687E404C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5A03E5-24FE-4ADA-BBDF-5347EA54DF86}" type="slidenum">
              <a:rPr lang="en-US" smtClean="0"/>
              <a:t>‹#›</a:t>
            </a:fld>
            <a:endParaRPr lang="en-US"/>
          </a:p>
        </p:txBody>
      </p:sp>
    </p:spTree>
    <p:extLst>
      <p:ext uri="{BB962C8B-B14F-4D97-AF65-F5344CB8AC3E}">
        <p14:creationId xmlns:p14="http://schemas.microsoft.com/office/powerpoint/2010/main" val="1137276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11.wmf"/></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12.wmf"/></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13.wmf"/></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14.wmf"/></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15.wmf"/></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16.wmf"/></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17.wmf"/></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18.wmf"/></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10.wmf"/></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12.bin"/><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19.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eprint.iacr.org/2005/075"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wmf"/></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10.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3">
            <a:extLst>
              <a:ext uri="{FF2B5EF4-FFF2-40B4-BE49-F238E27FC236}">
                <a16:creationId xmlns:a16="http://schemas.microsoft.com/office/drawing/2014/main" id="{251F8710-80D5-4CC2-B70C-2A0893B0CDD0}"/>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fld id="{DD8803BF-EAB8-4100-AD87-642FF84AD812}" type="slidenum">
              <a:rPr lang="en-GB" altLang="en-US" sz="1400">
                <a:latin typeface="Times New Roman" panose="02020603050405020304" pitchFamily="18" charset="0"/>
              </a:rPr>
              <a:pPr>
                <a:spcBef>
                  <a:spcPct val="0"/>
                </a:spcBef>
                <a:buSzTx/>
                <a:buFontTx/>
                <a:buNone/>
              </a:pPr>
              <a:t>1</a:t>
            </a:fld>
            <a:endParaRPr lang="en-GB" altLang="en-US" sz="1400">
              <a:latin typeface="Times New Roman" panose="02020603050405020304" pitchFamily="18" charset="0"/>
            </a:endParaRPr>
          </a:p>
        </p:txBody>
      </p:sp>
      <p:sp>
        <p:nvSpPr>
          <p:cNvPr id="4100" name="Rectangle 2">
            <a:extLst>
              <a:ext uri="{FF2B5EF4-FFF2-40B4-BE49-F238E27FC236}">
                <a16:creationId xmlns:a16="http://schemas.microsoft.com/office/drawing/2014/main" id="{7EADFDF7-D05F-4915-B1DD-27C8CF5EFF0E}"/>
              </a:ext>
            </a:extLst>
          </p:cNvPr>
          <p:cNvSpPr>
            <a:spLocks noGrp="1" noChangeArrowheads="1"/>
          </p:cNvSpPr>
          <p:nvPr>
            <p:ph type="ctrTitle"/>
          </p:nvPr>
        </p:nvSpPr>
        <p:spPr/>
        <p:txBody>
          <a:bodyPr/>
          <a:lstStyle/>
          <a:p>
            <a:pPr eaLnBrk="1" hangingPunct="1"/>
            <a:r>
              <a:rPr lang="en-US" altLang="en-US" b="1" dirty="0" err="1"/>
              <a:t>Algoritma</a:t>
            </a:r>
            <a:r>
              <a:rPr lang="en-US" altLang="en-US" b="1" dirty="0"/>
              <a:t> MD5</a:t>
            </a:r>
            <a:endParaRPr lang="en-GB" altLang="en-US" b="1" dirty="0"/>
          </a:p>
        </p:txBody>
      </p:sp>
      <p:sp>
        <p:nvSpPr>
          <p:cNvPr id="4101" name="Rectangle 3">
            <a:extLst>
              <a:ext uri="{FF2B5EF4-FFF2-40B4-BE49-F238E27FC236}">
                <a16:creationId xmlns:a16="http://schemas.microsoft.com/office/drawing/2014/main" id="{088E9C03-9759-4CB3-9F79-E4DD8008DBD6}"/>
              </a:ext>
            </a:extLst>
          </p:cNvPr>
          <p:cNvSpPr>
            <a:spLocks noGrp="1" noChangeArrowheads="1"/>
          </p:cNvSpPr>
          <p:nvPr>
            <p:ph type="subTitle" idx="1"/>
          </p:nvPr>
        </p:nvSpPr>
        <p:spPr>
          <a:xfrm>
            <a:off x="1524000" y="1122363"/>
            <a:ext cx="9144000" cy="573722"/>
          </a:xfrm>
        </p:spPr>
        <p:txBody>
          <a:bodyPr/>
          <a:lstStyle/>
          <a:p>
            <a:pPr eaLnBrk="1" hangingPunct="1"/>
            <a:r>
              <a:rPr lang="en-US" altLang="en-US" dirty="0" err="1"/>
              <a:t>Bahan</a:t>
            </a:r>
            <a:r>
              <a:rPr lang="en-US" altLang="en-US" dirty="0"/>
              <a:t> </a:t>
            </a:r>
            <a:r>
              <a:rPr lang="en-US" altLang="en-US" dirty="0" err="1"/>
              <a:t>Kuliah</a:t>
            </a:r>
            <a:r>
              <a:rPr lang="en-US" altLang="en-US" dirty="0"/>
              <a:t>  IF4020 </a:t>
            </a:r>
            <a:r>
              <a:rPr lang="en-US" altLang="en-US" dirty="0" err="1"/>
              <a:t>Kriptografi</a:t>
            </a:r>
            <a:endParaRPr lang="en-GB" altLang="en-US" dirty="0"/>
          </a:p>
          <a:p>
            <a:pPr eaLnBrk="1" hangingPunct="1"/>
            <a:endParaRPr lang="en-GB" altLang="en-US" dirty="0"/>
          </a:p>
        </p:txBody>
      </p:sp>
      <p:pic>
        <p:nvPicPr>
          <p:cNvPr id="3" name="Picture 2" descr="A picture containing drawing, plate&#10;&#10;Description automatically generated">
            <a:extLst>
              <a:ext uri="{FF2B5EF4-FFF2-40B4-BE49-F238E27FC236}">
                <a16:creationId xmlns:a16="http://schemas.microsoft.com/office/drawing/2014/main" id="{CA88AA5F-4870-4F0C-B315-4BA88748528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050064" y="195263"/>
            <a:ext cx="2857500" cy="2857500"/>
          </a:xfrm>
          <a:prstGeom prst="rect">
            <a:avLst/>
          </a:prstGeom>
        </p:spPr>
      </p:pic>
      <p:sp>
        <p:nvSpPr>
          <p:cNvPr id="9" name="Subtitle 2">
            <a:extLst>
              <a:ext uri="{FF2B5EF4-FFF2-40B4-BE49-F238E27FC236}">
                <a16:creationId xmlns:a16="http://schemas.microsoft.com/office/drawing/2014/main" id="{324C00C0-3620-4610-81CE-A4DDC767DAB7}"/>
              </a:ext>
            </a:extLst>
          </p:cNvPr>
          <p:cNvSpPr txBox="1">
            <a:spLocks/>
          </p:cNvSpPr>
          <p:nvPr/>
        </p:nvSpPr>
        <p:spPr>
          <a:xfrm>
            <a:off x="2590800" y="3886200"/>
            <a:ext cx="7162800" cy="175260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a:solidFill>
                  <a:srgbClr val="FF0000"/>
                </a:solidFill>
              </a:rPr>
              <a:t>Oleh: Dr. Rinaldi Munir</a:t>
            </a:r>
          </a:p>
          <a:p>
            <a:endParaRPr lang="en-US"/>
          </a:p>
          <a:p>
            <a:r>
              <a:rPr lang="en-US" b="1"/>
              <a:t>Program Studi Informatika</a:t>
            </a:r>
          </a:p>
          <a:p>
            <a:r>
              <a:rPr lang="en-US" b="1"/>
              <a:t>Sekolah Teknik Elektro dan Informatika(STEI)</a:t>
            </a:r>
          </a:p>
          <a:p>
            <a:r>
              <a:rPr lang="en-US" b="1"/>
              <a:t>ITB</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1C81BC-E290-4BE5-83CE-3E8C8FF85A11}"/>
              </a:ext>
            </a:extLst>
          </p:cNvPr>
          <p:cNvSpPr>
            <a:spLocks noGrp="1"/>
          </p:cNvSpPr>
          <p:nvPr>
            <p:ph idx="1"/>
          </p:nvPr>
        </p:nvSpPr>
        <p:spPr>
          <a:xfrm>
            <a:off x="5108713" y="747712"/>
            <a:ext cx="6851374" cy="5486400"/>
          </a:xfrm>
        </p:spPr>
        <p:txBody>
          <a:bodyPr>
            <a:normAutofit/>
          </a:bodyPr>
          <a:lstStyle/>
          <a:p>
            <a:pPr marL="0" indent="0">
              <a:buNone/>
              <a:defRPr/>
            </a:pPr>
            <a:r>
              <a:rPr lang="en-US" sz="2400" dirty="0" err="1">
                <a:solidFill>
                  <a:srgbClr val="030305"/>
                </a:solidFill>
              </a:rPr>
              <a:t>Operasi</a:t>
            </a:r>
            <a:r>
              <a:rPr lang="en-US" sz="2400" dirty="0">
                <a:solidFill>
                  <a:srgbClr val="030305"/>
                </a:solidFill>
              </a:rPr>
              <a:t> </a:t>
            </a:r>
            <a:r>
              <a:rPr lang="en-US" sz="2400" dirty="0" err="1">
                <a:solidFill>
                  <a:srgbClr val="030305"/>
                </a:solidFill>
              </a:rPr>
              <a:t>dasar</a:t>
            </a:r>
            <a:r>
              <a:rPr lang="en-US" sz="2400" dirty="0">
                <a:solidFill>
                  <a:srgbClr val="030305"/>
                </a:solidFill>
              </a:rPr>
              <a:t> </a:t>
            </a:r>
            <a:r>
              <a:rPr lang="en-US" sz="2400" i="1" dirty="0">
                <a:solidFill>
                  <a:srgbClr val="030305"/>
                </a:solidFill>
              </a:rPr>
              <a:t>MD5</a:t>
            </a:r>
            <a:r>
              <a:rPr lang="en-US" sz="2400" dirty="0">
                <a:solidFill>
                  <a:srgbClr val="030305"/>
                </a:solidFill>
              </a:rPr>
              <a:t> pada </a:t>
            </a:r>
            <a:r>
              <a:rPr lang="en-US" sz="2400" dirty="0" err="1">
                <a:solidFill>
                  <a:srgbClr val="030305"/>
                </a:solidFill>
              </a:rPr>
              <a:t>gambar</a:t>
            </a:r>
            <a:r>
              <a:rPr lang="en-US" sz="2400" dirty="0">
                <a:solidFill>
                  <a:srgbClr val="030305"/>
                </a:solidFill>
              </a:rPr>
              <a:t> di </a:t>
            </a:r>
            <a:r>
              <a:rPr lang="en-US" sz="2400" dirty="0" err="1">
                <a:solidFill>
                  <a:srgbClr val="030305"/>
                </a:solidFill>
              </a:rPr>
              <a:t>samping</a:t>
            </a:r>
            <a:r>
              <a:rPr lang="en-US" sz="2400" dirty="0">
                <a:solidFill>
                  <a:srgbClr val="030305"/>
                </a:solidFill>
              </a:rPr>
              <a:t> </a:t>
            </a:r>
            <a:r>
              <a:rPr lang="en-US" sz="2400" dirty="0" err="1">
                <a:solidFill>
                  <a:srgbClr val="030305"/>
                </a:solidFill>
              </a:rPr>
              <a:t>dapat</a:t>
            </a:r>
            <a:r>
              <a:rPr lang="en-US" sz="2400" dirty="0">
                <a:solidFill>
                  <a:srgbClr val="030305"/>
                </a:solidFill>
              </a:rPr>
              <a:t> </a:t>
            </a:r>
            <a:r>
              <a:rPr lang="en-US" sz="2400" dirty="0" err="1">
                <a:solidFill>
                  <a:srgbClr val="030305"/>
                </a:solidFill>
              </a:rPr>
              <a:t>ditulis</a:t>
            </a:r>
            <a:r>
              <a:rPr lang="en-US" sz="2400" dirty="0">
                <a:solidFill>
                  <a:srgbClr val="030305"/>
                </a:solidFill>
              </a:rPr>
              <a:t> </a:t>
            </a:r>
            <a:r>
              <a:rPr lang="en-US" sz="2400" dirty="0" err="1">
                <a:solidFill>
                  <a:srgbClr val="030305"/>
                </a:solidFill>
              </a:rPr>
              <a:t>dengan</a:t>
            </a:r>
            <a:r>
              <a:rPr lang="en-US" sz="2400" dirty="0">
                <a:solidFill>
                  <a:srgbClr val="030305"/>
                </a:solidFill>
              </a:rPr>
              <a:t> </a:t>
            </a:r>
            <a:r>
              <a:rPr lang="en-US" sz="2400" dirty="0" err="1">
                <a:solidFill>
                  <a:srgbClr val="030305"/>
                </a:solidFill>
              </a:rPr>
              <a:t>sebuah</a:t>
            </a:r>
            <a:r>
              <a:rPr lang="en-US" sz="2400" dirty="0">
                <a:solidFill>
                  <a:srgbClr val="030305"/>
                </a:solidFill>
              </a:rPr>
              <a:t> </a:t>
            </a:r>
            <a:r>
              <a:rPr lang="en-US" sz="2400" dirty="0" err="1">
                <a:solidFill>
                  <a:srgbClr val="030305"/>
                </a:solidFill>
              </a:rPr>
              <a:t>persamaan</a:t>
            </a:r>
            <a:r>
              <a:rPr lang="en-US" sz="2400" dirty="0">
                <a:solidFill>
                  <a:srgbClr val="030305"/>
                </a:solidFill>
              </a:rPr>
              <a:t>: </a:t>
            </a:r>
          </a:p>
          <a:p>
            <a:pPr marL="0" indent="0">
              <a:buNone/>
              <a:defRPr/>
            </a:pPr>
            <a:r>
              <a:rPr lang="en-US" sz="2400" dirty="0">
                <a:solidFill>
                  <a:srgbClr val="030305"/>
                </a:solidFill>
              </a:rPr>
              <a:t> </a:t>
            </a:r>
          </a:p>
          <a:p>
            <a:pPr eaLnBrk="1" hangingPunct="1">
              <a:buFontTx/>
              <a:buNone/>
              <a:defRPr/>
            </a:pPr>
            <a:r>
              <a:rPr lang="en-US" sz="2400" i="1" dirty="0">
                <a:solidFill>
                  <a:srgbClr val="030305"/>
                </a:solidFill>
              </a:rPr>
              <a:t>	</a:t>
            </a:r>
            <a:r>
              <a:rPr lang="en-US" sz="2400" i="1" dirty="0">
                <a:solidFill>
                  <a:srgbClr val="FF0000"/>
                </a:solidFill>
              </a:rPr>
              <a:t>a</a:t>
            </a:r>
            <a:r>
              <a:rPr lang="en-US" sz="2400" dirty="0">
                <a:solidFill>
                  <a:srgbClr val="FF0000"/>
                </a:solidFill>
              </a:rPr>
              <a:t> </a:t>
            </a:r>
            <a:r>
              <a:rPr lang="en-US" sz="2400" dirty="0">
                <a:solidFill>
                  <a:srgbClr val="FF0000"/>
                </a:solidFill>
                <a:sym typeface="Symbol"/>
              </a:rPr>
              <a:t></a:t>
            </a:r>
            <a:r>
              <a:rPr lang="en-US" sz="2400" dirty="0">
                <a:solidFill>
                  <a:srgbClr val="FF0000"/>
                </a:solidFill>
              </a:rPr>
              <a:t> </a:t>
            </a:r>
            <a:r>
              <a:rPr lang="en-US" sz="2400" i="1" dirty="0">
                <a:solidFill>
                  <a:srgbClr val="FF0000"/>
                </a:solidFill>
              </a:rPr>
              <a:t>b</a:t>
            </a:r>
            <a:r>
              <a:rPr lang="en-US" sz="2400" dirty="0">
                <a:solidFill>
                  <a:srgbClr val="FF0000"/>
                </a:solidFill>
              </a:rPr>
              <a:t> + CLS</a:t>
            </a:r>
            <a:r>
              <a:rPr lang="en-US" sz="2400" i="1" baseline="-25000" dirty="0">
                <a:solidFill>
                  <a:srgbClr val="FF0000"/>
                </a:solidFill>
              </a:rPr>
              <a:t>s</a:t>
            </a:r>
            <a:r>
              <a:rPr lang="en-US" sz="2400" dirty="0">
                <a:solidFill>
                  <a:srgbClr val="FF0000"/>
                </a:solidFill>
              </a:rPr>
              <a:t>(</a:t>
            </a:r>
            <a:r>
              <a:rPr lang="en-US" sz="2400" i="1" dirty="0">
                <a:solidFill>
                  <a:srgbClr val="FF0000"/>
                </a:solidFill>
              </a:rPr>
              <a:t>a</a:t>
            </a:r>
            <a:r>
              <a:rPr lang="en-US" sz="2400" dirty="0">
                <a:solidFill>
                  <a:srgbClr val="FF0000"/>
                </a:solidFill>
              </a:rPr>
              <a:t> + </a:t>
            </a:r>
            <a:r>
              <a:rPr lang="en-US" sz="2400" i="1" dirty="0">
                <a:solidFill>
                  <a:srgbClr val="FF0000"/>
                </a:solidFill>
              </a:rPr>
              <a:t>g</a:t>
            </a:r>
            <a:r>
              <a:rPr lang="en-US" sz="2400" dirty="0">
                <a:solidFill>
                  <a:srgbClr val="FF0000"/>
                </a:solidFill>
              </a:rPr>
              <a:t>(</a:t>
            </a:r>
            <a:r>
              <a:rPr lang="en-US" sz="2400" i="1" dirty="0">
                <a:solidFill>
                  <a:srgbClr val="FF0000"/>
                </a:solidFill>
              </a:rPr>
              <a:t>b</a:t>
            </a:r>
            <a:r>
              <a:rPr lang="en-US" sz="2400" dirty="0">
                <a:solidFill>
                  <a:srgbClr val="FF0000"/>
                </a:solidFill>
              </a:rPr>
              <a:t>, </a:t>
            </a:r>
            <a:r>
              <a:rPr lang="en-US" sz="2400" i="1" dirty="0">
                <a:solidFill>
                  <a:srgbClr val="FF0000"/>
                </a:solidFill>
              </a:rPr>
              <a:t>c</a:t>
            </a:r>
            <a:r>
              <a:rPr lang="en-US" sz="2400" dirty="0">
                <a:solidFill>
                  <a:srgbClr val="FF0000"/>
                </a:solidFill>
              </a:rPr>
              <a:t>, </a:t>
            </a:r>
            <a:r>
              <a:rPr lang="en-US" sz="2400" i="1" dirty="0">
                <a:solidFill>
                  <a:srgbClr val="FF0000"/>
                </a:solidFill>
              </a:rPr>
              <a:t>d</a:t>
            </a:r>
            <a:r>
              <a:rPr lang="en-US" sz="2400" dirty="0">
                <a:solidFill>
                  <a:srgbClr val="FF0000"/>
                </a:solidFill>
              </a:rPr>
              <a:t>) + </a:t>
            </a:r>
            <a:r>
              <a:rPr lang="en-US" sz="2400" i="1" dirty="0">
                <a:solidFill>
                  <a:srgbClr val="FF0000"/>
                </a:solidFill>
              </a:rPr>
              <a:t>X</a:t>
            </a:r>
            <a:r>
              <a:rPr lang="en-US" sz="2400" dirty="0">
                <a:solidFill>
                  <a:srgbClr val="FF0000"/>
                </a:solidFill>
              </a:rPr>
              <a:t>[</a:t>
            </a:r>
            <a:r>
              <a:rPr lang="en-US" sz="2400" i="1" dirty="0">
                <a:solidFill>
                  <a:srgbClr val="FF0000"/>
                </a:solidFill>
              </a:rPr>
              <a:t>k</a:t>
            </a:r>
            <a:r>
              <a:rPr lang="en-US" sz="2400" dirty="0">
                <a:solidFill>
                  <a:srgbClr val="FF0000"/>
                </a:solidFill>
              </a:rPr>
              <a:t>] + </a:t>
            </a:r>
            <a:r>
              <a:rPr lang="en-US" sz="2400" i="1" dirty="0">
                <a:solidFill>
                  <a:srgbClr val="FF0000"/>
                </a:solidFill>
              </a:rPr>
              <a:t>T</a:t>
            </a:r>
            <a:r>
              <a:rPr lang="en-US" sz="2400" dirty="0">
                <a:solidFill>
                  <a:srgbClr val="FF0000"/>
                </a:solidFill>
              </a:rPr>
              <a:t>[</a:t>
            </a:r>
            <a:r>
              <a:rPr lang="en-US" sz="2400" i="1" dirty="0" err="1">
                <a:solidFill>
                  <a:srgbClr val="FF0000"/>
                </a:solidFill>
              </a:rPr>
              <a:t>i</a:t>
            </a:r>
            <a:r>
              <a:rPr lang="en-US" sz="2400" dirty="0">
                <a:solidFill>
                  <a:srgbClr val="FF0000"/>
                </a:solidFill>
              </a:rPr>
              <a:t>])	</a:t>
            </a:r>
          </a:p>
          <a:p>
            <a:pPr eaLnBrk="1" hangingPunct="1">
              <a:buFontTx/>
              <a:buNone/>
              <a:defRPr/>
            </a:pPr>
            <a:r>
              <a:rPr lang="en-US" sz="2400" dirty="0">
                <a:solidFill>
                  <a:srgbClr val="030305"/>
                </a:solidFill>
              </a:rPr>
              <a:t> </a:t>
            </a:r>
          </a:p>
          <a:p>
            <a:pPr eaLnBrk="1" hangingPunct="1">
              <a:buFontTx/>
              <a:buNone/>
              <a:defRPr/>
            </a:pPr>
            <a:r>
              <a:rPr lang="en-US" sz="2000" i="1" dirty="0">
                <a:solidFill>
                  <a:srgbClr val="030305"/>
                </a:solidFill>
              </a:rPr>
              <a:t>a</a:t>
            </a:r>
            <a:r>
              <a:rPr lang="en-US" sz="2000" dirty="0">
                <a:solidFill>
                  <a:srgbClr val="030305"/>
                </a:solidFill>
              </a:rPr>
              <a:t>, </a:t>
            </a:r>
            <a:r>
              <a:rPr lang="en-US" sz="2000" i="1" dirty="0">
                <a:solidFill>
                  <a:srgbClr val="030305"/>
                </a:solidFill>
              </a:rPr>
              <a:t>b</a:t>
            </a:r>
            <a:r>
              <a:rPr lang="en-US" sz="2000" dirty="0">
                <a:solidFill>
                  <a:srgbClr val="030305"/>
                </a:solidFill>
              </a:rPr>
              <a:t>, </a:t>
            </a:r>
            <a:r>
              <a:rPr lang="en-US" sz="2000" i="1" dirty="0">
                <a:solidFill>
                  <a:srgbClr val="030305"/>
                </a:solidFill>
              </a:rPr>
              <a:t>c</a:t>
            </a:r>
            <a:r>
              <a:rPr lang="en-US" sz="2000" dirty="0">
                <a:solidFill>
                  <a:srgbClr val="030305"/>
                </a:solidFill>
              </a:rPr>
              <a:t>, </a:t>
            </a:r>
            <a:r>
              <a:rPr lang="en-US" sz="2000" i="1" dirty="0">
                <a:solidFill>
                  <a:srgbClr val="030305"/>
                </a:solidFill>
              </a:rPr>
              <a:t>d</a:t>
            </a:r>
            <a:r>
              <a:rPr lang="en-US" sz="2000" dirty="0">
                <a:solidFill>
                  <a:srgbClr val="030305"/>
                </a:solidFill>
              </a:rPr>
              <a:t> = </a:t>
            </a:r>
            <a:r>
              <a:rPr lang="en-US" sz="2000" dirty="0" err="1">
                <a:solidFill>
                  <a:srgbClr val="030305"/>
                </a:solidFill>
              </a:rPr>
              <a:t>empat</a:t>
            </a:r>
            <a:r>
              <a:rPr lang="en-US" sz="2000" dirty="0">
                <a:solidFill>
                  <a:srgbClr val="030305"/>
                </a:solidFill>
              </a:rPr>
              <a:t> </a:t>
            </a:r>
            <a:r>
              <a:rPr lang="en-US" sz="2000" dirty="0" err="1">
                <a:solidFill>
                  <a:srgbClr val="030305"/>
                </a:solidFill>
              </a:rPr>
              <a:t>buah</a:t>
            </a:r>
            <a:r>
              <a:rPr lang="en-US" sz="2000" dirty="0">
                <a:solidFill>
                  <a:srgbClr val="030305"/>
                </a:solidFill>
              </a:rPr>
              <a:t> </a:t>
            </a:r>
            <a:r>
              <a:rPr lang="en-US" sz="2000" dirty="0" err="1">
                <a:solidFill>
                  <a:srgbClr val="030305"/>
                </a:solidFill>
              </a:rPr>
              <a:t>peubah</a:t>
            </a:r>
            <a:r>
              <a:rPr lang="en-US" sz="2000" dirty="0">
                <a:solidFill>
                  <a:srgbClr val="030305"/>
                </a:solidFill>
              </a:rPr>
              <a:t> </a:t>
            </a:r>
            <a:r>
              <a:rPr lang="en-US" sz="2000" dirty="0" err="1">
                <a:solidFill>
                  <a:srgbClr val="030305"/>
                </a:solidFill>
              </a:rPr>
              <a:t>penyangga</a:t>
            </a:r>
            <a:r>
              <a:rPr lang="en-US" sz="2000" dirty="0">
                <a:solidFill>
                  <a:srgbClr val="030305"/>
                </a:solidFill>
              </a:rPr>
              <a:t> 32-bit </a:t>
            </a:r>
            <a:r>
              <a:rPr lang="en-US" sz="2000" i="1" dirty="0">
                <a:solidFill>
                  <a:srgbClr val="030305"/>
                </a:solidFill>
              </a:rPr>
              <a:t>A</a:t>
            </a:r>
            <a:r>
              <a:rPr lang="en-US" sz="2000" dirty="0">
                <a:solidFill>
                  <a:srgbClr val="030305"/>
                </a:solidFill>
              </a:rPr>
              <a:t>, </a:t>
            </a:r>
            <a:r>
              <a:rPr lang="en-US" sz="2000" i="1" dirty="0">
                <a:solidFill>
                  <a:srgbClr val="030305"/>
                </a:solidFill>
              </a:rPr>
              <a:t>B</a:t>
            </a:r>
            <a:r>
              <a:rPr lang="en-US" sz="2000" dirty="0">
                <a:solidFill>
                  <a:srgbClr val="030305"/>
                </a:solidFill>
              </a:rPr>
              <a:t>, </a:t>
            </a:r>
            <a:r>
              <a:rPr lang="en-US" sz="2000" i="1" dirty="0">
                <a:solidFill>
                  <a:srgbClr val="030305"/>
                </a:solidFill>
              </a:rPr>
              <a:t>C</a:t>
            </a:r>
            <a:r>
              <a:rPr lang="en-US" sz="2000" dirty="0">
                <a:solidFill>
                  <a:srgbClr val="030305"/>
                </a:solidFill>
              </a:rPr>
              <a:t>, </a:t>
            </a:r>
            <a:r>
              <a:rPr lang="en-US" sz="2000" i="1" dirty="0">
                <a:solidFill>
                  <a:srgbClr val="030305"/>
                </a:solidFill>
              </a:rPr>
              <a:t>D</a:t>
            </a:r>
            <a:endParaRPr lang="en-US" sz="2000" dirty="0">
              <a:solidFill>
                <a:srgbClr val="030305"/>
              </a:solidFill>
            </a:endParaRPr>
          </a:p>
          <a:p>
            <a:pPr eaLnBrk="1" hangingPunct="1">
              <a:buFontTx/>
              <a:buNone/>
              <a:defRPr/>
            </a:pPr>
            <a:r>
              <a:rPr lang="en-US" sz="2000" dirty="0">
                <a:solidFill>
                  <a:srgbClr val="030305"/>
                </a:solidFill>
              </a:rPr>
              <a:t>   </a:t>
            </a:r>
            <a:r>
              <a:rPr lang="en-US" sz="2000" i="1" dirty="0">
                <a:solidFill>
                  <a:srgbClr val="030305"/>
                </a:solidFill>
              </a:rPr>
              <a:t>g	=</a:t>
            </a:r>
            <a:r>
              <a:rPr lang="en-US" sz="2000" dirty="0">
                <a:solidFill>
                  <a:srgbClr val="030305"/>
                </a:solidFill>
              </a:rPr>
              <a:t> </a:t>
            </a:r>
            <a:r>
              <a:rPr lang="en-US" sz="2000" dirty="0" err="1">
                <a:solidFill>
                  <a:srgbClr val="030305"/>
                </a:solidFill>
              </a:rPr>
              <a:t>salah</a:t>
            </a:r>
            <a:r>
              <a:rPr lang="en-US" sz="2000" dirty="0">
                <a:solidFill>
                  <a:srgbClr val="030305"/>
                </a:solidFill>
              </a:rPr>
              <a:t> </a:t>
            </a:r>
            <a:r>
              <a:rPr lang="en-US" sz="2000" dirty="0" err="1">
                <a:solidFill>
                  <a:srgbClr val="030305"/>
                </a:solidFill>
              </a:rPr>
              <a:t>satu</a:t>
            </a:r>
            <a:r>
              <a:rPr lang="en-US" sz="2000" dirty="0">
                <a:solidFill>
                  <a:srgbClr val="030305"/>
                </a:solidFill>
              </a:rPr>
              <a:t> </a:t>
            </a:r>
            <a:r>
              <a:rPr lang="en-US" sz="2000" dirty="0" err="1">
                <a:solidFill>
                  <a:srgbClr val="030305"/>
                </a:solidFill>
              </a:rPr>
              <a:t>fungsi</a:t>
            </a:r>
            <a:r>
              <a:rPr lang="en-US" sz="2000" dirty="0">
                <a:solidFill>
                  <a:srgbClr val="030305"/>
                </a:solidFill>
              </a:rPr>
              <a:t> </a:t>
            </a:r>
            <a:r>
              <a:rPr lang="en-US" sz="2000" i="1" dirty="0">
                <a:solidFill>
                  <a:srgbClr val="030305"/>
                </a:solidFill>
              </a:rPr>
              <a:t>F</a:t>
            </a:r>
            <a:r>
              <a:rPr lang="en-US" sz="2000" dirty="0">
                <a:solidFill>
                  <a:srgbClr val="030305"/>
                </a:solidFill>
              </a:rPr>
              <a:t>, </a:t>
            </a:r>
            <a:r>
              <a:rPr lang="en-US" sz="2000" i="1" dirty="0">
                <a:solidFill>
                  <a:srgbClr val="030305"/>
                </a:solidFill>
              </a:rPr>
              <a:t>G</a:t>
            </a:r>
            <a:r>
              <a:rPr lang="en-US" sz="2000" dirty="0">
                <a:solidFill>
                  <a:srgbClr val="030305"/>
                </a:solidFill>
              </a:rPr>
              <a:t>, </a:t>
            </a:r>
            <a:r>
              <a:rPr lang="en-US" sz="2000" i="1" dirty="0">
                <a:solidFill>
                  <a:srgbClr val="030305"/>
                </a:solidFill>
              </a:rPr>
              <a:t>H</a:t>
            </a:r>
            <a:r>
              <a:rPr lang="en-US" sz="2000" dirty="0">
                <a:solidFill>
                  <a:srgbClr val="030305"/>
                </a:solidFill>
              </a:rPr>
              <a:t>, </a:t>
            </a:r>
            <a:r>
              <a:rPr lang="en-US" sz="2000" i="1" dirty="0">
                <a:solidFill>
                  <a:srgbClr val="030305"/>
                </a:solidFill>
              </a:rPr>
              <a:t>I</a:t>
            </a:r>
            <a:endParaRPr lang="en-US" sz="2000" dirty="0">
              <a:solidFill>
                <a:srgbClr val="030305"/>
              </a:solidFill>
            </a:endParaRPr>
          </a:p>
          <a:p>
            <a:pPr eaLnBrk="1" hangingPunct="1">
              <a:buFontTx/>
              <a:buNone/>
              <a:defRPr/>
            </a:pPr>
            <a:r>
              <a:rPr lang="en-US" sz="2000" dirty="0">
                <a:solidFill>
                  <a:srgbClr val="030305"/>
                </a:solidFill>
              </a:rPr>
              <a:t> CLS</a:t>
            </a:r>
            <a:r>
              <a:rPr lang="en-US" sz="2000" i="1" baseline="-25000" dirty="0">
                <a:solidFill>
                  <a:srgbClr val="030305"/>
                </a:solidFill>
              </a:rPr>
              <a:t>s</a:t>
            </a:r>
            <a:r>
              <a:rPr lang="en-US" sz="2000" dirty="0">
                <a:solidFill>
                  <a:srgbClr val="030305"/>
                </a:solidFill>
              </a:rPr>
              <a:t> 	= </a:t>
            </a:r>
            <a:r>
              <a:rPr lang="en-US" sz="2000" i="1" dirty="0">
                <a:solidFill>
                  <a:srgbClr val="030305"/>
                </a:solidFill>
              </a:rPr>
              <a:t>circular left shift</a:t>
            </a:r>
            <a:r>
              <a:rPr lang="en-US" sz="2000" dirty="0">
                <a:solidFill>
                  <a:srgbClr val="030305"/>
                </a:solidFill>
              </a:rPr>
              <a:t> </a:t>
            </a:r>
            <a:r>
              <a:rPr lang="en-US" sz="2000" dirty="0" err="1">
                <a:solidFill>
                  <a:srgbClr val="030305"/>
                </a:solidFill>
              </a:rPr>
              <a:t>sebanyak</a:t>
            </a:r>
            <a:r>
              <a:rPr lang="en-US" sz="2000" dirty="0">
                <a:solidFill>
                  <a:srgbClr val="030305"/>
                </a:solidFill>
              </a:rPr>
              <a:t> </a:t>
            </a:r>
            <a:r>
              <a:rPr lang="en-US" sz="2000" i="1" dirty="0">
                <a:solidFill>
                  <a:srgbClr val="030305"/>
                </a:solidFill>
              </a:rPr>
              <a:t>s</a:t>
            </a:r>
            <a:r>
              <a:rPr lang="en-US" sz="2000" dirty="0">
                <a:solidFill>
                  <a:srgbClr val="030305"/>
                </a:solidFill>
              </a:rPr>
              <a:t> bit</a:t>
            </a:r>
          </a:p>
          <a:p>
            <a:pPr eaLnBrk="1" hangingPunct="1">
              <a:buFontTx/>
              <a:buNone/>
              <a:defRPr/>
            </a:pPr>
            <a:r>
              <a:rPr lang="en-US" sz="2000" dirty="0">
                <a:solidFill>
                  <a:srgbClr val="030305"/>
                </a:solidFill>
              </a:rPr>
              <a:t> </a:t>
            </a:r>
            <a:r>
              <a:rPr lang="en-US" sz="2000" i="1" dirty="0">
                <a:solidFill>
                  <a:srgbClr val="030305"/>
                </a:solidFill>
              </a:rPr>
              <a:t>X</a:t>
            </a:r>
            <a:r>
              <a:rPr lang="en-US" sz="2000" dirty="0">
                <a:solidFill>
                  <a:srgbClr val="030305"/>
                </a:solidFill>
              </a:rPr>
              <a:t>[</a:t>
            </a:r>
            <a:r>
              <a:rPr lang="en-US" sz="2000" i="1" dirty="0">
                <a:solidFill>
                  <a:srgbClr val="030305"/>
                </a:solidFill>
              </a:rPr>
              <a:t>k</a:t>
            </a:r>
            <a:r>
              <a:rPr lang="en-US" sz="2000" dirty="0">
                <a:solidFill>
                  <a:srgbClr val="030305"/>
                </a:solidFill>
              </a:rPr>
              <a:t>]	= </a:t>
            </a:r>
            <a:r>
              <a:rPr lang="en-US" sz="2000" dirty="0" err="1">
                <a:solidFill>
                  <a:srgbClr val="030305"/>
                </a:solidFill>
              </a:rPr>
              <a:t>kelompok</a:t>
            </a:r>
            <a:r>
              <a:rPr lang="en-US" sz="2000" dirty="0">
                <a:solidFill>
                  <a:srgbClr val="030305"/>
                </a:solidFill>
              </a:rPr>
              <a:t> 32-bit </a:t>
            </a:r>
            <a:r>
              <a:rPr lang="en-US" sz="2000" dirty="0" err="1">
                <a:solidFill>
                  <a:srgbClr val="030305"/>
                </a:solidFill>
              </a:rPr>
              <a:t>ke</a:t>
            </a:r>
            <a:r>
              <a:rPr lang="en-US" sz="2000" dirty="0">
                <a:solidFill>
                  <a:srgbClr val="030305"/>
                </a:solidFill>
              </a:rPr>
              <a:t>-</a:t>
            </a:r>
            <a:r>
              <a:rPr lang="en-US" sz="2000" i="1" dirty="0">
                <a:solidFill>
                  <a:srgbClr val="030305"/>
                </a:solidFill>
              </a:rPr>
              <a:t>k</a:t>
            </a:r>
            <a:r>
              <a:rPr lang="en-US" sz="2000" dirty="0">
                <a:solidFill>
                  <a:srgbClr val="030305"/>
                </a:solidFill>
              </a:rPr>
              <a:t> </a:t>
            </a:r>
            <a:r>
              <a:rPr lang="en-US" sz="2000" dirty="0" err="1">
                <a:solidFill>
                  <a:srgbClr val="030305"/>
                </a:solidFill>
              </a:rPr>
              <a:t>dari</a:t>
            </a:r>
            <a:r>
              <a:rPr lang="en-US" sz="2000" dirty="0">
                <a:solidFill>
                  <a:srgbClr val="030305"/>
                </a:solidFill>
              </a:rPr>
              <a:t> </a:t>
            </a:r>
            <a:r>
              <a:rPr lang="en-US" sz="2000" dirty="0" err="1">
                <a:solidFill>
                  <a:srgbClr val="030305"/>
                </a:solidFill>
              </a:rPr>
              <a:t>blok</a:t>
            </a:r>
            <a:r>
              <a:rPr lang="en-US" sz="2000" dirty="0">
                <a:solidFill>
                  <a:srgbClr val="030305"/>
                </a:solidFill>
              </a:rPr>
              <a:t> 512 bit  </a:t>
            </a:r>
            <a:r>
              <a:rPr lang="en-US" sz="2000" i="1" dirty="0">
                <a:solidFill>
                  <a:srgbClr val="030305"/>
                </a:solidFill>
              </a:rPr>
              <a:t>message</a:t>
            </a:r>
            <a:r>
              <a:rPr lang="en-US" sz="2000" dirty="0">
                <a:solidFill>
                  <a:srgbClr val="030305"/>
                </a:solidFill>
              </a:rPr>
              <a:t> </a:t>
            </a:r>
            <a:r>
              <a:rPr lang="en-US" sz="2000" dirty="0" err="1">
                <a:solidFill>
                  <a:srgbClr val="030305"/>
                </a:solidFill>
              </a:rPr>
              <a:t>ke</a:t>
            </a:r>
            <a:r>
              <a:rPr lang="en-US" sz="2000" dirty="0">
                <a:solidFill>
                  <a:srgbClr val="030305"/>
                </a:solidFill>
              </a:rPr>
              <a:t>-</a:t>
            </a:r>
            <a:r>
              <a:rPr lang="en-US" sz="2000" i="1" dirty="0">
                <a:solidFill>
                  <a:srgbClr val="030305"/>
                </a:solidFill>
              </a:rPr>
              <a:t>q</a:t>
            </a:r>
            <a:r>
              <a:rPr lang="en-US" sz="2000" dirty="0">
                <a:solidFill>
                  <a:srgbClr val="030305"/>
                </a:solidFill>
              </a:rPr>
              <a:t>. 	   Nilai </a:t>
            </a:r>
            <a:r>
              <a:rPr lang="en-US" sz="2000" i="1" dirty="0">
                <a:solidFill>
                  <a:srgbClr val="030305"/>
                </a:solidFill>
              </a:rPr>
              <a:t>k</a:t>
            </a:r>
            <a:r>
              <a:rPr lang="en-US" sz="2000" dirty="0">
                <a:solidFill>
                  <a:srgbClr val="030305"/>
                </a:solidFill>
              </a:rPr>
              <a:t> = 0 </a:t>
            </a:r>
            <a:r>
              <a:rPr lang="en-US" sz="2000" dirty="0" err="1">
                <a:solidFill>
                  <a:srgbClr val="030305"/>
                </a:solidFill>
              </a:rPr>
              <a:t>sampai</a:t>
            </a:r>
            <a:r>
              <a:rPr lang="en-US" sz="2000" dirty="0">
                <a:solidFill>
                  <a:srgbClr val="030305"/>
                </a:solidFill>
              </a:rPr>
              <a:t> 15.</a:t>
            </a:r>
          </a:p>
          <a:p>
            <a:pPr eaLnBrk="1" hangingPunct="1">
              <a:buFontTx/>
              <a:buNone/>
              <a:defRPr/>
            </a:pPr>
            <a:r>
              <a:rPr lang="en-US" sz="2000" dirty="0">
                <a:solidFill>
                  <a:srgbClr val="030305"/>
                </a:solidFill>
              </a:rPr>
              <a:t> </a:t>
            </a:r>
            <a:r>
              <a:rPr lang="en-US" sz="2000" i="1" dirty="0">
                <a:solidFill>
                  <a:srgbClr val="030305"/>
                </a:solidFill>
              </a:rPr>
              <a:t> T</a:t>
            </a:r>
            <a:r>
              <a:rPr lang="en-US" sz="2000" dirty="0">
                <a:solidFill>
                  <a:srgbClr val="030305"/>
                </a:solidFill>
              </a:rPr>
              <a:t>[</a:t>
            </a:r>
            <a:r>
              <a:rPr lang="en-US" sz="2000" i="1" dirty="0" err="1">
                <a:solidFill>
                  <a:srgbClr val="030305"/>
                </a:solidFill>
              </a:rPr>
              <a:t>i</a:t>
            </a:r>
            <a:r>
              <a:rPr lang="en-US" sz="2000" dirty="0">
                <a:solidFill>
                  <a:srgbClr val="030305"/>
                </a:solidFill>
              </a:rPr>
              <a:t>]	= </a:t>
            </a:r>
            <a:r>
              <a:rPr lang="en-US" sz="2000" dirty="0" err="1">
                <a:solidFill>
                  <a:srgbClr val="030305"/>
                </a:solidFill>
              </a:rPr>
              <a:t>elemen</a:t>
            </a:r>
            <a:r>
              <a:rPr lang="en-US" sz="2000" dirty="0">
                <a:solidFill>
                  <a:srgbClr val="030305"/>
                </a:solidFill>
              </a:rPr>
              <a:t> </a:t>
            </a:r>
            <a:r>
              <a:rPr lang="en-US" sz="2000" dirty="0" err="1">
                <a:solidFill>
                  <a:srgbClr val="030305"/>
                </a:solidFill>
              </a:rPr>
              <a:t>Tabel</a:t>
            </a:r>
            <a:r>
              <a:rPr lang="en-US" sz="2000" dirty="0">
                <a:solidFill>
                  <a:srgbClr val="030305"/>
                </a:solidFill>
              </a:rPr>
              <a:t> </a:t>
            </a:r>
            <a:r>
              <a:rPr lang="en-US" sz="2000" i="1" dirty="0">
                <a:solidFill>
                  <a:srgbClr val="030305"/>
                </a:solidFill>
              </a:rPr>
              <a:t>T</a:t>
            </a:r>
            <a:r>
              <a:rPr lang="en-US" sz="2000" dirty="0">
                <a:solidFill>
                  <a:srgbClr val="030305"/>
                </a:solidFill>
              </a:rPr>
              <a:t> </a:t>
            </a:r>
            <a:r>
              <a:rPr lang="en-US" sz="2000" dirty="0" err="1">
                <a:solidFill>
                  <a:srgbClr val="030305"/>
                </a:solidFill>
              </a:rPr>
              <a:t>ke-</a:t>
            </a:r>
            <a:r>
              <a:rPr lang="en-US" sz="2000" i="1" dirty="0" err="1">
                <a:solidFill>
                  <a:srgbClr val="030305"/>
                </a:solidFill>
              </a:rPr>
              <a:t>i</a:t>
            </a:r>
            <a:r>
              <a:rPr lang="en-US" sz="2000" dirty="0">
                <a:solidFill>
                  <a:srgbClr val="030305"/>
                </a:solidFill>
              </a:rPr>
              <a:t> (32 bit)</a:t>
            </a:r>
          </a:p>
          <a:p>
            <a:pPr eaLnBrk="1" hangingPunct="1">
              <a:buFontTx/>
              <a:buNone/>
              <a:defRPr/>
            </a:pPr>
            <a:r>
              <a:rPr lang="en-US" sz="2000" dirty="0">
                <a:solidFill>
                  <a:srgbClr val="030305"/>
                </a:solidFill>
              </a:rPr>
              <a:t>   +	= </a:t>
            </a:r>
            <a:r>
              <a:rPr lang="en-US" sz="2000" dirty="0" err="1">
                <a:solidFill>
                  <a:srgbClr val="030305"/>
                </a:solidFill>
              </a:rPr>
              <a:t>operasi</a:t>
            </a:r>
            <a:r>
              <a:rPr lang="en-US" sz="2000" dirty="0">
                <a:solidFill>
                  <a:srgbClr val="030305"/>
                </a:solidFill>
              </a:rPr>
              <a:t> </a:t>
            </a:r>
            <a:r>
              <a:rPr lang="en-US" sz="2000" dirty="0" err="1">
                <a:solidFill>
                  <a:srgbClr val="030305"/>
                </a:solidFill>
              </a:rPr>
              <a:t>penjumlahan</a:t>
            </a:r>
            <a:r>
              <a:rPr lang="en-US" sz="2000" dirty="0">
                <a:solidFill>
                  <a:srgbClr val="030305"/>
                </a:solidFill>
              </a:rPr>
              <a:t> </a:t>
            </a:r>
            <a:r>
              <a:rPr lang="en-US" sz="2000" dirty="0" err="1">
                <a:solidFill>
                  <a:srgbClr val="030305"/>
                </a:solidFill>
              </a:rPr>
              <a:t>dalam</a:t>
            </a:r>
            <a:r>
              <a:rPr lang="en-US" sz="2000" dirty="0">
                <a:solidFill>
                  <a:srgbClr val="030305"/>
                </a:solidFill>
              </a:rPr>
              <a:t> modulo 2</a:t>
            </a:r>
            <a:r>
              <a:rPr lang="en-US" sz="2000" baseline="30000" dirty="0">
                <a:solidFill>
                  <a:srgbClr val="030305"/>
                </a:solidFill>
              </a:rPr>
              <a:t>32</a:t>
            </a:r>
            <a:endParaRPr lang="en-US" sz="2000" dirty="0">
              <a:solidFill>
                <a:srgbClr val="030305"/>
              </a:solidFill>
            </a:endParaRPr>
          </a:p>
          <a:p>
            <a:pPr eaLnBrk="1" hangingPunct="1">
              <a:buFontTx/>
              <a:buNone/>
              <a:defRPr/>
            </a:pPr>
            <a:endParaRPr lang="en-US" sz="2000" dirty="0">
              <a:solidFill>
                <a:srgbClr val="030305"/>
              </a:solidFill>
            </a:endParaRPr>
          </a:p>
        </p:txBody>
      </p:sp>
      <p:sp>
        <p:nvSpPr>
          <p:cNvPr id="16387" name="Footer Placeholder 3">
            <a:extLst>
              <a:ext uri="{FF2B5EF4-FFF2-40B4-BE49-F238E27FC236}">
                <a16:creationId xmlns:a16="http://schemas.microsoft.com/office/drawing/2014/main" id="{96B92F99-F14B-4A2B-95CB-F1317562EE96}"/>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3"/>
              </a:buBlip>
              <a:defRPr sz="3200">
                <a:solidFill>
                  <a:schemeClr val="tx1"/>
                </a:solidFill>
                <a:latin typeface="Tahoma" panose="020B0604030504040204" pitchFamily="34" charset="0"/>
              </a:defRPr>
            </a:lvl1pPr>
            <a:lvl2pPr marL="742950" indent="-285750">
              <a:spcBef>
                <a:spcPct val="20000"/>
              </a:spcBef>
              <a:buSzPct val="80000"/>
              <a:buBlip>
                <a:blip r:embed="rId4"/>
              </a:buBlip>
              <a:defRPr sz="2800">
                <a:solidFill>
                  <a:schemeClr val="tx1"/>
                </a:solidFill>
                <a:latin typeface="Tahoma" panose="020B0604030504040204" pitchFamily="34" charset="0"/>
              </a:defRPr>
            </a:lvl2pPr>
            <a:lvl3pPr marL="1143000" indent="-228600">
              <a:spcBef>
                <a:spcPct val="20000"/>
              </a:spcBef>
              <a:buSzPct val="70000"/>
              <a:buBlip>
                <a:blip r:embed="rId5"/>
              </a:buBlip>
              <a:defRPr sz="2400">
                <a:solidFill>
                  <a:schemeClr val="tx1"/>
                </a:solidFill>
                <a:latin typeface="Tahoma" panose="020B0604030504040204" pitchFamily="34" charset="0"/>
              </a:defRPr>
            </a:lvl3pPr>
            <a:lvl4pPr marL="1600200" indent="-228600">
              <a:spcBef>
                <a:spcPct val="20000"/>
              </a:spcBef>
              <a:buSzPct val="70000"/>
              <a:buBlip>
                <a:blip r:embed="rId6"/>
              </a:buBlip>
              <a:defRPr sz="2000">
                <a:solidFill>
                  <a:schemeClr val="tx1"/>
                </a:solidFill>
                <a:latin typeface="Tahoma" panose="020B0604030504040204" pitchFamily="34" charset="0"/>
              </a:defRPr>
            </a:lvl4pPr>
            <a:lvl5pPr marL="2057400" indent="-228600">
              <a:spcBef>
                <a:spcPct val="20000"/>
              </a:spcBef>
              <a:buSzPct val="70000"/>
              <a:buBlip>
                <a:blip r:embed="rId7"/>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16388" name="Slide Number Placeholder 4">
            <a:extLst>
              <a:ext uri="{FF2B5EF4-FFF2-40B4-BE49-F238E27FC236}">
                <a16:creationId xmlns:a16="http://schemas.microsoft.com/office/drawing/2014/main" id="{28A074A3-9577-4C08-AE06-9168AC017A2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3"/>
              </a:buBlip>
              <a:defRPr sz="3200">
                <a:solidFill>
                  <a:schemeClr val="tx1"/>
                </a:solidFill>
                <a:latin typeface="Tahoma" panose="020B0604030504040204" pitchFamily="34" charset="0"/>
              </a:defRPr>
            </a:lvl1pPr>
            <a:lvl2pPr marL="742950" indent="-285750">
              <a:spcBef>
                <a:spcPct val="20000"/>
              </a:spcBef>
              <a:buSzPct val="80000"/>
              <a:buBlip>
                <a:blip r:embed="rId4"/>
              </a:buBlip>
              <a:defRPr sz="2800">
                <a:solidFill>
                  <a:schemeClr val="tx1"/>
                </a:solidFill>
                <a:latin typeface="Tahoma" panose="020B0604030504040204" pitchFamily="34" charset="0"/>
              </a:defRPr>
            </a:lvl2pPr>
            <a:lvl3pPr marL="1143000" indent="-228600">
              <a:spcBef>
                <a:spcPct val="20000"/>
              </a:spcBef>
              <a:buSzPct val="70000"/>
              <a:buBlip>
                <a:blip r:embed="rId5"/>
              </a:buBlip>
              <a:defRPr sz="2400">
                <a:solidFill>
                  <a:schemeClr val="tx1"/>
                </a:solidFill>
                <a:latin typeface="Tahoma" panose="020B0604030504040204" pitchFamily="34" charset="0"/>
              </a:defRPr>
            </a:lvl3pPr>
            <a:lvl4pPr marL="1600200" indent="-228600">
              <a:spcBef>
                <a:spcPct val="20000"/>
              </a:spcBef>
              <a:buSzPct val="70000"/>
              <a:buBlip>
                <a:blip r:embed="rId6"/>
              </a:buBlip>
              <a:defRPr sz="2000">
                <a:solidFill>
                  <a:schemeClr val="tx1"/>
                </a:solidFill>
                <a:latin typeface="Tahoma" panose="020B0604030504040204" pitchFamily="34" charset="0"/>
              </a:defRPr>
            </a:lvl4pPr>
            <a:lvl5pPr marL="2057400" indent="-228600">
              <a:spcBef>
                <a:spcPct val="20000"/>
              </a:spcBef>
              <a:buSzPct val="70000"/>
              <a:buBlip>
                <a:blip r:embed="rId7"/>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9pPr>
          </a:lstStyle>
          <a:p>
            <a:pPr>
              <a:spcBef>
                <a:spcPct val="0"/>
              </a:spcBef>
              <a:buSzTx/>
              <a:buFontTx/>
              <a:buNone/>
            </a:pPr>
            <a:fld id="{2438E182-C8C4-4A00-B239-3137BFB16EA3}" type="slidenum">
              <a:rPr lang="en-GB" altLang="en-US" sz="1400">
                <a:latin typeface="Times New Roman" panose="02020603050405020304" pitchFamily="18" charset="0"/>
              </a:rPr>
              <a:pPr>
                <a:spcBef>
                  <a:spcPct val="0"/>
                </a:spcBef>
                <a:buSzTx/>
                <a:buFontTx/>
                <a:buNone/>
              </a:pPr>
              <a:t>10</a:t>
            </a:fld>
            <a:endParaRPr lang="en-GB" altLang="en-US" sz="1400">
              <a:latin typeface="Times New Roman" panose="02020603050405020304" pitchFamily="18" charset="0"/>
            </a:endParaRPr>
          </a:p>
        </p:txBody>
      </p:sp>
      <p:graphicFrame>
        <p:nvGraphicFramePr>
          <p:cNvPr id="5" name="Object 4">
            <a:extLst>
              <a:ext uri="{FF2B5EF4-FFF2-40B4-BE49-F238E27FC236}">
                <a16:creationId xmlns:a16="http://schemas.microsoft.com/office/drawing/2014/main" id="{95199C30-B7CD-4048-99D6-8B7B55B66F8C}"/>
              </a:ext>
            </a:extLst>
          </p:cNvPr>
          <p:cNvGraphicFramePr>
            <a:graphicFrameLocks noChangeAspect="1"/>
          </p:cNvGraphicFramePr>
          <p:nvPr>
            <p:extLst>
              <p:ext uri="{D42A27DB-BD31-4B8C-83A1-F6EECF244321}">
                <p14:modId xmlns:p14="http://schemas.microsoft.com/office/powerpoint/2010/main" val="3886509645"/>
              </p:ext>
            </p:extLst>
          </p:nvPr>
        </p:nvGraphicFramePr>
        <p:xfrm>
          <a:off x="487500" y="442912"/>
          <a:ext cx="4392613" cy="6096000"/>
        </p:xfrm>
        <a:graphic>
          <a:graphicData uri="http://schemas.openxmlformats.org/presentationml/2006/ole">
            <mc:AlternateContent xmlns:mc="http://schemas.openxmlformats.org/markup-compatibility/2006">
              <mc:Choice xmlns:v="urn:schemas-microsoft-com:vml" Requires="v">
                <p:oleObj spid="_x0000_s13339" name="VISIO" r:id="rId8" imgW="3051048" imgH="4226814" progId="Visio.Drawing.5">
                  <p:embed/>
                </p:oleObj>
              </mc:Choice>
              <mc:Fallback>
                <p:oleObj name="VISIO" r:id="rId8" imgW="3051048" imgH="4226814" progId="Visio.Drawing.5">
                  <p:embed/>
                  <p:pic>
                    <p:nvPicPr>
                      <p:cNvPr id="15364" name="Object 4">
                        <a:extLst>
                          <a:ext uri="{FF2B5EF4-FFF2-40B4-BE49-F238E27FC236}">
                            <a16:creationId xmlns:a16="http://schemas.microsoft.com/office/drawing/2014/main" id="{7A1B2024-74DA-4B6F-8A6B-909D2B676BBF}"/>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87500" y="442912"/>
                        <a:ext cx="4392613" cy="609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4">
            <a:extLst>
              <a:ext uri="{FF2B5EF4-FFF2-40B4-BE49-F238E27FC236}">
                <a16:creationId xmlns:a16="http://schemas.microsoft.com/office/drawing/2014/main" id="{C00E663F-A39A-4777-A5C8-95EB07A18FA2}"/>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3"/>
              </a:buBlip>
              <a:defRPr sz="3200">
                <a:solidFill>
                  <a:schemeClr val="tx1"/>
                </a:solidFill>
                <a:latin typeface="Tahoma" panose="020B0604030504040204" pitchFamily="34" charset="0"/>
              </a:defRPr>
            </a:lvl1pPr>
            <a:lvl2pPr marL="742950" indent="-285750">
              <a:spcBef>
                <a:spcPct val="20000"/>
              </a:spcBef>
              <a:buSzPct val="80000"/>
              <a:buBlip>
                <a:blip r:embed="rId4"/>
              </a:buBlip>
              <a:defRPr sz="2800">
                <a:solidFill>
                  <a:schemeClr val="tx1"/>
                </a:solidFill>
                <a:latin typeface="Tahoma" panose="020B0604030504040204" pitchFamily="34" charset="0"/>
              </a:defRPr>
            </a:lvl2pPr>
            <a:lvl3pPr marL="1143000" indent="-228600">
              <a:spcBef>
                <a:spcPct val="20000"/>
              </a:spcBef>
              <a:buSzPct val="70000"/>
              <a:buBlip>
                <a:blip r:embed="rId5"/>
              </a:buBlip>
              <a:defRPr sz="2400">
                <a:solidFill>
                  <a:schemeClr val="tx1"/>
                </a:solidFill>
                <a:latin typeface="Tahoma" panose="020B0604030504040204" pitchFamily="34" charset="0"/>
              </a:defRPr>
            </a:lvl3pPr>
            <a:lvl4pPr marL="1600200" indent="-228600">
              <a:spcBef>
                <a:spcPct val="20000"/>
              </a:spcBef>
              <a:buSzPct val="70000"/>
              <a:buBlip>
                <a:blip r:embed="rId6"/>
              </a:buBlip>
              <a:defRPr sz="2000">
                <a:solidFill>
                  <a:schemeClr val="tx1"/>
                </a:solidFill>
                <a:latin typeface="Tahoma" panose="020B0604030504040204" pitchFamily="34" charset="0"/>
              </a:defRPr>
            </a:lvl4pPr>
            <a:lvl5pPr marL="2057400" indent="-228600">
              <a:spcBef>
                <a:spcPct val="20000"/>
              </a:spcBef>
              <a:buSzPct val="70000"/>
              <a:buBlip>
                <a:blip r:embed="rId7"/>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19459" name="Slide Number Placeholder 5">
            <a:extLst>
              <a:ext uri="{FF2B5EF4-FFF2-40B4-BE49-F238E27FC236}">
                <a16:creationId xmlns:a16="http://schemas.microsoft.com/office/drawing/2014/main" id="{DB337545-1AE4-4A98-82C1-2754D9A5015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3"/>
              </a:buBlip>
              <a:defRPr sz="3200">
                <a:solidFill>
                  <a:schemeClr val="tx1"/>
                </a:solidFill>
                <a:latin typeface="Tahoma" panose="020B0604030504040204" pitchFamily="34" charset="0"/>
              </a:defRPr>
            </a:lvl1pPr>
            <a:lvl2pPr marL="742950" indent="-285750">
              <a:spcBef>
                <a:spcPct val="20000"/>
              </a:spcBef>
              <a:buSzPct val="80000"/>
              <a:buBlip>
                <a:blip r:embed="rId4"/>
              </a:buBlip>
              <a:defRPr sz="2800">
                <a:solidFill>
                  <a:schemeClr val="tx1"/>
                </a:solidFill>
                <a:latin typeface="Tahoma" panose="020B0604030504040204" pitchFamily="34" charset="0"/>
              </a:defRPr>
            </a:lvl2pPr>
            <a:lvl3pPr marL="1143000" indent="-228600">
              <a:spcBef>
                <a:spcPct val="20000"/>
              </a:spcBef>
              <a:buSzPct val="70000"/>
              <a:buBlip>
                <a:blip r:embed="rId5"/>
              </a:buBlip>
              <a:defRPr sz="2400">
                <a:solidFill>
                  <a:schemeClr val="tx1"/>
                </a:solidFill>
                <a:latin typeface="Tahoma" panose="020B0604030504040204" pitchFamily="34" charset="0"/>
              </a:defRPr>
            </a:lvl3pPr>
            <a:lvl4pPr marL="1600200" indent="-228600">
              <a:spcBef>
                <a:spcPct val="20000"/>
              </a:spcBef>
              <a:buSzPct val="70000"/>
              <a:buBlip>
                <a:blip r:embed="rId6"/>
              </a:buBlip>
              <a:defRPr sz="2000">
                <a:solidFill>
                  <a:schemeClr val="tx1"/>
                </a:solidFill>
                <a:latin typeface="Tahoma" panose="020B0604030504040204" pitchFamily="34" charset="0"/>
              </a:defRPr>
            </a:lvl4pPr>
            <a:lvl5pPr marL="2057400" indent="-228600">
              <a:spcBef>
                <a:spcPct val="20000"/>
              </a:spcBef>
              <a:buSzPct val="70000"/>
              <a:buBlip>
                <a:blip r:embed="rId7"/>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9pPr>
          </a:lstStyle>
          <a:p>
            <a:pPr>
              <a:spcBef>
                <a:spcPct val="0"/>
              </a:spcBef>
              <a:buSzTx/>
              <a:buFontTx/>
              <a:buNone/>
            </a:pPr>
            <a:fld id="{45043DA3-B9FA-4AA3-8270-F01B30AA2BBA}" type="slidenum">
              <a:rPr lang="en-GB" altLang="en-US" sz="1400">
                <a:latin typeface="Times New Roman" panose="02020603050405020304" pitchFamily="18" charset="0"/>
              </a:rPr>
              <a:pPr>
                <a:spcBef>
                  <a:spcPct val="0"/>
                </a:spcBef>
                <a:buSzTx/>
                <a:buFontTx/>
                <a:buNone/>
              </a:pPr>
              <a:t>11</a:t>
            </a:fld>
            <a:endParaRPr lang="en-GB" altLang="en-US" sz="1400">
              <a:latin typeface="Times New Roman" panose="02020603050405020304" pitchFamily="18" charset="0"/>
            </a:endParaRPr>
          </a:p>
        </p:txBody>
      </p:sp>
      <p:graphicFrame>
        <p:nvGraphicFramePr>
          <p:cNvPr id="19460" name="Object 4">
            <a:extLst>
              <a:ext uri="{FF2B5EF4-FFF2-40B4-BE49-F238E27FC236}">
                <a16:creationId xmlns:a16="http://schemas.microsoft.com/office/drawing/2014/main" id="{F9E5D627-ACFA-4483-9BAB-6BB283A095FC}"/>
              </a:ext>
            </a:extLst>
          </p:cNvPr>
          <p:cNvGraphicFramePr>
            <a:graphicFrameLocks noChangeAspect="1"/>
          </p:cNvGraphicFramePr>
          <p:nvPr>
            <p:extLst>
              <p:ext uri="{D42A27DB-BD31-4B8C-83A1-F6EECF244321}">
                <p14:modId xmlns:p14="http://schemas.microsoft.com/office/powerpoint/2010/main" val="3190054783"/>
              </p:ext>
            </p:extLst>
          </p:nvPr>
        </p:nvGraphicFramePr>
        <p:xfrm>
          <a:off x="460513" y="1494181"/>
          <a:ext cx="10757323" cy="3246783"/>
        </p:xfrm>
        <a:graphic>
          <a:graphicData uri="http://schemas.openxmlformats.org/presentationml/2006/ole">
            <mc:AlternateContent xmlns:mc="http://schemas.openxmlformats.org/markup-compatibility/2006">
              <mc:Choice xmlns:v="urn:schemas-microsoft-com:vml" Requires="v">
                <p:oleObj spid="_x0000_s14361" name="Document" r:id="rId8" imgW="5629656" imgH="1699260" progId="Word.Document.8">
                  <p:embed/>
                </p:oleObj>
              </mc:Choice>
              <mc:Fallback>
                <p:oleObj name="Document" r:id="rId8" imgW="5629656" imgH="1699260" progId="Word.Document.8">
                  <p:embed/>
                  <p:pic>
                    <p:nvPicPr>
                      <p:cNvPr id="19460" name="Object 4">
                        <a:extLst>
                          <a:ext uri="{FF2B5EF4-FFF2-40B4-BE49-F238E27FC236}">
                            <a16:creationId xmlns:a16="http://schemas.microsoft.com/office/drawing/2014/main" id="{F9E5D627-ACFA-4483-9BAB-6BB283A095FC}"/>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60513" y="1494181"/>
                        <a:ext cx="10757323" cy="3246783"/>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3124158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4">
            <a:extLst>
              <a:ext uri="{FF2B5EF4-FFF2-40B4-BE49-F238E27FC236}">
                <a16:creationId xmlns:a16="http://schemas.microsoft.com/office/drawing/2014/main" id="{14369840-B5F5-459D-A6B4-467EE131A266}"/>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3"/>
              </a:buBlip>
              <a:defRPr sz="3200">
                <a:solidFill>
                  <a:schemeClr val="tx1"/>
                </a:solidFill>
                <a:latin typeface="Tahoma" panose="020B0604030504040204" pitchFamily="34" charset="0"/>
              </a:defRPr>
            </a:lvl1pPr>
            <a:lvl2pPr marL="742950" indent="-285750">
              <a:spcBef>
                <a:spcPct val="20000"/>
              </a:spcBef>
              <a:buSzPct val="80000"/>
              <a:buBlip>
                <a:blip r:embed="rId4"/>
              </a:buBlip>
              <a:defRPr sz="2800">
                <a:solidFill>
                  <a:schemeClr val="tx1"/>
                </a:solidFill>
                <a:latin typeface="Tahoma" panose="020B0604030504040204" pitchFamily="34" charset="0"/>
              </a:defRPr>
            </a:lvl2pPr>
            <a:lvl3pPr marL="1143000" indent="-228600">
              <a:spcBef>
                <a:spcPct val="20000"/>
              </a:spcBef>
              <a:buSzPct val="70000"/>
              <a:buBlip>
                <a:blip r:embed="rId5"/>
              </a:buBlip>
              <a:defRPr sz="2400">
                <a:solidFill>
                  <a:schemeClr val="tx1"/>
                </a:solidFill>
                <a:latin typeface="Tahoma" panose="020B0604030504040204" pitchFamily="34" charset="0"/>
              </a:defRPr>
            </a:lvl3pPr>
            <a:lvl4pPr marL="1600200" indent="-228600">
              <a:spcBef>
                <a:spcPct val="20000"/>
              </a:spcBef>
              <a:buSzPct val="70000"/>
              <a:buBlip>
                <a:blip r:embed="rId6"/>
              </a:buBlip>
              <a:defRPr sz="2000">
                <a:solidFill>
                  <a:schemeClr val="tx1"/>
                </a:solidFill>
                <a:latin typeface="Tahoma" panose="020B0604030504040204" pitchFamily="34" charset="0"/>
              </a:defRPr>
            </a:lvl4pPr>
            <a:lvl5pPr marL="2057400" indent="-228600">
              <a:spcBef>
                <a:spcPct val="20000"/>
              </a:spcBef>
              <a:buSzPct val="70000"/>
              <a:buBlip>
                <a:blip r:embed="rId7"/>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18435" name="Slide Number Placeholder 5">
            <a:extLst>
              <a:ext uri="{FF2B5EF4-FFF2-40B4-BE49-F238E27FC236}">
                <a16:creationId xmlns:a16="http://schemas.microsoft.com/office/drawing/2014/main" id="{651CA843-36B0-4E0E-806D-2B41350A460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3"/>
              </a:buBlip>
              <a:defRPr sz="3200">
                <a:solidFill>
                  <a:schemeClr val="tx1"/>
                </a:solidFill>
                <a:latin typeface="Tahoma" panose="020B0604030504040204" pitchFamily="34" charset="0"/>
              </a:defRPr>
            </a:lvl1pPr>
            <a:lvl2pPr marL="742950" indent="-285750">
              <a:spcBef>
                <a:spcPct val="20000"/>
              </a:spcBef>
              <a:buSzPct val="80000"/>
              <a:buBlip>
                <a:blip r:embed="rId4"/>
              </a:buBlip>
              <a:defRPr sz="2800">
                <a:solidFill>
                  <a:schemeClr val="tx1"/>
                </a:solidFill>
                <a:latin typeface="Tahoma" panose="020B0604030504040204" pitchFamily="34" charset="0"/>
              </a:defRPr>
            </a:lvl2pPr>
            <a:lvl3pPr marL="1143000" indent="-228600">
              <a:spcBef>
                <a:spcPct val="20000"/>
              </a:spcBef>
              <a:buSzPct val="70000"/>
              <a:buBlip>
                <a:blip r:embed="rId5"/>
              </a:buBlip>
              <a:defRPr sz="2400">
                <a:solidFill>
                  <a:schemeClr val="tx1"/>
                </a:solidFill>
                <a:latin typeface="Tahoma" panose="020B0604030504040204" pitchFamily="34" charset="0"/>
              </a:defRPr>
            </a:lvl3pPr>
            <a:lvl4pPr marL="1600200" indent="-228600">
              <a:spcBef>
                <a:spcPct val="20000"/>
              </a:spcBef>
              <a:buSzPct val="70000"/>
              <a:buBlip>
                <a:blip r:embed="rId6"/>
              </a:buBlip>
              <a:defRPr sz="2000">
                <a:solidFill>
                  <a:schemeClr val="tx1"/>
                </a:solidFill>
                <a:latin typeface="Tahoma" panose="020B0604030504040204" pitchFamily="34" charset="0"/>
              </a:defRPr>
            </a:lvl4pPr>
            <a:lvl5pPr marL="2057400" indent="-228600">
              <a:spcBef>
                <a:spcPct val="20000"/>
              </a:spcBef>
              <a:buSzPct val="70000"/>
              <a:buBlip>
                <a:blip r:embed="rId7"/>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9pPr>
          </a:lstStyle>
          <a:p>
            <a:pPr>
              <a:spcBef>
                <a:spcPct val="0"/>
              </a:spcBef>
              <a:buSzTx/>
              <a:buFontTx/>
              <a:buNone/>
            </a:pPr>
            <a:fld id="{66750F26-ACF1-41F2-B198-C95B462C4935}" type="slidenum">
              <a:rPr lang="en-GB" altLang="en-US" sz="1400">
                <a:latin typeface="Times New Roman" panose="02020603050405020304" pitchFamily="18" charset="0"/>
              </a:rPr>
              <a:pPr>
                <a:spcBef>
                  <a:spcPct val="0"/>
                </a:spcBef>
                <a:buSzTx/>
                <a:buFontTx/>
                <a:buNone/>
              </a:pPr>
              <a:t>12</a:t>
            </a:fld>
            <a:endParaRPr lang="en-GB" altLang="en-US" sz="1400">
              <a:latin typeface="Times New Roman" panose="02020603050405020304" pitchFamily="18" charset="0"/>
            </a:endParaRPr>
          </a:p>
        </p:txBody>
      </p:sp>
      <p:sp>
        <p:nvSpPr>
          <p:cNvPr id="18436" name="Rectangle 5">
            <a:extLst>
              <a:ext uri="{FF2B5EF4-FFF2-40B4-BE49-F238E27FC236}">
                <a16:creationId xmlns:a16="http://schemas.microsoft.com/office/drawing/2014/main" id="{EEB2C9D1-94B1-4E46-8254-6D7FEB50CB32}"/>
              </a:ext>
            </a:extLst>
          </p:cNvPr>
          <p:cNvSpPr>
            <a:spLocks noChangeArrowheads="1"/>
          </p:cNvSpPr>
          <p:nvPr/>
        </p:nvSpPr>
        <p:spPr bwMode="auto">
          <a:xfrm>
            <a:off x="4252913" y="1352551"/>
            <a:ext cx="9144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SzPct val="90000"/>
              <a:buBlip>
                <a:blip r:embed="rId3"/>
              </a:buBlip>
              <a:defRPr sz="3200">
                <a:solidFill>
                  <a:schemeClr val="tx1"/>
                </a:solidFill>
                <a:latin typeface="Tahoma" panose="020B0604030504040204" pitchFamily="34" charset="0"/>
              </a:defRPr>
            </a:lvl1pPr>
            <a:lvl2pPr marL="742950" indent="-285750">
              <a:spcBef>
                <a:spcPct val="20000"/>
              </a:spcBef>
              <a:buSzPct val="80000"/>
              <a:buBlip>
                <a:blip r:embed="rId4"/>
              </a:buBlip>
              <a:defRPr sz="2800">
                <a:solidFill>
                  <a:schemeClr val="tx1"/>
                </a:solidFill>
                <a:latin typeface="Tahoma" panose="020B0604030504040204" pitchFamily="34" charset="0"/>
              </a:defRPr>
            </a:lvl2pPr>
            <a:lvl3pPr marL="1143000" indent="-228600">
              <a:spcBef>
                <a:spcPct val="20000"/>
              </a:spcBef>
              <a:buSzPct val="70000"/>
              <a:buBlip>
                <a:blip r:embed="rId5"/>
              </a:buBlip>
              <a:defRPr sz="2400">
                <a:solidFill>
                  <a:schemeClr val="tx1"/>
                </a:solidFill>
                <a:latin typeface="Tahoma" panose="020B0604030504040204" pitchFamily="34" charset="0"/>
              </a:defRPr>
            </a:lvl3pPr>
            <a:lvl4pPr marL="1600200" indent="-228600">
              <a:spcBef>
                <a:spcPct val="20000"/>
              </a:spcBef>
              <a:buSzPct val="70000"/>
              <a:buBlip>
                <a:blip r:embed="rId6"/>
              </a:buBlip>
              <a:defRPr sz="2000">
                <a:solidFill>
                  <a:schemeClr val="tx1"/>
                </a:solidFill>
                <a:latin typeface="Tahoma" panose="020B0604030504040204" pitchFamily="34" charset="0"/>
              </a:defRPr>
            </a:lvl4pPr>
            <a:lvl5pPr marL="2057400" indent="-228600">
              <a:spcBef>
                <a:spcPct val="20000"/>
              </a:spcBef>
              <a:buSzPct val="70000"/>
              <a:buBlip>
                <a:blip r:embed="rId7"/>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9pPr>
          </a:lstStyle>
          <a:p>
            <a:pPr eaLnBrk="1" hangingPunct="1">
              <a:spcBef>
                <a:spcPct val="0"/>
              </a:spcBef>
              <a:buSzTx/>
              <a:buFontTx/>
              <a:buNone/>
            </a:pPr>
            <a:endParaRPr lang="en-US" altLang="en-US" sz="2400">
              <a:latin typeface="Times New Roman" panose="02020603050405020304" pitchFamily="18" charset="0"/>
            </a:endParaRPr>
          </a:p>
        </p:txBody>
      </p:sp>
      <p:graphicFrame>
        <p:nvGraphicFramePr>
          <p:cNvPr id="18437" name="Object 4">
            <a:extLst>
              <a:ext uri="{FF2B5EF4-FFF2-40B4-BE49-F238E27FC236}">
                <a16:creationId xmlns:a16="http://schemas.microsoft.com/office/drawing/2014/main" id="{BFD6AFAF-4A41-4272-BFAE-DB80B83FFD9A}"/>
              </a:ext>
            </a:extLst>
          </p:cNvPr>
          <p:cNvGraphicFramePr>
            <a:graphicFrameLocks noChangeAspect="1"/>
          </p:cNvGraphicFramePr>
          <p:nvPr>
            <p:extLst>
              <p:ext uri="{D42A27DB-BD31-4B8C-83A1-F6EECF244321}">
                <p14:modId xmlns:p14="http://schemas.microsoft.com/office/powerpoint/2010/main" val="2128871382"/>
              </p:ext>
            </p:extLst>
          </p:nvPr>
        </p:nvGraphicFramePr>
        <p:xfrm>
          <a:off x="7060096" y="723900"/>
          <a:ext cx="4802188" cy="5410200"/>
        </p:xfrm>
        <a:graphic>
          <a:graphicData uri="http://schemas.openxmlformats.org/presentationml/2006/ole">
            <mc:AlternateContent xmlns:mc="http://schemas.openxmlformats.org/markup-compatibility/2006">
              <mc:Choice xmlns:v="urn:schemas-microsoft-com:vml" Requires="v">
                <p:oleObj spid="_x0000_s5147" name="Visio" r:id="rId8" imgW="3825184" imgH="4161476" progId="Visio.Drawing.6">
                  <p:embed/>
                </p:oleObj>
              </mc:Choice>
              <mc:Fallback>
                <p:oleObj name="Visio" r:id="rId8" imgW="3825184" imgH="4161476" progId="Visio.Drawing.6">
                  <p:embed/>
                  <p:pic>
                    <p:nvPicPr>
                      <p:cNvPr id="18437" name="Object 4">
                        <a:extLst>
                          <a:ext uri="{FF2B5EF4-FFF2-40B4-BE49-F238E27FC236}">
                            <a16:creationId xmlns:a16="http://schemas.microsoft.com/office/drawing/2014/main" id="{BFD6AFAF-4A41-4272-BFAE-DB80B83FFD9A}"/>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060096" y="723900"/>
                        <a:ext cx="4802188"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Rectangle 3">
            <a:extLst>
              <a:ext uri="{FF2B5EF4-FFF2-40B4-BE49-F238E27FC236}">
                <a16:creationId xmlns:a16="http://schemas.microsoft.com/office/drawing/2014/main" id="{29E7B94A-E75F-4EDC-969B-700A149BF722}"/>
              </a:ext>
            </a:extLst>
          </p:cNvPr>
          <p:cNvSpPr txBox="1">
            <a:spLocks noChangeArrowheads="1"/>
          </p:cNvSpPr>
          <p:nvPr/>
        </p:nvSpPr>
        <p:spPr>
          <a:xfrm>
            <a:off x="1073426" y="838200"/>
            <a:ext cx="5986670" cy="52578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altLang="en-US" dirty="0">
                <a:solidFill>
                  <a:srgbClr val="030305"/>
                </a:solidFill>
                <a:cs typeface="Times New Roman" panose="02020603050405020304" pitchFamily="18" charset="0"/>
              </a:rPr>
              <a:t>Karena </a:t>
            </a:r>
            <a:r>
              <a:rPr lang="en-US" altLang="en-US" dirty="0" err="1">
                <a:solidFill>
                  <a:srgbClr val="030305"/>
                </a:solidFill>
                <a:cs typeface="Times New Roman" panose="02020603050405020304" pitchFamily="18" charset="0"/>
              </a:rPr>
              <a:t>ada</a:t>
            </a:r>
            <a:r>
              <a:rPr lang="en-US" altLang="en-US" dirty="0">
                <a:solidFill>
                  <a:srgbClr val="030305"/>
                </a:solidFill>
                <a:cs typeface="Times New Roman" panose="02020603050405020304" pitchFamily="18" charset="0"/>
              </a:rPr>
              <a:t> 16 kali </a:t>
            </a:r>
            <a:r>
              <a:rPr lang="en-US" altLang="en-US" dirty="0" err="1">
                <a:solidFill>
                  <a:srgbClr val="030305"/>
                </a:solidFill>
                <a:cs typeface="Times New Roman" panose="02020603050405020304" pitchFamily="18" charset="0"/>
              </a:rPr>
              <a:t>operasi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dasar</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maka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setiap</a:t>
            </a:r>
            <a:r>
              <a:rPr lang="en-US" altLang="en-US" dirty="0">
                <a:solidFill>
                  <a:srgbClr val="030305"/>
                </a:solidFill>
                <a:cs typeface="Times New Roman" panose="02020603050405020304" pitchFamily="18" charset="0"/>
              </a:rPr>
              <a:t> kali </a:t>
            </a:r>
            <a:r>
              <a:rPr lang="en-US" altLang="en-US" dirty="0" err="1">
                <a:solidFill>
                  <a:srgbClr val="030305"/>
                </a:solidFill>
                <a:cs typeface="Times New Roman" panose="02020603050405020304" pitchFamily="18" charset="0"/>
              </a:rPr>
              <a:t>selesai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satu</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operasi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dasar</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penyangga-penyangga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itu</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digeser</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ke</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kanan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secara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sirkuler</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dengan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cara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pertukaran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sebagai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berikut</a:t>
            </a:r>
            <a:r>
              <a:rPr lang="en-US" altLang="en-US" dirty="0">
                <a:solidFill>
                  <a:srgbClr val="030305"/>
                </a:solidFill>
                <a:cs typeface="Times New Roman" panose="02020603050405020304" pitchFamily="18" charset="0"/>
              </a:rPr>
              <a:t>:</a:t>
            </a:r>
          </a:p>
          <a:p>
            <a:pPr>
              <a:buFontTx/>
              <a:buNone/>
            </a:pPr>
            <a:r>
              <a:rPr lang="en-US" altLang="en-US" dirty="0">
                <a:solidFill>
                  <a:srgbClr val="030305"/>
                </a:solidFill>
                <a:cs typeface="Times New Roman" panose="02020603050405020304" pitchFamily="18" charset="0"/>
              </a:rPr>
              <a:t> </a:t>
            </a:r>
          </a:p>
          <a:p>
            <a:pPr>
              <a:buFontTx/>
              <a:buNone/>
            </a:pPr>
            <a:r>
              <a:rPr lang="en-US" altLang="en-US" dirty="0">
                <a:solidFill>
                  <a:srgbClr val="030305"/>
                </a:solidFill>
                <a:cs typeface="Times New Roman" panose="02020603050405020304" pitchFamily="18" charset="0"/>
              </a:rPr>
              <a:t>		</a:t>
            </a:r>
            <a:r>
              <a:rPr lang="en-US" altLang="en-US" dirty="0">
                <a:solidFill>
                  <a:srgbClr val="030305"/>
                </a:solidFill>
                <a:latin typeface="Courier" pitchFamily="49" charset="0"/>
                <a:cs typeface="Times New Roman" panose="02020603050405020304" pitchFamily="18" charset="0"/>
              </a:rPr>
              <a:t>temp </a:t>
            </a:r>
            <a:r>
              <a:rPr lang="en-US" altLang="en-US" dirty="0">
                <a:solidFill>
                  <a:srgbClr val="030305"/>
                </a:solidFill>
                <a:latin typeface="Courier" pitchFamily="49" charset="0"/>
                <a:cs typeface="Times New Roman" panose="02020603050405020304" pitchFamily="18" charset="0"/>
                <a:sym typeface="Symbol" panose="05050102010706020507" pitchFamily="18" charset="2"/>
              </a:rPr>
              <a:t></a:t>
            </a:r>
            <a:r>
              <a:rPr lang="en-US" altLang="en-US" dirty="0">
                <a:solidFill>
                  <a:srgbClr val="030305"/>
                </a:solidFill>
                <a:latin typeface="Courier" pitchFamily="49" charset="0"/>
                <a:cs typeface="Times New Roman" panose="02020603050405020304" pitchFamily="18" charset="0"/>
              </a:rPr>
              <a:t> d</a:t>
            </a:r>
            <a:endParaRPr lang="en-US" altLang="en-US" dirty="0">
              <a:solidFill>
                <a:srgbClr val="030305"/>
              </a:solidFill>
              <a:cs typeface="Times New Roman" panose="02020603050405020304" pitchFamily="18" charset="0"/>
            </a:endParaRPr>
          </a:p>
          <a:p>
            <a:pPr>
              <a:buFontTx/>
              <a:buNone/>
            </a:pPr>
            <a:r>
              <a:rPr lang="en-US" altLang="en-US" dirty="0">
                <a:solidFill>
                  <a:srgbClr val="030305"/>
                </a:solidFill>
                <a:latin typeface="Courier" pitchFamily="49" charset="0"/>
                <a:cs typeface="Times New Roman" panose="02020603050405020304" pitchFamily="18" charset="0"/>
              </a:rPr>
              <a:t>    	d </a:t>
            </a:r>
            <a:r>
              <a:rPr lang="en-US" altLang="en-US" dirty="0">
                <a:solidFill>
                  <a:srgbClr val="030305"/>
                </a:solidFill>
                <a:latin typeface="Courier" pitchFamily="49" charset="0"/>
                <a:cs typeface="Times New Roman" panose="02020603050405020304" pitchFamily="18" charset="0"/>
                <a:sym typeface="Symbol" panose="05050102010706020507" pitchFamily="18" charset="2"/>
              </a:rPr>
              <a:t></a:t>
            </a:r>
            <a:r>
              <a:rPr lang="en-US" altLang="en-US" dirty="0">
                <a:solidFill>
                  <a:srgbClr val="030305"/>
                </a:solidFill>
                <a:latin typeface="Courier" pitchFamily="49" charset="0"/>
                <a:cs typeface="Times New Roman" panose="02020603050405020304" pitchFamily="18" charset="0"/>
              </a:rPr>
              <a:t> c</a:t>
            </a:r>
            <a:endParaRPr lang="en-US" altLang="en-US" dirty="0">
              <a:solidFill>
                <a:srgbClr val="030305"/>
              </a:solidFill>
              <a:cs typeface="Times New Roman" panose="02020603050405020304" pitchFamily="18" charset="0"/>
            </a:endParaRPr>
          </a:p>
          <a:p>
            <a:pPr>
              <a:buFontTx/>
              <a:buNone/>
            </a:pPr>
            <a:r>
              <a:rPr lang="en-US" altLang="en-US" dirty="0">
                <a:solidFill>
                  <a:srgbClr val="030305"/>
                </a:solidFill>
                <a:latin typeface="Courier" pitchFamily="49" charset="0"/>
                <a:cs typeface="Times New Roman" panose="02020603050405020304" pitchFamily="18" charset="0"/>
              </a:rPr>
              <a:t>		c </a:t>
            </a:r>
            <a:r>
              <a:rPr lang="en-US" altLang="en-US" dirty="0">
                <a:solidFill>
                  <a:srgbClr val="030305"/>
                </a:solidFill>
                <a:latin typeface="Courier" pitchFamily="49" charset="0"/>
                <a:cs typeface="Times New Roman" panose="02020603050405020304" pitchFamily="18" charset="0"/>
                <a:sym typeface="Symbol" panose="05050102010706020507" pitchFamily="18" charset="2"/>
              </a:rPr>
              <a:t></a:t>
            </a:r>
            <a:r>
              <a:rPr lang="en-US" altLang="en-US" dirty="0">
                <a:solidFill>
                  <a:srgbClr val="030305"/>
                </a:solidFill>
                <a:latin typeface="Courier" pitchFamily="49" charset="0"/>
                <a:cs typeface="Times New Roman" panose="02020603050405020304" pitchFamily="18" charset="0"/>
              </a:rPr>
              <a:t> b</a:t>
            </a:r>
            <a:endParaRPr lang="en-US" altLang="en-US" dirty="0">
              <a:solidFill>
                <a:srgbClr val="030305"/>
              </a:solidFill>
              <a:cs typeface="Times New Roman" panose="02020603050405020304" pitchFamily="18" charset="0"/>
            </a:endParaRPr>
          </a:p>
          <a:p>
            <a:pPr>
              <a:buFontTx/>
              <a:buNone/>
            </a:pPr>
            <a:r>
              <a:rPr lang="en-US" altLang="en-US" dirty="0">
                <a:solidFill>
                  <a:srgbClr val="030305"/>
                </a:solidFill>
                <a:latin typeface="Courier" pitchFamily="49" charset="0"/>
                <a:cs typeface="Times New Roman" panose="02020603050405020304" pitchFamily="18" charset="0"/>
              </a:rPr>
              <a:t>		b </a:t>
            </a:r>
            <a:r>
              <a:rPr lang="en-US" altLang="en-US" dirty="0">
                <a:solidFill>
                  <a:srgbClr val="030305"/>
                </a:solidFill>
                <a:latin typeface="Courier" pitchFamily="49" charset="0"/>
                <a:cs typeface="Times New Roman" panose="02020603050405020304" pitchFamily="18" charset="0"/>
                <a:sym typeface="Symbol" panose="05050102010706020507" pitchFamily="18" charset="2"/>
              </a:rPr>
              <a:t></a:t>
            </a:r>
            <a:r>
              <a:rPr lang="en-US" altLang="en-US" dirty="0">
                <a:solidFill>
                  <a:srgbClr val="030305"/>
                </a:solidFill>
                <a:latin typeface="Courier" pitchFamily="49" charset="0"/>
                <a:cs typeface="Times New Roman" panose="02020603050405020304" pitchFamily="18" charset="0"/>
              </a:rPr>
              <a:t> a</a:t>
            </a:r>
            <a:endParaRPr lang="en-US" altLang="en-US" dirty="0">
              <a:solidFill>
                <a:srgbClr val="030305"/>
              </a:solidFill>
              <a:cs typeface="Times New Roman" panose="02020603050405020304" pitchFamily="18" charset="0"/>
            </a:endParaRPr>
          </a:p>
          <a:p>
            <a:pPr>
              <a:buFontTx/>
              <a:buNone/>
            </a:pPr>
            <a:r>
              <a:rPr lang="en-US" altLang="en-US" dirty="0">
                <a:solidFill>
                  <a:srgbClr val="030305"/>
                </a:solidFill>
                <a:latin typeface="Courier" pitchFamily="49" charset="0"/>
                <a:cs typeface="Times New Roman" panose="02020603050405020304" pitchFamily="18" charset="0"/>
              </a:rPr>
              <a:t>		a </a:t>
            </a:r>
            <a:r>
              <a:rPr lang="en-US" altLang="en-US" dirty="0">
                <a:solidFill>
                  <a:srgbClr val="030305"/>
                </a:solidFill>
                <a:latin typeface="Courier" pitchFamily="49" charset="0"/>
                <a:cs typeface="Times New Roman" panose="02020603050405020304" pitchFamily="18" charset="0"/>
                <a:sym typeface="Symbol" panose="05050102010706020507" pitchFamily="18" charset="2"/>
              </a:rPr>
              <a:t></a:t>
            </a:r>
            <a:r>
              <a:rPr lang="en-US" altLang="en-US" dirty="0">
                <a:solidFill>
                  <a:srgbClr val="030305"/>
                </a:solidFill>
                <a:latin typeface="Courier" pitchFamily="49" charset="0"/>
                <a:cs typeface="Times New Roman" panose="02020603050405020304" pitchFamily="18" charset="0"/>
              </a:rPr>
              <a:t> temp</a:t>
            </a:r>
            <a:endParaRPr lang="en-US" altLang="en-US" dirty="0">
              <a:solidFill>
                <a:srgbClr val="030305"/>
              </a:solidFill>
              <a:cs typeface="Times New Roman" panose="02020603050405020304" pitchFamily="18" charset="0"/>
            </a:endParaRPr>
          </a:p>
          <a:p>
            <a:pPr>
              <a:buFontTx/>
              <a:buNone/>
            </a:pPr>
            <a:endParaRPr lang="en-US" altLang="en-US" dirty="0">
              <a:solidFill>
                <a:srgbClr val="030305"/>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4">
            <a:extLst>
              <a:ext uri="{FF2B5EF4-FFF2-40B4-BE49-F238E27FC236}">
                <a16:creationId xmlns:a16="http://schemas.microsoft.com/office/drawing/2014/main" id="{A15829DE-771A-4113-A9EB-9453C954047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3"/>
              </a:buBlip>
              <a:defRPr sz="3200">
                <a:solidFill>
                  <a:schemeClr val="tx1"/>
                </a:solidFill>
                <a:latin typeface="Tahoma" panose="020B0604030504040204" pitchFamily="34" charset="0"/>
              </a:defRPr>
            </a:lvl1pPr>
            <a:lvl2pPr marL="742950" indent="-285750">
              <a:spcBef>
                <a:spcPct val="20000"/>
              </a:spcBef>
              <a:buSzPct val="80000"/>
              <a:buBlip>
                <a:blip r:embed="rId4"/>
              </a:buBlip>
              <a:defRPr sz="2800">
                <a:solidFill>
                  <a:schemeClr val="tx1"/>
                </a:solidFill>
                <a:latin typeface="Tahoma" panose="020B0604030504040204" pitchFamily="34" charset="0"/>
              </a:defRPr>
            </a:lvl2pPr>
            <a:lvl3pPr marL="1143000" indent="-228600">
              <a:spcBef>
                <a:spcPct val="20000"/>
              </a:spcBef>
              <a:buSzPct val="70000"/>
              <a:buBlip>
                <a:blip r:embed="rId5"/>
              </a:buBlip>
              <a:defRPr sz="2400">
                <a:solidFill>
                  <a:schemeClr val="tx1"/>
                </a:solidFill>
                <a:latin typeface="Tahoma" panose="020B0604030504040204" pitchFamily="34" charset="0"/>
              </a:defRPr>
            </a:lvl3pPr>
            <a:lvl4pPr marL="1600200" indent="-228600">
              <a:spcBef>
                <a:spcPct val="20000"/>
              </a:spcBef>
              <a:buSzPct val="70000"/>
              <a:buBlip>
                <a:blip r:embed="rId6"/>
              </a:buBlip>
              <a:defRPr sz="2000">
                <a:solidFill>
                  <a:schemeClr val="tx1"/>
                </a:solidFill>
                <a:latin typeface="Tahoma" panose="020B0604030504040204" pitchFamily="34" charset="0"/>
              </a:defRPr>
            </a:lvl4pPr>
            <a:lvl5pPr marL="2057400" indent="-228600">
              <a:spcBef>
                <a:spcPct val="20000"/>
              </a:spcBef>
              <a:buSzPct val="70000"/>
              <a:buBlip>
                <a:blip r:embed="rId7"/>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20483" name="Slide Number Placeholder 5">
            <a:extLst>
              <a:ext uri="{FF2B5EF4-FFF2-40B4-BE49-F238E27FC236}">
                <a16:creationId xmlns:a16="http://schemas.microsoft.com/office/drawing/2014/main" id="{E036D3AB-97C0-46C4-A349-B3E208B606A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3"/>
              </a:buBlip>
              <a:defRPr sz="3200">
                <a:solidFill>
                  <a:schemeClr val="tx1"/>
                </a:solidFill>
                <a:latin typeface="Tahoma" panose="020B0604030504040204" pitchFamily="34" charset="0"/>
              </a:defRPr>
            </a:lvl1pPr>
            <a:lvl2pPr marL="742950" indent="-285750">
              <a:spcBef>
                <a:spcPct val="20000"/>
              </a:spcBef>
              <a:buSzPct val="80000"/>
              <a:buBlip>
                <a:blip r:embed="rId4"/>
              </a:buBlip>
              <a:defRPr sz="2800">
                <a:solidFill>
                  <a:schemeClr val="tx1"/>
                </a:solidFill>
                <a:latin typeface="Tahoma" panose="020B0604030504040204" pitchFamily="34" charset="0"/>
              </a:defRPr>
            </a:lvl2pPr>
            <a:lvl3pPr marL="1143000" indent="-228600">
              <a:spcBef>
                <a:spcPct val="20000"/>
              </a:spcBef>
              <a:buSzPct val="70000"/>
              <a:buBlip>
                <a:blip r:embed="rId5"/>
              </a:buBlip>
              <a:defRPr sz="2400">
                <a:solidFill>
                  <a:schemeClr val="tx1"/>
                </a:solidFill>
                <a:latin typeface="Tahoma" panose="020B0604030504040204" pitchFamily="34" charset="0"/>
              </a:defRPr>
            </a:lvl3pPr>
            <a:lvl4pPr marL="1600200" indent="-228600">
              <a:spcBef>
                <a:spcPct val="20000"/>
              </a:spcBef>
              <a:buSzPct val="70000"/>
              <a:buBlip>
                <a:blip r:embed="rId6"/>
              </a:buBlip>
              <a:defRPr sz="2000">
                <a:solidFill>
                  <a:schemeClr val="tx1"/>
                </a:solidFill>
                <a:latin typeface="Tahoma" panose="020B0604030504040204" pitchFamily="34" charset="0"/>
              </a:defRPr>
            </a:lvl4pPr>
            <a:lvl5pPr marL="2057400" indent="-228600">
              <a:spcBef>
                <a:spcPct val="20000"/>
              </a:spcBef>
              <a:buSzPct val="70000"/>
              <a:buBlip>
                <a:blip r:embed="rId7"/>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9pPr>
          </a:lstStyle>
          <a:p>
            <a:pPr>
              <a:spcBef>
                <a:spcPct val="0"/>
              </a:spcBef>
              <a:buSzTx/>
              <a:buFontTx/>
              <a:buNone/>
            </a:pPr>
            <a:fld id="{2FA3D04A-9CB3-49AC-AA6A-893254E55EE7}" type="slidenum">
              <a:rPr lang="en-GB" altLang="en-US" sz="1400">
                <a:latin typeface="Times New Roman" panose="02020603050405020304" pitchFamily="18" charset="0"/>
              </a:rPr>
              <a:pPr>
                <a:spcBef>
                  <a:spcPct val="0"/>
                </a:spcBef>
                <a:buSzTx/>
                <a:buFontTx/>
                <a:buNone/>
              </a:pPr>
              <a:t>13</a:t>
            </a:fld>
            <a:endParaRPr lang="en-GB" altLang="en-US" sz="1400">
              <a:latin typeface="Times New Roman" panose="02020603050405020304" pitchFamily="18" charset="0"/>
            </a:endParaRPr>
          </a:p>
        </p:txBody>
      </p:sp>
      <p:graphicFrame>
        <p:nvGraphicFramePr>
          <p:cNvPr id="20484" name="Object 4">
            <a:extLst>
              <a:ext uri="{FF2B5EF4-FFF2-40B4-BE49-F238E27FC236}">
                <a16:creationId xmlns:a16="http://schemas.microsoft.com/office/drawing/2014/main" id="{60580E52-6A5E-4C9A-A1B5-E7D894792C36}"/>
              </a:ext>
            </a:extLst>
          </p:cNvPr>
          <p:cNvGraphicFramePr>
            <a:graphicFrameLocks noChangeAspect="1"/>
          </p:cNvGraphicFramePr>
          <p:nvPr>
            <p:extLst>
              <p:ext uri="{D42A27DB-BD31-4B8C-83A1-F6EECF244321}">
                <p14:modId xmlns:p14="http://schemas.microsoft.com/office/powerpoint/2010/main" val="925823035"/>
              </p:ext>
            </p:extLst>
          </p:nvPr>
        </p:nvGraphicFramePr>
        <p:xfrm>
          <a:off x="1095313" y="697395"/>
          <a:ext cx="10258487" cy="5172745"/>
        </p:xfrm>
        <a:graphic>
          <a:graphicData uri="http://schemas.openxmlformats.org/presentationml/2006/ole">
            <mc:AlternateContent xmlns:mc="http://schemas.openxmlformats.org/markup-compatibility/2006">
              <mc:Choice xmlns:v="urn:schemas-microsoft-com:vml" Requires="v">
                <p:oleObj spid="_x0000_s7195" name="Document" r:id="rId8" imgW="5632704" imgH="2839974" progId="Word.Document.8">
                  <p:embed/>
                </p:oleObj>
              </mc:Choice>
              <mc:Fallback>
                <p:oleObj name="Document" r:id="rId8" imgW="5632704" imgH="2839974" progId="Word.Document.8">
                  <p:embed/>
                  <p:pic>
                    <p:nvPicPr>
                      <p:cNvPr id="20484" name="Object 4">
                        <a:extLst>
                          <a:ext uri="{FF2B5EF4-FFF2-40B4-BE49-F238E27FC236}">
                            <a16:creationId xmlns:a16="http://schemas.microsoft.com/office/drawing/2014/main" id="{60580E52-6A5E-4C9A-A1B5-E7D894792C36}"/>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95313" y="697395"/>
                        <a:ext cx="10258487" cy="5172745"/>
                      </a:xfrm>
                      <a:prstGeom prst="rect">
                        <a:avLst/>
                      </a:prstGeom>
                      <a:noFill/>
                      <a:ln>
                        <a:noFill/>
                      </a:ln>
                      <a:effectLst/>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4">
            <a:extLst>
              <a:ext uri="{FF2B5EF4-FFF2-40B4-BE49-F238E27FC236}">
                <a16:creationId xmlns:a16="http://schemas.microsoft.com/office/drawing/2014/main" id="{C4B0336A-77CF-43A2-892A-CCDBE7983CBE}"/>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3"/>
              </a:buBlip>
              <a:defRPr sz="3200">
                <a:solidFill>
                  <a:schemeClr val="tx1"/>
                </a:solidFill>
                <a:latin typeface="Tahoma" panose="020B0604030504040204" pitchFamily="34" charset="0"/>
              </a:defRPr>
            </a:lvl1pPr>
            <a:lvl2pPr marL="742950" indent="-285750">
              <a:spcBef>
                <a:spcPct val="20000"/>
              </a:spcBef>
              <a:buSzPct val="80000"/>
              <a:buBlip>
                <a:blip r:embed="rId4"/>
              </a:buBlip>
              <a:defRPr sz="2800">
                <a:solidFill>
                  <a:schemeClr val="tx1"/>
                </a:solidFill>
                <a:latin typeface="Tahoma" panose="020B0604030504040204" pitchFamily="34" charset="0"/>
              </a:defRPr>
            </a:lvl2pPr>
            <a:lvl3pPr marL="1143000" indent="-228600">
              <a:spcBef>
                <a:spcPct val="20000"/>
              </a:spcBef>
              <a:buSzPct val="70000"/>
              <a:buBlip>
                <a:blip r:embed="rId5"/>
              </a:buBlip>
              <a:defRPr sz="2400">
                <a:solidFill>
                  <a:schemeClr val="tx1"/>
                </a:solidFill>
                <a:latin typeface="Tahoma" panose="020B0604030504040204" pitchFamily="34" charset="0"/>
              </a:defRPr>
            </a:lvl3pPr>
            <a:lvl4pPr marL="1600200" indent="-228600">
              <a:spcBef>
                <a:spcPct val="20000"/>
              </a:spcBef>
              <a:buSzPct val="70000"/>
              <a:buBlip>
                <a:blip r:embed="rId6"/>
              </a:buBlip>
              <a:defRPr sz="2000">
                <a:solidFill>
                  <a:schemeClr val="tx1"/>
                </a:solidFill>
                <a:latin typeface="Tahoma" panose="020B0604030504040204" pitchFamily="34" charset="0"/>
              </a:defRPr>
            </a:lvl4pPr>
            <a:lvl5pPr marL="2057400" indent="-228600">
              <a:spcBef>
                <a:spcPct val="20000"/>
              </a:spcBef>
              <a:buSzPct val="70000"/>
              <a:buBlip>
                <a:blip r:embed="rId7"/>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21507" name="Slide Number Placeholder 5">
            <a:extLst>
              <a:ext uri="{FF2B5EF4-FFF2-40B4-BE49-F238E27FC236}">
                <a16:creationId xmlns:a16="http://schemas.microsoft.com/office/drawing/2014/main" id="{ABC171E0-A940-45A1-BA3E-1B068E13E5F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3"/>
              </a:buBlip>
              <a:defRPr sz="3200">
                <a:solidFill>
                  <a:schemeClr val="tx1"/>
                </a:solidFill>
                <a:latin typeface="Tahoma" panose="020B0604030504040204" pitchFamily="34" charset="0"/>
              </a:defRPr>
            </a:lvl1pPr>
            <a:lvl2pPr marL="742950" indent="-285750">
              <a:spcBef>
                <a:spcPct val="20000"/>
              </a:spcBef>
              <a:buSzPct val="80000"/>
              <a:buBlip>
                <a:blip r:embed="rId4"/>
              </a:buBlip>
              <a:defRPr sz="2800">
                <a:solidFill>
                  <a:schemeClr val="tx1"/>
                </a:solidFill>
                <a:latin typeface="Tahoma" panose="020B0604030504040204" pitchFamily="34" charset="0"/>
              </a:defRPr>
            </a:lvl2pPr>
            <a:lvl3pPr marL="1143000" indent="-228600">
              <a:spcBef>
                <a:spcPct val="20000"/>
              </a:spcBef>
              <a:buSzPct val="70000"/>
              <a:buBlip>
                <a:blip r:embed="rId5"/>
              </a:buBlip>
              <a:defRPr sz="2400">
                <a:solidFill>
                  <a:schemeClr val="tx1"/>
                </a:solidFill>
                <a:latin typeface="Tahoma" panose="020B0604030504040204" pitchFamily="34" charset="0"/>
              </a:defRPr>
            </a:lvl3pPr>
            <a:lvl4pPr marL="1600200" indent="-228600">
              <a:spcBef>
                <a:spcPct val="20000"/>
              </a:spcBef>
              <a:buSzPct val="70000"/>
              <a:buBlip>
                <a:blip r:embed="rId6"/>
              </a:buBlip>
              <a:defRPr sz="2000">
                <a:solidFill>
                  <a:schemeClr val="tx1"/>
                </a:solidFill>
                <a:latin typeface="Tahoma" panose="020B0604030504040204" pitchFamily="34" charset="0"/>
              </a:defRPr>
            </a:lvl4pPr>
            <a:lvl5pPr marL="2057400" indent="-228600">
              <a:spcBef>
                <a:spcPct val="20000"/>
              </a:spcBef>
              <a:buSzPct val="70000"/>
              <a:buBlip>
                <a:blip r:embed="rId7"/>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9pPr>
          </a:lstStyle>
          <a:p>
            <a:pPr>
              <a:spcBef>
                <a:spcPct val="0"/>
              </a:spcBef>
              <a:buSzTx/>
              <a:buFontTx/>
              <a:buNone/>
            </a:pPr>
            <a:fld id="{DB2C6A4C-67EA-4565-B258-F3056211F340}" type="slidenum">
              <a:rPr lang="en-GB" altLang="en-US" sz="1400">
                <a:latin typeface="Times New Roman" panose="02020603050405020304" pitchFamily="18" charset="0"/>
              </a:rPr>
              <a:pPr>
                <a:spcBef>
                  <a:spcPct val="0"/>
                </a:spcBef>
                <a:buSzTx/>
                <a:buFontTx/>
                <a:buNone/>
              </a:pPr>
              <a:t>14</a:t>
            </a:fld>
            <a:endParaRPr lang="en-GB" altLang="en-US" sz="1400">
              <a:latin typeface="Times New Roman" panose="02020603050405020304" pitchFamily="18" charset="0"/>
            </a:endParaRPr>
          </a:p>
        </p:txBody>
      </p:sp>
      <p:sp>
        <p:nvSpPr>
          <p:cNvPr id="21508" name="Rectangle 3">
            <a:extLst>
              <a:ext uri="{FF2B5EF4-FFF2-40B4-BE49-F238E27FC236}">
                <a16:creationId xmlns:a16="http://schemas.microsoft.com/office/drawing/2014/main" id="{AF6D9E09-5A11-49CB-B5C4-925D9E8859B5}"/>
              </a:ext>
            </a:extLst>
          </p:cNvPr>
          <p:cNvSpPr>
            <a:spLocks noGrp="1" noChangeArrowheads="1"/>
          </p:cNvSpPr>
          <p:nvPr>
            <p:ph type="body" idx="1"/>
          </p:nvPr>
        </p:nvSpPr>
        <p:spPr>
          <a:xfrm>
            <a:off x="894522" y="762000"/>
            <a:ext cx="10624931" cy="5708374"/>
          </a:xfrm>
        </p:spPr>
        <p:txBody>
          <a:bodyPr>
            <a:normAutofit/>
          </a:bodyPr>
          <a:lstStyle/>
          <a:p>
            <a:pPr algn="just"/>
            <a:r>
              <a:rPr lang="en-US" altLang="en-US" sz="2400" dirty="0">
                <a:cs typeface="Times New Roman" panose="02020603050405020304" pitchFamily="18" charset="0"/>
              </a:rPr>
              <a:t> </a:t>
            </a:r>
            <a:r>
              <a:rPr lang="en-US" altLang="en-US" dirty="0" err="1">
                <a:solidFill>
                  <a:srgbClr val="030305"/>
                </a:solidFill>
                <a:cs typeface="Times New Roman" panose="02020603050405020304" pitchFamily="18" charset="0"/>
              </a:rPr>
              <a:t>Misalkan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notasi</a:t>
            </a:r>
            <a:r>
              <a:rPr lang="en-US" altLang="en-US" dirty="0">
                <a:solidFill>
                  <a:srgbClr val="030305"/>
                </a:solidFill>
                <a:cs typeface="Times New Roman" panose="02020603050405020304" pitchFamily="18" charset="0"/>
              </a:rPr>
              <a:t> </a:t>
            </a:r>
          </a:p>
          <a:p>
            <a:pPr algn="just" eaLnBrk="1" hangingPunct="1">
              <a:lnSpc>
                <a:spcPct val="90000"/>
              </a:lnSpc>
              <a:buFontTx/>
              <a:buNone/>
            </a:pPr>
            <a:r>
              <a:rPr lang="en-US" altLang="en-US" dirty="0">
                <a:solidFill>
                  <a:srgbClr val="030305"/>
                </a:solidFill>
                <a:cs typeface="Times New Roman" panose="02020603050405020304" pitchFamily="18" charset="0"/>
              </a:rPr>
              <a:t> </a:t>
            </a:r>
          </a:p>
          <a:p>
            <a:pPr algn="just" eaLnBrk="1" hangingPunct="1">
              <a:lnSpc>
                <a:spcPct val="90000"/>
              </a:lnSpc>
              <a:buFontTx/>
              <a:buNone/>
            </a:pPr>
            <a:r>
              <a:rPr lang="en-US" altLang="en-US" dirty="0">
                <a:solidFill>
                  <a:srgbClr val="030305"/>
                </a:solidFill>
                <a:cs typeface="Times New Roman" panose="02020603050405020304" pitchFamily="18" charset="0"/>
              </a:rPr>
              <a:t>		[</a:t>
            </a:r>
            <a:r>
              <a:rPr lang="en-US" altLang="en-US" i="1" dirty="0" err="1">
                <a:solidFill>
                  <a:srgbClr val="030305"/>
                </a:solidFill>
                <a:cs typeface="Times New Roman" panose="02020603050405020304" pitchFamily="18" charset="0"/>
              </a:rPr>
              <a:t>abcd</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k </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s    </a:t>
            </a:r>
            <a:r>
              <a:rPr lang="en-US" altLang="en-US" i="1" dirty="0" err="1">
                <a:solidFill>
                  <a:srgbClr val="030305"/>
                </a:solidFill>
                <a:cs typeface="Times New Roman" panose="02020603050405020304" pitchFamily="18" charset="0"/>
              </a:rPr>
              <a:t>i</a:t>
            </a:r>
            <a:r>
              <a:rPr lang="en-US" altLang="en-US" dirty="0">
                <a:solidFill>
                  <a:srgbClr val="030305"/>
                </a:solidFill>
                <a:cs typeface="Times New Roman" panose="02020603050405020304" pitchFamily="18" charset="0"/>
              </a:rPr>
              <a:t>]</a:t>
            </a:r>
          </a:p>
          <a:p>
            <a:pPr algn="just" eaLnBrk="1" hangingPunct="1">
              <a:lnSpc>
                <a:spcPct val="90000"/>
              </a:lnSpc>
              <a:buFontTx/>
              <a:buNone/>
            </a:pPr>
            <a:r>
              <a:rPr lang="en-US" altLang="en-US" dirty="0">
                <a:solidFill>
                  <a:srgbClr val="030305"/>
                </a:solidFill>
                <a:cs typeface="Times New Roman" panose="02020603050405020304" pitchFamily="18" charset="0"/>
              </a:rPr>
              <a:t> </a:t>
            </a:r>
          </a:p>
          <a:p>
            <a:pPr algn="just" eaLnBrk="1" hangingPunct="1">
              <a:lnSpc>
                <a:spcPct val="90000"/>
              </a:lnSpc>
              <a:buFontTx/>
              <a:buNone/>
            </a:pP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menyatakan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operasi</a:t>
            </a:r>
            <a:r>
              <a:rPr lang="en-US" altLang="en-US" dirty="0">
                <a:solidFill>
                  <a:srgbClr val="030305"/>
                </a:solidFill>
                <a:cs typeface="Times New Roman" panose="02020603050405020304" pitchFamily="18" charset="0"/>
              </a:rPr>
              <a:t> </a:t>
            </a:r>
          </a:p>
          <a:p>
            <a:pPr algn="just" eaLnBrk="1" hangingPunct="1">
              <a:lnSpc>
                <a:spcPct val="90000"/>
              </a:lnSpc>
              <a:buFontTx/>
              <a:buNone/>
            </a:pPr>
            <a:r>
              <a:rPr lang="en-US" altLang="en-US" dirty="0">
                <a:solidFill>
                  <a:srgbClr val="030305"/>
                </a:solidFill>
                <a:cs typeface="Times New Roman" panose="02020603050405020304" pitchFamily="18" charset="0"/>
              </a:rPr>
              <a:t> </a:t>
            </a:r>
          </a:p>
          <a:p>
            <a:pPr algn="just" eaLnBrk="1" hangingPunct="1">
              <a:lnSpc>
                <a:spcPct val="90000"/>
              </a:lnSpc>
              <a:buFontTx/>
              <a:buNone/>
            </a:pPr>
            <a:r>
              <a:rPr lang="en-US" altLang="en-US" i="1" dirty="0">
                <a:solidFill>
                  <a:srgbClr val="030305"/>
                </a:solidFill>
                <a:cs typeface="Times New Roman" panose="02020603050405020304" pitchFamily="18" charset="0"/>
              </a:rPr>
              <a:t>	          </a:t>
            </a:r>
            <a:r>
              <a:rPr lang="en-US" altLang="en-US" i="1" dirty="0">
                <a:solidFill>
                  <a:srgbClr val="FF0000"/>
                </a:solidFill>
                <a:cs typeface="Times New Roman" panose="02020603050405020304" pitchFamily="18" charset="0"/>
              </a:rPr>
              <a:t>a</a:t>
            </a:r>
            <a:r>
              <a:rPr lang="en-US" altLang="en-US" dirty="0">
                <a:solidFill>
                  <a:srgbClr val="FF0000"/>
                </a:solidFill>
                <a:cs typeface="Times New Roman" panose="02020603050405020304" pitchFamily="18" charset="0"/>
              </a:rPr>
              <a:t> </a:t>
            </a:r>
            <a:r>
              <a:rPr lang="en-US" altLang="en-US" dirty="0">
                <a:solidFill>
                  <a:srgbClr val="FF0000"/>
                </a:solidFill>
                <a:cs typeface="Times New Roman" panose="02020603050405020304" pitchFamily="18" charset="0"/>
                <a:sym typeface="Symbol" panose="05050102010706020507" pitchFamily="18" charset="2"/>
              </a:rPr>
              <a:t></a:t>
            </a:r>
            <a:r>
              <a:rPr lang="en-US" altLang="en-US" dirty="0">
                <a:solidFill>
                  <a:srgbClr val="FF0000"/>
                </a:solidFill>
                <a:cs typeface="Times New Roman" panose="02020603050405020304" pitchFamily="18" charset="0"/>
              </a:rPr>
              <a:t> </a:t>
            </a:r>
            <a:r>
              <a:rPr lang="en-US" altLang="en-US" i="1" dirty="0">
                <a:solidFill>
                  <a:srgbClr val="FF0000"/>
                </a:solidFill>
                <a:cs typeface="Times New Roman" panose="02020603050405020304" pitchFamily="18" charset="0"/>
              </a:rPr>
              <a:t>b</a:t>
            </a:r>
            <a:r>
              <a:rPr lang="en-US" altLang="en-US" dirty="0">
                <a:solidFill>
                  <a:srgbClr val="FF0000"/>
                </a:solidFill>
                <a:cs typeface="Times New Roman" panose="02020603050405020304" pitchFamily="18" charset="0"/>
              </a:rPr>
              <a:t> + CLS</a:t>
            </a:r>
            <a:r>
              <a:rPr lang="en-US" altLang="en-US" baseline="-25000" dirty="0">
                <a:solidFill>
                  <a:srgbClr val="FF0000"/>
                </a:solidFill>
                <a:cs typeface="Times New Roman" panose="02020603050405020304" pitchFamily="18" charset="0"/>
              </a:rPr>
              <a:t>s</a:t>
            </a:r>
            <a:r>
              <a:rPr lang="en-US" altLang="en-US" dirty="0">
                <a:solidFill>
                  <a:srgbClr val="FF0000"/>
                </a:solidFill>
                <a:cs typeface="Times New Roman" panose="02020603050405020304" pitchFamily="18" charset="0"/>
              </a:rPr>
              <a:t>(</a:t>
            </a:r>
            <a:r>
              <a:rPr lang="en-US" altLang="en-US" i="1" dirty="0">
                <a:solidFill>
                  <a:srgbClr val="FF0000"/>
                </a:solidFill>
                <a:cs typeface="Times New Roman" panose="02020603050405020304" pitchFamily="18" charset="0"/>
              </a:rPr>
              <a:t>a</a:t>
            </a:r>
            <a:r>
              <a:rPr lang="en-US" altLang="en-US" dirty="0">
                <a:solidFill>
                  <a:srgbClr val="FF0000"/>
                </a:solidFill>
                <a:cs typeface="Times New Roman" panose="02020603050405020304" pitchFamily="18" charset="0"/>
              </a:rPr>
              <a:t> + </a:t>
            </a:r>
            <a:r>
              <a:rPr lang="en-US" altLang="en-US" i="1" dirty="0">
                <a:solidFill>
                  <a:srgbClr val="FF0000"/>
                </a:solidFill>
                <a:cs typeface="Times New Roman" panose="02020603050405020304" pitchFamily="18" charset="0"/>
              </a:rPr>
              <a:t>g</a:t>
            </a:r>
            <a:r>
              <a:rPr lang="en-US" altLang="en-US" dirty="0">
                <a:solidFill>
                  <a:srgbClr val="FF0000"/>
                </a:solidFill>
                <a:cs typeface="Times New Roman" panose="02020603050405020304" pitchFamily="18" charset="0"/>
              </a:rPr>
              <a:t>(</a:t>
            </a:r>
            <a:r>
              <a:rPr lang="en-US" altLang="en-US" i="1" dirty="0">
                <a:solidFill>
                  <a:srgbClr val="FF0000"/>
                </a:solidFill>
                <a:cs typeface="Times New Roman" panose="02020603050405020304" pitchFamily="18" charset="0"/>
              </a:rPr>
              <a:t>b</a:t>
            </a:r>
            <a:r>
              <a:rPr lang="en-US" altLang="en-US" dirty="0">
                <a:solidFill>
                  <a:srgbClr val="FF0000"/>
                </a:solidFill>
                <a:cs typeface="Times New Roman" panose="02020603050405020304" pitchFamily="18" charset="0"/>
              </a:rPr>
              <a:t>, </a:t>
            </a:r>
            <a:r>
              <a:rPr lang="en-US" altLang="en-US" i="1" dirty="0">
                <a:solidFill>
                  <a:srgbClr val="FF0000"/>
                </a:solidFill>
                <a:cs typeface="Times New Roman" panose="02020603050405020304" pitchFamily="18" charset="0"/>
              </a:rPr>
              <a:t>c</a:t>
            </a:r>
            <a:r>
              <a:rPr lang="en-US" altLang="en-US" dirty="0">
                <a:solidFill>
                  <a:srgbClr val="FF0000"/>
                </a:solidFill>
                <a:cs typeface="Times New Roman" panose="02020603050405020304" pitchFamily="18" charset="0"/>
              </a:rPr>
              <a:t>, </a:t>
            </a:r>
            <a:r>
              <a:rPr lang="en-US" altLang="en-US" i="1" dirty="0">
                <a:solidFill>
                  <a:srgbClr val="FF0000"/>
                </a:solidFill>
                <a:cs typeface="Times New Roman" panose="02020603050405020304" pitchFamily="18" charset="0"/>
              </a:rPr>
              <a:t>d</a:t>
            </a:r>
            <a:r>
              <a:rPr lang="en-US" altLang="en-US" dirty="0">
                <a:solidFill>
                  <a:srgbClr val="FF0000"/>
                </a:solidFill>
                <a:cs typeface="Times New Roman" panose="02020603050405020304" pitchFamily="18" charset="0"/>
              </a:rPr>
              <a:t>) + </a:t>
            </a:r>
            <a:r>
              <a:rPr lang="en-US" altLang="en-US" i="1" dirty="0">
                <a:solidFill>
                  <a:srgbClr val="FF0000"/>
                </a:solidFill>
                <a:cs typeface="Times New Roman" panose="02020603050405020304" pitchFamily="18" charset="0"/>
              </a:rPr>
              <a:t>X</a:t>
            </a:r>
            <a:r>
              <a:rPr lang="en-US" altLang="en-US" dirty="0">
                <a:solidFill>
                  <a:srgbClr val="FF0000"/>
                </a:solidFill>
                <a:cs typeface="Times New Roman" panose="02020603050405020304" pitchFamily="18" charset="0"/>
              </a:rPr>
              <a:t>[</a:t>
            </a:r>
            <a:r>
              <a:rPr lang="en-US" altLang="en-US" i="1" dirty="0">
                <a:solidFill>
                  <a:srgbClr val="FF0000"/>
                </a:solidFill>
                <a:cs typeface="Times New Roman" panose="02020603050405020304" pitchFamily="18" charset="0"/>
              </a:rPr>
              <a:t>k</a:t>
            </a:r>
            <a:r>
              <a:rPr lang="en-US" altLang="en-US" dirty="0">
                <a:solidFill>
                  <a:srgbClr val="FF0000"/>
                </a:solidFill>
                <a:cs typeface="Times New Roman" panose="02020603050405020304" pitchFamily="18" charset="0"/>
              </a:rPr>
              <a:t>] + </a:t>
            </a:r>
            <a:r>
              <a:rPr lang="en-US" altLang="en-US" i="1" dirty="0">
                <a:solidFill>
                  <a:srgbClr val="FF0000"/>
                </a:solidFill>
                <a:cs typeface="Times New Roman" panose="02020603050405020304" pitchFamily="18" charset="0"/>
              </a:rPr>
              <a:t>T</a:t>
            </a:r>
            <a:r>
              <a:rPr lang="en-US" altLang="en-US" dirty="0">
                <a:solidFill>
                  <a:srgbClr val="FF0000"/>
                </a:solidFill>
                <a:cs typeface="Times New Roman" panose="02020603050405020304" pitchFamily="18" charset="0"/>
              </a:rPr>
              <a:t>[</a:t>
            </a:r>
            <a:r>
              <a:rPr lang="en-US" altLang="en-US" i="1" dirty="0" err="1">
                <a:solidFill>
                  <a:srgbClr val="FF0000"/>
                </a:solidFill>
                <a:cs typeface="Times New Roman" panose="02020603050405020304" pitchFamily="18" charset="0"/>
              </a:rPr>
              <a:t>i</a:t>
            </a:r>
            <a:r>
              <a:rPr lang="en-US" altLang="en-US" dirty="0">
                <a:solidFill>
                  <a:srgbClr val="FF0000"/>
                </a:solidFill>
                <a:cs typeface="Times New Roman" panose="02020603050405020304" pitchFamily="18" charset="0"/>
              </a:rPr>
              <a:t>])</a:t>
            </a:r>
          </a:p>
          <a:p>
            <a:pPr algn="just" eaLnBrk="1" hangingPunct="1">
              <a:lnSpc>
                <a:spcPct val="90000"/>
              </a:lnSpc>
              <a:buFontTx/>
              <a:buNone/>
            </a:pPr>
            <a:r>
              <a:rPr lang="en-US" altLang="en-US" dirty="0">
                <a:solidFill>
                  <a:srgbClr val="FF0000"/>
                </a:solidFill>
                <a:cs typeface="Times New Roman" panose="02020603050405020304" pitchFamily="18" charset="0"/>
              </a:rPr>
              <a:t> </a:t>
            </a:r>
          </a:p>
          <a:p>
            <a:pPr eaLnBrk="1" hangingPunct="1">
              <a:lnSpc>
                <a:spcPct val="90000"/>
              </a:lnSpc>
              <a:buFontTx/>
              <a:buNone/>
            </a:pP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maka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operasi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dasar</a:t>
            </a:r>
            <a:r>
              <a:rPr lang="en-US" altLang="en-US" dirty="0">
                <a:solidFill>
                  <a:srgbClr val="030305"/>
                </a:solidFill>
                <a:cs typeface="Times New Roman" panose="02020603050405020304" pitchFamily="18" charset="0"/>
              </a:rPr>
              <a:t> pada </a:t>
            </a:r>
            <a:r>
              <a:rPr lang="en-US" altLang="en-US" dirty="0" err="1">
                <a:solidFill>
                  <a:srgbClr val="030305"/>
                </a:solidFill>
                <a:cs typeface="Times New Roman" panose="02020603050405020304" pitchFamily="18" charset="0"/>
              </a:rPr>
              <a:t>masing-masing</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putaran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dapat</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ditabulasikan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sebagai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berikut</a:t>
            </a:r>
            <a:r>
              <a:rPr lang="en-US" altLang="en-US" dirty="0">
                <a:solidFill>
                  <a:srgbClr val="030305"/>
                </a:solidFill>
                <a:cs typeface="Times New Roman" panose="02020603050405020304" pitchFamily="18" charset="0"/>
              </a:rPr>
              <a:t>:</a:t>
            </a:r>
          </a:p>
          <a:p>
            <a:pPr eaLnBrk="1" hangingPunct="1">
              <a:lnSpc>
                <a:spcPct val="90000"/>
              </a:lnSpc>
              <a:buFontTx/>
              <a:buNone/>
            </a:pPr>
            <a:endParaRPr lang="en-GB" altLang="en-US" sz="2400" dirty="0">
              <a:solidFill>
                <a:srgbClr val="030305"/>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4">
            <a:extLst>
              <a:ext uri="{FF2B5EF4-FFF2-40B4-BE49-F238E27FC236}">
                <a16:creationId xmlns:a16="http://schemas.microsoft.com/office/drawing/2014/main" id="{E2425459-7C02-42EA-B4F5-DD75F16C25B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3"/>
              </a:buBlip>
              <a:defRPr sz="3200">
                <a:solidFill>
                  <a:schemeClr val="tx1"/>
                </a:solidFill>
                <a:latin typeface="Tahoma" panose="020B0604030504040204" pitchFamily="34" charset="0"/>
              </a:defRPr>
            </a:lvl1pPr>
            <a:lvl2pPr marL="742950" indent="-285750">
              <a:spcBef>
                <a:spcPct val="20000"/>
              </a:spcBef>
              <a:buSzPct val="80000"/>
              <a:buBlip>
                <a:blip r:embed="rId4"/>
              </a:buBlip>
              <a:defRPr sz="2800">
                <a:solidFill>
                  <a:schemeClr val="tx1"/>
                </a:solidFill>
                <a:latin typeface="Tahoma" panose="020B0604030504040204" pitchFamily="34" charset="0"/>
              </a:defRPr>
            </a:lvl2pPr>
            <a:lvl3pPr marL="1143000" indent="-228600">
              <a:spcBef>
                <a:spcPct val="20000"/>
              </a:spcBef>
              <a:buSzPct val="70000"/>
              <a:buBlip>
                <a:blip r:embed="rId5"/>
              </a:buBlip>
              <a:defRPr sz="2400">
                <a:solidFill>
                  <a:schemeClr val="tx1"/>
                </a:solidFill>
                <a:latin typeface="Tahoma" panose="020B0604030504040204" pitchFamily="34" charset="0"/>
              </a:defRPr>
            </a:lvl3pPr>
            <a:lvl4pPr marL="1600200" indent="-228600">
              <a:spcBef>
                <a:spcPct val="20000"/>
              </a:spcBef>
              <a:buSzPct val="70000"/>
              <a:buBlip>
                <a:blip r:embed="rId6"/>
              </a:buBlip>
              <a:defRPr sz="2000">
                <a:solidFill>
                  <a:schemeClr val="tx1"/>
                </a:solidFill>
                <a:latin typeface="Tahoma" panose="020B0604030504040204" pitchFamily="34" charset="0"/>
              </a:defRPr>
            </a:lvl4pPr>
            <a:lvl5pPr marL="2057400" indent="-228600">
              <a:spcBef>
                <a:spcPct val="20000"/>
              </a:spcBef>
              <a:buSzPct val="70000"/>
              <a:buBlip>
                <a:blip r:embed="rId7"/>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23555" name="Slide Number Placeholder 5">
            <a:extLst>
              <a:ext uri="{FF2B5EF4-FFF2-40B4-BE49-F238E27FC236}">
                <a16:creationId xmlns:a16="http://schemas.microsoft.com/office/drawing/2014/main" id="{303967E2-A3F9-452E-8545-267492277F7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3"/>
              </a:buBlip>
              <a:defRPr sz="3200">
                <a:solidFill>
                  <a:schemeClr val="tx1"/>
                </a:solidFill>
                <a:latin typeface="Tahoma" panose="020B0604030504040204" pitchFamily="34" charset="0"/>
              </a:defRPr>
            </a:lvl1pPr>
            <a:lvl2pPr marL="742950" indent="-285750">
              <a:spcBef>
                <a:spcPct val="20000"/>
              </a:spcBef>
              <a:buSzPct val="80000"/>
              <a:buBlip>
                <a:blip r:embed="rId4"/>
              </a:buBlip>
              <a:defRPr sz="2800">
                <a:solidFill>
                  <a:schemeClr val="tx1"/>
                </a:solidFill>
                <a:latin typeface="Tahoma" panose="020B0604030504040204" pitchFamily="34" charset="0"/>
              </a:defRPr>
            </a:lvl2pPr>
            <a:lvl3pPr marL="1143000" indent="-228600">
              <a:spcBef>
                <a:spcPct val="20000"/>
              </a:spcBef>
              <a:buSzPct val="70000"/>
              <a:buBlip>
                <a:blip r:embed="rId5"/>
              </a:buBlip>
              <a:defRPr sz="2400">
                <a:solidFill>
                  <a:schemeClr val="tx1"/>
                </a:solidFill>
                <a:latin typeface="Tahoma" panose="020B0604030504040204" pitchFamily="34" charset="0"/>
              </a:defRPr>
            </a:lvl3pPr>
            <a:lvl4pPr marL="1600200" indent="-228600">
              <a:spcBef>
                <a:spcPct val="20000"/>
              </a:spcBef>
              <a:buSzPct val="70000"/>
              <a:buBlip>
                <a:blip r:embed="rId6"/>
              </a:buBlip>
              <a:defRPr sz="2000">
                <a:solidFill>
                  <a:schemeClr val="tx1"/>
                </a:solidFill>
                <a:latin typeface="Tahoma" panose="020B0604030504040204" pitchFamily="34" charset="0"/>
              </a:defRPr>
            </a:lvl4pPr>
            <a:lvl5pPr marL="2057400" indent="-228600">
              <a:spcBef>
                <a:spcPct val="20000"/>
              </a:spcBef>
              <a:buSzPct val="70000"/>
              <a:buBlip>
                <a:blip r:embed="rId7"/>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9pPr>
          </a:lstStyle>
          <a:p>
            <a:pPr>
              <a:spcBef>
                <a:spcPct val="0"/>
              </a:spcBef>
              <a:buSzTx/>
              <a:buFontTx/>
              <a:buNone/>
            </a:pPr>
            <a:fld id="{0D3E8C65-EE18-4FB0-B3D6-A78F2CA11DEA}" type="slidenum">
              <a:rPr lang="en-GB" altLang="en-US" sz="1400">
                <a:latin typeface="Times New Roman" panose="02020603050405020304" pitchFamily="18" charset="0"/>
              </a:rPr>
              <a:pPr>
                <a:spcBef>
                  <a:spcPct val="0"/>
                </a:spcBef>
                <a:buSzTx/>
                <a:buFontTx/>
                <a:buNone/>
              </a:pPr>
              <a:t>15</a:t>
            </a:fld>
            <a:endParaRPr lang="en-GB" altLang="en-US" sz="1400">
              <a:latin typeface="Times New Roman" panose="02020603050405020304" pitchFamily="18" charset="0"/>
            </a:endParaRPr>
          </a:p>
        </p:txBody>
      </p:sp>
      <p:graphicFrame>
        <p:nvGraphicFramePr>
          <p:cNvPr id="23556" name="Object 4">
            <a:extLst>
              <a:ext uri="{FF2B5EF4-FFF2-40B4-BE49-F238E27FC236}">
                <a16:creationId xmlns:a16="http://schemas.microsoft.com/office/drawing/2014/main" id="{D5F0AD21-33D2-4A13-8A55-F08897BC8390}"/>
              </a:ext>
            </a:extLst>
          </p:cNvPr>
          <p:cNvGraphicFramePr>
            <a:graphicFrameLocks noChangeAspect="1"/>
          </p:cNvGraphicFramePr>
          <p:nvPr>
            <p:extLst>
              <p:ext uri="{D42A27DB-BD31-4B8C-83A1-F6EECF244321}">
                <p14:modId xmlns:p14="http://schemas.microsoft.com/office/powerpoint/2010/main" val="918335871"/>
              </p:ext>
            </p:extLst>
          </p:nvPr>
        </p:nvGraphicFramePr>
        <p:xfrm>
          <a:off x="188843" y="227806"/>
          <a:ext cx="9366627" cy="6402387"/>
        </p:xfrm>
        <a:graphic>
          <a:graphicData uri="http://schemas.openxmlformats.org/presentationml/2006/ole">
            <mc:AlternateContent xmlns:mc="http://schemas.openxmlformats.org/markup-compatibility/2006">
              <mc:Choice xmlns:v="urn:schemas-microsoft-com:vml" Requires="v">
                <p:oleObj spid="_x0000_s8220" name="Document" r:id="rId8" imgW="5629656" imgH="3848100" progId="Word.Document.8">
                  <p:embed/>
                </p:oleObj>
              </mc:Choice>
              <mc:Fallback>
                <p:oleObj name="Document" r:id="rId8" imgW="5629656" imgH="3848100" progId="Word.Document.8">
                  <p:embed/>
                  <p:pic>
                    <p:nvPicPr>
                      <p:cNvPr id="23556" name="Object 4">
                        <a:extLst>
                          <a:ext uri="{FF2B5EF4-FFF2-40B4-BE49-F238E27FC236}">
                            <a16:creationId xmlns:a16="http://schemas.microsoft.com/office/drawing/2014/main" id="{D5F0AD21-33D2-4A13-8A55-F08897BC839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8843" y="227806"/>
                        <a:ext cx="9366627" cy="6402387"/>
                      </a:xfrm>
                      <a:prstGeom prst="rect">
                        <a:avLst/>
                      </a:prstGeom>
                      <a:noFill/>
                      <a:ln>
                        <a:noFill/>
                      </a:ln>
                      <a:effectLst/>
                    </p:spPr>
                  </p:pic>
                </p:oleObj>
              </mc:Fallback>
            </mc:AlternateContent>
          </a:graphicData>
        </a:graphic>
      </p:graphicFrame>
      <p:sp>
        <p:nvSpPr>
          <p:cNvPr id="10" name="Rectangle 9">
            <a:extLst>
              <a:ext uri="{FF2B5EF4-FFF2-40B4-BE49-F238E27FC236}">
                <a16:creationId xmlns:a16="http://schemas.microsoft.com/office/drawing/2014/main" id="{3E7BAFA4-2A91-4EB7-BA15-00D90EC94531}"/>
              </a:ext>
            </a:extLst>
          </p:cNvPr>
          <p:cNvSpPr/>
          <p:nvPr/>
        </p:nvSpPr>
        <p:spPr>
          <a:xfrm>
            <a:off x="6746590" y="3438937"/>
            <a:ext cx="5096267" cy="461665"/>
          </a:xfrm>
          <a:prstGeom prst="rect">
            <a:avLst/>
          </a:prstGeom>
        </p:spPr>
        <p:txBody>
          <a:bodyPr wrap="none">
            <a:spAutoFit/>
          </a:bodyPr>
          <a:lstStyle/>
          <a:p>
            <a:r>
              <a:rPr lang="en-US" altLang="en-US" i="1" dirty="0">
                <a:solidFill>
                  <a:srgbClr val="030305"/>
                </a:solidFill>
                <a:cs typeface="Times New Roman" panose="02020603050405020304" pitchFamily="18" charset="0"/>
              </a:rPr>
              <a:t> </a:t>
            </a:r>
            <a:r>
              <a:rPr lang="en-US" altLang="en-US" sz="2400" i="1" dirty="0">
                <a:solidFill>
                  <a:srgbClr val="FF0000"/>
                </a:solidFill>
                <a:cs typeface="Times New Roman" panose="02020603050405020304" pitchFamily="18" charset="0"/>
              </a:rPr>
              <a:t>a</a:t>
            </a:r>
            <a:r>
              <a:rPr lang="en-US" altLang="en-US" sz="2400" dirty="0">
                <a:solidFill>
                  <a:srgbClr val="FF0000"/>
                </a:solidFill>
                <a:cs typeface="Times New Roman" panose="02020603050405020304" pitchFamily="18" charset="0"/>
              </a:rPr>
              <a:t> </a:t>
            </a:r>
            <a:r>
              <a:rPr lang="en-US" altLang="en-US" sz="2400" dirty="0">
                <a:solidFill>
                  <a:srgbClr val="FF0000"/>
                </a:solidFill>
                <a:cs typeface="Times New Roman" panose="02020603050405020304" pitchFamily="18" charset="0"/>
                <a:sym typeface="Symbol" panose="05050102010706020507" pitchFamily="18" charset="2"/>
              </a:rPr>
              <a:t></a:t>
            </a:r>
            <a:r>
              <a:rPr lang="en-US" altLang="en-US" sz="2400" dirty="0">
                <a:solidFill>
                  <a:srgbClr val="FF0000"/>
                </a:solidFill>
                <a:cs typeface="Times New Roman" panose="02020603050405020304" pitchFamily="18" charset="0"/>
              </a:rPr>
              <a:t> </a:t>
            </a:r>
            <a:r>
              <a:rPr lang="en-US" altLang="en-US" sz="2400" i="1" dirty="0">
                <a:solidFill>
                  <a:srgbClr val="FF0000"/>
                </a:solidFill>
                <a:cs typeface="Times New Roman" panose="02020603050405020304" pitchFamily="18" charset="0"/>
              </a:rPr>
              <a:t>b</a:t>
            </a:r>
            <a:r>
              <a:rPr lang="en-US" altLang="en-US" sz="2400" dirty="0">
                <a:solidFill>
                  <a:srgbClr val="FF0000"/>
                </a:solidFill>
                <a:cs typeface="Times New Roman" panose="02020603050405020304" pitchFamily="18" charset="0"/>
              </a:rPr>
              <a:t> + CLS</a:t>
            </a:r>
            <a:r>
              <a:rPr lang="en-US" altLang="en-US" sz="2400" baseline="-25000" dirty="0">
                <a:solidFill>
                  <a:srgbClr val="FF0000"/>
                </a:solidFill>
                <a:cs typeface="Times New Roman" panose="02020603050405020304" pitchFamily="18" charset="0"/>
              </a:rPr>
              <a:t>s</a:t>
            </a:r>
            <a:r>
              <a:rPr lang="en-US" altLang="en-US" sz="2400" dirty="0">
                <a:solidFill>
                  <a:srgbClr val="FF0000"/>
                </a:solidFill>
                <a:cs typeface="Times New Roman" panose="02020603050405020304" pitchFamily="18" charset="0"/>
              </a:rPr>
              <a:t>(</a:t>
            </a:r>
            <a:r>
              <a:rPr lang="en-US" altLang="en-US" sz="2400" i="1" dirty="0">
                <a:solidFill>
                  <a:srgbClr val="FF0000"/>
                </a:solidFill>
                <a:cs typeface="Times New Roman" panose="02020603050405020304" pitchFamily="18" charset="0"/>
              </a:rPr>
              <a:t>a</a:t>
            </a:r>
            <a:r>
              <a:rPr lang="en-US" altLang="en-US" sz="2400" dirty="0">
                <a:solidFill>
                  <a:srgbClr val="FF0000"/>
                </a:solidFill>
                <a:cs typeface="Times New Roman" panose="02020603050405020304" pitchFamily="18" charset="0"/>
              </a:rPr>
              <a:t> + </a:t>
            </a:r>
            <a:r>
              <a:rPr lang="en-US" altLang="en-US" sz="2400" i="1" dirty="0">
                <a:solidFill>
                  <a:srgbClr val="FF0000"/>
                </a:solidFill>
                <a:cs typeface="Times New Roman" panose="02020603050405020304" pitchFamily="18" charset="0"/>
              </a:rPr>
              <a:t>g</a:t>
            </a:r>
            <a:r>
              <a:rPr lang="en-US" altLang="en-US" sz="2400" dirty="0">
                <a:solidFill>
                  <a:srgbClr val="FF0000"/>
                </a:solidFill>
                <a:cs typeface="Times New Roman" panose="02020603050405020304" pitchFamily="18" charset="0"/>
              </a:rPr>
              <a:t>(</a:t>
            </a:r>
            <a:r>
              <a:rPr lang="en-US" altLang="en-US" sz="2400" i="1" dirty="0">
                <a:solidFill>
                  <a:srgbClr val="FF0000"/>
                </a:solidFill>
                <a:cs typeface="Times New Roman" panose="02020603050405020304" pitchFamily="18" charset="0"/>
              </a:rPr>
              <a:t>b</a:t>
            </a:r>
            <a:r>
              <a:rPr lang="en-US" altLang="en-US" sz="2400" dirty="0">
                <a:solidFill>
                  <a:srgbClr val="FF0000"/>
                </a:solidFill>
                <a:cs typeface="Times New Roman" panose="02020603050405020304" pitchFamily="18" charset="0"/>
              </a:rPr>
              <a:t>, </a:t>
            </a:r>
            <a:r>
              <a:rPr lang="en-US" altLang="en-US" sz="2400" i="1" dirty="0">
                <a:solidFill>
                  <a:srgbClr val="FF0000"/>
                </a:solidFill>
                <a:cs typeface="Times New Roman" panose="02020603050405020304" pitchFamily="18" charset="0"/>
              </a:rPr>
              <a:t>c</a:t>
            </a:r>
            <a:r>
              <a:rPr lang="en-US" altLang="en-US" sz="2400" dirty="0">
                <a:solidFill>
                  <a:srgbClr val="FF0000"/>
                </a:solidFill>
                <a:cs typeface="Times New Roman" panose="02020603050405020304" pitchFamily="18" charset="0"/>
              </a:rPr>
              <a:t>, </a:t>
            </a:r>
            <a:r>
              <a:rPr lang="en-US" altLang="en-US" sz="2400" i="1" dirty="0">
                <a:solidFill>
                  <a:srgbClr val="FF0000"/>
                </a:solidFill>
                <a:cs typeface="Times New Roman" panose="02020603050405020304" pitchFamily="18" charset="0"/>
              </a:rPr>
              <a:t>d</a:t>
            </a:r>
            <a:r>
              <a:rPr lang="en-US" altLang="en-US" sz="2400" dirty="0">
                <a:solidFill>
                  <a:srgbClr val="FF0000"/>
                </a:solidFill>
                <a:cs typeface="Times New Roman" panose="02020603050405020304" pitchFamily="18" charset="0"/>
              </a:rPr>
              <a:t>) + </a:t>
            </a:r>
            <a:r>
              <a:rPr lang="en-US" altLang="en-US" sz="2400" i="1" dirty="0">
                <a:solidFill>
                  <a:srgbClr val="FF0000"/>
                </a:solidFill>
                <a:cs typeface="Times New Roman" panose="02020603050405020304" pitchFamily="18" charset="0"/>
              </a:rPr>
              <a:t>X</a:t>
            </a:r>
            <a:r>
              <a:rPr lang="en-US" altLang="en-US" sz="2400" dirty="0">
                <a:solidFill>
                  <a:srgbClr val="FF0000"/>
                </a:solidFill>
                <a:cs typeface="Times New Roman" panose="02020603050405020304" pitchFamily="18" charset="0"/>
              </a:rPr>
              <a:t>[</a:t>
            </a:r>
            <a:r>
              <a:rPr lang="en-US" altLang="en-US" sz="2400" i="1" dirty="0">
                <a:solidFill>
                  <a:srgbClr val="FF0000"/>
                </a:solidFill>
                <a:cs typeface="Times New Roman" panose="02020603050405020304" pitchFamily="18" charset="0"/>
              </a:rPr>
              <a:t>k</a:t>
            </a:r>
            <a:r>
              <a:rPr lang="en-US" altLang="en-US" sz="2400" dirty="0">
                <a:solidFill>
                  <a:srgbClr val="FF0000"/>
                </a:solidFill>
                <a:cs typeface="Times New Roman" panose="02020603050405020304" pitchFamily="18" charset="0"/>
              </a:rPr>
              <a:t>] + </a:t>
            </a:r>
            <a:r>
              <a:rPr lang="en-US" altLang="en-US" sz="2400" i="1" dirty="0">
                <a:solidFill>
                  <a:srgbClr val="FF0000"/>
                </a:solidFill>
                <a:cs typeface="Times New Roman" panose="02020603050405020304" pitchFamily="18" charset="0"/>
              </a:rPr>
              <a:t>T</a:t>
            </a:r>
            <a:r>
              <a:rPr lang="en-US" altLang="en-US" sz="2400" dirty="0">
                <a:solidFill>
                  <a:srgbClr val="FF0000"/>
                </a:solidFill>
                <a:cs typeface="Times New Roman" panose="02020603050405020304" pitchFamily="18" charset="0"/>
              </a:rPr>
              <a:t>[</a:t>
            </a:r>
            <a:r>
              <a:rPr lang="en-US" altLang="en-US" sz="2400" i="1" dirty="0" err="1">
                <a:solidFill>
                  <a:srgbClr val="FF0000"/>
                </a:solidFill>
                <a:cs typeface="Times New Roman" panose="02020603050405020304" pitchFamily="18" charset="0"/>
              </a:rPr>
              <a:t>i</a:t>
            </a:r>
            <a:r>
              <a:rPr lang="en-US" altLang="en-US" sz="2400" dirty="0">
                <a:solidFill>
                  <a:srgbClr val="FF0000"/>
                </a:solidFill>
                <a:cs typeface="Times New Roman" panose="02020603050405020304" pitchFamily="18" charset="0"/>
              </a:rPr>
              <a:t>])</a:t>
            </a:r>
            <a:endParaRPr lang="en-US" sz="2400" dirty="0">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4">
            <a:extLst>
              <a:ext uri="{FF2B5EF4-FFF2-40B4-BE49-F238E27FC236}">
                <a16:creationId xmlns:a16="http://schemas.microsoft.com/office/drawing/2014/main" id="{3D83F3C5-AD72-43CA-9FE7-8A0DC90793C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3"/>
              </a:buBlip>
              <a:defRPr sz="3200">
                <a:solidFill>
                  <a:schemeClr val="tx1"/>
                </a:solidFill>
                <a:latin typeface="Tahoma" panose="020B0604030504040204" pitchFamily="34" charset="0"/>
              </a:defRPr>
            </a:lvl1pPr>
            <a:lvl2pPr marL="742950" indent="-285750">
              <a:spcBef>
                <a:spcPct val="20000"/>
              </a:spcBef>
              <a:buSzPct val="80000"/>
              <a:buBlip>
                <a:blip r:embed="rId4"/>
              </a:buBlip>
              <a:defRPr sz="2800">
                <a:solidFill>
                  <a:schemeClr val="tx1"/>
                </a:solidFill>
                <a:latin typeface="Tahoma" panose="020B0604030504040204" pitchFamily="34" charset="0"/>
              </a:defRPr>
            </a:lvl2pPr>
            <a:lvl3pPr marL="1143000" indent="-228600">
              <a:spcBef>
                <a:spcPct val="20000"/>
              </a:spcBef>
              <a:buSzPct val="70000"/>
              <a:buBlip>
                <a:blip r:embed="rId5"/>
              </a:buBlip>
              <a:defRPr sz="2400">
                <a:solidFill>
                  <a:schemeClr val="tx1"/>
                </a:solidFill>
                <a:latin typeface="Tahoma" panose="020B0604030504040204" pitchFamily="34" charset="0"/>
              </a:defRPr>
            </a:lvl3pPr>
            <a:lvl4pPr marL="1600200" indent="-228600">
              <a:spcBef>
                <a:spcPct val="20000"/>
              </a:spcBef>
              <a:buSzPct val="70000"/>
              <a:buBlip>
                <a:blip r:embed="rId6"/>
              </a:buBlip>
              <a:defRPr sz="2000">
                <a:solidFill>
                  <a:schemeClr val="tx1"/>
                </a:solidFill>
                <a:latin typeface="Tahoma" panose="020B0604030504040204" pitchFamily="34" charset="0"/>
              </a:defRPr>
            </a:lvl4pPr>
            <a:lvl5pPr marL="2057400" indent="-228600">
              <a:spcBef>
                <a:spcPct val="20000"/>
              </a:spcBef>
              <a:buSzPct val="70000"/>
              <a:buBlip>
                <a:blip r:embed="rId7"/>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24579" name="Slide Number Placeholder 5">
            <a:extLst>
              <a:ext uri="{FF2B5EF4-FFF2-40B4-BE49-F238E27FC236}">
                <a16:creationId xmlns:a16="http://schemas.microsoft.com/office/drawing/2014/main" id="{92026038-3085-4D45-83F2-E05CFC94DE1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3"/>
              </a:buBlip>
              <a:defRPr sz="3200">
                <a:solidFill>
                  <a:schemeClr val="tx1"/>
                </a:solidFill>
                <a:latin typeface="Tahoma" panose="020B0604030504040204" pitchFamily="34" charset="0"/>
              </a:defRPr>
            </a:lvl1pPr>
            <a:lvl2pPr marL="742950" indent="-285750">
              <a:spcBef>
                <a:spcPct val="20000"/>
              </a:spcBef>
              <a:buSzPct val="80000"/>
              <a:buBlip>
                <a:blip r:embed="rId4"/>
              </a:buBlip>
              <a:defRPr sz="2800">
                <a:solidFill>
                  <a:schemeClr val="tx1"/>
                </a:solidFill>
                <a:latin typeface="Tahoma" panose="020B0604030504040204" pitchFamily="34" charset="0"/>
              </a:defRPr>
            </a:lvl2pPr>
            <a:lvl3pPr marL="1143000" indent="-228600">
              <a:spcBef>
                <a:spcPct val="20000"/>
              </a:spcBef>
              <a:buSzPct val="70000"/>
              <a:buBlip>
                <a:blip r:embed="rId5"/>
              </a:buBlip>
              <a:defRPr sz="2400">
                <a:solidFill>
                  <a:schemeClr val="tx1"/>
                </a:solidFill>
                <a:latin typeface="Tahoma" panose="020B0604030504040204" pitchFamily="34" charset="0"/>
              </a:defRPr>
            </a:lvl3pPr>
            <a:lvl4pPr marL="1600200" indent="-228600">
              <a:spcBef>
                <a:spcPct val="20000"/>
              </a:spcBef>
              <a:buSzPct val="70000"/>
              <a:buBlip>
                <a:blip r:embed="rId6"/>
              </a:buBlip>
              <a:defRPr sz="2000">
                <a:solidFill>
                  <a:schemeClr val="tx1"/>
                </a:solidFill>
                <a:latin typeface="Tahoma" panose="020B0604030504040204" pitchFamily="34" charset="0"/>
              </a:defRPr>
            </a:lvl4pPr>
            <a:lvl5pPr marL="2057400" indent="-228600">
              <a:spcBef>
                <a:spcPct val="20000"/>
              </a:spcBef>
              <a:buSzPct val="70000"/>
              <a:buBlip>
                <a:blip r:embed="rId7"/>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9pPr>
          </a:lstStyle>
          <a:p>
            <a:pPr>
              <a:spcBef>
                <a:spcPct val="0"/>
              </a:spcBef>
              <a:buSzTx/>
              <a:buFontTx/>
              <a:buNone/>
            </a:pPr>
            <a:fld id="{49BDC2D8-B839-44A4-B696-E64A9B15A455}" type="slidenum">
              <a:rPr lang="en-GB" altLang="en-US" sz="1400">
                <a:latin typeface="Times New Roman" panose="02020603050405020304" pitchFamily="18" charset="0"/>
              </a:rPr>
              <a:pPr>
                <a:spcBef>
                  <a:spcPct val="0"/>
                </a:spcBef>
                <a:buSzTx/>
                <a:buFontTx/>
                <a:buNone/>
              </a:pPr>
              <a:t>16</a:t>
            </a:fld>
            <a:endParaRPr lang="en-GB" altLang="en-US" sz="1400">
              <a:latin typeface="Times New Roman" panose="02020603050405020304" pitchFamily="18" charset="0"/>
            </a:endParaRPr>
          </a:p>
        </p:txBody>
      </p:sp>
      <p:graphicFrame>
        <p:nvGraphicFramePr>
          <p:cNvPr id="24580" name="Object 4">
            <a:extLst>
              <a:ext uri="{FF2B5EF4-FFF2-40B4-BE49-F238E27FC236}">
                <a16:creationId xmlns:a16="http://schemas.microsoft.com/office/drawing/2014/main" id="{423306C5-84B2-40C7-9B68-D9F05C829DF6}"/>
              </a:ext>
            </a:extLst>
          </p:cNvPr>
          <p:cNvGraphicFramePr>
            <a:graphicFrameLocks noChangeAspect="1"/>
          </p:cNvGraphicFramePr>
          <p:nvPr>
            <p:extLst>
              <p:ext uri="{D42A27DB-BD31-4B8C-83A1-F6EECF244321}">
                <p14:modId xmlns:p14="http://schemas.microsoft.com/office/powerpoint/2010/main" val="3381870684"/>
              </p:ext>
            </p:extLst>
          </p:nvPr>
        </p:nvGraphicFramePr>
        <p:xfrm>
          <a:off x="-565654" y="131267"/>
          <a:ext cx="9772639" cy="6402387"/>
        </p:xfrm>
        <a:graphic>
          <a:graphicData uri="http://schemas.openxmlformats.org/presentationml/2006/ole">
            <mc:AlternateContent xmlns:mc="http://schemas.openxmlformats.org/markup-compatibility/2006">
              <mc:Choice xmlns:v="urn:schemas-microsoft-com:vml" Requires="v">
                <p:oleObj spid="_x0000_s9244" name="Document" r:id="rId8" imgW="5629656" imgH="3688080" progId="Word.Document.8">
                  <p:embed/>
                </p:oleObj>
              </mc:Choice>
              <mc:Fallback>
                <p:oleObj name="Document" r:id="rId8" imgW="5629656" imgH="3688080" progId="Word.Document.8">
                  <p:embed/>
                  <p:pic>
                    <p:nvPicPr>
                      <p:cNvPr id="24580" name="Object 4">
                        <a:extLst>
                          <a:ext uri="{FF2B5EF4-FFF2-40B4-BE49-F238E27FC236}">
                            <a16:creationId xmlns:a16="http://schemas.microsoft.com/office/drawing/2014/main" id="{423306C5-84B2-40C7-9B68-D9F05C829DF6}"/>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65654" y="131267"/>
                        <a:ext cx="9772639" cy="6402387"/>
                      </a:xfrm>
                      <a:prstGeom prst="rect">
                        <a:avLst/>
                      </a:prstGeom>
                      <a:noFill/>
                      <a:ln>
                        <a:noFill/>
                      </a:ln>
                      <a:effectLst/>
                    </p:spPr>
                  </p:pic>
                </p:oleObj>
              </mc:Fallback>
            </mc:AlternateContent>
          </a:graphicData>
        </a:graphic>
      </p:graphicFrame>
      <p:sp>
        <p:nvSpPr>
          <p:cNvPr id="7" name="Rectangle 6">
            <a:extLst>
              <a:ext uri="{FF2B5EF4-FFF2-40B4-BE49-F238E27FC236}">
                <a16:creationId xmlns:a16="http://schemas.microsoft.com/office/drawing/2014/main" id="{3F916306-6FEC-4977-9371-995F33EAD758}"/>
              </a:ext>
            </a:extLst>
          </p:cNvPr>
          <p:cNvSpPr/>
          <p:nvPr/>
        </p:nvSpPr>
        <p:spPr>
          <a:xfrm>
            <a:off x="6746590" y="3438937"/>
            <a:ext cx="5096267" cy="461665"/>
          </a:xfrm>
          <a:prstGeom prst="rect">
            <a:avLst/>
          </a:prstGeom>
        </p:spPr>
        <p:txBody>
          <a:bodyPr wrap="none">
            <a:spAutoFit/>
          </a:bodyPr>
          <a:lstStyle/>
          <a:p>
            <a:r>
              <a:rPr lang="en-US" altLang="en-US" i="1" dirty="0">
                <a:solidFill>
                  <a:srgbClr val="030305"/>
                </a:solidFill>
                <a:cs typeface="Times New Roman" panose="02020603050405020304" pitchFamily="18" charset="0"/>
              </a:rPr>
              <a:t> </a:t>
            </a:r>
            <a:r>
              <a:rPr lang="en-US" altLang="en-US" sz="2400" i="1" dirty="0">
                <a:solidFill>
                  <a:srgbClr val="FF0000"/>
                </a:solidFill>
                <a:cs typeface="Times New Roman" panose="02020603050405020304" pitchFamily="18" charset="0"/>
              </a:rPr>
              <a:t>a</a:t>
            </a:r>
            <a:r>
              <a:rPr lang="en-US" altLang="en-US" sz="2400" dirty="0">
                <a:solidFill>
                  <a:srgbClr val="FF0000"/>
                </a:solidFill>
                <a:cs typeface="Times New Roman" panose="02020603050405020304" pitchFamily="18" charset="0"/>
              </a:rPr>
              <a:t> </a:t>
            </a:r>
            <a:r>
              <a:rPr lang="en-US" altLang="en-US" sz="2400" dirty="0">
                <a:solidFill>
                  <a:srgbClr val="FF0000"/>
                </a:solidFill>
                <a:cs typeface="Times New Roman" panose="02020603050405020304" pitchFamily="18" charset="0"/>
                <a:sym typeface="Symbol" panose="05050102010706020507" pitchFamily="18" charset="2"/>
              </a:rPr>
              <a:t></a:t>
            </a:r>
            <a:r>
              <a:rPr lang="en-US" altLang="en-US" sz="2400" dirty="0">
                <a:solidFill>
                  <a:srgbClr val="FF0000"/>
                </a:solidFill>
                <a:cs typeface="Times New Roman" panose="02020603050405020304" pitchFamily="18" charset="0"/>
              </a:rPr>
              <a:t> </a:t>
            </a:r>
            <a:r>
              <a:rPr lang="en-US" altLang="en-US" sz="2400" i="1" dirty="0">
                <a:solidFill>
                  <a:srgbClr val="FF0000"/>
                </a:solidFill>
                <a:cs typeface="Times New Roman" panose="02020603050405020304" pitchFamily="18" charset="0"/>
              </a:rPr>
              <a:t>b</a:t>
            </a:r>
            <a:r>
              <a:rPr lang="en-US" altLang="en-US" sz="2400" dirty="0">
                <a:solidFill>
                  <a:srgbClr val="FF0000"/>
                </a:solidFill>
                <a:cs typeface="Times New Roman" panose="02020603050405020304" pitchFamily="18" charset="0"/>
              </a:rPr>
              <a:t> + CLS</a:t>
            </a:r>
            <a:r>
              <a:rPr lang="en-US" altLang="en-US" sz="2400" baseline="-25000" dirty="0">
                <a:solidFill>
                  <a:srgbClr val="FF0000"/>
                </a:solidFill>
                <a:cs typeface="Times New Roman" panose="02020603050405020304" pitchFamily="18" charset="0"/>
              </a:rPr>
              <a:t>s</a:t>
            </a:r>
            <a:r>
              <a:rPr lang="en-US" altLang="en-US" sz="2400" dirty="0">
                <a:solidFill>
                  <a:srgbClr val="FF0000"/>
                </a:solidFill>
                <a:cs typeface="Times New Roman" panose="02020603050405020304" pitchFamily="18" charset="0"/>
              </a:rPr>
              <a:t>(</a:t>
            </a:r>
            <a:r>
              <a:rPr lang="en-US" altLang="en-US" sz="2400" i="1" dirty="0">
                <a:solidFill>
                  <a:srgbClr val="FF0000"/>
                </a:solidFill>
                <a:cs typeface="Times New Roman" panose="02020603050405020304" pitchFamily="18" charset="0"/>
              </a:rPr>
              <a:t>a</a:t>
            </a:r>
            <a:r>
              <a:rPr lang="en-US" altLang="en-US" sz="2400" dirty="0">
                <a:solidFill>
                  <a:srgbClr val="FF0000"/>
                </a:solidFill>
                <a:cs typeface="Times New Roman" panose="02020603050405020304" pitchFamily="18" charset="0"/>
              </a:rPr>
              <a:t> + </a:t>
            </a:r>
            <a:r>
              <a:rPr lang="en-US" altLang="en-US" sz="2400" i="1" dirty="0">
                <a:solidFill>
                  <a:srgbClr val="FF0000"/>
                </a:solidFill>
                <a:cs typeface="Times New Roman" panose="02020603050405020304" pitchFamily="18" charset="0"/>
              </a:rPr>
              <a:t>g</a:t>
            </a:r>
            <a:r>
              <a:rPr lang="en-US" altLang="en-US" sz="2400" dirty="0">
                <a:solidFill>
                  <a:srgbClr val="FF0000"/>
                </a:solidFill>
                <a:cs typeface="Times New Roman" panose="02020603050405020304" pitchFamily="18" charset="0"/>
              </a:rPr>
              <a:t>(</a:t>
            </a:r>
            <a:r>
              <a:rPr lang="en-US" altLang="en-US" sz="2400" i="1" dirty="0">
                <a:solidFill>
                  <a:srgbClr val="FF0000"/>
                </a:solidFill>
                <a:cs typeface="Times New Roman" panose="02020603050405020304" pitchFamily="18" charset="0"/>
              </a:rPr>
              <a:t>b</a:t>
            </a:r>
            <a:r>
              <a:rPr lang="en-US" altLang="en-US" sz="2400" dirty="0">
                <a:solidFill>
                  <a:srgbClr val="FF0000"/>
                </a:solidFill>
                <a:cs typeface="Times New Roman" panose="02020603050405020304" pitchFamily="18" charset="0"/>
              </a:rPr>
              <a:t>, </a:t>
            </a:r>
            <a:r>
              <a:rPr lang="en-US" altLang="en-US" sz="2400" i="1" dirty="0">
                <a:solidFill>
                  <a:srgbClr val="FF0000"/>
                </a:solidFill>
                <a:cs typeface="Times New Roman" panose="02020603050405020304" pitchFamily="18" charset="0"/>
              </a:rPr>
              <a:t>c</a:t>
            </a:r>
            <a:r>
              <a:rPr lang="en-US" altLang="en-US" sz="2400" dirty="0">
                <a:solidFill>
                  <a:srgbClr val="FF0000"/>
                </a:solidFill>
                <a:cs typeface="Times New Roman" panose="02020603050405020304" pitchFamily="18" charset="0"/>
              </a:rPr>
              <a:t>, </a:t>
            </a:r>
            <a:r>
              <a:rPr lang="en-US" altLang="en-US" sz="2400" i="1" dirty="0">
                <a:solidFill>
                  <a:srgbClr val="FF0000"/>
                </a:solidFill>
                <a:cs typeface="Times New Roman" panose="02020603050405020304" pitchFamily="18" charset="0"/>
              </a:rPr>
              <a:t>d</a:t>
            </a:r>
            <a:r>
              <a:rPr lang="en-US" altLang="en-US" sz="2400" dirty="0">
                <a:solidFill>
                  <a:srgbClr val="FF0000"/>
                </a:solidFill>
                <a:cs typeface="Times New Roman" panose="02020603050405020304" pitchFamily="18" charset="0"/>
              </a:rPr>
              <a:t>) + </a:t>
            </a:r>
            <a:r>
              <a:rPr lang="en-US" altLang="en-US" sz="2400" i="1" dirty="0">
                <a:solidFill>
                  <a:srgbClr val="FF0000"/>
                </a:solidFill>
                <a:cs typeface="Times New Roman" panose="02020603050405020304" pitchFamily="18" charset="0"/>
              </a:rPr>
              <a:t>X</a:t>
            </a:r>
            <a:r>
              <a:rPr lang="en-US" altLang="en-US" sz="2400" dirty="0">
                <a:solidFill>
                  <a:srgbClr val="FF0000"/>
                </a:solidFill>
                <a:cs typeface="Times New Roman" panose="02020603050405020304" pitchFamily="18" charset="0"/>
              </a:rPr>
              <a:t>[</a:t>
            </a:r>
            <a:r>
              <a:rPr lang="en-US" altLang="en-US" sz="2400" i="1" dirty="0">
                <a:solidFill>
                  <a:srgbClr val="FF0000"/>
                </a:solidFill>
                <a:cs typeface="Times New Roman" panose="02020603050405020304" pitchFamily="18" charset="0"/>
              </a:rPr>
              <a:t>k</a:t>
            </a:r>
            <a:r>
              <a:rPr lang="en-US" altLang="en-US" sz="2400" dirty="0">
                <a:solidFill>
                  <a:srgbClr val="FF0000"/>
                </a:solidFill>
                <a:cs typeface="Times New Roman" panose="02020603050405020304" pitchFamily="18" charset="0"/>
              </a:rPr>
              <a:t>] + </a:t>
            </a:r>
            <a:r>
              <a:rPr lang="en-US" altLang="en-US" sz="2400" i="1" dirty="0">
                <a:solidFill>
                  <a:srgbClr val="FF0000"/>
                </a:solidFill>
                <a:cs typeface="Times New Roman" panose="02020603050405020304" pitchFamily="18" charset="0"/>
              </a:rPr>
              <a:t>T</a:t>
            </a:r>
            <a:r>
              <a:rPr lang="en-US" altLang="en-US" sz="2400" dirty="0">
                <a:solidFill>
                  <a:srgbClr val="FF0000"/>
                </a:solidFill>
                <a:cs typeface="Times New Roman" panose="02020603050405020304" pitchFamily="18" charset="0"/>
              </a:rPr>
              <a:t>[</a:t>
            </a:r>
            <a:r>
              <a:rPr lang="en-US" altLang="en-US" sz="2400" i="1" dirty="0" err="1">
                <a:solidFill>
                  <a:srgbClr val="FF0000"/>
                </a:solidFill>
                <a:cs typeface="Times New Roman" panose="02020603050405020304" pitchFamily="18" charset="0"/>
              </a:rPr>
              <a:t>i</a:t>
            </a:r>
            <a:r>
              <a:rPr lang="en-US" altLang="en-US" sz="2400" dirty="0">
                <a:solidFill>
                  <a:srgbClr val="FF0000"/>
                </a:solidFill>
                <a:cs typeface="Times New Roman" panose="02020603050405020304" pitchFamily="18" charset="0"/>
              </a:rPr>
              <a:t>])</a:t>
            </a:r>
            <a:endParaRPr lang="en-US" sz="2400" dirty="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4">
            <a:extLst>
              <a:ext uri="{FF2B5EF4-FFF2-40B4-BE49-F238E27FC236}">
                <a16:creationId xmlns:a16="http://schemas.microsoft.com/office/drawing/2014/main" id="{CE56C103-89E6-45DB-97F5-56CD9E4DE30E}"/>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3"/>
              </a:buBlip>
              <a:defRPr sz="3200">
                <a:solidFill>
                  <a:schemeClr val="tx1"/>
                </a:solidFill>
                <a:latin typeface="Tahoma" panose="020B0604030504040204" pitchFamily="34" charset="0"/>
              </a:defRPr>
            </a:lvl1pPr>
            <a:lvl2pPr marL="742950" indent="-285750">
              <a:spcBef>
                <a:spcPct val="20000"/>
              </a:spcBef>
              <a:buSzPct val="80000"/>
              <a:buBlip>
                <a:blip r:embed="rId4"/>
              </a:buBlip>
              <a:defRPr sz="2800">
                <a:solidFill>
                  <a:schemeClr val="tx1"/>
                </a:solidFill>
                <a:latin typeface="Tahoma" panose="020B0604030504040204" pitchFamily="34" charset="0"/>
              </a:defRPr>
            </a:lvl2pPr>
            <a:lvl3pPr marL="1143000" indent="-228600">
              <a:spcBef>
                <a:spcPct val="20000"/>
              </a:spcBef>
              <a:buSzPct val="70000"/>
              <a:buBlip>
                <a:blip r:embed="rId5"/>
              </a:buBlip>
              <a:defRPr sz="2400">
                <a:solidFill>
                  <a:schemeClr val="tx1"/>
                </a:solidFill>
                <a:latin typeface="Tahoma" panose="020B0604030504040204" pitchFamily="34" charset="0"/>
              </a:defRPr>
            </a:lvl3pPr>
            <a:lvl4pPr marL="1600200" indent="-228600">
              <a:spcBef>
                <a:spcPct val="20000"/>
              </a:spcBef>
              <a:buSzPct val="70000"/>
              <a:buBlip>
                <a:blip r:embed="rId6"/>
              </a:buBlip>
              <a:defRPr sz="2000">
                <a:solidFill>
                  <a:schemeClr val="tx1"/>
                </a:solidFill>
                <a:latin typeface="Tahoma" panose="020B0604030504040204" pitchFamily="34" charset="0"/>
              </a:defRPr>
            </a:lvl4pPr>
            <a:lvl5pPr marL="2057400" indent="-228600">
              <a:spcBef>
                <a:spcPct val="20000"/>
              </a:spcBef>
              <a:buSzPct val="70000"/>
              <a:buBlip>
                <a:blip r:embed="rId7"/>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25603" name="Slide Number Placeholder 5">
            <a:extLst>
              <a:ext uri="{FF2B5EF4-FFF2-40B4-BE49-F238E27FC236}">
                <a16:creationId xmlns:a16="http://schemas.microsoft.com/office/drawing/2014/main" id="{DE2A4ABD-F712-4C75-BD13-49EFD57668E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3"/>
              </a:buBlip>
              <a:defRPr sz="3200">
                <a:solidFill>
                  <a:schemeClr val="tx1"/>
                </a:solidFill>
                <a:latin typeface="Tahoma" panose="020B0604030504040204" pitchFamily="34" charset="0"/>
              </a:defRPr>
            </a:lvl1pPr>
            <a:lvl2pPr marL="742950" indent="-285750">
              <a:spcBef>
                <a:spcPct val="20000"/>
              </a:spcBef>
              <a:buSzPct val="80000"/>
              <a:buBlip>
                <a:blip r:embed="rId4"/>
              </a:buBlip>
              <a:defRPr sz="2800">
                <a:solidFill>
                  <a:schemeClr val="tx1"/>
                </a:solidFill>
                <a:latin typeface="Tahoma" panose="020B0604030504040204" pitchFamily="34" charset="0"/>
              </a:defRPr>
            </a:lvl2pPr>
            <a:lvl3pPr marL="1143000" indent="-228600">
              <a:spcBef>
                <a:spcPct val="20000"/>
              </a:spcBef>
              <a:buSzPct val="70000"/>
              <a:buBlip>
                <a:blip r:embed="rId5"/>
              </a:buBlip>
              <a:defRPr sz="2400">
                <a:solidFill>
                  <a:schemeClr val="tx1"/>
                </a:solidFill>
                <a:latin typeface="Tahoma" panose="020B0604030504040204" pitchFamily="34" charset="0"/>
              </a:defRPr>
            </a:lvl3pPr>
            <a:lvl4pPr marL="1600200" indent="-228600">
              <a:spcBef>
                <a:spcPct val="20000"/>
              </a:spcBef>
              <a:buSzPct val="70000"/>
              <a:buBlip>
                <a:blip r:embed="rId6"/>
              </a:buBlip>
              <a:defRPr sz="2000">
                <a:solidFill>
                  <a:schemeClr val="tx1"/>
                </a:solidFill>
                <a:latin typeface="Tahoma" panose="020B0604030504040204" pitchFamily="34" charset="0"/>
              </a:defRPr>
            </a:lvl4pPr>
            <a:lvl5pPr marL="2057400" indent="-228600">
              <a:spcBef>
                <a:spcPct val="20000"/>
              </a:spcBef>
              <a:buSzPct val="70000"/>
              <a:buBlip>
                <a:blip r:embed="rId7"/>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9pPr>
          </a:lstStyle>
          <a:p>
            <a:pPr>
              <a:spcBef>
                <a:spcPct val="0"/>
              </a:spcBef>
              <a:buSzTx/>
              <a:buFontTx/>
              <a:buNone/>
            </a:pPr>
            <a:fld id="{EAA4A7C3-BD7F-40F6-965C-D014F8C228E0}" type="slidenum">
              <a:rPr lang="en-GB" altLang="en-US" sz="1400">
                <a:latin typeface="Times New Roman" panose="02020603050405020304" pitchFamily="18" charset="0"/>
              </a:rPr>
              <a:pPr>
                <a:spcBef>
                  <a:spcPct val="0"/>
                </a:spcBef>
                <a:buSzTx/>
                <a:buFontTx/>
                <a:buNone/>
              </a:pPr>
              <a:t>17</a:t>
            </a:fld>
            <a:endParaRPr lang="en-GB" altLang="en-US" sz="1400">
              <a:latin typeface="Times New Roman" panose="02020603050405020304" pitchFamily="18" charset="0"/>
            </a:endParaRPr>
          </a:p>
        </p:txBody>
      </p:sp>
      <p:graphicFrame>
        <p:nvGraphicFramePr>
          <p:cNvPr id="25604" name="Object 4">
            <a:extLst>
              <a:ext uri="{FF2B5EF4-FFF2-40B4-BE49-F238E27FC236}">
                <a16:creationId xmlns:a16="http://schemas.microsoft.com/office/drawing/2014/main" id="{F9969F85-5988-4A3C-B4C9-5BF4852DD9E8}"/>
              </a:ext>
            </a:extLst>
          </p:cNvPr>
          <p:cNvGraphicFramePr>
            <a:graphicFrameLocks noChangeAspect="1"/>
          </p:cNvGraphicFramePr>
          <p:nvPr>
            <p:extLst>
              <p:ext uri="{D42A27DB-BD31-4B8C-83A1-F6EECF244321}">
                <p14:modId xmlns:p14="http://schemas.microsoft.com/office/powerpoint/2010/main" val="2432509218"/>
              </p:ext>
            </p:extLst>
          </p:nvPr>
        </p:nvGraphicFramePr>
        <p:xfrm>
          <a:off x="-327992" y="208722"/>
          <a:ext cx="9382845" cy="6147628"/>
        </p:xfrm>
        <a:graphic>
          <a:graphicData uri="http://schemas.openxmlformats.org/presentationml/2006/ole">
            <mc:AlternateContent xmlns:mc="http://schemas.openxmlformats.org/markup-compatibility/2006">
              <mc:Choice xmlns:v="urn:schemas-microsoft-com:vml" Requires="v">
                <p:oleObj spid="_x0000_s10268" name="Document" r:id="rId8" imgW="5629656" imgH="3688080" progId="Word.Document.8">
                  <p:embed/>
                </p:oleObj>
              </mc:Choice>
              <mc:Fallback>
                <p:oleObj name="Document" r:id="rId8" imgW="5629656" imgH="3688080" progId="Word.Document.8">
                  <p:embed/>
                  <p:pic>
                    <p:nvPicPr>
                      <p:cNvPr id="25604" name="Object 4">
                        <a:extLst>
                          <a:ext uri="{FF2B5EF4-FFF2-40B4-BE49-F238E27FC236}">
                            <a16:creationId xmlns:a16="http://schemas.microsoft.com/office/drawing/2014/main" id="{F9969F85-5988-4A3C-B4C9-5BF4852DD9E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7992" y="208722"/>
                        <a:ext cx="9382845" cy="6147628"/>
                      </a:xfrm>
                      <a:prstGeom prst="rect">
                        <a:avLst/>
                      </a:prstGeom>
                      <a:noFill/>
                      <a:ln>
                        <a:noFill/>
                      </a:ln>
                      <a:effectLst/>
                    </p:spPr>
                  </p:pic>
                </p:oleObj>
              </mc:Fallback>
            </mc:AlternateContent>
          </a:graphicData>
        </a:graphic>
      </p:graphicFrame>
      <p:sp>
        <p:nvSpPr>
          <p:cNvPr id="7" name="Rectangle 6">
            <a:extLst>
              <a:ext uri="{FF2B5EF4-FFF2-40B4-BE49-F238E27FC236}">
                <a16:creationId xmlns:a16="http://schemas.microsoft.com/office/drawing/2014/main" id="{C1BF17D2-18BB-48F6-BF35-8EF44E705786}"/>
              </a:ext>
            </a:extLst>
          </p:cNvPr>
          <p:cNvSpPr/>
          <p:nvPr/>
        </p:nvSpPr>
        <p:spPr>
          <a:xfrm>
            <a:off x="6746590" y="3438937"/>
            <a:ext cx="5096267" cy="461665"/>
          </a:xfrm>
          <a:prstGeom prst="rect">
            <a:avLst/>
          </a:prstGeom>
        </p:spPr>
        <p:txBody>
          <a:bodyPr wrap="none">
            <a:spAutoFit/>
          </a:bodyPr>
          <a:lstStyle/>
          <a:p>
            <a:r>
              <a:rPr lang="en-US" altLang="en-US" i="1" dirty="0">
                <a:solidFill>
                  <a:srgbClr val="030305"/>
                </a:solidFill>
                <a:cs typeface="Times New Roman" panose="02020603050405020304" pitchFamily="18" charset="0"/>
              </a:rPr>
              <a:t> </a:t>
            </a:r>
            <a:r>
              <a:rPr lang="en-US" altLang="en-US" sz="2400" i="1" dirty="0">
                <a:solidFill>
                  <a:srgbClr val="FF0000"/>
                </a:solidFill>
                <a:cs typeface="Times New Roman" panose="02020603050405020304" pitchFamily="18" charset="0"/>
              </a:rPr>
              <a:t>a</a:t>
            </a:r>
            <a:r>
              <a:rPr lang="en-US" altLang="en-US" sz="2400" dirty="0">
                <a:solidFill>
                  <a:srgbClr val="FF0000"/>
                </a:solidFill>
                <a:cs typeface="Times New Roman" panose="02020603050405020304" pitchFamily="18" charset="0"/>
              </a:rPr>
              <a:t> </a:t>
            </a:r>
            <a:r>
              <a:rPr lang="en-US" altLang="en-US" sz="2400" dirty="0">
                <a:solidFill>
                  <a:srgbClr val="FF0000"/>
                </a:solidFill>
                <a:cs typeface="Times New Roman" panose="02020603050405020304" pitchFamily="18" charset="0"/>
                <a:sym typeface="Symbol" panose="05050102010706020507" pitchFamily="18" charset="2"/>
              </a:rPr>
              <a:t></a:t>
            </a:r>
            <a:r>
              <a:rPr lang="en-US" altLang="en-US" sz="2400" dirty="0">
                <a:solidFill>
                  <a:srgbClr val="FF0000"/>
                </a:solidFill>
                <a:cs typeface="Times New Roman" panose="02020603050405020304" pitchFamily="18" charset="0"/>
              </a:rPr>
              <a:t> </a:t>
            </a:r>
            <a:r>
              <a:rPr lang="en-US" altLang="en-US" sz="2400" i="1" dirty="0">
                <a:solidFill>
                  <a:srgbClr val="FF0000"/>
                </a:solidFill>
                <a:cs typeface="Times New Roman" panose="02020603050405020304" pitchFamily="18" charset="0"/>
              </a:rPr>
              <a:t>b</a:t>
            </a:r>
            <a:r>
              <a:rPr lang="en-US" altLang="en-US" sz="2400" dirty="0">
                <a:solidFill>
                  <a:srgbClr val="FF0000"/>
                </a:solidFill>
                <a:cs typeface="Times New Roman" panose="02020603050405020304" pitchFamily="18" charset="0"/>
              </a:rPr>
              <a:t> + CLS</a:t>
            </a:r>
            <a:r>
              <a:rPr lang="en-US" altLang="en-US" sz="2400" baseline="-25000" dirty="0">
                <a:solidFill>
                  <a:srgbClr val="FF0000"/>
                </a:solidFill>
                <a:cs typeface="Times New Roman" panose="02020603050405020304" pitchFamily="18" charset="0"/>
              </a:rPr>
              <a:t>s</a:t>
            </a:r>
            <a:r>
              <a:rPr lang="en-US" altLang="en-US" sz="2400" dirty="0">
                <a:solidFill>
                  <a:srgbClr val="FF0000"/>
                </a:solidFill>
                <a:cs typeface="Times New Roman" panose="02020603050405020304" pitchFamily="18" charset="0"/>
              </a:rPr>
              <a:t>(</a:t>
            </a:r>
            <a:r>
              <a:rPr lang="en-US" altLang="en-US" sz="2400" i="1" dirty="0">
                <a:solidFill>
                  <a:srgbClr val="FF0000"/>
                </a:solidFill>
                <a:cs typeface="Times New Roman" panose="02020603050405020304" pitchFamily="18" charset="0"/>
              </a:rPr>
              <a:t>a</a:t>
            </a:r>
            <a:r>
              <a:rPr lang="en-US" altLang="en-US" sz="2400" dirty="0">
                <a:solidFill>
                  <a:srgbClr val="FF0000"/>
                </a:solidFill>
                <a:cs typeface="Times New Roman" panose="02020603050405020304" pitchFamily="18" charset="0"/>
              </a:rPr>
              <a:t> + </a:t>
            </a:r>
            <a:r>
              <a:rPr lang="en-US" altLang="en-US" sz="2400" i="1" dirty="0">
                <a:solidFill>
                  <a:srgbClr val="FF0000"/>
                </a:solidFill>
                <a:cs typeface="Times New Roman" panose="02020603050405020304" pitchFamily="18" charset="0"/>
              </a:rPr>
              <a:t>g</a:t>
            </a:r>
            <a:r>
              <a:rPr lang="en-US" altLang="en-US" sz="2400" dirty="0">
                <a:solidFill>
                  <a:srgbClr val="FF0000"/>
                </a:solidFill>
                <a:cs typeface="Times New Roman" panose="02020603050405020304" pitchFamily="18" charset="0"/>
              </a:rPr>
              <a:t>(</a:t>
            </a:r>
            <a:r>
              <a:rPr lang="en-US" altLang="en-US" sz="2400" i="1" dirty="0">
                <a:solidFill>
                  <a:srgbClr val="FF0000"/>
                </a:solidFill>
                <a:cs typeface="Times New Roman" panose="02020603050405020304" pitchFamily="18" charset="0"/>
              </a:rPr>
              <a:t>b</a:t>
            </a:r>
            <a:r>
              <a:rPr lang="en-US" altLang="en-US" sz="2400" dirty="0">
                <a:solidFill>
                  <a:srgbClr val="FF0000"/>
                </a:solidFill>
                <a:cs typeface="Times New Roman" panose="02020603050405020304" pitchFamily="18" charset="0"/>
              </a:rPr>
              <a:t>, </a:t>
            </a:r>
            <a:r>
              <a:rPr lang="en-US" altLang="en-US" sz="2400" i="1" dirty="0">
                <a:solidFill>
                  <a:srgbClr val="FF0000"/>
                </a:solidFill>
                <a:cs typeface="Times New Roman" panose="02020603050405020304" pitchFamily="18" charset="0"/>
              </a:rPr>
              <a:t>c</a:t>
            </a:r>
            <a:r>
              <a:rPr lang="en-US" altLang="en-US" sz="2400" dirty="0">
                <a:solidFill>
                  <a:srgbClr val="FF0000"/>
                </a:solidFill>
                <a:cs typeface="Times New Roman" panose="02020603050405020304" pitchFamily="18" charset="0"/>
              </a:rPr>
              <a:t>, </a:t>
            </a:r>
            <a:r>
              <a:rPr lang="en-US" altLang="en-US" sz="2400" i="1" dirty="0">
                <a:solidFill>
                  <a:srgbClr val="FF0000"/>
                </a:solidFill>
                <a:cs typeface="Times New Roman" panose="02020603050405020304" pitchFamily="18" charset="0"/>
              </a:rPr>
              <a:t>d</a:t>
            </a:r>
            <a:r>
              <a:rPr lang="en-US" altLang="en-US" sz="2400" dirty="0">
                <a:solidFill>
                  <a:srgbClr val="FF0000"/>
                </a:solidFill>
                <a:cs typeface="Times New Roman" panose="02020603050405020304" pitchFamily="18" charset="0"/>
              </a:rPr>
              <a:t>) + </a:t>
            </a:r>
            <a:r>
              <a:rPr lang="en-US" altLang="en-US" sz="2400" i="1" dirty="0">
                <a:solidFill>
                  <a:srgbClr val="FF0000"/>
                </a:solidFill>
                <a:cs typeface="Times New Roman" panose="02020603050405020304" pitchFamily="18" charset="0"/>
              </a:rPr>
              <a:t>X</a:t>
            </a:r>
            <a:r>
              <a:rPr lang="en-US" altLang="en-US" sz="2400" dirty="0">
                <a:solidFill>
                  <a:srgbClr val="FF0000"/>
                </a:solidFill>
                <a:cs typeface="Times New Roman" panose="02020603050405020304" pitchFamily="18" charset="0"/>
              </a:rPr>
              <a:t>[</a:t>
            </a:r>
            <a:r>
              <a:rPr lang="en-US" altLang="en-US" sz="2400" i="1" dirty="0">
                <a:solidFill>
                  <a:srgbClr val="FF0000"/>
                </a:solidFill>
                <a:cs typeface="Times New Roman" panose="02020603050405020304" pitchFamily="18" charset="0"/>
              </a:rPr>
              <a:t>k</a:t>
            </a:r>
            <a:r>
              <a:rPr lang="en-US" altLang="en-US" sz="2400" dirty="0">
                <a:solidFill>
                  <a:srgbClr val="FF0000"/>
                </a:solidFill>
                <a:cs typeface="Times New Roman" panose="02020603050405020304" pitchFamily="18" charset="0"/>
              </a:rPr>
              <a:t>] + </a:t>
            </a:r>
            <a:r>
              <a:rPr lang="en-US" altLang="en-US" sz="2400" i="1" dirty="0">
                <a:solidFill>
                  <a:srgbClr val="FF0000"/>
                </a:solidFill>
                <a:cs typeface="Times New Roman" panose="02020603050405020304" pitchFamily="18" charset="0"/>
              </a:rPr>
              <a:t>T</a:t>
            </a:r>
            <a:r>
              <a:rPr lang="en-US" altLang="en-US" sz="2400" dirty="0">
                <a:solidFill>
                  <a:srgbClr val="FF0000"/>
                </a:solidFill>
                <a:cs typeface="Times New Roman" panose="02020603050405020304" pitchFamily="18" charset="0"/>
              </a:rPr>
              <a:t>[</a:t>
            </a:r>
            <a:r>
              <a:rPr lang="en-US" altLang="en-US" sz="2400" i="1" dirty="0" err="1">
                <a:solidFill>
                  <a:srgbClr val="FF0000"/>
                </a:solidFill>
                <a:cs typeface="Times New Roman" panose="02020603050405020304" pitchFamily="18" charset="0"/>
              </a:rPr>
              <a:t>i</a:t>
            </a:r>
            <a:r>
              <a:rPr lang="en-US" altLang="en-US" sz="2400" dirty="0">
                <a:solidFill>
                  <a:srgbClr val="FF0000"/>
                </a:solidFill>
                <a:cs typeface="Times New Roman" panose="02020603050405020304" pitchFamily="18" charset="0"/>
              </a:rPr>
              <a:t>])</a:t>
            </a:r>
            <a:endParaRPr lang="en-US" sz="2400" dirty="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3AB4D837-D5DF-409E-A568-411163637DC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3"/>
              </a:buBlip>
              <a:defRPr sz="3200">
                <a:solidFill>
                  <a:schemeClr val="tx1"/>
                </a:solidFill>
                <a:latin typeface="Tahoma" panose="020B0604030504040204" pitchFamily="34" charset="0"/>
              </a:defRPr>
            </a:lvl1pPr>
            <a:lvl2pPr marL="742950" indent="-285750">
              <a:spcBef>
                <a:spcPct val="20000"/>
              </a:spcBef>
              <a:buSzPct val="80000"/>
              <a:buBlip>
                <a:blip r:embed="rId4"/>
              </a:buBlip>
              <a:defRPr sz="2800">
                <a:solidFill>
                  <a:schemeClr val="tx1"/>
                </a:solidFill>
                <a:latin typeface="Tahoma" panose="020B0604030504040204" pitchFamily="34" charset="0"/>
              </a:defRPr>
            </a:lvl2pPr>
            <a:lvl3pPr marL="1143000" indent="-228600">
              <a:spcBef>
                <a:spcPct val="20000"/>
              </a:spcBef>
              <a:buSzPct val="70000"/>
              <a:buBlip>
                <a:blip r:embed="rId5"/>
              </a:buBlip>
              <a:defRPr sz="2400">
                <a:solidFill>
                  <a:schemeClr val="tx1"/>
                </a:solidFill>
                <a:latin typeface="Tahoma" panose="020B0604030504040204" pitchFamily="34" charset="0"/>
              </a:defRPr>
            </a:lvl3pPr>
            <a:lvl4pPr marL="1600200" indent="-228600">
              <a:spcBef>
                <a:spcPct val="20000"/>
              </a:spcBef>
              <a:buSzPct val="70000"/>
              <a:buBlip>
                <a:blip r:embed="rId6"/>
              </a:buBlip>
              <a:defRPr sz="2000">
                <a:solidFill>
                  <a:schemeClr val="tx1"/>
                </a:solidFill>
                <a:latin typeface="Tahoma" panose="020B0604030504040204" pitchFamily="34" charset="0"/>
              </a:defRPr>
            </a:lvl4pPr>
            <a:lvl5pPr marL="2057400" indent="-228600">
              <a:spcBef>
                <a:spcPct val="20000"/>
              </a:spcBef>
              <a:buSzPct val="70000"/>
              <a:buBlip>
                <a:blip r:embed="rId7"/>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26627" name="Slide Number Placeholder 5">
            <a:extLst>
              <a:ext uri="{FF2B5EF4-FFF2-40B4-BE49-F238E27FC236}">
                <a16:creationId xmlns:a16="http://schemas.microsoft.com/office/drawing/2014/main" id="{A3681B24-F7A5-446B-AED0-D20E11C7B7D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3"/>
              </a:buBlip>
              <a:defRPr sz="3200">
                <a:solidFill>
                  <a:schemeClr val="tx1"/>
                </a:solidFill>
                <a:latin typeface="Tahoma" panose="020B0604030504040204" pitchFamily="34" charset="0"/>
              </a:defRPr>
            </a:lvl1pPr>
            <a:lvl2pPr marL="742950" indent="-285750">
              <a:spcBef>
                <a:spcPct val="20000"/>
              </a:spcBef>
              <a:buSzPct val="80000"/>
              <a:buBlip>
                <a:blip r:embed="rId4"/>
              </a:buBlip>
              <a:defRPr sz="2800">
                <a:solidFill>
                  <a:schemeClr val="tx1"/>
                </a:solidFill>
                <a:latin typeface="Tahoma" panose="020B0604030504040204" pitchFamily="34" charset="0"/>
              </a:defRPr>
            </a:lvl2pPr>
            <a:lvl3pPr marL="1143000" indent="-228600">
              <a:spcBef>
                <a:spcPct val="20000"/>
              </a:spcBef>
              <a:buSzPct val="70000"/>
              <a:buBlip>
                <a:blip r:embed="rId5"/>
              </a:buBlip>
              <a:defRPr sz="2400">
                <a:solidFill>
                  <a:schemeClr val="tx1"/>
                </a:solidFill>
                <a:latin typeface="Tahoma" panose="020B0604030504040204" pitchFamily="34" charset="0"/>
              </a:defRPr>
            </a:lvl3pPr>
            <a:lvl4pPr marL="1600200" indent="-228600">
              <a:spcBef>
                <a:spcPct val="20000"/>
              </a:spcBef>
              <a:buSzPct val="70000"/>
              <a:buBlip>
                <a:blip r:embed="rId6"/>
              </a:buBlip>
              <a:defRPr sz="2000">
                <a:solidFill>
                  <a:schemeClr val="tx1"/>
                </a:solidFill>
                <a:latin typeface="Tahoma" panose="020B0604030504040204" pitchFamily="34" charset="0"/>
              </a:defRPr>
            </a:lvl4pPr>
            <a:lvl5pPr marL="2057400" indent="-228600">
              <a:spcBef>
                <a:spcPct val="20000"/>
              </a:spcBef>
              <a:buSzPct val="70000"/>
              <a:buBlip>
                <a:blip r:embed="rId7"/>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9pPr>
          </a:lstStyle>
          <a:p>
            <a:pPr>
              <a:spcBef>
                <a:spcPct val="0"/>
              </a:spcBef>
              <a:buSzTx/>
              <a:buFontTx/>
              <a:buNone/>
            </a:pPr>
            <a:fld id="{106D6ABD-0830-484E-BEB1-4686883126DF}" type="slidenum">
              <a:rPr lang="en-GB" altLang="en-US" sz="1400">
                <a:latin typeface="Times New Roman" panose="02020603050405020304" pitchFamily="18" charset="0"/>
              </a:rPr>
              <a:pPr>
                <a:spcBef>
                  <a:spcPct val="0"/>
                </a:spcBef>
                <a:buSzTx/>
                <a:buFontTx/>
                <a:buNone/>
              </a:pPr>
              <a:t>18</a:t>
            </a:fld>
            <a:endParaRPr lang="en-GB" altLang="en-US" sz="1400">
              <a:latin typeface="Times New Roman" panose="02020603050405020304" pitchFamily="18" charset="0"/>
            </a:endParaRPr>
          </a:p>
        </p:txBody>
      </p:sp>
      <p:graphicFrame>
        <p:nvGraphicFramePr>
          <p:cNvPr id="26628" name="Object 4">
            <a:extLst>
              <a:ext uri="{FF2B5EF4-FFF2-40B4-BE49-F238E27FC236}">
                <a16:creationId xmlns:a16="http://schemas.microsoft.com/office/drawing/2014/main" id="{111F523F-FA60-47BA-B609-E765AF55086D}"/>
              </a:ext>
            </a:extLst>
          </p:cNvPr>
          <p:cNvGraphicFramePr>
            <a:graphicFrameLocks noChangeAspect="1"/>
          </p:cNvGraphicFramePr>
          <p:nvPr>
            <p:extLst>
              <p:ext uri="{D42A27DB-BD31-4B8C-83A1-F6EECF244321}">
                <p14:modId xmlns:p14="http://schemas.microsoft.com/office/powerpoint/2010/main" val="2938133863"/>
              </p:ext>
            </p:extLst>
          </p:nvPr>
        </p:nvGraphicFramePr>
        <p:xfrm>
          <a:off x="-318052" y="136525"/>
          <a:ext cx="9462185" cy="6199612"/>
        </p:xfrm>
        <a:graphic>
          <a:graphicData uri="http://schemas.openxmlformats.org/presentationml/2006/ole">
            <mc:AlternateContent xmlns:mc="http://schemas.openxmlformats.org/markup-compatibility/2006">
              <mc:Choice xmlns:v="urn:schemas-microsoft-com:vml" Requires="v">
                <p:oleObj spid="_x0000_s11291" name="Document" r:id="rId8" imgW="5629656" imgH="3688080" progId="Word.Document.8">
                  <p:embed/>
                </p:oleObj>
              </mc:Choice>
              <mc:Fallback>
                <p:oleObj name="Document" r:id="rId8" imgW="5629656" imgH="3688080" progId="Word.Document.8">
                  <p:embed/>
                  <p:pic>
                    <p:nvPicPr>
                      <p:cNvPr id="26628" name="Object 4">
                        <a:extLst>
                          <a:ext uri="{FF2B5EF4-FFF2-40B4-BE49-F238E27FC236}">
                            <a16:creationId xmlns:a16="http://schemas.microsoft.com/office/drawing/2014/main" id="{111F523F-FA60-47BA-B609-E765AF55086D}"/>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18052" y="136525"/>
                        <a:ext cx="9462185" cy="6199612"/>
                      </a:xfrm>
                      <a:prstGeom prst="rect">
                        <a:avLst/>
                      </a:prstGeom>
                      <a:noFill/>
                      <a:ln>
                        <a:noFill/>
                      </a:ln>
                      <a:effectLst/>
                    </p:spPr>
                  </p:pic>
                </p:oleObj>
              </mc:Fallback>
            </mc:AlternateContent>
          </a:graphicData>
        </a:graphic>
      </p:graphicFrame>
      <p:sp>
        <p:nvSpPr>
          <p:cNvPr id="7" name="Rectangle 6">
            <a:extLst>
              <a:ext uri="{FF2B5EF4-FFF2-40B4-BE49-F238E27FC236}">
                <a16:creationId xmlns:a16="http://schemas.microsoft.com/office/drawing/2014/main" id="{C50E7AB6-ACD2-4F19-8EC1-2605C58484CD}"/>
              </a:ext>
            </a:extLst>
          </p:cNvPr>
          <p:cNvSpPr/>
          <p:nvPr/>
        </p:nvSpPr>
        <p:spPr>
          <a:xfrm>
            <a:off x="6746590" y="3438937"/>
            <a:ext cx="5096267" cy="461665"/>
          </a:xfrm>
          <a:prstGeom prst="rect">
            <a:avLst/>
          </a:prstGeom>
        </p:spPr>
        <p:txBody>
          <a:bodyPr wrap="none">
            <a:spAutoFit/>
          </a:bodyPr>
          <a:lstStyle/>
          <a:p>
            <a:r>
              <a:rPr lang="en-US" altLang="en-US" i="1" dirty="0">
                <a:solidFill>
                  <a:srgbClr val="030305"/>
                </a:solidFill>
                <a:cs typeface="Times New Roman" panose="02020603050405020304" pitchFamily="18" charset="0"/>
              </a:rPr>
              <a:t> </a:t>
            </a:r>
            <a:r>
              <a:rPr lang="en-US" altLang="en-US" sz="2400" i="1" dirty="0">
                <a:solidFill>
                  <a:srgbClr val="FF0000"/>
                </a:solidFill>
                <a:cs typeface="Times New Roman" panose="02020603050405020304" pitchFamily="18" charset="0"/>
              </a:rPr>
              <a:t>a</a:t>
            </a:r>
            <a:r>
              <a:rPr lang="en-US" altLang="en-US" sz="2400" dirty="0">
                <a:solidFill>
                  <a:srgbClr val="FF0000"/>
                </a:solidFill>
                <a:cs typeface="Times New Roman" panose="02020603050405020304" pitchFamily="18" charset="0"/>
              </a:rPr>
              <a:t> </a:t>
            </a:r>
            <a:r>
              <a:rPr lang="en-US" altLang="en-US" sz="2400" dirty="0">
                <a:solidFill>
                  <a:srgbClr val="FF0000"/>
                </a:solidFill>
                <a:cs typeface="Times New Roman" panose="02020603050405020304" pitchFamily="18" charset="0"/>
                <a:sym typeface="Symbol" panose="05050102010706020507" pitchFamily="18" charset="2"/>
              </a:rPr>
              <a:t></a:t>
            </a:r>
            <a:r>
              <a:rPr lang="en-US" altLang="en-US" sz="2400" dirty="0">
                <a:solidFill>
                  <a:srgbClr val="FF0000"/>
                </a:solidFill>
                <a:cs typeface="Times New Roman" panose="02020603050405020304" pitchFamily="18" charset="0"/>
              </a:rPr>
              <a:t> </a:t>
            </a:r>
            <a:r>
              <a:rPr lang="en-US" altLang="en-US" sz="2400" i="1" dirty="0">
                <a:solidFill>
                  <a:srgbClr val="FF0000"/>
                </a:solidFill>
                <a:cs typeface="Times New Roman" panose="02020603050405020304" pitchFamily="18" charset="0"/>
              </a:rPr>
              <a:t>b</a:t>
            </a:r>
            <a:r>
              <a:rPr lang="en-US" altLang="en-US" sz="2400" dirty="0">
                <a:solidFill>
                  <a:srgbClr val="FF0000"/>
                </a:solidFill>
                <a:cs typeface="Times New Roman" panose="02020603050405020304" pitchFamily="18" charset="0"/>
              </a:rPr>
              <a:t> + CLS</a:t>
            </a:r>
            <a:r>
              <a:rPr lang="en-US" altLang="en-US" sz="2400" baseline="-25000" dirty="0">
                <a:solidFill>
                  <a:srgbClr val="FF0000"/>
                </a:solidFill>
                <a:cs typeface="Times New Roman" panose="02020603050405020304" pitchFamily="18" charset="0"/>
              </a:rPr>
              <a:t>s</a:t>
            </a:r>
            <a:r>
              <a:rPr lang="en-US" altLang="en-US" sz="2400" dirty="0">
                <a:solidFill>
                  <a:srgbClr val="FF0000"/>
                </a:solidFill>
                <a:cs typeface="Times New Roman" panose="02020603050405020304" pitchFamily="18" charset="0"/>
              </a:rPr>
              <a:t>(</a:t>
            </a:r>
            <a:r>
              <a:rPr lang="en-US" altLang="en-US" sz="2400" i="1" dirty="0">
                <a:solidFill>
                  <a:srgbClr val="FF0000"/>
                </a:solidFill>
                <a:cs typeface="Times New Roman" panose="02020603050405020304" pitchFamily="18" charset="0"/>
              </a:rPr>
              <a:t>a</a:t>
            </a:r>
            <a:r>
              <a:rPr lang="en-US" altLang="en-US" sz="2400" dirty="0">
                <a:solidFill>
                  <a:srgbClr val="FF0000"/>
                </a:solidFill>
                <a:cs typeface="Times New Roman" panose="02020603050405020304" pitchFamily="18" charset="0"/>
              </a:rPr>
              <a:t> + </a:t>
            </a:r>
            <a:r>
              <a:rPr lang="en-US" altLang="en-US" sz="2400" i="1" dirty="0">
                <a:solidFill>
                  <a:srgbClr val="FF0000"/>
                </a:solidFill>
                <a:cs typeface="Times New Roman" panose="02020603050405020304" pitchFamily="18" charset="0"/>
              </a:rPr>
              <a:t>g</a:t>
            </a:r>
            <a:r>
              <a:rPr lang="en-US" altLang="en-US" sz="2400" dirty="0">
                <a:solidFill>
                  <a:srgbClr val="FF0000"/>
                </a:solidFill>
                <a:cs typeface="Times New Roman" panose="02020603050405020304" pitchFamily="18" charset="0"/>
              </a:rPr>
              <a:t>(</a:t>
            </a:r>
            <a:r>
              <a:rPr lang="en-US" altLang="en-US" sz="2400" i="1" dirty="0">
                <a:solidFill>
                  <a:srgbClr val="FF0000"/>
                </a:solidFill>
                <a:cs typeface="Times New Roman" panose="02020603050405020304" pitchFamily="18" charset="0"/>
              </a:rPr>
              <a:t>b</a:t>
            </a:r>
            <a:r>
              <a:rPr lang="en-US" altLang="en-US" sz="2400" dirty="0">
                <a:solidFill>
                  <a:srgbClr val="FF0000"/>
                </a:solidFill>
                <a:cs typeface="Times New Roman" panose="02020603050405020304" pitchFamily="18" charset="0"/>
              </a:rPr>
              <a:t>, </a:t>
            </a:r>
            <a:r>
              <a:rPr lang="en-US" altLang="en-US" sz="2400" i="1" dirty="0">
                <a:solidFill>
                  <a:srgbClr val="FF0000"/>
                </a:solidFill>
                <a:cs typeface="Times New Roman" panose="02020603050405020304" pitchFamily="18" charset="0"/>
              </a:rPr>
              <a:t>c</a:t>
            </a:r>
            <a:r>
              <a:rPr lang="en-US" altLang="en-US" sz="2400" dirty="0">
                <a:solidFill>
                  <a:srgbClr val="FF0000"/>
                </a:solidFill>
                <a:cs typeface="Times New Roman" panose="02020603050405020304" pitchFamily="18" charset="0"/>
              </a:rPr>
              <a:t>, </a:t>
            </a:r>
            <a:r>
              <a:rPr lang="en-US" altLang="en-US" sz="2400" i="1" dirty="0">
                <a:solidFill>
                  <a:srgbClr val="FF0000"/>
                </a:solidFill>
                <a:cs typeface="Times New Roman" panose="02020603050405020304" pitchFamily="18" charset="0"/>
              </a:rPr>
              <a:t>d</a:t>
            </a:r>
            <a:r>
              <a:rPr lang="en-US" altLang="en-US" sz="2400" dirty="0">
                <a:solidFill>
                  <a:srgbClr val="FF0000"/>
                </a:solidFill>
                <a:cs typeface="Times New Roman" panose="02020603050405020304" pitchFamily="18" charset="0"/>
              </a:rPr>
              <a:t>) + </a:t>
            </a:r>
            <a:r>
              <a:rPr lang="en-US" altLang="en-US" sz="2400" i="1" dirty="0">
                <a:solidFill>
                  <a:srgbClr val="FF0000"/>
                </a:solidFill>
                <a:cs typeface="Times New Roman" panose="02020603050405020304" pitchFamily="18" charset="0"/>
              </a:rPr>
              <a:t>X</a:t>
            </a:r>
            <a:r>
              <a:rPr lang="en-US" altLang="en-US" sz="2400" dirty="0">
                <a:solidFill>
                  <a:srgbClr val="FF0000"/>
                </a:solidFill>
                <a:cs typeface="Times New Roman" panose="02020603050405020304" pitchFamily="18" charset="0"/>
              </a:rPr>
              <a:t>[</a:t>
            </a:r>
            <a:r>
              <a:rPr lang="en-US" altLang="en-US" sz="2400" i="1" dirty="0">
                <a:solidFill>
                  <a:srgbClr val="FF0000"/>
                </a:solidFill>
                <a:cs typeface="Times New Roman" panose="02020603050405020304" pitchFamily="18" charset="0"/>
              </a:rPr>
              <a:t>k</a:t>
            </a:r>
            <a:r>
              <a:rPr lang="en-US" altLang="en-US" sz="2400" dirty="0">
                <a:solidFill>
                  <a:srgbClr val="FF0000"/>
                </a:solidFill>
                <a:cs typeface="Times New Roman" panose="02020603050405020304" pitchFamily="18" charset="0"/>
              </a:rPr>
              <a:t>] + </a:t>
            </a:r>
            <a:r>
              <a:rPr lang="en-US" altLang="en-US" sz="2400" i="1" dirty="0">
                <a:solidFill>
                  <a:srgbClr val="FF0000"/>
                </a:solidFill>
                <a:cs typeface="Times New Roman" panose="02020603050405020304" pitchFamily="18" charset="0"/>
              </a:rPr>
              <a:t>T</a:t>
            </a:r>
            <a:r>
              <a:rPr lang="en-US" altLang="en-US" sz="2400" dirty="0">
                <a:solidFill>
                  <a:srgbClr val="FF0000"/>
                </a:solidFill>
                <a:cs typeface="Times New Roman" panose="02020603050405020304" pitchFamily="18" charset="0"/>
              </a:rPr>
              <a:t>[</a:t>
            </a:r>
            <a:r>
              <a:rPr lang="en-US" altLang="en-US" sz="2400" i="1" dirty="0" err="1">
                <a:solidFill>
                  <a:srgbClr val="FF0000"/>
                </a:solidFill>
                <a:cs typeface="Times New Roman" panose="02020603050405020304" pitchFamily="18" charset="0"/>
              </a:rPr>
              <a:t>i</a:t>
            </a:r>
            <a:r>
              <a:rPr lang="en-US" altLang="en-US" sz="2400" dirty="0">
                <a:solidFill>
                  <a:srgbClr val="FF0000"/>
                </a:solidFill>
                <a:cs typeface="Times New Roman" panose="02020603050405020304" pitchFamily="18" charset="0"/>
              </a:rPr>
              <a:t>])</a:t>
            </a:r>
            <a:endParaRPr lang="en-US" sz="2400" dirty="0">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4">
            <a:extLst>
              <a:ext uri="{FF2B5EF4-FFF2-40B4-BE49-F238E27FC236}">
                <a16:creationId xmlns:a16="http://schemas.microsoft.com/office/drawing/2014/main" id="{537549F3-21EC-40F2-821F-4F7C96F4EEDE}"/>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3"/>
              </a:buBlip>
              <a:defRPr sz="3200">
                <a:solidFill>
                  <a:schemeClr val="tx1"/>
                </a:solidFill>
                <a:latin typeface="Tahoma" panose="020B0604030504040204" pitchFamily="34" charset="0"/>
              </a:defRPr>
            </a:lvl1pPr>
            <a:lvl2pPr marL="742950" indent="-285750">
              <a:spcBef>
                <a:spcPct val="20000"/>
              </a:spcBef>
              <a:buSzPct val="80000"/>
              <a:buBlip>
                <a:blip r:embed="rId4"/>
              </a:buBlip>
              <a:defRPr sz="2800">
                <a:solidFill>
                  <a:schemeClr val="tx1"/>
                </a:solidFill>
                <a:latin typeface="Tahoma" panose="020B0604030504040204" pitchFamily="34" charset="0"/>
              </a:defRPr>
            </a:lvl2pPr>
            <a:lvl3pPr marL="1143000" indent="-228600">
              <a:spcBef>
                <a:spcPct val="20000"/>
              </a:spcBef>
              <a:buSzPct val="70000"/>
              <a:buBlip>
                <a:blip r:embed="rId5"/>
              </a:buBlip>
              <a:defRPr sz="2400">
                <a:solidFill>
                  <a:schemeClr val="tx1"/>
                </a:solidFill>
                <a:latin typeface="Tahoma" panose="020B0604030504040204" pitchFamily="34" charset="0"/>
              </a:defRPr>
            </a:lvl3pPr>
            <a:lvl4pPr marL="1600200" indent="-228600">
              <a:spcBef>
                <a:spcPct val="20000"/>
              </a:spcBef>
              <a:buSzPct val="70000"/>
              <a:buBlip>
                <a:blip r:embed="rId6"/>
              </a:buBlip>
              <a:defRPr sz="2000">
                <a:solidFill>
                  <a:schemeClr val="tx1"/>
                </a:solidFill>
                <a:latin typeface="Tahoma" panose="020B0604030504040204" pitchFamily="34" charset="0"/>
              </a:defRPr>
            </a:lvl4pPr>
            <a:lvl5pPr marL="2057400" indent="-228600">
              <a:spcBef>
                <a:spcPct val="20000"/>
              </a:spcBef>
              <a:buSzPct val="70000"/>
              <a:buBlip>
                <a:blip r:embed="rId7"/>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27651" name="Slide Number Placeholder 5">
            <a:extLst>
              <a:ext uri="{FF2B5EF4-FFF2-40B4-BE49-F238E27FC236}">
                <a16:creationId xmlns:a16="http://schemas.microsoft.com/office/drawing/2014/main" id="{EE2952FE-8DDF-405B-923F-D79BA6B5D7A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3"/>
              </a:buBlip>
              <a:defRPr sz="3200">
                <a:solidFill>
                  <a:schemeClr val="tx1"/>
                </a:solidFill>
                <a:latin typeface="Tahoma" panose="020B0604030504040204" pitchFamily="34" charset="0"/>
              </a:defRPr>
            </a:lvl1pPr>
            <a:lvl2pPr marL="742950" indent="-285750">
              <a:spcBef>
                <a:spcPct val="20000"/>
              </a:spcBef>
              <a:buSzPct val="80000"/>
              <a:buBlip>
                <a:blip r:embed="rId4"/>
              </a:buBlip>
              <a:defRPr sz="2800">
                <a:solidFill>
                  <a:schemeClr val="tx1"/>
                </a:solidFill>
                <a:latin typeface="Tahoma" panose="020B0604030504040204" pitchFamily="34" charset="0"/>
              </a:defRPr>
            </a:lvl2pPr>
            <a:lvl3pPr marL="1143000" indent="-228600">
              <a:spcBef>
                <a:spcPct val="20000"/>
              </a:spcBef>
              <a:buSzPct val="70000"/>
              <a:buBlip>
                <a:blip r:embed="rId5"/>
              </a:buBlip>
              <a:defRPr sz="2400">
                <a:solidFill>
                  <a:schemeClr val="tx1"/>
                </a:solidFill>
                <a:latin typeface="Tahoma" panose="020B0604030504040204" pitchFamily="34" charset="0"/>
              </a:defRPr>
            </a:lvl3pPr>
            <a:lvl4pPr marL="1600200" indent="-228600">
              <a:spcBef>
                <a:spcPct val="20000"/>
              </a:spcBef>
              <a:buSzPct val="70000"/>
              <a:buBlip>
                <a:blip r:embed="rId6"/>
              </a:buBlip>
              <a:defRPr sz="2000">
                <a:solidFill>
                  <a:schemeClr val="tx1"/>
                </a:solidFill>
                <a:latin typeface="Tahoma" panose="020B0604030504040204" pitchFamily="34" charset="0"/>
              </a:defRPr>
            </a:lvl4pPr>
            <a:lvl5pPr marL="2057400" indent="-228600">
              <a:spcBef>
                <a:spcPct val="20000"/>
              </a:spcBef>
              <a:buSzPct val="70000"/>
              <a:buBlip>
                <a:blip r:embed="rId7"/>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9pPr>
          </a:lstStyle>
          <a:p>
            <a:pPr>
              <a:spcBef>
                <a:spcPct val="0"/>
              </a:spcBef>
              <a:buSzTx/>
              <a:buFontTx/>
              <a:buNone/>
            </a:pPr>
            <a:fld id="{BFBB8268-640E-47E2-B171-8170535B97F3}" type="slidenum">
              <a:rPr lang="en-GB" altLang="en-US" sz="1400">
                <a:latin typeface="Times New Roman" panose="02020603050405020304" pitchFamily="18" charset="0"/>
              </a:rPr>
              <a:pPr>
                <a:spcBef>
                  <a:spcPct val="0"/>
                </a:spcBef>
                <a:buSzTx/>
                <a:buFontTx/>
                <a:buNone/>
              </a:pPr>
              <a:t>19</a:t>
            </a:fld>
            <a:endParaRPr lang="en-GB" altLang="en-US" sz="1400">
              <a:latin typeface="Times New Roman" panose="02020603050405020304" pitchFamily="18" charset="0"/>
            </a:endParaRPr>
          </a:p>
        </p:txBody>
      </p:sp>
      <p:sp>
        <p:nvSpPr>
          <p:cNvPr id="27652" name="Rectangle 3">
            <a:extLst>
              <a:ext uri="{FF2B5EF4-FFF2-40B4-BE49-F238E27FC236}">
                <a16:creationId xmlns:a16="http://schemas.microsoft.com/office/drawing/2014/main" id="{491A564E-864E-46C8-963F-F0BD642CC9B1}"/>
              </a:ext>
            </a:extLst>
          </p:cNvPr>
          <p:cNvSpPr>
            <a:spLocks noGrp="1" noChangeArrowheads="1"/>
          </p:cNvSpPr>
          <p:nvPr>
            <p:ph type="body" idx="1"/>
          </p:nvPr>
        </p:nvSpPr>
        <p:spPr>
          <a:xfrm>
            <a:off x="705679" y="1586948"/>
            <a:ext cx="5039139" cy="3886200"/>
          </a:xfrm>
        </p:spPr>
        <p:txBody>
          <a:bodyPr>
            <a:normAutofit fontScale="92500"/>
          </a:bodyPr>
          <a:lstStyle/>
          <a:p>
            <a:pPr eaLnBrk="1" hangingPunct="1">
              <a:lnSpc>
                <a:spcPct val="90000"/>
              </a:lnSpc>
            </a:pPr>
            <a:r>
              <a:rPr lang="en-US" altLang="en-US" dirty="0">
                <a:solidFill>
                  <a:srgbClr val="030305"/>
                </a:solidFill>
                <a:cs typeface="Times New Roman" panose="02020603050405020304" pitchFamily="18" charset="0"/>
              </a:rPr>
              <a:t>Setelah </a:t>
            </a:r>
            <a:r>
              <a:rPr lang="en-US" altLang="en-US" dirty="0" err="1">
                <a:solidFill>
                  <a:srgbClr val="030305"/>
                </a:solidFill>
                <a:cs typeface="Times New Roman" panose="02020603050405020304" pitchFamily="18" charset="0"/>
              </a:rPr>
              <a:t>putaran</a:t>
            </a:r>
            <a:r>
              <a:rPr lang="en-US" altLang="en-US" dirty="0">
                <a:solidFill>
                  <a:srgbClr val="030305"/>
                </a:solidFill>
                <a:cs typeface="Times New Roman" panose="02020603050405020304" pitchFamily="18" charset="0"/>
              </a:rPr>
              <a:t> ke-4, </a:t>
            </a:r>
            <a:r>
              <a:rPr lang="en-US" altLang="en-US" i="1" dirty="0">
                <a:solidFill>
                  <a:srgbClr val="030305"/>
                </a:solidFill>
                <a:cs typeface="Times New Roman" panose="02020603050405020304" pitchFamily="18" charset="0"/>
              </a:rPr>
              <a:t>a</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b</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c</a:t>
            </a:r>
            <a:r>
              <a:rPr lang="en-US" altLang="en-US" dirty="0">
                <a:solidFill>
                  <a:srgbClr val="030305"/>
                </a:solidFill>
                <a:cs typeface="Times New Roman" panose="02020603050405020304" pitchFamily="18" charset="0"/>
              </a:rPr>
              <a:t>, dan </a:t>
            </a:r>
            <a:r>
              <a:rPr lang="en-US" altLang="en-US" i="1" dirty="0">
                <a:solidFill>
                  <a:srgbClr val="030305"/>
                </a:solidFill>
                <a:cs typeface="Times New Roman" panose="02020603050405020304" pitchFamily="18" charset="0"/>
              </a:rPr>
              <a:t>d</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ditambahkan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ke</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A</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B</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C</a:t>
            </a:r>
            <a:r>
              <a:rPr lang="en-US" altLang="en-US" dirty="0">
                <a:solidFill>
                  <a:srgbClr val="030305"/>
                </a:solidFill>
                <a:cs typeface="Times New Roman" panose="02020603050405020304" pitchFamily="18" charset="0"/>
              </a:rPr>
              <a:t>, dan </a:t>
            </a:r>
            <a:r>
              <a:rPr lang="en-US" altLang="en-US" i="1" dirty="0">
                <a:solidFill>
                  <a:srgbClr val="030305"/>
                </a:solidFill>
                <a:cs typeface="Times New Roman" panose="02020603050405020304" pitchFamily="18" charset="0"/>
              </a:rPr>
              <a:t>D.</a:t>
            </a:r>
          </a:p>
          <a:p>
            <a:pPr eaLnBrk="1" hangingPunct="1">
              <a:lnSpc>
                <a:spcPct val="90000"/>
              </a:lnSpc>
            </a:pPr>
            <a:endParaRPr lang="en-US" altLang="en-US" dirty="0">
              <a:solidFill>
                <a:srgbClr val="030305"/>
              </a:solidFill>
              <a:cs typeface="Times New Roman" panose="02020603050405020304" pitchFamily="18" charset="0"/>
            </a:endParaRPr>
          </a:p>
          <a:p>
            <a:pPr eaLnBrk="1" hangingPunct="1">
              <a:lnSpc>
                <a:spcPct val="90000"/>
              </a:lnSpc>
            </a:pPr>
            <a:r>
              <a:rPr lang="en-US" altLang="en-US" dirty="0" err="1">
                <a:solidFill>
                  <a:srgbClr val="030305"/>
                </a:solidFill>
                <a:cs typeface="Times New Roman" panose="02020603050405020304" pitchFamily="18" charset="0"/>
              </a:rPr>
              <a:t>Selanjutnya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algoritma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memproses</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untuk</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blok</a:t>
            </a:r>
            <a:r>
              <a:rPr lang="en-US" altLang="en-US" dirty="0">
                <a:solidFill>
                  <a:srgbClr val="030305"/>
                </a:solidFill>
                <a:cs typeface="Times New Roman" panose="02020603050405020304" pitchFamily="18" charset="0"/>
              </a:rPr>
              <a:t> data </a:t>
            </a:r>
            <a:r>
              <a:rPr lang="en-US" altLang="en-US" dirty="0" err="1">
                <a:solidFill>
                  <a:srgbClr val="030305"/>
                </a:solidFill>
                <a:cs typeface="Times New Roman" panose="02020603050405020304" pitchFamily="18" charset="0"/>
              </a:rPr>
              <a:t>berikutnya</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Y</a:t>
            </a:r>
            <a:r>
              <a:rPr lang="en-US" altLang="en-US" i="1" baseline="-30000" dirty="0">
                <a:solidFill>
                  <a:srgbClr val="030305"/>
                </a:solidFill>
                <a:cs typeface="Times New Roman" panose="02020603050405020304" pitchFamily="18" charset="0"/>
              </a:rPr>
              <a:t>q</a:t>
            </a:r>
            <a:r>
              <a:rPr lang="en-US" altLang="en-US" baseline="-30000" dirty="0">
                <a:solidFill>
                  <a:srgbClr val="030305"/>
                </a:solidFill>
                <a:cs typeface="Times New Roman" panose="02020603050405020304" pitchFamily="18" charset="0"/>
              </a:rPr>
              <a:t>+1</a:t>
            </a:r>
            <a:r>
              <a:rPr lang="en-US" altLang="en-US" dirty="0">
                <a:solidFill>
                  <a:srgbClr val="030305"/>
                </a:solidFill>
                <a:cs typeface="Times New Roman" panose="02020603050405020304" pitchFamily="18" charset="0"/>
              </a:rPr>
              <a:t>). </a:t>
            </a:r>
          </a:p>
          <a:p>
            <a:pPr eaLnBrk="1" hangingPunct="1">
              <a:lnSpc>
                <a:spcPct val="90000"/>
              </a:lnSpc>
            </a:pPr>
            <a:endParaRPr lang="en-US" altLang="en-US" dirty="0">
              <a:solidFill>
                <a:srgbClr val="030305"/>
              </a:solidFill>
              <a:cs typeface="Times New Roman" panose="02020603050405020304" pitchFamily="18" charset="0"/>
            </a:endParaRPr>
          </a:p>
          <a:p>
            <a:pPr eaLnBrk="1" hangingPunct="1">
              <a:lnSpc>
                <a:spcPct val="90000"/>
              </a:lnSpc>
            </a:pPr>
            <a:r>
              <a:rPr lang="en-US" altLang="en-US" dirty="0" err="1">
                <a:solidFill>
                  <a:srgbClr val="030305"/>
                </a:solidFill>
                <a:cs typeface="Times New Roman" panose="02020603050405020304" pitchFamily="18" charset="0"/>
              </a:rPr>
              <a:t>Luaran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akhir</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dari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algoritma</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MD5</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adalah</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hasil</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penyambungan</a:t>
            </a:r>
            <a:r>
              <a:rPr lang="en-US" altLang="en-US" dirty="0">
                <a:solidFill>
                  <a:srgbClr val="030305"/>
                </a:solidFill>
                <a:cs typeface="Times New Roman" panose="02020603050405020304" pitchFamily="18" charset="0"/>
              </a:rPr>
              <a:t> bit-bit di </a:t>
            </a:r>
            <a:r>
              <a:rPr lang="en-US" altLang="en-US" i="1" dirty="0">
                <a:solidFill>
                  <a:srgbClr val="030305"/>
                </a:solidFill>
                <a:cs typeface="Times New Roman" panose="02020603050405020304" pitchFamily="18" charset="0"/>
              </a:rPr>
              <a:t>A</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B</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C</a:t>
            </a:r>
            <a:r>
              <a:rPr lang="en-US" altLang="en-US" dirty="0">
                <a:solidFill>
                  <a:srgbClr val="030305"/>
                </a:solidFill>
                <a:cs typeface="Times New Roman" panose="02020603050405020304" pitchFamily="18" charset="0"/>
              </a:rPr>
              <a:t>, dan </a:t>
            </a:r>
            <a:r>
              <a:rPr lang="en-US" altLang="en-US" i="1" dirty="0">
                <a:solidFill>
                  <a:srgbClr val="030305"/>
                </a:solidFill>
                <a:cs typeface="Times New Roman" panose="02020603050405020304" pitchFamily="18" charset="0"/>
              </a:rPr>
              <a:t>D</a:t>
            </a:r>
            <a:r>
              <a:rPr lang="en-US" altLang="en-US" dirty="0">
                <a:solidFill>
                  <a:srgbClr val="030305"/>
                </a:solidFill>
                <a:cs typeface="Times New Roman" panose="02020603050405020304" pitchFamily="18" charset="0"/>
              </a:rPr>
              <a:t>.</a:t>
            </a:r>
          </a:p>
          <a:p>
            <a:pPr eaLnBrk="1" hangingPunct="1">
              <a:lnSpc>
                <a:spcPct val="90000"/>
              </a:lnSpc>
            </a:pPr>
            <a:endParaRPr lang="en-GB" altLang="en-US" dirty="0">
              <a:solidFill>
                <a:srgbClr val="030305"/>
              </a:solidFill>
            </a:endParaRPr>
          </a:p>
        </p:txBody>
      </p:sp>
      <p:graphicFrame>
        <p:nvGraphicFramePr>
          <p:cNvPr id="5" name="Object 4">
            <a:extLst>
              <a:ext uri="{FF2B5EF4-FFF2-40B4-BE49-F238E27FC236}">
                <a16:creationId xmlns:a16="http://schemas.microsoft.com/office/drawing/2014/main" id="{D1EA8B9C-018A-4A83-9969-04DDA57FD37D}"/>
              </a:ext>
            </a:extLst>
          </p:cNvPr>
          <p:cNvGraphicFramePr>
            <a:graphicFrameLocks noChangeAspect="1"/>
          </p:cNvGraphicFramePr>
          <p:nvPr>
            <p:extLst>
              <p:ext uri="{D42A27DB-BD31-4B8C-83A1-F6EECF244321}">
                <p14:modId xmlns:p14="http://schemas.microsoft.com/office/powerpoint/2010/main" val="4125905944"/>
              </p:ext>
            </p:extLst>
          </p:nvPr>
        </p:nvGraphicFramePr>
        <p:xfrm>
          <a:off x="6278218" y="268358"/>
          <a:ext cx="5175766" cy="6453118"/>
        </p:xfrm>
        <a:graphic>
          <a:graphicData uri="http://schemas.openxmlformats.org/presentationml/2006/ole">
            <mc:AlternateContent xmlns:mc="http://schemas.openxmlformats.org/markup-compatibility/2006">
              <mc:Choice xmlns:v="urn:schemas-microsoft-com:vml" Requires="v">
                <p:oleObj spid="_x0000_s15385" name="VISIO" r:id="rId8" imgW="4326636" imgH="5383530" progId="Visio.Drawing.5">
                  <p:embed/>
                </p:oleObj>
              </mc:Choice>
              <mc:Fallback>
                <p:oleObj name="VISIO" r:id="rId8" imgW="4326636" imgH="5383530" progId="Visio.Drawing.5">
                  <p:embed/>
                  <p:pic>
                    <p:nvPicPr>
                      <p:cNvPr id="12292" name="Object 4">
                        <a:extLst>
                          <a:ext uri="{FF2B5EF4-FFF2-40B4-BE49-F238E27FC236}">
                            <a16:creationId xmlns:a16="http://schemas.microsoft.com/office/drawing/2014/main" id="{63DF0D86-6491-4519-BC50-B1E0B9A4C54C}"/>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278218" y="268358"/>
                        <a:ext cx="5175766" cy="6453118"/>
                      </a:xfrm>
                      <a:prstGeom prst="rect">
                        <a:avLst/>
                      </a:prstGeom>
                      <a:noFill/>
                      <a:ln>
                        <a:noFill/>
                      </a:ln>
                      <a:effec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4">
            <a:extLst>
              <a:ext uri="{FF2B5EF4-FFF2-40B4-BE49-F238E27FC236}">
                <a16:creationId xmlns:a16="http://schemas.microsoft.com/office/drawing/2014/main" id="{5048F0CC-C018-4FF9-897E-69BFDEAAD18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5123" name="Slide Number Placeholder 5">
            <a:extLst>
              <a:ext uri="{FF2B5EF4-FFF2-40B4-BE49-F238E27FC236}">
                <a16:creationId xmlns:a16="http://schemas.microsoft.com/office/drawing/2014/main" id="{5C6B9518-7DA0-45E3-8158-E2421387470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fld id="{EF0560B2-198D-4A82-B27D-7A05A7ADB087}" type="slidenum">
              <a:rPr lang="en-GB" altLang="en-US" sz="1400">
                <a:latin typeface="Times New Roman" panose="02020603050405020304" pitchFamily="18" charset="0"/>
              </a:rPr>
              <a:pPr>
                <a:spcBef>
                  <a:spcPct val="0"/>
                </a:spcBef>
                <a:buSzTx/>
                <a:buFontTx/>
                <a:buNone/>
              </a:pPr>
              <a:t>2</a:t>
            </a:fld>
            <a:endParaRPr lang="en-GB" altLang="en-US" sz="1400">
              <a:latin typeface="Times New Roman" panose="02020603050405020304" pitchFamily="18" charset="0"/>
            </a:endParaRPr>
          </a:p>
        </p:txBody>
      </p:sp>
      <p:sp>
        <p:nvSpPr>
          <p:cNvPr id="5124" name="Rectangle 2">
            <a:extLst>
              <a:ext uri="{FF2B5EF4-FFF2-40B4-BE49-F238E27FC236}">
                <a16:creationId xmlns:a16="http://schemas.microsoft.com/office/drawing/2014/main" id="{72D9D94A-9DB9-49DD-95AD-49A1809B8F65}"/>
              </a:ext>
            </a:extLst>
          </p:cNvPr>
          <p:cNvSpPr>
            <a:spLocks noGrp="1" noChangeArrowheads="1"/>
          </p:cNvSpPr>
          <p:nvPr>
            <p:ph type="title"/>
          </p:nvPr>
        </p:nvSpPr>
        <p:spPr>
          <a:xfrm>
            <a:off x="1186069" y="736600"/>
            <a:ext cx="7772400" cy="831850"/>
          </a:xfrm>
        </p:spPr>
        <p:txBody>
          <a:bodyPr/>
          <a:lstStyle/>
          <a:p>
            <a:pPr algn="l" eaLnBrk="1" hangingPunct="1"/>
            <a:r>
              <a:rPr lang="en-US" altLang="en-US" b="1" dirty="0" err="1"/>
              <a:t>Pendahuluan</a:t>
            </a:r>
            <a:endParaRPr lang="en-GB" altLang="en-US" b="1" dirty="0"/>
          </a:p>
        </p:txBody>
      </p:sp>
      <p:sp>
        <p:nvSpPr>
          <p:cNvPr id="5125" name="Rectangle 3">
            <a:extLst>
              <a:ext uri="{FF2B5EF4-FFF2-40B4-BE49-F238E27FC236}">
                <a16:creationId xmlns:a16="http://schemas.microsoft.com/office/drawing/2014/main" id="{5B8D2657-BF0C-4CD4-9BDA-3C605389201A}"/>
              </a:ext>
            </a:extLst>
          </p:cNvPr>
          <p:cNvSpPr>
            <a:spLocks noGrp="1" noChangeArrowheads="1"/>
          </p:cNvSpPr>
          <p:nvPr>
            <p:ph type="body" idx="1"/>
          </p:nvPr>
        </p:nvSpPr>
        <p:spPr>
          <a:xfrm>
            <a:off x="1113183" y="1828800"/>
            <a:ext cx="10028582" cy="4267200"/>
          </a:xfrm>
        </p:spPr>
        <p:txBody>
          <a:bodyPr>
            <a:normAutofit/>
          </a:bodyPr>
          <a:lstStyle/>
          <a:p>
            <a:pPr eaLnBrk="1" hangingPunct="1"/>
            <a:r>
              <a:rPr lang="en-US" altLang="en-US" i="1" dirty="0">
                <a:solidFill>
                  <a:srgbClr val="030305"/>
                </a:solidFill>
                <a:cs typeface="Times New Roman" panose="02020603050405020304" pitchFamily="18" charset="0"/>
              </a:rPr>
              <a:t>MD5</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adalah</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fungsi</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hash</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satu-arah</a:t>
            </a:r>
            <a:r>
              <a:rPr lang="en-US" altLang="en-US" dirty="0">
                <a:solidFill>
                  <a:srgbClr val="030305"/>
                </a:solidFill>
                <a:cs typeface="Times New Roman" panose="02020603050405020304" pitchFamily="18" charset="0"/>
              </a:rPr>
              <a:t> yang </a:t>
            </a:r>
            <a:r>
              <a:rPr lang="en-US" altLang="en-US" dirty="0" err="1">
                <a:solidFill>
                  <a:srgbClr val="030305"/>
                </a:solidFill>
                <a:cs typeface="Times New Roman" panose="02020603050405020304" pitchFamily="18" charset="0"/>
              </a:rPr>
              <a:t>dibuat</a:t>
            </a:r>
            <a:r>
              <a:rPr lang="en-US" altLang="en-US" dirty="0">
                <a:solidFill>
                  <a:srgbClr val="030305"/>
                </a:solidFill>
                <a:cs typeface="Times New Roman" panose="02020603050405020304" pitchFamily="18" charset="0"/>
              </a:rPr>
              <a:t> oleh Ron </a:t>
            </a:r>
            <a:r>
              <a:rPr lang="en-US" altLang="en-US" dirty="0" err="1">
                <a:solidFill>
                  <a:srgbClr val="030305"/>
                </a:solidFill>
                <a:cs typeface="Times New Roman" panose="02020603050405020304" pitchFamily="18" charset="0"/>
              </a:rPr>
              <a:t>Rivest</a:t>
            </a:r>
            <a:r>
              <a:rPr lang="en-US" altLang="en-US" dirty="0">
                <a:solidFill>
                  <a:srgbClr val="030305"/>
                </a:solidFill>
                <a:cs typeface="Times New Roman" panose="02020603050405020304" pitchFamily="18" charset="0"/>
              </a:rPr>
              <a:t>. </a:t>
            </a:r>
          </a:p>
          <a:p>
            <a:pPr eaLnBrk="1" hangingPunct="1"/>
            <a:endParaRPr lang="en-US" altLang="en-US" dirty="0">
              <a:solidFill>
                <a:srgbClr val="030305"/>
              </a:solidFill>
              <a:cs typeface="Times New Roman" panose="02020603050405020304" pitchFamily="18" charset="0"/>
            </a:endParaRPr>
          </a:p>
          <a:p>
            <a:pPr eaLnBrk="1" hangingPunct="1"/>
            <a:r>
              <a:rPr lang="en-US" altLang="en-US" i="1" dirty="0">
                <a:solidFill>
                  <a:srgbClr val="030305"/>
                </a:solidFill>
                <a:cs typeface="Times New Roman" panose="02020603050405020304" pitchFamily="18" charset="0"/>
              </a:rPr>
              <a:t>MD5</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merupakan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perbaikan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dari</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MD4</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setelah</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MD4</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ditemukan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kolisinya</a:t>
            </a:r>
            <a:r>
              <a:rPr lang="en-US" altLang="en-US" dirty="0">
                <a:solidFill>
                  <a:srgbClr val="030305"/>
                </a:solidFill>
                <a:cs typeface="Times New Roman" panose="02020603050405020304" pitchFamily="18" charset="0"/>
              </a:rPr>
              <a:t>.</a:t>
            </a:r>
          </a:p>
          <a:p>
            <a:pPr eaLnBrk="1" hangingPunct="1"/>
            <a:endParaRPr lang="en-US" altLang="en-US" dirty="0">
              <a:solidFill>
                <a:srgbClr val="030305"/>
              </a:solidFill>
              <a:cs typeface="Times New Roman" panose="02020603050405020304" pitchFamily="18" charset="0"/>
            </a:endParaRPr>
          </a:p>
          <a:p>
            <a:pPr eaLnBrk="1" hangingPunct="1"/>
            <a:r>
              <a:rPr lang="en-US" altLang="en-US" dirty="0" err="1">
                <a:solidFill>
                  <a:srgbClr val="030305"/>
                </a:solidFill>
                <a:cs typeface="Times New Roman" panose="02020603050405020304" pitchFamily="18" charset="0"/>
              </a:rPr>
              <a:t>Algoritma</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MD5</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menerima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masukan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berupa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pesan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dengan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ukuran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sembarang</a:t>
            </a:r>
            <a:r>
              <a:rPr lang="en-US" altLang="en-US" dirty="0">
                <a:solidFill>
                  <a:srgbClr val="030305"/>
                </a:solidFill>
                <a:cs typeface="Times New Roman" panose="02020603050405020304" pitchFamily="18" charset="0"/>
              </a:rPr>
              <a:t> dan </a:t>
            </a:r>
            <a:r>
              <a:rPr lang="en-US" altLang="en-US" dirty="0" err="1">
                <a:solidFill>
                  <a:srgbClr val="030305"/>
                </a:solidFill>
                <a:cs typeface="Times New Roman" panose="02020603050405020304" pitchFamily="18" charset="0"/>
              </a:rPr>
              <a:t>menghasilkan</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message digest</a:t>
            </a:r>
            <a:r>
              <a:rPr lang="en-US" altLang="en-US" dirty="0">
                <a:solidFill>
                  <a:srgbClr val="030305"/>
                </a:solidFill>
                <a:cs typeface="Times New Roman" panose="02020603050405020304" pitchFamily="18" charset="0"/>
              </a:rPr>
              <a:t> yang </a:t>
            </a:r>
            <a:r>
              <a:rPr lang="en-US" altLang="en-US" dirty="0" err="1">
                <a:solidFill>
                  <a:srgbClr val="030305"/>
                </a:solidFill>
                <a:cs typeface="Times New Roman" panose="02020603050405020304" pitchFamily="18" charset="0"/>
              </a:rPr>
              <a:t>panjangnya</a:t>
            </a:r>
            <a:r>
              <a:rPr lang="en-US" altLang="en-US" dirty="0">
                <a:solidFill>
                  <a:srgbClr val="030305"/>
                </a:solidFill>
                <a:cs typeface="Times New Roman" panose="02020603050405020304" pitchFamily="18" charset="0"/>
              </a:rPr>
              <a:t> 128 bit. </a:t>
            </a:r>
            <a:endParaRPr lang="en-GB" altLang="en-US" dirty="0">
              <a:solidFill>
                <a:srgbClr val="030305"/>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ECCDF8-75C4-44B8-AC58-6316B43EA2FA}"/>
              </a:ext>
            </a:extLst>
          </p:cNvPr>
          <p:cNvSpPr>
            <a:spLocks noGrp="1"/>
          </p:cNvSpPr>
          <p:nvPr>
            <p:ph idx="1"/>
          </p:nvPr>
        </p:nvSpPr>
        <p:spPr>
          <a:xfrm>
            <a:off x="838199" y="874643"/>
            <a:ext cx="11108635" cy="5302320"/>
          </a:xfrm>
        </p:spPr>
        <p:txBody>
          <a:bodyPr/>
          <a:lstStyle/>
          <a:p>
            <a:r>
              <a:rPr lang="en-US" dirty="0" err="1"/>
              <a:t>Contoh</a:t>
            </a:r>
            <a:r>
              <a:rPr lang="en-US" dirty="0"/>
              <a:t> </a:t>
            </a:r>
            <a:r>
              <a:rPr lang="en-US" i="1" dirty="0"/>
              <a:t>message digest</a:t>
            </a:r>
            <a:r>
              <a:rPr lang="en-US" dirty="0"/>
              <a:t> </a:t>
            </a:r>
            <a:r>
              <a:rPr lang="en-US" dirty="0" err="1"/>
              <a:t>beberapa</a:t>
            </a:r>
            <a:r>
              <a:rPr lang="en-US" dirty="0"/>
              <a:t> </a:t>
            </a:r>
            <a:r>
              <a:rPr lang="en-US" dirty="0" err="1"/>
              <a:t>pesan</a:t>
            </a:r>
            <a:r>
              <a:rPr lang="en-US" dirty="0"/>
              <a:t> yang </a:t>
            </a:r>
            <a:r>
              <a:rPr lang="en-US" dirty="0" err="1"/>
              <a:t>dihasilkan</a:t>
            </a:r>
            <a:r>
              <a:rPr lang="en-US" dirty="0"/>
              <a:t> oleh MD5:</a:t>
            </a:r>
          </a:p>
          <a:p>
            <a:pPr marL="0" indent="0">
              <a:buNone/>
            </a:pPr>
            <a:r>
              <a:rPr lang="en-US" dirty="0"/>
              <a:t> </a:t>
            </a:r>
          </a:p>
          <a:p>
            <a:pPr marL="0" indent="0">
              <a:buNone/>
            </a:pPr>
            <a:r>
              <a:rPr lang="en-US" dirty="0"/>
              <a:t>	md5(“</a:t>
            </a:r>
            <a:r>
              <a:rPr lang="en-US" dirty="0">
                <a:solidFill>
                  <a:srgbClr val="FF0000"/>
                </a:solidFill>
              </a:rPr>
              <a:t>halo</a:t>
            </a:r>
            <a:r>
              <a:rPr lang="en-US" dirty="0"/>
              <a:t>”) = 57f842286171094855e51fc3a541c1e2</a:t>
            </a:r>
          </a:p>
          <a:p>
            <a:pPr marL="0" indent="0">
              <a:buNone/>
            </a:pPr>
            <a:endParaRPr lang="en-US" dirty="0"/>
          </a:p>
          <a:p>
            <a:pPr marL="0" indent="0">
              <a:buNone/>
            </a:pPr>
            <a:r>
              <a:rPr lang="en-US" dirty="0"/>
              <a:t>	md5(“</a:t>
            </a:r>
            <a:r>
              <a:rPr lang="en-US" dirty="0">
                <a:solidFill>
                  <a:srgbClr val="FF0000"/>
                </a:solidFill>
              </a:rPr>
              <a:t>halo, </a:t>
            </a:r>
            <a:r>
              <a:rPr lang="en-US" dirty="0" err="1">
                <a:solidFill>
                  <a:srgbClr val="FF0000"/>
                </a:solidFill>
              </a:rPr>
              <a:t>apa</a:t>
            </a:r>
            <a:r>
              <a:rPr lang="en-US" dirty="0">
                <a:solidFill>
                  <a:srgbClr val="FF0000"/>
                </a:solidFill>
              </a:rPr>
              <a:t> </a:t>
            </a:r>
            <a:r>
              <a:rPr lang="en-US" dirty="0" err="1">
                <a:solidFill>
                  <a:srgbClr val="FF0000"/>
                </a:solidFill>
              </a:rPr>
              <a:t>kabar</a:t>
            </a:r>
            <a:r>
              <a:rPr lang="en-US" dirty="0">
                <a:solidFill>
                  <a:srgbClr val="FF0000"/>
                </a:solidFill>
              </a:rPr>
              <a:t> </a:t>
            </a:r>
            <a:r>
              <a:rPr lang="en-US" dirty="0" err="1">
                <a:solidFill>
                  <a:srgbClr val="FF0000"/>
                </a:solidFill>
              </a:rPr>
              <a:t>teman</a:t>
            </a:r>
            <a:r>
              <a:rPr lang="en-US" dirty="0">
                <a:solidFill>
                  <a:srgbClr val="FF0000"/>
                </a:solidFill>
              </a:rPr>
              <a:t>?</a:t>
            </a:r>
            <a:r>
              <a:rPr lang="en-US" dirty="0"/>
              <a:t>”) = 	</a:t>
            </a:r>
          </a:p>
          <a:p>
            <a:pPr marL="0" indent="0">
              <a:buNone/>
            </a:pPr>
            <a:r>
              <a:rPr lang="en-US" dirty="0"/>
              <a:t>		d29029a1dcf256466290d773f5dbfc0f</a:t>
            </a:r>
          </a:p>
          <a:p>
            <a:pPr marL="0" indent="0">
              <a:buNone/>
            </a:pPr>
            <a:endParaRPr lang="en-US" dirty="0"/>
          </a:p>
          <a:p>
            <a:pPr marL="0" indent="0">
              <a:buNone/>
            </a:pPr>
            <a:r>
              <a:rPr lang="en-US" dirty="0"/>
              <a:t>	md5(“</a:t>
            </a:r>
            <a:r>
              <a:rPr lang="en-US" dirty="0">
                <a:solidFill>
                  <a:srgbClr val="FF0000"/>
                </a:solidFill>
              </a:rPr>
              <a:t>The quick brown fox jumps over the lazy do</a:t>
            </a:r>
            <a:r>
              <a:rPr lang="en-US" dirty="0"/>
              <a:t>g”) = </a:t>
            </a:r>
          </a:p>
          <a:p>
            <a:pPr marL="0" indent="0">
              <a:buNone/>
            </a:pPr>
            <a:r>
              <a:rPr lang="en-US" dirty="0"/>
              <a:t>	           9e107d9d372bb6826bd81d3542a419d6</a:t>
            </a:r>
          </a:p>
          <a:p>
            <a:endParaRPr lang="en-US" dirty="0"/>
          </a:p>
        </p:txBody>
      </p:sp>
    </p:spTree>
    <p:extLst>
      <p:ext uri="{BB962C8B-B14F-4D97-AF65-F5344CB8AC3E}">
        <p14:creationId xmlns:p14="http://schemas.microsoft.com/office/powerpoint/2010/main" val="27446683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6B53B649-20D5-44E6-83F8-68CB10922B76}"/>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3"/>
              </a:buBlip>
              <a:defRPr sz="3200">
                <a:solidFill>
                  <a:schemeClr val="tx1"/>
                </a:solidFill>
                <a:latin typeface="Tahoma" panose="020B0604030504040204" pitchFamily="34" charset="0"/>
              </a:defRPr>
            </a:lvl1pPr>
            <a:lvl2pPr marL="742950" indent="-285750">
              <a:spcBef>
                <a:spcPct val="20000"/>
              </a:spcBef>
              <a:buSzPct val="80000"/>
              <a:buBlip>
                <a:blip r:embed="rId4"/>
              </a:buBlip>
              <a:defRPr sz="2800">
                <a:solidFill>
                  <a:schemeClr val="tx1"/>
                </a:solidFill>
                <a:latin typeface="Tahoma" panose="020B0604030504040204" pitchFamily="34" charset="0"/>
              </a:defRPr>
            </a:lvl2pPr>
            <a:lvl3pPr marL="1143000" indent="-228600">
              <a:spcBef>
                <a:spcPct val="20000"/>
              </a:spcBef>
              <a:buSzPct val="70000"/>
              <a:buBlip>
                <a:blip r:embed="rId5"/>
              </a:buBlip>
              <a:defRPr sz="2400">
                <a:solidFill>
                  <a:schemeClr val="tx1"/>
                </a:solidFill>
                <a:latin typeface="Tahoma" panose="020B0604030504040204" pitchFamily="34" charset="0"/>
              </a:defRPr>
            </a:lvl3pPr>
            <a:lvl4pPr marL="1600200" indent="-228600">
              <a:spcBef>
                <a:spcPct val="20000"/>
              </a:spcBef>
              <a:buSzPct val="70000"/>
              <a:buBlip>
                <a:blip r:embed="rId6"/>
              </a:buBlip>
              <a:defRPr sz="2000">
                <a:solidFill>
                  <a:schemeClr val="tx1"/>
                </a:solidFill>
                <a:latin typeface="Tahoma" panose="020B0604030504040204" pitchFamily="34" charset="0"/>
              </a:defRPr>
            </a:lvl4pPr>
            <a:lvl5pPr marL="2057400" indent="-228600">
              <a:spcBef>
                <a:spcPct val="20000"/>
              </a:spcBef>
              <a:buSzPct val="70000"/>
              <a:buBlip>
                <a:blip r:embed="rId7"/>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28675" name="Slide Number Placeholder 5">
            <a:extLst>
              <a:ext uri="{FF2B5EF4-FFF2-40B4-BE49-F238E27FC236}">
                <a16:creationId xmlns:a16="http://schemas.microsoft.com/office/drawing/2014/main" id="{AEFA3687-CF7F-4565-BF22-46AC9EAF012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3"/>
              </a:buBlip>
              <a:defRPr sz="3200">
                <a:solidFill>
                  <a:schemeClr val="tx1"/>
                </a:solidFill>
                <a:latin typeface="Tahoma" panose="020B0604030504040204" pitchFamily="34" charset="0"/>
              </a:defRPr>
            </a:lvl1pPr>
            <a:lvl2pPr marL="742950" indent="-285750">
              <a:spcBef>
                <a:spcPct val="20000"/>
              </a:spcBef>
              <a:buSzPct val="80000"/>
              <a:buBlip>
                <a:blip r:embed="rId4"/>
              </a:buBlip>
              <a:defRPr sz="2800">
                <a:solidFill>
                  <a:schemeClr val="tx1"/>
                </a:solidFill>
                <a:latin typeface="Tahoma" panose="020B0604030504040204" pitchFamily="34" charset="0"/>
              </a:defRPr>
            </a:lvl2pPr>
            <a:lvl3pPr marL="1143000" indent="-228600">
              <a:spcBef>
                <a:spcPct val="20000"/>
              </a:spcBef>
              <a:buSzPct val="70000"/>
              <a:buBlip>
                <a:blip r:embed="rId5"/>
              </a:buBlip>
              <a:defRPr sz="2400">
                <a:solidFill>
                  <a:schemeClr val="tx1"/>
                </a:solidFill>
                <a:latin typeface="Tahoma" panose="020B0604030504040204" pitchFamily="34" charset="0"/>
              </a:defRPr>
            </a:lvl3pPr>
            <a:lvl4pPr marL="1600200" indent="-228600">
              <a:spcBef>
                <a:spcPct val="20000"/>
              </a:spcBef>
              <a:buSzPct val="70000"/>
              <a:buBlip>
                <a:blip r:embed="rId6"/>
              </a:buBlip>
              <a:defRPr sz="2000">
                <a:solidFill>
                  <a:schemeClr val="tx1"/>
                </a:solidFill>
                <a:latin typeface="Tahoma" panose="020B0604030504040204" pitchFamily="34" charset="0"/>
              </a:defRPr>
            </a:lvl4pPr>
            <a:lvl5pPr marL="2057400" indent="-228600">
              <a:spcBef>
                <a:spcPct val="20000"/>
              </a:spcBef>
              <a:buSzPct val="70000"/>
              <a:buBlip>
                <a:blip r:embed="rId7"/>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9pPr>
          </a:lstStyle>
          <a:p>
            <a:pPr>
              <a:spcBef>
                <a:spcPct val="0"/>
              </a:spcBef>
              <a:buSzTx/>
              <a:buFontTx/>
              <a:buNone/>
            </a:pPr>
            <a:fld id="{F26976DC-3A55-4011-9CC5-1BD0781728CE}" type="slidenum">
              <a:rPr lang="en-GB" altLang="en-US" sz="1400">
                <a:latin typeface="Times New Roman" panose="02020603050405020304" pitchFamily="18" charset="0"/>
              </a:rPr>
              <a:pPr>
                <a:spcBef>
                  <a:spcPct val="0"/>
                </a:spcBef>
                <a:buSzTx/>
                <a:buFontTx/>
                <a:buNone/>
              </a:pPr>
              <a:t>21</a:t>
            </a:fld>
            <a:endParaRPr lang="en-GB" altLang="en-US" sz="1400">
              <a:latin typeface="Times New Roman" panose="02020603050405020304" pitchFamily="18" charset="0"/>
            </a:endParaRPr>
          </a:p>
        </p:txBody>
      </p:sp>
      <p:graphicFrame>
        <p:nvGraphicFramePr>
          <p:cNvPr id="28676" name="Object 4">
            <a:extLst>
              <a:ext uri="{FF2B5EF4-FFF2-40B4-BE49-F238E27FC236}">
                <a16:creationId xmlns:a16="http://schemas.microsoft.com/office/drawing/2014/main" id="{D9CDFD3A-4766-45D2-B5E0-ED8A94EBC9AE}"/>
              </a:ext>
            </a:extLst>
          </p:cNvPr>
          <p:cNvGraphicFramePr>
            <a:graphicFrameLocks noChangeAspect="1"/>
          </p:cNvGraphicFramePr>
          <p:nvPr>
            <p:extLst>
              <p:ext uri="{D42A27DB-BD31-4B8C-83A1-F6EECF244321}">
                <p14:modId xmlns:p14="http://schemas.microsoft.com/office/powerpoint/2010/main" val="3879407945"/>
              </p:ext>
            </p:extLst>
          </p:nvPr>
        </p:nvGraphicFramePr>
        <p:xfrm>
          <a:off x="479699" y="309079"/>
          <a:ext cx="10245725" cy="3536950"/>
        </p:xfrm>
        <a:graphic>
          <a:graphicData uri="http://schemas.openxmlformats.org/presentationml/2006/ole">
            <mc:AlternateContent xmlns:mc="http://schemas.openxmlformats.org/markup-compatibility/2006">
              <mc:Choice xmlns:v="urn:schemas-microsoft-com:vml" Requires="v">
                <p:oleObj spid="_x0000_s12315" name="Document" r:id="rId8" imgW="5629325" imgH="1948452" progId="Word.Document.8">
                  <p:embed/>
                </p:oleObj>
              </mc:Choice>
              <mc:Fallback>
                <p:oleObj name="Document" r:id="rId8" imgW="5629325" imgH="1948452" progId="Word.Document.8">
                  <p:embed/>
                  <p:pic>
                    <p:nvPicPr>
                      <p:cNvPr id="28676" name="Object 4">
                        <a:extLst>
                          <a:ext uri="{FF2B5EF4-FFF2-40B4-BE49-F238E27FC236}">
                            <a16:creationId xmlns:a16="http://schemas.microsoft.com/office/drawing/2014/main" id="{D9CDFD3A-4766-45D2-B5E0-ED8A94EBC9AE}"/>
                          </a:ext>
                        </a:extLst>
                      </p:cNvPr>
                      <p:cNvPicPr>
                        <a:picLocks noChangeAspect="1" noChangeArrowheads="1"/>
                      </p:cNvPicPr>
                      <p:nvPr/>
                    </p:nvPicPr>
                    <p:blipFill>
                      <a:blip r:embed="rId9"/>
                      <a:srcRect/>
                      <a:stretch>
                        <a:fillRect/>
                      </a:stretch>
                    </p:blipFill>
                    <p:spPr bwMode="auto">
                      <a:xfrm>
                        <a:off x="479699" y="309079"/>
                        <a:ext cx="10245725" cy="3536950"/>
                      </a:xfrm>
                      <a:prstGeom prst="rect">
                        <a:avLst/>
                      </a:prstGeom>
                      <a:noFill/>
                      <a:ln>
                        <a:noFill/>
                      </a:ln>
                      <a:effectLst/>
                    </p:spPr>
                  </p:pic>
                </p:oleObj>
              </mc:Fallback>
            </mc:AlternateContent>
          </a:graphicData>
        </a:graphic>
      </p:graphicFrame>
      <p:sp>
        <p:nvSpPr>
          <p:cNvPr id="28677" name="Rectangle 5">
            <a:extLst>
              <a:ext uri="{FF2B5EF4-FFF2-40B4-BE49-F238E27FC236}">
                <a16:creationId xmlns:a16="http://schemas.microsoft.com/office/drawing/2014/main" id="{0D5E83C4-F599-4A17-8151-5D971BED90E3}"/>
              </a:ext>
            </a:extLst>
          </p:cNvPr>
          <p:cNvSpPr>
            <a:spLocks noChangeArrowheads="1"/>
          </p:cNvSpPr>
          <p:nvPr/>
        </p:nvSpPr>
        <p:spPr bwMode="auto">
          <a:xfrm>
            <a:off x="479699" y="3748154"/>
            <a:ext cx="10257875" cy="2800767"/>
          </a:xfrm>
          <a:prstGeom prst="rect">
            <a:avLst/>
          </a:prstGeom>
          <a:noFill/>
          <a:ln w="9525">
            <a:solidFill>
              <a:srgbClr val="0E0E12"/>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SzPct val="90000"/>
              <a:buBlip>
                <a:blip r:embed="rId3"/>
              </a:buBlip>
              <a:defRPr sz="3200">
                <a:solidFill>
                  <a:schemeClr val="tx1"/>
                </a:solidFill>
                <a:latin typeface="Tahoma" panose="020B0604030504040204" pitchFamily="34" charset="0"/>
              </a:defRPr>
            </a:lvl1pPr>
            <a:lvl2pPr marL="742950" indent="-285750">
              <a:spcBef>
                <a:spcPct val="20000"/>
              </a:spcBef>
              <a:buSzPct val="80000"/>
              <a:buBlip>
                <a:blip r:embed="rId4"/>
              </a:buBlip>
              <a:defRPr sz="2800">
                <a:solidFill>
                  <a:schemeClr val="tx1"/>
                </a:solidFill>
                <a:latin typeface="Tahoma" panose="020B0604030504040204" pitchFamily="34" charset="0"/>
              </a:defRPr>
            </a:lvl2pPr>
            <a:lvl3pPr marL="1143000" indent="-228600">
              <a:spcBef>
                <a:spcPct val="20000"/>
              </a:spcBef>
              <a:buSzPct val="70000"/>
              <a:buBlip>
                <a:blip r:embed="rId5"/>
              </a:buBlip>
              <a:defRPr sz="2400">
                <a:solidFill>
                  <a:schemeClr val="tx1"/>
                </a:solidFill>
                <a:latin typeface="Tahoma" panose="020B0604030504040204" pitchFamily="34" charset="0"/>
              </a:defRPr>
            </a:lvl3pPr>
            <a:lvl4pPr marL="1600200" indent="-228600">
              <a:spcBef>
                <a:spcPct val="20000"/>
              </a:spcBef>
              <a:buSzPct val="70000"/>
              <a:buBlip>
                <a:blip r:embed="rId6"/>
              </a:buBlip>
              <a:defRPr sz="2000">
                <a:solidFill>
                  <a:schemeClr val="tx1"/>
                </a:solidFill>
                <a:latin typeface="Tahoma" panose="020B0604030504040204" pitchFamily="34" charset="0"/>
              </a:defRPr>
            </a:lvl4pPr>
            <a:lvl5pPr marL="2057400" indent="-228600">
              <a:spcBef>
                <a:spcPct val="20000"/>
              </a:spcBef>
              <a:buSzPct val="70000"/>
              <a:buBlip>
                <a:blip r:embed="rId7"/>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9pPr>
          </a:lstStyle>
          <a:p>
            <a:pPr algn="just" eaLnBrk="1" hangingPunct="1">
              <a:spcBef>
                <a:spcPct val="0"/>
              </a:spcBef>
              <a:buSzTx/>
              <a:buFontTx/>
              <a:buNone/>
            </a:pPr>
            <a:r>
              <a:rPr lang="en-US" altLang="en-US" sz="1800" i="1" dirty="0">
                <a:solidFill>
                  <a:srgbClr val="0C0C10"/>
                </a:solidFill>
                <a:latin typeface="Times New Roman" panose="02020603050405020304" pitchFamily="18" charset="0"/>
                <a:cs typeface="Times New Roman" panose="02020603050405020304" pitchFamily="18" charset="0"/>
              </a:rPr>
              <a:t>Message digest</a:t>
            </a:r>
            <a:r>
              <a:rPr lang="en-US" altLang="en-US" sz="1800" dirty="0">
                <a:solidFill>
                  <a:srgbClr val="0C0C10"/>
                </a:solidFill>
                <a:latin typeface="Times New Roman" panose="02020603050405020304" pitchFamily="18" charset="0"/>
                <a:cs typeface="Times New Roman" panose="02020603050405020304" pitchFamily="18" charset="0"/>
              </a:rPr>
              <a:t> </a:t>
            </a:r>
            <a:r>
              <a:rPr lang="en-US" altLang="en-US" sz="1800" dirty="0" err="1">
                <a:solidFill>
                  <a:srgbClr val="0C0C10"/>
                </a:solidFill>
                <a:latin typeface="Times New Roman" panose="02020603050405020304" pitchFamily="18" charset="0"/>
                <a:cs typeface="Times New Roman" panose="02020603050405020304" pitchFamily="18" charset="0"/>
              </a:rPr>
              <a:t>dari</a:t>
            </a:r>
            <a:r>
              <a:rPr lang="en-US" altLang="en-US" sz="1800" dirty="0">
                <a:solidFill>
                  <a:srgbClr val="0C0C10"/>
                </a:solidFill>
                <a:latin typeface="Times New Roman" panose="02020603050405020304" pitchFamily="18" charset="0"/>
                <a:cs typeface="Times New Roman" panose="02020603050405020304" pitchFamily="18" charset="0"/>
              </a:rPr>
              <a:t> </a:t>
            </a:r>
            <a:r>
              <a:rPr lang="en-US" altLang="en-US" sz="1800" dirty="0" err="1">
                <a:solidFill>
                  <a:srgbClr val="0C0C10"/>
                </a:solidFill>
                <a:latin typeface="Times New Roman" panose="02020603050405020304" pitchFamily="18" charset="0"/>
                <a:cs typeface="Times New Roman" panose="02020603050405020304" pitchFamily="18" charset="0"/>
              </a:rPr>
              <a:t>arsip</a:t>
            </a:r>
            <a:r>
              <a:rPr lang="en-US" altLang="en-US" sz="1800" dirty="0">
                <a:solidFill>
                  <a:srgbClr val="0C0C10"/>
                </a:solidFill>
                <a:latin typeface="Times New Roman" panose="02020603050405020304" pitchFamily="18" charset="0"/>
                <a:cs typeface="Times New Roman" panose="02020603050405020304" pitchFamily="18" charset="0"/>
              </a:rPr>
              <a:t> </a:t>
            </a:r>
            <a:r>
              <a:rPr lang="en-US" altLang="en-US" sz="1800" dirty="0">
                <a:solidFill>
                  <a:srgbClr val="0C0C10"/>
                </a:solidFill>
                <a:latin typeface="Courier New" panose="02070309020205020404" pitchFamily="49" charset="0"/>
                <a:cs typeface="Courier New" panose="02070309020205020404" pitchFamily="49" charset="0"/>
              </a:rPr>
              <a:t>bandung.txt</a:t>
            </a:r>
            <a:r>
              <a:rPr lang="en-US" altLang="en-US" sz="1800" dirty="0">
                <a:solidFill>
                  <a:srgbClr val="0C0C10"/>
                </a:solidFill>
                <a:latin typeface="Times New Roman" panose="02020603050405020304" pitchFamily="18" charset="0"/>
                <a:cs typeface="Times New Roman" panose="02020603050405020304" pitchFamily="18" charset="0"/>
              </a:rPr>
              <a:t> yang </a:t>
            </a:r>
            <a:r>
              <a:rPr lang="en-US" altLang="en-US" sz="1800" dirty="0" err="1">
                <a:solidFill>
                  <a:srgbClr val="0C0C10"/>
                </a:solidFill>
                <a:latin typeface="Times New Roman" panose="02020603050405020304" pitchFamily="18" charset="0"/>
                <a:cs typeface="Times New Roman" panose="02020603050405020304" pitchFamily="18" charset="0"/>
              </a:rPr>
              <a:t>dihasilkan</a:t>
            </a:r>
            <a:r>
              <a:rPr lang="en-US" altLang="en-US" sz="1800" dirty="0">
                <a:solidFill>
                  <a:srgbClr val="0C0C10"/>
                </a:solidFill>
                <a:latin typeface="Times New Roman" panose="02020603050405020304" pitchFamily="18" charset="0"/>
                <a:cs typeface="Times New Roman" panose="02020603050405020304" pitchFamily="18" charset="0"/>
              </a:rPr>
              <a:t> oleh </a:t>
            </a:r>
            <a:r>
              <a:rPr lang="en-US" altLang="en-US" sz="1800" dirty="0" err="1">
                <a:solidFill>
                  <a:srgbClr val="0C0C10"/>
                </a:solidFill>
                <a:latin typeface="Times New Roman" panose="02020603050405020304" pitchFamily="18" charset="0"/>
                <a:cs typeface="Times New Roman" panose="02020603050405020304" pitchFamily="18" charset="0"/>
              </a:rPr>
              <a:t>algoritma</a:t>
            </a:r>
            <a:r>
              <a:rPr lang="en-US" altLang="en-US" sz="1800" dirty="0">
                <a:solidFill>
                  <a:srgbClr val="0C0C10"/>
                </a:solidFill>
                <a:latin typeface="Times New Roman" panose="02020603050405020304" pitchFamily="18" charset="0"/>
                <a:cs typeface="Times New Roman" panose="02020603050405020304" pitchFamily="18" charset="0"/>
              </a:rPr>
              <a:t> </a:t>
            </a:r>
            <a:r>
              <a:rPr lang="en-US" altLang="en-US" sz="1800" i="1" dirty="0">
                <a:solidFill>
                  <a:srgbClr val="0C0C10"/>
                </a:solidFill>
                <a:latin typeface="Times New Roman" panose="02020603050405020304" pitchFamily="18" charset="0"/>
                <a:cs typeface="Times New Roman" panose="02020603050405020304" pitchFamily="18" charset="0"/>
              </a:rPr>
              <a:t>MD5</a:t>
            </a:r>
            <a:r>
              <a:rPr lang="en-US" altLang="en-US" sz="1800" dirty="0">
                <a:solidFill>
                  <a:srgbClr val="0C0C10"/>
                </a:solidFill>
                <a:latin typeface="Times New Roman" panose="02020603050405020304" pitchFamily="18" charset="0"/>
                <a:cs typeface="Times New Roman" panose="02020603050405020304" pitchFamily="18" charset="0"/>
              </a:rPr>
              <a:t> </a:t>
            </a:r>
            <a:r>
              <a:rPr lang="en-US" altLang="en-US" sz="1800" dirty="0" err="1">
                <a:solidFill>
                  <a:srgbClr val="0C0C10"/>
                </a:solidFill>
                <a:latin typeface="Times New Roman" panose="02020603050405020304" pitchFamily="18" charset="0"/>
                <a:cs typeface="Times New Roman" panose="02020603050405020304" pitchFamily="18" charset="0"/>
              </a:rPr>
              <a:t>adalah</a:t>
            </a:r>
            <a:r>
              <a:rPr lang="en-US" altLang="en-US" sz="1800" dirty="0">
                <a:solidFill>
                  <a:srgbClr val="0C0C10"/>
                </a:solidFill>
                <a:latin typeface="Times New Roman" panose="02020603050405020304" pitchFamily="18" charset="0"/>
                <a:cs typeface="Times New Roman" panose="02020603050405020304" pitchFamily="18" charset="0"/>
              </a:rPr>
              <a:t> 128-bit:</a:t>
            </a:r>
          </a:p>
          <a:p>
            <a:pPr algn="just">
              <a:spcBef>
                <a:spcPct val="0"/>
              </a:spcBef>
              <a:buSzTx/>
              <a:buFontTx/>
              <a:buNone/>
            </a:pPr>
            <a:r>
              <a:rPr lang="en-US" altLang="en-US" sz="1800" dirty="0">
                <a:solidFill>
                  <a:srgbClr val="0C0C10"/>
                </a:solidFill>
                <a:latin typeface="Times New Roman" panose="02020603050405020304" pitchFamily="18" charset="0"/>
                <a:cs typeface="Times New Roman" panose="02020603050405020304" pitchFamily="18" charset="0"/>
              </a:rPr>
              <a:t> </a:t>
            </a:r>
          </a:p>
          <a:p>
            <a:pPr>
              <a:spcBef>
                <a:spcPct val="0"/>
              </a:spcBef>
              <a:buSzTx/>
              <a:buFontTx/>
              <a:buNone/>
            </a:pPr>
            <a:r>
              <a:rPr lang="en-US" altLang="en-US" sz="1800" dirty="0">
                <a:solidFill>
                  <a:srgbClr val="0C0C10"/>
                </a:solidFill>
                <a:latin typeface="Courier New" panose="02070309020205020404" pitchFamily="49" charset="0"/>
                <a:cs typeface="Courier New" panose="02070309020205020404" pitchFamily="49" charset="0"/>
              </a:rPr>
              <a:t>0010 1111 1000 0010 1100 0000 1100 1000 1000 0100 0101 0001 0010 0001 1011 0001 1011 1001 0101 0011 1101 0101 0111 1101 0100 1100 0101 1001 0001 1110 0110 0011</a:t>
            </a:r>
            <a:endParaRPr lang="en-US" altLang="en-US" sz="1800" dirty="0">
              <a:solidFill>
                <a:srgbClr val="0C0C10"/>
              </a:solidFill>
              <a:latin typeface="Times New Roman" panose="02020603050405020304" pitchFamily="18" charset="0"/>
              <a:cs typeface="Times New Roman" panose="02020603050405020304" pitchFamily="18" charset="0"/>
            </a:endParaRPr>
          </a:p>
          <a:p>
            <a:pPr algn="just">
              <a:spcBef>
                <a:spcPct val="0"/>
              </a:spcBef>
              <a:buSzTx/>
              <a:buFontTx/>
              <a:buNone/>
            </a:pPr>
            <a:r>
              <a:rPr lang="en-US" altLang="en-US" sz="1800" dirty="0">
                <a:solidFill>
                  <a:srgbClr val="0C0C10"/>
                </a:solidFill>
                <a:latin typeface="Courier New" panose="02070309020205020404" pitchFamily="49" charset="0"/>
                <a:cs typeface="Courier New" panose="02070309020205020404" pitchFamily="49" charset="0"/>
              </a:rPr>
              <a:t> </a:t>
            </a:r>
            <a:endParaRPr lang="en-US" altLang="en-US" sz="1800" dirty="0">
              <a:solidFill>
                <a:srgbClr val="0C0C10"/>
              </a:solidFill>
              <a:latin typeface="Times New Roman" panose="02020603050405020304" pitchFamily="18" charset="0"/>
              <a:cs typeface="Times New Roman" panose="02020603050405020304" pitchFamily="18" charset="0"/>
            </a:endParaRPr>
          </a:p>
          <a:p>
            <a:pPr algn="just">
              <a:spcBef>
                <a:spcPct val="0"/>
              </a:spcBef>
              <a:buSzTx/>
              <a:buFontTx/>
              <a:buNone/>
            </a:pPr>
            <a:r>
              <a:rPr lang="en-US" altLang="en-US" sz="1800" dirty="0" err="1">
                <a:solidFill>
                  <a:srgbClr val="0C0C10"/>
                </a:solidFill>
                <a:latin typeface="Times New Roman" panose="02020603050405020304" pitchFamily="18" charset="0"/>
                <a:cs typeface="Times New Roman" panose="02020603050405020304" pitchFamily="18" charset="0"/>
              </a:rPr>
              <a:t>atau</a:t>
            </a:r>
            <a:r>
              <a:rPr lang="en-US" altLang="en-US" sz="1800" dirty="0">
                <a:solidFill>
                  <a:srgbClr val="0C0C10"/>
                </a:solidFill>
                <a:latin typeface="Times New Roman" panose="02020603050405020304" pitchFamily="18" charset="0"/>
                <a:cs typeface="Times New Roman" panose="02020603050405020304" pitchFamily="18" charset="0"/>
              </a:rPr>
              <a:t>, </a:t>
            </a:r>
            <a:r>
              <a:rPr lang="en-US" altLang="en-US" sz="1800" dirty="0" err="1">
                <a:solidFill>
                  <a:srgbClr val="0C0C10"/>
                </a:solidFill>
                <a:latin typeface="Times New Roman" panose="02020603050405020304" pitchFamily="18" charset="0"/>
                <a:cs typeface="Times New Roman" panose="02020603050405020304" pitchFamily="18" charset="0"/>
              </a:rPr>
              <a:t>dalam</a:t>
            </a:r>
            <a:r>
              <a:rPr lang="en-US" altLang="en-US" sz="1800" dirty="0">
                <a:solidFill>
                  <a:srgbClr val="0C0C10"/>
                </a:solidFill>
                <a:latin typeface="Times New Roman" panose="02020603050405020304" pitchFamily="18" charset="0"/>
                <a:cs typeface="Times New Roman" panose="02020603050405020304" pitchFamily="18" charset="0"/>
              </a:rPr>
              <a:t> </a:t>
            </a:r>
            <a:r>
              <a:rPr lang="en-US" altLang="en-US" sz="1800" dirty="0" err="1">
                <a:solidFill>
                  <a:srgbClr val="0C0C10"/>
                </a:solidFill>
                <a:latin typeface="Times New Roman" panose="02020603050405020304" pitchFamily="18" charset="0"/>
                <a:cs typeface="Times New Roman" panose="02020603050405020304" pitchFamily="18" charset="0"/>
              </a:rPr>
              <a:t>notasi</a:t>
            </a:r>
            <a:r>
              <a:rPr lang="en-US" altLang="en-US" sz="1800" dirty="0">
                <a:solidFill>
                  <a:srgbClr val="0C0C10"/>
                </a:solidFill>
                <a:latin typeface="Times New Roman" panose="02020603050405020304" pitchFamily="18" charset="0"/>
                <a:cs typeface="Times New Roman" panose="02020603050405020304" pitchFamily="18" charset="0"/>
              </a:rPr>
              <a:t> HEX </a:t>
            </a:r>
            <a:r>
              <a:rPr lang="en-US" altLang="en-US" sz="1800" dirty="0" err="1">
                <a:solidFill>
                  <a:srgbClr val="0C0C10"/>
                </a:solidFill>
                <a:latin typeface="Times New Roman" panose="02020603050405020304" pitchFamily="18" charset="0"/>
                <a:cs typeface="Times New Roman" panose="02020603050405020304" pitchFamily="18" charset="0"/>
              </a:rPr>
              <a:t>adalah</a:t>
            </a:r>
            <a:r>
              <a:rPr lang="en-US" altLang="en-US" sz="1800" dirty="0">
                <a:solidFill>
                  <a:srgbClr val="0C0C10"/>
                </a:solidFill>
                <a:latin typeface="Times New Roman" panose="02020603050405020304" pitchFamily="18" charset="0"/>
                <a:cs typeface="Times New Roman" panose="02020603050405020304" pitchFamily="18" charset="0"/>
              </a:rPr>
              <a:t>:</a:t>
            </a:r>
          </a:p>
          <a:p>
            <a:pPr algn="just">
              <a:spcBef>
                <a:spcPct val="0"/>
              </a:spcBef>
              <a:buSzTx/>
              <a:buFontTx/>
              <a:buNone/>
            </a:pPr>
            <a:r>
              <a:rPr lang="en-US" altLang="en-US" sz="1800" dirty="0">
                <a:solidFill>
                  <a:srgbClr val="0C0C10"/>
                </a:solidFill>
                <a:latin typeface="Courier New" panose="02070309020205020404" pitchFamily="49" charset="0"/>
                <a:cs typeface="Courier New" panose="02070309020205020404" pitchFamily="49" charset="0"/>
              </a:rPr>
              <a:t> </a:t>
            </a:r>
            <a:endParaRPr lang="en-US" altLang="en-US" sz="1800" dirty="0">
              <a:solidFill>
                <a:srgbClr val="0C0C10"/>
              </a:solidFill>
              <a:latin typeface="Times New Roman" panose="02020603050405020304" pitchFamily="18" charset="0"/>
              <a:cs typeface="Times New Roman" panose="02020603050405020304" pitchFamily="18" charset="0"/>
            </a:endParaRPr>
          </a:p>
          <a:p>
            <a:pPr>
              <a:spcBef>
                <a:spcPct val="0"/>
              </a:spcBef>
              <a:buSzTx/>
              <a:buFontTx/>
              <a:buNone/>
            </a:pPr>
            <a:r>
              <a:rPr lang="en-US" altLang="en-US" sz="1800" dirty="0">
                <a:solidFill>
                  <a:srgbClr val="0C0C10"/>
                </a:solidFill>
                <a:latin typeface="Courier New" panose="02070309020205020404" pitchFamily="49" charset="0"/>
                <a:cs typeface="Courier New" panose="02070309020205020404" pitchFamily="49" charset="0"/>
              </a:rPr>
              <a:t>2F82D0C845121B953D57E4C3C5E91E63</a:t>
            </a:r>
          </a:p>
          <a:p>
            <a:pPr>
              <a:spcBef>
                <a:spcPct val="0"/>
              </a:spcBef>
              <a:buSzTx/>
              <a:buFontTx/>
              <a:buNone/>
            </a:pPr>
            <a:endParaRPr lang="en-US" altLang="en-US" sz="1400" dirty="0">
              <a:solidFill>
                <a:srgbClr val="0C0C10"/>
              </a:solidFill>
              <a:latin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8DEF8-AB48-4234-B3DE-08ACDA0D43D4}"/>
              </a:ext>
            </a:extLst>
          </p:cNvPr>
          <p:cNvSpPr>
            <a:spLocks noGrp="1"/>
          </p:cNvSpPr>
          <p:nvPr>
            <p:ph type="title"/>
          </p:nvPr>
        </p:nvSpPr>
        <p:spPr/>
        <p:txBody>
          <a:bodyPr/>
          <a:lstStyle/>
          <a:p>
            <a:r>
              <a:rPr lang="en-US" dirty="0" err="1"/>
              <a:t>Kriptanalisis</a:t>
            </a:r>
            <a:r>
              <a:rPr lang="en-US" dirty="0"/>
              <a:t> MD5</a:t>
            </a:r>
          </a:p>
        </p:txBody>
      </p:sp>
      <p:sp>
        <p:nvSpPr>
          <p:cNvPr id="3" name="Content Placeholder 2">
            <a:extLst>
              <a:ext uri="{FF2B5EF4-FFF2-40B4-BE49-F238E27FC236}">
                <a16:creationId xmlns:a16="http://schemas.microsoft.com/office/drawing/2014/main" id="{D862736E-25EB-4261-985E-AFED41835632}"/>
              </a:ext>
            </a:extLst>
          </p:cNvPr>
          <p:cNvSpPr>
            <a:spLocks noGrp="1"/>
          </p:cNvSpPr>
          <p:nvPr>
            <p:ph idx="1"/>
          </p:nvPr>
        </p:nvSpPr>
        <p:spPr/>
        <p:txBody>
          <a:bodyPr/>
          <a:lstStyle/>
          <a:p>
            <a:pPr marL="0" indent="0">
              <a:buNone/>
            </a:pPr>
            <a:r>
              <a:rPr lang="en-US" dirty="0"/>
              <a:t>Review </a:t>
            </a:r>
            <a:r>
              <a:rPr lang="en-US" dirty="0" err="1"/>
              <a:t>kembali</a:t>
            </a:r>
            <a:r>
              <a:rPr lang="en-US" dirty="0"/>
              <a:t> </a:t>
            </a:r>
            <a:r>
              <a:rPr lang="en-US" dirty="0" err="1"/>
              <a:t>sifat-sifat</a:t>
            </a:r>
            <a:r>
              <a:rPr lang="en-US" dirty="0"/>
              <a:t> </a:t>
            </a:r>
            <a:r>
              <a:rPr lang="en-US" dirty="0" err="1"/>
              <a:t>fungsi</a:t>
            </a:r>
            <a:r>
              <a:rPr lang="en-US" dirty="0"/>
              <a:t> </a:t>
            </a:r>
            <a:r>
              <a:rPr lang="en-US" i="1" dirty="0"/>
              <a:t>hash</a:t>
            </a:r>
            <a:r>
              <a:rPr lang="en-US" dirty="0"/>
              <a:t> </a:t>
            </a:r>
            <a:r>
              <a:rPr lang="en-US" i="1" dirty="0"/>
              <a:t>H</a:t>
            </a:r>
            <a:r>
              <a:rPr lang="en-US" dirty="0"/>
              <a:t>:</a:t>
            </a:r>
          </a:p>
          <a:p>
            <a:pPr marL="514350" indent="-514350">
              <a:buAutoNum type="alphaLcParenR"/>
            </a:pPr>
            <a:r>
              <a:rPr lang="en-US" dirty="0">
                <a:solidFill>
                  <a:srgbClr val="FF0000"/>
                </a:solidFill>
              </a:rPr>
              <a:t>collision resistance </a:t>
            </a:r>
            <a:r>
              <a:rPr lang="en-US" dirty="0"/>
              <a:t>: </a:t>
            </a:r>
            <a:r>
              <a:rPr lang="en-US" dirty="0" err="1"/>
              <a:t>sangat</a:t>
            </a:r>
            <a:r>
              <a:rPr lang="en-US" dirty="0"/>
              <a:t> </a:t>
            </a:r>
            <a:r>
              <a:rPr lang="en-US" dirty="0" err="1"/>
              <a:t>sukar</a:t>
            </a:r>
            <a:r>
              <a:rPr lang="en-US" dirty="0"/>
              <a:t> </a:t>
            </a:r>
            <a:r>
              <a:rPr lang="en-US" dirty="0" err="1"/>
              <a:t>menemukan</a:t>
            </a:r>
            <a:r>
              <a:rPr lang="en-US" dirty="0"/>
              <a:t> </a:t>
            </a:r>
            <a:r>
              <a:rPr lang="en-US" dirty="0" err="1"/>
              <a:t>dua</a:t>
            </a:r>
            <a:r>
              <a:rPr lang="en-US" dirty="0"/>
              <a:t> input </a:t>
            </a:r>
            <a:r>
              <a:rPr lang="en-US" i="1" dirty="0"/>
              <a:t>a</a:t>
            </a:r>
            <a:r>
              <a:rPr lang="en-US" dirty="0"/>
              <a:t> dan </a:t>
            </a:r>
            <a:r>
              <a:rPr lang="en-US" i="1" dirty="0"/>
              <a:t>b </a:t>
            </a:r>
            <a:r>
              <a:rPr lang="en-US" dirty="0" err="1"/>
              <a:t>sedemikian</a:t>
            </a:r>
            <a:r>
              <a:rPr lang="en-US" dirty="0"/>
              <a:t> </a:t>
            </a:r>
            <a:r>
              <a:rPr lang="en-US" dirty="0" err="1"/>
              <a:t>sehingga</a:t>
            </a:r>
            <a:r>
              <a:rPr lang="en-US" dirty="0"/>
              <a:t> </a:t>
            </a:r>
            <a:r>
              <a:rPr lang="en-US" i="1" dirty="0"/>
              <a:t>H</a:t>
            </a:r>
            <a:r>
              <a:rPr lang="en-US" dirty="0"/>
              <a:t>(</a:t>
            </a:r>
            <a:r>
              <a:rPr lang="en-US" i="1" dirty="0"/>
              <a:t>a</a:t>
            </a:r>
            <a:r>
              <a:rPr lang="en-US" dirty="0"/>
              <a:t>) = </a:t>
            </a:r>
            <a:r>
              <a:rPr lang="en-US" i="1" dirty="0"/>
              <a:t>H</a:t>
            </a:r>
            <a:r>
              <a:rPr lang="en-US" dirty="0"/>
              <a:t>(</a:t>
            </a:r>
            <a:r>
              <a:rPr lang="en-US" i="1" dirty="0"/>
              <a:t>b</a:t>
            </a:r>
            <a:r>
              <a:rPr lang="en-US" dirty="0"/>
              <a:t>) </a:t>
            </a:r>
          </a:p>
          <a:p>
            <a:pPr marL="514350" indent="-514350">
              <a:buAutoNum type="alphaLcParenR"/>
            </a:pPr>
            <a:endParaRPr lang="en-US" dirty="0"/>
          </a:p>
          <a:p>
            <a:pPr marL="403225" indent="-403225">
              <a:buNone/>
            </a:pPr>
            <a:r>
              <a:rPr lang="en-US" dirty="0">
                <a:solidFill>
                  <a:srgbClr val="FF0000"/>
                </a:solidFill>
              </a:rPr>
              <a:t>b) preimage resistance</a:t>
            </a:r>
            <a:r>
              <a:rPr lang="en-US" dirty="0"/>
              <a:t>: </a:t>
            </a:r>
            <a:r>
              <a:rPr lang="en-US" dirty="0" err="1"/>
              <a:t>untuk</a:t>
            </a:r>
            <a:r>
              <a:rPr lang="en-US" dirty="0"/>
              <a:t> </a:t>
            </a:r>
            <a:r>
              <a:rPr lang="en-US" dirty="0" err="1"/>
              <a:t>sembarang</a:t>
            </a:r>
            <a:r>
              <a:rPr lang="en-US" dirty="0"/>
              <a:t> output </a:t>
            </a:r>
            <a:r>
              <a:rPr lang="en-US" i="1" dirty="0"/>
              <a:t>y</a:t>
            </a:r>
            <a:r>
              <a:rPr lang="en-US" dirty="0"/>
              <a:t>, </a:t>
            </a:r>
            <a:r>
              <a:rPr lang="en-US" dirty="0" err="1"/>
              <a:t>sukar</a:t>
            </a:r>
            <a:r>
              <a:rPr lang="en-US" dirty="0"/>
              <a:t> </a:t>
            </a:r>
            <a:r>
              <a:rPr lang="en-US" dirty="0" err="1"/>
              <a:t>menemukan</a:t>
            </a:r>
            <a:r>
              <a:rPr lang="en-US" dirty="0"/>
              <a:t> input </a:t>
            </a:r>
            <a:r>
              <a:rPr lang="en-US" i="1" dirty="0"/>
              <a:t>a</a:t>
            </a:r>
            <a:r>
              <a:rPr lang="en-US" dirty="0"/>
              <a:t> </a:t>
            </a:r>
            <a:r>
              <a:rPr lang="en-US" dirty="0" err="1"/>
              <a:t>sedemikian</a:t>
            </a:r>
            <a:r>
              <a:rPr lang="en-US" dirty="0"/>
              <a:t> </a:t>
            </a:r>
            <a:r>
              <a:rPr lang="en-US" dirty="0" err="1"/>
              <a:t>sehingga</a:t>
            </a:r>
            <a:r>
              <a:rPr lang="en-US" dirty="0"/>
              <a:t> </a:t>
            </a:r>
            <a:r>
              <a:rPr lang="en-US" i="1" dirty="0"/>
              <a:t>H</a:t>
            </a:r>
            <a:r>
              <a:rPr lang="en-US" dirty="0"/>
              <a:t>(</a:t>
            </a:r>
            <a:r>
              <a:rPr lang="en-US" i="1" dirty="0"/>
              <a:t>a</a:t>
            </a:r>
            <a:r>
              <a:rPr lang="en-US" dirty="0"/>
              <a:t>) = </a:t>
            </a:r>
            <a:r>
              <a:rPr lang="en-US" i="1" dirty="0"/>
              <a:t>y</a:t>
            </a:r>
          </a:p>
          <a:p>
            <a:pPr marL="0" indent="0">
              <a:buNone/>
            </a:pPr>
            <a:endParaRPr lang="en-US" dirty="0"/>
          </a:p>
          <a:p>
            <a:pPr marL="0" indent="0">
              <a:buNone/>
            </a:pPr>
            <a:r>
              <a:rPr lang="en-US" dirty="0">
                <a:solidFill>
                  <a:srgbClr val="FF0000"/>
                </a:solidFill>
              </a:rPr>
              <a:t>c)</a:t>
            </a:r>
            <a:r>
              <a:rPr lang="en-US" dirty="0"/>
              <a:t> </a:t>
            </a:r>
            <a:r>
              <a:rPr lang="en-US" dirty="0">
                <a:solidFill>
                  <a:srgbClr val="FF0000"/>
                </a:solidFill>
              </a:rPr>
              <a:t>second preimage resistance </a:t>
            </a:r>
            <a:r>
              <a:rPr lang="en-US" dirty="0"/>
              <a:t>– </a:t>
            </a:r>
            <a:r>
              <a:rPr lang="en-US" dirty="0" err="1"/>
              <a:t>untuk</a:t>
            </a:r>
            <a:r>
              <a:rPr lang="en-US" dirty="0"/>
              <a:t> input </a:t>
            </a:r>
            <a:r>
              <a:rPr lang="en-US" i="1" dirty="0"/>
              <a:t>a</a:t>
            </a:r>
            <a:r>
              <a:rPr lang="en-US" dirty="0"/>
              <a:t> dan output </a:t>
            </a:r>
            <a:r>
              <a:rPr lang="en-US" i="1" dirty="0"/>
              <a:t>y</a:t>
            </a:r>
            <a:r>
              <a:rPr lang="en-US" dirty="0"/>
              <a:t> = </a:t>
            </a:r>
            <a:r>
              <a:rPr lang="en-US" i="1" dirty="0"/>
              <a:t>H</a:t>
            </a:r>
            <a:r>
              <a:rPr lang="en-US" dirty="0"/>
              <a:t>(</a:t>
            </a:r>
            <a:r>
              <a:rPr lang="en-US" i="1" dirty="0"/>
              <a:t>a</a:t>
            </a:r>
            <a:r>
              <a:rPr lang="en-US" dirty="0"/>
              <a:t>), </a:t>
            </a:r>
          </a:p>
          <a:p>
            <a:pPr marL="344488" indent="58738">
              <a:buNone/>
            </a:pPr>
            <a:r>
              <a:rPr lang="en-US" dirty="0" err="1"/>
              <a:t>sukar</a:t>
            </a:r>
            <a:r>
              <a:rPr lang="en-US" dirty="0"/>
              <a:t> </a:t>
            </a:r>
            <a:r>
              <a:rPr lang="en-US" dirty="0" err="1"/>
              <a:t>menemukan</a:t>
            </a:r>
            <a:r>
              <a:rPr lang="en-US" dirty="0"/>
              <a:t> input </a:t>
            </a:r>
            <a:r>
              <a:rPr lang="en-US" dirty="0" err="1"/>
              <a:t>kedua</a:t>
            </a:r>
            <a:r>
              <a:rPr lang="en-US" dirty="0"/>
              <a:t> </a:t>
            </a:r>
            <a:r>
              <a:rPr lang="en-US" i="1" dirty="0"/>
              <a:t>b</a:t>
            </a:r>
            <a:r>
              <a:rPr lang="en-US" dirty="0"/>
              <a:t> </a:t>
            </a:r>
            <a:r>
              <a:rPr lang="en-US" dirty="0" err="1"/>
              <a:t>sedemikian</a:t>
            </a:r>
            <a:r>
              <a:rPr lang="en-US" dirty="0"/>
              <a:t> </a:t>
            </a:r>
            <a:r>
              <a:rPr lang="en-US" dirty="0" err="1"/>
              <a:t>sehingga</a:t>
            </a:r>
            <a:r>
              <a:rPr lang="en-US" dirty="0"/>
              <a:t> </a:t>
            </a:r>
            <a:r>
              <a:rPr lang="en-US" i="1" dirty="0"/>
              <a:t>H</a:t>
            </a:r>
            <a:r>
              <a:rPr lang="en-US" dirty="0"/>
              <a:t>(</a:t>
            </a:r>
            <a:r>
              <a:rPr lang="en-US" i="1" dirty="0"/>
              <a:t>b</a:t>
            </a:r>
            <a:r>
              <a:rPr lang="en-US" dirty="0"/>
              <a:t>) = </a:t>
            </a:r>
            <a:r>
              <a:rPr lang="en-US" i="1" dirty="0"/>
              <a:t>y</a:t>
            </a:r>
          </a:p>
          <a:p>
            <a:pPr marL="0" indent="0">
              <a:buNone/>
            </a:pPr>
            <a:endParaRPr lang="en-US" dirty="0"/>
          </a:p>
        </p:txBody>
      </p:sp>
    </p:spTree>
    <p:extLst>
      <p:ext uri="{BB962C8B-B14F-4D97-AF65-F5344CB8AC3E}">
        <p14:creationId xmlns:p14="http://schemas.microsoft.com/office/powerpoint/2010/main" val="18082326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4">
            <a:extLst>
              <a:ext uri="{FF2B5EF4-FFF2-40B4-BE49-F238E27FC236}">
                <a16:creationId xmlns:a16="http://schemas.microsoft.com/office/drawing/2014/main" id="{961BCAFB-2BA1-4244-9ED0-281D20B3D324}"/>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29699" name="Slide Number Placeholder 5">
            <a:extLst>
              <a:ext uri="{FF2B5EF4-FFF2-40B4-BE49-F238E27FC236}">
                <a16:creationId xmlns:a16="http://schemas.microsoft.com/office/drawing/2014/main" id="{0B79A1AB-6997-47EB-8388-250D367E94E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fld id="{D2EAA01C-D178-4C44-A90C-B9A87B676A5B}" type="slidenum">
              <a:rPr lang="en-GB" altLang="en-US" sz="1400">
                <a:latin typeface="Times New Roman" panose="02020603050405020304" pitchFamily="18" charset="0"/>
              </a:rPr>
              <a:pPr>
                <a:spcBef>
                  <a:spcPct val="0"/>
                </a:spcBef>
                <a:buSzTx/>
                <a:buFontTx/>
                <a:buNone/>
              </a:pPr>
              <a:t>23</a:t>
            </a:fld>
            <a:endParaRPr lang="en-GB" altLang="en-US" sz="1400">
              <a:latin typeface="Times New Roman" panose="02020603050405020304" pitchFamily="18" charset="0"/>
            </a:endParaRPr>
          </a:p>
        </p:txBody>
      </p:sp>
      <p:sp>
        <p:nvSpPr>
          <p:cNvPr id="29700" name="Rectangle 2">
            <a:extLst>
              <a:ext uri="{FF2B5EF4-FFF2-40B4-BE49-F238E27FC236}">
                <a16:creationId xmlns:a16="http://schemas.microsoft.com/office/drawing/2014/main" id="{0E86E86E-C2DA-491A-A2A5-B526D9E5655C}"/>
              </a:ext>
            </a:extLst>
          </p:cNvPr>
          <p:cNvSpPr>
            <a:spLocks noGrp="1" noChangeArrowheads="1"/>
          </p:cNvSpPr>
          <p:nvPr>
            <p:ph type="title"/>
          </p:nvPr>
        </p:nvSpPr>
        <p:spPr>
          <a:xfrm>
            <a:off x="755374" y="384175"/>
            <a:ext cx="7772400" cy="755650"/>
          </a:xfrm>
        </p:spPr>
        <p:txBody>
          <a:bodyPr/>
          <a:lstStyle/>
          <a:p>
            <a:pPr algn="l" eaLnBrk="1" hangingPunct="1"/>
            <a:r>
              <a:rPr lang="en-US" altLang="en-US" dirty="0" err="1"/>
              <a:t>Kriptanalisis</a:t>
            </a:r>
            <a:r>
              <a:rPr lang="en-US" altLang="en-US" dirty="0"/>
              <a:t> MD5</a:t>
            </a:r>
          </a:p>
        </p:txBody>
      </p:sp>
      <p:sp>
        <p:nvSpPr>
          <p:cNvPr id="29701" name="Rectangle 3">
            <a:extLst>
              <a:ext uri="{FF2B5EF4-FFF2-40B4-BE49-F238E27FC236}">
                <a16:creationId xmlns:a16="http://schemas.microsoft.com/office/drawing/2014/main" id="{7840BAD6-97FA-4F85-9E27-F10B9D47FC38}"/>
              </a:ext>
            </a:extLst>
          </p:cNvPr>
          <p:cNvSpPr>
            <a:spLocks noGrp="1" noChangeArrowheads="1"/>
          </p:cNvSpPr>
          <p:nvPr>
            <p:ph type="body" idx="1"/>
          </p:nvPr>
        </p:nvSpPr>
        <p:spPr>
          <a:xfrm>
            <a:off x="755374" y="1524000"/>
            <a:ext cx="10306878" cy="4572000"/>
          </a:xfrm>
        </p:spPr>
        <p:txBody>
          <a:bodyPr>
            <a:normAutofit/>
          </a:bodyPr>
          <a:lstStyle/>
          <a:p>
            <a:pPr algn="just" eaLnBrk="1" hangingPunct="1">
              <a:lnSpc>
                <a:spcPct val="90000"/>
              </a:lnSpc>
            </a:pPr>
            <a:r>
              <a:rPr lang="en-US" altLang="en-US" dirty="0" err="1">
                <a:solidFill>
                  <a:srgbClr val="030305"/>
                </a:solidFill>
                <a:cs typeface="Times New Roman" panose="02020603050405020304" pitchFamily="18" charset="0"/>
              </a:rPr>
              <a:t>Secara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teori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menemukan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kolisi</a:t>
            </a:r>
            <a:r>
              <a:rPr lang="en-US" altLang="en-US" dirty="0">
                <a:solidFill>
                  <a:srgbClr val="030305"/>
                </a:solidFill>
                <a:cs typeface="Times New Roman" panose="02020603050405020304" pitchFamily="18" charset="0"/>
              </a:rPr>
              <a:t> pada </a:t>
            </a:r>
            <a:r>
              <a:rPr lang="en-US" altLang="en-US" dirty="0" err="1">
                <a:solidFill>
                  <a:srgbClr val="030305"/>
                </a:solidFill>
                <a:cs typeface="Times New Roman" panose="02020603050405020304" pitchFamily="18" charset="0"/>
              </a:rPr>
              <a:t>fungsi</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hash</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sangatlah</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sukar</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dilakukan</a:t>
            </a:r>
            <a:r>
              <a:rPr lang="en-US" altLang="en-US" dirty="0">
                <a:solidFill>
                  <a:srgbClr val="030305"/>
                </a:solidFill>
                <a:cs typeface="Times New Roman" panose="02020603050405020304" pitchFamily="18" charset="0"/>
              </a:rPr>
              <a:t>. </a:t>
            </a:r>
          </a:p>
          <a:p>
            <a:pPr algn="just" eaLnBrk="1" hangingPunct="1">
              <a:lnSpc>
                <a:spcPct val="90000"/>
              </a:lnSpc>
            </a:pPr>
            <a:endParaRPr lang="en-US" altLang="en-US" dirty="0">
              <a:solidFill>
                <a:srgbClr val="030305"/>
              </a:solidFill>
              <a:cs typeface="Times New Roman" panose="02020603050405020304" pitchFamily="18" charset="0"/>
            </a:endParaRPr>
          </a:p>
          <a:p>
            <a:pPr algn="just" eaLnBrk="1" hangingPunct="1">
              <a:lnSpc>
                <a:spcPct val="90000"/>
              </a:lnSpc>
            </a:pPr>
            <a:r>
              <a:rPr lang="en-US" altLang="en-US" dirty="0">
                <a:solidFill>
                  <a:srgbClr val="030305"/>
                </a:solidFill>
                <a:cs typeface="Times New Roman" panose="02020603050405020304" pitchFamily="18" charset="0"/>
              </a:rPr>
              <a:t> Pada </a:t>
            </a:r>
            <a:r>
              <a:rPr lang="en-US" altLang="en-US" dirty="0" err="1">
                <a:solidFill>
                  <a:srgbClr val="030305"/>
                </a:solidFill>
                <a:cs typeface="Times New Roman" panose="02020603050405020304" pitchFamily="18" charset="0"/>
              </a:rPr>
              <a:t>awalnya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penemu</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algoritma</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MD5</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menganggap</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usaha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tersebut</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hampir</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tidak</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mungkin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dilakukan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karena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membutuhkan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waktu</a:t>
            </a:r>
            <a:r>
              <a:rPr lang="en-US" altLang="en-US" dirty="0">
                <a:solidFill>
                  <a:srgbClr val="030305"/>
                </a:solidFill>
                <a:cs typeface="Times New Roman" panose="02020603050405020304" pitchFamily="18" charset="0"/>
              </a:rPr>
              <a:t> yang </a:t>
            </a:r>
            <a:r>
              <a:rPr lang="en-US" altLang="en-US" dirty="0" err="1">
                <a:solidFill>
                  <a:srgbClr val="030305"/>
                </a:solidFill>
                <a:cs typeface="Times New Roman" panose="02020603050405020304" pitchFamily="18" charset="0"/>
              </a:rPr>
              <a:t>sangat</a:t>
            </a:r>
            <a:r>
              <a:rPr lang="en-US" altLang="en-US" dirty="0">
                <a:solidFill>
                  <a:srgbClr val="030305"/>
                </a:solidFill>
                <a:cs typeface="Times New Roman" panose="02020603050405020304" pitchFamily="18" charset="0"/>
              </a:rPr>
              <a:t> lama. </a:t>
            </a:r>
          </a:p>
          <a:p>
            <a:pPr algn="just" eaLnBrk="1" hangingPunct="1">
              <a:lnSpc>
                <a:spcPct val="90000"/>
              </a:lnSpc>
            </a:pPr>
            <a:endParaRPr lang="en-US" altLang="en-US" dirty="0">
              <a:solidFill>
                <a:srgbClr val="030305"/>
              </a:solidFill>
              <a:cs typeface="Times New Roman" panose="02020603050405020304" pitchFamily="18" charset="0"/>
            </a:endParaRPr>
          </a:p>
          <a:p>
            <a:pPr algn="just" eaLnBrk="1" hangingPunct="1">
              <a:lnSpc>
                <a:spcPct val="90000"/>
              </a:lnSpc>
            </a:pPr>
            <a:r>
              <a:rPr lang="en-US" altLang="en-US" dirty="0" err="1">
                <a:solidFill>
                  <a:srgbClr val="030305"/>
                </a:solidFill>
                <a:cs typeface="Times New Roman" panose="02020603050405020304" pitchFamily="18" charset="0"/>
              </a:rPr>
              <a:t>Tetapi</a:t>
            </a:r>
            <a:r>
              <a:rPr lang="en-US" altLang="en-US" dirty="0">
                <a:solidFill>
                  <a:srgbClr val="030305"/>
                </a:solidFill>
                <a:cs typeface="Times New Roman" panose="02020603050405020304" pitchFamily="18" charset="0"/>
              </a:rPr>
              <a:t>, pada </a:t>
            </a:r>
            <a:r>
              <a:rPr lang="en-US" altLang="en-US" dirty="0" err="1">
                <a:solidFill>
                  <a:srgbClr val="030305"/>
                </a:solidFill>
                <a:cs typeface="Times New Roman" panose="02020603050405020304" pitchFamily="18" charset="0"/>
              </a:rPr>
              <a:t>tahun</a:t>
            </a:r>
            <a:r>
              <a:rPr lang="en-US" altLang="en-US" dirty="0">
                <a:solidFill>
                  <a:srgbClr val="030305"/>
                </a:solidFill>
                <a:cs typeface="Times New Roman" panose="02020603050405020304" pitchFamily="18" charset="0"/>
              </a:rPr>
              <a:t> 1996, </a:t>
            </a:r>
            <a:r>
              <a:rPr lang="en-US" altLang="en-US" dirty="0" err="1">
                <a:solidFill>
                  <a:srgbClr val="030305"/>
                </a:solidFill>
                <a:cs typeface="Times New Roman" panose="02020603050405020304" pitchFamily="18" charset="0"/>
              </a:rPr>
              <a:t>Dobbertin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melaporkan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penemuan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kolisi</a:t>
            </a:r>
            <a:r>
              <a:rPr lang="en-US" altLang="en-US" dirty="0">
                <a:solidFill>
                  <a:srgbClr val="030305"/>
                </a:solidFill>
                <a:cs typeface="Times New Roman" panose="02020603050405020304" pitchFamily="18" charset="0"/>
              </a:rPr>
              <a:t> pada </a:t>
            </a:r>
            <a:r>
              <a:rPr lang="en-US" altLang="en-US" dirty="0" err="1">
                <a:solidFill>
                  <a:srgbClr val="030305"/>
                </a:solidFill>
                <a:cs typeface="Times New Roman" panose="02020603050405020304" pitchFamily="18" charset="0"/>
              </a:rPr>
              <a:t>algoritma</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MD5</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meskipun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kecacatan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ini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bukan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kelemahan</a:t>
            </a:r>
            <a:r>
              <a:rPr lang="en-US" altLang="en-US" dirty="0">
                <a:solidFill>
                  <a:srgbClr val="030305"/>
                </a:solidFill>
                <a:cs typeface="Times New Roman" panose="02020603050405020304" pitchFamily="18" charset="0"/>
              </a:rPr>
              <a:t> yang fatal. </a:t>
            </a:r>
            <a:endParaRPr lang="en-US" altLang="en-US" dirty="0">
              <a:solidFill>
                <a:srgbClr val="030305"/>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B487A5AA-43C3-4C3F-B3BF-5F96D8A0FD91}"/>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30723" name="Slide Number Placeholder 5">
            <a:extLst>
              <a:ext uri="{FF2B5EF4-FFF2-40B4-BE49-F238E27FC236}">
                <a16:creationId xmlns:a16="http://schemas.microsoft.com/office/drawing/2014/main" id="{38340175-40C9-470D-AB6D-8218F7A7DEE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fld id="{8DF79D45-530A-4AEA-8764-54E098EEEFE2}" type="slidenum">
              <a:rPr lang="en-GB" altLang="en-US" sz="1400">
                <a:latin typeface="Times New Roman" panose="02020603050405020304" pitchFamily="18" charset="0"/>
              </a:rPr>
              <a:pPr>
                <a:spcBef>
                  <a:spcPct val="0"/>
                </a:spcBef>
                <a:buSzTx/>
                <a:buFontTx/>
                <a:buNone/>
              </a:pPr>
              <a:t>24</a:t>
            </a:fld>
            <a:endParaRPr lang="en-GB" altLang="en-US" sz="1400">
              <a:latin typeface="Times New Roman" panose="02020603050405020304" pitchFamily="18" charset="0"/>
            </a:endParaRPr>
          </a:p>
        </p:txBody>
      </p:sp>
      <p:sp>
        <p:nvSpPr>
          <p:cNvPr id="30724" name="Rectangle 3">
            <a:extLst>
              <a:ext uri="{FF2B5EF4-FFF2-40B4-BE49-F238E27FC236}">
                <a16:creationId xmlns:a16="http://schemas.microsoft.com/office/drawing/2014/main" id="{D4D388A0-6852-4CD5-BF0F-A8D9DF81CFDB}"/>
              </a:ext>
            </a:extLst>
          </p:cNvPr>
          <p:cNvSpPr>
            <a:spLocks noGrp="1" noChangeArrowheads="1"/>
          </p:cNvSpPr>
          <p:nvPr>
            <p:ph type="body" idx="1"/>
          </p:nvPr>
        </p:nvSpPr>
        <p:spPr>
          <a:xfrm>
            <a:off x="586409" y="762000"/>
            <a:ext cx="11151704" cy="5334000"/>
          </a:xfrm>
        </p:spPr>
        <p:txBody>
          <a:bodyPr/>
          <a:lstStyle/>
          <a:p>
            <a:pPr algn="just" eaLnBrk="1" hangingPunct="1">
              <a:lnSpc>
                <a:spcPct val="90000"/>
              </a:lnSpc>
            </a:pPr>
            <a:endParaRPr lang="en-US" altLang="en-US" sz="2400" dirty="0">
              <a:cs typeface="Times New Roman" panose="02020603050405020304" pitchFamily="18" charset="0"/>
            </a:endParaRPr>
          </a:p>
          <a:p>
            <a:pPr algn="just" eaLnBrk="1" hangingPunct="1">
              <a:lnSpc>
                <a:spcPct val="90000"/>
              </a:lnSpc>
            </a:pPr>
            <a:r>
              <a:rPr lang="en-US" altLang="en-US" dirty="0">
                <a:solidFill>
                  <a:srgbClr val="030305"/>
                </a:solidFill>
                <a:cs typeface="Times New Roman" panose="02020603050405020304" pitchFamily="18" charset="0"/>
              </a:rPr>
              <a:t>Pada </a:t>
            </a:r>
            <a:r>
              <a:rPr lang="en-US" altLang="en-US" dirty="0" err="1">
                <a:solidFill>
                  <a:srgbClr val="030305"/>
                </a:solidFill>
                <a:cs typeface="Times New Roman" panose="02020603050405020304" pitchFamily="18" charset="0"/>
              </a:rPr>
              <a:t>tanggal</a:t>
            </a:r>
            <a:r>
              <a:rPr lang="en-US" altLang="en-US" dirty="0">
                <a:solidFill>
                  <a:srgbClr val="030305"/>
                </a:solidFill>
                <a:cs typeface="Times New Roman" panose="02020603050405020304" pitchFamily="18" charset="0"/>
              </a:rPr>
              <a:t> 1 </a:t>
            </a:r>
            <a:r>
              <a:rPr lang="en-US" altLang="en-US" dirty="0" err="1">
                <a:solidFill>
                  <a:srgbClr val="030305"/>
                </a:solidFill>
                <a:cs typeface="Times New Roman" panose="02020603050405020304" pitchFamily="18" charset="0"/>
              </a:rPr>
              <a:t>Maret</a:t>
            </a:r>
            <a:r>
              <a:rPr lang="en-US" altLang="en-US" dirty="0">
                <a:solidFill>
                  <a:srgbClr val="030305"/>
                </a:solidFill>
                <a:cs typeface="Times New Roman" panose="02020603050405020304" pitchFamily="18" charset="0"/>
              </a:rPr>
              <a:t> 2005, Arjen </a:t>
            </a:r>
            <a:r>
              <a:rPr lang="en-US" altLang="en-US" dirty="0" err="1">
                <a:solidFill>
                  <a:srgbClr val="030305"/>
                </a:solidFill>
                <a:cs typeface="Times New Roman" panose="02020603050405020304" pitchFamily="18" charset="0"/>
              </a:rPr>
              <a:t>Lenstra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Xiaoyun</a:t>
            </a:r>
            <a:r>
              <a:rPr lang="en-US" altLang="en-US" dirty="0">
                <a:solidFill>
                  <a:srgbClr val="030305"/>
                </a:solidFill>
                <a:cs typeface="Times New Roman" panose="02020603050405020304" pitchFamily="18" charset="0"/>
              </a:rPr>
              <a:t> Wang, dan Benne de </a:t>
            </a:r>
            <a:r>
              <a:rPr lang="en-US" altLang="en-US" dirty="0" err="1">
                <a:solidFill>
                  <a:srgbClr val="030305"/>
                </a:solidFill>
                <a:cs typeface="Times New Roman" panose="02020603050405020304" pitchFamily="18" charset="0"/>
              </a:rPr>
              <a:t>Weger</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mendemostraskan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pembentukan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dua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buah</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pesan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berbeda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berupa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sertifikat</a:t>
            </a:r>
            <a:r>
              <a:rPr lang="en-US" altLang="en-US" dirty="0">
                <a:solidFill>
                  <a:srgbClr val="030305"/>
                </a:solidFill>
                <a:cs typeface="Times New Roman" panose="02020603050405020304" pitchFamily="18" charset="0"/>
              </a:rPr>
              <a:t> X.509, yang </a:t>
            </a:r>
            <a:r>
              <a:rPr lang="en-US" altLang="en-US" dirty="0" err="1">
                <a:solidFill>
                  <a:srgbClr val="030305"/>
                </a:solidFill>
                <a:cs typeface="Times New Roman" panose="02020603050405020304" pitchFamily="18" charset="0"/>
              </a:rPr>
              <a:t>akan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dijelaskan</a:t>
            </a:r>
            <a:r>
              <a:rPr lang="en-US" altLang="en-US" dirty="0">
                <a:solidFill>
                  <a:srgbClr val="030305"/>
                </a:solidFill>
                <a:cs typeface="Times New Roman" panose="02020603050405020304" pitchFamily="18" charset="0"/>
              </a:rPr>
              <a:t> di </a:t>
            </a:r>
            <a:r>
              <a:rPr lang="en-US" altLang="en-US" dirty="0" err="1">
                <a:solidFill>
                  <a:srgbClr val="030305"/>
                </a:solidFill>
                <a:cs typeface="Times New Roman" panose="02020603050405020304" pitchFamily="18" charset="0"/>
              </a:rPr>
              <a:t>dalam</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bab</a:t>
            </a:r>
            <a:r>
              <a:rPr lang="en-US" altLang="en-US" dirty="0">
                <a:solidFill>
                  <a:srgbClr val="030305"/>
                </a:solidFill>
                <a:cs typeface="Times New Roman" panose="02020603050405020304" pitchFamily="18" charset="0"/>
              </a:rPr>
              <a:t> </a:t>
            </a:r>
            <a:r>
              <a:rPr lang="en-US" altLang="en-US" i="1" dirty="0" err="1">
                <a:solidFill>
                  <a:srgbClr val="030305"/>
                </a:solidFill>
                <a:cs typeface="Times New Roman" panose="02020603050405020304" pitchFamily="18" charset="0"/>
              </a:rPr>
              <a:t>Infrastruktur</a:t>
            </a:r>
            <a:r>
              <a:rPr lang="en-US" altLang="en-US" i="1" dirty="0">
                <a:solidFill>
                  <a:srgbClr val="030305"/>
                </a:solidFill>
                <a:cs typeface="Times New Roman" panose="02020603050405020304" pitchFamily="18" charset="0"/>
              </a:rPr>
              <a:t> </a:t>
            </a:r>
            <a:r>
              <a:rPr lang="en-US" altLang="en-US" i="1" dirty="0" err="1">
                <a:solidFill>
                  <a:srgbClr val="030305"/>
                </a:solidFill>
                <a:cs typeface="Times New Roman" panose="02020603050405020304" pitchFamily="18" charset="0"/>
              </a:rPr>
              <a:t>Kunci</a:t>
            </a:r>
            <a:r>
              <a:rPr lang="en-US" altLang="en-US" i="1" dirty="0">
                <a:solidFill>
                  <a:srgbClr val="030305"/>
                </a:solidFill>
                <a:cs typeface="Times New Roman" panose="02020603050405020304" pitchFamily="18" charset="0"/>
              </a:rPr>
              <a:t> </a:t>
            </a:r>
            <a:r>
              <a:rPr lang="en-US" altLang="en-US" i="1" dirty="0" err="1">
                <a:solidFill>
                  <a:srgbClr val="030305"/>
                </a:solidFill>
                <a:cs typeface="Times New Roman" panose="02020603050405020304" pitchFamily="18" charset="0"/>
              </a:rPr>
              <a:t>Publik</a:t>
            </a:r>
            <a:r>
              <a:rPr lang="en-US" altLang="en-US" i="1" dirty="0">
                <a:solidFill>
                  <a:srgbClr val="030305"/>
                </a:solidFill>
                <a:cs typeface="Times New Roman" panose="02020603050405020304" pitchFamily="18" charset="0"/>
              </a:rPr>
              <a:t>)</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tetapi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mempunyai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nilai</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hash</a:t>
            </a:r>
            <a:r>
              <a:rPr lang="en-US" altLang="en-US" dirty="0">
                <a:solidFill>
                  <a:srgbClr val="030305"/>
                </a:solidFill>
                <a:cs typeface="Times New Roman" panose="02020603050405020304" pitchFamily="18" charset="0"/>
              </a:rPr>
              <a:t> yang </a:t>
            </a:r>
            <a:r>
              <a:rPr lang="en-US" altLang="en-US" dirty="0" err="1">
                <a:solidFill>
                  <a:srgbClr val="030305"/>
                </a:solidFill>
                <a:cs typeface="Times New Roman" panose="02020603050405020304" pitchFamily="18" charset="0"/>
              </a:rPr>
              <a:t>sama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lihat</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publikasinya</a:t>
            </a:r>
            <a:r>
              <a:rPr lang="en-US" altLang="en-US" dirty="0">
                <a:solidFill>
                  <a:srgbClr val="030305"/>
                </a:solidFill>
                <a:cs typeface="Times New Roman" panose="02020603050405020304" pitchFamily="18" charset="0"/>
              </a:rPr>
              <a:t> di </a:t>
            </a:r>
            <a:r>
              <a:rPr lang="en-US" altLang="en-US" dirty="0" err="1">
                <a:solidFill>
                  <a:srgbClr val="030305"/>
                </a:solidFill>
                <a:cs typeface="Times New Roman" panose="02020603050405020304" pitchFamily="18" charset="0"/>
              </a:rPr>
              <a:t>dalam</a:t>
            </a:r>
            <a:r>
              <a:rPr lang="en-US" altLang="en-US" dirty="0">
                <a:solidFill>
                  <a:srgbClr val="030305"/>
                </a:solidFill>
                <a:cs typeface="Times New Roman" panose="02020603050405020304" pitchFamily="18" charset="0"/>
              </a:rPr>
              <a:t> </a:t>
            </a:r>
            <a:r>
              <a:rPr lang="en-US" altLang="en-US" u="sng" dirty="0">
                <a:solidFill>
                  <a:srgbClr val="030305"/>
                </a:solidFill>
                <a:cs typeface="Times New Roman" panose="02020603050405020304" pitchFamily="18" charset="0"/>
              </a:rPr>
              <a:t>hhtp://eprint.iacr.org/2005/067</a:t>
            </a:r>
            <a:r>
              <a:rPr lang="en-US" altLang="en-US" dirty="0">
                <a:solidFill>
                  <a:srgbClr val="030305"/>
                </a:solidFill>
                <a:cs typeface="Times New Roman" panose="02020603050405020304" pitchFamily="18" charset="0"/>
              </a:rPr>
              <a:t>). </a:t>
            </a:r>
          </a:p>
          <a:p>
            <a:pPr algn="just" eaLnBrk="1" hangingPunct="1">
              <a:lnSpc>
                <a:spcPct val="90000"/>
              </a:lnSpc>
            </a:pPr>
            <a:endParaRPr lang="en-US" altLang="en-US" dirty="0">
              <a:solidFill>
                <a:srgbClr val="030305"/>
              </a:solidFill>
              <a:cs typeface="Times New Roman" panose="02020603050405020304" pitchFamily="18" charset="0"/>
            </a:endParaRPr>
          </a:p>
          <a:p>
            <a:pPr algn="just" eaLnBrk="1" hangingPunct="1">
              <a:lnSpc>
                <a:spcPct val="90000"/>
              </a:lnSpc>
            </a:pPr>
            <a:r>
              <a:rPr lang="en-US" altLang="en-US" dirty="0" err="1">
                <a:solidFill>
                  <a:srgbClr val="030305"/>
                </a:solidFill>
                <a:cs typeface="Times New Roman" panose="02020603050405020304" pitchFamily="18" charset="0"/>
              </a:rPr>
              <a:t>Beberapa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hari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kemudian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Vlastimil</a:t>
            </a:r>
            <a:r>
              <a:rPr lang="en-US" altLang="en-US" dirty="0">
                <a:solidFill>
                  <a:srgbClr val="030305"/>
                </a:solidFill>
                <a:cs typeface="Times New Roman" panose="02020603050405020304" pitchFamily="18" charset="0"/>
              </a:rPr>
              <a:t> Klima (</a:t>
            </a:r>
            <a:r>
              <a:rPr lang="en-US" altLang="en-US" dirty="0">
                <a:solidFill>
                  <a:srgbClr val="030305"/>
                </a:solidFill>
                <a:cs typeface="Times New Roman" panose="02020603050405020304" pitchFamily="18" charset="0"/>
                <a:hlinkClick r:id="rId7"/>
              </a:rPr>
              <a:t>http://eprint.iacr.org/2005/075</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memperbaiki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algoritma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Lenstra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dkk</a:t>
            </a:r>
            <a:r>
              <a:rPr lang="en-US" altLang="en-US" dirty="0">
                <a:solidFill>
                  <a:srgbClr val="030305"/>
                </a:solidFill>
                <a:cs typeface="Times New Roman" panose="02020603050405020304" pitchFamily="18" charset="0"/>
              </a:rPr>
              <a:t> yang </a:t>
            </a:r>
            <a:r>
              <a:rPr lang="en-US" altLang="en-US" dirty="0" err="1">
                <a:solidFill>
                  <a:srgbClr val="030305"/>
                </a:solidFill>
                <a:cs typeface="Times New Roman" panose="02020603050405020304" pitchFamily="18" charset="0"/>
              </a:rPr>
              <a:t>dapat</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menghasilkan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kolisi</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MD5</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hanya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dalam</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waktu</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beberapa</a:t>
            </a:r>
            <a:r>
              <a:rPr lang="en-US" altLang="en-US" dirty="0">
                <a:solidFill>
                  <a:srgbClr val="030305"/>
                </a:solidFill>
                <a:cs typeface="Times New Roman" panose="02020603050405020304" pitchFamily="18" charset="0"/>
              </a:rPr>
              <a:t> jam </a:t>
            </a:r>
            <a:r>
              <a:rPr lang="en-US" altLang="en-US" dirty="0" err="1">
                <a:solidFill>
                  <a:srgbClr val="030305"/>
                </a:solidFill>
                <a:cs typeface="Times New Roman" panose="02020603050405020304" pitchFamily="18" charset="0"/>
              </a:rPr>
              <a:t>dengan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menggunakan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komputer</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PC.</a:t>
            </a:r>
          </a:p>
          <a:p>
            <a:pPr algn="just" eaLnBrk="1" hangingPunct="1">
              <a:lnSpc>
                <a:spcPct val="90000"/>
              </a:lnSpc>
            </a:pPr>
            <a:endParaRPr lang="en-US" altLang="en-US" dirty="0">
              <a:solidFill>
                <a:srgbClr val="030305"/>
              </a:solidFill>
              <a:cs typeface="Times New Roman" panose="02020603050405020304" pitchFamily="18" charset="0"/>
            </a:endParaRPr>
          </a:p>
          <a:p>
            <a:pPr marL="0" indent="0" algn="r" eaLnBrk="1" hangingPunct="1">
              <a:lnSpc>
                <a:spcPct val="90000"/>
              </a:lnSpc>
              <a:buNone/>
            </a:pPr>
            <a:r>
              <a:rPr lang="en-US" altLang="en-US" sz="2400" dirty="0">
                <a:solidFill>
                  <a:srgbClr val="030305"/>
                </a:solidFill>
                <a:cs typeface="Times New Roman" panose="02020603050405020304" pitchFamily="18" charset="0"/>
              </a:rPr>
              <a:t>(</a:t>
            </a:r>
            <a:r>
              <a:rPr lang="en-US" altLang="en-US" sz="2400" dirty="0" err="1">
                <a:solidFill>
                  <a:srgbClr val="030305"/>
                </a:solidFill>
                <a:cs typeface="Times New Roman" panose="02020603050405020304" pitchFamily="18" charset="0"/>
              </a:rPr>
              <a:t>Sumber</a:t>
            </a:r>
            <a:r>
              <a:rPr lang="en-US" altLang="en-US" sz="2400" dirty="0">
                <a:solidFill>
                  <a:srgbClr val="030305"/>
                </a:solidFill>
                <a:cs typeface="Times New Roman" panose="02020603050405020304" pitchFamily="18" charset="0"/>
              </a:rPr>
              <a:t>: Wikipedia)</a:t>
            </a:r>
            <a:endParaRPr lang="en-US" altLang="en-US" sz="2400" dirty="0">
              <a:solidFill>
                <a:srgbClr val="030305"/>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E448B8D-325E-45B4-BF34-B38F3CA873B7}"/>
              </a:ext>
            </a:extLst>
          </p:cNvPr>
          <p:cNvSpPr/>
          <p:nvPr/>
        </p:nvSpPr>
        <p:spPr>
          <a:xfrm>
            <a:off x="987287" y="251170"/>
            <a:ext cx="10217426" cy="5816977"/>
          </a:xfrm>
          <a:prstGeom prst="rect">
            <a:avLst/>
          </a:prstGeom>
        </p:spPr>
        <p:txBody>
          <a:bodyPr wrap="square">
            <a:spAutoFit/>
          </a:bodyPr>
          <a:lstStyle/>
          <a:p>
            <a:pPr algn="just"/>
            <a:r>
              <a:rPr lang="en-US" sz="2400" dirty="0" err="1">
                <a:effectLst/>
                <a:ea typeface="Times New Roman" panose="02020603050405020304" pitchFamily="18" charset="0"/>
              </a:rPr>
              <a:t>Contoh</a:t>
            </a:r>
            <a:r>
              <a:rPr lang="en-US" sz="2400" dirty="0">
                <a:effectLst/>
                <a:ea typeface="Times New Roman" panose="02020603050405020304" pitchFamily="18" charset="0"/>
              </a:rPr>
              <a:t> </a:t>
            </a:r>
            <a:r>
              <a:rPr lang="en-US" sz="2400" dirty="0" err="1">
                <a:effectLst/>
                <a:ea typeface="Times New Roman" panose="02020603050405020304" pitchFamily="18" charset="0"/>
              </a:rPr>
              <a:t>dua</a:t>
            </a:r>
            <a:r>
              <a:rPr lang="en-US" sz="2400" dirty="0">
                <a:effectLst/>
                <a:ea typeface="Times New Roman" panose="02020603050405020304" pitchFamily="18" charset="0"/>
              </a:rPr>
              <a:t> </a:t>
            </a:r>
            <a:r>
              <a:rPr lang="en-US" sz="2400" dirty="0" err="1">
                <a:effectLst/>
                <a:ea typeface="Times New Roman" panose="02020603050405020304" pitchFamily="18" charset="0"/>
              </a:rPr>
              <a:t>pesan</a:t>
            </a:r>
            <a:r>
              <a:rPr lang="en-US" sz="2400" dirty="0">
                <a:effectLst/>
                <a:ea typeface="Times New Roman" panose="02020603050405020304" pitchFamily="18" charset="0"/>
              </a:rPr>
              <a:t> yang </a:t>
            </a:r>
            <a:r>
              <a:rPr lang="en-US" sz="2400" dirty="0" err="1">
                <a:effectLst/>
                <a:ea typeface="Times New Roman" panose="02020603050405020304" pitchFamily="18" charset="0"/>
              </a:rPr>
              <a:t>hanya</a:t>
            </a:r>
            <a:r>
              <a:rPr lang="en-US" sz="2400" dirty="0">
                <a:effectLst/>
                <a:ea typeface="Times New Roman" panose="02020603050405020304" pitchFamily="18" charset="0"/>
              </a:rPr>
              <a:t> </a:t>
            </a:r>
            <a:r>
              <a:rPr lang="en-US" sz="2400" dirty="0" err="1">
                <a:effectLst/>
                <a:ea typeface="Times New Roman" panose="02020603050405020304" pitchFamily="18" charset="0"/>
              </a:rPr>
              <a:t>berbeda</a:t>
            </a:r>
            <a:r>
              <a:rPr lang="en-US" sz="2400" dirty="0">
                <a:effectLst/>
                <a:ea typeface="Times New Roman" panose="02020603050405020304" pitchFamily="18" charset="0"/>
              </a:rPr>
              <a:t> 6 bit </a:t>
            </a:r>
            <a:r>
              <a:rPr lang="en-US" sz="2400" dirty="0" err="1">
                <a:effectLst/>
                <a:ea typeface="Times New Roman" panose="02020603050405020304" pitchFamily="18" charset="0"/>
              </a:rPr>
              <a:t>tetapi</a:t>
            </a:r>
            <a:r>
              <a:rPr lang="en-US" sz="2400" dirty="0">
                <a:effectLst/>
                <a:ea typeface="Times New Roman" panose="02020603050405020304" pitchFamily="18" charset="0"/>
              </a:rPr>
              <a:t> </a:t>
            </a:r>
            <a:r>
              <a:rPr lang="en-US" sz="2400" dirty="0" err="1">
                <a:effectLst/>
                <a:ea typeface="Times New Roman" panose="02020603050405020304" pitchFamily="18" charset="0"/>
              </a:rPr>
              <a:t>memiliki</a:t>
            </a:r>
            <a:r>
              <a:rPr lang="en-US" sz="2400" dirty="0">
                <a:effectLst/>
                <a:ea typeface="Times New Roman" panose="02020603050405020304" pitchFamily="18" charset="0"/>
              </a:rPr>
              <a:t> </a:t>
            </a:r>
            <a:r>
              <a:rPr lang="en-US" sz="2400" dirty="0" err="1">
                <a:effectLst/>
                <a:ea typeface="Times New Roman" panose="02020603050405020304" pitchFamily="18" charset="0"/>
              </a:rPr>
              <a:t>nilai</a:t>
            </a:r>
            <a:r>
              <a:rPr lang="en-US" sz="2400" dirty="0">
                <a:effectLst/>
                <a:ea typeface="Times New Roman" panose="02020603050405020304" pitchFamily="18" charset="0"/>
              </a:rPr>
              <a:t> </a:t>
            </a:r>
            <a:r>
              <a:rPr lang="en-US" sz="2400" i="1" dirty="0">
                <a:effectLst/>
                <a:ea typeface="Times New Roman" panose="02020603050405020304" pitchFamily="18" charset="0"/>
              </a:rPr>
              <a:t>hash</a:t>
            </a:r>
            <a:r>
              <a:rPr lang="en-US" sz="2400" dirty="0">
                <a:effectLst/>
                <a:ea typeface="Times New Roman" panose="02020603050405020304" pitchFamily="18" charset="0"/>
              </a:rPr>
              <a:t> </a:t>
            </a:r>
            <a:r>
              <a:rPr lang="en-US" sz="2400" dirty="0" err="1">
                <a:effectLst/>
                <a:ea typeface="Times New Roman" panose="02020603050405020304" pitchFamily="18" charset="0"/>
              </a:rPr>
              <a:t>sama</a:t>
            </a:r>
            <a:r>
              <a:rPr lang="en-US" sz="2400" dirty="0">
                <a:effectLst/>
                <a:ea typeface="Times New Roman" panose="02020603050405020304" pitchFamily="18" charset="0"/>
              </a:rPr>
              <a:t> (</a:t>
            </a:r>
            <a:r>
              <a:rPr lang="en-US" sz="2400" dirty="0" err="1">
                <a:effectLst/>
                <a:ea typeface="Times New Roman" panose="02020603050405020304" pitchFamily="18" charset="0"/>
              </a:rPr>
              <a:t>Sumber</a:t>
            </a:r>
            <a:r>
              <a:rPr lang="en-US" sz="2400" dirty="0">
                <a:effectLst/>
                <a:ea typeface="Times New Roman" panose="02020603050405020304" pitchFamily="18" charset="0"/>
              </a:rPr>
              <a:t>: </a:t>
            </a:r>
            <a:r>
              <a:rPr lang="en-US" sz="2400" i="1" dirty="0">
                <a:effectLst/>
                <a:ea typeface="Times New Roman" panose="02020603050405020304" pitchFamily="18" charset="0"/>
              </a:rPr>
              <a:t>Eric Rescorla (2004-08-17). </a:t>
            </a:r>
            <a:r>
              <a:rPr lang="en-US" sz="2400" i="1" dirty="0">
                <a:solidFill>
                  <a:srgbClr val="000000"/>
                </a:solidFill>
                <a:effectLst/>
                <a:ea typeface="Times New Roman" panose="02020603050405020304" pitchFamily="18" charset="0"/>
              </a:rPr>
              <a:t>"A real MD5 collision"</a:t>
            </a:r>
            <a:r>
              <a:rPr lang="en-US" sz="2400" dirty="0">
                <a:solidFill>
                  <a:srgbClr val="000000"/>
                </a:solidFill>
                <a:effectLst/>
                <a:ea typeface="Times New Roman" panose="02020603050405020304" pitchFamily="18" charset="0"/>
              </a:rPr>
              <a:t>):</a:t>
            </a:r>
            <a:endParaRPr lang="en-US" sz="2400" dirty="0">
              <a:effectLst/>
              <a:ea typeface="Times New Roman" panose="02020603050405020304" pitchFamily="18" charset="0"/>
            </a:endParaRPr>
          </a:p>
          <a:p>
            <a:pPr algn="just"/>
            <a:r>
              <a:rPr lang="en-US" sz="2000" dirty="0">
                <a:effectLst/>
                <a:latin typeface="Times New Roman" panose="02020603050405020304" pitchFamily="18" charset="0"/>
                <a:ea typeface="Times New Roman" panose="02020603050405020304" pitchFamily="18" charset="0"/>
              </a:rPr>
              <a:t> </a:t>
            </a:r>
          </a:p>
          <a:p>
            <a:pPr algn="just"/>
            <a:r>
              <a:rPr lang="en-US" sz="2000" dirty="0">
                <a:latin typeface="Times New Roman" panose="02020603050405020304" pitchFamily="18" charset="0"/>
                <a:ea typeface="Times New Roman" panose="02020603050405020304" pitchFamily="18" charset="0"/>
              </a:rPr>
              <a:t>M1 =</a:t>
            </a:r>
            <a:endParaRPr lang="en-US" sz="2000" dirty="0">
              <a:effectLst/>
              <a:latin typeface="Times New Roman" panose="02020603050405020304" pitchFamily="18" charset="0"/>
              <a:ea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400" dirty="0">
                <a:latin typeface="Courier New" panose="02070309020205020404" pitchFamily="49" charset="0"/>
                <a:ea typeface="Times New Roman" panose="02020603050405020304" pitchFamily="18" charset="0"/>
              </a:rPr>
              <a:t>d131dd02c5e6eec4693d9a0698aff95c2fcab5</a:t>
            </a:r>
            <a:r>
              <a:rPr lang="en-US" sz="2400" b="1" dirty="0">
                <a:solidFill>
                  <a:srgbClr val="FF0000"/>
                </a:solidFill>
                <a:latin typeface="Courier New" panose="02070309020205020404" pitchFamily="49" charset="0"/>
                <a:ea typeface="Times New Roman" panose="02020603050405020304" pitchFamily="18" charset="0"/>
              </a:rPr>
              <a:t>8</a:t>
            </a:r>
            <a:r>
              <a:rPr lang="en-US" sz="2400" dirty="0">
                <a:latin typeface="Courier New" panose="02070309020205020404" pitchFamily="49" charset="0"/>
                <a:ea typeface="Times New Roman" panose="02020603050405020304" pitchFamily="18" charset="0"/>
              </a:rPr>
              <a:t>712467eab4004583eb8fb7f8955ad340609f4b30283e4888325</a:t>
            </a:r>
            <a:r>
              <a:rPr lang="en-US" sz="2400" b="1" dirty="0">
                <a:solidFill>
                  <a:srgbClr val="FF0000"/>
                </a:solidFill>
                <a:latin typeface="Courier New" panose="02070309020205020404" pitchFamily="49" charset="0"/>
                <a:ea typeface="Times New Roman" panose="02020603050405020304" pitchFamily="18" charset="0"/>
              </a:rPr>
              <a:t>7</a:t>
            </a:r>
            <a:r>
              <a:rPr lang="en-US" sz="2400" dirty="0">
                <a:latin typeface="Courier New" panose="02070309020205020404" pitchFamily="49" charset="0"/>
                <a:ea typeface="Times New Roman" panose="02020603050405020304" pitchFamily="18" charset="0"/>
              </a:rPr>
              <a:t>1415a085125e8f7cdc99fd91dbd</a:t>
            </a:r>
            <a:r>
              <a:rPr lang="en-US" sz="2400" b="1" dirty="0">
                <a:solidFill>
                  <a:srgbClr val="FF0000"/>
                </a:solidFill>
                <a:latin typeface="Courier New" panose="02070309020205020404" pitchFamily="49" charset="0"/>
                <a:ea typeface="Times New Roman" panose="02020603050405020304" pitchFamily="18" charset="0"/>
              </a:rPr>
              <a:t>f</a:t>
            </a:r>
            <a:r>
              <a:rPr lang="en-US" sz="2400" dirty="0">
                <a:latin typeface="Courier New" panose="02070309020205020404" pitchFamily="49" charset="0"/>
                <a:ea typeface="Times New Roman" panose="02020603050405020304" pitchFamily="18" charset="0"/>
              </a:rPr>
              <a:t>280373c5bd8823e3156348f5bae6dacd436c919c6dd53e2</a:t>
            </a:r>
            <a:r>
              <a:rPr lang="en-US" sz="2400" b="1" dirty="0">
                <a:solidFill>
                  <a:srgbClr val="FF0000"/>
                </a:solidFill>
                <a:latin typeface="Courier New" panose="02070309020205020404" pitchFamily="49" charset="0"/>
                <a:ea typeface="Times New Roman" panose="02020603050405020304" pitchFamily="18" charset="0"/>
              </a:rPr>
              <a:t>b</a:t>
            </a:r>
            <a:r>
              <a:rPr lang="en-US" sz="2400" dirty="0">
                <a:latin typeface="Courier New" panose="02070309020205020404" pitchFamily="49" charset="0"/>
                <a:ea typeface="Times New Roman" panose="02020603050405020304" pitchFamily="18" charset="0"/>
              </a:rPr>
              <a:t>487da03fd02396306d248cda0e99f33420f577ee8ce54b67080</a:t>
            </a:r>
            <a:r>
              <a:rPr lang="en-US" sz="2400" b="1" dirty="0">
                <a:solidFill>
                  <a:srgbClr val="FF0000"/>
                </a:solidFill>
                <a:latin typeface="Courier New" panose="02070309020205020404" pitchFamily="49" charset="0"/>
                <a:ea typeface="Times New Roman" panose="02020603050405020304" pitchFamily="18" charset="0"/>
              </a:rPr>
              <a:t>a</a:t>
            </a:r>
            <a:r>
              <a:rPr lang="en-US" sz="2400" dirty="0">
                <a:latin typeface="Courier New" panose="02070309020205020404" pitchFamily="49" charset="0"/>
                <a:ea typeface="Times New Roman" panose="02020603050405020304" pitchFamily="18" charset="0"/>
              </a:rPr>
              <a:t>80d1ec69821bcb6a8839396f965</a:t>
            </a:r>
            <a:r>
              <a:rPr lang="en-US" sz="2400" b="1" dirty="0">
                <a:solidFill>
                  <a:srgbClr val="FF0000"/>
                </a:solidFill>
                <a:latin typeface="Courier New" panose="02070309020205020404" pitchFamily="49" charset="0"/>
                <a:ea typeface="Times New Roman" panose="02020603050405020304" pitchFamily="18" charset="0"/>
              </a:rPr>
              <a:t>2</a:t>
            </a:r>
            <a:r>
              <a:rPr lang="en-US" sz="2400" dirty="0">
                <a:latin typeface="Courier New" panose="02070309020205020404" pitchFamily="49" charset="0"/>
                <a:ea typeface="Times New Roman" panose="02020603050405020304" pitchFamily="18" charset="0"/>
              </a:rPr>
              <a:t>b6ff72a70</a:t>
            </a: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n-US" sz="2400" dirty="0">
              <a:effectLst/>
              <a:latin typeface="Times New Roman" panose="02020603050405020304" pitchFamily="18" charset="0"/>
              <a:ea typeface="Times New Roman" panose="02020603050405020304" pitchFamily="18" charset="0"/>
            </a:endParaRPr>
          </a:p>
          <a:p>
            <a:pPr algn="just"/>
            <a:r>
              <a:rPr lang="en-US" sz="2000" dirty="0">
                <a:ea typeface="Times New Roman" panose="02020603050405020304" pitchFamily="18" charset="0"/>
              </a:rPr>
              <a:t>M2 =</a:t>
            </a:r>
            <a:endParaRPr lang="en-US" sz="2000" dirty="0">
              <a:effectLst/>
              <a:ea typeface="Times New Roman" panose="02020603050405020304" pitchFamily="18" charset="0"/>
            </a:endParaRPr>
          </a:p>
          <a:p>
            <a:r>
              <a:rPr lang="en-US" sz="2400" dirty="0">
                <a:latin typeface="Courier New" panose="02070309020205020404" pitchFamily="49" charset="0"/>
                <a:ea typeface="Times New Roman" panose="02020603050405020304" pitchFamily="18" charset="0"/>
              </a:rPr>
              <a:t>d131dd02c5e6eec4693d9a0698aff95c2fcab5</a:t>
            </a:r>
            <a:r>
              <a:rPr lang="en-US" sz="2400" b="1" dirty="0">
                <a:solidFill>
                  <a:srgbClr val="FF0000"/>
                </a:solidFill>
                <a:latin typeface="Courier New" panose="02070309020205020404" pitchFamily="49" charset="0"/>
                <a:ea typeface="Times New Roman" panose="02020603050405020304" pitchFamily="18" charset="0"/>
              </a:rPr>
              <a:t>0</a:t>
            </a:r>
            <a:r>
              <a:rPr lang="en-US" sz="2400" dirty="0">
                <a:latin typeface="Courier New" panose="02070309020205020404" pitchFamily="49" charset="0"/>
                <a:ea typeface="Times New Roman" panose="02020603050405020304" pitchFamily="18" charset="0"/>
              </a:rPr>
              <a:t>712467eab4004583eb8fb7f8955ad340609f4b30283e4888325</a:t>
            </a:r>
            <a:r>
              <a:rPr lang="en-US" sz="2400" b="1" dirty="0">
                <a:solidFill>
                  <a:srgbClr val="FF0000"/>
                </a:solidFill>
                <a:latin typeface="Courier New" panose="02070309020205020404" pitchFamily="49" charset="0"/>
                <a:ea typeface="Times New Roman" panose="02020603050405020304" pitchFamily="18" charset="0"/>
              </a:rPr>
              <a:t>f</a:t>
            </a:r>
            <a:r>
              <a:rPr lang="en-US" sz="2400" dirty="0">
                <a:latin typeface="Courier New" panose="02070309020205020404" pitchFamily="49" charset="0"/>
                <a:ea typeface="Times New Roman" panose="02020603050405020304" pitchFamily="18" charset="0"/>
              </a:rPr>
              <a:t>1415a085125e8f7cdc99fd91dbd</a:t>
            </a:r>
            <a:r>
              <a:rPr lang="en-US" sz="2400" b="1" dirty="0">
                <a:solidFill>
                  <a:srgbClr val="FF0000"/>
                </a:solidFill>
                <a:latin typeface="Courier New" panose="02070309020205020404" pitchFamily="49" charset="0"/>
                <a:ea typeface="Times New Roman" panose="02020603050405020304" pitchFamily="18" charset="0"/>
              </a:rPr>
              <a:t>7</a:t>
            </a:r>
            <a:r>
              <a:rPr lang="en-US" sz="2400" dirty="0">
                <a:latin typeface="Courier New" panose="02070309020205020404" pitchFamily="49" charset="0"/>
                <a:ea typeface="Times New Roman" panose="02020603050405020304" pitchFamily="18" charset="0"/>
              </a:rPr>
              <a:t>280373c5bd8823e3156348f5bae6dacd436c919c6dd53e2</a:t>
            </a:r>
            <a:r>
              <a:rPr lang="en-US" sz="2400" b="1" dirty="0">
                <a:solidFill>
                  <a:srgbClr val="FF0000"/>
                </a:solidFill>
                <a:latin typeface="Courier New" panose="02070309020205020404" pitchFamily="49" charset="0"/>
                <a:ea typeface="Times New Roman" panose="02020603050405020304" pitchFamily="18" charset="0"/>
              </a:rPr>
              <a:t>3</a:t>
            </a:r>
            <a:r>
              <a:rPr lang="en-US" sz="2400" dirty="0">
                <a:latin typeface="Courier New" panose="02070309020205020404" pitchFamily="49" charset="0"/>
                <a:ea typeface="Times New Roman" panose="02020603050405020304" pitchFamily="18" charset="0"/>
              </a:rPr>
              <a:t>487da03fd02396306d248cda0e99f33420f577ee8ce54b67080</a:t>
            </a:r>
            <a:r>
              <a:rPr lang="en-US" sz="2400" b="1" dirty="0">
                <a:solidFill>
                  <a:srgbClr val="FF0000"/>
                </a:solidFill>
                <a:latin typeface="Courier New" panose="02070309020205020404" pitchFamily="49" charset="0"/>
                <a:ea typeface="Times New Roman" panose="02020603050405020304" pitchFamily="18" charset="0"/>
              </a:rPr>
              <a:t>2</a:t>
            </a:r>
            <a:r>
              <a:rPr lang="en-US" sz="2400" dirty="0">
                <a:latin typeface="Courier New" panose="02070309020205020404" pitchFamily="49" charset="0"/>
                <a:ea typeface="Times New Roman" panose="02020603050405020304" pitchFamily="18" charset="0"/>
              </a:rPr>
              <a:t>80d1ec69821bcb6a8839396f965</a:t>
            </a:r>
            <a:r>
              <a:rPr lang="en-US" sz="2400" b="1" dirty="0">
                <a:solidFill>
                  <a:srgbClr val="FF0000"/>
                </a:solidFill>
                <a:latin typeface="Courier New" panose="02070309020205020404" pitchFamily="49" charset="0"/>
                <a:ea typeface="Times New Roman" panose="02020603050405020304" pitchFamily="18" charset="0"/>
              </a:rPr>
              <a:t>a</a:t>
            </a:r>
            <a:r>
              <a:rPr lang="en-US" sz="2400" dirty="0">
                <a:latin typeface="Courier New" panose="02070309020205020404" pitchFamily="49" charset="0"/>
                <a:ea typeface="Times New Roman" panose="02020603050405020304" pitchFamily="18" charset="0"/>
              </a:rPr>
              <a:t>b6ff72a70</a:t>
            </a:r>
            <a:endParaRPr lang="en-US" sz="2400" dirty="0"/>
          </a:p>
        </p:txBody>
      </p:sp>
      <p:sp>
        <p:nvSpPr>
          <p:cNvPr id="5" name="Rectangle 4">
            <a:extLst>
              <a:ext uri="{FF2B5EF4-FFF2-40B4-BE49-F238E27FC236}">
                <a16:creationId xmlns:a16="http://schemas.microsoft.com/office/drawing/2014/main" id="{3848350E-360F-4CAF-B2D3-9F147DD666B5}"/>
              </a:ext>
            </a:extLst>
          </p:cNvPr>
          <p:cNvSpPr/>
          <p:nvPr/>
        </p:nvSpPr>
        <p:spPr>
          <a:xfrm>
            <a:off x="1194352" y="6206720"/>
            <a:ext cx="9803296" cy="400110"/>
          </a:xfrm>
          <a:prstGeom prst="rect">
            <a:avLst/>
          </a:prstGeom>
        </p:spPr>
        <p:txBody>
          <a:bodyPr wrap="square">
            <a:spAutoFit/>
          </a:bodyPr>
          <a:lstStyle/>
          <a:p>
            <a:r>
              <a:rPr lang="en-US" sz="2000" dirty="0" err="1">
                <a:latin typeface="Times New Roman" panose="02020603050405020304" pitchFamily="18" charset="0"/>
                <a:ea typeface="Times New Roman" panose="02020603050405020304" pitchFamily="18" charset="0"/>
              </a:rPr>
              <a:t>Kedua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pesan</a:t>
            </a:r>
            <a:r>
              <a:rPr lang="en-US" sz="2000" dirty="0">
                <a:latin typeface="Times New Roman" panose="02020603050405020304" pitchFamily="18" charset="0"/>
                <a:ea typeface="Times New Roman" panose="02020603050405020304" pitchFamily="18" charset="0"/>
              </a:rPr>
              <a:t> di </a:t>
            </a:r>
            <a:r>
              <a:rPr lang="en-US" sz="2000" dirty="0" err="1">
                <a:latin typeface="Times New Roman" panose="02020603050405020304" pitchFamily="18" charset="0"/>
                <a:ea typeface="Times New Roman" panose="02020603050405020304" pitchFamily="18" charset="0"/>
              </a:rPr>
              <a:t>atas</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memiliki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nilai</a:t>
            </a:r>
            <a:r>
              <a:rPr lang="en-US" sz="2000" dirty="0">
                <a:latin typeface="Times New Roman" panose="02020603050405020304" pitchFamily="18" charset="0"/>
                <a:ea typeface="Times New Roman" panose="02020603050405020304" pitchFamily="18" charset="0"/>
              </a:rPr>
              <a:t> </a:t>
            </a:r>
            <a:r>
              <a:rPr lang="en-US" sz="2000" i="1" dirty="0">
                <a:latin typeface="Times New Roman" panose="02020603050405020304" pitchFamily="18" charset="0"/>
                <a:ea typeface="Times New Roman" panose="02020603050405020304" pitchFamily="18" charset="0"/>
              </a:rPr>
              <a:t>hash</a:t>
            </a:r>
            <a:r>
              <a:rPr lang="en-US" sz="2000" dirty="0">
                <a:latin typeface="Times New Roman" panose="02020603050405020304" pitchFamily="18" charset="0"/>
                <a:ea typeface="Times New Roman" panose="02020603050405020304" pitchFamily="18" charset="0"/>
              </a:rPr>
              <a:t> </a:t>
            </a:r>
            <a:r>
              <a:rPr lang="en-US" sz="2000" b="1" dirty="0">
                <a:solidFill>
                  <a:srgbClr val="FF0000"/>
                </a:solidFill>
                <a:latin typeface="Courier New" panose="02070309020205020404" pitchFamily="49" charset="0"/>
                <a:ea typeface="Times New Roman" panose="02020603050405020304" pitchFamily="18" charset="0"/>
              </a:rPr>
              <a:t>79054025255fb1a26e4bc422aef54eb4</a:t>
            </a:r>
            <a:r>
              <a:rPr lang="en-US" sz="2000" b="1" dirty="0">
                <a:solidFill>
                  <a:srgbClr val="FF0000"/>
                </a:solidFill>
                <a:latin typeface="Times New Roman" panose="02020603050405020304" pitchFamily="18" charset="0"/>
                <a:ea typeface="Times New Roman" panose="02020603050405020304" pitchFamily="18" charset="0"/>
              </a:rPr>
              <a:t>.</a:t>
            </a:r>
            <a:r>
              <a:rPr lang="en-US" sz="2000" dirty="0">
                <a:solidFill>
                  <a:srgbClr val="FF0000"/>
                </a:solidFill>
                <a:latin typeface="Times New Roman" panose="02020603050405020304" pitchFamily="18" charset="0"/>
                <a:ea typeface="Times New Roman" panose="02020603050405020304" pitchFamily="18" charset="0"/>
              </a:rPr>
              <a:t> </a:t>
            </a:r>
            <a:endParaRPr lang="en-US" sz="2000" dirty="0">
              <a:solidFill>
                <a:srgbClr val="FF0000"/>
              </a:solidFill>
            </a:endParaRPr>
          </a:p>
        </p:txBody>
      </p:sp>
    </p:spTree>
    <p:extLst>
      <p:ext uri="{BB962C8B-B14F-4D97-AF65-F5344CB8AC3E}">
        <p14:creationId xmlns:p14="http://schemas.microsoft.com/office/powerpoint/2010/main" val="13822066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E1DEDC-A7F9-4C88-915F-99045E3AEFC2}"/>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r">
              <a:buNone/>
            </a:pPr>
            <a:r>
              <a:rPr lang="en-US" sz="4000" dirty="0"/>
              <a:t>SELAMAT BELAJAR</a:t>
            </a:r>
          </a:p>
        </p:txBody>
      </p:sp>
    </p:spTree>
    <p:extLst>
      <p:ext uri="{BB962C8B-B14F-4D97-AF65-F5344CB8AC3E}">
        <p14:creationId xmlns:p14="http://schemas.microsoft.com/office/powerpoint/2010/main" val="662300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a:extLst>
              <a:ext uri="{FF2B5EF4-FFF2-40B4-BE49-F238E27FC236}">
                <a16:creationId xmlns:a16="http://schemas.microsoft.com/office/drawing/2014/main" id="{B406A677-73F1-4273-9312-F00659BFC6AB}"/>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3"/>
              </a:buBlip>
              <a:defRPr sz="3200">
                <a:solidFill>
                  <a:schemeClr val="tx1"/>
                </a:solidFill>
                <a:latin typeface="Tahoma" panose="020B0604030504040204" pitchFamily="34" charset="0"/>
              </a:defRPr>
            </a:lvl1pPr>
            <a:lvl2pPr marL="742950" indent="-285750">
              <a:spcBef>
                <a:spcPct val="20000"/>
              </a:spcBef>
              <a:buSzPct val="80000"/>
              <a:buBlip>
                <a:blip r:embed="rId4"/>
              </a:buBlip>
              <a:defRPr sz="2800">
                <a:solidFill>
                  <a:schemeClr val="tx1"/>
                </a:solidFill>
                <a:latin typeface="Tahoma" panose="020B0604030504040204" pitchFamily="34" charset="0"/>
              </a:defRPr>
            </a:lvl2pPr>
            <a:lvl3pPr marL="1143000" indent="-228600">
              <a:spcBef>
                <a:spcPct val="20000"/>
              </a:spcBef>
              <a:buSzPct val="70000"/>
              <a:buBlip>
                <a:blip r:embed="rId5"/>
              </a:buBlip>
              <a:defRPr sz="2400">
                <a:solidFill>
                  <a:schemeClr val="tx1"/>
                </a:solidFill>
                <a:latin typeface="Tahoma" panose="020B0604030504040204" pitchFamily="34" charset="0"/>
              </a:defRPr>
            </a:lvl3pPr>
            <a:lvl4pPr marL="1600200" indent="-228600">
              <a:spcBef>
                <a:spcPct val="20000"/>
              </a:spcBef>
              <a:buSzPct val="70000"/>
              <a:buBlip>
                <a:blip r:embed="rId6"/>
              </a:buBlip>
              <a:defRPr sz="2000">
                <a:solidFill>
                  <a:schemeClr val="tx1"/>
                </a:solidFill>
                <a:latin typeface="Tahoma" panose="020B0604030504040204" pitchFamily="34" charset="0"/>
              </a:defRPr>
            </a:lvl4pPr>
            <a:lvl5pPr marL="2057400" indent="-228600">
              <a:spcBef>
                <a:spcPct val="20000"/>
              </a:spcBef>
              <a:buSzPct val="70000"/>
              <a:buBlip>
                <a:blip r:embed="rId7"/>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6147" name="Slide Number Placeholder 5">
            <a:extLst>
              <a:ext uri="{FF2B5EF4-FFF2-40B4-BE49-F238E27FC236}">
                <a16:creationId xmlns:a16="http://schemas.microsoft.com/office/drawing/2014/main" id="{AFEBFFBA-1FBE-4D24-86F8-3DA03CEF62E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3"/>
              </a:buBlip>
              <a:defRPr sz="3200">
                <a:solidFill>
                  <a:schemeClr val="tx1"/>
                </a:solidFill>
                <a:latin typeface="Tahoma" panose="020B0604030504040204" pitchFamily="34" charset="0"/>
              </a:defRPr>
            </a:lvl1pPr>
            <a:lvl2pPr marL="742950" indent="-285750">
              <a:spcBef>
                <a:spcPct val="20000"/>
              </a:spcBef>
              <a:buSzPct val="80000"/>
              <a:buBlip>
                <a:blip r:embed="rId4"/>
              </a:buBlip>
              <a:defRPr sz="2800">
                <a:solidFill>
                  <a:schemeClr val="tx1"/>
                </a:solidFill>
                <a:latin typeface="Tahoma" panose="020B0604030504040204" pitchFamily="34" charset="0"/>
              </a:defRPr>
            </a:lvl2pPr>
            <a:lvl3pPr marL="1143000" indent="-228600">
              <a:spcBef>
                <a:spcPct val="20000"/>
              </a:spcBef>
              <a:buSzPct val="70000"/>
              <a:buBlip>
                <a:blip r:embed="rId5"/>
              </a:buBlip>
              <a:defRPr sz="2400">
                <a:solidFill>
                  <a:schemeClr val="tx1"/>
                </a:solidFill>
                <a:latin typeface="Tahoma" panose="020B0604030504040204" pitchFamily="34" charset="0"/>
              </a:defRPr>
            </a:lvl3pPr>
            <a:lvl4pPr marL="1600200" indent="-228600">
              <a:spcBef>
                <a:spcPct val="20000"/>
              </a:spcBef>
              <a:buSzPct val="70000"/>
              <a:buBlip>
                <a:blip r:embed="rId6"/>
              </a:buBlip>
              <a:defRPr sz="2000">
                <a:solidFill>
                  <a:schemeClr val="tx1"/>
                </a:solidFill>
                <a:latin typeface="Tahoma" panose="020B0604030504040204" pitchFamily="34" charset="0"/>
              </a:defRPr>
            </a:lvl4pPr>
            <a:lvl5pPr marL="2057400" indent="-228600">
              <a:spcBef>
                <a:spcPct val="20000"/>
              </a:spcBef>
              <a:buSzPct val="70000"/>
              <a:buBlip>
                <a:blip r:embed="rId7"/>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9pPr>
          </a:lstStyle>
          <a:p>
            <a:pPr>
              <a:spcBef>
                <a:spcPct val="0"/>
              </a:spcBef>
              <a:buSzTx/>
              <a:buFontTx/>
              <a:buNone/>
            </a:pPr>
            <a:fld id="{62D35041-877A-460B-9698-281D78D2FA86}" type="slidenum">
              <a:rPr lang="en-GB" altLang="en-US" sz="1400">
                <a:latin typeface="Times New Roman" panose="02020603050405020304" pitchFamily="18" charset="0"/>
              </a:rPr>
              <a:pPr>
                <a:spcBef>
                  <a:spcPct val="0"/>
                </a:spcBef>
                <a:buSzTx/>
                <a:buFontTx/>
                <a:buNone/>
              </a:pPr>
              <a:t>3</a:t>
            </a:fld>
            <a:endParaRPr lang="en-GB" altLang="en-US" sz="1400">
              <a:latin typeface="Times New Roman" panose="02020603050405020304" pitchFamily="18" charset="0"/>
            </a:endParaRPr>
          </a:p>
        </p:txBody>
      </p:sp>
      <p:sp>
        <p:nvSpPr>
          <p:cNvPr id="6148" name="Rectangle 2">
            <a:extLst>
              <a:ext uri="{FF2B5EF4-FFF2-40B4-BE49-F238E27FC236}">
                <a16:creationId xmlns:a16="http://schemas.microsoft.com/office/drawing/2014/main" id="{87B49732-A9FE-48CD-B793-B7262A56B74B}"/>
              </a:ext>
            </a:extLst>
          </p:cNvPr>
          <p:cNvSpPr>
            <a:spLocks noGrp="1" noChangeArrowheads="1"/>
          </p:cNvSpPr>
          <p:nvPr>
            <p:ph type="title"/>
          </p:nvPr>
        </p:nvSpPr>
        <p:spPr>
          <a:xfrm>
            <a:off x="927652" y="251251"/>
            <a:ext cx="7772400" cy="679450"/>
          </a:xfrm>
        </p:spPr>
        <p:txBody>
          <a:bodyPr>
            <a:normAutofit fontScale="90000"/>
          </a:bodyPr>
          <a:lstStyle/>
          <a:p>
            <a:pPr algn="l" eaLnBrk="1" hangingPunct="1"/>
            <a:r>
              <a:rPr lang="en-US" altLang="en-US" dirty="0" err="1"/>
              <a:t>Gambaran</a:t>
            </a:r>
            <a:r>
              <a:rPr lang="en-US" altLang="en-US" dirty="0"/>
              <a:t> </a:t>
            </a:r>
            <a:r>
              <a:rPr lang="en-US" altLang="en-US" dirty="0" err="1"/>
              <a:t>umum</a:t>
            </a:r>
            <a:endParaRPr lang="en-GB" altLang="en-US" dirty="0"/>
          </a:p>
        </p:txBody>
      </p:sp>
      <p:graphicFrame>
        <p:nvGraphicFramePr>
          <p:cNvPr id="6149" name="Object 4">
            <a:extLst>
              <a:ext uri="{FF2B5EF4-FFF2-40B4-BE49-F238E27FC236}">
                <a16:creationId xmlns:a16="http://schemas.microsoft.com/office/drawing/2014/main" id="{0099F0E9-7D59-44CA-8E0C-4FF5F1A95B65}"/>
              </a:ext>
            </a:extLst>
          </p:cNvPr>
          <p:cNvGraphicFramePr>
            <a:graphicFrameLocks noChangeAspect="1"/>
          </p:cNvGraphicFramePr>
          <p:nvPr>
            <p:extLst>
              <p:ext uri="{D42A27DB-BD31-4B8C-83A1-F6EECF244321}">
                <p14:modId xmlns:p14="http://schemas.microsoft.com/office/powerpoint/2010/main" val="1964296297"/>
              </p:ext>
            </p:extLst>
          </p:nvPr>
        </p:nvGraphicFramePr>
        <p:xfrm>
          <a:off x="927652" y="1074901"/>
          <a:ext cx="9694730" cy="5464011"/>
        </p:xfrm>
        <a:graphic>
          <a:graphicData uri="http://schemas.openxmlformats.org/presentationml/2006/ole">
            <mc:AlternateContent xmlns:mc="http://schemas.openxmlformats.org/markup-compatibility/2006">
              <mc:Choice xmlns:v="urn:schemas-microsoft-com:vml" Requires="v">
                <p:oleObj spid="_x0000_s1050" name="VISIO" r:id="rId8" imgW="6787134" imgH="3816858" progId="Visio.Drawing.5">
                  <p:embed/>
                </p:oleObj>
              </mc:Choice>
              <mc:Fallback>
                <p:oleObj name="VISIO" r:id="rId8" imgW="6787134" imgH="3816858" progId="Visio.Drawing.5">
                  <p:embed/>
                  <p:pic>
                    <p:nvPicPr>
                      <p:cNvPr id="6149" name="Object 4">
                        <a:extLst>
                          <a:ext uri="{FF2B5EF4-FFF2-40B4-BE49-F238E27FC236}">
                            <a16:creationId xmlns:a16="http://schemas.microsoft.com/office/drawing/2014/main" id="{0099F0E9-7D59-44CA-8E0C-4FF5F1A95B6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7652" y="1074901"/>
                        <a:ext cx="9694730" cy="5464011"/>
                      </a:xfrm>
                      <a:prstGeom prst="rect">
                        <a:avLst/>
                      </a:prstGeom>
                      <a:noFill/>
                      <a:ln>
                        <a:noFill/>
                      </a:ln>
                      <a:effectLst/>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4">
            <a:extLst>
              <a:ext uri="{FF2B5EF4-FFF2-40B4-BE49-F238E27FC236}">
                <a16:creationId xmlns:a16="http://schemas.microsoft.com/office/drawing/2014/main" id="{18DD29C1-C1FE-464E-BB61-96A42A491FE8}"/>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7171" name="Slide Number Placeholder 5">
            <a:extLst>
              <a:ext uri="{FF2B5EF4-FFF2-40B4-BE49-F238E27FC236}">
                <a16:creationId xmlns:a16="http://schemas.microsoft.com/office/drawing/2014/main" id="{385FBDA2-8F9E-4851-B3BA-00CC6599AFA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fld id="{F2FDC04D-40C1-4825-AA6D-FD6E28395951}" type="slidenum">
              <a:rPr lang="en-GB" altLang="en-US" sz="1400">
                <a:latin typeface="Times New Roman" panose="02020603050405020304" pitchFamily="18" charset="0"/>
              </a:rPr>
              <a:pPr>
                <a:spcBef>
                  <a:spcPct val="0"/>
                </a:spcBef>
                <a:buSzTx/>
                <a:buFontTx/>
                <a:buNone/>
              </a:pPr>
              <a:t>4</a:t>
            </a:fld>
            <a:endParaRPr lang="en-GB" altLang="en-US" sz="1400">
              <a:latin typeface="Times New Roman" panose="02020603050405020304" pitchFamily="18" charset="0"/>
            </a:endParaRPr>
          </a:p>
        </p:txBody>
      </p:sp>
      <p:sp>
        <p:nvSpPr>
          <p:cNvPr id="2" name="Rectangle 3">
            <a:extLst>
              <a:ext uri="{FF2B5EF4-FFF2-40B4-BE49-F238E27FC236}">
                <a16:creationId xmlns:a16="http://schemas.microsoft.com/office/drawing/2014/main" id="{6DD3D155-1342-4BA6-A5A9-245E6EB04A3E}"/>
              </a:ext>
            </a:extLst>
          </p:cNvPr>
          <p:cNvSpPr>
            <a:spLocks noGrp="1" noChangeArrowheads="1"/>
          </p:cNvSpPr>
          <p:nvPr>
            <p:ph type="body" idx="1"/>
          </p:nvPr>
        </p:nvSpPr>
        <p:spPr>
          <a:xfrm>
            <a:off x="805070" y="914400"/>
            <a:ext cx="10396330" cy="5181600"/>
          </a:xfrm>
        </p:spPr>
        <p:txBody>
          <a:bodyPr/>
          <a:lstStyle/>
          <a:p>
            <a:pPr marL="0" indent="0" eaLnBrk="1" hangingPunct="1">
              <a:buNone/>
              <a:defRPr/>
            </a:pPr>
            <a:r>
              <a:rPr lang="en-US" b="1" dirty="0" err="1">
                <a:solidFill>
                  <a:srgbClr val="030305"/>
                </a:solidFill>
                <a:latin typeface="Times New Roman" pitchFamily="18" charset="0"/>
                <a:cs typeface="Times New Roman" pitchFamily="18" charset="0"/>
              </a:rPr>
              <a:t>Langkah-langkah</a:t>
            </a:r>
            <a:r>
              <a:rPr lang="en-US" b="1" dirty="0">
                <a:solidFill>
                  <a:srgbClr val="030305"/>
                </a:solidFill>
                <a:latin typeface="Times New Roman" pitchFamily="18" charset="0"/>
                <a:cs typeface="Times New Roman" pitchFamily="18" charset="0"/>
              </a:rPr>
              <a:t> </a:t>
            </a:r>
            <a:r>
              <a:rPr lang="en-US" b="1" dirty="0" err="1">
                <a:solidFill>
                  <a:srgbClr val="030305"/>
                </a:solidFill>
                <a:latin typeface="Times New Roman" pitchFamily="18" charset="0"/>
                <a:cs typeface="Times New Roman" pitchFamily="18" charset="0"/>
              </a:rPr>
              <a:t>pembuatan</a:t>
            </a:r>
            <a:r>
              <a:rPr lang="en-US" b="1" dirty="0">
                <a:solidFill>
                  <a:srgbClr val="030305"/>
                </a:solidFill>
                <a:latin typeface="Times New Roman" pitchFamily="18" charset="0"/>
                <a:cs typeface="Times New Roman" pitchFamily="18" charset="0"/>
              </a:rPr>
              <a:t> </a:t>
            </a:r>
            <a:r>
              <a:rPr lang="en-US" b="1" i="1" dirty="0">
                <a:solidFill>
                  <a:srgbClr val="030305"/>
                </a:solidFill>
                <a:latin typeface="Times New Roman" pitchFamily="18" charset="0"/>
                <a:cs typeface="Times New Roman" pitchFamily="18" charset="0"/>
              </a:rPr>
              <a:t>message digest</a:t>
            </a:r>
            <a:r>
              <a:rPr lang="en-US" b="1" dirty="0">
                <a:solidFill>
                  <a:srgbClr val="030305"/>
                </a:solidFill>
                <a:latin typeface="Times New Roman" pitchFamily="18" charset="0"/>
                <a:cs typeface="Times New Roman" pitchFamily="18" charset="0"/>
              </a:rPr>
              <a:t> </a:t>
            </a:r>
            <a:r>
              <a:rPr lang="en-US" b="1" dirty="0" err="1">
                <a:solidFill>
                  <a:srgbClr val="030305"/>
                </a:solidFill>
                <a:latin typeface="Times New Roman" pitchFamily="18" charset="0"/>
                <a:cs typeface="Times New Roman" pitchFamily="18" charset="0"/>
              </a:rPr>
              <a:t>secara</a:t>
            </a:r>
            <a:r>
              <a:rPr lang="en-US" b="1" dirty="0">
                <a:solidFill>
                  <a:srgbClr val="030305"/>
                </a:solidFill>
                <a:latin typeface="Times New Roman" pitchFamily="18" charset="0"/>
                <a:cs typeface="Times New Roman" pitchFamily="18" charset="0"/>
              </a:rPr>
              <a:t> </a:t>
            </a:r>
            <a:r>
              <a:rPr lang="en-US" b="1" dirty="0" err="1">
                <a:solidFill>
                  <a:srgbClr val="030305"/>
                </a:solidFill>
                <a:latin typeface="Times New Roman" pitchFamily="18" charset="0"/>
                <a:cs typeface="Times New Roman" pitchFamily="18" charset="0"/>
              </a:rPr>
              <a:t>garis</a:t>
            </a:r>
            <a:r>
              <a:rPr lang="en-US" b="1" dirty="0">
                <a:solidFill>
                  <a:srgbClr val="030305"/>
                </a:solidFill>
                <a:latin typeface="Times New Roman" pitchFamily="18" charset="0"/>
                <a:cs typeface="Times New Roman" pitchFamily="18" charset="0"/>
              </a:rPr>
              <a:t> </a:t>
            </a:r>
            <a:r>
              <a:rPr lang="en-US" b="1" dirty="0" err="1">
                <a:solidFill>
                  <a:srgbClr val="030305"/>
                </a:solidFill>
                <a:latin typeface="Times New Roman" pitchFamily="18" charset="0"/>
                <a:cs typeface="Times New Roman" pitchFamily="18" charset="0"/>
              </a:rPr>
              <a:t>besar</a:t>
            </a:r>
            <a:r>
              <a:rPr lang="en-US" b="1" dirty="0">
                <a:solidFill>
                  <a:srgbClr val="030305"/>
                </a:solidFill>
                <a:latin typeface="Times New Roman" pitchFamily="18" charset="0"/>
                <a:cs typeface="Times New Roman" pitchFamily="18" charset="0"/>
              </a:rPr>
              <a:t>:</a:t>
            </a:r>
          </a:p>
          <a:p>
            <a:pPr marL="0" indent="0" eaLnBrk="1" hangingPunct="1">
              <a:buNone/>
              <a:defRPr/>
            </a:pPr>
            <a:endParaRPr lang="en-US" b="1" dirty="0">
              <a:solidFill>
                <a:srgbClr val="030305"/>
              </a:solidFill>
              <a:latin typeface="Times New Roman" pitchFamily="18" charset="0"/>
              <a:cs typeface="Times New Roman" pitchFamily="18" charset="0"/>
            </a:endParaRPr>
          </a:p>
          <a:p>
            <a:pPr eaLnBrk="1" hangingPunct="1">
              <a:buFontTx/>
              <a:buNone/>
              <a:defRPr/>
            </a:pPr>
            <a:r>
              <a:rPr lang="en-US" dirty="0">
                <a:solidFill>
                  <a:srgbClr val="030305"/>
                </a:solidFill>
                <a:cs typeface="Times New Roman" pitchFamily="18" charset="0"/>
              </a:rPr>
              <a:t>	1. </a:t>
            </a:r>
            <a:r>
              <a:rPr lang="en-US" dirty="0" err="1">
                <a:solidFill>
                  <a:srgbClr val="030305"/>
                </a:solidFill>
                <a:cs typeface="Times New Roman" pitchFamily="18" charset="0"/>
              </a:rPr>
              <a:t>Penambahan</a:t>
            </a:r>
            <a:r>
              <a:rPr lang="en-US" dirty="0">
                <a:solidFill>
                  <a:srgbClr val="030305"/>
                </a:solidFill>
                <a:cs typeface="Times New Roman" pitchFamily="18" charset="0"/>
              </a:rPr>
              <a:t> bit-bit </a:t>
            </a:r>
            <a:r>
              <a:rPr lang="en-US" dirty="0" err="1">
                <a:solidFill>
                  <a:srgbClr val="030305"/>
                </a:solidFill>
                <a:cs typeface="Times New Roman" pitchFamily="18" charset="0"/>
              </a:rPr>
              <a:t>pengganjal</a:t>
            </a:r>
            <a:r>
              <a:rPr lang="en-US" dirty="0">
                <a:solidFill>
                  <a:srgbClr val="030305"/>
                </a:solidFill>
                <a:cs typeface="Times New Roman" pitchFamily="18" charset="0"/>
              </a:rPr>
              <a:t>  (</a:t>
            </a:r>
            <a:r>
              <a:rPr lang="en-US" i="1" dirty="0">
                <a:solidFill>
                  <a:srgbClr val="030305"/>
                </a:solidFill>
                <a:cs typeface="Times New Roman" pitchFamily="18" charset="0"/>
              </a:rPr>
              <a:t>padding bits</a:t>
            </a:r>
            <a:r>
              <a:rPr lang="en-US" dirty="0">
                <a:solidFill>
                  <a:srgbClr val="030305"/>
                </a:solidFill>
                <a:cs typeface="Times New Roman" pitchFamily="18" charset="0"/>
              </a:rPr>
              <a:t>).</a:t>
            </a:r>
          </a:p>
          <a:p>
            <a:pPr eaLnBrk="1" hangingPunct="1">
              <a:buFontTx/>
              <a:buNone/>
              <a:defRPr/>
            </a:pPr>
            <a:endParaRPr lang="en-US" dirty="0">
              <a:solidFill>
                <a:srgbClr val="030305"/>
              </a:solidFill>
              <a:cs typeface="Times New Roman" pitchFamily="18" charset="0"/>
            </a:endParaRPr>
          </a:p>
          <a:p>
            <a:pPr eaLnBrk="1" hangingPunct="1">
              <a:buFontTx/>
              <a:buNone/>
              <a:defRPr/>
            </a:pPr>
            <a:r>
              <a:rPr lang="en-US" dirty="0">
                <a:solidFill>
                  <a:srgbClr val="030305"/>
                </a:solidFill>
                <a:cs typeface="Times New Roman" pitchFamily="18" charset="0"/>
              </a:rPr>
              <a:t>	2. </a:t>
            </a:r>
            <a:r>
              <a:rPr lang="en-US" dirty="0" err="1">
                <a:solidFill>
                  <a:srgbClr val="030305"/>
                </a:solidFill>
                <a:cs typeface="Times New Roman" pitchFamily="18" charset="0"/>
              </a:rPr>
              <a:t>Penambahan</a:t>
            </a:r>
            <a:r>
              <a:rPr lang="en-US" dirty="0">
                <a:solidFill>
                  <a:srgbClr val="030305"/>
                </a:solidFill>
                <a:cs typeface="Times New Roman" pitchFamily="18" charset="0"/>
              </a:rPr>
              <a:t> </a:t>
            </a:r>
            <a:r>
              <a:rPr lang="en-US" dirty="0" err="1">
                <a:solidFill>
                  <a:srgbClr val="030305"/>
                </a:solidFill>
                <a:cs typeface="Times New Roman" pitchFamily="18" charset="0"/>
              </a:rPr>
              <a:t>nilai</a:t>
            </a:r>
            <a:r>
              <a:rPr lang="en-US" dirty="0">
                <a:solidFill>
                  <a:srgbClr val="030305"/>
                </a:solidFill>
                <a:cs typeface="Times New Roman" pitchFamily="18" charset="0"/>
              </a:rPr>
              <a:t> </a:t>
            </a:r>
            <a:r>
              <a:rPr lang="en-US" dirty="0" err="1">
                <a:solidFill>
                  <a:srgbClr val="030305"/>
                </a:solidFill>
                <a:cs typeface="Times New Roman" pitchFamily="18" charset="0"/>
              </a:rPr>
              <a:t>panjang</a:t>
            </a:r>
            <a:r>
              <a:rPr lang="en-US" dirty="0">
                <a:solidFill>
                  <a:srgbClr val="030305"/>
                </a:solidFill>
                <a:cs typeface="Times New Roman" pitchFamily="18" charset="0"/>
              </a:rPr>
              <a:t> </a:t>
            </a:r>
            <a:r>
              <a:rPr lang="en-US" dirty="0" err="1">
                <a:solidFill>
                  <a:srgbClr val="030305"/>
                </a:solidFill>
                <a:cs typeface="Times New Roman" pitchFamily="18" charset="0"/>
              </a:rPr>
              <a:t>pesan</a:t>
            </a:r>
            <a:r>
              <a:rPr lang="en-US" dirty="0">
                <a:solidFill>
                  <a:srgbClr val="030305"/>
                </a:solidFill>
                <a:cs typeface="Times New Roman" pitchFamily="18" charset="0"/>
              </a:rPr>
              <a:t> </a:t>
            </a:r>
            <a:r>
              <a:rPr lang="en-US" dirty="0" err="1">
                <a:solidFill>
                  <a:srgbClr val="030305"/>
                </a:solidFill>
                <a:cs typeface="Times New Roman" pitchFamily="18" charset="0"/>
              </a:rPr>
              <a:t>semula</a:t>
            </a:r>
            <a:r>
              <a:rPr lang="en-US" dirty="0">
                <a:solidFill>
                  <a:srgbClr val="030305"/>
                </a:solidFill>
                <a:cs typeface="Times New Roman" pitchFamily="18" charset="0"/>
              </a:rPr>
              <a:t>.</a:t>
            </a:r>
          </a:p>
          <a:p>
            <a:pPr eaLnBrk="1" hangingPunct="1">
              <a:buFontTx/>
              <a:buNone/>
              <a:defRPr/>
            </a:pPr>
            <a:endParaRPr lang="en-US" dirty="0">
              <a:solidFill>
                <a:srgbClr val="030305"/>
              </a:solidFill>
              <a:cs typeface="Times New Roman" pitchFamily="18" charset="0"/>
            </a:endParaRPr>
          </a:p>
          <a:p>
            <a:pPr eaLnBrk="1" hangingPunct="1">
              <a:buFontTx/>
              <a:buNone/>
              <a:defRPr/>
            </a:pPr>
            <a:r>
              <a:rPr lang="en-US" dirty="0">
                <a:solidFill>
                  <a:srgbClr val="030305"/>
                </a:solidFill>
                <a:cs typeface="Times New Roman" pitchFamily="18" charset="0"/>
              </a:rPr>
              <a:t>	3. </a:t>
            </a:r>
            <a:r>
              <a:rPr lang="en-US" dirty="0" err="1">
                <a:solidFill>
                  <a:srgbClr val="030305"/>
                </a:solidFill>
                <a:cs typeface="Times New Roman" pitchFamily="18" charset="0"/>
              </a:rPr>
              <a:t>Inisialisasi</a:t>
            </a:r>
            <a:r>
              <a:rPr lang="en-US" dirty="0">
                <a:solidFill>
                  <a:srgbClr val="030305"/>
                </a:solidFill>
                <a:cs typeface="Times New Roman" pitchFamily="18" charset="0"/>
              </a:rPr>
              <a:t> </a:t>
            </a:r>
            <a:r>
              <a:rPr lang="en-US" dirty="0" err="1">
                <a:solidFill>
                  <a:srgbClr val="030305"/>
                </a:solidFill>
                <a:cs typeface="Times New Roman" pitchFamily="18" charset="0"/>
              </a:rPr>
              <a:t>penyangga</a:t>
            </a:r>
            <a:r>
              <a:rPr lang="en-US" dirty="0">
                <a:solidFill>
                  <a:srgbClr val="030305"/>
                </a:solidFill>
                <a:cs typeface="Times New Roman" pitchFamily="18" charset="0"/>
              </a:rPr>
              <a:t> (</a:t>
            </a:r>
            <a:r>
              <a:rPr lang="en-US" i="1" dirty="0">
                <a:solidFill>
                  <a:srgbClr val="030305"/>
                </a:solidFill>
                <a:cs typeface="Times New Roman" pitchFamily="18" charset="0"/>
              </a:rPr>
              <a:t>buffer</a:t>
            </a:r>
            <a:r>
              <a:rPr lang="en-US" dirty="0">
                <a:solidFill>
                  <a:srgbClr val="030305"/>
                </a:solidFill>
                <a:cs typeface="Times New Roman" pitchFamily="18" charset="0"/>
              </a:rPr>
              <a:t>) </a:t>
            </a:r>
            <a:r>
              <a:rPr lang="en-US" i="1" dirty="0">
                <a:solidFill>
                  <a:srgbClr val="030305"/>
                </a:solidFill>
                <a:cs typeface="Times New Roman" pitchFamily="18" charset="0"/>
              </a:rPr>
              <a:t>MD</a:t>
            </a:r>
            <a:r>
              <a:rPr lang="en-US" dirty="0">
                <a:solidFill>
                  <a:srgbClr val="030305"/>
                </a:solidFill>
                <a:cs typeface="Times New Roman" pitchFamily="18" charset="0"/>
              </a:rPr>
              <a:t>.</a:t>
            </a:r>
          </a:p>
          <a:p>
            <a:pPr eaLnBrk="1" hangingPunct="1">
              <a:buFontTx/>
              <a:buNone/>
              <a:defRPr/>
            </a:pPr>
            <a:endParaRPr lang="en-US" dirty="0">
              <a:solidFill>
                <a:srgbClr val="030305"/>
              </a:solidFill>
              <a:cs typeface="Times New Roman" pitchFamily="18" charset="0"/>
            </a:endParaRPr>
          </a:p>
          <a:p>
            <a:pPr marL="681038" indent="-681038">
              <a:buNone/>
              <a:defRPr/>
            </a:pPr>
            <a:r>
              <a:rPr lang="en-US" dirty="0">
                <a:solidFill>
                  <a:srgbClr val="030305"/>
                </a:solidFill>
                <a:cs typeface="Times New Roman" pitchFamily="18" charset="0"/>
              </a:rPr>
              <a:t>   4. </a:t>
            </a:r>
            <a:r>
              <a:rPr lang="en-US" dirty="0" err="1">
                <a:solidFill>
                  <a:srgbClr val="030305"/>
                </a:solidFill>
                <a:cs typeface="Times New Roman" pitchFamily="18" charset="0"/>
              </a:rPr>
              <a:t>Pengolahan</a:t>
            </a:r>
            <a:r>
              <a:rPr lang="en-US" dirty="0">
                <a:solidFill>
                  <a:srgbClr val="030305"/>
                </a:solidFill>
                <a:cs typeface="Times New Roman" pitchFamily="18" charset="0"/>
              </a:rPr>
              <a:t> </a:t>
            </a:r>
            <a:r>
              <a:rPr lang="en-US" dirty="0" err="1">
                <a:solidFill>
                  <a:srgbClr val="030305"/>
                </a:solidFill>
                <a:cs typeface="Times New Roman" pitchFamily="18" charset="0"/>
              </a:rPr>
              <a:t>pesan</a:t>
            </a:r>
            <a:r>
              <a:rPr lang="en-US" dirty="0">
                <a:solidFill>
                  <a:srgbClr val="030305"/>
                </a:solidFill>
                <a:cs typeface="Times New Roman" pitchFamily="18" charset="0"/>
              </a:rPr>
              <a:t> </a:t>
            </a:r>
            <a:r>
              <a:rPr lang="en-US" dirty="0" err="1">
                <a:solidFill>
                  <a:srgbClr val="030305"/>
                </a:solidFill>
                <a:cs typeface="Times New Roman" pitchFamily="18" charset="0"/>
              </a:rPr>
              <a:t>dalam</a:t>
            </a:r>
            <a:r>
              <a:rPr lang="en-US" dirty="0">
                <a:solidFill>
                  <a:srgbClr val="030305"/>
                </a:solidFill>
                <a:cs typeface="Times New Roman" pitchFamily="18" charset="0"/>
              </a:rPr>
              <a:t> </a:t>
            </a:r>
            <a:r>
              <a:rPr lang="en-US" dirty="0" err="1">
                <a:solidFill>
                  <a:srgbClr val="030305"/>
                </a:solidFill>
                <a:cs typeface="Times New Roman" pitchFamily="18" charset="0"/>
              </a:rPr>
              <a:t>blok</a:t>
            </a:r>
            <a:r>
              <a:rPr lang="en-US" dirty="0">
                <a:solidFill>
                  <a:srgbClr val="030305"/>
                </a:solidFill>
                <a:cs typeface="Times New Roman" pitchFamily="18" charset="0"/>
              </a:rPr>
              <a:t> </a:t>
            </a:r>
            <a:r>
              <a:rPr lang="en-US" dirty="0" err="1">
                <a:solidFill>
                  <a:srgbClr val="030305"/>
                </a:solidFill>
                <a:cs typeface="Times New Roman" pitchFamily="18" charset="0"/>
              </a:rPr>
              <a:t>berukuran</a:t>
            </a:r>
            <a:r>
              <a:rPr lang="en-US" dirty="0">
                <a:solidFill>
                  <a:srgbClr val="030305"/>
                </a:solidFill>
                <a:cs typeface="Times New Roman" pitchFamily="18" charset="0"/>
              </a:rPr>
              <a:t> 512 bit.</a:t>
            </a:r>
            <a:endParaRPr lang="en-GB" dirty="0">
              <a:solidFill>
                <a:srgbClr val="030305"/>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4">
            <a:extLst>
              <a:ext uri="{FF2B5EF4-FFF2-40B4-BE49-F238E27FC236}">
                <a16:creationId xmlns:a16="http://schemas.microsoft.com/office/drawing/2014/main" id="{90E9F1EB-B11C-4868-98A2-50BE61E6BAE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8195" name="Slide Number Placeholder 5">
            <a:extLst>
              <a:ext uri="{FF2B5EF4-FFF2-40B4-BE49-F238E27FC236}">
                <a16:creationId xmlns:a16="http://schemas.microsoft.com/office/drawing/2014/main" id="{DD42DAEA-B3C0-443A-927E-B093336A6E6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fld id="{E2212FEF-B688-4508-B866-33441F36A3DB}" type="slidenum">
              <a:rPr lang="en-GB" altLang="en-US" sz="1400">
                <a:latin typeface="Times New Roman" panose="02020603050405020304" pitchFamily="18" charset="0"/>
              </a:rPr>
              <a:pPr>
                <a:spcBef>
                  <a:spcPct val="0"/>
                </a:spcBef>
                <a:buSzTx/>
                <a:buFontTx/>
                <a:buNone/>
              </a:pPr>
              <a:t>5</a:t>
            </a:fld>
            <a:endParaRPr lang="en-GB" altLang="en-US" sz="1400">
              <a:latin typeface="Times New Roman" panose="02020603050405020304" pitchFamily="18" charset="0"/>
            </a:endParaRPr>
          </a:p>
        </p:txBody>
      </p:sp>
      <p:sp>
        <p:nvSpPr>
          <p:cNvPr id="8196" name="Rectangle 2">
            <a:extLst>
              <a:ext uri="{FF2B5EF4-FFF2-40B4-BE49-F238E27FC236}">
                <a16:creationId xmlns:a16="http://schemas.microsoft.com/office/drawing/2014/main" id="{5593C680-F67D-40A0-9AF4-622D8737843E}"/>
              </a:ext>
            </a:extLst>
          </p:cNvPr>
          <p:cNvSpPr>
            <a:spLocks noGrp="1" noChangeArrowheads="1"/>
          </p:cNvSpPr>
          <p:nvPr>
            <p:ph type="title"/>
          </p:nvPr>
        </p:nvSpPr>
        <p:spPr>
          <a:xfrm>
            <a:off x="824948" y="374098"/>
            <a:ext cx="9157252" cy="908050"/>
          </a:xfrm>
        </p:spPr>
        <p:txBody>
          <a:bodyPr>
            <a:normAutofit fontScale="90000"/>
          </a:bodyPr>
          <a:lstStyle/>
          <a:p>
            <a:pPr algn="l" eaLnBrk="1" hangingPunct="1"/>
            <a:r>
              <a:rPr lang="en-US" altLang="en-US" sz="3200" b="1" i="1" dirty="0">
                <a:cs typeface="Times New Roman" panose="02020603050405020304" pitchFamily="18" charset="0"/>
              </a:rPr>
              <a:t>1. </a:t>
            </a:r>
            <a:r>
              <a:rPr lang="en-US" altLang="en-US" sz="3200" b="1" i="1" dirty="0" err="1">
                <a:cs typeface="Times New Roman" panose="02020603050405020304" pitchFamily="18" charset="0"/>
              </a:rPr>
              <a:t>Penambahan</a:t>
            </a:r>
            <a:r>
              <a:rPr lang="en-US" altLang="en-US" sz="3200" b="1" i="1" dirty="0">
                <a:cs typeface="Times New Roman" panose="02020603050405020304" pitchFamily="18" charset="0"/>
              </a:rPr>
              <a:t> Bit-bit </a:t>
            </a:r>
            <a:r>
              <a:rPr lang="en-US" altLang="en-US" sz="3200" b="1" i="1" dirty="0" err="1">
                <a:cs typeface="Times New Roman" panose="02020603050405020304" pitchFamily="18" charset="0"/>
              </a:rPr>
              <a:t>Pengganjal</a:t>
            </a:r>
            <a:br>
              <a:rPr lang="en-US" altLang="en-US" sz="3200" dirty="0">
                <a:cs typeface="Times New Roman" panose="02020603050405020304" pitchFamily="18" charset="0"/>
              </a:rPr>
            </a:br>
            <a:endParaRPr lang="en-GB" altLang="en-US" sz="3200" dirty="0">
              <a:cs typeface="Times New Roman" panose="02020603050405020304" pitchFamily="18" charset="0"/>
            </a:endParaRPr>
          </a:p>
        </p:txBody>
      </p:sp>
      <p:sp>
        <p:nvSpPr>
          <p:cNvPr id="8197" name="Rectangle 3">
            <a:extLst>
              <a:ext uri="{FF2B5EF4-FFF2-40B4-BE49-F238E27FC236}">
                <a16:creationId xmlns:a16="http://schemas.microsoft.com/office/drawing/2014/main" id="{952972A1-75F7-4C69-8CEB-CE4322012AD3}"/>
              </a:ext>
            </a:extLst>
          </p:cNvPr>
          <p:cNvSpPr>
            <a:spLocks noGrp="1" noChangeArrowheads="1"/>
          </p:cNvSpPr>
          <p:nvPr>
            <p:ph type="body" idx="1"/>
          </p:nvPr>
        </p:nvSpPr>
        <p:spPr>
          <a:xfrm>
            <a:off x="1075703" y="3128204"/>
            <a:ext cx="10664687" cy="3170995"/>
          </a:xfrm>
        </p:spPr>
        <p:txBody>
          <a:bodyPr>
            <a:normAutofit/>
          </a:bodyPr>
          <a:lstStyle/>
          <a:p>
            <a:pPr eaLnBrk="1" hangingPunct="1"/>
            <a:r>
              <a:rPr lang="en-US" altLang="en-US" sz="2400" dirty="0" err="1">
                <a:solidFill>
                  <a:srgbClr val="030305"/>
                </a:solidFill>
                <a:cs typeface="Times New Roman" panose="02020603050405020304" pitchFamily="18" charset="0"/>
              </a:rPr>
              <a:t>Pesan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ditambah</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dengan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sejumlah</a:t>
            </a:r>
            <a:r>
              <a:rPr lang="en-US" altLang="en-US" sz="2400" dirty="0">
                <a:solidFill>
                  <a:srgbClr val="030305"/>
                </a:solidFill>
                <a:cs typeface="Times New Roman" panose="02020603050405020304" pitchFamily="18" charset="0"/>
              </a:rPr>
              <a:t> bit </a:t>
            </a:r>
            <a:r>
              <a:rPr lang="en-US" altLang="en-US" sz="2400" dirty="0" err="1">
                <a:solidFill>
                  <a:srgbClr val="030305"/>
                </a:solidFill>
                <a:cs typeface="Times New Roman" panose="02020603050405020304" pitchFamily="18" charset="0"/>
              </a:rPr>
              <a:t>pengganjal</a:t>
            </a:r>
            <a:r>
              <a:rPr lang="en-US" altLang="en-US" sz="2400" dirty="0">
                <a:solidFill>
                  <a:srgbClr val="030305"/>
                </a:solidFill>
                <a:cs typeface="Times New Roman" panose="02020603050405020304" pitchFamily="18" charset="0"/>
              </a:rPr>
              <a:t> (</a:t>
            </a:r>
            <a:r>
              <a:rPr lang="en-US" altLang="en-US" sz="2400" i="1" dirty="0">
                <a:solidFill>
                  <a:srgbClr val="030305"/>
                </a:solidFill>
                <a:cs typeface="Times New Roman" panose="02020603050405020304" pitchFamily="18" charset="0"/>
              </a:rPr>
              <a:t>padding bits</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sedemikian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sehingga</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panjang</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pesan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dalam</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satuan</a:t>
            </a:r>
            <a:r>
              <a:rPr lang="en-US" altLang="en-US" sz="2400" dirty="0">
                <a:solidFill>
                  <a:srgbClr val="030305"/>
                </a:solidFill>
                <a:cs typeface="Times New Roman" panose="02020603050405020304" pitchFamily="18" charset="0"/>
              </a:rPr>
              <a:t> bit) </a:t>
            </a:r>
            <a:r>
              <a:rPr lang="en-US" altLang="en-US" sz="2400" dirty="0" err="1">
                <a:solidFill>
                  <a:srgbClr val="030305"/>
                </a:solidFill>
                <a:cs typeface="Times New Roman" panose="02020603050405020304" pitchFamily="18" charset="0"/>
              </a:rPr>
              <a:t>kongruen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dengan</a:t>
            </a:r>
            <a:r>
              <a:rPr lang="en-US" altLang="en-US" sz="2400" dirty="0">
                <a:solidFill>
                  <a:srgbClr val="030305"/>
                </a:solidFill>
                <a:cs typeface="Times New Roman" panose="02020603050405020304" pitchFamily="18" charset="0"/>
              </a:rPr>
              <a:t> 448 (mod 512).  </a:t>
            </a:r>
          </a:p>
          <a:p>
            <a:pPr eaLnBrk="1" hangingPunct="1"/>
            <a:r>
              <a:rPr lang="en-US" altLang="en-US" sz="2400" dirty="0">
                <a:solidFill>
                  <a:srgbClr val="030305"/>
                </a:solidFill>
                <a:cs typeface="Times New Roman" panose="02020603050405020304" pitchFamily="18" charset="0"/>
              </a:rPr>
              <a:t>Panjang bit-bit </a:t>
            </a:r>
            <a:r>
              <a:rPr lang="en-US" altLang="en-US" sz="2400" dirty="0" err="1">
                <a:solidFill>
                  <a:srgbClr val="030305"/>
                </a:solidFill>
                <a:cs typeface="Times New Roman" panose="02020603050405020304" pitchFamily="18" charset="0"/>
              </a:rPr>
              <a:t>pengganjal</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adalah</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antara</a:t>
            </a:r>
            <a:r>
              <a:rPr lang="en-US" altLang="en-US" sz="2400" dirty="0">
                <a:solidFill>
                  <a:srgbClr val="030305"/>
                </a:solidFill>
                <a:cs typeface="Times New Roman" panose="02020603050405020304" pitchFamily="18" charset="0"/>
              </a:rPr>
              <a:t> 1 </a:t>
            </a:r>
            <a:r>
              <a:rPr lang="en-US" altLang="en-US" sz="2400" dirty="0" err="1">
                <a:solidFill>
                  <a:srgbClr val="030305"/>
                </a:solidFill>
                <a:cs typeface="Times New Roman" panose="02020603050405020304" pitchFamily="18" charset="0"/>
              </a:rPr>
              <a:t>sampai</a:t>
            </a:r>
            <a:r>
              <a:rPr lang="en-US" altLang="en-US" sz="2400" dirty="0">
                <a:solidFill>
                  <a:srgbClr val="030305"/>
                </a:solidFill>
                <a:cs typeface="Times New Roman" panose="02020603050405020304" pitchFamily="18" charset="0"/>
              </a:rPr>
              <a:t> 512. </a:t>
            </a:r>
          </a:p>
          <a:p>
            <a:r>
              <a:rPr lang="en-US" altLang="en-US" sz="2400" dirty="0">
                <a:solidFill>
                  <a:srgbClr val="030305"/>
                </a:solidFill>
                <a:cs typeface="Times New Roman" panose="02020603050405020304" pitchFamily="18" charset="0"/>
              </a:rPr>
              <a:t>Bit-bit </a:t>
            </a:r>
            <a:r>
              <a:rPr lang="en-US" altLang="en-US" sz="2400" dirty="0" err="1">
                <a:solidFill>
                  <a:srgbClr val="030305"/>
                </a:solidFill>
                <a:cs typeface="Times New Roman" panose="02020603050405020304" pitchFamily="18" charset="0"/>
              </a:rPr>
              <a:t>pengganjal</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terdiri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dari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sebuah</a:t>
            </a:r>
            <a:r>
              <a:rPr lang="en-US" altLang="en-US" sz="2400" dirty="0">
                <a:solidFill>
                  <a:srgbClr val="030305"/>
                </a:solidFill>
                <a:cs typeface="Times New Roman" panose="02020603050405020304" pitchFamily="18" charset="0"/>
              </a:rPr>
              <a:t> bit 1 </a:t>
            </a:r>
            <a:r>
              <a:rPr lang="en-US" altLang="en-US" sz="2400" dirty="0" err="1">
                <a:solidFill>
                  <a:srgbClr val="030305"/>
                </a:solidFill>
                <a:cs typeface="Times New Roman" panose="02020603050405020304" pitchFamily="18" charset="0"/>
              </a:rPr>
              <a:t>diikuti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dengan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sisanya</a:t>
            </a:r>
            <a:r>
              <a:rPr lang="en-US" altLang="en-US" sz="2400" dirty="0">
                <a:solidFill>
                  <a:srgbClr val="030305"/>
                </a:solidFill>
                <a:cs typeface="Times New Roman" panose="02020603050405020304" pitchFamily="18" charset="0"/>
              </a:rPr>
              <a:t> bit 0.</a:t>
            </a:r>
          </a:p>
          <a:p>
            <a:endParaRPr lang="en-US" altLang="en-US" sz="2400" dirty="0">
              <a:solidFill>
                <a:srgbClr val="030305"/>
              </a:solidFill>
              <a:cs typeface="Times New Roman" panose="02020603050405020304" pitchFamily="18" charset="0"/>
            </a:endParaRPr>
          </a:p>
          <a:p>
            <a:r>
              <a:rPr lang="en-US" altLang="en-US" sz="2400" dirty="0" err="1">
                <a:solidFill>
                  <a:srgbClr val="030305"/>
                </a:solidFill>
                <a:cs typeface="Times New Roman" panose="02020603050405020304" pitchFamily="18" charset="0"/>
              </a:rPr>
              <a:t>Contoh</a:t>
            </a:r>
            <a:r>
              <a:rPr lang="en-US" altLang="en-US" sz="2400" dirty="0">
                <a:solidFill>
                  <a:srgbClr val="030305"/>
                </a:solidFill>
                <a:cs typeface="Times New Roman" panose="02020603050405020304" pitchFamily="18" charset="0"/>
              </a:rPr>
              <a:t>: K = 32000 bit </a:t>
            </a:r>
            <a:r>
              <a:rPr lang="en-US" altLang="en-US" sz="2400" dirty="0">
                <a:solidFill>
                  <a:srgbClr val="030305"/>
                </a:solidFill>
                <a:cs typeface="Times New Roman" panose="02020603050405020304" pitchFamily="18" charset="0"/>
                <a:sym typeface="Wingdings" panose="05000000000000000000" pitchFamily="2" charset="2"/>
              </a:rPr>
              <a:t> 32000 + </a:t>
            </a:r>
            <a:r>
              <a:rPr lang="en-US" altLang="en-US" sz="2400" dirty="0">
                <a:solidFill>
                  <a:srgbClr val="FF0000"/>
                </a:solidFill>
                <a:cs typeface="Times New Roman" panose="02020603050405020304" pitchFamily="18" charset="0"/>
                <a:sym typeface="Wingdings" panose="05000000000000000000" pitchFamily="2" charset="2"/>
              </a:rPr>
              <a:t>192 bit </a:t>
            </a:r>
            <a:r>
              <a:rPr lang="en-US" altLang="en-US" sz="2400" dirty="0">
                <a:solidFill>
                  <a:srgbClr val="030305"/>
                </a:solidFill>
                <a:cs typeface="Times New Roman" panose="02020603050405020304" pitchFamily="18" charset="0"/>
                <a:sym typeface="Wingdings" panose="05000000000000000000" pitchFamily="2" charset="2"/>
              </a:rPr>
              <a:t>= 32192  32192 mod 512 = 448</a:t>
            </a:r>
            <a:endParaRPr lang="en-GB" altLang="en-US" sz="2400" dirty="0">
              <a:solidFill>
                <a:srgbClr val="030305"/>
              </a:solidFill>
            </a:endParaRPr>
          </a:p>
        </p:txBody>
      </p:sp>
      <p:pic>
        <p:nvPicPr>
          <p:cNvPr id="2" name="Picture 1">
            <a:extLst>
              <a:ext uri="{FF2B5EF4-FFF2-40B4-BE49-F238E27FC236}">
                <a16:creationId xmlns:a16="http://schemas.microsoft.com/office/drawing/2014/main" id="{146E73D6-0C10-433C-8DC5-1A9B47747601}"/>
              </a:ext>
            </a:extLst>
          </p:cNvPr>
          <p:cNvPicPr>
            <a:picLocks noChangeAspect="1"/>
          </p:cNvPicPr>
          <p:nvPr/>
        </p:nvPicPr>
        <p:blipFill>
          <a:blip r:embed="rId7"/>
          <a:stretch>
            <a:fillRect/>
          </a:stretch>
        </p:blipFill>
        <p:spPr>
          <a:xfrm>
            <a:off x="1006129" y="931655"/>
            <a:ext cx="9145335" cy="1853924"/>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a:extLst>
              <a:ext uri="{FF2B5EF4-FFF2-40B4-BE49-F238E27FC236}">
                <a16:creationId xmlns:a16="http://schemas.microsoft.com/office/drawing/2014/main" id="{5683EFAD-8E5B-4BA3-B5FF-9C58206D6FB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9219" name="Slide Number Placeholder 5">
            <a:extLst>
              <a:ext uri="{FF2B5EF4-FFF2-40B4-BE49-F238E27FC236}">
                <a16:creationId xmlns:a16="http://schemas.microsoft.com/office/drawing/2014/main" id="{DFB82E46-FD9D-4120-AD4E-D1F22DABE32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fld id="{BBECAD8E-91A2-4FC0-BE6B-14CE5EC78E24}" type="slidenum">
              <a:rPr lang="en-GB" altLang="en-US" sz="1400">
                <a:latin typeface="Times New Roman" panose="02020603050405020304" pitchFamily="18" charset="0"/>
              </a:rPr>
              <a:pPr>
                <a:spcBef>
                  <a:spcPct val="0"/>
                </a:spcBef>
                <a:buSzTx/>
                <a:buFontTx/>
                <a:buNone/>
              </a:pPr>
              <a:t>6</a:t>
            </a:fld>
            <a:endParaRPr lang="en-GB" altLang="en-US" sz="1400">
              <a:latin typeface="Times New Roman" panose="02020603050405020304" pitchFamily="18" charset="0"/>
            </a:endParaRPr>
          </a:p>
        </p:txBody>
      </p:sp>
      <p:sp>
        <p:nvSpPr>
          <p:cNvPr id="9220" name="Rectangle 2">
            <a:extLst>
              <a:ext uri="{FF2B5EF4-FFF2-40B4-BE49-F238E27FC236}">
                <a16:creationId xmlns:a16="http://schemas.microsoft.com/office/drawing/2014/main" id="{4BA1DD65-8BED-4C9A-9004-CD45A1580EDF}"/>
              </a:ext>
            </a:extLst>
          </p:cNvPr>
          <p:cNvSpPr>
            <a:spLocks noGrp="1" noChangeArrowheads="1"/>
          </p:cNvSpPr>
          <p:nvPr>
            <p:ph type="title"/>
          </p:nvPr>
        </p:nvSpPr>
        <p:spPr>
          <a:xfrm>
            <a:off x="947530" y="269496"/>
            <a:ext cx="7772400" cy="679450"/>
          </a:xfrm>
        </p:spPr>
        <p:txBody>
          <a:bodyPr/>
          <a:lstStyle/>
          <a:p>
            <a:pPr algn="l" eaLnBrk="1" hangingPunct="1"/>
            <a:r>
              <a:rPr lang="en-US" altLang="en-US" sz="3200" b="1" i="1" dirty="0">
                <a:cs typeface="Times New Roman" panose="02020603050405020304" pitchFamily="18" charset="0"/>
              </a:rPr>
              <a:t>2. </a:t>
            </a:r>
            <a:r>
              <a:rPr lang="en-US" altLang="en-US" sz="3200" b="1" i="1" dirty="0" err="1">
                <a:cs typeface="Times New Roman" panose="02020603050405020304" pitchFamily="18" charset="0"/>
              </a:rPr>
              <a:t>Penambahan</a:t>
            </a:r>
            <a:r>
              <a:rPr lang="en-US" altLang="en-US" sz="3200" b="1" i="1" dirty="0">
                <a:cs typeface="Times New Roman" panose="02020603050405020304" pitchFamily="18" charset="0"/>
              </a:rPr>
              <a:t> Nilai Panjang </a:t>
            </a:r>
            <a:r>
              <a:rPr lang="en-US" altLang="en-US" sz="3200" b="1" i="1" dirty="0" err="1">
                <a:cs typeface="Times New Roman" panose="02020603050405020304" pitchFamily="18" charset="0"/>
              </a:rPr>
              <a:t>Pesan</a:t>
            </a:r>
            <a:r>
              <a:rPr lang="en-US" altLang="en-US" sz="3200" b="1" i="1" dirty="0">
                <a:cs typeface="Times New Roman" panose="02020603050405020304" pitchFamily="18" charset="0"/>
              </a:rPr>
              <a:t> </a:t>
            </a:r>
            <a:endParaRPr lang="en-GB" altLang="en-US" dirty="0">
              <a:cs typeface="Times New Roman" panose="02020603050405020304" pitchFamily="18" charset="0"/>
            </a:endParaRPr>
          </a:p>
        </p:txBody>
      </p:sp>
      <p:sp>
        <p:nvSpPr>
          <p:cNvPr id="9221" name="Rectangle 3">
            <a:extLst>
              <a:ext uri="{FF2B5EF4-FFF2-40B4-BE49-F238E27FC236}">
                <a16:creationId xmlns:a16="http://schemas.microsoft.com/office/drawing/2014/main" id="{E91F30E0-F934-44D7-8D3D-39DD75D101C4}"/>
              </a:ext>
            </a:extLst>
          </p:cNvPr>
          <p:cNvSpPr>
            <a:spLocks noGrp="1" noChangeArrowheads="1"/>
          </p:cNvSpPr>
          <p:nvPr>
            <p:ph type="body" idx="1"/>
          </p:nvPr>
        </p:nvSpPr>
        <p:spPr>
          <a:xfrm>
            <a:off x="1026008" y="3429000"/>
            <a:ext cx="10771740" cy="2870200"/>
          </a:xfrm>
        </p:spPr>
        <p:txBody>
          <a:bodyPr>
            <a:normAutofit/>
          </a:bodyPr>
          <a:lstStyle/>
          <a:p>
            <a:pPr eaLnBrk="1" hangingPunct="1">
              <a:lnSpc>
                <a:spcPct val="90000"/>
              </a:lnSpc>
            </a:pPr>
            <a:r>
              <a:rPr lang="en-US" altLang="en-US" sz="2400" dirty="0" err="1">
                <a:solidFill>
                  <a:srgbClr val="030305"/>
                </a:solidFill>
                <a:cs typeface="Times New Roman" panose="02020603050405020304" pitchFamily="18" charset="0"/>
              </a:rPr>
              <a:t>Pesan</a:t>
            </a:r>
            <a:r>
              <a:rPr lang="en-US" altLang="en-US" sz="2400" dirty="0">
                <a:solidFill>
                  <a:srgbClr val="030305"/>
                </a:solidFill>
                <a:cs typeface="Times New Roman" panose="02020603050405020304" pitchFamily="18" charset="0"/>
              </a:rPr>
              <a:t> yang </a:t>
            </a:r>
            <a:r>
              <a:rPr lang="en-US" altLang="en-US" sz="2400" dirty="0" err="1">
                <a:solidFill>
                  <a:srgbClr val="030305"/>
                </a:solidFill>
                <a:cs typeface="Times New Roman" panose="02020603050405020304" pitchFamily="18" charset="0"/>
              </a:rPr>
              <a:t>telah</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diberi</a:t>
            </a:r>
            <a:r>
              <a:rPr lang="en-US" altLang="en-US" sz="2400" dirty="0">
                <a:solidFill>
                  <a:srgbClr val="030305"/>
                </a:solidFill>
                <a:cs typeface="Times New Roman" panose="02020603050405020304" pitchFamily="18" charset="0"/>
              </a:rPr>
              <a:t> bit-bit </a:t>
            </a:r>
            <a:r>
              <a:rPr lang="en-US" altLang="en-US" sz="2400" dirty="0" err="1">
                <a:solidFill>
                  <a:srgbClr val="030305"/>
                </a:solidFill>
                <a:cs typeface="Times New Roman" panose="02020603050405020304" pitchFamily="18" charset="0"/>
              </a:rPr>
              <a:t>pengganjal</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selanjutnya</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ditambah</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lagi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dengan</a:t>
            </a:r>
            <a:r>
              <a:rPr lang="en-US" altLang="en-US" sz="2400" dirty="0">
                <a:solidFill>
                  <a:srgbClr val="030305"/>
                </a:solidFill>
                <a:cs typeface="Times New Roman" panose="02020603050405020304" pitchFamily="18" charset="0"/>
              </a:rPr>
              <a:t> 64 bit yang </a:t>
            </a:r>
            <a:r>
              <a:rPr lang="en-US" altLang="en-US" sz="2400" dirty="0" err="1">
                <a:solidFill>
                  <a:srgbClr val="030305"/>
                </a:solidFill>
                <a:cs typeface="Times New Roman" panose="02020603050405020304" pitchFamily="18" charset="0"/>
              </a:rPr>
              <a:t>menyatakan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panjang</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pesan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semula</a:t>
            </a:r>
            <a:r>
              <a:rPr lang="en-US" altLang="en-US" sz="2400" dirty="0">
                <a:solidFill>
                  <a:srgbClr val="030305"/>
                </a:solidFill>
                <a:cs typeface="Times New Roman" panose="02020603050405020304" pitchFamily="18" charset="0"/>
              </a:rPr>
              <a:t>. </a:t>
            </a:r>
          </a:p>
          <a:p>
            <a:pPr eaLnBrk="1" hangingPunct="1">
              <a:lnSpc>
                <a:spcPct val="90000"/>
              </a:lnSpc>
              <a:buFontTx/>
              <a:buNone/>
            </a:pP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Contoh</a:t>
            </a:r>
            <a:r>
              <a:rPr lang="en-US" altLang="en-US" sz="2400" dirty="0">
                <a:solidFill>
                  <a:srgbClr val="030305"/>
                </a:solidFill>
                <a:cs typeface="Times New Roman" panose="02020603050405020304" pitchFamily="18" charset="0"/>
              </a:rPr>
              <a:t>: K = 32000 = 111110100000000</a:t>
            </a:r>
            <a:r>
              <a:rPr lang="en-US" altLang="en-US" sz="2400" baseline="-25000" dirty="0">
                <a:solidFill>
                  <a:srgbClr val="030305"/>
                </a:solidFill>
                <a:cs typeface="Times New Roman" panose="02020603050405020304" pitchFamily="18" charset="0"/>
              </a:rPr>
              <a:t>2</a:t>
            </a:r>
            <a:r>
              <a:rPr lang="en-US" altLang="en-US" sz="2400" dirty="0">
                <a:solidFill>
                  <a:srgbClr val="030305"/>
                </a:solidFill>
                <a:cs typeface="Times New Roman" panose="02020603050405020304" pitchFamily="18" charset="0"/>
              </a:rPr>
              <a:t> = 000…111110100000000</a:t>
            </a:r>
          </a:p>
          <a:p>
            <a:pPr eaLnBrk="1" hangingPunct="1">
              <a:lnSpc>
                <a:spcPct val="90000"/>
              </a:lnSpc>
            </a:pPr>
            <a:endParaRPr lang="en-US" altLang="en-US" sz="2400" dirty="0">
              <a:solidFill>
                <a:srgbClr val="030305"/>
              </a:solidFill>
              <a:cs typeface="Times New Roman" panose="02020603050405020304" pitchFamily="18" charset="0"/>
            </a:endParaRPr>
          </a:p>
          <a:p>
            <a:pPr eaLnBrk="1" hangingPunct="1">
              <a:lnSpc>
                <a:spcPct val="90000"/>
              </a:lnSpc>
            </a:pPr>
            <a:r>
              <a:rPr lang="en-US" altLang="en-US" sz="2400" dirty="0" err="1">
                <a:solidFill>
                  <a:srgbClr val="030305"/>
                </a:solidFill>
                <a:cs typeface="Times New Roman" panose="02020603050405020304" pitchFamily="18" charset="0"/>
              </a:rPr>
              <a:t>Jika</a:t>
            </a:r>
            <a:r>
              <a:rPr lang="en-US" altLang="en-US" sz="2400" dirty="0">
                <a:solidFill>
                  <a:srgbClr val="030305"/>
                </a:solidFill>
                <a:cs typeface="Times New Roman" panose="02020603050405020304" pitchFamily="18" charset="0"/>
              </a:rPr>
              <a:t> K &gt; 2</a:t>
            </a:r>
            <a:r>
              <a:rPr lang="en-US" altLang="en-US" sz="2400" baseline="30000" dirty="0">
                <a:solidFill>
                  <a:srgbClr val="030305"/>
                </a:solidFill>
                <a:cs typeface="Times New Roman" panose="02020603050405020304" pitchFamily="18" charset="0"/>
              </a:rPr>
              <a:t>64</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maka</a:t>
            </a:r>
            <a:r>
              <a:rPr lang="en-US" altLang="en-US" sz="2400" dirty="0">
                <a:solidFill>
                  <a:srgbClr val="030305"/>
                </a:solidFill>
                <a:cs typeface="Times New Roman" panose="02020603050405020304" pitchFamily="18" charset="0"/>
              </a:rPr>
              <a:t> yang </a:t>
            </a:r>
            <a:r>
              <a:rPr lang="en-US" altLang="en-US" sz="2400" dirty="0" err="1">
                <a:solidFill>
                  <a:srgbClr val="030305"/>
                </a:solidFill>
                <a:cs typeface="Times New Roman" panose="02020603050405020304" pitchFamily="18" charset="0"/>
              </a:rPr>
              <a:t>diambil</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adalah</a:t>
            </a:r>
            <a:r>
              <a:rPr lang="en-US" altLang="en-US" sz="2400" dirty="0">
                <a:solidFill>
                  <a:srgbClr val="030305"/>
                </a:solidFill>
                <a:cs typeface="Times New Roman" panose="02020603050405020304" pitchFamily="18" charset="0"/>
              </a:rPr>
              <a:t> K mod 2</a:t>
            </a:r>
            <a:r>
              <a:rPr lang="en-US" altLang="en-US" sz="2400" baseline="30000" dirty="0">
                <a:solidFill>
                  <a:srgbClr val="030305"/>
                </a:solidFill>
                <a:cs typeface="Times New Roman" panose="02020603050405020304" pitchFamily="18" charset="0"/>
              </a:rPr>
              <a:t>64</a:t>
            </a:r>
            <a:r>
              <a:rPr lang="en-US" altLang="en-US" sz="2400" dirty="0">
                <a:solidFill>
                  <a:srgbClr val="030305"/>
                </a:solidFill>
                <a:cs typeface="Times New Roman" panose="02020603050405020304" pitchFamily="18" charset="0"/>
              </a:rPr>
              <a:t>.  </a:t>
            </a:r>
          </a:p>
          <a:p>
            <a:pPr eaLnBrk="1" hangingPunct="1">
              <a:lnSpc>
                <a:spcPct val="90000"/>
              </a:lnSpc>
            </a:pPr>
            <a:r>
              <a:rPr lang="en-US" altLang="en-US" sz="2400" dirty="0">
                <a:solidFill>
                  <a:srgbClr val="030305"/>
                </a:solidFill>
                <a:cs typeface="Times New Roman" panose="02020603050405020304" pitchFamily="18" charset="0"/>
              </a:rPr>
              <a:t>Setelah </a:t>
            </a:r>
            <a:r>
              <a:rPr lang="en-US" altLang="en-US" sz="2400" dirty="0" err="1">
                <a:solidFill>
                  <a:srgbClr val="030305"/>
                </a:solidFill>
                <a:cs typeface="Times New Roman" panose="02020603050405020304" pitchFamily="18" charset="0"/>
              </a:rPr>
              <a:t>ditambah</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dengan</a:t>
            </a:r>
            <a:r>
              <a:rPr lang="en-US" altLang="en-US" sz="2400" dirty="0">
                <a:solidFill>
                  <a:srgbClr val="030305"/>
                </a:solidFill>
                <a:cs typeface="Times New Roman" panose="02020603050405020304" pitchFamily="18" charset="0"/>
              </a:rPr>
              <a:t> 64 bit, </a:t>
            </a:r>
            <a:r>
              <a:rPr lang="en-US" altLang="en-US" sz="2400" dirty="0" err="1">
                <a:solidFill>
                  <a:srgbClr val="030305"/>
                </a:solidFill>
                <a:cs typeface="Times New Roman" panose="02020603050405020304" pitchFamily="18" charset="0"/>
              </a:rPr>
              <a:t>panjang</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pesan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sekarang</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menjadi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kelipatan</a:t>
            </a:r>
            <a:r>
              <a:rPr lang="en-US" altLang="en-US" sz="2400" dirty="0">
                <a:solidFill>
                  <a:srgbClr val="030305"/>
                </a:solidFill>
                <a:cs typeface="Times New Roman" panose="02020603050405020304" pitchFamily="18" charset="0"/>
              </a:rPr>
              <a:t> 512 bit.</a:t>
            </a:r>
            <a:endParaRPr lang="en-GB" altLang="en-US" sz="2400" dirty="0">
              <a:solidFill>
                <a:srgbClr val="030305"/>
              </a:solidFill>
            </a:endParaRPr>
          </a:p>
        </p:txBody>
      </p:sp>
      <p:pic>
        <p:nvPicPr>
          <p:cNvPr id="7" name="Picture 6">
            <a:extLst>
              <a:ext uri="{FF2B5EF4-FFF2-40B4-BE49-F238E27FC236}">
                <a16:creationId xmlns:a16="http://schemas.microsoft.com/office/drawing/2014/main" id="{6F4D93C8-4497-4666-BEC2-FF7C2B120A0A}"/>
              </a:ext>
            </a:extLst>
          </p:cNvPr>
          <p:cNvPicPr>
            <a:picLocks noChangeAspect="1"/>
          </p:cNvPicPr>
          <p:nvPr/>
        </p:nvPicPr>
        <p:blipFill>
          <a:blip r:embed="rId7"/>
          <a:stretch>
            <a:fillRect/>
          </a:stretch>
        </p:blipFill>
        <p:spPr>
          <a:xfrm>
            <a:off x="1026008" y="1063728"/>
            <a:ext cx="9145335" cy="1853924"/>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4">
            <a:extLst>
              <a:ext uri="{FF2B5EF4-FFF2-40B4-BE49-F238E27FC236}">
                <a16:creationId xmlns:a16="http://schemas.microsoft.com/office/drawing/2014/main" id="{23C03FFD-0BFA-46C1-8132-A5160DE939E4}"/>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10243" name="Slide Number Placeholder 5">
            <a:extLst>
              <a:ext uri="{FF2B5EF4-FFF2-40B4-BE49-F238E27FC236}">
                <a16:creationId xmlns:a16="http://schemas.microsoft.com/office/drawing/2014/main" id="{9301801F-38D6-48D7-8975-0697DC167FB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fld id="{770782F5-80AF-4D81-9B43-902CDB888213}" type="slidenum">
              <a:rPr lang="en-GB" altLang="en-US" sz="1400">
                <a:latin typeface="Times New Roman" panose="02020603050405020304" pitchFamily="18" charset="0"/>
              </a:rPr>
              <a:pPr>
                <a:spcBef>
                  <a:spcPct val="0"/>
                </a:spcBef>
                <a:buSzTx/>
                <a:buFontTx/>
                <a:buNone/>
              </a:pPr>
              <a:t>7</a:t>
            </a:fld>
            <a:endParaRPr lang="en-GB" altLang="en-US" sz="1400">
              <a:latin typeface="Times New Roman" panose="02020603050405020304" pitchFamily="18" charset="0"/>
            </a:endParaRPr>
          </a:p>
        </p:txBody>
      </p:sp>
      <p:sp>
        <p:nvSpPr>
          <p:cNvPr id="10244" name="Rectangle 2">
            <a:extLst>
              <a:ext uri="{FF2B5EF4-FFF2-40B4-BE49-F238E27FC236}">
                <a16:creationId xmlns:a16="http://schemas.microsoft.com/office/drawing/2014/main" id="{27566899-3297-4577-8CEC-9EE7AFEA2AF7}"/>
              </a:ext>
            </a:extLst>
          </p:cNvPr>
          <p:cNvSpPr>
            <a:spLocks noGrp="1" noChangeArrowheads="1"/>
          </p:cNvSpPr>
          <p:nvPr>
            <p:ph type="title"/>
          </p:nvPr>
        </p:nvSpPr>
        <p:spPr>
          <a:xfrm>
            <a:off x="718931" y="403225"/>
            <a:ext cx="7772400" cy="1066800"/>
          </a:xfrm>
        </p:spPr>
        <p:txBody>
          <a:bodyPr/>
          <a:lstStyle/>
          <a:p>
            <a:pPr algn="l" eaLnBrk="1" hangingPunct="1"/>
            <a:r>
              <a:rPr lang="en-US" altLang="en-US" sz="3200" b="1" i="1" dirty="0">
                <a:cs typeface="Times New Roman" panose="02020603050405020304" pitchFamily="18" charset="0"/>
              </a:rPr>
              <a:t>3. </a:t>
            </a:r>
            <a:r>
              <a:rPr lang="en-US" altLang="en-US" sz="3200" b="1" i="1" dirty="0" err="1">
                <a:cs typeface="Times New Roman" panose="02020603050405020304" pitchFamily="18" charset="0"/>
              </a:rPr>
              <a:t>Inisialisasi</a:t>
            </a:r>
            <a:r>
              <a:rPr lang="en-US" altLang="en-US" sz="3200" b="1" i="1" dirty="0">
                <a:cs typeface="Times New Roman" panose="02020603050405020304" pitchFamily="18" charset="0"/>
              </a:rPr>
              <a:t> </a:t>
            </a:r>
            <a:r>
              <a:rPr lang="en-US" altLang="en-US" sz="3200" b="1" i="1" dirty="0" err="1">
                <a:cs typeface="Times New Roman" panose="02020603050405020304" pitchFamily="18" charset="0"/>
              </a:rPr>
              <a:t>Penyangga</a:t>
            </a:r>
            <a:r>
              <a:rPr lang="en-US" altLang="en-US" sz="3200" b="1" i="1" dirty="0">
                <a:cs typeface="Times New Roman" panose="02020603050405020304" pitchFamily="18" charset="0"/>
              </a:rPr>
              <a:t> MD</a:t>
            </a:r>
            <a:br>
              <a:rPr lang="en-US" altLang="en-US" sz="3200" dirty="0">
                <a:cs typeface="Times New Roman" panose="02020603050405020304" pitchFamily="18" charset="0"/>
              </a:rPr>
            </a:br>
            <a:endParaRPr lang="en-GB" altLang="en-US" sz="3200" dirty="0">
              <a:cs typeface="Times New Roman" panose="02020603050405020304" pitchFamily="18" charset="0"/>
            </a:endParaRPr>
          </a:p>
        </p:txBody>
      </p:sp>
      <p:sp>
        <p:nvSpPr>
          <p:cNvPr id="10245" name="Rectangle 3">
            <a:extLst>
              <a:ext uri="{FF2B5EF4-FFF2-40B4-BE49-F238E27FC236}">
                <a16:creationId xmlns:a16="http://schemas.microsoft.com/office/drawing/2014/main" id="{C01F63D4-4420-4B8D-B74B-6D899DB3DF2F}"/>
              </a:ext>
            </a:extLst>
          </p:cNvPr>
          <p:cNvSpPr>
            <a:spLocks noGrp="1" noChangeArrowheads="1"/>
          </p:cNvSpPr>
          <p:nvPr>
            <p:ph type="body" idx="1"/>
          </p:nvPr>
        </p:nvSpPr>
        <p:spPr>
          <a:xfrm>
            <a:off x="805069" y="1066800"/>
            <a:ext cx="10667999" cy="5125278"/>
          </a:xfrm>
        </p:spPr>
        <p:txBody>
          <a:bodyPr>
            <a:normAutofit fontScale="92500" lnSpcReduction="10000"/>
          </a:bodyPr>
          <a:lstStyle/>
          <a:p>
            <a:pPr eaLnBrk="1" hangingPunct="1">
              <a:lnSpc>
                <a:spcPct val="90000"/>
              </a:lnSpc>
            </a:pPr>
            <a:r>
              <a:rPr lang="en-US" altLang="en-US" i="1" dirty="0">
                <a:solidFill>
                  <a:srgbClr val="030305"/>
                </a:solidFill>
                <a:cs typeface="Times New Roman" panose="02020603050405020304" pitchFamily="18" charset="0"/>
              </a:rPr>
              <a:t>MD5</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membutuhkan</a:t>
            </a:r>
            <a:r>
              <a:rPr lang="en-US" altLang="en-US" dirty="0">
                <a:solidFill>
                  <a:srgbClr val="030305"/>
                </a:solidFill>
                <a:cs typeface="Times New Roman" panose="02020603050405020304" pitchFamily="18" charset="0"/>
              </a:rPr>
              <a:t> 4 </a:t>
            </a:r>
            <a:r>
              <a:rPr lang="en-US" altLang="en-US" dirty="0" err="1">
                <a:solidFill>
                  <a:srgbClr val="030305"/>
                </a:solidFill>
                <a:cs typeface="Times New Roman" panose="02020603050405020304" pitchFamily="18" charset="0"/>
              </a:rPr>
              <a:t>buah</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penyangga</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buffer</a:t>
            </a:r>
            <a:r>
              <a:rPr lang="en-US" altLang="en-US" dirty="0">
                <a:solidFill>
                  <a:srgbClr val="030305"/>
                </a:solidFill>
                <a:cs typeface="Times New Roman" panose="02020603050405020304" pitchFamily="18" charset="0"/>
              </a:rPr>
              <a:t>) yang </a:t>
            </a:r>
            <a:r>
              <a:rPr lang="en-US" altLang="en-US" dirty="0" err="1">
                <a:solidFill>
                  <a:srgbClr val="030305"/>
                </a:solidFill>
                <a:cs typeface="Times New Roman" panose="02020603050405020304" pitchFamily="18" charset="0"/>
              </a:rPr>
              <a:t>masing-masing</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panjangnya</a:t>
            </a:r>
            <a:r>
              <a:rPr lang="en-US" altLang="en-US" dirty="0">
                <a:solidFill>
                  <a:srgbClr val="030305"/>
                </a:solidFill>
                <a:cs typeface="Times New Roman" panose="02020603050405020304" pitchFamily="18" charset="0"/>
              </a:rPr>
              <a:t> 32 bit. Total </a:t>
            </a:r>
            <a:r>
              <a:rPr lang="en-US" altLang="en-US" dirty="0" err="1">
                <a:solidFill>
                  <a:srgbClr val="030305"/>
                </a:solidFill>
                <a:cs typeface="Times New Roman" panose="02020603050405020304" pitchFamily="18" charset="0"/>
              </a:rPr>
              <a:t>panjang</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penyangga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adalah</a:t>
            </a:r>
            <a:r>
              <a:rPr lang="en-US" altLang="en-US" dirty="0">
                <a:solidFill>
                  <a:srgbClr val="030305"/>
                </a:solidFill>
                <a:cs typeface="Times New Roman" panose="02020603050405020304" pitchFamily="18" charset="0"/>
              </a:rPr>
              <a:t> 4 </a:t>
            </a:r>
            <a:r>
              <a:rPr lang="en-US" altLang="en-US" dirty="0">
                <a:solidFill>
                  <a:srgbClr val="030305"/>
                </a:solidFill>
                <a:latin typeface="Times New Roman" panose="02020603050405020304" pitchFamily="18" charset="0"/>
                <a:cs typeface="Times New Roman" panose="02020603050405020304" pitchFamily="18" charset="0"/>
                <a:sym typeface="Symbol" panose="05050102010706020507" pitchFamily="18" charset="2"/>
              </a:rPr>
              <a:t></a:t>
            </a:r>
            <a:r>
              <a:rPr lang="en-US" altLang="en-US" dirty="0">
                <a:solidFill>
                  <a:srgbClr val="030305"/>
                </a:solidFill>
                <a:cs typeface="Times New Roman" panose="02020603050405020304" pitchFamily="18" charset="0"/>
              </a:rPr>
              <a:t> 32 = 128 bit. </a:t>
            </a:r>
            <a:r>
              <a:rPr lang="en-US" altLang="en-US" dirty="0" err="1">
                <a:solidFill>
                  <a:srgbClr val="030305"/>
                </a:solidFill>
                <a:cs typeface="Times New Roman" panose="02020603050405020304" pitchFamily="18" charset="0"/>
              </a:rPr>
              <a:t>Keempat</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penyangga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ini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menampung</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hasil</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antara</a:t>
            </a:r>
            <a:r>
              <a:rPr lang="en-US" altLang="en-US" dirty="0">
                <a:solidFill>
                  <a:srgbClr val="030305"/>
                </a:solidFill>
                <a:cs typeface="Times New Roman" panose="02020603050405020304" pitchFamily="18" charset="0"/>
              </a:rPr>
              <a:t> dan </a:t>
            </a:r>
            <a:r>
              <a:rPr lang="en-US" altLang="en-US" dirty="0" err="1">
                <a:solidFill>
                  <a:srgbClr val="030305"/>
                </a:solidFill>
                <a:cs typeface="Times New Roman" panose="02020603050405020304" pitchFamily="18" charset="0"/>
              </a:rPr>
              <a:t>hasil</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akhir</a:t>
            </a:r>
            <a:r>
              <a:rPr lang="en-US" altLang="en-US" dirty="0">
                <a:solidFill>
                  <a:srgbClr val="030305"/>
                </a:solidFill>
                <a:cs typeface="Times New Roman" panose="02020603050405020304" pitchFamily="18" charset="0"/>
              </a:rPr>
              <a:t>. </a:t>
            </a:r>
          </a:p>
          <a:p>
            <a:pPr eaLnBrk="1" hangingPunct="1">
              <a:lnSpc>
                <a:spcPct val="90000"/>
              </a:lnSpc>
              <a:buFontTx/>
              <a:buNone/>
            </a:pPr>
            <a:r>
              <a:rPr lang="en-US" altLang="en-US" dirty="0">
                <a:solidFill>
                  <a:srgbClr val="030305"/>
                </a:solidFill>
                <a:cs typeface="Times New Roman" panose="02020603050405020304" pitchFamily="18" charset="0"/>
              </a:rPr>
              <a:t> </a:t>
            </a:r>
          </a:p>
          <a:p>
            <a:pPr eaLnBrk="1" hangingPunct="1">
              <a:lnSpc>
                <a:spcPct val="90000"/>
              </a:lnSpc>
            </a:pPr>
            <a:r>
              <a:rPr lang="en-US" altLang="en-US" dirty="0" err="1">
                <a:solidFill>
                  <a:srgbClr val="030305"/>
                </a:solidFill>
                <a:cs typeface="Times New Roman" panose="02020603050405020304" pitchFamily="18" charset="0"/>
              </a:rPr>
              <a:t>Keempat</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penyangga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ini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diberi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nama</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A</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B</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C</a:t>
            </a:r>
            <a:r>
              <a:rPr lang="en-US" altLang="en-US" dirty="0">
                <a:solidFill>
                  <a:srgbClr val="030305"/>
                </a:solidFill>
                <a:cs typeface="Times New Roman" panose="02020603050405020304" pitchFamily="18" charset="0"/>
              </a:rPr>
              <a:t>, dan D. </a:t>
            </a:r>
            <a:r>
              <a:rPr lang="en-US" altLang="en-US" dirty="0" err="1">
                <a:solidFill>
                  <a:srgbClr val="030305"/>
                </a:solidFill>
                <a:cs typeface="Times New Roman" panose="02020603050405020304" pitchFamily="18" charset="0"/>
              </a:rPr>
              <a:t>Setiap</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penyangga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diinisialisasi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dengan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nilai-nilai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dalam</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notasi</a:t>
            </a:r>
            <a:r>
              <a:rPr lang="en-US" altLang="en-US" dirty="0">
                <a:solidFill>
                  <a:srgbClr val="030305"/>
                </a:solidFill>
                <a:cs typeface="Times New Roman" panose="02020603050405020304" pitchFamily="18" charset="0"/>
              </a:rPr>
              <a:t> HEX) </a:t>
            </a:r>
            <a:r>
              <a:rPr lang="en-US" altLang="en-US" dirty="0" err="1">
                <a:solidFill>
                  <a:srgbClr val="030305"/>
                </a:solidFill>
                <a:cs typeface="Times New Roman" panose="02020603050405020304" pitchFamily="18" charset="0"/>
              </a:rPr>
              <a:t>sebagai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berikut</a:t>
            </a:r>
            <a:r>
              <a:rPr lang="en-US" altLang="en-US" dirty="0">
                <a:solidFill>
                  <a:srgbClr val="030305"/>
                </a:solidFill>
                <a:cs typeface="Times New Roman" panose="02020603050405020304" pitchFamily="18" charset="0"/>
              </a:rPr>
              <a:t>:</a:t>
            </a:r>
          </a:p>
          <a:p>
            <a:pPr eaLnBrk="1" hangingPunct="1">
              <a:lnSpc>
                <a:spcPct val="90000"/>
              </a:lnSpc>
              <a:buFontTx/>
              <a:buNone/>
            </a:pPr>
            <a:r>
              <a:rPr lang="en-US" altLang="en-US" i="1" dirty="0">
                <a:solidFill>
                  <a:srgbClr val="030305"/>
                </a:solidFill>
                <a:cs typeface="Times New Roman" panose="02020603050405020304" pitchFamily="18" charset="0"/>
              </a:rPr>
              <a:t> 		A</a:t>
            </a:r>
            <a:r>
              <a:rPr lang="en-US" altLang="en-US" dirty="0">
                <a:solidFill>
                  <a:srgbClr val="030305"/>
                </a:solidFill>
                <a:cs typeface="Times New Roman" panose="02020603050405020304" pitchFamily="18" charset="0"/>
              </a:rPr>
              <a:t> = 01234567</a:t>
            </a:r>
          </a:p>
          <a:p>
            <a:pPr eaLnBrk="1" hangingPunct="1">
              <a:lnSpc>
                <a:spcPct val="90000"/>
              </a:lnSpc>
              <a:buFontTx/>
              <a:buNone/>
            </a:pPr>
            <a:r>
              <a:rPr lang="en-US" altLang="en-US" i="1" dirty="0">
                <a:solidFill>
                  <a:srgbClr val="030305"/>
                </a:solidFill>
                <a:cs typeface="Times New Roman" panose="02020603050405020304" pitchFamily="18" charset="0"/>
              </a:rPr>
              <a:t>		B</a:t>
            </a:r>
            <a:r>
              <a:rPr lang="en-US" altLang="en-US" dirty="0">
                <a:solidFill>
                  <a:srgbClr val="030305"/>
                </a:solidFill>
                <a:cs typeface="Times New Roman" panose="02020603050405020304" pitchFamily="18" charset="0"/>
              </a:rPr>
              <a:t> = 89ABCDEF</a:t>
            </a:r>
          </a:p>
          <a:p>
            <a:pPr eaLnBrk="1" hangingPunct="1">
              <a:lnSpc>
                <a:spcPct val="90000"/>
              </a:lnSpc>
              <a:buFontTx/>
              <a:buNone/>
            </a:pPr>
            <a:r>
              <a:rPr lang="en-US" altLang="en-US" i="1" dirty="0">
                <a:solidFill>
                  <a:srgbClr val="030305"/>
                </a:solidFill>
                <a:cs typeface="Times New Roman" panose="02020603050405020304" pitchFamily="18" charset="0"/>
              </a:rPr>
              <a:t>		C</a:t>
            </a:r>
            <a:r>
              <a:rPr lang="en-US" altLang="en-US" dirty="0">
                <a:solidFill>
                  <a:srgbClr val="030305"/>
                </a:solidFill>
                <a:cs typeface="Times New Roman" panose="02020603050405020304" pitchFamily="18" charset="0"/>
              </a:rPr>
              <a:t> = FEDCBA98</a:t>
            </a:r>
          </a:p>
          <a:p>
            <a:pPr eaLnBrk="1" hangingPunct="1">
              <a:lnSpc>
                <a:spcPct val="90000"/>
              </a:lnSpc>
              <a:buFontTx/>
              <a:buNone/>
            </a:pPr>
            <a:r>
              <a:rPr lang="en-US" altLang="en-US" i="1" dirty="0">
                <a:solidFill>
                  <a:srgbClr val="030305"/>
                </a:solidFill>
                <a:cs typeface="Times New Roman" panose="02020603050405020304" pitchFamily="18" charset="0"/>
              </a:rPr>
              <a:t>		D</a:t>
            </a:r>
            <a:r>
              <a:rPr lang="en-US" altLang="en-US" dirty="0">
                <a:solidFill>
                  <a:srgbClr val="030305"/>
                </a:solidFill>
                <a:cs typeface="Times New Roman" panose="02020603050405020304" pitchFamily="18" charset="0"/>
              </a:rPr>
              <a:t> = 76543210</a:t>
            </a:r>
          </a:p>
          <a:p>
            <a:pPr eaLnBrk="1" hangingPunct="1">
              <a:lnSpc>
                <a:spcPct val="90000"/>
              </a:lnSpc>
              <a:buFontTx/>
              <a:buNone/>
            </a:pPr>
            <a:endParaRPr lang="en-US" altLang="en-US" dirty="0">
              <a:solidFill>
                <a:srgbClr val="030305"/>
              </a:solidFill>
              <a:cs typeface="Times New Roman" panose="02020603050405020304" pitchFamily="18" charset="0"/>
            </a:endParaRPr>
          </a:p>
          <a:p>
            <a:r>
              <a:rPr lang="en-US" altLang="en-US" dirty="0" err="1">
                <a:solidFill>
                  <a:srgbClr val="030305"/>
                </a:solidFill>
                <a:cs typeface="Times New Roman" panose="02020603050405020304" pitchFamily="18" charset="0"/>
              </a:rPr>
              <a:t>Untuk</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mempersingkat</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penyebutan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keempat</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penyangga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itu</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disebut</a:t>
            </a:r>
            <a:r>
              <a:rPr lang="en-US" altLang="en-US" dirty="0">
                <a:solidFill>
                  <a:srgbClr val="030305"/>
                </a:solidFill>
                <a:cs typeface="Times New Roman" panose="02020603050405020304" pitchFamily="18" charset="0"/>
              </a:rPr>
              <a:t> MD </a:t>
            </a:r>
            <a:r>
              <a:rPr lang="en-US" altLang="en-US" dirty="0" err="1">
                <a:solidFill>
                  <a:srgbClr val="030305"/>
                </a:solidFill>
                <a:cs typeface="Times New Roman" panose="02020603050405020304" pitchFamily="18" charset="0"/>
              </a:rPr>
              <a:t>saja</a:t>
            </a:r>
            <a:endParaRPr lang="en-US" altLang="en-US" dirty="0">
              <a:solidFill>
                <a:srgbClr val="030305"/>
              </a:solidFill>
              <a:cs typeface="Times New Roman" panose="02020603050405020304" pitchFamily="18" charset="0"/>
            </a:endParaRPr>
          </a:p>
          <a:p>
            <a:pPr eaLnBrk="1" hangingPunct="1">
              <a:lnSpc>
                <a:spcPct val="90000"/>
              </a:lnSpc>
              <a:buFontTx/>
              <a:buNone/>
            </a:pPr>
            <a:endParaRPr lang="en-GB" altLang="en-US" sz="2400" dirty="0">
              <a:solidFill>
                <a:srgbClr val="030305"/>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4">
            <a:extLst>
              <a:ext uri="{FF2B5EF4-FFF2-40B4-BE49-F238E27FC236}">
                <a16:creationId xmlns:a16="http://schemas.microsoft.com/office/drawing/2014/main" id="{09D74F28-8503-40B4-B0CD-B0B552DA925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11267" name="Slide Number Placeholder 5">
            <a:extLst>
              <a:ext uri="{FF2B5EF4-FFF2-40B4-BE49-F238E27FC236}">
                <a16:creationId xmlns:a16="http://schemas.microsoft.com/office/drawing/2014/main" id="{CE43A7B5-D9EB-4B35-8122-FC76F34B232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fld id="{4EE30CAF-2166-4FD9-9951-4FDEEFABF765}" type="slidenum">
              <a:rPr lang="en-GB" altLang="en-US" sz="1400">
                <a:latin typeface="Times New Roman" panose="02020603050405020304" pitchFamily="18" charset="0"/>
              </a:rPr>
              <a:pPr>
                <a:spcBef>
                  <a:spcPct val="0"/>
                </a:spcBef>
                <a:buSzTx/>
                <a:buFontTx/>
                <a:buNone/>
              </a:pPr>
              <a:t>8</a:t>
            </a:fld>
            <a:endParaRPr lang="en-GB" altLang="en-US" sz="1400">
              <a:latin typeface="Times New Roman" panose="02020603050405020304" pitchFamily="18" charset="0"/>
            </a:endParaRPr>
          </a:p>
        </p:txBody>
      </p:sp>
      <p:sp>
        <p:nvSpPr>
          <p:cNvPr id="11268" name="Rectangle 2">
            <a:extLst>
              <a:ext uri="{FF2B5EF4-FFF2-40B4-BE49-F238E27FC236}">
                <a16:creationId xmlns:a16="http://schemas.microsoft.com/office/drawing/2014/main" id="{88559359-7A60-4BBB-8605-0493F2AE8423}"/>
              </a:ext>
            </a:extLst>
          </p:cNvPr>
          <p:cNvSpPr>
            <a:spLocks noGrp="1" noChangeArrowheads="1"/>
          </p:cNvSpPr>
          <p:nvPr>
            <p:ph type="title"/>
          </p:nvPr>
        </p:nvSpPr>
        <p:spPr>
          <a:xfrm>
            <a:off x="838200" y="0"/>
            <a:ext cx="10515600" cy="1325563"/>
          </a:xfrm>
        </p:spPr>
        <p:txBody>
          <a:bodyPr/>
          <a:lstStyle/>
          <a:p>
            <a:pPr algn="l" eaLnBrk="1" hangingPunct="1"/>
            <a:r>
              <a:rPr lang="en-US" altLang="en-US" sz="3200" b="1" i="1" dirty="0">
                <a:cs typeface="Times New Roman" panose="02020603050405020304" pitchFamily="18" charset="0"/>
              </a:rPr>
              <a:t>4. </a:t>
            </a:r>
            <a:r>
              <a:rPr lang="en-US" altLang="en-US" sz="3200" b="1" i="1" dirty="0" err="1">
                <a:cs typeface="Times New Roman" panose="02020603050405020304" pitchFamily="18" charset="0"/>
              </a:rPr>
              <a:t>Pengolahan</a:t>
            </a:r>
            <a:r>
              <a:rPr lang="en-US" altLang="en-US" sz="3200" b="1" i="1" dirty="0">
                <a:cs typeface="Times New Roman" panose="02020603050405020304" pitchFamily="18" charset="0"/>
              </a:rPr>
              <a:t> </a:t>
            </a:r>
            <a:r>
              <a:rPr lang="en-US" altLang="en-US" sz="3200" b="1" i="1" dirty="0" err="1">
                <a:cs typeface="Times New Roman" panose="02020603050405020304" pitchFamily="18" charset="0"/>
              </a:rPr>
              <a:t>Pesan</a:t>
            </a:r>
            <a:r>
              <a:rPr lang="en-US" altLang="en-US" sz="3200" b="1" i="1" dirty="0">
                <a:cs typeface="Times New Roman" panose="02020603050405020304" pitchFamily="18" charset="0"/>
              </a:rPr>
              <a:t> </a:t>
            </a:r>
            <a:r>
              <a:rPr lang="en-US" altLang="en-US" sz="3200" b="1" i="1" dirty="0" err="1">
                <a:cs typeface="Times New Roman" panose="02020603050405020304" pitchFamily="18" charset="0"/>
              </a:rPr>
              <a:t>dalam</a:t>
            </a:r>
            <a:r>
              <a:rPr lang="en-US" altLang="en-US" sz="3200" b="1" i="1" dirty="0">
                <a:cs typeface="Times New Roman" panose="02020603050405020304" pitchFamily="18" charset="0"/>
              </a:rPr>
              <a:t> Blok </a:t>
            </a:r>
            <a:r>
              <a:rPr lang="en-US" altLang="en-US" sz="3200" b="1" i="1" dirty="0" err="1">
                <a:cs typeface="Times New Roman" panose="02020603050405020304" pitchFamily="18" charset="0"/>
              </a:rPr>
              <a:t>Berukuran</a:t>
            </a:r>
            <a:r>
              <a:rPr lang="en-US" altLang="en-US" sz="3200" b="1" i="1" dirty="0">
                <a:cs typeface="Times New Roman" panose="02020603050405020304" pitchFamily="18" charset="0"/>
              </a:rPr>
              <a:t> 512 bit.</a:t>
            </a:r>
            <a:endParaRPr lang="en-GB" altLang="en-US" sz="3200" dirty="0">
              <a:cs typeface="Times New Roman" panose="02020603050405020304" pitchFamily="18" charset="0"/>
            </a:endParaRPr>
          </a:p>
        </p:txBody>
      </p:sp>
      <p:sp>
        <p:nvSpPr>
          <p:cNvPr id="11269" name="Rectangle 3">
            <a:extLst>
              <a:ext uri="{FF2B5EF4-FFF2-40B4-BE49-F238E27FC236}">
                <a16:creationId xmlns:a16="http://schemas.microsoft.com/office/drawing/2014/main" id="{9D0CE687-FCBF-4897-8896-A8B030DD392D}"/>
              </a:ext>
            </a:extLst>
          </p:cNvPr>
          <p:cNvSpPr>
            <a:spLocks noGrp="1" noChangeArrowheads="1"/>
          </p:cNvSpPr>
          <p:nvPr>
            <p:ph type="body" idx="1"/>
          </p:nvPr>
        </p:nvSpPr>
        <p:spPr>
          <a:xfrm>
            <a:off x="838200" y="1164432"/>
            <a:ext cx="10515600" cy="4889016"/>
          </a:xfrm>
        </p:spPr>
        <p:txBody>
          <a:bodyPr>
            <a:normAutofit/>
          </a:bodyPr>
          <a:lstStyle/>
          <a:p>
            <a:pPr eaLnBrk="1" hangingPunct="1"/>
            <a:r>
              <a:rPr lang="en-US" altLang="en-US" sz="2400" dirty="0" err="1">
                <a:solidFill>
                  <a:srgbClr val="030305"/>
                </a:solidFill>
                <a:cs typeface="Times New Roman" panose="02020603050405020304" pitchFamily="18" charset="0"/>
              </a:rPr>
              <a:t>Pesan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dibagi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menjadi</a:t>
            </a:r>
            <a:r>
              <a:rPr lang="en-US" altLang="en-US" sz="2400" dirty="0">
                <a:solidFill>
                  <a:srgbClr val="030305"/>
                </a:solidFill>
                <a:cs typeface="Times New Roman" panose="02020603050405020304" pitchFamily="18" charset="0"/>
              </a:rPr>
              <a:t> </a:t>
            </a:r>
            <a:r>
              <a:rPr lang="en-US" altLang="en-US" sz="2400" i="1" dirty="0">
                <a:solidFill>
                  <a:srgbClr val="030305"/>
                </a:solidFill>
                <a:cs typeface="Times New Roman" panose="02020603050405020304" pitchFamily="18" charset="0"/>
              </a:rPr>
              <a:t>L</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buah</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blok</a:t>
            </a:r>
            <a:r>
              <a:rPr lang="en-US" altLang="en-US" sz="2400" dirty="0">
                <a:solidFill>
                  <a:srgbClr val="030305"/>
                </a:solidFill>
                <a:cs typeface="Times New Roman" panose="02020603050405020304" pitchFamily="18" charset="0"/>
              </a:rPr>
              <a:t> yang </a:t>
            </a:r>
            <a:r>
              <a:rPr lang="en-US" altLang="en-US" sz="2400" dirty="0" err="1">
                <a:solidFill>
                  <a:srgbClr val="030305"/>
                </a:solidFill>
                <a:cs typeface="Times New Roman" panose="02020603050405020304" pitchFamily="18" charset="0"/>
              </a:rPr>
              <a:t>masing-masing</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panjangnya</a:t>
            </a:r>
            <a:r>
              <a:rPr lang="en-US" altLang="en-US" sz="2400" dirty="0">
                <a:solidFill>
                  <a:srgbClr val="030305"/>
                </a:solidFill>
                <a:cs typeface="Times New Roman" panose="02020603050405020304" pitchFamily="18" charset="0"/>
              </a:rPr>
              <a:t> 512 bit (</a:t>
            </a:r>
            <a:r>
              <a:rPr lang="en-US" altLang="en-US" sz="2400" i="1" dirty="0">
                <a:solidFill>
                  <a:srgbClr val="030305"/>
                </a:solidFill>
                <a:cs typeface="Times New Roman" panose="02020603050405020304" pitchFamily="18" charset="0"/>
              </a:rPr>
              <a:t>Y</a:t>
            </a:r>
            <a:r>
              <a:rPr lang="en-US" altLang="en-US" sz="2400" baseline="-30000" dirty="0">
                <a:solidFill>
                  <a:srgbClr val="030305"/>
                </a:solidFill>
                <a:cs typeface="Times New Roman" panose="02020603050405020304" pitchFamily="18" charset="0"/>
              </a:rPr>
              <a:t>0</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sampai</a:t>
            </a:r>
            <a:r>
              <a:rPr lang="en-US" altLang="en-US" sz="2400" dirty="0">
                <a:solidFill>
                  <a:srgbClr val="030305"/>
                </a:solidFill>
                <a:cs typeface="Times New Roman" panose="02020603050405020304" pitchFamily="18" charset="0"/>
              </a:rPr>
              <a:t> </a:t>
            </a:r>
            <a:r>
              <a:rPr lang="en-US" altLang="en-US" sz="2400" i="1" dirty="0">
                <a:solidFill>
                  <a:srgbClr val="030305"/>
                </a:solidFill>
                <a:cs typeface="Times New Roman" panose="02020603050405020304" pitchFamily="18" charset="0"/>
              </a:rPr>
              <a:t>Y</a:t>
            </a:r>
            <a:r>
              <a:rPr lang="en-US" altLang="en-US" sz="2400" i="1" baseline="-30000" dirty="0">
                <a:solidFill>
                  <a:srgbClr val="030305"/>
                </a:solidFill>
                <a:cs typeface="Times New Roman" panose="02020603050405020304" pitchFamily="18" charset="0"/>
              </a:rPr>
              <a:t>L</a:t>
            </a:r>
            <a:r>
              <a:rPr lang="en-US" altLang="en-US" sz="2400" baseline="-30000" dirty="0">
                <a:solidFill>
                  <a:srgbClr val="030305"/>
                </a:solidFill>
                <a:cs typeface="Times New Roman" panose="02020603050405020304" pitchFamily="18" charset="0"/>
              </a:rPr>
              <a:t> – 1</a:t>
            </a:r>
            <a:r>
              <a:rPr lang="en-US" altLang="en-US" sz="2400" dirty="0">
                <a:solidFill>
                  <a:srgbClr val="030305"/>
                </a:solidFill>
                <a:cs typeface="Times New Roman" panose="02020603050405020304" pitchFamily="18" charset="0"/>
              </a:rPr>
              <a:t>). </a:t>
            </a:r>
          </a:p>
          <a:p>
            <a:pPr eaLnBrk="1" hangingPunct="1">
              <a:buFontTx/>
              <a:buNone/>
            </a:pPr>
            <a:r>
              <a:rPr lang="en-US" altLang="en-US" sz="2400" dirty="0">
                <a:solidFill>
                  <a:srgbClr val="030305"/>
                </a:solidFill>
                <a:cs typeface="Times New Roman" panose="02020603050405020304" pitchFamily="18" charset="0"/>
              </a:rPr>
              <a:t> </a:t>
            </a:r>
          </a:p>
          <a:p>
            <a:pPr eaLnBrk="1" hangingPunct="1"/>
            <a:endParaRPr lang="en-US" altLang="en-US" sz="2400" dirty="0">
              <a:solidFill>
                <a:srgbClr val="030305"/>
              </a:solidFill>
              <a:cs typeface="Times New Roman" panose="02020603050405020304" pitchFamily="18" charset="0"/>
            </a:endParaRPr>
          </a:p>
          <a:p>
            <a:pPr eaLnBrk="1" hangingPunct="1"/>
            <a:endParaRPr lang="en-US" altLang="en-US" sz="2400" dirty="0">
              <a:solidFill>
                <a:srgbClr val="030305"/>
              </a:solidFill>
              <a:cs typeface="Times New Roman" panose="02020603050405020304" pitchFamily="18" charset="0"/>
            </a:endParaRPr>
          </a:p>
          <a:p>
            <a:pPr eaLnBrk="1" hangingPunct="1"/>
            <a:endParaRPr lang="en-US" altLang="en-US" sz="2400" dirty="0">
              <a:solidFill>
                <a:srgbClr val="030305"/>
              </a:solidFill>
              <a:cs typeface="Times New Roman" panose="02020603050405020304" pitchFamily="18" charset="0"/>
            </a:endParaRPr>
          </a:p>
          <a:p>
            <a:pPr eaLnBrk="1" hangingPunct="1"/>
            <a:endParaRPr lang="en-US" altLang="en-US" sz="2400" dirty="0">
              <a:solidFill>
                <a:srgbClr val="030305"/>
              </a:solidFill>
              <a:cs typeface="Times New Roman" panose="02020603050405020304" pitchFamily="18" charset="0"/>
            </a:endParaRPr>
          </a:p>
          <a:p>
            <a:pPr eaLnBrk="1" hangingPunct="1"/>
            <a:endParaRPr lang="en-US" altLang="en-US" sz="2400" dirty="0">
              <a:solidFill>
                <a:srgbClr val="030305"/>
              </a:solidFill>
              <a:cs typeface="Times New Roman" panose="02020603050405020304" pitchFamily="18" charset="0"/>
            </a:endParaRPr>
          </a:p>
          <a:p>
            <a:pPr eaLnBrk="1" hangingPunct="1"/>
            <a:endParaRPr lang="en-US" altLang="en-US" sz="2400" dirty="0">
              <a:solidFill>
                <a:srgbClr val="030305"/>
              </a:solidFill>
              <a:cs typeface="Times New Roman" panose="02020603050405020304" pitchFamily="18" charset="0"/>
            </a:endParaRPr>
          </a:p>
          <a:p>
            <a:pPr eaLnBrk="1" hangingPunct="1"/>
            <a:r>
              <a:rPr lang="en-US" altLang="en-US" sz="2400" dirty="0" err="1">
                <a:solidFill>
                  <a:srgbClr val="030305"/>
                </a:solidFill>
                <a:cs typeface="Times New Roman" panose="02020603050405020304" pitchFamily="18" charset="0"/>
              </a:rPr>
              <a:t>Setiap</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blok</a:t>
            </a:r>
            <a:r>
              <a:rPr lang="en-US" altLang="en-US" sz="2400" dirty="0">
                <a:solidFill>
                  <a:srgbClr val="030305"/>
                </a:solidFill>
                <a:cs typeface="Times New Roman" panose="02020603050405020304" pitchFamily="18" charset="0"/>
              </a:rPr>
              <a:t> 512-bit </a:t>
            </a:r>
            <a:r>
              <a:rPr lang="en-US" altLang="en-US" sz="2400" dirty="0" err="1">
                <a:solidFill>
                  <a:srgbClr val="030305"/>
                </a:solidFill>
                <a:cs typeface="Times New Roman" panose="02020603050405020304" pitchFamily="18" charset="0"/>
              </a:rPr>
              <a:t>diproses</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bersama</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dengan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penyangga</a:t>
            </a:r>
            <a:r>
              <a:rPr lang="en-US" altLang="en-US" sz="2400" dirty="0">
                <a:solidFill>
                  <a:srgbClr val="030305"/>
                </a:solidFill>
                <a:cs typeface="Times New Roman" panose="02020603050405020304" pitchFamily="18" charset="0"/>
              </a:rPr>
              <a:t> </a:t>
            </a:r>
            <a:r>
              <a:rPr lang="en-US" altLang="en-US" sz="2400" i="1" dirty="0">
                <a:solidFill>
                  <a:srgbClr val="030305"/>
                </a:solidFill>
                <a:cs typeface="Times New Roman" panose="02020603050405020304" pitchFamily="18" charset="0"/>
              </a:rPr>
              <a:t>MD</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menjadi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keluaran</a:t>
            </a:r>
            <a:r>
              <a:rPr lang="en-US" altLang="en-US" sz="2400" dirty="0">
                <a:solidFill>
                  <a:srgbClr val="030305"/>
                </a:solidFill>
                <a:cs typeface="Times New Roman" panose="02020603050405020304" pitchFamily="18" charset="0"/>
              </a:rPr>
              <a:t> 128-bit, dan </a:t>
            </a:r>
            <a:r>
              <a:rPr lang="en-US" altLang="en-US" sz="2400" dirty="0" err="1">
                <a:solidFill>
                  <a:srgbClr val="030305"/>
                </a:solidFill>
                <a:cs typeface="Times New Roman" panose="02020603050405020304" pitchFamily="18" charset="0"/>
              </a:rPr>
              <a:t>ini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disebut</a:t>
            </a:r>
            <a:r>
              <a:rPr lang="en-US" altLang="en-US" sz="2400" dirty="0">
                <a:solidFill>
                  <a:srgbClr val="030305"/>
                </a:solidFill>
                <a:cs typeface="Times New Roman" panose="02020603050405020304" pitchFamily="18" charset="0"/>
              </a:rPr>
              <a:t> proses </a:t>
            </a:r>
            <a:r>
              <a:rPr lang="en-US" altLang="en-US" sz="2400" i="1" dirty="0">
                <a:solidFill>
                  <a:srgbClr val="030305"/>
                </a:solidFill>
                <a:cs typeface="Times New Roman" panose="02020603050405020304" pitchFamily="18" charset="0"/>
              </a:rPr>
              <a:t>H</a:t>
            </a:r>
            <a:r>
              <a:rPr lang="en-US" altLang="en-US" sz="2400" baseline="-30000" dirty="0">
                <a:solidFill>
                  <a:srgbClr val="030305"/>
                </a:solidFill>
                <a:cs typeface="Times New Roman" panose="02020603050405020304" pitchFamily="18" charset="0"/>
              </a:rPr>
              <a:t>MD5</a:t>
            </a:r>
            <a:r>
              <a:rPr lang="en-US" altLang="en-US" sz="2400" dirty="0">
                <a:solidFill>
                  <a:srgbClr val="030305"/>
                </a:solidFill>
                <a:cs typeface="Times New Roman" panose="02020603050405020304" pitchFamily="18" charset="0"/>
              </a:rPr>
              <a:t>. </a:t>
            </a:r>
            <a:endParaRPr lang="en-GB" altLang="en-US" dirty="0">
              <a:solidFill>
                <a:srgbClr val="030305"/>
              </a:solidFill>
            </a:endParaRPr>
          </a:p>
        </p:txBody>
      </p:sp>
      <p:pic>
        <p:nvPicPr>
          <p:cNvPr id="2" name="Picture 1">
            <a:extLst>
              <a:ext uri="{FF2B5EF4-FFF2-40B4-BE49-F238E27FC236}">
                <a16:creationId xmlns:a16="http://schemas.microsoft.com/office/drawing/2014/main" id="{045D5235-F62D-490A-BABF-9EFD265E846E}"/>
              </a:ext>
            </a:extLst>
          </p:cNvPr>
          <p:cNvPicPr>
            <a:picLocks noChangeAspect="1"/>
          </p:cNvPicPr>
          <p:nvPr/>
        </p:nvPicPr>
        <p:blipFill>
          <a:blip r:embed="rId7"/>
          <a:stretch>
            <a:fillRect/>
          </a:stretch>
        </p:blipFill>
        <p:spPr>
          <a:xfrm>
            <a:off x="1357934" y="2127802"/>
            <a:ext cx="8820150" cy="296227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4">
            <a:extLst>
              <a:ext uri="{FF2B5EF4-FFF2-40B4-BE49-F238E27FC236}">
                <a16:creationId xmlns:a16="http://schemas.microsoft.com/office/drawing/2014/main" id="{80F3A6A4-ED66-4C8A-89AB-528948B6690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3"/>
              </a:buBlip>
              <a:defRPr sz="3200">
                <a:solidFill>
                  <a:schemeClr val="tx1"/>
                </a:solidFill>
                <a:latin typeface="Tahoma" panose="020B0604030504040204" pitchFamily="34" charset="0"/>
              </a:defRPr>
            </a:lvl1pPr>
            <a:lvl2pPr marL="742950" indent="-285750">
              <a:spcBef>
                <a:spcPct val="20000"/>
              </a:spcBef>
              <a:buSzPct val="80000"/>
              <a:buBlip>
                <a:blip r:embed="rId4"/>
              </a:buBlip>
              <a:defRPr sz="2800">
                <a:solidFill>
                  <a:schemeClr val="tx1"/>
                </a:solidFill>
                <a:latin typeface="Tahoma" panose="020B0604030504040204" pitchFamily="34" charset="0"/>
              </a:defRPr>
            </a:lvl2pPr>
            <a:lvl3pPr marL="1143000" indent="-228600">
              <a:spcBef>
                <a:spcPct val="20000"/>
              </a:spcBef>
              <a:buSzPct val="70000"/>
              <a:buBlip>
                <a:blip r:embed="rId5"/>
              </a:buBlip>
              <a:defRPr sz="2400">
                <a:solidFill>
                  <a:schemeClr val="tx1"/>
                </a:solidFill>
                <a:latin typeface="Tahoma" panose="020B0604030504040204" pitchFamily="34" charset="0"/>
              </a:defRPr>
            </a:lvl3pPr>
            <a:lvl4pPr marL="1600200" indent="-228600">
              <a:spcBef>
                <a:spcPct val="20000"/>
              </a:spcBef>
              <a:buSzPct val="70000"/>
              <a:buBlip>
                <a:blip r:embed="rId6"/>
              </a:buBlip>
              <a:defRPr sz="2000">
                <a:solidFill>
                  <a:schemeClr val="tx1"/>
                </a:solidFill>
                <a:latin typeface="Tahoma" panose="020B0604030504040204" pitchFamily="34" charset="0"/>
              </a:defRPr>
            </a:lvl4pPr>
            <a:lvl5pPr marL="2057400" indent="-228600">
              <a:spcBef>
                <a:spcPct val="20000"/>
              </a:spcBef>
              <a:buSzPct val="70000"/>
              <a:buBlip>
                <a:blip r:embed="rId7"/>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12291" name="Slide Number Placeholder 5">
            <a:extLst>
              <a:ext uri="{FF2B5EF4-FFF2-40B4-BE49-F238E27FC236}">
                <a16:creationId xmlns:a16="http://schemas.microsoft.com/office/drawing/2014/main" id="{E6B4446C-174B-4E99-87E2-BD295F14B62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3"/>
              </a:buBlip>
              <a:defRPr sz="3200">
                <a:solidFill>
                  <a:schemeClr val="tx1"/>
                </a:solidFill>
                <a:latin typeface="Tahoma" panose="020B0604030504040204" pitchFamily="34" charset="0"/>
              </a:defRPr>
            </a:lvl1pPr>
            <a:lvl2pPr marL="742950" indent="-285750">
              <a:spcBef>
                <a:spcPct val="20000"/>
              </a:spcBef>
              <a:buSzPct val="80000"/>
              <a:buBlip>
                <a:blip r:embed="rId4"/>
              </a:buBlip>
              <a:defRPr sz="2800">
                <a:solidFill>
                  <a:schemeClr val="tx1"/>
                </a:solidFill>
                <a:latin typeface="Tahoma" panose="020B0604030504040204" pitchFamily="34" charset="0"/>
              </a:defRPr>
            </a:lvl2pPr>
            <a:lvl3pPr marL="1143000" indent="-228600">
              <a:spcBef>
                <a:spcPct val="20000"/>
              </a:spcBef>
              <a:buSzPct val="70000"/>
              <a:buBlip>
                <a:blip r:embed="rId5"/>
              </a:buBlip>
              <a:defRPr sz="2400">
                <a:solidFill>
                  <a:schemeClr val="tx1"/>
                </a:solidFill>
                <a:latin typeface="Tahoma" panose="020B0604030504040204" pitchFamily="34" charset="0"/>
              </a:defRPr>
            </a:lvl3pPr>
            <a:lvl4pPr marL="1600200" indent="-228600">
              <a:spcBef>
                <a:spcPct val="20000"/>
              </a:spcBef>
              <a:buSzPct val="70000"/>
              <a:buBlip>
                <a:blip r:embed="rId6"/>
              </a:buBlip>
              <a:defRPr sz="2000">
                <a:solidFill>
                  <a:schemeClr val="tx1"/>
                </a:solidFill>
                <a:latin typeface="Tahoma" panose="020B0604030504040204" pitchFamily="34" charset="0"/>
              </a:defRPr>
            </a:lvl4pPr>
            <a:lvl5pPr marL="2057400" indent="-228600">
              <a:spcBef>
                <a:spcPct val="20000"/>
              </a:spcBef>
              <a:buSzPct val="70000"/>
              <a:buBlip>
                <a:blip r:embed="rId7"/>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9pPr>
          </a:lstStyle>
          <a:p>
            <a:pPr>
              <a:spcBef>
                <a:spcPct val="0"/>
              </a:spcBef>
              <a:buSzTx/>
              <a:buFontTx/>
              <a:buNone/>
            </a:pPr>
            <a:fld id="{A80B6E56-7BE5-4FE2-9407-F97B7D19C5D2}" type="slidenum">
              <a:rPr lang="en-GB" altLang="en-US" sz="1400">
                <a:latin typeface="Times New Roman" panose="02020603050405020304" pitchFamily="18" charset="0"/>
              </a:rPr>
              <a:pPr>
                <a:spcBef>
                  <a:spcPct val="0"/>
                </a:spcBef>
                <a:buSzTx/>
                <a:buFontTx/>
                <a:buNone/>
              </a:pPr>
              <a:t>9</a:t>
            </a:fld>
            <a:endParaRPr lang="en-GB" altLang="en-US" sz="1400">
              <a:latin typeface="Times New Roman" panose="02020603050405020304" pitchFamily="18" charset="0"/>
            </a:endParaRPr>
          </a:p>
        </p:txBody>
      </p:sp>
      <p:graphicFrame>
        <p:nvGraphicFramePr>
          <p:cNvPr id="12292" name="Object 4">
            <a:extLst>
              <a:ext uri="{FF2B5EF4-FFF2-40B4-BE49-F238E27FC236}">
                <a16:creationId xmlns:a16="http://schemas.microsoft.com/office/drawing/2014/main" id="{63DF0D86-6491-4519-BC50-B1E0B9A4C54C}"/>
              </a:ext>
            </a:extLst>
          </p:cNvPr>
          <p:cNvGraphicFramePr>
            <a:graphicFrameLocks noChangeAspect="1"/>
          </p:cNvGraphicFramePr>
          <p:nvPr>
            <p:extLst>
              <p:ext uri="{D42A27DB-BD31-4B8C-83A1-F6EECF244321}">
                <p14:modId xmlns:p14="http://schemas.microsoft.com/office/powerpoint/2010/main" val="2412902157"/>
              </p:ext>
            </p:extLst>
          </p:nvPr>
        </p:nvGraphicFramePr>
        <p:xfrm>
          <a:off x="384313" y="341312"/>
          <a:ext cx="4953000" cy="6175375"/>
        </p:xfrm>
        <a:graphic>
          <a:graphicData uri="http://schemas.openxmlformats.org/presentationml/2006/ole">
            <mc:AlternateContent xmlns:mc="http://schemas.openxmlformats.org/markup-compatibility/2006">
              <mc:Choice xmlns:v="urn:schemas-microsoft-com:vml" Requires="v">
                <p:oleObj spid="_x0000_s2078" name="VISIO" r:id="rId8" imgW="4326636" imgH="5383530" progId="Visio.Drawing.5">
                  <p:embed/>
                </p:oleObj>
              </mc:Choice>
              <mc:Fallback>
                <p:oleObj name="VISIO" r:id="rId8" imgW="4326636" imgH="5383530" progId="Visio.Drawing.5">
                  <p:embed/>
                  <p:pic>
                    <p:nvPicPr>
                      <p:cNvPr id="12292" name="Object 4">
                        <a:extLst>
                          <a:ext uri="{FF2B5EF4-FFF2-40B4-BE49-F238E27FC236}">
                            <a16:creationId xmlns:a16="http://schemas.microsoft.com/office/drawing/2014/main" id="{63DF0D86-6491-4519-BC50-B1E0B9A4C54C}"/>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4313" y="341312"/>
                        <a:ext cx="4953000" cy="6175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Rectangle 1">
            <a:extLst>
              <a:ext uri="{FF2B5EF4-FFF2-40B4-BE49-F238E27FC236}">
                <a16:creationId xmlns:a16="http://schemas.microsoft.com/office/drawing/2014/main" id="{EBCA91D7-0EE7-41F0-B6E7-74CE2C75A314}"/>
              </a:ext>
            </a:extLst>
          </p:cNvPr>
          <p:cNvSpPr/>
          <p:nvPr/>
        </p:nvSpPr>
        <p:spPr>
          <a:xfrm>
            <a:off x="5943600" y="572645"/>
            <a:ext cx="6096000" cy="5410712"/>
          </a:xfrm>
          <a:prstGeom prst="rect">
            <a:avLst/>
          </a:prstGeom>
        </p:spPr>
        <p:txBody>
          <a:bodyPr>
            <a:spAutoFit/>
          </a:bodyPr>
          <a:lstStyle/>
          <a:p>
            <a:pPr>
              <a:lnSpc>
                <a:spcPct val="90000"/>
              </a:lnSpc>
            </a:pPr>
            <a:r>
              <a:rPr lang="en-US" altLang="en-US" sz="2400" dirty="0">
                <a:solidFill>
                  <a:srgbClr val="030305"/>
                </a:solidFill>
                <a:cs typeface="Times New Roman" panose="02020603050405020304" pitchFamily="18" charset="0"/>
              </a:rPr>
              <a:t>Pada Gambar </a:t>
            </a:r>
            <a:r>
              <a:rPr lang="en-US" altLang="en-US" sz="2400" dirty="0" err="1">
                <a:solidFill>
                  <a:srgbClr val="030305"/>
                </a:solidFill>
                <a:cs typeface="Times New Roman" panose="02020603050405020304" pitchFamily="18" charset="0"/>
              </a:rPr>
              <a:t>tersebut</a:t>
            </a:r>
            <a:r>
              <a:rPr lang="en-US" altLang="en-US" sz="2400" dirty="0">
                <a:solidFill>
                  <a:srgbClr val="030305"/>
                </a:solidFill>
                <a:cs typeface="Times New Roman" panose="02020603050405020304" pitchFamily="18" charset="0"/>
              </a:rPr>
              <a:t>, </a:t>
            </a:r>
            <a:r>
              <a:rPr lang="en-US" altLang="en-US" sz="2400" i="1" dirty="0" err="1">
                <a:solidFill>
                  <a:srgbClr val="030305"/>
                </a:solidFill>
                <a:cs typeface="Times New Roman" panose="02020603050405020304" pitchFamily="18" charset="0"/>
              </a:rPr>
              <a:t>Y</a:t>
            </a:r>
            <a:r>
              <a:rPr lang="en-US" altLang="en-US" sz="2400" i="1" baseline="-30000" dirty="0" err="1">
                <a:solidFill>
                  <a:srgbClr val="030305"/>
                </a:solidFill>
                <a:cs typeface="Times New Roman" panose="02020603050405020304" pitchFamily="18" charset="0"/>
              </a:rPr>
              <a:t>q</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menyatakan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blok</a:t>
            </a:r>
            <a:r>
              <a:rPr lang="en-US" altLang="en-US" sz="2400" dirty="0">
                <a:solidFill>
                  <a:srgbClr val="030305"/>
                </a:solidFill>
                <a:cs typeface="Times New Roman" panose="02020603050405020304" pitchFamily="18" charset="0"/>
              </a:rPr>
              <a:t> 512-bit </a:t>
            </a:r>
            <a:r>
              <a:rPr lang="en-US" altLang="en-US" sz="2400" dirty="0" err="1">
                <a:solidFill>
                  <a:srgbClr val="030305"/>
                </a:solidFill>
                <a:cs typeface="Times New Roman" panose="02020603050405020304" pitchFamily="18" charset="0"/>
              </a:rPr>
              <a:t>ke</a:t>
            </a:r>
            <a:r>
              <a:rPr lang="en-US" altLang="en-US" sz="2400" dirty="0">
                <a:solidFill>
                  <a:srgbClr val="030305"/>
                </a:solidFill>
                <a:cs typeface="Times New Roman" panose="02020603050405020304" pitchFamily="18" charset="0"/>
              </a:rPr>
              <a:t>-</a:t>
            </a:r>
            <a:r>
              <a:rPr lang="en-US" altLang="en-US" sz="2400" i="1" dirty="0">
                <a:solidFill>
                  <a:srgbClr val="030305"/>
                </a:solidFill>
                <a:cs typeface="Times New Roman" panose="02020603050405020304" pitchFamily="18" charset="0"/>
              </a:rPr>
              <a:t>q</a:t>
            </a:r>
            <a:endParaRPr lang="en-US" altLang="en-US" sz="2400" dirty="0">
              <a:solidFill>
                <a:srgbClr val="030305"/>
              </a:solidFill>
              <a:cs typeface="Times New Roman" panose="02020603050405020304" pitchFamily="18" charset="0"/>
            </a:endParaRPr>
          </a:p>
          <a:p>
            <a:pPr>
              <a:lnSpc>
                <a:spcPct val="90000"/>
              </a:lnSpc>
            </a:pPr>
            <a:endParaRPr lang="en-US" altLang="en-US" sz="2400" i="1" dirty="0">
              <a:solidFill>
                <a:srgbClr val="030305"/>
              </a:solidFill>
              <a:cs typeface="Times New Roman" panose="02020603050405020304" pitchFamily="18" charset="0"/>
            </a:endParaRPr>
          </a:p>
          <a:p>
            <a:pPr>
              <a:lnSpc>
                <a:spcPct val="90000"/>
              </a:lnSpc>
            </a:pPr>
            <a:r>
              <a:rPr lang="en-US" altLang="en-US" sz="2400" i="1" dirty="0" err="1">
                <a:solidFill>
                  <a:srgbClr val="030305"/>
                </a:solidFill>
                <a:cs typeface="Times New Roman" panose="02020603050405020304" pitchFamily="18" charset="0"/>
              </a:rPr>
              <a:t>MD</a:t>
            </a:r>
            <a:r>
              <a:rPr lang="en-US" altLang="en-US" sz="2400" i="1" baseline="-30000" dirty="0" err="1">
                <a:solidFill>
                  <a:srgbClr val="030305"/>
                </a:solidFill>
                <a:cs typeface="Times New Roman" panose="02020603050405020304" pitchFamily="18" charset="0"/>
              </a:rPr>
              <a:t>q</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adalah</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nilai</a:t>
            </a:r>
            <a:r>
              <a:rPr lang="en-US" altLang="en-US" sz="2400" dirty="0">
                <a:solidFill>
                  <a:srgbClr val="030305"/>
                </a:solidFill>
                <a:cs typeface="Times New Roman" panose="02020603050405020304" pitchFamily="18" charset="0"/>
              </a:rPr>
              <a:t> </a:t>
            </a:r>
            <a:r>
              <a:rPr lang="en-US" altLang="en-US" sz="2400" i="1" dirty="0">
                <a:solidFill>
                  <a:srgbClr val="030305"/>
                </a:solidFill>
                <a:cs typeface="Times New Roman" panose="02020603050405020304" pitchFamily="18" charset="0"/>
              </a:rPr>
              <a:t>message digest</a:t>
            </a:r>
            <a:r>
              <a:rPr lang="en-US" altLang="en-US" sz="2400" dirty="0">
                <a:solidFill>
                  <a:srgbClr val="030305"/>
                </a:solidFill>
                <a:cs typeface="Times New Roman" panose="02020603050405020304" pitchFamily="18" charset="0"/>
              </a:rPr>
              <a:t> 128-bit </a:t>
            </a:r>
            <a:r>
              <a:rPr lang="en-US" altLang="en-US" sz="2400" dirty="0" err="1">
                <a:solidFill>
                  <a:srgbClr val="030305"/>
                </a:solidFill>
                <a:cs typeface="Times New Roman" panose="02020603050405020304" pitchFamily="18" charset="0"/>
              </a:rPr>
              <a:t>dari</a:t>
            </a:r>
            <a:r>
              <a:rPr lang="en-US" altLang="en-US" sz="2400" dirty="0">
                <a:solidFill>
                  <a:srgbClr val="030305"/>
                </a:solidFill>
                <a:cs typeface="Times New Roman" panose="02020603050405020304" pitchFamily="18" charset="0"/>
              </a:rPr>
              <a:t> proses </a:t>
            </a:r>
            <a:r>
              <a:rPr lang="en-US" altLang="en-US" sz="2400" i="1" dirty="0">
                <a:solidFill>
                  <a:srgbClr val="030305"/>
                </a:solidFill>
                <a:cs typeface="Times New Roman" panose="02020603050405020304" pitchFamily="18" charset="0"/>
              </a:rPr>
              <a:t>H</a:t>
            </a:r>
            <a:r>
              <a:rPr lang="en-US" altLang="en-US" sz="2400" baseline="-30000" dirty="0">
                <a:solidFill>
                  <a:srgbClr val="030305"/>
                </a:solidFill>
                <a:cs typeface="Times New Roman" panose="02020603050405020304" pitchFamily="18" charset="0"/>
              </a:rPr>
              <a:t>MD5</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ke</a:t>
            </a:r>
            <a:r>
              <a:rPr lang="en-US" altLang="en-US" sz="2400" dirty="0">
                <a:solidFill>
                  <a:srgbClr val="030305"/>
                </a:solidFill>
                <a:cs typeface="Times New Roman" panose="02020603050405020304" pitchFamily="18" charset="0"/>
              </a:rPr>
              <a:t>-</a:t>
            </a:r>
            <a:r>
              <a:rPr lang="en-US" altLang="en-US" sz="2400" i="1" dirty="0">
                <a:solidFill>
                  <a:srgbClr val="030305"/>
                </a:solidFill>
                <a:cs typeface="Times New Roman" panose="02020603050405020304" pitchFamily="18" charset="0"/>
              </a:rPr>
              <a:t>q</a:t>
            </a:r>
            <a:r>
              <a:rPr lang="en-US" altLang="en-US" sz="2400" dirty="0">
                <a:solidFill>
                  <a:srgbClr val="030305"/>
                </a:solidFill>
                <a:cs typeface="Times New Roman" panose="02020603050405020304" pitchFamily="18" charset="0"/>
              </a:rPr>
              <a:t>. Pada </a:t>
            </a:r>
            <a:r>
              <a:rPr lang="en-US" altLang="en-US" sz="2400" dirty="0" err="1">
                <a:solidFill>
                  <a:srgbClr val="030305"/>
                </a:solidFill>
                <a:cs typeface="Times New Roman" panose="02020603050405020304" pitchFamily="18" charset="0"/>
              </a:rPr>
              <a:t>awal</a:t>
            </a:r>
            <a:r>
              <a:rPr lang="en-US" altLang="en-US" sz="2400" dirty="0">
                <a:solidFill>
                  <a:srgbClr val="030305"/>
                </a:solidFill>
                <a:cs typeface="Times New Roman" panose="02020603050405020304" pitchFamily="18" charset="0"/>
              </a:rPr>
              <a:t> proses, </a:t>
            </a:r>
            <a:r>
              <a:rPr lang="en-US" altLang="en-US" sz="2400" i="1" dirty="0" err="1">
                <a:solidFill>
                  <a:srgbClr val="030305"/>
                </a:solidFill>
                <a:cs typeface="Times New Roman" panose="02020603050405020304" pitchFamily="18" charset="0"/>
              </a:rPr>
              <a:t>MD</a:t>
            </a:r>
            <a:r>
              <a:rPr lang="en-US" altLang="en-US" sz="2400" i="1" baseline="-30000" dirty="0" err="1">
                <a:solidFill>
                  <a:srgbClr val="030305"/>
                </a:solidFill>
                <a:cs typeface="Times New Roman" panose="02020603050405020304" pitchFamily="18" charset="0"/>
              </a:rPr>
              <a:t>q</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berisi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nilai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inisialisasi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penyangga</a:t>
            </a:r>
            <a:r>
              <a:rPr lang="en-US" altLang="en-US" sz="2400" dirty="0">
                <a:solidFill>
                  <a:srgbClr val="030305"/>
                </a:solidFill>
                <a:cs typeface="Times New Roman" panose="02020603050405020304" pitchFamily="18" charset="0"/>
              </a:rPr>
              <a:t> </a:t>
            </a:r>
            <a:r>
              <a:rPr lang="en-US" altLang="en-US" sz="2400" i="1" dirty="0">
                <a:solidFill>
                  <a:srgbClr val="030305"/>
                </a:solidFill>
                <a:cs typeface="Times New Roman" panose="02020603050405020304" pitchFamily="18" charset="0"/>
              </a:rPr>
              <a:t>MD</a:t>
            </a:r>
            <a:r>
              <a:rPr lang="en-US" altLang="en-US" sz="2400" dirty="0">
                <a:solidFill>
                  <a:srgbClr val="030305"/>
                </a:solidFill>
                <a:cs typeface="Times New Roman" panose="02020603050405020304" pitchFamily="18" charset="0"/>
              </a:rPr>
              <a:t>.</a:t>
            </a:r>
          </a:p>
          <a:p>
            <a:pPr>
              <a:lnSpc>
                <a:spcPct val="90000"/>
              </a:lnSpc>
            </a:pPr>
            <a:endParaRPr lang="en-US" altLang="en-US" sz="2400" dirty="0">
              <a:solidFill>
                <a:srgbClr val="030305"/>
              </a:solidFill>
              <a:cs typeface="Times New Roman" panose="02020603050405020304" pitchFamily="18" charset="0"/>
            </a:endParaRPr>
          </a:p>
          <a:p>
            <a:pPr>
              <a:lnSpc>
                <a:spcPct val="90000"/>
              </a:lnSpc>
            </a:pPr>
            <a:r>
              <a:rPr lang="en-US" altLang="en-US" sz="2400" dirty="0">
                <a:solidFill>
                  <a:srgbClr val="030305"/>
                </a:solidFill>
                <a:cs typeface="Times New Roman" panose="02020603050405020304" pitchFamily="18" charset="0"/>
              </a:rPr>
              <a:t>Proses </a:t>
            </a:r>
            <a:r>
              <a:rPr lang="en-US" altLang="en-US" sz="2400" i="1" dirty="0">
                <a:solidFill>
                  <a:srgbClr val="030305"/>
                </a:solidFill>
                <a:cs typeface="Times New Roman" panose="02020603050405020304" pitchFamily="18" charset="0"/>
              </a:rPr>
              <a:t>H</a:t>
            </a:r>
            <a:r>
              <a:rPr lang="en-US" altLang="en-US" sz="2400" baseline="-30000" dirty="0">
                <a:solidFill>
                  <a:srgbClr val="030305"/>
                </a:solidFill>
                <a:cs typeface="Times New Roman" panose="02020603050405020304" pitchFamily="18" charset="0"/>
              </a:rPr>
              <a:t>MD5</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terdiri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dari</a:t>
            </a:r>
            <a:r>
              <a:rPr lang="en-US" altLang="en-US" sz="2400" dirty="0">
                <a:solidFill>
                  <a:srgbClr val="030305"/>
                </a:solidFill>
                <a:cs typeface="Times New Roman" panose="02020603050405020304" pitchFamily="18" charset="0"/>
              </a:rPr>
              <a:t> 4 </a:t>
            </a:r>
            <a:r>
              <a:rPr lang="en-US" altLang="en-US" sz="2400" dirty="0" err="1">
                <a:solidFill>
                  <a:srgbClr val="030305"/>
                </a:solidFill>
                <a:cs typeface="Times New Roman" panose="02020603050405020304" pitchFamily="18" charset="0"/>
              </a:rPr>
              <a:t>buah</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putaran</a:t>
            </a:r>
            <a:r>
              <a:rPr lang="en-US" altLang="en-US" sz="2400" dirty="0">
                <a:solidFill>
                  <a:srgbClr val="030305"/>
                </a:solidFill>
                <a:cs typeface="Times New Roman" panose="02020603050405020304" pitchFamily="18" charset="0"/>
              </a:rPr>
              <a:t>:</a:t>
            </a:r>
          </a:p>
          <a:p>
            <a:pPr marL="342900" indent="-342900">
              <a:lnSpc>
                <a:spcPct val="90000"/>
              </a:lnSpc>
              <a:buFont typeface="Arial" panose="020B0604020202020204" pitchFamily="34" charset="0"/>
              <a:buChar char="•"/>
            </a:pPr>
            <a:r>
              <a:rPr lang="en-US" altLang="en-US" sz="2400" dirty="0" err="1">
                <a:solidFill>
                  <a:srgbClr val="030305"/>
                </a:solidFill>
                <a:cs typeface="Times New Roman" panose="02020603050405020304" pitchFamily="18" charset="0"/>
              </a:rPr>
              <a:t>Setiap</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putaran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melakukan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operasi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dasar</a:t>
            </a:r>
            <a:r>
              <a:rPr lang="en-US" altLang="en-US" sz="2400" i="1" dirty="0">
                <a:solidFill>
                  <a:srgbClr val="030305"/>
                </a:solidFill>
                <a:cs typeface="Times New Roman" panose="02020603050405020304" pitchFamily="18" charset="0"/>
              </a:rPr>
              <a:t> MD5</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sebanyak</a:t>
            </a:r>
            <a:r>
              <a:rPr lang="en-US" altLang="en-US" sz="2400" dirty="0">
                <a:solidFill>
                  <a:srgbClr val="030305"/>
                </a:solidFill>
                <a:cs typeface="Times New Roman" panose="02020603050405020304" pitchFamily="18" charset="0"/>
              </a:rPr>
              <a:t> 16 kali</a:t>
            </a:r>
          </a:p>
          <a:p>
            <a:pPr marL="342900" indent="-342900">
              <a:lnSpc>
                <a:spcPct val="90000"/>
              </a:lnSpc>
              <a:buFont typeface="Arial" panose="020B0604020202020204" pitchFamily="34" charset="0"/>
              <a:buChar char="•"/>
            </a:pPr>
            <a:r>
              <a:rPr lang="en-US" altLang="en-US" sz="2400" dirty="0" err="1">
                <a:solidFill>
                  <a:srgbClr val="030305"/>
                </a:solidFill>
                <a:cs typeface="Times New Roman" panose="02020603050405020304" pitchFamily="18" charset="0"/>
              </a:rPr>
              <a:t>Operasi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dasar</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melibatkan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fungsi</a:t>
            </a:r>
            <a:r>
              <a:rPr lang="en-US" altLang="en-US" sz="2400" dirty="0">
                <a:solidFill>
                  <a:srgbClr val="030305"/>
                </a:solidFill>
                <a:cs typeface="Times New Roman" panose="02020603050405020304" pitchFamily="18" charset="0"/>
              </a:rPr>
              <a:t> </a:t>
            </a:r>
            <a:r>
              <a:rPr lang="en-US" altLang="en-US" sz="2400" i="1" dirty="0" err="1">
                <a:solidFill>
                  <a:srgbClr val="030305"/>
                </a:solidFill>
                <a:cs typeface="Times New Roman" panose="02020603050405020304" pitchFamily="18" charset="0"/>
              </a:rPr>
              <a:t>f</a:t>
            </a:r>
            <a:r>
              <a:rPr lang="en-US" altLang="en-US" sz="2400" i="1" baseline="-30000" dirty="0" err="1">
                <a:solidFill>
                  <a:srgbClr val="030305"/>
                </a:solidFill>
                <a:cs typeface="Times New Roman" panose="02020603050405020304" pitchFamily="18" charset="0"/>
              </a:rPr>
              <a:t>F</a:t>
            </a:r>
            <a:r>
              <a:rPr lang="en-US" altLang="en-US" sz="2400" i="1" baseline="-30000" dirty="0">
                <a:solidFill>
                  <a:srgbClr val="030305"/>
                </a:solidFill>
                <a:cs typeface="Times New Roman" panose="02020603050405020304" pitchFamily="18" charset="0"/>
              </a:rPr>
              <a:t> </a:t>
            </a:r>
            <a:r>
              <a:rPr lang="en-US" altLang="en-US" sz="2400" dirty="0">
                <a:solidFill>
                  <a:srgbClr val="030305"/>
                </a:solidFill>
                <a:cs typeface="Times New Roman" panose="02020603050405020304" pitchFamily="18" charset="0"/>
              </a:rPr>
              <a:t>, </a:t>
            </a:r>
            <a:r>
              <a:rPr lang="en-US" altLang="en-US" sz="2400" i="1" dirty="0" err="1">
                <a:solidFill>
                  <a:srgbClr val="030305"/>
                </a:solidFill>
                <a:cs typeface="Times New Roman" panose="02020603050405020304" pitchFamily="18" charset="0"/>
              </a:rPr>
              <a:t>f</a:t>
            </a:r>
            <a:r>
              <a:rPr lang="en-US" altLang="en-US" sz="2400" i="1" baseline="-30000" dirty="0" err="1">
                <a:solidFill>
                  <a:srgbClr val="030305"/>
                </a:solidFill>
                <a:cs typeface="Times New Roman" panose="02020603050405020304" pitchFamily="18" charset="0"/>
              </a:rPr>
              <a:t>G</a:t>
            </a:r>
            <a:r>
              <a:rPr lang="en-US" altLang="en-US" sz="2400" i="1" baseline="-30000" dirty="0">
                <a:solidFill>
                  <a:srgbClr val="030305"/>
                </a:solidFill>
                <a:cs typeface="Times New Roman" panose="02020603050405020304" pitchFamily="18" charset="0"/>
              </a:rPr>
              <a:t> </a:t>
            </a:r>
            <a:r>
              <a:rPr lang="en-US" altLang="en-US" sz="2400" dirty="0">
                <a:solidFill>
                  <a:srgbClr val="030305"/>
                </a:solidFill>
                <a:cs typeface="Times New Roman" panose="02020603050405020304" pitchFamily="18" charset="0"/>
              </a:rPr>
              <a:t>, </a:t>
            </a:r>
            <a:r>
              <a:rPr lang="en-US" altLang="en-US" sz="2400" i="1" dirty="0" err="1">
                <a:solidFill>
                  <a:srgbClr val="030305"/>
                </a:solidFill>
                <a:cs typeface="Times New Roman" panose="02020603050405020304" pitchFamily="18" charset="0"/>
              </a:rPr>
              <a:t>f</a:t>
            </a:r>
            <a:r>
              <a:rPr lang="en-US" altLang="en-US" sz="2400" i="1" baseline="-30000" dirty="0" err="1">
                <a:solidFill>
                  <a:srgbClr val="030305"/>
                </a:solidFill>
                <a:cs typeface="Times New Roman" panose="02020603050405020304" pitchFamily="18" charset="0"/>
              </a:rPr>
              <a:t>H</a:t>
            </a:r>
            <a:r>
              <a:rPr lang="en-US" altLang="en-US" sz="2400" i="1" baseline="-30000" dirty="0">
                <a:solidFill>
                  <a:srgbClr val="030305"/>
                </a:solidFill>
                <a:cs typeface="Times New Roman" panose="02020603050405020304" pitchFamily="18" charset="0"/>
              </a:rPr>
              <a:t> </a:t>
            </a:r>
            <a:r>
              <a:rPr lang="en-US" altLang="en-US" sz="2400" dirty="0">
                <a:solidFill>
                  <a:srgbClr val="030305"/>
                </a:solidFill>
                <a:cs typeface="Times New Roman" panose="02020603050405020304" pitchFamily="18" charset="0"/>
              </a:rPr>
              <a:t>, dan </a:t>
            </a:r>
            <a:r>
              <a:rPr lang="en-US" altLang="en-US" sz="2400" i="1" dirty="0" err="1">
                <a:solidFill>
                  <a:srgbClr val="030305"/>
                </a:solidFill>
                <a:cs typeface="Times New Roman" panose="02020603050405020304" pitchFamily="18" charset="0"/>
              </a:rPr>
              <a:t>f</a:t>
            </a:r>
            <a:r>
              <a:rPr lang="en-US" altLang="en-US" sz="2400" i="1" baseline="-30000" dirty="0" err="1">
                <a:solidFill>
                  <a:srgbClr val="030305"/>
                </a:solidFill>
                <a:cs typeface="Times New Roman" panose="02020603050405020304" pitchFamily="18" charset="0"/>
              </a:rPr>
              <a:t>I</a:t>
            </a:r>
            <a:r>
              <a:rPr lang="en-US" altLang="en-US" sz="2400" dirty="0">
                <a:solidFill>
                  <a:srgbClr val="030305"/>
                </a:solidFill>
                <a:cs typeface="Times New Roman" panose="02020603050405020304" pitchFamily="18" charset="0"/>
              </a:rPr>
              <a:t> </a:t>
            </a:r>
          </a:p>
          <a:p>
            <a:pPr marL="342900" indent="-342900">
              <a:lnSpc>
                <a:spcPct val="90000"/>
              </a:lnSpc>
              <a:buFont typeface="Arial" panose="020B0604020202020204" pitchFamily="34" charset="0"/>
              <a:buChar char="•"/>
            </a:pPr>
            <a:r>
              <a:rPr lang="en-US" altLang="en-US" sz="2400" dirty="0" err="1">
                <a:solidFill>
                  <a:srgbClr val="030305"/>
                </a:solidFill>
                <a:cs typeface="Times New Roman" panose="02020603050405020304" pitchFamily="18" charset="0"/>
              </a:rPr>
              <a:t>Setiap</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operasi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dasar</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memakai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sebuah</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elemen</a:t>
            </a:r>
            <a:r>
              <a:rPr lang="en-US" altLang="en-US" sz="2400" dirty="0">
                <a:solidFill>
                  <a:srgbClr val="030305"/>
                </a:solidFill>
                <a:cs typeface="Times New Roman" panose="02020603050405020304" pitchFamily="18" charset="0"/>
              </a:rPr>
              <a:t> </a:t>
            </a:r>
            <a:r>
              <a:rPr lang="en-US" altLang="en-US" sz="2400" i="1" dirty="0">
                <a:solidFill>
                  <a:srgbClr val="030305"/>
                </a:solidFill>
                <a:cs typeface="Times New Roman" panose="02020603050405020304" pitchFamily="18" charset="0"/>
              </a:rPr>
              <a:t>T</a:t>
            </a:r>
          </a:p>
          <a:p>
            <a:pPr marL="342900" indent="-342900">
              <a:lnSpc>
                <a:spcPct val="90000"/>
              </a:lnSpc>
              <a:buFont typeface="Arial" panose="020B0604020202020204" pitchFamily="34" charset="0"/>
              <a:buChar char="•"/>
            </a:pPr>
            <a:r>
              <a:rPr lang="en-US" altLang="en-US" sz="2400" dirty="0" err="1">
                <a:solidFill>
                  <a:srgbClr val="030305"/>
                </a:solidFill>
                <a:cs typeface="Times New Roman" panose="02020603050405020304" pitchFamily="18" charset="0"/>
              </a:rPr>
              <a:t>Jadi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setiap</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putaran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memakai</a:t>
            </a:r>
            <a:r>
              <a:rPr lang="en-US" altLang="en-US" sz="2400" dirty="0">
                <a:solidFill>
                  <a:srgbClr val="030305"/>
                </a:solidFill>
                <a:cs typeface="Times New Roman" panose="02020603050405020304" pitchFamily="18" charset="0"/>
              </a:rPr>
              <a:t> 16 </a:t>
            </a:r>
            <a:r>
              <a:rPr lang="en-US" altLang="en-US" sz="2400" dirty="0" err="1">
                <a:solidFill>
                  <a:srgbClr val="030305"/>
                </a:solidFill>
                <a:cs typeface="Times New Roman" panose="02020603050405020304" pitchFamily="18" charset="0"/>
              </a:rPr>
              <a:t>elemen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Tabel</a:t>
            </a:r>
            <a:r>
              <a:rPr lang="en-US" altLang="en-US" sz="2400" dirty="0">
                <a:solidFill>
                  <a:srgbClr val="030305"/>
                </a:solidFill>
                <a:cs typeface="Times New Roman" panose="02020603050405020304" pitchFamily="18" charset="0"/>
              </a:rPr>
              <a:t> </a:t>
            </a:r>
            <a:r>
              <a:rPr lang="en-US" altLang="en-US" sz="2400" i="1" dirty="0">
                <a:solidFill>
                  <a:srgbClr val="030305"/>
                </a:solidFill>
                <a:cs typeface="Times New Roman" panose="02020603050405020304" pitchFamily="18" charset="0"/>
              </a:rPr>
              <a:t>T</a:t>
            </a:r>
            <a:r>
              <a:rPr lang="en-US" altLang="en-US" sz="2400" dirty="0">
                <a:solidFill>
                  <a:srgbClr val="030305"/>
                </a:solidFill>
                <a:cs typeface="Times New Roman" panose="02020603050405020304" pitchFamily="18" charset="0"/>
              </a:rPr>
              <a:t>.</a:t>
            </a:r>
            <a:endParaRPr lang="en-GB" altLang="en-US" sz="2400" dirty="0">
              <a:solidFill>
                <a:srgbClr val="030305"/>
              </a:solidFill>
            </a:endParaRPr>
          </a:p>
        </p:txBody>
      </p:sp>
      <p:sp>
        <p:nvSpPr>
          <p:cNvPr id="4" name="Rectangle 3">
            <a:extLst>
              <a:ext uri="{FF2B5EF4-FFF2-40B4-BE49-F238E27FC236}">
                <a16:creationId xmlns:a16="http://schemas.microsoft.com/office/drawing/2014/main" id="{B437BC1B-A13B-40CC-B42D-15B0D0A33910}"/>
              </a:ext>
            </a:extLst>
          </p:cNvPr>
          <p:cNvSpPr/>
          <p:nvPr/>
        </p:nvSpPr>
        <p:spPr>
          <a:xfrm>
            <a:off x="384313" y="1051034"/>
            <a:ext cx="5092147" cy="4932323"/>
          </a:xfrm>
          <a:prstGeom prst="rect">
            <a:avLst/>
          </a:prstGeom>
          <a:noFill/>
          <a:ln w="127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01E3BAB4-7F7A-4331-9227-CA480F62D618}"/>
              </a:ext>
            </a:extLst>
          </p:cNvPr>
          <p:cNvSpPr txBox="1"/>
          <p:nvPr/>
        </p:nvSpPr>
        <p:spPr>
          <a:xfrm>
            <a:off x="564584" y="5899666"/>
            <a:ext cx="782587" cy="461665"/>
          </a:xfrm>
          <a:prstGeom prst="rect">
            <a:avLst/>
          </a:prstGeom>
          <a:noFill/>
        </p:spPr>
        <p:txBody>
          <a:bodyPr wrap="none" rtlCol="0">
            <a:spAutoFit/>
          </a:bodyPr>
          <a:lstStyle/>
          <a:p>
            <a:r>
              <a:rPr lang="en-US" sz="2400" dirty="0">
                <a:solidFill>
                  <a:srgbClr val="FF0000"/>
                </a:solidFill>
              </a:rPr>
              <a:t>H</a:t>
            </a:r>
            <a:r>
              <a:rPr lang="en-US" sz="2400" baseline="-25000" dirty="0">
                <a:solidFill>
                  <a:srgbClr val="FF0000"/>
                </a:solidFill>
              </a:rPr>
              <a:t>MD5</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950</TotalTime>
  <Words>1427</Words>
  <Application>Microsoft Office PowerPoint</Application>
  <PresentationFormat>Widescreen</PresentationFormat>
  <Paragraphs>193</Paragraphs>
  <Slides>26</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3</vt:i4>
      </vt:variant>
      <vt:variant>
        <vt:lpstr>Slide Titles</vt:lpstr>
      </vt:variant>
      <vt:variant>
        <vt:i4>26</vt:i4>
      </vt:variant>
    </vt:vector>
  </HeadingPairs>
  <TitlesOfParts>
    <vt:vector size="36" baseType="lpstr">
      <vt:lpstr>Arial</vt:lpstr>
      <vt:lpstr>Calibri</vt:lpstr>
      <vt:lpstr>Calibri Light</vt:lpstr>
      <vt:lpstr>Courier</vt:lpstr>
      <vt:lpstr>Courier New</vt:lpstr>
      <vt:lpstr>Times New Roman</vt:lpstr>
      <vt:lpstr>Office Theme</vt:lpstr>
      <vt:lpstr>VISIO</vt:lpstr>
      <vt:lpstr>Document</vt:lpstr>
      <vt:lpstr>Visio</vt:lpstr>
      <vt:lpstr>Algoritma MD5</vt:lpstr>
      <vt:lpstr>Pendahuluan</vt:lpstr>
      <vt:lpstr>Gambaran umum</vt:lpstr>
      <vt:lpstr>PowerPoint Presentation</vt:lpstr>
      <vt:lpstr>1. Penambahan Bit-bit Pengganjal </vt:lpstr>
      <vt:lpstr>2. Penambahan Nilai Panjang Pesan </vt:lpstr>
      <vt:lpstr>3. Inisialisasi Penyangga MD </vt:lpstr>
      <vt:lpstr>4. Pengolahan Pesan dalam Blok Berukuran 512 bit.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Kriptanalisis MD5</vt:lpstr>
      <vt:lpstr>Kriptanalisis MD5</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Algoritma MD5</dc:title>
  <dc:creator>Dr.Ir. Rinaldi Munir, MT</dc:creator>
  <cp:lastModifiedBy>Rinaldi Munir</cp:lastModifiedBy>
  <cp:revision>25</cp:revision>
  <dcterms:created xsi:type="dcterms:W3CDTF">2020-03-24T06:56:47Z</dcterms:created>
  <dcterms:modified xsi:type="dcterms:W3CDTF">2020-11-09T07:54:45Z</dcterms:modified>
</cp:coreProperties>
</file>