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29" r:id="rId3"/>
    <p:sldId id="334" r:id="rId4"/>
    <p:sldId id="336" r:id="rId5"/>
    <p:sldId id="333" r:id="rId6"/>
    <p:sldId id="330" r:id="rId7"/>
    <p:sldId id="331" r:id="rId8"/>
    <p:sldId id="338" r:id="rId9"/>
    <p:sldId id="339" r:id="rId10"/>
    <p:sldId id="340" r:id="rId11"/>
    <p:sldId id="341" r:id="rId12"/>
    <p:sldId id="342" r:id="rId13"/>
    <p:sldId id="343" r:id="rId14"/>
    <p:sldId id="349" r:id="rId15"/>
    <p:sldId id="350" r:id="rId16"/>
    <p:sldId id="344" r:id="rId17"/>
    <p:sldId id="34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8B1A0F-88A5-4BE2-AC36-401EDE677C47}" type="doc">
      <dgm:prSet loTypeId="urn:microsoft.com/office/officeart/2005/8/layout/process1" loCatId="process" qsTypeId="urn:microsoft.com/office/officeart/2005/8/quickstyle/simple2" qsCatId="simple" csTypeId="urn:microsoft.com/office/officeart/2005/8/colors/accent1_2" csCatId="accent1" phldr="1"/>
      <dgm:spPr/>
    </dgm:pt>
    <dgm:pt modelId="{CC74A757-E080-465C-9F59-EF23AD69792D}">
      <dgm:prSet phldrT="[Text]"/>
      <dgm:spPr/>
      <dgm:t>
        <a:bodyPr anchor="t"/>
        <a:lstStyle/>
        <a:p>
          <a:r>
            <a:rPr lang="en-US" dirty="0" err="1" smtClean="0"/>
            <a:t>Permasalahan</a:t>
          </a:r>
          <a:r>
            <a:rPr lang="en-US" dirty="0" smtClean="0"/>
            <a:t>:</a:t>
          </a:r>
        </a:p>
        <a:p>
          <a:r>
            <a:rPr lang="en-US" dirty="0" err="1" smtClean="0"/>
            <a:t>Penyalahgunaan</a:t>
          </a:r>
          <a:r>
            <a:rPr lang="en-US" dirty="0" smtClean="0"/>
            <a:t> </a:t>
          </a:r>
          <a:r>
            <a:rPr lang="en-US" dirty="0" err="1" smtClean="0"/>
            <a:t>Akses</a:t>
          </a:r>
          <a:endParaRPr lang="en-US" dirty="0" smtClean="0"/>
        </a:p>
        <a:p>
          <a:endParaRPr lang="en-US" dirty="0" smtClean="0"/>
        </a:p>
        <a:p>
          <a:endParaRPr lang="en-US" dirty="0"/>
        </a:p>
      </dgm:t>
    </dgm:pt>
    <dgm:pt modelId="{0268F03E-C7A6-4673-B7B1-D034868ED51A}" type="parTrans" cxnId="{D3169B58-8A9D-488E-8095-7FA6BB8F97C4}">
      <dgm:prSet/>
      <dgm:spPr/>
      <dgm:t>
        <a:bodyPr/>
        <a:lstStyle/>
        <a:p>
          <a:endParaRPr lang="en-US"/>
        </a:p>
      </dgm:t>
    </dgm:pt>
    <dgm:pt modelId="{E5C69249-653B-4045-8001-0DF15AB71AE0}" type="sibTrans" cxnId="{D3169B58-8A9D-488E-8095-7FA6BB8F97C4}">
      <dgm:prSet/>
      <dgm:spPr/>
      <dgm:t>
        <a:bodyPr/>
        <a:lstStyle/>
        <a:p>
          <a:endParaRPr lang="en-US"/>
        </a:p>
      </dgm:t>
    </dgm:pt>
    <dgm:pt modelId="{B9E3100A-D916-41AC-98D6-52B34D3BA575}">
      <dgm:prSet phldrT="[Text]"/>
      <dgm:spPr/>
      <dgm:t>
        <a:bodyPr/>
        <a:lstStyle/>
        <a:p>
          <a:r>
            <a:rPr lang="en-US" dirty="0" err="1" smtClean="0"/>
            <a:t>Perlu</a:t>
          </a:r>
          <a:endParaRPr lang="en-US" dirty="0" smtClean="0"/>
        </a:p>
        <a:p>
          <a:r>
            <a:rPr lang="en-US" dirty="0" err="1" smtClean="0"/>
            <a:t>Keamanan</a:t>
          </a:r>
          <a:endParaRPr lang="en-US" dirty="0"/>
        </a:p>
      </dgm:t>
    </dgm:pt>
    <dgm:pt modelId="{E0907A25-6B05-4C2B-8E6A-52B5FE57101A}" type="parTrans" cxnId="{99C543A1-AA5F-4CEE-8235-51CBF5F544FE}">
      <dgm:prSet/>
      <dgm:spPr/>
      <dgm:t>
        <a:bodyPr/>
        <a:lstStyle/>
        <a:p>
          <a:endParaRPr lang="en-US"/>
        </a:p>
      </dgm:t>
    </dgm:pt>
    <dgm:pt modelId="{92528AED-F291-4B81-A226-03BC88C7B88A}" type="sibTrans" cxnId="{99C543A1-AA5F-4CEE-8235-51CBF5F544FE}">
      <dgm:prSet/>
      <dgm:spPr/>
      <dgm:t>
        <a:bodyPr/>
        <a:lstStyle/>
        <a:p>
          <a:endParaRPr lang="en-US"/>
        </a:p>
      </dgm:t>
    </dgm:pt>
    <dgm:pt modelId="{6DE4A121-3B47-42DF-A023-0677289D65B3}" type="pres">
      <dgm:prSet presAssocID="{438B1A0F-88A5-4BE2-AC36-401EDE677C47}" presName="Name0" presStyleCnt="0">
        <dgm:presLayoutVars>
          <dgm:dir/>
          <dgm:resizeHandles val="exact"/>
        </dgm:presLayoutVars>
      </dgm:prSet>
      <dgm:spPr/>
    </dgm:pt>
    <dgm:pt modelId="{C152ECDC-DA73-44AA-97C5-FFECAE29CD6C}" type="pres">
      <dgm:prSet presAssocID="{CC74A757-E080-465C-9F59-EF23AD69792D}" presName="node" presStyleLbl="node1" presStyleIdx="0" presStyleCnt="2" custScaleX="104259" custScaleY="259067" custLinFactNeighborX="-117" custLinFactNeighborY="1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029996-1745-43FE-B801-E31AF944F785}" type="pres">
      <dgm:prSet presAssocID="{E5C69249-653B-4045-8001-0DF15AB71AE0}" presName="sibTrans" presStyleLbl="sibTrans2D1" presStyleIdx="0" presStyleCnt="1" custAng="906293" custLinFactNeighborX="11190" custLinFactNeighborY="-70541"/>
      <dgm:spPr/>
      <dgm:t>
        <a:bodyPr/>
        <a:lstStyle/>
        <a:p>
          <a:endParaRPr lang="en-US"/>
        </a:p>
      </dgm:t>
    </dgm:pt>
    <dgm:pt modelId="{EF1D07F3-FCBF-47DF-9C18-45E751E3ED9D}" type="pres">
      <dgm:prSet presAssocID="{E5C69249-653B-4045-8001-0DF15AB71AE0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B4E649EC-C64B-4038-ACF8-B1EFDCE98199}" type="pres">
      <dgm:prSet presAssocID="{B9E3100A-D916-41AC-98D6-52B34D3BA575}" presName="node" presStyleLbl="node1" presStyleIdx="1" presStyleCnt="2" custLinFactNeighborX="-2866" custLinFactNeighborY="-665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863211-1FE0-44D9-819D-5DF1EF0FA9EC}" type="presOf" srcId="{B9E3100A-D916-41AC-98D6-52B34D3BA575}" destId="{B4E649EC-C64B-4038-ACF8-B1EFDCE98199}" srcOrd="0" destOrd="0" presId="urn:microsoft.com/office/officeart/2005/8/layout/process1"/>
    <dgm:cxn modelId="{99C543A1-AA5F-4CEE-8235-51CBF5F544FE}" srcId="{438B1A0F-88A5-4BE2-AC36-401EDE677C47}" destId="{B9E3100A-D916-41AC-98D6-52B34D3BA575}" srcOrd="1" destOrd="0" parTransId="{E0907A25-6B05-4C2B-8E6A-52B5FE57101A}" sibTransId="{92528AED-F291-4B81-A226-03BC88C7B88A}"/>
    <dgm:cxn modelId="{2074F9B4-44CF-41F6-8686-A9C2764677CF}" type="presOf" srcId="{CC74A757-E080-465C-9F59-EF23AD69792D}" destId="{C152ECDC-DA73-44AA-97C5-FFECAE29CD6C}" srcOrd="0" destOrd="0" presId="urn:microsoft.com/office/officeart/2005/8/layout/process1"/>
    <dgm:cxn modelId="{4BC7D98B-8131-40E2-93CC-66DFF02DB451}" type="presOf" srcId="{E5C69249-653B-4045-8001-0DF15AB71AE0}" destId="{4F029996-1745-43FE-B801-E31AF944F785}" srcOrd="0" destOrd="0" presId="urn:microsoft.com/office/officeart/2005/8/layout/process1"/>
    <dgm:cxn modelId="{D3169B58-8A9D-488E-8095-7FA6BB8F97C4}" srcId="{438B1A0F-88A5-4BE2-AC36-401EDE677C47}" destId="{CC74A757-E080-465C-9F59-EF23AD69792D}" srcOrd="0" destOrd="0" parTransId="{0268F03E-C7A6-4673-B7B1-D034868ED51A}" sibTransId="{E5C69249-653B-4045-8001-0DF15AB71AE0}"/>
    <dgm:cxn modelId="{A33C69C5-03AC-4481-9C21-522676A3620E}" type="presOf" srcId="{E5C69249-653B-4045-8001-0DF15AB71AE0}" destId="{EF1D07F3-FCBF-47DF-9C18-45E751E3ED9D}" srcOrd="1" destOrd="0" presId="urn:microsoft.com/office/officeart/2005/8/layout/process1"/>
    <dgm:cxn modelId="{CC5B0191-4D83-4504-9F0C-F44BBFF86CE8}" type="presOf" srcId="{438B1A0F-88A5-4BE2-AC36-401EDE677C47}" destId="{6DE4A121-3B47-42DF-A023-0677289D65B3}" srcOrd="0" destOrd="0" presId="urn:microsoft.com/office/officeart/2005/8/layout/process1"/>
    <dgm:cxn modelId="{E4455692-0880-4ECB-A0EA-927AFB67B1A1}" type="presParOf" srcId="{6DE4A121-3B47-42DF-A023-0677289D65B3}" destId="{C152ECDC-DA73-44AA-97C5-FFECAE29CD6C}" srcOrd="0" destOrd="0" presId="urn:microsoft.com/office/officeart/2005/8/layout/process1"/>
    <dgm:cxn modelId="{E286F887-C53A-47A4-81B1-CD2D4BA749AE}" type="presParOf" srcId="{6DE4A121-3B47-42DF-A023-0677289D65B3}" destId="{4F029996-1745-43FE-B801-E31AF944F785}" srcOrd="1" destOrd="0" presId="urn:microsoft.com/office/officeart/2005/8/layout/process1"/>
    <dgm:cxn modelId="{E2D96C7C-F3DA-4580-A403-9235AC111F75}" type="presParOf" srcId="{4F029996-1745-43FE-B801-E31AF944F785}" destId="{EF1D07F3-FCBF-47DF-9C18-45E751E3ED9D}" srcOrd="0" destOrd="0" presId="urn:microsoft.com/office/officeart/2005/8/layout/process1"/>
    <dgm:cxn modelId="{AC00AB81-9F74-4327-A1EA-A841ACD384BE}" type="presParOf" srcId="{6DE4A121-3B47-42DF-A023-0677289D65B3}" destId="{B4E649EC-C64B-4038-ACF8-B1EFDCE98199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4685BA-4E7D-4A97-B1C6-F848618EF912}" type="doc">
      <dgm:prSet loTypeId="urn:microsoft.com/office/officeart/2005/8/layout/hProcess7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1B40A7-9F02-4D3A-96CE-2711916E6645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524C33B-CF21-41DB-87BD-0FF0DF48993E}" type="parTrans" cxnId="{EB7C2281-D1F4-45C0-97C1-4BB6F85E1B7D}">
      <dgm:prSet/>
      <dgm:spPr/>
      <dgm:t>
        <a:bodyPr/>
        <a:lstStyle/>
        <a:p>
          <a:endParaRPr lang="en-US"/>
        </a:p>
      </dgm:t>
    </dgm:pt>
    <dgm:pt modelId="{62F87D5F-5435-4728-984E-B786734A0F6C}" type="sibTrans" cxnId="{EB7C2281-D1F4-45C0-97C1-4BB6F85E1B7D}">
      <dgm:prSet/>
      <dgm:spPr/>
      <dgm:t>
        <a:bodyPr/>
        <a:lstStyle/>
        <a:p>
          <a:endParaRPr lang="en-US"/>
        </a:p>
      </dgm:t>
    </dgm:pt>
    <dgm:pt modelId="{63A2B860-0BDC-4307-8142-7269DDEF8C9F}">
      <dgm:prSet phldrT="[Text]" phldr="1"/>
      <dgm:spPr/>
      <dgm:t>
        <a:bodyPr/>
        <a:lstStyle/>
        <a:p>
          <a:endParaRPr lang="en-US" dirty="0"/>
        </a:p>
      </dgm:t>
    </dgm:pt>
    <dgm:pt modelId="{35D6A8C4-487A-4697-AC2E-F0D93140A5E7}" type="parTrans" cxnId="{6794357D-0D97-4E83-85A0-4FB2E1A425E0}">
      <dgm:prSet/>
      <dgm:spPr/>
      <dgm:t>
        <a:bodyPr/>
        <a:lstStyle/>
        <a:p>
          <a:endParaRPr lang="en-US"/>
        </a:p>
      </dgm:t>
    </dgm:pt>
    <dgm:pt modelId="{D143A649-7CDE-43FC-8554-BB5A641E5D83}" type="sibTrans" cxnId="{6794357D-0D97-4E83-85A0-4FB2E1A425E0}">
      <dgm:prSet/>
      <dgm:spPr/>
      <dgm:t>
        <a:bodyPr/>
        <a:lstStyle/>
        <a:p>
          <a:endParaRPr lang="en-US"/>
        </a:p>
      </dgm:t>
    </dgm:pt>
    <dgm:pt modelId="{5AE2B0E9-6140-4450-B05F-BEA236F9C8DB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DFA1946-F5D2-4FBF-9344-59AE8F3294C8}" type="parTrans" cxnId="{0D410074-E4CB-4D03-B4DA-5FEDB6113848}">
      <dgm:prSet/>
      <dgm:spPr/>
      <dgm:t>
        <a:bodyPr/>
        <a:lstStyle/>
        <a:p>
          <a:endParaRPr lang="en-US"/>
        </a:p>
      </dgm:t>
    </dgm:pt>
    <dgm:pt modelId="{93A8F7F5-EA79-45C9-A655-63A409F27D03}" type="sibTrans" cxnId="{0D410074-E4CB-4D03-B4DA-5FEDB6113848}">
      <dgm:prSet/>
      <dgm:spPr/>
      <dgm:t>
        <a:bodyPr/>
        <a:lstStyle/>
        <a:p>
          <a:endParaRPr lang="en-US"/>
        </a:p>
      </dgm:t>
    </dgm:pt>
    <dgm:pt modelId="{43313F57-A78B-43DE-9C61-5EEC40126548}">
      <dgm:prSet phldrT="[Text]" phldr="1"/>
      <dgm:spPr/>
      <dgm:t>
        <a:bodyPr/>
        <a:lstStyle/>
        <a:p>
          <a:endParaRPr lang="en-US" dirty="0"/>
        </a:p>
      </dgm:t>
    </dgm:pt>
    <dgm:pt modelId="{9BC8F39F-CD0C-454C-959D-3538AA5DAD00}" type="parTrans" cxnId="{56367EEF-125A-4CBB-9863-5936F5CD9775}">
      <dgm:prSet/>
      <dgm:spPr/>
      <dgm:t>
        <a:bodyPr/>
        <a:lstStyle/>
        <a:p>
          <a:endParaRPr lang="en-US"/>
        </a:p>
      </dgm:t>
    </dgm:pt>
    <dgm:pt modelId="{6D14C0AB-E935-4BC8-AD8A-DD5AA3B2C906}" type="sibTrans" cxnId="{56367EEF-125A-4CBB-9863-5936F5CD9775}">
      <dgm:prSet/>
      <dgm:spPr/>
      <dgm:t>
        <a:bodyPr/>
        <a:lstStyle/>
        <a:p>
          <a:endParaRPr lang="en-US"/>
        </a:p>
      </dgm:t>
    </dgm:pt>
    <dgm:pt modelId="{50236EA2-100D-42D2-AF77-129A05A09534}" type="pres">
      <dgm:prSet presAssocID="{034685BA-4E7D-4A97-B1C6-F848618EF91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09D40A-1E45-4FAC-A241-1ABF5C8434A7}" type="pres">
      <dgm:prSet presAssocID="{B21B40A7-9F02-4D3A-96CE-2711916E6645}" presName="compositeNode" presStyleCnt="0">
        <dgm:presLayoutVars>
          <dgm:bulletEnabled val="1"/>
        </dgm:presLayoutVars>
      </dgm:prSet>
      <dgm:spPr/>
    </dgm:pt>
    <dgm:pt modelId="{5237E9AA-FDBA-4A3C-A383-787A929E107C}" type="pres">
      <dgm:prSet presAssocID="{B21B40A7-9F02-4D3A-96CE-2711916E6645}" presName="bgRect" presStyleLbl="node1" presStyleIdx="0" presStyleCnt="2"/>
      <dgm:spPr/>
      <dgm:t>
        <a:bodyPr/>
        <a:lstStyle/>
        <a:p>
          <a:endParaRPr lang="en-US"/>
        </a:p>
      </dgm:t>
    </dgm:pt>
    <dgm:pt modelId="{4C4CA1F5-0448-4EAA-A7A9-79F91F9821A9}" type="pres">
      <dgm:prSet presAssocID="{B21B40A7-9F02-4D3A-96CE-2711916E6645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2DB326-5CF1-4A9A-A88C-F323100C6144}" type="pres">
      <dgm:prSet presAssocID="{B21B40A7-9F02-4D3A-96CE-2711916E6645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35A57-BA49-4429-BD6A-6036501A51BF}" type="pres">
      <dgm:prSet presAssocID="{62F87D5F-5435-4728-984E-B786734A0F6C}" presName="hSp" presStyleCnt="0"/>
      <dgm:spPr/>
    </dgm:pt>
    <dgm:pt modelId="{5627F3DA-A385-4BC8-AFBF-F48F850FDC2C}" type="pres">
      <dgm:prSet presAssocID="{62F87D5F-5435-4728-984E-B786734A0F6C}" presName="vProcSp" presStyleCnt="0"/>
      <dgm:spPr/>
    </dgm:pt>
    <dgm:pt modelId="{72C58AD3-B302-416D-8958-1C270282E4E0}" type="pres">
      <dgm:prSet presAssocID="{62F87D5F-5435-4728-984E-B786734A0F6C}" presName="vSp1" presStyleCnt="0"/>
      <dgm:spPr/>
    </dgm:pt>
    <dgm:pt modelId="{03D2ED01-927B-41FE-8D98-BA6065BF8DE6}" type="pres">
      <dgm:prSet presAssocID="{62F87D5F-5435-4728-984E-B786734A0F6C}" presName="simulatedConn" presStyleLbl="solidFgAcc1" presStyleIdx="0" presStyleCnt="1"/>
      <dgm:spPr/>
    </dgm:pt>
    <dgm:pt modelId="{1E638C14-D3CA-4BE9-B205-2C0F80743C59}" type="pres">
      <dgm:prSet presAssocID="{62F87D5F-5435-4728-984E-B786734A0F6C}" presName="vSp2" presStyleCnt="0"/>
      <dgm:spPr/>
    </dgm:pt>
    <dgm:pt modelId="{9A9D3117-5BCF-4524-AC0E-0EB525624FB8}" type="pres">
      <dgm:prSet presAssocID="{62F87D5F-5435-4728-984E-B786734A0F6C}" presName="sibTrans" presStyleCnt="0"/>
      <dgm:spPr/>
    </dgm:pt>
    <dgm:pt modelId="{DCD920B4-7B97-4BC2-8F7E-E6F0C39C6F4F}" type="pres">
      <dgm:prSet presAssocID="{5AE2B0E9-6140-4450-B05F-BEA236F9C8DB}" presName="compositeNode" presStyleCnt="0">
        <dgm:presLayoutVars>
          <dgm:bulletEnabled val="1"/>
        </dgm:presLayoutVars>
      </dgm:prSet>
      <dgm:spPr/>
    </dgm:pt>
    <dgm:pt modelId="{B4D65C15-4022-410E-B047-42687A8F528D}" type="pres">
      <dgm:prSet presAssocID="{5AE2B0E9-6140-4450-B05F-BEA236F9C8DB}" presName="bgRect" presStyleLbl="node1" presStyleIdx="1" presStyleCnt="2"/>
      <dgm:spPr/>
      <dgm:t>
        <a:bodyPr/>
        <a:lstStyle/>
        <a:p>
          <a:endParaRPr lang="en-US"/>
        </a:p>
      </dgm:t>
    </dgm:pt>
    <dgm:pt modelId="{5C7FED96-CDCD-4733-B6F4-0049682ED935}" type="pres">
      <dgm:prSet presAssocID="{5AE2B0E9-6140-4450-B05F-BEA236F9C8DB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6DF0B-FDBF-4D17-AD40-E88E93E90761}" type="pres">
      <dgm:prSet presAssocID="{5AE2B0E9-6140-4450-B05F-BEA236F9C8DB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D44898-39DA-42E1-B721-A5312A9F9CD9}" type="presOf" srcId="{5AE2B0E9-6140-4450-B05F-BEA236F9C8DB}" destId="{5C7FED96-CDCD-4733-B6F4-0049682ED935}" srcOrd="1" destOrd="0" presId="urn:microsoft.com/office/officeart/2005/8/layout/hProcess7#1"/>
    <dgm:cxn modelId="{6794357D-0D97-4E83-85A0-4FB2E1A425E0}" srcId="{B21B40A7-9F02-4D3A-96CE-2711916E6645}" destId="{63A2B860-0BDC-4307-8142-7269DDEF8C9F}" srcOrd="0" destOrd="0" parTransId="{35D6A8C4-487A-4697-AC2E-F0D93140A5E7}" sibTransId="{D143A649-7CDE-43FC-8554-BB5A641E5D83}"/>
    <dgm:cxn modelId="{4C5CF12B-347D-4CA3-BC11-23B0BE5888C9}" type="presOf" srcId="{034685BA-4E7D-4A97-B1C6-F848618EF912}" destId="{50236EA2-100D-42D2-AF77-129A05A09534}" srcOrd="0" destOrd="0" presId="urn:microsoft.com/office/officeart/2005/8/layout/hProcess7#1"/>
    <dgm:cxn modelId="{EB7C2281-D1F4-45C0-97C1-4BB6F85E1B7D}" srcId="{034685BA-4E7D-4A97-B1C6-F848618EF912}" destId="{B21B40A7-9F02-4D3A-96CE-2711916E6645}" srcOrd="0" destOrd="0" parTransId="{B524C33B-CF21-41DB-87BD-0FF0DF48993E}" sibTransId="{62F87D5F-5435-4728-984E-B786734A0F6C}"/>
    <dgm:cxn modelId="{0D410074-E4CB-4D03-B4DA-5FEDB6113848}" srcId="{034685BA-4E7D-4A97-B1C6-F848618EF912}" destId="{5AE2B0E9-6140-4450-B05F-BEA236F9C8DB}" srcOrd="1" destOrd="0" parTransId="{4DFA1946-F5D2-4FBF-9344-59AE8F3294C8}" sibTransId="{93A8F7F5-EA79-45C9-A655-63A409F27D03}"/>
    <dgm:cxn modelId="{6174A53A-7F8D-4AB2-B6A8-0BD1DCB74035}" type="presOf" srcId="{B21B40A7-9F02-4D3A-96CE-2711916E6645}" destId="{5237E9AA-FDBA-4A3C-A383-787A929E107C}" srcOrd="0" destOrd="0" presId="urn:microsoft.com/office/officeart/2005/8/layout/hProcess7#1"/>
    <dgm:cxn modelId="{586211CA-7A62-466E-A056-534F6DE27971}" type="presOf" srcId="{5AE2B0E9-6140-4450-B05F-BEA236F9C8DB}" destId="{B4D65C15-4022-410E-B047-42687A8F528D}" srcOrd="0" destOrd="0" presId="urn:microsoft.com/office/officeart/2005/8/layout/hProcess7#1"/>
    <dgm:cxn modelId="{56367EEF-125A-4CBB-9863-5936F5CD9775}" srcId="{5AE2B0E9-6140-4450-B05F-BEA236F9C8DB}" destId="{43313F57-A78B-43DE-9C61-5EEC40126548}" srcOrd="0" destOrd="0" parTransId="{9BC8F39F-CD0C-454C-959D-3538AA5DAD00}" sibTransId="{6D14C0AB-E935-4BC8-AD8A-DD5AA3B2C906}"/>
    <dgm:cxn modelId="{F6D65F5D-C083-4BEC-8384-7F67F53920D2}" type="presOf" srcId="{43313F57-A78B-43DE-9C61-5EEC40126548}" destId="{58D6DF0B-FDBF-4D17-AD40-E88E93E90761}" srcOrd="0" destOrd="0" presId="urn:microsoft.com/office/officeart/2005/8/layout/hProcess7#1"/>
    <dgm:cxn modelId="{9503800D-7A05-43F2-83B9-495BF47EBB65}" type="presOf" srcId="{B21B40A7-9F02-4D3A-96CE-2711916E6645}" destId="{4C4CA1F5-0448-4EAA-A7A9-79F91F9821A9}" srcOrd="1" destOrd="0" presId="urn:microsoft.com/office/officeart/2005/8/layout/hProcess7#1"/>
    <dgm:cxn modelId="{FDA3A56E-7196-4486-93C5-BF299C070FA0}" type="presOf" srcId="{63A2B860-0BDC-4307-8142-7269DDEF8C9F}" destId="{E42DB326-5CF1-4A9A-A88C-F323100C6144}" srcOrd="0" destOrd="0" presId="urn:microsoft.com/office/officeart/2005/8/layout/hProcess7#1"/>
    <dgm:cxn modelId="{F1794F6B-458E-429F-8970-5EAE679CF4FD}" type="presParOf" srcId="{50236EA2-100D-42D2-AF77-129A05A09534}" destId="{7209D40A-1E45-4FAC-A241-1ABF5C8434A7}" srcOrd="0" destOrd="0" presId="urn:microsoft.com/office/officeart/2005/8/layout/hProcess7#1"/>
    <dgm:cxn modelId="{BE717792-9DCA-4780-98DB-7EEFA1F650AA}" type="presParOf" srcId="{7209D40A-1E45-4FAC-A241-1ABF5C8434A7}" destId="{5237E9AA-FDBA-4A3C-A383-787A929E107C}" srcOrd="0" destOrd="0" presId="urn:microsoft.com/office/officeart/2005/8/layout/hProcess7#1"/>
    <dgm:cxn modelId="{651F61E5-CCC5-46D4-BF91-E2765DFDA484}" type="presParOf" srcId="{7209D40A-1E45-4FAC-A241-1ABF5C8434A7}" destId="{4C4CA1F5-0448-4EAA-A7A9-79F91F9821A9}" srcOrd="1" destOrd="0" presId="urn:microsoft.com/office/officeart/2005/8/layout/hProcess7#1"/>
    <dgm:cxn modelId="{0ABCE7A2-B398-4D15-8975-33ABA22698C4}" type="presParOf" srcId="{7209D40A-1E45-4FAC-A241-1ABF5C8434A7}" destId="{E42DB326-5CF1-4A9A-A88C-F323100C6144}" srcOrd="2" destOrd="0" presId="urn:microsoft.com/office/officeart/2005/8/layout/hProcess7#1"/>
    <dgm:cxn modelId="{41EDE8DC-91AC-4304-AF50-E973BD605CA8}" type="presParOf" srcId="{50236EA2-100D-42D2-AF77-129A05A09534}" destId="{33035A57-BA49-4429-BD6A-6036501A51BF}" srcOrd="1" destOrd="0" presId="urn:microsoft.com/office/officeart/2005/8/layout/hProcess7#1"/>
    <dgm:cxn modelId="{4CBAEE32-2B1E-4CF9-BE13-4AC8C07D2A00}" type="presParOf" srcId="{50236EA2-100D-42D2-AF77-129A05A09534}" destId="{5627F3DA-A385-4BC8-AFBF-F48F850FDC2C}" srcOrd="2" destOrd="0" presId="urn:microsoft.com/office/officeart/2005/8/layout/hProcess7#1"/>
    <dgm:cxn modelId="{94DB3C14-8949-4E28-A813-94A48C49BD55}" type="presParOf" srcId="{5627F3DA-A385-4BC8-AFBF-F48F850FDC2C}" destId="{72C58AD3-B302-416D-8958-1C270282E4E0}" srcOrd="0" destOrd="0" presId="urn:microsoft.com/office/officeart/2005/8/layout/hProcess7#1"/>
    <dgm:cxn modelId="{397326C3-F845-480B-A617-B3496C4EDF4F}" type="presParOf" srcId="{5627F3DA-A385-4BC8-AFBF-F48F850FDC2C}" destId="{03D2ED01-927B-41FE-8D98-BA6065BF8DE6}" srcOrd="1" destOrd="0" presId="urn:microsoft.com/office/officeart/2005/8/layout/hProcess7#1"/>
    <dgm:cxn modelId="{2F25E124-33AC-48DD-B24B-87546AECAC7A}" type="presParOf" srcId="{5627F3DA-A385-4BC8-AFBF-F48F850FDC2C}" destId="{1E638C14-D3CA-4BE9-B205-2C0F80743C59}" srcOrd="2" destOrd="0" presId="urn:microsoft.com/office/officeart/2005/8/layout/hProcess7#1"/>
    <dgm:cxn modelId="{E67A49BB-CD46-4DB8-9E62-25A0A441348D}" type="presParOf" srcId="{50236EA2-100D-42D2-AF77-129A05A09534}" destId="{9A9D3117-5BCF-4524-AC0E-0EB525624FB8}" srcOrd="3" destOrd="0" presId="urn:microsoft.com/office/officeart/2005/8/layout/hProcess7#1"/>
    <dgm:cxn modelId="{1D1D2E56-F9C8-4AD8-90EA-C943C6FED711}" type="presParOf" srcId="{50236EA2-100D-42D2-AF77-129A05A09534}" destId="{DCD920B4-7B97-4BC2-8F7E-E6F0C39C6F4F}" srcOrd="4" destOrd="0" presId="urn:microsoft.com/office/officeart/2005/8/layout/hProcess7#1"/>
    <dgm:cxn modelId="{BCD04FEA-A61B-4D66-9723-68319E6F64CE}" type="presParOf" srcId="{DCD920B4-7B97-4BC2-8F7E-E6F0C39C6F4F}" destId="{B4D65C15-4022-410E-B047-42687A8F528D}" srcOrd="0" destOrd="0" presId="urn:microsoft.com/office/officeart/2005/8/layout/hProcess7#1"/>
    <dgm:cxn modelId="{E395046A-2145-437C-89E6-58CA94EC1157}" type="presParOf" srcId="{DCD920B4-7B97-4BC2-8F7E-E6F0C39C6F4F}" destId="{5C7FED96-CDCD-4733-B6F4-0049682ED935}" srcOrd="1" destOrd="0" presId="urn:microsoft.com/office/officeart/2005/8/layout/hProcess7#1"/>
    <dgm:cxn modelId="{C58F58C8-83ED-4FC0-98FC-ACA314B6E6B6}" type="presParOf" srcId="{DCD920B4-7B97-4BC2-8F7E-E6F0C39C6F4F}" destId="{58D6DF0B-FDBF-4D17-AD40-E88E93E90761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4685BA-4E7D-4A97-B1C6-F848618EF912}" type="doc">
      <dgm:prSet loTypeId="urn:microsoft.com/office/officeart/2005/8/layout/hProcess7#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1B40A7-9F02-4D3A-96CE-2711916E6645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524C33B-CF21-41DB-87BD-0FF0DF48993E}" type="parTrans" cxnId="{EB7C2281-D1F4-45C0-97C1-4BB6F85E1B7D}">
      <dgm:prSet/>
      <dgm:spPr/>
      <dgm:t>
        <a:bodyPr/>
        <a:lstStyle/>
        <a:p>
          <a:endParaRPr lang="en-US"/>
        </a:p>
      </dgm:t>
    </dgm:pt>
    <dgm:pt modelId="{62F87D5F-5435-4728-984E-B786734A0F6C}" type="sibTrans" cxnId="{EB7C2281-D1F4-45C0-97C1-4BB6F85E1B7D}">
      <dgm:prSet/>
      <dgm:spPr/>
      <dgm:t>
        <a:bodyPr/>
        <a:lstStyle/>
        <a:p>
          <a:endParaRPr lang="en-US"/>
        </a:p>
      </dgm:t>
    </dgm:pt>
    <dgm:pt modelId="{63A2B860-0BDC-4307-8142-7269DDEF8C9F}">
      <dgm:prSet phldrT="[Text]" phldr="1"/>
      <dgm:spPr/>
      <dgm:t>
        <a:bodyPr/>
        <a:lstStyle/>
        <a:p>
          <a:endParaRPr lang="en-US" dirty="0"/>
        </a:p>
      </dgm:t>
    </dgm:pt>
    <dgm:pt modelId="{35D6A8C4-487A-4697-AC2E-F0D93140A5E7}" type="parTrans" cxnId="{6794357D-0D97-4E83-85A0-4FB2E1A425E0}">
      <dgm:prSet/>
      <dgm:spPr/>
      <dgm:t>
        <a:bodyPr/>
        <a:lstStyle/>
        <a:p>
          <a:endParaRPr lang="en-US"/>
        </a:p>
      </dgm:t>
    </dgm:pt>
    <dgm:pt modelId="{D143A649-7CDE-43FC-8554-BB5A641E5D83}" type="sibTrans" cxnId="{6794357D-0D97-4E83-85A0-4FB2E1A425E0}">
      <dgm:prSet/>
      <dgm:spPr/>
      <dgm:t>
        <a:bodyPr/>
        <a:lstStyle/>
        <a:p>
          <a:endParaRPr lang="en-US"/>
        </a:p>
      </dgm:t>
    </dgm:pt>
    <dgm:pt modelId="{5AE2B0E9-6140-4450-B05F-BEA236F9C8DB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DFA1946-F5D2-4FBF-9344-59AE8F3294C8}" type="parTrans" cxnId="{0D410074-E4CB-4D03-B4DA-5FEDB6113848}">
      <dgm:prSet/>
      <dgm:spPr/>
      <dgm:t>
        <a:bodyPr/>
        <a:lstStyle/>
        <a:p>
          <a:endParaRPr lang="en-US"/>
        </a:p>
      </dgm:t>
    </dgm:pt>
    <dgm:pt modelId="{93A8F7F5-EA79-45C9-A655-63A409F27D03}" type="sibTrans" cxnId="{0D410074-E4CB-4D03-B4DA-5FEDB6113848}">
      <dgm:prSet/>
      <dgm:spPr/>
      <dgm:t>
        <a:bodyPr/>
        <a:lstStyle/>
        <a:p>
          <a:endParaRPr lang="en-US"/>
        </a:p>
      </dgm:t>
    </dgm:pt>
    <dgm:pt modelId="{43313F57-A78B-43DE-9C61-5EEC40126548}">
      <dgm:prSet phldrT="[Text]" phldr="1"/>
      <dgm:spPr/>
      <dgm:t>
        <a:bodyPr/>
        <a:lstStyle/>
        <a:p>
          <a:endParaRPr lang="en-US" dirty="0"/>
        </a:p>
      </dgm:t>
    </dgm:pt>
    <dgm:pt modelId="{9BC8F39F-CD0C-454C-959D-3538AA5DAD00}" type="parTrans" cxnId="{56367EEF-125A-4CBB-9863-5936F5CD9775}">
      <dgm:prSet/>
      <dgm:spPr/>
      <dgm:t>
        <a:bodyPr/>
        <a:lstStyle/>
        <a:p>
          <a:endParaRPr lang="en-US"/>
        </a:p>
      </dgm:t>
    </dgm:pt>
    <dgm:pt modelId="{6D14C0AB-E935-4BC8-AD8A-DD5AA3B2C906}" type="sibTrans" cxnId="{56367EEF-125A-4CBB-9863-5936F5CD9775}">
      <dgm:prSet/>
      <dgm:spPr/>
      <dgm:t>
        <a:bodyPr/>
        <a:lstStyle/>
        <a:p>
          <a:endParaRPr lang="en-US"/>
        </a:p>
      </dgm:t>
    </dgm:pt>
    <dgm:pt modelId="{50236EA2-100D-42D2-AF77-129A05A09534}" type="pres">
      <dgm:prSet presAssocID="{034685BA-4E7D-4A97-B1C6-F848618EF91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09D40A-1E45-4FAC-A241-1ABF5C8434A7}" type="pres">
      <dgm:prSet presAssocID="{B21B40A7-9F02-4D3A-96CE-2711916E6645}" presName="compositeNode" presStyleCnt="0">
        <dgm:presLayoutVars>
          <dgm:bulletEnabled val="1"/>
        </dgm:presLayoutVars>
      </dgm:prSet>
      <dgm:spPr/>
    </dgm:pt>
    <dgm:pt modelId="{5237E9AA-FDBA-4A3C-A383-787A929E107C}" type="pres">
      <dgm:prSet presAssocID="{B21B40A7-9F02-4D3A-96CE-2711916E6645}" presName="bgRect" presStyleLbl="node1" presStyleIdx="0" presStyleCnt="2"/>
      <dgm:spPr/>
      <dgm:t>
        <a:bodyPr/>
        <a:lstStyle/>
        <a:p>
          <a:endParaRPr lang="en-US"/>
        </a:p>
      </dgm:t>
    </dgm:pt>
    <dgm:pt modelId="{4C4CA1F5-0448-4EAA-A7A9-79F91F9821A9}" type="pres">
      <dgm:prSet presAssocID="{B21B40A7-9F02-4D3A-96CE-2711916E6645}" presName="parentNode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2DB326-5CF1-4A9A-A88C-F323100C6144}" type="pres">
      <dgm:prSet presAssocID="{B21B40A7-9F02-4D3A-96CE-2711916E6645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035A57-BA49-4429-BD6A-6036501A51BF}" type="pres">
      <dgm:prSet presAssocID="{62F87D5F-5435-4728-984E-B786734A0F6C}" presName="hSp" presStyleCnt="0"/>
      <dgm:spPr/>
    </dgm:pt>
    <dgm:pt modelId="{5627F3DA-A385-4BC8-AFBF-F48F850FDC2C}" type="pres">
      <dgm:prSet presAssocID="{62F87D5F-5435-4728-984E-B786734A0F6C}" presName="vProcSp" presStyleCnt="0"/>
      <dgm:spPr/>
    </dgm:pt>
    <dgm:pt modelId="{72C58AD3-B302-416D-8958-1C270282E4E0}" type="pres">
      <dgm:prSet presAssocID="{62F87D5F-5435-4728-984E-B786734A0F6C}" presName="vSp1" presStyleCnt="0"/>
      <dgm:spPr/>
    </dgm:pt>
    <dgm:pt modelId="{03D2ED01-927B-41FE-8D98-BA6065BF8DE6}" type="pres">
      <dgm:prSet presAssocID="{62F87D5F-5435-4728-984E-B786734A0F6C}" presName="simulatedConn" presStyleLbl="solidFgAcc1" presStyleIdx="0" presStyleCnt="1"/>
      <dgm:spPr/>
    </dgm:pt>
    <dgm:pt modelId="{1E638C14-D3CA-4BE9-B205-2C0F80743C59}" type="pres">
      <dgm:prSet presAssocID="{62F87D5F-5435-4728-984E-B786734A0F6C}" presName="vSp2" presStyleCnt="0"/>
      <dgm:spPr/>
    </dgm:pt>
    <dgm:pt modelId="{9A9D3117-5BCF-4524-AC0E-0EB525624FB8}" type="pres">
      <dgm:prSet presAssocID="{62F87D5F-5435-4728-984E-B786734A0F6C}" presName="sibTrans" presStyleCnt="0"/>
      <dgm:spPr/>
    </dgm:pt>
    <dgm:pt modelId="{DCD920B4-7B97-4BC2-8F7E-E6F0C39C6F4F}" type="pres">
      <dgm:prSet presAssocID="{5AE2B0E9-6140-4450-B05F-BEA236F9C8DB}" presName="compositeNode" presStyleCnt="0">
        <dgm:presLayoutVars>
          <dgm:bulletEnabled val="1"/>
        </dgm:presLayoutVars>
      </dgm:prSet>
      <dgm:spPr/>
    </dgm:pt>
    <dgm:pt modelId="{B4D65C15-4022-410E-B047-42687A8F528D}" type="pres">
      <dgm:prSet presAssocID="{5AE2B0E9-6140-4450-B05F-BEA236F9C8DB}" presName="bgRect" presStyleLbl="node1" presStyleIdx="1" presStyleCnt="2"/>
      <dgm:spPr/>
      <dgm:t>
        <a:bodyPr/>
        <a:lstStyle/>
        <a:p>
          <a:endParaRPr lang="en-US"/>
        </a:p>
      </dgm:t>
    </dgm:pt>
    <dgm:pt modelId="{5C7FED96-CDCD-4733-B6F4-0049682ED935}" type="pres">
      <dgm:prSet presAssocID="{5AE2B0E9-6140-4450-B05F-BEA236F9C8DB}" presName="parentNode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D6DF0B-FDBF-4D17-AD40-E88E93E90761}" type="pres">
      <dgm:prSet presAssocID="{5AE2B0E9-6140-4450-B05F-BEA236F9C8DB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410074-E4CB-4D03-B4DA-5FEDB6113848}" srcId="{034685BA-4E7D-4A97-B1C6-F848618EF912}" destId="{5AE2B0E9-6140-4450-B05F-BEA236F9C8DB}" srcOrd="1" destOrd="0" parTransId="{4DFA1946-F5D2-4FBF-9344-59AE8F3294C8}" sibTransId="{93A8F7F5-EA79-45C9-A655-63A409F27D03}"/>
    <dgm:cxn modelId="{47ECB48C-DA54-4F70-8DC8-BF19AD371374}" type="presOf" srcId="{B21B40A7-9F02-4D3A-96CE-2711916E6645}" destId="{5237E9AA-FDBA-4A3C-A383-787A929E107C}" srcOrd="0" destOrd="0" presId="urn:microsoft.com/office/officeart/2005/8/layout/hProcess7#2"/>
    <dgm:cxn modelId="{9998F20F-438E-4204-AB9E-A7959FD5A8D0}" type="presOf" srcId="{034685BA-4E7D-4A97-B1C6-F848618EF912}" destId="{50236EA2-100D-42D2-AF77-129A05A09534}" srcOrd="0" destOrd="0" presId="urn:microsoft.com/office/officeart/2005/8/layout/hProcess7#2"/>
    <dgm:cxn modelId="{A2AC1B92-C857-4DA5-911F-0D9903798415}" type="presOf" srcId="{63A2B860-0BDC-4307-8142-7269DDEF8C9F}" destId="{E42DB326-5CF1-4A9A-A88C-F323100C6144}" srcOrd="0" destOrd="0" presId="urn:microsoft.com/office/officeart/2005/8/layout/hProcess7#2"/>
    <dgm:cxn modelId="{56367EEF-125A-4CBB-9863-5936F5CD9775}" srcId="{5AE2B0E9-6140-4450-B05F-BEA236F9C8DB}" destId="{43313F57-A78B-43DE-9C61-5EEC40126548}" srcOrd="0" destOrd="0" parTransId="{9BC8F39F-CD0C-454C-959D-3538AA5DAD00}" sibTransId="{6D14C0AB-E935-4BC8-AD8A-DD5AA3B2C906}"/>
    <dgm:cxn modelId="{EB7C2281-D1F4-45C0-97C1-4BB6F85E1B7D}" srcId="{034685BA-4E7D-4A97-B1C6-F848618EF912}" destId="{B21B40A7-9F02-4D3A-96CE-2711916E6645}" srcOrd="0" destOrd="0" parTransId="{B524C33B-CF21-41DB-87BD-0FF0DF48993E}" sibTransId="{62F87D5F-5435-4728-984E-B786734A0F6C}"/>
    <dgm:cxn modelId="{BCBFE281-B90A-4810-AF46-46C61B91DDD7}" type="presOf" srcId="{43313F57-A78B-43DE-9C61-5EEC40126548}" destId="{58D6DF0B-FDBF-4D17-AD40-E88E93E90761}" srcOrd="0" destOrd="0" presId="urn:microsoft.com/office/officeart/2005/8/layout/hProcess7#2"/>
    <dgm:cxn modelId="{6794357D-0D97-4E83-85A0-4FB2E1A425E0}" srcId="{B21B40A7-9F02-4D3A-96CE-2711916E6645}" destId="{63A2B860-0BDC-4307-8142-7269DDEF8C9F}" srcOrd="0" destOrd="0" parTransId="{35D6A8C4-487A-4697-AC2E-F0D93140A5E7}" sibTransId="{D143A649-7CDE-43FC-8554-BB5A641E5D83}"/>
    <dgm:cxn modelId="{A9A7CF3B-E48E-413F-B0C4-4ACAF0DE1C3F}" type="presOf" srcId="{B21B40A7-9F02-4D3A-96CE-2711916E6645}" destId="{4C4CA1F5-0448-4EAA-A7A9-79F91F9821A9}" srcOrd="1" destOrd="0" presId="urn:microsoft.com/office/officeart/2005/8/layout/hProcess7#2"/>
    <dgm:cxn modelId="{4B0A8133-1D18-4F83-ADED-053E81472FB5}" type="presOf" srcId="{5AE2B0E9-6140-4450-B05F-BEA236F9C8DB}" destId="{5C7FED96-CDCD-4733-B6F4-0049682ED935}" srcOrd="1" destOrd="0" presId="urn:microsoft.com/office/officeart/2005/8/layout/hProcess7#2"/>
    <dgm:cxn modelId="{58095211-1A95-4D68-8E44-511D5FC647FE}" type="presOf" srcId="{5AE2B0E9-6140-4450-B05F-BEA236F9C8DB}" destId="{B4D65C15-4022-410E-B047-42687A8F528D}" srcOrd="0" destOrd="0" presId="urn:microsoft.com/office/officeart/2005/8/layout/hProcess7#2"/>
    <dgm:cxn modelId="{CEB4CDA7-3363-45E1-A926-4CACD5A80D0E}" type="presParOf" srcId="{50236EA2-100D-42D2-AF77-129A05A09534}" destId="{7209D40A-1E45-4FAC-A241-1ABF5C8434A7}" srcOrd="0" destOrd="0" presId="urn:microsoft.com/office/officeart/2005/8/layout/hProcess7#2"/>
    <dgm:cxn modelId="{9AA48C2B-A375-4EDC-BEB7-6F604E979056}" type="presParOf" srcId="{7209D40A-1E45-4FAC-A241-1ABF5C8434A7}" destId="{5237E9AA-FDBA-4A3C-A383-787A929E107C}" srcOrd="0" destOrd="0" presId="urn:microsoft.com/office/officeart/2005/8/layout/hProcess7#2"/>
    <dgm:cxn modelId="{C1D3D53C-D352-4218-8586-A621325C3C7A}" type="presParOf" srcId="{7209D40A-1E45-4FAC-A241-1ABF5C8434A7}" destId="{4C4CA1F5-0448-4EAA-A7A9-79F91F9821A9}" srcOrd="1" destOrd="0" presId="urn:microsoft.com/office/officeart/2005/8/layout/hProcess7#2"/>
    <dgm:cxn modelId="{49BE1322-6FE5-4B01-B3F7-6A1E3D8639CC}" type="presParOf" srcId="{7209D40A-1E45-4FAC-A241-1ABF5C8434A7}" destId="{E42DB326-5CF1-4A9A-A88C-F323100C6144}" srcOrd="2" destOrd="0" presId="urn:microsoft.com/office/officeart/2005/8/layout/hProcess7#2"/>
    <dgm:cxn modelId="{199B8A33-8638-4D30-B4F0-2CD544C3D065}" type="presParOf" srcId="{50236EA2-100D-42D2-AF77-129A05A09534}" destId="{33035A57-BA49-4429-BD6A-6036501A51BF}" srcOrd="1" destOrd="0" presId="urn:microsoft.com/office/officeart/2005/8/layout/hProcess7#2"/>
    <dgm:cxn modelId="{8DC3FC99-C0F7-4178-8B63-387AABD63DB9}" type="presParOf" srcId="{50236EA2-100D-42D2-AF77-129A05A09534}" destId="{5627F3DA-A385-4BC8-AFBF-F48F850FDC2C}" srcOrd="2" destOrd="0" presId="urn:microsoft.com/office/officeart/2005/8/layout/hProcess7#2"/>
    <dgm:cxn modelId="{EE38A8B0-E76A-41F6-916C-D5F3B84A9B32}" type="presParOf" srcId="{5627F3DA-A385-4BC8-AFBF-F48F850FDC2C}" destId="{72C58AD3-B302-416D-8958-1C270282E4E0}" srcOrd="0" destOrd="0" presId="urn:microsoft.com/office/officeart/2005/8/layout/hProcess7#2"/>
    <dgm:cxn modelId="{57B76E8C-0D16-4B42-9DD4-B251E3B61D97}" type="presParOf" srcId="{5627F3DA-A385-4BC8-AFBF-F48F850FDC2C}" destId="{03D2ED01-927B-41FE-8D98-BA6065BF8DE6}" srcOrd="1" destOrd="0" presId="urn:microsoft.com/office/officeart/2005/8/layout/hProcess7#2"/>
    <dgm:cxn modelId="{CD0C8B66-E486-4B7B-A55F-56FCB7751B9A}" type="presParOf" srcId="{5627F3DA-A385-4BC8-AFBF-F48F850FDC2C}" destId="{1E638C14-D3CA-4BE9-B205-2C0F80743C59}" srcOrd="2" destOrd="0" presId="urn:microsoft.com/office/officeart/2005/8/layout/hProcess7#2"/>
    <dgm:cxn modelId="{5C525575-5044-4BDE-BD89-6D7251905FBC}" type="presParOf" srcId="{50236EA2-100D-42D2-AF77-129A05A09534}" destId="{9A9D3117-5BCF-4524-AC0E-0EB525624FB8}" srcOrd="3" destOrd="0" presId="urn:microsoft.com/office/officeart/2005/8/layout/hProcess7#2"/>
    <dgm:cxn modelId="{74CBB08F-6B07-481C-9A7B-69BF6FB9D66C}" type="presParOf" srcId="{50236EA2-100D-42D2-AF77-129A05A09534}" destId="{DCD920B4-7B97-4BC2-8F7E-E6F0C39C6F4F}" srcOrd="4" destOrd="0" presId="urn:microsoft.com/office/officeart/2005/8/layout/hProcess7#2"/>
    <dgm:cxn modelId="{781638A9-9139-44F5-9A31-752EB5191B54}" type="presParOf" srcId="{DCD920B4-7B97-4BC2-8F7E-E6F0C39C6F4F}" destId="{B4D65C15-4022-410E-B047-42687A8F528D}" srcOrd="0" destOrd="0" presId="urn:microsoft.com/office/officeart/2005/8/layout/hProcess7#2"/>
    <dgm:cxn modelId="{3C43C56E-F2D1-483A-8F4C-0BD1B45AA5EC}" type="presParOf" srcId="{DCD920B4-7B97-4BC2-8F7E-E6F0C39C6F4F}" destId="{5C7FED96-CDCD-4733-B6F4-0049682ED935}" srcOrd="1" destOrd="0" presId="urn:microsoft.com/office/officeart/2005/8/layout/hProcess7#2"/>
    <dgm:cxn modelId="{3C06401A-2538-4D44-883E-D49EB310B0B1}" type="presParOf" srcId="{DCD920B4-7B97-4BC2-8F7E-E6F0C39C6F4F}" destId="{58D6DF0B-FDBF-4D17-AD40-E88E93E90761}" srcOrd="2" destOrd="0" presId="urn:microsoft.com/office/officeart/2005/8/layout/hProcess7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32F522-4F5D-4002-8ED3-4B61570C23A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A8B8CD-B4C4-46BE-B0CB-BFAFA5CDDE00}">
      <dgm:prSet phldrT="[Text]"/>
      <dgm:spPr/>
      <dgm:t>
        <a:bodyPr/>
        <a:lstStyle/>
        <a:p>
          <a:r>
            <a:rPr lang="en-US" dirty="0" smtClean="0"/>
            <a:t>Frame I</a:t>
          </a:r>
          <a:endParaRPr lang="en-US" dirty="0"/>
        </a:p>
      </dgm:t>
    </dgm:pt>
    <dgm:pt modelId="{DD912420-9507-4B7E-A2DE-5AF241EDF0FF}" type="parTrans" cxnId="{D90E8FAB-F6FD-42D3-ADD2-81EF5CDE0847}">
      <dgm:prSet/>
      <dgm:spPr/>
      <dgm:t>
        <a:bodyPr/>
        <a:lstStyle/>
        <a:p>
          <a:endParaRPr lang="en-US"/>
        </a:p>
      </dgm:t>
    </dgm:pt>
    <dgm:pt modelId="{B52C554B-45AA-4B67-9B8F-B7C3E478FA95}" type="sibTrans" cxnId="{D90E8FAB-F6FD-42D3-ADD2-81EF5CDE0847}">
      <dgm:prSet/>
      <dgm:spPr/>
      <dgm:t>
        <a:bodyPr/>
        <a:lstStyle/>
        <a:p>
          <a:endParaRPr lang="en-US"/>
        </a:p>
      </dgm:t>
    </dgm:pt>
    <dgm:pt modelId="{318E0BDF-8341-4AF4-A6FE-226CB6AED85B}">
      <dgm:prSet phldrT="[Text]" custT="1"/>
      <dgm:spPr/>
      <dgm:t>
        <a:bodyPr/>
        <a:lstStyle/>
        <a:p>
          <a:r>
            <a:rPr lang="en-US" sz="2000" dirty="0" err="1" smtClean="0"/>
            <a:t>Interframe</a:t>
          </a:r>
          <a:r>
            <a:rPr lang="en-US" sz="2000" dirty="0" smtClean="0"/>
            <a:t> </a:t>
          </a:r>
          <a:r>
            <a:rPr lang="en-US" sz="2000" dirty="0" err="1" smtClean="0"/>
            <a:t>tanpa</a:t>
          </a:r>
          <a:r>
            <a:rPr lang="en-US" sz="2000" dirty="0" smtClean="0"/>
            <a:t> </a:t>
          </a:r>
          <a:r>
            <a:rPr lang="en-US" sz="2000" dirty="0" err="1" smtClean="0"/>
            <a:t>referensi</a:t>
          </a:r>
          <a:endParaRPr lang="en-US" sz="2000" dirty="0"/>
        </a:p>
      </dgm:t>
    </dgm:pt>
    <dgm:pt modelId="{CA6FF3B6-98E5-4E04-8B72-ABB6C0195F42}" type="parTrans" cxnId="{F67EC8A4-767B-4B90-BA47-C1852C372C71}">
      <dgm:prSet/>
      <dgm:spPr/>
      <dgm:t>
        <a:bodyPr/>
        <a:lstStyle/>
        <a:p>
          <a:endParaRPr lang="en-US"/>
        </a:p>
      </dgm:t>
    </dgm:pt>
    <dgm:pt modelId="{C354F694-6BA4-44C5-974A-A87ABD8EFD1C}" type="sibTrans" cxnId="{F67EC8A4-767B-4B90-BA47-C1852C372C71}">
      <dgm:prSet/>
      <dgm:spPr/>
      <dgm:t>
        <a:bodyPr/>
        <a:lstStyle/>
        <a:p>
          <a:endParaRPr lang="en-US"/>
        </a:p>
      </dgm:t>
    </dgm:pt>
    <dgm:pt modelId="{33F2AC06-8820-4B2D-9F49-30E1ECCD5955}">
      <dgm:prSet phldrT="[Text]"/>
      <dgm:spPr/>
      <dgm:t>
        <a:bodyPr/>
        <a:lstStyle/>
        <a:p>
          <a:r>
            <a:rPr lang="en-US" dirty="0" smtClean="0"/>
            <a:t>Frame P</a:t>
          </a:r>
          <a:endParaRPr lang="en-US" dirty="0"/>
        </a:p>
      </dgm:t>
    </dgm:pt>
    <dgm:pt modelId="{29E33966-9203-400E-86FE-2A2DF91EFDE1}" type="parTrans" cxnId="{127FE015-9781-4828-B998-18ABE3005F4E}">
      <dgm:prSet/>
      <dgm:spPr/>
      <dgm:t>
        <a:bodyPr/>
        <a:lstStyle/>
        <a:p>
          <a:endParaRPr lang="en-US"/>
        </a:p>
      </dgm:t>
    </dgm:pt>
    <dgm:pt modelId="{438CA95E-0437-48BD-92D3-C38F6481843D}" type="sibTrans" cxnId="{127FE015-9781-4828-B998-18ABE3005F4E}">
      <dgm:prSet/>
      <dgm:spPr/>
      <dgm:t>
        <a:bodyPr/>
        <a:lstStyle/>
        <a:p>
          <a:endParaRPr lang="en-US"/>
        </a:p>
      </dgm:t>
    </dgm:pt>
    <dgm:pt modelId="{AB65A1B5-36FA-4830-BFEA-2EC9FCD2F1E3}">
      <dgm:prSet phldrT="[Text]"/>
      <dgm:spPr/>
      <dgm:t>
        <a:bodyPr/>
        <a:lstStyle/>
        <a:p>
          <a:r>
            <a:rPr lang="en-US" dirty="0" smtClean="0"/>
            <a:t>Frame B</a:t>
          </a:r>
          <a:endParaRPr lang="en-US" dirty="0"/>
        </a:p>
      </dgm:t>
    </dgm:pt>
    <dgm:pt modelId="{1383F51C-1999-4487-B6EB-CACBAF57839E}" type="parTrans" cxnId="{7491FB89-CF41-4BBA-ADF2-D5AB55780367}">
      <dgm:prSet/>
      <dgm:spPr/>
      <dgm:t>
        <a:bodyPr/>
        <a:lstStyle/>
        <a:p>
          <a:endParaRPr lang="en-US"/>
        </a:p>
      </dgm:t>
    </dgm:pt>
    <dgm:pt modelId="{7279ED3C-116C-495B-9C33-4B6F830B9833}" type="sibTrans" cxnId="{7491FB89-CF41-4BBA-ADF2-D5AB55780367}">
      <dgm:prSet/>
      <dgm:spPr/>
      <dgm:t>
        <a:bodyPr/>
        <a:lstStyle/>
        <a:p>
          <a:endParaRPr lang="en-US"/>
        </a:p>
      </dgm:t>
    </dgm:pt>
    <dgm:pt modelId="{36CA18C0-975C-4F44-8742-A34C58A8F422}">
      <dgm:prSet phldrT="[Text]" custT="1"/>
      <dgm:spPr/>
      <dgm:t>
        <a:bodyPr/>
        <a:lstStyle/>
        <a:p>
          <a:r>
            <a:rPr lang="en-US" sz="2000" dirty="0" err="1" smtClean="0"/>
            <a:t>Prediktif</a:t>
          </a:r>
          <a:r>
            <a:rPr lang="en-US" sz="2000" dirty="0" smtClean="0"/>
            <a:t> </a:t>
          </a:r>
          <a:r>
            <a:rPr lang="en-US" sz="2000" dirty="0" err="1" smtClean="0"/>
            <a:t>dari</a:t>
          </a:r>
          <a:r>
            <a:rPr lang="en-US" sz="2000" dirty="0" smtClean="0"/>
            <a:t> frame I </a:t>
          </a:r>
          <a:r>
            <a:rPr lang="en-US" sz="2000" dirty="0" err="1" smtClean="0"/>
            <a:t>atau</a:t>
          </a:r>
          <a:r>
            <a:rPr lang="en-US" sz="2000" dirty="0" smtClean="0"/>
            <a:t> P </a:t>
          </a:r>
          <a:r>
            <a:rPr lang="en-US" sz="2000" dirty="0" err="1" smtClean="0"/>
            <a:t>sebelumnya</a:t>
          </a:r>
          <a:endParaRPr lang="en-US" sz="2000" dirty="0"/>
        </a:p>
      </dgm:t>
    </dgm:pt>
    <dgm:pt modelId="{B7F7DF0B-612C-488F-BC0C-143595BD795E}" type="sibTrans" cxnId="{192075C6-A7F8-4579-A66D-F163A208BA0C}">
      <dgm:prSet/>
      <dgm:spPr/>
      <dgm:t>
        <a:bodyPr/>
        <a:lstStyle/>
        <a:p>
          <a:endParaRPr lang="en-US"/>
        </a:p>
      </dgm:t>
    </dgm:pt>
    <dgm:pt modelId="{9F0461B1-84FC-45AE-ADF1-E615784C93F1}" type="parTrans" cxnId="{192075C6-A7F8-4579-A66D-F163A208BA0C}">
      <dgm:prSet/>
      <dgm:spPr/>
      <dgm:t>
        <a:bodyPr/>
        <a:lstStyle/>
        <a:p>
          <a:endParaRPr lang="en-US"/>
        </a:p>
      </dgm:t>
    </dgm:pt>
    <dgm:pt modelId="{315D04CA-A9FC-473F-8628-8F1381A85595}">
      <dgm:prSet phldrT="[Text]" custT="1"/>
      <dgm:spPr/>
      <dgm:t>
        <a:bodyPr/>
        <a:lstStyle/>
        <a:p>
          <a:r>
            <a:rPr lang="en-US" sz="2000" dirty="0" err="1" smtClean="0"/>
            <a:t>Interpolasi</a:t>
          </a:r>
          <a:r>
            <a:rPr lang="en-US" sz="2000" dirty="0" smtClean="0"/>
            <a:t> </a:t>
          </a:r>
          <a:r>
            <a:rPr lang="en-US" sz="2000" dirty="0" err="1" smtClean="0"/>
            <a:t>dari</a:t>
          </a:r>
          <a:r>
            <a:rPr lang="en-US" sz="2000" dirty="0" smtClean="0"/>
            <a:t> </a:t>
          </a:r>
          <a:r>
            <a:rPr lang="en-US" sz="2000" dirty="0" err="1" smtClean="0"/>
            <a:t>dua</a:t>
          </a:r>
          <a:r>
            <a:rPr lang="en-US" sz="2000" dirty="0" smtClean="0"/>
            <a:t> </a:t>
          </a:r>
          <a:r>
            <a:rPr lang="en-US" sz="2000" dirty="0" err="1" smtClean="0"/>
            <a:t>arah</a:t>
          </a:r>
          <a:r>
            <a:rPr lang="en-US" sz="2000" dirty="0" smtClean="0"/>
            <a:t>            (I </a:t>
          </a:r>
          <a:r>
            <a:rPr lang="en-US" sz="2000" dirty="0" err="1" smtClean="0"/>
            <a:t>dan</a:t>
          </a:r>
          <a:r>
            <a:rPr lang="en-US" sz="2000" dirty="0" smtClean="0"/>
            <a:t> P)</a:t>
          </a:r>
          <a:endParaRPr lang="en-US" sz="2000" dirty="0"/>
        </a:p>
      </dgm:t>
    </dgm:pt>
    <dgm:pt modelId="{A0366AFA-7D08-4E85-8E31-BE2B1B336A5E}" type="parTrans" cxnId="{09471567-9EB6-47B3-A007-28C5FCC43E90}">
      <dgm:prSet/>
      <dgm:spPr/>
      <dgm:t>
        <a:bodyPr/>
        <a:lstStyle/>
        <a:p>
          <a:endParaRPr lang="en-US"/>
        </a:p>
      </dgm:t>
    </dgm:pt>
    <dgm:pt modelId="{43ED1092-11FC-4273-9232-89CB5AC4ECFB}" type="sibTrans" cxnId="{09471567-9EB6-47B3-A007-28C5FCC43E90}">
      <dgm:prSet/>
      <dgm:spPr/>
      <dgm:t>
        <a:bodyPr/>
        <a:lstStyle/>
        <a:p>
          <a:endParaRPr lang="en-US"/>
        </a:p>
      </dgm:t>
    </dgm:pt>
    <dgm:pt modelId="{A42C0B7B-ED80-4AD7-89E2-AE2B6F8E19AC}" type="pres">
      <dgm:prSet presAssocID="{EA32F522-4F5D-4002-8ED3-4B61570C23A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CFEE28-BD3B-4297-BB06-390C1A4A9538}" type="pres">
      <dgm:prSet presAssocID="{6DA8B8CD-B4C4-46BE-B0CB-BFAFA5CDDE00}" presName="composite" presStyleCnt="0"/>
      <dgm:spPr/>
    </dgm:pt>
    <dgm:pt modelId="{6A09541A-03AE-4FA9-86F6-DF81DFFC9BF1}" type="pres">
      <dgm:prSet presAssocID="{6DA8B8CD-B4C4-46BE-B0CB-BFAFA5CDDE00}" presName="parTx" presStyleLbl="alignNode1" presStyleIdx="0" presStyleCnt="3" custLinFactNeighborY="-107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FB2BDE-1427-4F86-A4A5-9E6ACD1955F3}" type="pres">
      <dgm:prSet presAssocID="{6DA8B8CD-B4C4-46BE-B0CB-BFAFA5CDDE0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9F205-2F28-4166-B7C3-BD6A862885CE}" type="pres">
      <dgm:prSet presAssocID="{B52C554B-45AA-4B67-9B8F-B7C3E478FA95}" presName="space" presStyleCnt="0"/>
      <dgm:spPr/>
    </dgm:pt>
    <dgm:pt modelId="{68450ED8-3CE9-496A-AD5A-3930E2086442}" type="pres">
      <dgm:prSet presAssocID="{33F2AC06-8820-4B2D-9F49-30E1ECCD5955}" presName="composite" presStyleCnt="0"/>
      <dgm:spPr/>
    </dgm:pt>
    <dgm:pt modelId="{FDBE9E5D-06FA-4CB4-B8BA-3F44C0CF071D}" type="pres">
      <dgm:prSet presAssocID="{33F2AC06-8820-4B2D-9F49-30E1ECCD595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92948B-2C55-4BF2-B6F6-489AEB6E663B}" type="pres">
      <dgm:prSet presAssocID="{33F2AC06-8820-4B2D-9F49-30E1ECCD595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7ED34-0781-4F94-9729-DE63F68DD6A1}" type="pres">
      <dgm:prSet presAssocID="{438CA95E-0437-48BD-92D3-C38F6481843D}" presName="space" presStyleCnt="0"/>
      <dgm:spPr/>
    </dgm:pt>
    <dgm:pt modelId="{019C24F9-8D3F-452E-92CF-91C172C103AA}" type="pres">
      <dgm:prSet presAssocID="{AB65A1B5-36FA-4830-BFEA-2EC9FCD2F1E3}" presName="composite" presStyleCnt="0"/>
      <dgm:spPr/>
    </dgm:pt>
    <dgm:pt modelId="{BD71E706-A0AB-485F-A543-FB1CDCDBA70D}" type="pres">
      <dgm:prSet presAssocID="{AB65A1B5-36FA-4830-BFEA-2EC9FCD2F1E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C0B2A4-345E-4E25-BB39-755F0603C840}" type="pres">
      <dgm:prSet presAssocID="{AB65A1B5-36FA-4830-BFEA-2EC9FCD2F1E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99439A-ED4D-49E7-B4F2-D91B50CF960D}" type="presOf" srcId="{AB65A1B5-36FA-4830-BFEA-2EC9FCD2F1E3}" destId="{BD71E706-A0AB-485F-A543-FB1CDCDBA70D}" srcOrd="0" destOrd="0" presId="urn:microsoft.com/office/officeart/2005/8/layout/hList1"/>
    <dgm:cxn modelId="{D90E8FAB-F6FD-42D3-ADD2-81EF5CDE0847}" srcId="{EA32F522-4F5D-4002-8ED3-4B61570C23A2}" destId="{6DA8B8CD-B4C4-46BE-B0CB-BFAFA5CDDE00}" srcOrd="0" destOrd="0" parTransId="{DD912420-9507-4B7E-A2DE-5AF241EDF0FF}" sibTransId="{B52C554B-45AA-4B67-9B8F-B7C3E478FA95}"/>
    <dgm:cxn modelId="{CDF0AB85-5BFD-45C0-8ADD-B616853F0122}" type="presOf" srcId="{6DA8B8CD-B4C4-46BE-B0CB-BFAFA5CDDE00}" destId="{6A09541A-03AE-4FA9-86F6-DF81DFFC9BF1}" srcOrd="0" destOrd="0" presId="urn:microsoft.com/office/officeart/2005/8/layout/hList1"/>
    <dgm:cxn modelId="{09471567-9EB6-47B3-A007-28C5FCC43E90}" srcId="{AB65A1B5-36FA-4830-BFEA-2EC9FCD2F1E3}" destId="{315D04CA-A9FC-473F-8628-8F1381A85595}" srcOrd="0" destOrd="0" parTransId="{A0366AFA-7D08-4E85-8E31-BE2B1B336A5E}" sibTransId="{43ED1092-11FC-4273-9232-89CB5AC4ECFB}"/>
    <dgm:cxn modelId="{5A942732-077E-4E3C-ABC1-2D6041845E5B}" type="presOf" srcId="{33F2AC06-8820-4B2D-9F49-30E1ECCD5955}" destId="{FDBE9E5D-06FA-4CB4-B8BA-3F44C0CF071D}" srcOrd="0" destOrd="0" presId="urn:microsoft.com/office/officeart/2005/8/layout/hList1"/>
    <dgm:cxn modelId="{7491FB89-CF41-4BBA-ADF2-D5AB55780367}" srcId="{EA32F522-4F5D-4002-8ED3-4B61570C23A2}" destId="{AB65A1B5-36FA-4830-BFEA-2EC9FCD2F1E3}" srcOrd="2" destOrd="0" parTransId="{1383F51C-1999-4487-B6EB-CACBAF57839E}" sibTransId="{7279ED3C-116C-495B-9C33-4B6F830B9833}"/>
    <dgm:cxn modelId="{F67EC8A4-767B-4B90-BA47-C1852C372C71}" srcId="{6DA8B8CD-B4C4-46BE-B0CB-BFAFA5CDDE00}" destId="{318E0BDF-8341-4AF4-A6FE-226CB6AED85B}" srcOrd="0" destOrd="0" parTransId="{CA6FF3B6-98E5-4E04-8B72-ABB6C0195F42}" sibTransId="{C354F694-6BA4-44C5-974A-A87ABD8EFD1C}"/>
    <dgm:cxn modelId="{192075C6-A7F8-4579-A66D-F163A208BA0C}" srcId="{33F2AC06-8820-4B2D-9F49-30E1ECCD5955}" destId="{36CA18C0-975C-4F44-8742-A34C58A8F422}" srcOrd="0" destOrd="0" parTransId="{9F0461B1-84FC-45AE-ADF1-E615784C93F1}" sibTransId="{B7F7DF0B-612C-488F-BC0C-143595BD795E}"/>
    <dgm:cxn modelId="{127FE015-9781-4828-B998-18ABE3005F4E}" srcId="{EA32F522-4F5D-4002-8ED3-4B61570C23A2}" destId="{33F2AC06-8820-4B2D-9F49-30E1ECCD5955}" srcOrd="1" destOrd="0" parTransId="{29E33966-9203-400E-86FE-2A2DF91EFDE1}" sibTransId="{438CA95E-0437-48BD-92D3-C38F6481843D}"/>
    <dgm:cxn modelId="{DCE81DE4-854A-4B10-9AD4-F1132B1C6DC5}" type="presOf" srcId="{36CA18C0-975C-4F44-8742-A34C58A8F422}" destId="{2592948B-2C55-4BF2-B6F6-489AEB6E663B}" srcOrd="0" destOrd="0" presId="urn:microsoft.com/office/officeart/2005/8/layout/hList1"/>
    <dgm:cxn modelId="{8A2E8D44-EDF3-4FCD-9061-3620CC7695C8}" type="presOf" srcId="{318E0BDF-8341-4AF4-A6FE-226CB6AED85B}" destId="{0EFB2BDE-1427-4F86-A4A5-9E6ACD1955F3}" srcOrd="0" destOrd="0" presId="urn:microsoft.com/office/officeart/2005/8/layout/hList1"/>
    <dgm:cxn modelId="{498DC696-00E5-4FF7-A4DD-A64D388EF9CC}" type="presOf" srcId="{EA32F522-4F5D-4002-8ED3-4B61570C23A2}" destId="{A42C0B7B-ED80-4AD7-89E2-AE2B6F8E19AC}" srcOrd="0" destOrd="0" presId="urn:microsoft.com/office/officeart/2005/8/layout/hList1"/>
    <dgm:cxn modelId="{346183F0-33B4-4B03-B500-617D7F7CED12}" type="presOf" srcId="{315D04CA-A9FC-473F-8628-8F1381A85595}" destId="{A1C0B2A4-345E-4E25-BB39-755F0603C840}" srcOrd="0" destOrd="0" presId="urn:microsoft.com/office/officeart/2005/8/layout/hList1"/>
    <dgm:cxn modelId="{24F34526-6E2B-4284-B4F1-F9DAA47A1D0F}" type="presParOf" srcId="{A42C0B7B-ED80-4AD7-89E2-AE2B6F8E19AC}" destId="{07CFEE28-BD3B-4297-BB06-390C1A4A9538}" srcOrd="0" destOrd="0" presId="urn:microsoft.com/office/officeart/2005/8/layout/hList1"/>
    <dgm:cxn modelId="{7A7CF2DC-AEEB-412B-95AD-56A452C77711}" type="presParOf" srcId="{07CFEE28-BD3B-4297-BB06-390C1A4A9538}" destId="{6A09541A-03AE-4FA9-86F6-DF81DFFC9BF1}" srcOrd="0" destOrd="0" presId="urn:microsoft.com/office/officeart/2005/8/layout/hList1"/>
    <dgm:cxn modelId="{6369EBEB-CBE0-428E-AF72-B01977C1EB29}" type="presParOf" srcId="{07CFEE28-BD3B-4297-BB06-390C1A4A9538}" destId="{0EFB2BDE-1427-4F86-A4A5-9E6ACD1955F3}" srcOrd="1" destOrd="0" presId="urn:microsoft.com/office/officeart/2005/8/layout/hList1"/>
    <dgm:cxn modelId="{E48B010A-97D2-4847-A38A-7043954FC8C3}" type="presParOf" srcId="{A42C0B7B-ED80-4AD7-89E2-AE2B6F8E19AC}" destId="{01B9F205-2F28-4166-B7C3-BD6A862885CE}" srcOrd="1" destOrd="0" presId="urn:microsoft.com/office/officeart/2005/8/layout/hList1"/>
    <dgm:cxn modelId="{4BC5F478-589B-4CEA-B1CE-8295E785C305}" type="presParOf" srcId="{A42C0B7B-ED80-4AD7-89E2-AE2B6F8E19AC}" destId="{68450ED8-3CE9-496A-AD5A-3930E2086442}" srcOrd="2" destOrd="0" presId="urn:microsoft.com/office/officeart/2005/8/layout/hList1"/>
    <dgm:cxn modelId="{B9F43AB3-84CD-4CEB-8AD4-B6D99A3C8F91}" type="presParOf" srcId="{68450ED8-3CE9-496A-AD5A-3930E2086442}" destId="{FDBE9E5D-06FA-4CB4-B8BA-3F44C0CF071D}" srcOrd="0" destOrd="0" presId="urn:microsoft.com/office/officeart/2005/8/layout/hList1"/>
    <dgm:cxn modelId="{C6FFE654-22A1-4D41-976D-CC24A175706A}" type="presParOf" srcId="{68450ED8-3CE9-496A-AD5A-3930E2086442}" destId="{2592948B-2C55-4BF2-B6F6-489AEB6E663B}" srcOrd="1" destOrd="0" presId="urn:microsoft.com/office/officeart/2005/8/layout/hList1"/>
    <dgm:cxn modelId="{C9F535A3-05D9-482B-ACC6-9814BEFED585}" type="presParOf" srcId="{A42C0B7B-ED80-4AD7-89E2-AE2B6F8E19AC}" destId="{2897ED34-0781-4F94-9729-DE63F68DD6A1}" srcOrd="3" destOrd="0" presId="urn:microsoft.com/office/officeart/2005/8/layout/hList1"/>
    <dgm:cxn modelId="{337C7561-EB77-4D18-81E8-7A857B101873}" type="presParOf" srcId="{A42C0B7B-ED80-4AD7-89E2-AE2B6F8E19AC}" destId="{019C24F9-8D3F-452E-92CF-91C172C103AA}" srcOrd="4" destOrd="0" presId="urn:microsoft.com/office/officeart/2005/8/layout/hList1"/>
    <dgm:cxn modelId="{480C54BD-377B-4081-9C62-072ACD078E65}" type="presParOf" srcId="{019C24F9-8D3F-452E-92CF-91C172C103AA}" destId="{BD71E706-A0AB-485F-A543-FB1CDCDBA70D}" srcOrd="0" destOrd="0" presId="urn:microsoft.com/office/officeart/2005/8/layout/hList1"/>
    <dgm:cxn modelId="{2F06A9E5-F15E-4BEA-BA89-702E27D78EF9}" type="presParOf" srcId="{019C24F9-8D3F-452E-92CF-91C172C103AA}" destId="{A1C0B2A4-345E-4E25-BB39-755F0603C84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52ECDC-DA73-44AA-97C5-FFECAE29CD6C}">
      <dsp:nvSpPr>
        <dsp:cNvPr id="0" name=""/>
        <dsp:cNvSpPr/>
      </dsp:nvSpPr>
      <dsp:spPr>
        <a:xfrm>
          <a:off x="598" y="0"/>
          <a:ext cx="3218235" cy="457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Permasalahan</a:t>
          </a:r>
          <a:r>
            <a:rPr lang="en-US" sz="3100" kern="1200" dirty="0" smtClean="0"/>
            <a:t>: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Penyalahgunaan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Akses</a:t>
          </a:r>
          <a:endParaRPr lang="en-US" sz="3100" kern="1200" dirty="0" smtClean="0"/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 smtClean="0"/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>
        <a:off x="94857" y="94259"/>
        <a:ext cx="3029717" cy="4383482"/>
      </dsp:txXfrm>
    </dsp:sp>
    <dsp:sp modelId="{4F029996-1745-43FE-B801-E31AF944F785}">
      <dsp:nvSpPr>
        <dsp:cNvPr id="0" name=""/>
        <dsp:cNvSpPr/>
      </dsp:nvSpPr>
      <dsp:spPr>
        <a:xfrm rot="21600000">
          <a:off x="3581400" y="762003"/>
          <a:ext cx="659180" cy="7655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-21600000">
        <a:off x="3581400" y="915107"/>
        <a:ext cx="461426" cy="459310"/>
      </dsp:txXfrm>
    </dsp:sp>
    <dsp:sp modelId="{B4E649EC-C64B-4038-ACF8-B1EFDCE98199}">
      <dsp:nvSpPr>
        <dsp:cNvPr id="0" name=""/>
        <dsp:cNvSpPr/>
      </dsp:nvSpPr>
      <dsp:spPr>
        <a:xfrm>
          <a:off x="4419599" y="228602"/>
          <a:ext cx="3086769" cy="17647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Perlu</a:t>
          </a:r>
          <a:endParaRPr lang="en-US" sz="3100" kern="1200" dirty="0" smtClean="0"/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/>
            <a:t>Keamanan</a:t>
          </a:r>
          <a:endParaRPr lang="en-US" sz="3100" kern="1200" dirty="0"/>
        </a:p>
      </dsp:txBody>
      <dsp:txXfrm>
        <a:off x="4471288" y="280291"/>
        <a:ext cx="2983391" cy="16614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7E9AA-FDBA-4A3C-A383-787A929E107C}">
      <dsp:nvSpPr>
        <dsp:cNvPr id="0" name=""/>
        <dsp:cNvSpPr/>
      </dsp:nvSpPr>
      <dsp:spPr>
        <a:xfrm>
          <a:off x="1131" y="0"/>
          <a:ext cx="2882131" cy="2235200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 rot="16200000">
        <a:off x="-627087" y="628218"/>
        <a:ext cx="1832864" cy="576426"/>
      </dsp:txXfrm>
    </dsp:sp>
    <dsp:sp modelId="{E42DB326-5CF1-4A9A-A88C-F323100C6144}">
      <dsp:nvSpPr>
        <dsp:cNvPr id="0" name=""/>
        <dsp:cNvSpPr/>
      </dsp:nvSpPr>
      <dsp:spPr>
        <a:xfrm>
          <a:off x="577557" y="0"/>
          <a:ext cx="2147187" cy="22352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77557" y="0"/>
        <a:ext cx="2147187" cy="2235200"/>
      </dsp:txXfrm>
    </dsp:sp>
    <dsp:sp modelId="{B4D65C15-4022-410E-B047-42687A8F528D}">
      <dsp:nvSpPr>
        <dsp:cNvPr id="0" name=""/>
        <dsp:cNvSpPr/>
      </dsp:nvSpPr>
      <dsp:spPr>
        <a:xfrm>
          <a:off x="2984137" y="0"/>
          <a:ext cx="2882131" cy="2235200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 rot="16200000">
        <a:off x="2355918" y="628218"/>
        <a:ext cx="1832864" cy="576426"/>
      </dsp:txXfrm>
    </dsp:sp>
    <dsp:sp modelId="{03D2ED01-927B-41FE-8D98-BA6065BF8DE6}">
      <dsp:nvSpPr>
        <dsp:cNvPr id="0" name=""/>
        <dsp:cNvSpPr/>
      </dsp:nvSpPr>
      <dsp:spPr>
        <a:xfrm rot="5400000">
          <a:off x="2834386" y="1699053"/>
          <a:ext cx="328322" cy="43231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6DF0B-FDBF-4D17-AD40-E88E93E90761}">
      <dsp:nvSpPr>
        <dsp:cNvPr id="0" name=""/>
        <dsp:cNvSpPr/>
      </dsp:nvSpPr>
      <dsp:spPr>
        <a:xfrm>
          <a:off x="3560563" y="0"/>
          <a:ext cx="2147187" cy="22352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560563" y="0"/>
        <a:ext cx="2147187" cy="22352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37E9AA-FDBA-4A3C-A383-787A929E107C}">
      <dsp:nvSpPr>
        <dsp:cNvPr id="0" name=""/>
        <dsp:cNvSpPr/>
      </dsp:nvSpPr>
      <dsp:spPr>
        <a:xfrm>
          <a:off x="1146" y="0"/>
          <a:ext cx="2919561" cy="2387600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 rot="16200000">
        <a:off x="-685813" y="686959"/>
        <a:ext cx="1957832" cy="583912"/>
      </dsp:txXfrm>
    </dsp:sp>
    <dsp:sp modelId="{E42DB326-5CF1-4A9A-A88C-F323100C6144}">
      <dsp:nvSpPr>
        <dsp:cNvPr id="0" name=""/>
        <dsp:cNvSpPr/>
      </dsp:nvSpPr>
      <dsp:spPr>
        <a:xfrm>
          <a:off x="585058" y="0"/>
          <a:ext cx="2175073" cy="23876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585058" y="0"/>
        <a:ext cx="2175073" cy="2387600"/>
      </dsp:txXfrm>
    </dsp:sp>
    <dsp:sp modelId="{B4D65C15-4022-410E-B047-42687A8F528D}">
      <dsp:nvSpPr>
        <dsp:cNvPr id="0" name=""/>
        <dsp:cNvSpPr/>
      </dsp:nvSpPr>
      <dsp:spPr>
        <a:xfrm>
          <a:off x="3022892" y="0"/>
          <a:ext cx="2919561" cy="2387600"/>
        </a:xfrm>
        <a:prstGeom prst="roundRect">
          <a:avLst>
            <a:gd name="adj" fmla="val 5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 rot="16200000">
        <a:off x="2335932" y="686959"/>
        <a:ext cx="1957832" cy="583912"/>
      </dsp:txXfrm>
    </dsp:sp>
    <dsp:sp modelId="{03D2ED01-927B-41FE-8D98-BA6065BF8DE6}">
      <dsp:nvSpPr>
        <dsp:cNvPr id="0" name=""/>
        <dsp:cNvSpPr/>
      </dsp:nvSpPr>
      <dsp:spPr>
        <a:xfrm rot="5400000">
          <a:off x="2862055" y="1827773"/>
          <a:ext cx="350869" cy="437934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6DF0B-FDBF-4D17-AD40-E88E93E90761}">
      <dsp:nvSpPr>
        <dsp:cNvPr id="0" name=""/>
        <dsp:cNvSpPr/>
      </dsp:nvSpPr>
      <dsp:spPr>
        <a:xfrm>
          <a:off x="3606804" y="0"/>
          <a:ext cx="2175073" cy="238760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2885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606804" y="0"/>
        <a:ext cx="2175073" cy="23876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9541A-03AE-4FA9-86F6-DF81DFFC9BF1}">
      <dsp:nvSpPr>
        <dsp:cNvPr id="0" name=""/>
        <dsp:cNvSpPr/>
      </dsp:nvSpPr>
      <dsp:spPr>
        <a:xfrm>
          <a:off x="2143" y="0"/>
          <a:ext cx="2089546" cy="8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Frame I</a:t>
          </a:r>
          <a:endParaRPr lang="en-US" sz="2800" kern="1200" dirty="0"/>
        </a:p>
      </dsp:txBody>
      <dsp:txXfrm>
        <a:off x="2143" y="0"/>
        <a:ext cx="2089546" cy="806400"/>
      </dsp:txXfrm>
    </dsp:sp>
    <dsp:sp modelId="{0EFB2BDE-1427-4F86-A4A5-9E6ACD1955F3}">
      <dsp:nvSpPr>
        <dsp:cNvPr id="0" name=""/>
        <dsp:cNvSpPr/>
      </dsp:nvSpPr>
      <dsp:spPr>
        <a:xfrm>
          <a:off x="2143" y="817020"/>
          <a:ext cx="2089546" cy="12297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Interframe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tanpa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referensi</a:t>
          </a:r>
          <a:endParaRPr lang="en-US" sz="2000" kern="1200" dirty="0"/>
        </a:p>
      </dsp:txBody>
      <dsp:txXfrm>
        <a:off x="2143" y="817020"/>
        <a:ext cx="2089546" cy="1229759"/>
      </dsp:txXfrm>
    </dsp:sp>
    <dsp:sp modelId="{FDBE9E5D-06FA-4CB4-B8BA-3F44C0CF071D}">
      <dsp:nvSpPr>
        <dsp:cNvPr id="0" name=""/>
        <dsp:cNvSpPr/>
      </dsp:nvSpPr>
      <dsp:spPr>
        <a:xfrm>
          <a:off x="2384226" y="10619"/>
          <a:ext cx="2089546" cy="8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Frame P</a:t>
          </a:r>
          <a:endParaRPr lang="en-US" sz="2800" kern="1200" dirty="0"/>
        </a:p>
      </dsp:txBody>
      <dsp:txXfrm>
        <a:off x="2384226" y="10619"/>
        <a:ext cx="2089546" cy="806400"/>
      </dsp:txXfrm>
    </dsp:sp>
    <dsp:sp modelId="{2592948B-2C55-4BF2-B6F6-489AEB6E663B}">
      <dsp:nvSpPr>
        <dsp:cNvPr id="0" name=""/>
        <dsp:cNvSpPr/>
      </dsp:nvSpPr>
      <dsp:spPr>
        <a:xfrm>
          <a:off x="2384226" y="817020"/>
          <a:ext cx="2089546" cy="12297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Prediktif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dari</a:t>
          </a:r>
          <a:r>
            <a:rPr lang="en-US" sz="2000" kern="1200" dirty="0" smtClean="0"/>
            <a:t> frame I </a:t>
          </a:r>
          <a:r>
            <a:rPr lang="en-US" sz="2000" kern="1200" dirty="0" err="1" smtClean="0"/>
            <a:t>atau</a:t>
          </a:r>
          <a:r>
            <a:rPr lang="en-US" sz="2000" kern="1200" dirty="0" smtClean="0"/>
            <a:t> P </a:t>
          </a:r>
          <a:r>
            <a:rPr lang="en-US" sz="2000" kern="1200" dirty="0" err="1" smtClean="0"/>
            <a:t>sebelumnya</a:t>
          </a:r>
          <a:endParaRPr lang="en-US" sz="2000" kern="1200" dirty="0"/>
        </a:p>
      </dsp:txBody>
      <dsp:txXfrm>
        <a:off x="2384226" y="817020"/>
        <a:ext cx="2089546" cy="1229759"/>
      </dsp:txXfrm>
    </dsp:sp>
    <dsp:sp modelId="{BD71E706-A0AB-485F-A543-FB1CDCDBA70D}">
      <dsp:nvSpPr>
        <dsp:cNvPr id="0" name=""/>
        <dsp:cNvSpPr/>
      </dsp:nvSpPr>
      <dsp:spPr>
        <a:xfrm>
          <a:off x="4766310" y="10619"/>
          <a:ext cx="2089546" cy="8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Frame B</a:t>
          </a:r>
          <a:endParaRPr lang="en-US" sz="2800" kern="1200" dirty="0"/>
        </a:p>
      </dsp:txBody>
      <dsp:txXfrm>
        <a:off x="4766310" y="10619"/>
        <a:ext cx="2089546" cy="806400"/>
      </dsp:txXfrm>
    </dsp:sp>
    <dsp:sp modelId="{A1C0B2A4-345E-4E25-BB39-755F0603C840}">
      <dsp:nvSpPr>
        <dsp:cNvPr id="0" name=""/>
        <dsp:cNvSpPr/>
      </dsp:nvSpPr>
      <dsp:spPr>
        <a:xfrm>
          <a:off x="4766310" y="817020"/>
          <a:ext cx="2089546" cy="12297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Interpolasi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dari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dua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arah</a:t>
          </a:r>
          <a:r>
            <a:rPr lang="en-US" sz="2000" kern="1200" dirty="0" smtClean="0"/>
            <a:t>            (I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P)</a:t>
          </a:r>
          <a:endParaRPr lang="en-US" sz="2000" kern="1200" dirty="0"/>
        </a:p>
      </dsp:txBody>
      <dsp:txXfrm>
        <a:off x="4766310" y="817020"/>
        <a:ext cx="2089546" cy="12297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#2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2A2B4-894D-4824-8471-87FF4F5124DC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E62D3-89B4-4182-9370-57FA698A53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76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983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33B429-6C10-429D-A1EB-B52926FAB6D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3748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636999-F2D6-4A69-89E0-A1E0C76A609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4764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94BF6D-807A-48D2-ABB2-83CE968BEBE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4572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366B2-95F2-4CB1-929C-6B17FF9F0783}" type="datetime1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70A9-CF17-4CCF-9456-28B8BD5CF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ACB9-2169-4BB6-9485-88E007E7343D}" type="datetime1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70A9-CF17-4CCF-9456-28B8BD5CF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D6545-3784-4787-82B1-88A428645AFD}" type="datetime1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70A9-CF17-4CCF-9456-28B8BD5CF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5563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35563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Rinaldi Munir/IF3058 Kriptografi</a:t>
            </a:r>
          </a:p>
        </p:txBody>
      </p:sp>
      <p:sp>
        <p:nvSpPr>
          <p:cNvPr id="8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C4274-0972-4043-93F3-8C6597233B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F90C-37BE-4297-A1AF-D597C2E25260}" type="datetime1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70A9-CF17-4CCF-9456-28B8BD5CF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A38E-7064-4AB4-8E94-16C6E3011919}" type="datetime1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70A9-CF17-4CCF-9456-28B8BD5CF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0A5B-30AB-4D06-B366-55C768B93D02}" type="datetime1">
              <a:rPr lang="en-US" smtClean="0"/>
              <a:pPr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70A9-CF17-4CCF-9456-28B8BD5CF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08E7-8030-4130-8B6B-08A3B9238119}" type="datetime1">
              <a:rPr lang="en-US" smtClean="0"/>
              <a:pPr/>
              <a:t>2/25/2015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70A9-CF17-4CCF-9456-28B8BD5CF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07E4-5B6D-40A5-A239-AD19AA7ACC98}" type="datetime1">
              <a:rPr lang="en-US" smtClean="0"/>
              <a:pPr/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70A9-CF17-4CCF-9456-28B8BD5CF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D9D3-8D07-401D-B349-0BDFBFB61EC9}" type="datetime1">
              <a:rPr lang="en-US" smtClean="0"/>
              <a:pPr/>
              <a:t>2/25/2015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70A9-CF17-4CCF-9456-28B8BD5CF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BAFF2-CF61-4F4E-8638-7A6C2C299BE9}" type="datetime1">
              <a:rPr lang="en-US" smtClean="0"/>
              <a:pPr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70A9-CF17-4CCF-9456-28B8BD5CF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5F59-2F00-4178-B58B-57277E76B515}" type="datetime1">
              <a:rPr lang="en-US" smtClean="0"/>
              <a:pPr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70A9-CF17-4CCF-9456-28B8BD5CF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38CFE-40A1-4532-87E4-574A412E5E79}" type="datetime1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F70A9-CF17-4CCF-9456-28B8BD5CF6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Yang%20Terbaik%20Bagimu%20(ADA%20Band).mp3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hyperlink" Target="The%20Sound%20of%20Music%20Trailer%20(1965).MP4" TargetMode="External"/><Relationship Id="rId4" Type="http://schemas.openxmlformats.org/officeDocument/2006/relationships/hyperlink" Target="keretaapi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Multimedia Cryptography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8153400" cy="35052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Oleh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Rinaldi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Munir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>
                <a:solidFill>
                  <a:schemeClr val="tx1"/>
                </a:solidFill>
              </a:rPr>
              <a:t>Bahan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Kuliah</a:t>
            </a:r>
            <a:r>
              <a:rPr lang="en-US" dirty="0" smtClean="0">
                <a:solidFill>
                  <a:schemeClr val="tx1"/>
                </a:solidFill>
              </a:rPr>
              <a:t> IF3058 </a:t>
            </a:r>
            <a:r>
              <a:rPr lang="en-US" dirty="0" err="1" smtClean="0">
                <a:solidFill>
                  <a:schemeClr val="tx1"/>
                </a:solidFill>
              </a:rPr>
              <a:t>Kriptografi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Program </a:t>
            </a:r>
            <a:r>
              <a:rPr lang="en-US" b="1" dirty="0" err="1" smtClean="0">
                <a:solidFill>
                  <a:schemeClr val="tx1"/>
                </a:solidFill>
              </a:rPr>
              <a:t>Studi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Informatika</a:t>
            </a:r>
            <a:r>
              <a:rPr lang="en-US" b="1" dirty="0" smtClean="0">
                <a:solidFill>
                  <a:schemeClr val="tx1"/>
                </a:solidFill>
              </a:rPr>
              <a:t> - ITB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70A9-CF17-4CCF-9456-28B8BD5CF6E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Struktur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Data MPEG (3)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6628" name="Picture 2" descr="frames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114550"/>
            <a:ext cx="50768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 descr="frames 2 m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000500"/>
            <a:ext cx="50768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chemeClr val="accent1">
                    <a:satMod val="150000"/>
                  </a:schemeClr>
                </a:solidFill>
              </a:rPr>
              <a:t>Algoritma</a:t>
            </a: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satMod val="150000"/>
                  </a:schemeClr>
                </a:solidFill>
              </a:rPr>
              <a:t>Enkripsi</a:t>
            </a: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Video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i="1" dirty="0" smtClean="0"/>
              <a:t>Naïve Approach</a:t>
            </a:r>
          </a:p>
          <a:p>
            <a:pPr lvl="1" eaLnBrk="1" hangingPunct="1"/>
            <a:r>
              <a:rPr lang="en-US" dirty="0" err="1" smtClean="0"/>
              <a:t>mengenkripsi</a:t>
            </a:r>
            <a:r>
              <a:rPr lang="en-US" dirty="0" smtClean="0"/>
              <a:t> </a:t>
            </a:r>
            <a:r>
              <a:rPr lang="en-US" dirty="0" err="1" smtClean="0"/>
              <a:t>keseluruhan</a:t>
            </a:r>
            <a:r>
              <a:rPr lang="en-US" dirty="0" smtClean="0"/>
              <a:t> data multimedia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enkripsi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endParaRPr lang="en-US" i="1" dirty="0" smtClean="0"/>
          </a:p>
          <a:p>
            <a:pPr eaLnBrk="1" hangingPunct="1"/>
            <a:endParaRPr lang="en-US" i="1" dirty="0" smtClean="0"/>
          </a:p>
          <a:p>
            <a:pPr eaLnBrk="1" hangingPunct="1"/>
            <a:r>
              <a:rPr lang="en-US" i="1" dirty="0" smtClean="0"/>
              <a:t>Selective </a:t>
            </a:r>
            <a:r>
              <a:rPr lang="en-US" i="1" dirty="0" err="1" smtClean="0"/>
              <a:t>Encription</a:t>
            </a:r>
            <a:endParaRPr lang="en-US" i="1" dirty="0" smtClean="0"/>
          </a:p>
          <a:p>
            <a:pPr lvl="1" eaLnBrk="1" hangingPunct="1"/>
            <a:r>
              <a:rPr lang="en-US" dirty="0" err="1" smtClean="0"/>
              <a:t>mengenkripsi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bagian-bagian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i="1" dirty="0" err="1" smtClean="0"/>
              <a:t>bitstream</a:t>
            </a:r>
            <a:endParaRPr lang="en-US" i="1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Enkripsi</a:t>
            </a:r>
            <a:r>
              <a:rPr lang="en-US" dirty="0" smtClean="0"/>
              <a:t> </a:t>
            </a:r>
            <a:r>
              <a:rPr lang="en-US" dirty="0" err="1" smtClean="0"/>
              <a:t>Selektif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72400" cy="4873625"/>
          </a:xfrm>
        </p:spPr>
        <p:txBody>
          <a:bodyPr/>
          <a:lstStyle/>
          <a:p>
            <a:pPr eaLnBrk="1" hangingPunct="1"/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i="1" dirty="0" smtClean="0"/>
              <a:t>soft-encryption</a:t>
            </a:r>
          </a:p>
          <a:p>
            <a:pPr eaLnBrk="1" hangingPunct="1"/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mengenkripsi</a:t>
            </a:r>
            <a:r>
              <a:rPr lang="en-US" dirty="0" smtClean="0"/>
              <a:t> data </a:t>
            </a:r>
            <a:r>
              <a:rPr lang="en-US" dirty="0" err="1" smtClean="0"/>
              <a:t>terformat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video, </a:t>
            </a:r>
            <a:r>
              <a:rPr lang="en-US" i="1" dirty="0" smtClean="0"/>
              <a:t>image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sebagainya</a:t>
            </a:r>
            <a:endParaRPr lang="en-US" dirty="0" smtClean="0"/>
          </a:p>
          <a:p>
            <a:pPr eaLnBrk="1" hangingPunct="1"/>
            <a:r>
              <a:rPr lang="en-US" dirty="0" err="1" smtClean="0"/>
              <a:t>Enkripsi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porsi</a:t>
            </a:r>
            <a:r>
              <a:rPr lang="en-US" dirty="0" smtClean="0"/>
              <a:t> data</a:t>
            </a:r>
          </a:p>
          <a:p>
            <a:pPr eaLnBrk="1" hangingPunct="1"/>
            <a:r>
              <a:rPr lang="en-US" dirty="0" err="1" smtClean="0"/>
              <a:t>Berguna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performansi</a:t>
            </a:r>
            <a:endParaRPr lang="en-US" dirty="0" smtClean="0"/>
          </a:p>
          <a:p>
            <a:pPr eaLnBrk="1" hangingPunct="1"/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MPEG, </a:t>
            </a:r>
            <a:r>
              <a:rPr lang="en-US" dirty="0" err="1" smtClean="0"/>
              <a:t>enkripsi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i="1" dirty="0" smtClean="0"/>
              <a:t>frame</a:t>
            </a:r>
            <a:r>
              <a:rPr lang="en-US" dirty="0" smtClean="0"/>
              <a:t> </a:t>
            </a:r>
            <a:r>
              <a:rPr lang="en-US" i="1" dirty="0" smtClean="0"/>
              <a:t>I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VEA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dirty="0" smtClean="0"/>
              <a:t>VEA = </a:t>
            </a:r>
            <a:r>
              <a:rPr lang="en-US" i="1" dirty="0" smtClean="0"/>
              <a:t>Video Encryption Algorithm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i="1" dirty="0" smtClean="0"/>
              <a:t>Stream Cipher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Beroperasi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bit-bit </a:t>
            </a:r>
            <a:r>
              <a:rPr lang="en-US" dirty="0" err="1" smtClean="0"/>
              <a:t>dari</a:t>
            </a:r>
            <a:r>
              <a:rPr lang="en-US" dirty="0" smtClean="0"/>
              <a:t> frame I</a:t>
            </a:r>
          </a:p>
          <a:p>
            <a:pPr lvl="1" eaLnBrk="1" hangingPunct="1"/>
            <a:r>
              <a:rPr lang="en-US" dirty="0" err="1" smtClean="0"/>
              <a:t>Bitstream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-XOR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kunci</a:t>
            </a:r>
            <a:r>
              <a:rPr lang="en-US" dirty="0" smtClean="0"/>
              <a:t> </a:t>
            </a:r>
            <a:r>
              <a:rPr lang="en-US" dirty="0" err="1" smtClean="0"/>
              <a:t>rahasia</a:t>
            </a:r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i="1" dirty="0" smtClean="0"/>
              <a:t>VEA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efisien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mengenkripsi</a:t>
            </a:r>
            <a:r>
              <a:rPr lang="en-US" dirty="0" smtClean="0"/>
              <a:t> </a:t>
            </a:r>
            <a:r>
              <a:rPr lang="en-US" dirty="0" err="1" smtClean="0"/>
              <a:t>sejumlah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bit </a:t>
            </a:r>
            <a:r>
              <a:rPr lang="en-US" dirty="0" err="1" smtClean="0"/>
              <a:t>dari</a:t>
            </a:r>
            <a:r>
              <a:rPr lang="en-US" dirty="0" smtClean="0"/>
              <a:t> video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i="1" dirty="0" smtClean="0"/>
              <a:t>VEA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rentan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serangan</a:t>
            </a:r>
            <a:r>
              <a:rPr lang="en-US" dirty="0" smtClean="0"/>
              <a:t> </a:t>
            </a:r>
            <a:r>
              <a:rPr lang="en-US" dirty="0" err="1" smtClean="0"/>
              <a:t>plainteks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70A9-CF17-4CCF-9456-28B8BD5CF6E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3505200" cy="6167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495800" y="5257800"/>
            <a:ext cx="44238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Sumber</a:t>
            </a:r>
            <a:r>
              <a:rPr lang="en-US" dirty="0" smtClean="0"/>
              <a:t>: </a:t>
            </a:r>
            <a:r>
              <a:rPr lang="en-US" dirty="0" err="1" smtClean="0"/>
              <a:t>Makalah</a:t>
            </a:r>
            <a:r>
              <a:rPr lang="en-US" dirty="0" smtClean="0"/>
              <a:t> TA Dian </a:t>
            </a:r>
            <a:r>
              <a:rPr lang="en-US" dirty="0" err="1" smtClean="0"/>
              <a:t>Intania</a:t>
            </a:r>
            <a:r>
              <a:rPr lang="en-US" dirty="0" smtClean="0"/>
              <a:t> </a:t>
            </a:r>
            <a:r>
              <a:rPr lang="en-US" dirty="0" err="1" smtClean="0"/>
              <a:t>Savitri</a:t>
            </a:r>
            <a:r>
              <a:rPr lang="en-US" dirty="0" smtClean="0"/>
              <a:t> :</a:t>
            </a:r>
          </a:p>
          <a:p>
            <a:r>
              <a:rPr lang="es-ES" dirty="0" err="1" smtClean="0"/>
              <a:t>Perancangan</a:t>
            </a:r>
            <a:r>
              <a:rPr lang="es-ES" dirty="0" smtClean="0"/>
              <a:t> dan </a:t>
            </a:r>
            <a:r>
              <a:rPr lang="es-ES" dirty="0" err="1" smtClean="0"/>
              <a:t>Implementasi</a:t>
            </a:r>
            <a:r>
              <a:rPr lang="es-ES" dirty="0" smtClean="0"/>
              <a:t> </a:t>
            </a:r>
            <a:r>
              <a:rPr lang="es-ES" dirty="0" err="1" smtClean="0"/>
              <a:t>Modifikasi</a:t>
            </a:r>
            <a:endParaRPr lang="es-ES" dirty="0" smtClean="0"/>
          </a:p>
          <a:p>
            <a:r>
              <a:rPr lang="es-ES" dirty="0" smtClean="0"/>
              <a:t> </a:t>
            </a:r>
            <a:r>
              <a:rPr lang="es-ES" dirty="0" err="1" smtClean="0"/>
              <a:t>Algoritma</a:t>
            </a:r>
            <a:r>
              <a:rPr lang="es-ES" dirty="0" smtClean="0"/>
              <a:t> VEA (Video </a:t>
            </a:r>
            <a:r>
              <a:rPr lang="es-ES" dirty="0" err="1" smtClean="0"/>
              <a:t>Encryption</a:t>
            </a:r>
            <a:r>
              <a:rPr lang="es-ES" dirty="0" smtClean="0"/>
              <a:t>  </a:t>
            </a:r>
            <a:r>
              <a:rPr lang="es-ES" dirty="0" err="1" smtClean="0"/>
              <a:t>Algorithm</a:t>
            </a:r>
            <a:r>
              <a:rPr lang="es-ES" dirty="0" smtClean="0"/>
              <a:t>)</a:t>
            </a:r>
          </a:p>
          <a:p>
            <a:r>
              <a:rPr lang="es-ES" dirty="0" smtClean="0"/>
              <a:t> </a:t>
            </a:r>
            <a:r>
              <a:rPr lang="es-ES" dirty="0" err="1" smtClean="0"/>
              <a:t>untuk</a:t>
            </a:r>
            <a:r>
              <a:rPr lang="es-ES" dirty="0" smtClean="0"/>
              <a:t> Video </a:t>
            </a:r>
            <a:r>
              <a:rPr lang="es-ES" dirty="0" err="1" smtClean="0"/>
              <a:t>Streaming</a:t>
            </a:r>
            <a:r>
              <a:rPr lang="es-ES" dirty="0" smtClean="0"/>
              <a:t> </a:t>
            </a:r>
            <a:endParaRPr lang="en-US" dirty="0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590800"/>
            <a:ext cx="454392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599" y="457200"/>
            <a:ext cx="5032979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70A9-CF17-4CCF-9456-28B8BD5CF6E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3810000" cy="526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720160" y="5105400"/>
            <a:ext cx="44238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Sumber</a:t>
            </a:r>
            <a:r>
              <a:rPr lang="en-US" dirty="0" smtClean="0"/>
              <a:t>: </a:t>
            </a:r>
            <a:r>
              <a:rPr lang="en-US" dirty="0" err="1" smtClean="0"/>
              <a:t>Makalah</a:t>
            </a:r>
            <a:r>
              <a:rPr lang="en-US" dirty="0" smtClean="0"/>
              <a:t> TA Dian </a:t>
            </a:r>
            <a:r>
              <a:rPr lang="en-US" dirty="0" err="1" smtClean="0"/>
              <a:t>Intania</a:t>
            </a:r>
            <a:r>
              <a:rPr lang="en-US" dirty="0" smtClean="0"/>
              <a:t> </a:t>
            </a:r>
            <a:r>
              <a:rPr lang="en-US" dirty="0" err="1" smtClean="0"/>
              <a:t>Savitri</a:t>
            </a:r>
            <a:r>
              <a:rPr lang="en-US" dirty="0" smtClean="0"/>
              <a:t> :</a:t>
            </a:r>
          </a:p>
          <a:p>
            <a:r>
              <a:rPr lang="es-ES" dirty="0" err="1" smtClean="0"/>
              <a:t>Perancangan</a:t>
            </a:r>
            <a:r>
              <a:rPr lang="es-ES" dirty="0" smtClean="0"/>
              <a:t> dan </a:t>
            </a:r>
            <a:r>
              <a:rPr lang="es-ES" dirty="0" err="1" smtClean="0"/>
              <a:t>Implementasi</a:t>
            </a:r>
            <a:r>
              <a:rPr lang="es-ES" dirty="0" smtClean="0"/>
              <a:t> </a:t>
            </a:r>
            <a:r>
              <a:rPr lang="es-ES" dirty="0" err="1" smtClean="0"/>
              <a:t>Modifikasi</a:t>
            </a:r>
            <a:endParaRPr lang="es-ES" dirty="0" smtClean="0"/>
          </a:p>
          <a:p>
            <a:r>
              <a:rPr lang="es-ES" dirty="0" smtClean="0"/>
              <a:t> </a:t>
            </a:r>
            <a:r>
              <a:rPr lang="es-ES" dirty="0" err="1" smtClean="0"/>
              <a:t>Algoritma</a:t>
            </a:r>
            <a:r>
              <a:rPr lang="es-ES" dirty="0" smtClean="0"/>
              <a:t> VEA (Video </a:t>
            </a:r>
            <a:r>
              <a:rPr lang="es-ES" dirty="0" err="1" smtClean="0"/>
              <a:t>Encryption</a:t>
            </a:r>
            <a:r>
              <a:rPr lang="es-ES" dirty="0" smtClean="0"/>
              <a:t>  </a:t>
            </a:r>
            <a:r>
              <a:rPr lang="es-ES" dirty="0" err="1" smtClean="0"/>
              <a:t>Algorithm</a:t>
            </a:r>
            <a:r>
              <a:rPr lang="es-ES" dirty="0" smtClean="0"/>
              <a:t>)</a:t>
            </a:r>
          </a:p>
          <a:p>
            <a:r>
              <a:rPr lang="es-ES" dirty="0" smtClean="0"/>
              <a:t> </a:t>
            </a:r>
            <a:r>
              <a:rPr lang="es-ES" dirty="0" err="1" smtClean="0"/>
              <a:t>untuk</a:t>
            </a:r>
            <a:r>
              <a:rPr lang="es-ES" dirty="0" smtClean="0"/>
              <a:t> Video </a:t>
            </a:r>
            <a:r>
              <a:rPr lang="es-ES" dirty="0" err="1" smtClean="0"/>
              <a:t>Streaming</a:t>
            </a:r>
            <a:r>
              <a:rPr lang="es-E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MVEA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VEA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Enkripsi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i="1" dirty="0" smtClean="0"/>
              <a:t>frame</a:t>
            </a:r>
            <a:r>
              <a:rPr lang="en-US" dirty="0" smtClean="0"/>
              <a:t> I, P, </a:t>
            </a:r>
            <a:r>
              <a:rPr lang="en-US" dirty="0" err="1" smtClean="0"/>
              <a:t>dan</a:t>
            </a:r>
            <a:r>
              <a:rPr lang="en-US" dirty="0" smtClean="0"/>
              <a:t> B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Cara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VEA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Gambar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Hasil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Enkripsi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1747" name="Content Placeholder 2"/>
          <p:cNvSpPr txBox="1">
            <a:spLocks/>
          </p:cNvSpPr>
          <p:nvPr/>
        </p:nvSpPr>
        <p:spPr bwMode="auto">
          <a:xfrm>
            <a:off x="4800600" y="2819400"/>
            <a:ext cx="434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>
                <a:latin typeface="Corbel" pitchFamily="34" charset="0"/>
              </a:rPr>
              <a:t>Contoh hasil enkripsi MVEA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rbel" pitchFamily="34" charset="0"/>
            </a:endParaRPr>
          </a:p>
        </p:txBody>
      </p:sp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7300" y="3429000"/>
            <a:ext cx="33909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352800"/>
            <a:ext cx="34671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Content Placeholder 2"/>
          <p:cNvSpPr txBox="1">
            <a:spLocks/>
          </p:cNvSpPr>
          <p:nvPr/>
        </p:nvSpPr>
        <p:spPr bwMode="auto">
          <a:xfrm>
            <a:off x="609600" y="2819400"/>
            <a:ext cx="434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dirty="0" err="1">
                <a:latin typeface="Corbel" pitchFamily="34" charset="0"/>
              </a:rPr>
              <a:t>Contoh</a:t>
            </a:r>
            <a:r>
              <a:rPr lang="en-US" dirty="0">
                <a:latin typeface="Corbel" pitchFamily="34" charset="0"/>
              </a:rPr>
              <a:t> </a:t>
            </a:r>
            <a:r>
              <a:rPr lang="en-US" dirty="0" err="1">
                <a:latin typeface="Corbel" pitchFamily="34" charset="0"/>
              </a:rPr>
              <a:t>hasil</a:t>
            </a:r>
            <a:r>
              <a:rPr lang="en-US" dirty="0">
                <a:latin typeface="Corbel" pitchFamily="34" charset="0"/>
              </a:rPr>
              <a:t> </a:t>
            </a:r>
            <a:r>
              <a:rPr lang="en-US" dirty="0" err="1">
                <a:latin typeface="Corbel" pitchFamily="34" charset="0"/>
              </a:rPr>
              <a:t>enkripsi</a:t>
            </a:r>
            <a:r>
              <a:rPr lang="en-US" dirty="0">
                <a:latin typeface="Corbel" pitchFamily="34" charset="0"/>
              </a:rPr>
              <a:t> VEA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Rinaldi</a:t>
            </a:r>
            <a:r>
              <a:rPr lang="en-GB" dirty="0"/>
              <a:t> </a:t>
            </a:r>
            <a:r>
              <a:rPr lang="en-GB" dirty="0" err="1"/>
              <a:t>Munir</a:t>
            </a:r>
            <a:r>
              <a:rPr lang="en-GB" dirty="0"/>
              <a:t>/IF3058 </a:t>
            </a:r>
            <a:r>
              <a:rPr lang="en-GB" dirty="0" err="1"/>
              <a:t>Kriptografi</a:t>
            </a:r>
            <a:endParaRPr lang="en-GB" dirty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AD2F3-DBA9-4968-811B-9032380BA864}" type="slidenum">
              <a:rPr lang="en-GB"/>
              <a:pPr>
                <a:defRPr/>
              </a:pPr>
              <a:t>2</a:t>
            </a:fld>
            <a:endParaRPr lang="en-GB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Multimedia 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00200"/>
            <a:ext cx="41910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1. </a:t>
            </a:r>
            <a:r>
              <a:rPr lang="en-US" sz="2800" dirty="0" smtClean="0">
                <a:hlinkClick r:id="rId2" action="ppaction://hlinkfile"/>
              </a:rPr>
              <a:t>Audio</a:t>
            </a:r>
            <a:r>
              <a:rPr lang="en-US" sz="2800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800" dirty="0" smtClean="0"/>
              <a:t>    </a:t>
            </a:r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</p:txBody>
      </p:sp>
      <p:pic>
        <p:nvPicPr>
          <p:cNvPr id="2048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2362200"/>
            <a:ext cx="3671888" cy="1201738"/>
          </a:xfrm>
        </p:spPr>
      </p:pic>
      <p:sp>
        <p:nvSpPr>
          <p:cNvPr id="20487" name="Rectangle 5"/>
          <p:cNvSpPr>
            <a:spLocks noChangeArrowheads="1"/>
          </p:cNvSpPr>
          <p:nvPr/>
        </p:nvSpPr>
        <p:spPr bwMode="auto">
          <a:xfrm>
            <a:off x="5029200" y="1600200"/>
            <a:ext cx="3683000" cy="441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2800" dirty="0" smtClean="0">
                <a:latin typeface="Arial" charset="0"/>
              </a:rPr>
              <a:t>2. </a:t>
            </a:r>
            <a:r>
              <a:rPr lang="en-US" sz="2800" dirty="0" err="1">
                <a:latin typeface="Arial" charset="0"/>
                <a:hlinkClick r:id="rId4" action="ppaction://hlinkfile"/>
              </a:rPr>
              <a:t>Gambar</a:t>
            </a:r>
            <a:r>
              <a:rPr lang="en-US" sz="2800" dirty="0">
                <a:latin typeface="Arial" charset="0"/>
                <a:hlinkClick r:id="rId4" action="ppaction://hlinkfile"/>
              </a:rPr>
              <a:t> (</a:t>
            </a:r>
            <a:r>
              <a:rPr lang="en-US" sz="2800" i="1" dirty="0">
                <a:latin typeface="Arial" charset="0"/>
                <a:hlinkClick r:id="rId4" action="ppaction://hlinkfile"/>
              </a:rPr>
              <a:t>image</a:t>
            </a:r>
            <a:r>
              <a:rPr lang="en-US" sz="2800" dirty="0">
                <a:latin typeface="Arial" charset="0"/>
                <a:hlinkClick r:id="rId4" action="ppaction://hlinkfile"/>
              </a:rPr>
              <a:t>)</a:t>
            </a:r>
            <a:endParaRPr lang="en-US" sz="28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en-US" sz="28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en-US" sz="28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en-US" sz="28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en-US" sz="28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2800" dirty="0" smtClean="0">
                <a:latin typeface="Arial" charset="0"/>
              </a:rPr>
              <a:t>3. </a:t>
            </a:r>
            <a:r>
              <a:rPr lang="en-US" sz="2800" dirty="0">
                <a:latin typeface="Arial" charset="0"/>
                <a:hlinkClick r:id="rId5" action="ppaction://hlinkfile"/>
              </a:rPr>
              <a:t>Video </a:t>
            </a:r>
            <a:endParaRPr lang="en-US" sz="28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en-US" sz="28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2800" dirty="0">
                <a:latin typeface="Arial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en-US" sz="28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en-US" sz="28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endParaRPr lang="en-US" sz="2800" dirty="0">
              <a:latin typeface="Arial" charset="0"/>
            </a:endParaRPr>
          </a:p>
        </p:txBody>
      </p:sp>
      <p:pic>
        <p:nvPicPr>
          <p:cNvPr id="20488" name="Picture 6" descr="peppers512warn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943600" y="2209800"/>
            <a:ext cx="1676400" cy="1655763"/>
          </a:xfrm>
          <a:noFill/>
        </p:spPr>
      </p:pic>
      <p:pic>
        <p:nvPicPr>
          <p:cNvPr id="2048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4724400"/>
            <a:ext cx="3744913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73977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dirty="0" err="1" smtClean="0"/>
              <a:t>Teknologi</a:t>
            </a:r>
            <a:r>
              <a:rPr lang="en-US" dirty="0" smtClean="0"/>
              <a:t> multimedia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pesat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11268" name="Picture 1" descr="C:\Documents and Settings\Toshiba\Desktop\gambar presentasi TA\multime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438400"/>
            <a:ext cx="320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C:\Documents and Settings\Toshiba\Desktop\gambar presentasi TA\vide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667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4267200" y="4114800"/>
            <a:ext cx="609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762000" y="1676400"/>
          <a:ext cx="7543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5105400" y="4876800"/>
            <a:ext cx="32766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/>
              <a:t>Enkripsi</a:t>
            </a:r>
            <a:endParaRPr lang="en-US" sz="2800" dirty="0"/>
          </a:p>
        </p:txBody>
      </p:sp>
      <p:sp>
        <p:nvSpPr>
          <p:cNvPr id="7" name="Down Arrow 6"/>
          <p:cNvSpPr/>
          <p:nvPr/>
        </p:nvSpPr>
        <p:spPr>
          <a:xfrm>
            <a:off x="6629400" y="4038600"/>
            <a:ext cx="457200" cy="6096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294" name="Picture 2" descr="C:\Documents and Settings\Toshiba\Desktop\gambar presentasi TA\privacy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52525" y="4953000"/>
            <a:ext cx="1590675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3" descr="C:\Documents and Settings\Toshiba\Desktop\gambar presentasi TA\copyrigh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299494">
            <a:off x="1193800" y="3568700"/>
            <a:ext cx="1504950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Box 11"/>
          <p:cNvSpPr txBox="1">
            <a:spLocks noChangeArrowheads="1"/>
          </p:cNvSpPr>
          <p:nvPr/>
        </p:nvSpPr>
        <p:spPr bwMode="auto">
          <a:xfrm rot="-445576">
            <a:off x="2133600" y="5334000"/>
            <a:ext cx="1600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orbel" pitchFamily="34" charset="0"/>
              </a:rPr>
              <a:t>privacy</a:t>
            </a:r>
          </a:p>
        </p:txBody>
      </p:sp>
      <p:sp>
        <p:nvSpPr>
          <p:cNvPr id="12297" name="TextBox 12"/>
          <p:cNvSpPr txBox="1">
            <a:spLocks noChangeArrowheads="1"/>
          </p:cNvSpPr>
          <p:nvPr/>
        </p:nvSpPr>
        <p:spPr bwMode="auto">
          <a:xfrm rot="-200995">
            <a:off x="1982788" y="4013200"/>
            <a:ext cx="1765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orbel" pitchFamily="34" charset="0"/>
              </a:rPr>
              <a:t>Copyright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</p:spPr>
        <p:txBody>
          <a:bodyPr/>
          <a:lstStyle/>
          <a:p>
            <a:endParaRPr lang="en-US" smtClean="0"/>
          </a:p>
          <a:p>
            <a:endParaRPr lang="en-US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1905000" y="4267200"/>
          <a:ext cx="5867400" cy="223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1905000" y="1600200"/>
          <a:ext cx="5943600" cy="238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838200"/>
            <a:ext cx="7875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Aplikasi</a:t>
            </a:r>
            <a:r>
              <a:rPr lang="en-US" sz="2800" dirty="0" smtClean="0"/>
              <a:t>: </a:t>
            </a:r>
            <a:r>
              <a:rPr lang="en-US" sz="2800" dirty="0" err="1" smtClean="0"/>
              <a:t>enkripsi</a:t>
            </a:r>
            <a:r>
              <a:rPr lang="en-US" sz="2800" dirty="0" smtClean="0"/>
              <a:t> video (</a:t>
            </a:r>
            <a:r>
              <a:rPr lang="en-US" sz="2800" i="1" dirty="0" err="1" smtClean="0"/>
              <a:t>PayTV</a:t>
            </a:r>
            <a:r>
              <a:rPr lang="en-US" sz="2800" i="1" dirty="0" smtClean="0"/>
              <a:t>, video on demand, </a:t>
            </a:r>
            <a:r>
              <a:rPr lang="en-US" sz="2800" i="1" dirty="0" err="1" smtClean="0"/>
              <a:t>dll</a:t>
            </a:r>
            <a:r>
              <a:rPr lang="en-US" sz="2800" i="1" dirty="0" smtClean="0"/>
              <a:t>)</a:t>
            </a:r>
            <a:endParaRPr lang="en-US" sz="28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A3EC2-9D63-456E-B497-DB32BB2C569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Algoritma</a:t>
            </a:r>
            <a:r>
              <a:rPr lang="en-US" sz="2400" dirty="0" smtClean="0"/>
              <a:t> </a:t>
            </a:r>
            <a:r>
              <a:rPr lang="en-US" sz="2400" dirty="0" err="1" smtClean="0"/>
              <a:t>enkripsi</a:t>
            </a:r>
            <a:r>
              <a:rPr lang="en-US" sz="2400" dirty="0" smtClean="0"/>
              <a:t> </a:t>
            </a:r>
            <a:r>
              <a:rPr lang="en-US" sz="2400" dirty="0" err="1" smtClean="0"/>
              <a:t>konvensional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pesan</a:t>
            </a:r>
            <a:r>
              <a:rPr lang="en-US" sz="2400" dirty="0" smtClean="0"/>
              <a:t> </a:t>
            </a:r>
            <a:r>
              <a:rPr lang="en-US" sz="2400" dirty="0" err="1" smtClean="0"/>
              <a:t>teks</a:t>
            </a:r>
            <a:r>
              <a:rPr lang="en-US" sz="2400" dirty="0" smtClean="0"/>
              <a:t> (DES, AES, RSA, IDEA, </a:t>
            </a:r>
            <a:r>
              <a:rPr lang="id-ID" sz="2400" dirty="0" smtClean="0"/>
              <a:t>Blowfish, </a:t>
            </a:r>
            <a:r>
              <a:rPr lang="en-US" sz="2400" dirty="0" err="1" smtClean="0"/>
              <a:t>dll</a:t>
            </a:r>
            <a:r>
              <a:rPr lang="en-US" sz="2400" dirty="0" smtClean="0"/>
              <a:t>) </a:t>
            </a:r>
            <a:r>
              <a:rPr lang="en-US" sz="2400" i="1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cocok</a:t>
            </a:r>
            <a:r>
              <a:rPr lang="en-US" sz="2400" dirty="0" smtClean="0"/>
              <a:t> </a:t>
            </a:r>
            <a:r>
              <a:rPr lang="en-US" sz="2400" dirty="0" err="1" smtClean="0"/>
              <a:t>dipakai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enkripsi</a:t>
            </a:r>
            <a:r>
              <a:rPr lang="en-US" sz="2400" dirty="0" smtClean="0"/>
              <a:t>  data multimedia.</a:t>
            </a:r>
            <a:endParaRPr lang="id-ID" sz="2400" dirty="0" smtClean="0"/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>
                <a:sym typeface="Wingdings" pitchFamily="2" charset="2"/>
              </a:rPr>
              <a:t>Terutama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aplikasi</a:t>
            </a:r>
            <a:r>
              <a:rPr lang="en-US" sz="2400" dirty="0" smtClean="0"/>
              <a:t> </a:t>
            </a:r>
            <a:r>
              <a:rPr lang="en-US" sz="2400" dirty="0" err="1" smtClean="0"/>
              <a:t>komunikasi</a:t>
            </a:r>
            <a:r>
              <a:rPr lang="en-US" sz="2400" dirty="0" smtClean="0"/>
              <a:t> yang </a:t>
            </a:r>
            <a:r>
              <a:rPr lang="en-US" sz="2400" i="1" dirty="0" smtClean="0"/>
              <a:t>real-time</a:t>
            </a:r>
            <a:endParaRPr lang="en-US" sz="2400" dirty="0" smtClean="0"/>
          </a:p>
          <a:p>
            <a:pPr marL="288925" indent="-288925">
              <a:buNone/>
            </a:pPr>
            <a:r>
              <a:rPr lang="id-ID" sz="2400" i="1" dirty="0" smtClean="0"/>
              <a:t>      (</a:t>
            </a:r>
            <a:r>
              <a:rPr lang="en-US" sz="2400" i="1" dirty="0" smtClean="0"/>
              <a:t>teleconference</a:t>
            </a:r>
            <a:r>
              <a:rPr lang="en-US" sz="2400" dirty="0" smtClean="0"/>
              <a:t>,  </a:t>
            </a:r>
            <a:r>
              <a:rPr lang="en-US" sz="2400" i="1" dirty="0" smtClean="0"/>
              <a:t>live video streaming</a:t>
            </a:r>
            <a:r>
              <a:rPr lang="id-ID" sz="2400" i="1" dirty="0" smtClean="0"/>
              <a:t>, video on demand)</a:t>
            </a:r>
            <a:endParaRPr lang="en-US" sz="2400" dirty="0" smtClean="0"/>
          </a:p>
          <a:p>
            <a:pPr marL="288925" indent="-288925"/>
            <a:endParaRPr lang="id-ID" sz="2400" dirty="0" smtClean="0"/>
          </a:p>
          <a:p>
            <a:pPr marL="288925" indent="-288925"/>
            <a:r>
              <a:rPr lang="en-US" sz="2400" dirty="0" err="1" smtClean="0"/>
              <a:t>Alasan</a:t>
            </a:r>
            <a:r>
              <a:rPr lang="en-US" sz="2400" dirty="0" smtClean="0"/>
              <a:t>: - data multimedia </a:t>
            </a:r>
            <a:r>
              <a:rPr lang="en-US" sz="2400" dirty="0" err="1" smtClean="0"/>
              <a:t>umumnya</a:t>
            </a:r>
            <a:r>
              <a:rPr lang="en-US" sz="2400" dirty="0" smtClean="0"/>
              <a:t> </a:t>
            </a:r>
            <a:r>
              <a:rPr lang="en-US" sz="2400" dirty="0" err="1" smtClean="0"/>
              <a:t>bervolume</a:t>
            </a:r>
            <a:r>
              <a:rPr lang="en-US" sz="2400" dirty="0" smtClean="0"/>
              <a:t> </a:t>
            </a:r>
            <a:r>
              <a:rPr lang="en-US" sz="2400" dirty="0" err="1" smtClean="0"/>
              <a:t>relatif</a:t>
            </a:r>
            <a:r>
              <a:rPr lang="en-US" sz="2400" dirty="0" smtClean="0"/>
              <a:t> </a:t>
            </a:r>
            <a:r>
              <a:rPr lang="en-US" sz="2400" dirty="0" err="1" smtClean="0"/>
              <a:t>sangat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</a:p>
          <a:p>
            <a:pPr marL="288925" indent="-288925">
              <a:buNone/>
            </a:pPr>
            <a:r>
              <a:rPr lang="en-US" sz="2400" dirty="0" smtClean="0"/>
              <a:t>	</a:t>
            </a:r>
          </a:p>
          <a:p>
            <a:pPr marL="288925" indent="-288925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Akibatnya</a:t>
            </a:r>
            <a:r>
              <a:rPr lang="en-US" sz="2400" dirty="0" smtClean="0"/>
              <a:t>: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enkripsi</a:t>
            </a:r>
            <a:r>
              <a:rPr lang="en-US" sz="2400" dirty="0" smtClean="0"/>
              <a:t> data multimedia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algoritma</a:t>
            </a:r>
            <a:r>
              <a:rPr lang="en-US" sz="2400" dirty="0" smtClean="0"/>
              <a:t>-</a:t>
            </a:r>
          </a:p>
          <a:p>
            <a:pPr marL="288925" indent="-288925">
              <a:buNone/>
            </a:pPr>
            <a:r>
              <a:rPr lang="en-US" sz="2400" dirty="0" smtClean="0"/>
              <a:t>                        </a:t>
            </a:r>
            <a:r>
              <a:rPr lang="en-US" sz="2400" dirty="0" err="1" smtClean="0"/>
              <a:t>algoritma</a:t>
            </a:r>
            <a:r>
              <a:rPr lang="en-US" sz="2400" dirty="0" smtClean="0"/>
              <a:t> </a:t>
            </a:r>
            <a:r>
              <a:rPr lang="en-US" sz="2400" dirty="0" err="1" smtClean="0"/>
              <a:t>konvensional</a:t>
            </a:r>
            <a:r>
              <a:rPr lang="en-US" sz="2400" dirty="0" smtClean="0"/>
              <a:t>  </a:t>
            </a:r>
            <a:r>
              <a:rPr lang="id-ID" sz="2400" dirty="0" smtClean="0"/>
              <a:t>menjadi lambat</a:t>
            </a:r>
            <a:r>
              <a:rPr lang="en-US" sz="2400" dirty="0" smtClean="0"/>
              <a:t>. </a:t>
            </a:r>
          </a:p>
          <a:p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70A9-CF17-4CCF-9456-28B8BD5CF6E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à"/>
            </a:pPr>
            <a:r>
              <a:rPr lang="en-US" sz="2800" dirty="0" err="1" smtClean="0"/>
              <a:t>Perlu</a:t>
            </a:r>
            <a:r>
              <a:rPr lang="en-US" sz="2800" dirty="0" smtClean="0"/>
              <a:t> </a:t>
            </a:r>
            <a:r>
              <a:rPr lang="en-US" sz="2800" dirty="0" err="1" smtClean="0"/>
              <a:t>metode</a:t>
            </a:r>
            <a:r>
              <a:rPr lang="en-US" sz="2800" dirty="0" smtClean="0"/>
              <a:t> yang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efisien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mengenkripsi</a:t>
            </a:r>
            <a:r>
              <a:rPr lang="en-US" sz="2800" dirty="0" smtClean="0"/>
              <a:t> data multimedia</a:t>
            </a:r>
          </a:p>
          <a:p>
            <a:pPr>
              <a:buFont typeface="Wingdings" pitchFamily="2" charset="2"/>
              <a:buChar char="à"/>
            </a:pPr>
            <a:endParaRPr lang="en-US" sz="2800" dirty="0" smtClean="0"/>
          </a:p>
          <a:p>
            <a:pPr>
              <a:buFont typeface="Wingdings" pitchFamily="2" charset="2"/>
              <a:buChar char="à"/>
            </a:pPr>
            <a:r>
              <a:rPr lang="en-US" sz="2800" dirty="0" err="1" smtClean="0"/>
              <a:t>Solusi</a:t>
            </a:r>
            <a:r>
              <a:rPr lang="en-US" sz="2800" dirty="0" smtClean="0"/>
              <a:t>:  </a:t>
            </a:r>
            <a:r>
              <a:rPr lang="id-ID" sz="2800" dirty="0" smtClean="0"/>
              <a:t>e</a:t>
            </a:r>
            <a:r>
              <a:rPr lang="en-US" sz="2800" dirty="0" err="1" smtClean="0"/>
              <a:t>nkripsi</a:t>
            </a:r>
            <a:r>
              <a:rPr lang="en-US" sz="2800" dirty="0" smtClean="0"/>
              <a:t> data multimedia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selektif</a:t>
            </a:r>
            <a:r>
              <a:rPr lang="en-US" sz="2800" dirty="0" smtClean="0"/>
              <a:t>!</a:t>
            </a:r>
          </a:p>
          <a:p>
            <a:endParaRPr lang="en-US" sz="2800" b="1" dirty="0" smtClean="0"/>
          </a:p>
          <a:p>
            <a:r>
              <a:rPr lang="en-US" sz="2800" b="1" dirty="0" err="1" smtClean="0"/>
              <a:t>Enkripsi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selektif</a:t>
            </a:r>
            <a:r>
              <a:rPr lang="en-US" sz="2800" dirty="0" smtClean="0"/>
              <a:t>: </a:t>
            </a:r>
          </a:p>
          <a:p>
            <a:pPr>
              <a:buNone/>
            </a:pPr>
            <a:r>
              <a:rPr lang="en-US" sz="2800" dirty="0" smtClean="0"/>
              <a:t>	- </a:t>
            </a:r>
            <a:r>
              <a:rPr lang="en-US" sz="2800" dirty="0" err="1" smtClean="0"/>
              <a:t>mengenkripsi</a:t>
            </a:r>
            <a:r>
              <a:rPr lang="en-US" sz="2800" dirty="0" smtClean="0"/>
              <a:t> </a:t>
            </a:r>
            <a:r>
              <a:rPr lang="en-US" sz="2800" dirty="0" err="1" smtClean="0"/>
              <a:t>hanya</a:t>
            </a:r>
            <a:r>
              <a:rPr lang="en-US" sz="2800" dirty="0" smtClean="0"/>
              <a:t> </a:t>
            </a:r>
            <a:r>
              <a:rPr lang="en-US" sz="2800" i="1" dirty="0" err="1" smtClean="0"/>
              <a:t>sebagian</a:t>
            </a:r>
            <a:r>
              <a:rPr lang="en-US" sz="2800" dirty="0" smtClean="0"/>
              <a:t> </a:t>
            </a:r>
            <a:r>
              <a:rPr lang="id-ID" sz="2800" dirty="0" smtClean="0"/>
              <a:t>komponen</a:t>
            </a:r>
            <a:r>
              <a:rPr lang="en-US" sz="2800" dirty="0" smtClean="0"/>
              <a:t> data multimedia</a:t>
            </a:r>
          </a:p>
          <a:p>
            <a:pPr>
              <a:buNone/>
            </a:pPr>
            <a:r>
              <a:rPr lang="en-US" sz="2800" dirty="0" smtClean="0"/>
              <a:t>	- </a:t>
            </a:r>
            <a:r>
              <a:rPr lang="en-US" sz="2800" dirty="0" err="1" smtClean="0"/>
              <a:t>namun</a:t>
            </a:r>
            <a:r>
              <a:rPr lang="en-US" sz="2800" dirty="0" smtClean="0"/>
              <a:t> </a:t>
            </a:r>
            <a:r>
              <a:rPr lang="en-US" sz="2800" dirty="0" err="1" smtClean="0"/>
              <a:t>efeknya</a:t>
            </a:r>
            <a:r>
              <a:rPr lang="en-US" sz="2800" dirty="0" smtClean="0"/>
              <a:t>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</a:t>
            </a:r>
            <a:r>
              <a:rPr lang="en-US" sz="2800" dirty="0" err="1" smtClean="0"/>
              <a:t>keseluruhan</a:t>
            </a:r>
            <a:r>
              <a:rPr lang="en-US" sz="2800" dirty="0" smtClean="0"/>
              <a:t> data multimedia.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F70A9-CF17-4CCF-9456-28B8BD5CF6E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 anchor="t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Video MPEG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7467600" cy="51784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Picture</a:t>
            </a:r>
          </a:p>
          <a:p>
            <a:pPr eaLnBrk="1" hangingPunct="1"/>
            <a:r>
              <a:rPr lang="en-US" smtClean="0"/>
              <a:t>Menyimpan data untuk satu frame</a:t>
            </a:r>
          </a:p>
          <a:p>
            <a:pPr eaLnBrk="1" hangingPunct="1"/>
            <a:r>
              <a:rPr lang="en-US" smtClean="0"/>
              <a:t>Terdiri dari 3 tipe : I, P, dan B</a:t>
            </a:r>
          </a:p>
          <a:p>
            <a:pPr eaLnBrk="1" hangingPunct="1"/>
            <a:r>
              <a:rPr lang="en-US" smtClean="0"/>
              <a:t>Picture I (intracoded)</a:t>
            </a:r>
          </a:p>
          <a:p>
            <a:pPr lvl="1" eaLnBrk="1" hangingPunct="1"/>
            <a:r>
              <a:rPr lang="en-US" smtClean="0"/>
              <a:t>Semua data disimpan utuh</a:t>
            </a:r>
          </a:p>
          <a:p>
            <a:pPr eaLnBrk="1" hangingPunct="1"/>
            <a:r>
              <a:rPr lang="en-US" smtClean="0"/>
              <a:t>Picture P</a:t>
            </a:r>
          </a:p>
          <a:p>
            <a:pPr lvl="1" eaLnBrk="1" hangingPunct="1"/>
            <a:r>
              <a:rPr lang="en-US" smtClean="0"/>
              <a:t>Menggunakan data dari Picture I /P sebelumnya melalui </a:t>
            </a:r>
            <a:r>
              <a:rPr lang="en-US" i="1" smtClean="0"/>
              <a:t>Motion Compensation</a:t>
            </a:r>
          </a:p>
          <a:p>
            <a:pPr eaLnBrk="1" hangingPunct="1"/>
            <a:r>
              <a:rPr lang="en-US" smtClean="0"/>
              <a:t>Picture B</a:t>
            </a:r>
          </a:p>
          <a:p>
            <a:pPr lvl="1" eaLnBrk="1" hangingPunct="1"/>
            <a:r>
              <a:rPr lang="en-US" smtClean="0"/>
              <a:t>Menggunakan data dari Picture I/P sebelumnya dan/atau sesudahnya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Tipe</a:t>
            </a: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Frame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rbel" pitchFamily="34" charset="0"/>
            </a:endParaRPr>
          </a:p>
        </p:txBody>
      </p:sp>
      <p:pic>
        <p:nvPicPr>
          <p:cNvPr id="4" name="Picture 2" descr="C:\Documents and Settings\Toshiba\Desktop\TA donlot\gambar\frames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114800"/>
            <a:ext cx="6581775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 6"/>
          <p:cNvGraphicFramePr/>
          <p:nvPr/>
        </p:nvGraphicFramePr>
        <p:xfrm>
          <a:off x="1295400" y="2133600"/>
          <a:ext cx="68580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379</Words>
  <Application>Microsoft Office PowerPoint</Application>
  <PresentationFormat>On-screen Show (4:3)</PresentationFormat>
  <Paragraphs>115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Corbel</vt:lpstr>
      <vt:lpstr>Wingdings</vt:lpstr>
      <vt:lpstr>Wingdings 2</vt:lpstr>
      <vt:lpstr>Office Theme</vt:lpstr>
      <vt:lpstr>Multimedia Cryptography</vt:lpstr>
      <vt:lpstr>Multimedia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Video MPEG</vt:lpstr>
      <vt:lpstr>Tipe Frame</vt:lpstr>
      <vt:lpstr>Struktur Data MPEG (3)</vt:lpstr>
      <vt:lpstr>Algoritma Enkripsi Video</vt:lpstr>
      <vt:lpstr>Enkripsi Selektif</vt:lpstr>
      <vt:lpstr>VEA</vt:lpstr>
      <vt:lpstr>PowerPoint Presentation</vt:lpstr>
      <vt:lpstr>PowerPoint Presentation</vt:lpstr>
      <vt:lpstr>MVEA</vt:lpstr>
      <vt:lpstr>Gambar Hasil Enkripsi</vt:lpstr>
    </vt:vector>
  </TitlesOfParts>
  <Company>stei-itb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Perkembangan Riset dalam Bidang Kriptografi</dc:title>
  <dc:creator>rn</dc:creator>
  <cp:lastModifiedBy>rinaldi-irk</cp:lastModifiedBy>
  <cp:revision>72</cp:revision>
  <dcterms:created xsi:type="dcterms:W3CDTF">2013-01-21T06:48:36Z</dcterms:created>
  <dcterms:modified xsi:type="dcterms:W3CDTF">2015-02-25T05:55:43Z</dcterms:modified>
</cp:coreProperties>
</file>