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36" r:id="rId3"/>
    <p:sldId id="325" r:id="rId4"/>
    <p:sldId id="334" r:id="rId5"/>
    <p:sldId id="335" r:id="rId6"/>
    <p:sldId id="328" r:id="rId7"/>
    <p:sldId id="337" r:id="rId8"/>
    <p:sldId id="338" r:id="rId9"/>
    <p:sldId id="33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FE3B2-9039-43C5-922A-5F21F115447A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81AF5-7CFE-4057-B88D-FF7C88AC3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0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AD67B-407F-4649-B3D0-820A457887AC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561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AD67B-407F-4649-B3D0-820A457887AC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561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CA270-6882-341D-EE79-6A83E530D8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075148-E840-17FF-4CAB-CC0AA4CB0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B7B5B-C96A-DF6D-2342-FA2C7C718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35A8-1124-4EFD-91C8-9F52C923A765}" type="datetime1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F6500-DF3E-7C66-F2F7-F5CD067B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70A28-D396-9C32-AAB3-334CF0C21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30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A2807-18EE-FFB1-0D6B-08A8467D0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CD45E8-665C-86CE-7BCA-214851770B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71909-2E65-D754-3256-85B9CFCFD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800D8-2BD1-446A-AA20-AE59E8652FA3}" type="datetime1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70B91-420E-88C1-1611-BF94FC43E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2F6F5-2C3E-270E-BEB7-92C4E19E4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62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E5035B-5959-C246-7ACB-49D21F079B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68C26B-A637-30A0-1D4B-689A64917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E3B19-83EC-3CE5-0E9C-687BF2161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3B39-1398-47EB-8EED-BD0ACA67601C}" type="datetime1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DB45B-38F8-C338-30B7-86D0090F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370E0-B350-1B2E-8DB9-3AB3F4C9C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97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06C2E-2C9D-6607-76AD-1FEAD528A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1671D-228D-220A-01C7-6BF8519D8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2EC00C-EB75-8F76-35CB-C67462EDC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328E1-9375-4AAF-9783-19EB3BC1B20E}" type="datetime1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E0545-44A3-5E67-2AC7-49713B85E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E76B3-096C-3F56-E7C5-0D52170D6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39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30B12-F2B7-30AB-FE18-026C5C327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FC50D-05E1-AA39-98CC-21A1DEBA3A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A3308-7FA1-F11B-84CD-5060314ED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80B9-F1C9-41F5-B55C-1E55B130743B}" type="datetime1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6F4E-FD70-C38E-3314-53845B225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A28F4-D40D-F611-69EB-1A6715280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160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22ECB-B19A-0940-51C8-9CD89E16E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A5F4C-43C2-527A-3F69-0B00C19F09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C790C1-CDFD-6FE2-07E2-0D37CF566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DE490-AF20-AB3B-D2FB-080872772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43CB-E20D-4731-86D5-B9294965FC69}" type="datetime1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B1616-FF88-3FDC-A2DB-8AE950221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A0A726-AF98-EBC6-4DB1-10490F908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57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76286-D07C-A1F1-0913-5078D5458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9FFE8D-D850-58B7-6249-8D30C06D4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F4216-801D-5795-64A3-A4A9D57C6A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4177B7-11A2-7283-72A7-59FC184511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B7F030-0909-8016-30AD-FC14BDD8FB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BDE389-E072-A559-A569-00F5CEF3B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AC59-5F0B-4DB8-B576-88759D4475D8}" type="datetime1">
              <a:rPr lang="en-US" smtClean="0"/>
              <a:t>4/30/2025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9AF8AC-B929-A510-AEFA-0466D1494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C2CC61-95FD-D835-4DDD-22C8987C2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57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6E8BE-61AF-C1C4-C5A5-5B91F7ED7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C7E442-7248-4F4F-8BC8-DD51F96F4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BCEC-D153-458E-9E77-F48CF605563D}" type="datetime1">
              <a:rPr lang="en-US" smtClean="0"/>
              <a:t>4/30/2025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B140C7-D846-3D94-8442-D3D5BB1D1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56B2C9-A2BB-9B91-3BC4-BFF33BFA6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7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7B80F2-2C2B-C1C4-01C2-F7EDBCBCA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F177-7A99-449D-BD1D-AA0A743B0BAF}" type="datetime1">
              <a:rPr lang="en-US" smtClean="0"/>
              <a:t>4/30/2025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6A2761-67CD-55C8-3F4B-1DA6AFA14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03C3F8-EA20-DFA9-C7F5-F7713FBF7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2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72E73-8BFE-B237-11EA-02E40D052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2FB94-B44B-CE15-AE58-FEA9D1CFC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A40892-C314-37B3-59EB-DB455D872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C13960-F883-4DF8-03AA-261F27035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FE8F-7459-4C3E-9FDA-DC1BC6D0185F}" type="datetime1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7EFE6-8017-530B-63F4-6B1846CAE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26180-DD11-4562-35A0-C6AFDB2AD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16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BF8EF-A23E-9503-5082-FD3D8BD06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C2FEB8-F5EB-0382-2C61-1681CA0863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80DD3B-0E7B-B859-343E-7EA7624EFE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DF6F8-0FD0-A731-3649-CE9D17BE9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5BA9-02ED-4B30-BC9E-A12AB889B47A}" type="datetime1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5D83C6-3280-B389-19D9-03606A7F7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A150C9-8FBA-BE02-85D9-689BD3C2E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61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335837-181C-2EB3-4105-41808399C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9D3757-50F1-B8D9-A921-3DA1E8A99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BA059-84CF-A2A2-3227-6C70F0D1B7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4317A8-F825-474C-8B43-32B9BCE1FFD1}" type="datetime1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BB5C3-FF7C-F58A-952E-CF5115F484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4E928-9317-D627-4691-3FA759E7F0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DEBAE0-D26D-488A-B1B0-B8D0360D4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36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hiragbhalodia.com/2021/11/elgamal-schnorr-scheme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E81DF-9D7B-95B3-F88D-E06AEEB5F1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Elgamal</a:t>
            </a:r>
            <a:r>
              <a:rPr lang="en-US" dirty="0"/>
              <a:t> Signature Scheme dan </a:t>
            </a:r>
            <a:r>
              <a:rPr lang="en-US" dirty="0" err="1"/>
              <a:t>Schnorr</a:t>
            </a:r>
            <a:r>
              <a:rPr lang="en-US" dirty="0"/>
              <a:t> Signature Scheme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4C66D6-BCD3-7BE7-1949-A1FFFC2849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Oleh: Rinaldi Munir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3F7BA1-AF9B-82AC-FBFD-AA9C2D0E4494}"/>
              </a:ext>
            </a:extLst>
          </p:cNvPr>
          <p:cNvSpPr txBox="1"/>
          <p:nvPr/>
        </p:nvSpPr>
        <p:spPr>
          <a:xfrm>
            <a:off x="3630118" y="845493"/>
            <a:ext cx="4931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Bahan </a:t>
            </a:r>
            <a:r>
              <a:rPr lang="en-US" sz="2400" dirty="0" err="1"/>
              <a:t>Kuliah</a:t>
            </a:r>
            <a:r>
              <a:rPr lang="en-US" sz="2400" dirty="0"/>
              <a:t> II4020 </a:t>
            </a:r>
            <a:r>
              <a:rPr lang="en-US" sz="2400" dirty="0" err="1"/>
              <a:t>Kriptografi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7D4A5D-1B91-63DF-9CC5-1BC0CA6581C9}"/>
              </a:ext>
            </a:extLst>
          </p:cNvPr>
          <p:cNvSpPr txBox="1"/>
          <p:nvPr/>
        </p:nvSpPr>
        <p:spPr>
          <a:xfrm>
            <a:off x="2244120" y="5349875"/>
            <a:ext cx="82482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Program Studi </a:t>
            </a:r>
            <a:r>
              <a:rPr lang="en-US" sz="2800" dirty="0" err="1"/>
              <a:t>Sistem</a:t>
            </a:r>
            <a:r>
              <a:rPr lang="en-US" sz="2800" dirty="0"/>
              <a:t> dan </a:t>
            </a:r>
            <a:r>
              <a:rPr lang="en-US" sz="2800" dirty="0" err="1"/>
              <a:t>Teknologi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ITB</a:t>
            </a:r>
          </a:p>
          <a:p>
            <a:pPr algn="ctr"/>
            <a:r>
              <a:rPr lang="en-US" sz="2800" dirty="0"/>
              <a:t>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BBCE2-EAF6-A200-99B8-50E564E7F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992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013DD-084A-F795-5FC8-73A355CF4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9410"/>
            <a:ext cx="10515600" cy="527755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PPT </a:t>
            </a:r>
            <a:r>
              <a:rPr lang="en-US" dirty="0" err="1"/>
              <a:t>ini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dirty="0"/>
              <a:t>Fatimah Al-</a:t>
            </a:r>
            <a:r>
              <a:rPr lang="en-US" dirty="0" err="1"/>
              <a:t>Ubaidy</a:t>
            </a:r>
            <a:r>
              <a:rPr lang="en-US" dirty="0"/>
              <a:t>, </a:t>
            </a:r>
            <a:r>
              <a:rPr lang="en-US" i="1" dirty="0"/>
              <a:t>Digital Signature</a:t>
            </a:r>
            <a:r>
              <a:rPr lang="en-US" dirty="0"/>
              <a:t>, in course </a:t>
            </a:r>
            <a:r>
              <a:rPr lang="en-US" i="1" dirty="0"/>
              <a:t>Data Security</a:t>
            </a:r>
            <a:r>
              <a:rPr lang="en-US" dirty="0"/>
              <a:t>, </a:t>
            </a:r>
            <a:r>
              <a:rPr lang="en-US" dirty="0" err="1"/>
              <a:t>Mustansiriyah</a:t>
            </a:r>
            <a:r>
              <a:rPr lang="en-US" dirty="0"/>
              <a:t> University, Faculty of Engineering, Computer Engineering Dept.</a:t>
            </a:r>
          </a:p>
          <a:p>
            <a:pPr marL="514350" indent="-514350">
              <a:buAutoNum type="arabicPeriod"/>
            </a:pPr>
            <a:r>
              <a:rPr lang="en-US" dirty="0"/>
              <a:t>Chirag's Blog, </a:t>
            </a:r>
            <a:r>
              <a:rPr lang="en-US" dirty="0" err="1"/>
              <a:t>Elgamal</a:t>
            </a:r>
            <a:r>
              <a:rPr lang="en-US" dirty="0"/>
              <a:t> and </a:t>
            </a:r>
            <a:r>
              <a:rPr lang="en-US" dirty="0" err="1"/>
              <a:t>Schnorr</a:t>
            </a:r>
            <a:r>
              <a:rPr lang="en-US" dirty="0"/>
              <a:t> scheme of Digital Signature | Which scheme is best </a:t>
            </a:r>
            <a:r>
              <a:rPr lang="en-US" dirty="0" err="1"/>
              <a:t>Elgamal</a:t>
            </a:r>
            <a:r>
              <a:rPr lang="en-US" dirty="0"/>
              <a:t> or </a:t>
            </a:r>
            <a:r>
              <a:rPr lang="en-US" dirty="0" err="1"/>
              <a:t>Schnorr</a:t>
            </a:r>
            <a:r>
              <a:rPr lang="en-US" dirty="0"/>
              <a:t>?, </a:t>
            </a:r>
            <a:r>
              <a:rPr lang="en-US" dirty="0">
                <a:hlinkClick r:id="rId2"/>
              </a:rPr>
              <a:t>https://www.chiragbhalodia.com/2021/11/elgamal-schnorr-scheme.html</a:t>
            </a:r>
            <a:r>
              <a:rPr lang="en-US" dirty="0"/>
              <a:t> 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F95D865-3F11-88AD-BA16-B6DE5BD33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97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444" y="221308"/>
            <a:ext cx="8928992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/>
              <a:t>ELGAMAL DIGITAL SIGNATURE SCHEME</a:t>
            </a:r>
            <a:endParaRPr lang="en-GB" sz="31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00047-1050-4C53-9C6C-379DC15ACBC0}" type="slidenum">
              <a:rPr lang="en-GB" smtClean="0"/>
              <a:pPr/>
              <a:t>3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D56BA2-D0DC-FC75-E594-ACA0F55075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336" y="1033840"/>
            <a:ext cx="10180369" cy="523005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A7A762D-803E-1F30-3339-8F2F46A8DAB5}"/>
              </a:ext>
            </a:extLst>
          </p:cNvPr>
          <p:cNvSpPr txBox="1"/>
          <p:nvPr/>
        </p:nvSpPr>
        <p:spPr>
          <a:xfrm>
            <a:off x="6554372" y="6356350"/>
            <a:ext cx="4799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Fatimah Al-</a:t>
            </a:r>
            <a:r>
              <a:rPr lang="en-US" dirty="0" err="1">
                <a:solidFill>
                  <a:srgbClr val="FF0000"/>
                </a:solidFill>
              </a:rPr>
              <a:t>Ubaidy</a:t>
            </a:r>
            <a:r>
              <a:rPr lang="en-US" dirty="0">
                <a:solidFill>
                  <a:srgbClr val="FF0000"/>
                </a:solidFill>
              </a:rPr>
              <a:t>, Digital Signature </a:t>
            </a:r>
          </a:p>
        </p:txBody>
      </p:sp>
    </p:spTree>
    <p:extLst>
      <p:ext uri="{BB962C8B-B14F-4D97-AF65-F5344CB8AC3E}">
        <p14:creationId xmlns:p14="http://schemas.microsoft.com/office/powerpoint/2010/main" val="1471153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580839C-3680-B69C-FA0F-496BA745E7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911" y="345320"/>
            <a:ext cx="10056761" cy="610118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1E14440-8EBA-19F0-3FF2-8408F0B10BE3}"/>
              </a:ext>
            </a:extLst>
          </p:cNvPr>
          <p:cNvSpPr txBox="1"/>
          <p:nvPr/>
        </p:nvSpPr>
        <p:spPr>
          <a:xfrm>
            <a:off x="6959106" y="6446502"/>
            <a:ext cx="4799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Fatimah Al-</a:t>
            </a:r>
            <a:r>
              <a:rPr lang="en-US" dirty="0" err="1">
                <a:solidFill>
                  <a:srgbClr val="FF0000"/>
                </a:solidFill>
              </a:rPr>
              <a:t>Ubaidy</a:t>
            </a:r>
            <a:r>
              <a:rPr lang="en-US" dirty="0">
                <a:solidFill>
                  <a:srgbClr val="FF0000"/>
                </a:solidFill>
              </a:rPr>
              <a:t>, Digital Signature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79AB4C0-1096-D501-9BCA-8E78BCB66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7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4011A62-41F4-171D-9689-4898E53E58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592" y="451735"/>
            <a:ext cx="10865796" cy="55293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43725A9-B58C-9CE2-3CFE-C13BE0D947C7}"/>
              </a:ext>
            </a:extLst>
          </p:cNvPr>
          <p:cNvSpPr txBox="1"/>
          <p:nvPr/>
        </p:nvSpPr>
        <p:spPr>
          <a:xfrm>
            <a:off x="7019067" y="6221599"/>
            <a:ext cx="4799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Fatimah Al-</a:t>
            </a:r>
            <a:r>
              <a:rPr lang="en-US" dirty="0" err="1">
                <a:solidFill>
                  <a:srgbClr val="FF0000"/>
                </a:solidFill>
              </a:rPr>
              <a:t>Ubaidy</a:t>
            </a:r>
            <a:r>
              <a:rPr lang="en-US" dirty="0">
                <a:solidFill>
                  <a:srgbClr val="FF0000"/>
                </a:solidFill>
              </a:rPr>
              <a:t>, Digital Signature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A839614-AD83-5A06-1F95-62F85C032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148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549" y="324435"/>
            <a:ext cx="8928992" cy="72008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/>
              <a:t>SCHNORR DIGITAL SIGNATURE SCHEME</a:t>
            </a:r>
            <a:endParaRPr lang="en-GB" sz="31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00047-1050-4C53-9C6C-379DC15ACBC0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E00D6E-60E4-21FE-083E-090D8C656E90}"/>
              </a:ext>
            </a:extLst>
          </p:cNvPr>
          <p:cNvSpPr txBox="1"/>
          <p:nvPr/>
        </p:nvSpPr>
        <p:spPr>
          <a:xfrm>
            <a:off x="783236" y="1409474"/>
            <a:ext cx="1080416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Elgamal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skema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tanda-tangan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Schnorr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juga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didasarkan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logaritma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diskrit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Skema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Schnorr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meminimumkan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komputasi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dibutuhkan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pembangkitan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tanda-tangan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digital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Pekerjaan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utama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pembangkitan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tanda-tangan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digital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bergantung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selama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diam (idle)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prosesor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Skema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Schnorr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didasarkan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penggunaan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bilangan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prima p, yang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faktor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prima (p - 1)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integer q;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 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1 (mod q). 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khusus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kita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 = 2</a:t>
            </a:r>
            <a:r>
              <a:rPr lang="en-US" sz="2400" baseline="30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1024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 q = 2</a:t>
            </a:r>
            <a:r>
              <a:rPr lang="en-US" sz="2400" baseline="30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160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 Jadi, p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bilangan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1024-bit number, dan q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bilangan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160-bit, yang juga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Panjang </a:t>
            </a:r>
            <a:r>
              <a:rPr lang="en-US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hash SHA-1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081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19D18B65-FA14-42B4-4E94-5E8EC51309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75789" y="232591"/>
            <a:ext cx="11240421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Algoritma</a:t>
            </a: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Pembangkitan</a:t>
            </a:r>
            <a:r>
              <a:rPr kumimoji="0" lang="en-US" altLang="en-US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Publik dan </a:t>
            </a:r>
            <a:r>
              <a:rPr lang="en-US" alt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Privat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79500" marR="0" lvl="0" indent="-1079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Step-1: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Pilih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bilangan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prima p dan q,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sedemikian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q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faktor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prima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p-1,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 1 (mod q)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74725" marR="0" lvl="0" indent="-974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Step-2: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Pilih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integer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α,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sedemikian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α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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1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mod 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α, p,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dan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kumimoji="0" lang="el-GR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lobal public key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bersama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pengguna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35050" marR="0" lvl="0" indent="-1035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l-GR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Step-3: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Pilih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bilangan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syarat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0 &lt; s &lt; q.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privat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pengguna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l-GR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Step-4: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Hitung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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α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-s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mod 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publik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pengguna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BC0E57-C832-69AC-A491-BD524350E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47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CA8210B2-7DE1-FD6B-1BDE-CCFEF9E124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2603" y="1231580"/>
            <a:ext cx="1121697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Pembangkitan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Tanda-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tangan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Digital: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Step-1: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Pilih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bilangan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syarat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0 &lt; r &lt; q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hitung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x =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mod p.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tahap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pre-processing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yang independent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ditandatangani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l-GR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Step-2: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Sambungkan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(c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oncate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x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lalu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hitung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hashnya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 = H (M || x)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l-GR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Step-3: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Hitung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 = (r + se) mod q.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Tanda-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digital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terdiri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pasangan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(e, y).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6D63B0D-F052-5033-FE10-0D322AB0B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606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96E66331-4036-20C9-457D-B4E643A054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23778" y="878102"/>
            <a:ext cx="932909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Verifikasi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tanda-tangan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digital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Step-1: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Hitung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x’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	x’ =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α 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mod p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l-GR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Step-2: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Verif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ikasi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kumimoji="0" lang="el-GR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= H (M || x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’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sini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H (M || x’) = H (M || x).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memastikan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verifikasi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bekerja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amatilah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bahwa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x’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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α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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α </a:t>
            </a:r>
            <a:r>
              <a:rPr kumimoji="0" lang="el-GR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–se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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</a:t>
            </a:r>
            <a:r>
              <a:rPr kumimoji="0" lang="el-GR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x (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mod p)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kumimoji="0" lang="el-GR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36EC1F4-0E8A-D04A-55FF-D21F6D03B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BAE0-D26D-488A-B1B0-B8D0360D4E0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529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502</Words>
  <Application>Microsoft Office PowerPoint</Application>
  <PresentationFormat>Widescreen</PresentationFormat>
  <Paragraphs>59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Office Theme</vt:lpstr>
      <vt:lpstr>Elgamal Signature Scheme dan Schnorr Signature Scheme</vt:lpstr>
      <vt:lpstr>PowerPoint Presentation</vt:lpstr>
      <vt:lpstr>ELGAMAL DIGITAL SIGNATURE SCHEME</vt:lpstr>
      <vt:lpstr>PowerPoint Presentation</vt:lpstr>
      <vt:lpstr>PowerPoint Presentation</vt:lpstr>
      <vt:lpstr>SCHNORR DIGITAL SIGNATURE SCHEME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Elgamal dan Schnorr Signature</dc:title>
  <dc:creator>Dr. Ir. Rinaldi, M.T.</dc:creator>
  <cp:lastModifiedBy>Dr. Ir. Rinaldi, M.T.</cp:lastModifiedBy>
  <cp:revision>3</cp:revision>
  <dcterms:created xsi:type="dcterms:W3CDTF">2024-04-22T07:42:18Z</dcterms:created>
  <dcterms:modified xsi:type="dcterms:W3CDTF">2025-04-30T04:29:55Z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2024-04-22T08:54:30Z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8f2a5a14-8a45-4141-82d8-8c8400f9b9d0</vt:lpwstr>
  </property>
  <property fmtid="{D5CDD505-2E9C-101B-9397-08002B2CF9AE}" pid="8" name="MSIP_Label_38b525e5-f3da-4501-8f1e-526b6769fc56_ContentBits">
    <vt:lpwstr>0</vt:lpwstr>
  </property>
</Properties>
</file>