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18" r:id="rId2"/>
    <p:sldId id="501" r:id="rId3"/>
    <p:sldId id="321" r:id="rId4"/>
    <p:sldId id="260" r:id="rId5"/>
    <p:sldId id="261" r:id="rId6"/>
    <p:sldId id="314" r:id="rId7"/>
    <p:sldId id="315" r:id="rId8"/>
    <p:sldId id="322" r:id="rId9"/>
    <p:sldId id="323" r:id="rId10"/>
    <p:sldId id="324" r:id="rId11"/>
    <p:sldId id="480" r:id="rId12"/>
    <p:sldId id="494" r:id="rId13"/>
    <p:sldId id="497" r:id="rId14"/>
    <p:sldId id="498" r:id="rId15"/>
    <p:sldId id="499" r:id="rId16"/>
    <p:sldId id="500" r:id="rId17"/>
    <p:sldId id="481"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271" r:id="rId34"/>
    <p:sldId id="482" r:id="rId35"/>
    <p:sldId id="272" r:id="rId36"/>
    <p:sldId id="483" r:id="rId37"/>
    <p:sldId id="484" r:id="rId38"/>
    <p:sldId id="485" r:id="rId39"/>
    <p:sldId id="276" r:id="rId40"/>
    <p:sldId id="310" r:id="rId41"/>
    <p:sldId id="486" r:id="rId42"/>
    <p:sldId id="279" r:id="rId43"/>
    <p:sldId id="487" r:id="rId44"/>
    <p:sldId id="316" r:id="rId45"/>
    <p:sldId id="317" r:id="rId46"/>
    <p:sldId id="311" r:id="rId47"/>
    <p:sldId id="312" r:id="rId48"/>
    <p:sldId id="313" r:id="rId49"/>
    <p:sldId id="495" r:id="rId50"/>
    <p:sldId id="306" r:id="rId51"/>
    <p:sldId id="308" r:id="rId52"/>
    <p:sldId id="488" r:id="rId53"/>
    <p:sldId id="307" r:id="rId54"/>
    <p:sldId id="49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83" autoAdjust="0"/>
    <p:restoredTop sz="94660"/>
  </p:normalViewPr>
  <p:slideViewPr>
    <p:cSldViewPr snapToGrid="0">
      <p:cViewPr varScale="1">
        <p:scale>
          <a:sx n="66" d="100"/>
          <a:sy n="66" d="100"/>
        </p:scale>
        <p:origin x="714"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94B45E-F507-4FC5-8975-44C7045B324B}"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E423B-927A-4593-80E7-5C746CADBFE7}" type="slidenum">
              <a:rPr lang="en-US" smtClean="0"/>
              <a:t>‹#›</a:t>
            </a:fld>
            <a:endParaRPr lang="en-US"/>
          </a:p>
        </p:txBody>
      </p:sp>
    </p:spTree>
    <p:extLst>
      <p:ext uri="{BB962C8B-B14F-4D97-AF65-F5344CB8AC3E}">
        <p14:creationId xmlns:p14="http://schemas.microsoft.com/office/powerpoint/2010/main" val="3584984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DDA346F-8516-42F8-9CC8-7FB90316BEE6}" type="slidenum">
              <a:rPr lang="en-GB" altLang="en-US" sz="1200"/>
              <a:pPr/>
              <a:t>1</a:t>
            </a:fld>
            <a:endParaRPr lang="en-GB" altLang="en-US" sz="1200"/>
          </a:p>
        </p:txBody>
      </p:sp>
    </p:spTree>
    <p:extLst>
      <p:ext uri="{BB962C8B-B14F-4D97-AF65-F5344CB8AC3E}">
        <p14:creationId xmlns:p14="http://schemas.microsoft.com/office/powerpoint/2010/main" val="1765836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9CD6C0-C9EA-490E-AFE9-61BA6B49C722}" type="slidenum">
              <a:rPr lang="en-GB" altLang="en-US" smtClean="0"/>
              <a:pPr>
                <a:spcBef>
                  <a:spcPct val="0"/>
                </a:spcBef>
              </a:pPr>
              <a:t>36</a:t>
            </a:fld>
            <a:endParaRPr lang="en-GB" altLang="en-US"/>
          </a:p>
        </p:txBody>
      </p:sp>
    </p:spTree>
    <p:extLst>
      <p:ext uri="{BB962C8B-B14F-4D97-AF65-F5344CB8AC3E}">
        <p14:creationId xmlns:p14="http://schemas.microsoft.com/office/powerpoint/2010/main" val="312110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5C7B9D-7BC1-405C-953A-850F4523D549}" type="datetime1">
              <a:rPr lang="en-US" smtClean="0"/>
              <a:t>2/16/2025</a:t>
            </a:fld>
            <a:endParaRPr lang="en-US"/>
          </a:p>
        </p:txBody>
      </p:sp>
      <p:sp>
        <p:nvSpPr>
          <p:cNvPr id="5" name="Footer Placeholder 4"/>
          <p:cNvSpPr>
            <a:spLocks noGrp="1"/>
          </p:cNvSpPr>
          <p:nvPr>
            <p:ph type="ftr" sz="quarter" idx="11"/>
          </p:nvPr>
        </p:nvSpPr>
        <p:spPr/>
        <p:txBody>
          <a:bodyPr/>
          <a:lstStyle/>
          <a:p>
            <a:r>
              <a:rPr lang="en-US"/>
              <a:t>Rinaldi Munir/II4021 Kriptografi</a:t>
            </a:r>
          </a:p>
        </p:txBody>
      </p:sp>
      <p:sp>
        <p:nvSpPr>
          <p:cNvPr id="6" name="Slide Number Placeholder 5"/>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49874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1F7F6B-6CFC-4D69-999F-00538A1F6D94}" type="datetime1">
              <a:rPr lang="en-US" smtClean="0"/>
              <a:t>2/16/2025</a:t>
            </a:fld>
            <a:endParaRPr lang="en-US"/>
          </a:p>
        </p:txBody>
      </p:sp>
      <p:sp>
        <p:nvSpPr>
          <p:cNvPr id="5" name="Footer Placeholder 4"/>
          <p:cNvSpPr>
            <a:spLocks noGrp="1"/>
          </p:cNvSpPr>
          <p:nvPr>
            <p:ph type="ftr" sz="quarter" idx="11"/>
          </p:nvPr>
        </p:nvSpPr>
        <p:spPr/>
        <p:txBody>
          <a:bodyPr/>
          <a:lstStyle/>
          <a:p>
            <a:r>
              <a:rPr lang="en-US"/>
              <a:t>Rinaldi Munir/II4021 Kriptografi</a:t>
            </a:r>
          </a:p>
        </p:txBody>
      </p:sp>
      <p:sp>
        <p:nvSpPr>
          <p:cNvPr id="6" name="Slide Number Placeholder 5"/>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1007785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0492DA-03B1-4104-B35D-87696B5D1914}" type="datetime1">
              <a:rPr lang="en-US" smtClean="0"/>
              <a:t>2/16/2025</a:t>
            </a:fld>
            <a:endParaRPr lang="en-US"/>
          </a:p>
        </p:txBody>
      </p:sp>
      <p:sp>
        <p:nvSpPr>
          <p:cNvPr id="5" name="Footer Placeholder 4"/>
          <p:cNvSpPr>
            <a:spLocks noGrp="1"/>
          </p:cNvSpPr>
          <p:nvPr>
            <p:ph type="ftr" sz="quarter" idx="11"/>
          </p:nvPr>
        </p:nvSpPr>
        <p:spPr/>
        <p:txBody>
          <a:bodyPr/>
          <a:lstStyle/>
          <a:p>
            <a:r>
              <a:rPr lang="en-US"/>
              <a:t>Rinaldi Munir/II4021 Kriptografi</a:t>
            </a:r>
          </a:p>
        </p:txBody>
      </p:sp>
      <p:sp>
        <p:nvSpPr>
          <p:cNvPr id="6" name="Slide Number Placeholder 5"/>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1533194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835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1"/>
          <p:cNvSpPr>
            <a:spLocks noGrp="1" noChangeArrowheads="1"/>
          </p:cNvSpPr>
          <p:nvPr>
            <p:ph type="dt" sz="half" idx="10"/>
          </p:nvPr>
        </p:nvSpPr>
        <p:spPr>
          <a:ln/>
        </p:spPr>
        <p:txBody>
          <a:bodyPr/>
          <a:lstStyle>
            <a:lvl1pPr>
              <a:defRPr/>
            </a:lvl1pPr>
          </a:lstStyle>
          <a:p>
            <a:pPr>
              <a:defRPr/>
            </a:pPr>
            <a:fld id="{83695506-00CB-47B3-864A-BDF0790875C2}" type="datetime1">
              <a:rPr lang="en-US" smtClean="0"/>
              <a:t>2/16/2025</a:t>
            </a:fld>
            <a:endParaRPr lang="en-GB"/>
          </a:p>
        </p:txBody>
      </p:sp>
      <p:sp>
        <p:nvSpPr>
          <p:cNvPr id="6" name="Rectangle 32"/>
          <p:cNvSpPr>
            <a:spLocks noGrp="1" noChangeArrowheads="1"/>
          </p:cNvSpPr>
          <p:nvPr>
            <p:ph type="ftr" sz="quarter" idx="11"/>
          </p:nvPr>
        </p:nvSpPr>
        <p:spPr>
          <a:ln/>
        </p:spPr>
        <p:txBody>
          <a:bodyPr/>
          <a:lstStyle>
            <a:lvl1pPr>
              <a:defRPr/>
            </a:lvl1pPr>
          </a:lstStyle>
          <a:p>
            <a:pPr>
              <a:defRPr/>
            </a:pPr>
            <a:r>
              <a:rPr lang="en-GB"/>
              <a:t>Rinaldi Munir/II4021 Kriptografi</a:t>
            </a:r>
          </a:p>
        </p:txBody>
      </p:sp>
      <p:sp>
        <p:nvSpPr>
          <p:cNvPr id="7" name="Rectangle 33"/>
          <p:cNvSpPr>
            <a:spLocks noGrp="1" noChangeArrowheads="1"/>
          </p:cNvSpPr>
          <p:nvPr>
            <p:ph type="sldNum" sz="quarter" idx="12"/>
          </p:nvPr>
        </p:nvSpPr>
        <p:spPr>
          <a:ln/>
        </p:spPr>
        <p:txBody>
          <a:bodyPr/>
          <a:lstStyle>
            <a:lvl1pPr>
              <a:defRPr/>
            </a:lvl1pPr>
          </a:lstStyle>
          <a:p>
            <a:pPr>
              <a:defRPr/>
            </a:pPr>
            <a:fld id="{10159CB9-252B-44BE-86B9-C374101CCCA1}" type="slidenum">
              <a:rPr lang="en-GB"/>
              <a:pPr>
                <a:defRPr/>
              </a:pPr>
              <a:t>‹#›</a:t>
            </a:fld>
            <a:endParaRPr lang="en-GB"/>
          </a:p>
        </p:txBody>
      </p:sp>
    </p:spTree>
    <p:extLst>
      <p:ext uri="{BB962C8B-B14F-4D97-AF65-F5344CB8AC3E}">
        <p14:creationId xmlns:p14="http://schemas.microsoft.com/office/powerpoint/2010/main" val="337912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07234C-CB74-465D-B852-BA622EF7403C}" type="datetime1">
              <a:rPr lang="en-US" smtClean="0"/>
              <a:t>2/16/2025</a:t>
            </a:fld>
            <a:endParaRPr lang="en-US"/>
          </a:p>
        </p:txBody>
      </p:sp>
      <p:sp>
        <p:nvSpPr>
          <p:cNvPr id="5" name="Footer Placeholder 4"/>
          <p:cNvSpPr>
            <a:spLocks noGrp="1"/>
          </p:cNvSpPr>
          <p:nvPr>
            <p:ph type="ftr" sz="quarter" idx="11"/>
          </p:nvPr>
        </p:nvSpPr>
        <p:spPr/>
        <p:txBody>
          <a:bodyPr/>
          <a:lstStyle/>
          <a:p>
            <a:r>
              <a:rPr lang="en-US"/>
              <a:t>Rinaldi Munir/II4021 Kriptografi</a:t>
            </a:r>
          </a:p>
        </p:txBody>
      </p:sp>
      <p:sp>
        <p:nvSpPr>
          <p:cNvPr id="6" name="Slide Number Placeholder 5"/>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3941355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5BDAF4-0EE3-46A0-BD89-F8BD61DA7F18}" type="datetime1">
              <a:rPr lang="en-US" smtClean="0"/>
              <a:t>2/16/2025</a:t>
            </a:fld>
            <a:endParaRPr lang="en-US"/>
          </a:p>
        </p:txBody>
      </p:sp>
      <p:sp>
        <p:nvSpPr>
          <p:cNvPr id="5" name="Footer Placeholder 4"/>
          <p:cNvSpPr>
            <a:spLocks noGrp="1"/>
          </p:cNvSpPr>
          <p:nvPr>
            <p:ph type="ftr" sz="quarter" idx="11"/>
          </p:nvPr>
        </p:nvSpPr>
        <p:spPr/>
        <p:txBody>
          <a:bodyPr/>
          <a:lstStyle/>
          <a:p>
            <a:r>
              <a:rPr lang="en-US"/>
              <a:t>Rinaldi Munir/II4021 Kriptografi</a:t>
            </a:r>
          </a:p>
        </p:txBody>
      </p:sp>
      <p:sp>
        <p:nvSpPr>
          <p:cNvPr id="6" name="Slide Number Placeholder 5"/>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89178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B354A8-C22C-4854-A227-B6660E3650FC}" type="datetime1">
              <a:rPr lang="en-US" smtClean="0"/>
              <a:t>2/16/2025</a:t>
            </a:fld>
            <a:endParaRPr lang="en-US"/>
          </a:p>
        </p:txBody>
      </p:sp>
      <p:sp>
        <p:nvSpPr>
          <p:cNvPr id="6" name="Footer Placeholder 5"/>
          <p:cNvSpPr>
            <a:spLocks noGrp="1"/>
          </p:cNvSpPr>
          <p:nvPr>
            <p:ph type="ftr" sz="quarter" idx="11"/>
          </p:nvPr>
        </p:nvSpPr>
        <p:spPr/>
        <p:txBody>
          <a:bodyPr/>
          <a:lstStyle/>
          <a:p>
            <a:r>
              <a:rPr lang="en-US"/>
              <a:t>Rinaldi Munir/II4021 Kriptografi</a:t>
            </a:r>
          </a:p>
        </p:txBody>
      </p:sp>
      <p:sp>
        <p:nvSpPr>
          <p:cNvPr id="7" name="Slide Number Placeholder 6"/>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323858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591B8-31C2-458F-AB4F-789031E0B5A9}" type="datetime1">
              <a:rPr lang="en-US" smtClean="0"/>
              <a:t>2/16/2025</a:t>
            </a:fld>
            <a:endParaRPr lang="en-US"/>
          </a:p>
        </p:txBody>
      </p:sp>
      <p:sp>
        <p:nvSpPr>
          <p:cNvPr id="8" name="Footer Placeholder 7"/>
          <p:cNvSpPr>
            <a:spLocks noGrp="1"/>
          </p:cNvSpPr>
          <p:nvPr>
            <p:ph type="ftr" sz="quarter" idx="11"/>
          </p:nvPr>
        </p:nvSpPr>
        <p:spPr/>
        <p:txBody>
          <a:bodyPr/>
          <a:lstStyle/>
          <a:p>
            <a:r>
              <a:rPr lang="en-US"/>
              <a:t>Rinaldi Munir/II4021 Kriptografi</a:t>
            </a:r>
          </a:p>
        </p:txBody>
      </p:sp>
      <p:sp>
        <p:nvSpPr>
          <p:cNvPr id="9" name="Slide Number Placeholder 8"/>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147462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90248C-92CE-42F9-A302-40B50E3CC2AB}" type="datetime1">
              <a:rPr lang="en-US" smtClean="0"/>
              <a:t>2/16/2025</a:t>
            </a:fld>
            <a:endParaRPr lang="en-US"/>
          </a:p>
        </p:txBody>
      </p:sp>
      <p:sp>
        <p:nvSpPr>
          <p:cNvPr id="4" name="Footer Placeholder 3"/>
          <p:cNvSpPr>
            <a:spLocks noGrp="1"/>
          </p:cNvSpPr>
          <p:nvPr>
            <p:ph type="ftr" sz="quarter" idx="11"/>
          </p:nvPr>
        </p:nvSpPr>
        <p:spPr/>
        <p:txBody>
          <a:bodyPr/>
          <a:lstStyle/>
          <a:p>
            <a:r>
              <a:rPr lang="en-US"/>
              <a:t>Rinaldi Munir/II4021 Kriptografi</a:t>
            </a:r>
          </a:p>
        </p:txBody>
      </p:sp>
      <p:sp>
        <p:nvSpPr>
          <p:cNvPr id="5" name="Slide Number Placeholder 4"/>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3574534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E6C4C2-B701-43BF-BA3E-6355C41E0730}" type="datetime1">
              <a:rPr lang="en-US" smtClean="0"/>
              <a:t>2/16/2025</a:t>
            </a:fld>
            <a:endParaRPr lang="en-US"/>
          </a:p>
        </p:txBody>
      </p:sp>
      <p:sp>
        <p:nvSpPr>
          <p:cNvPr id="3" name="Footer Placeholder 2"/>
          <p:cNvSpPr>
            <a:spLocks noGrp="1"/>
          </p:cNvSpPr>
          <p:nvPr>
            <p:ph type="ftr" sz="quarter" idx="11"/>
          </p:nvPr>
        </p:nvSpPr>
        <p:spPr/>
        <p:txBody>
          <a:bodyPr/>
          <a:lstStyle/>
          <a:p>
            <a:r>
              <a:rPr lang="en-US"/>
              <a:t>Rinaldi Munir/II4021 Kriptografi</a:t>
            </a:r>
          </a:p>
        </p:txBody>
      </p:sp>
      <p:sp>
        <p:nvSpPr>
          <p:cNvPr id="4" name="Slide Number Placeholder 3"/>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320360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5C3765-E9E4-48A0-9BB3-A8424A6D1B8A}" type="datetime1">
              <a:rPr lang="en-US" smtClean="0"/>
              <a:t>2/16/2025</a:t>
            </a:fld>
            <a:endParaRPr lang="en-US"/>
          </a:p>
        </p:txBody>
      </p:sp>
      <p:sp>
        <p:nvSpPr>
          <p:cNvPr id="6" name="Footer Placeholder 5"/>
          <p:cNvSpPr>
            <a:spLocks noGrp="1"/>
          </p:cNvSpPr>
          <p:nvPr>
            <p:ph type="ftr" sz="quarter" idx="11"/>
          </p:nvPr>
        </p:nvSpPr>
        <p:spPr/>
        <p:txBody>
          <a:bodyPr/>
          <a:lstStyle/>
          <a:p>
            <a:r>
              <a:rPr lang="en-US"/>
              <a:t>Rinaldi Munir/II4021 Kriptografi</a:t>
            </a:r>
          </a:p>
        </p:txBody>
      </p:sp>
      <p:sp>
        <p:nvSpPr>
          <p:cNvPr id="7" name="Slide Number Placeholder 6"/>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4266835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69555F-B29A-47A1-8B83-F800302B5DB4}" type="datetime1">
              <a:rPr lang="en-US" smtClean="0"/>
              <a:t>2/16/2025</a:t>
            </a:fld>
            <a:endParaRPr lang="en-US"/>
          </a:p>
        </p:txBody>
      </p:sp>
      <p:sp>
        <p:nvSpPr>
          <p:cNvPr id="6" name="Footer Placeholder 5"/>
          <p:cNvSpPr>
            <a:spLocks noGrp="1"/>
          </p:cNvSpPr>
          <p:nvPr>
            <p:ph type="ftr" sz="quarter" idx="11"/>
          </p:nvPr>
        </p:nvSpPr>
        <p:spPr/>
        <p:txBody>
          <a:bodyPr/>
          <a:lstStyle/>
          <a:p>
            <a:r>
              <a:rPr lang="en-US"/>
              <a:t>Rinaldi Munir/II4021 Kriptografi</a:t>
            </a:r>
          </a:p>
        </p:txBody>
      </p:sp>
      <p:sp>
        <p:nvSpPr>
          <p:cNvPr id="7" name="Slide Number Placeholder 6"/>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345050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32229-E19B-494F-BE1E-1D0639A99E61}" type="datetime1">
              <a:rPr lang="en-US" smtClean="0"/>
              <a:t>2/16/2025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Rinaldi Munir/II4021 Kriptografi</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EB9F5-0D30-470F-9EF7-AF0567F51E7B}" type="slidenum">
              <a:rPr lang="en-US" smtClean="0"/>
              <a:t>‹#›</a:t>
            </a:fld>
            <a:endParaRPr lang="en-US"/>
          </a:p>
        </p:txBody>
      </p:sp>
    </p:spTree>
    <p:extLst>
      <p:ext uri="{BB962C8B-B14F-4D97-AF65-F5344CB8AC3E}">
        <p14:creationId xmlns:p14="http://schemas.microsoft.com/office/powerpoint/2010/main" val="2342537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cryptii.com/pipes/vigenere-ciphe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oxentriq.com/code-breaking/vigenere-cipher"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hyperlink" Target="http://en.wikipedia.org/wiki/Germany" TargetMode="External"/><Relationship Id="rId3" Type="http://schemas.openxmlformats.org/officeDocument/2006/relationships/slideLayout" Target="../slideLayouts/slideLayout2.xml"/><Relationship Id="rId7" Type="http://schemas.openxmlformats.org/officeDocument/2006/relationships/hyperlink" Target="http://en.wikipedia.org/wiki/German_Empire"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en.wikipedia.org/wiki/Szczecinek" TargetMode="External"/><Relationship Id="rId5" Type="http://schemas.openxmlformats.org/officeDocument/2006/relationships/hyperlink" Target="http://en.wikipedia.org/wiki/Kingdom_of_Prussia" TargetMode="External"/><Relationship Id="rId10" Type="http://schemas.openxmlformats.org/officeDocument/2006/relationships/image" Target="../media/image16.png"/><Relationship Id="rId4" Type="http://schemas.openxmlformats.org/officeDocument/2006/relationships/hyperlink" Target="http://en.wikipedia.org/wiki/Cz%C5%82uch%C3%B3w" TargetMode="External"/><Relationship Id="rId9"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hyperlink" Target="http://images.google.co.id/imgres?imgurl=http://cs-exhibitions.uni-klu.ac.at/uploads/pics/vigenere.jpg&amp;imgrefurl=http://cs-exhibitions.uni-klu.ac.at/index.php?id%3D280&amp;h=262&amp;w=200&amp;sz=14&amp;hl=id&amp;start=2&amp;tbnid=860JC9TgogWPQM:&amp;tbnh=112&amp;tbnw=85&amp;prev=/images?q%3Dvigenere%26svnum%3D10%26hl%3Did%26lr%3D%26sa%3DG"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hyperlink" Target="http://en.wikipedia.org/wiki/Image:CharlesWheatstone.jpeg"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hyperlink" Target="http://en.wikipedia.org/wiki/Image:Lyon_Playfair.jpg"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3.png"/><Relationship Id="rId7"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3.png"/><Relationship Id="rId7" Type="http://schemas.openxmlformats.org/officeDocument/2006/relationships/oleObject" Target="../embeddings/oleObject2.bin"/><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lanetcalc.com/775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6.pn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6.pn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3.png"/><Relationship Id="rId7" Type="http://schemas.openxmlformats.org/officeDocument/2006/relationships/oleObject" Target="../embeddings/oleObject1.bin"/><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E67276A6-A886-4E9D-B727-5D2CEFC3861C}" type="slidenum">
              <a:rPr lang="en-GB" altLang="en-US" sz="1400">
                <a:solidFill>
                  <a:schemeClr val="tx2"/>
                </a:solidFill>
              </a:rPr>
              <a:pPr>
                <a:spcBef>
                  <a:spcPct val="0"/>
                </a:spcBef>
                <a:buClrTx/>
                <a:buSzTx/>
                <a:buFontTx/>
                <a:buNone/>
              </a:pPr>
              <a:t>1</a:t>
            </a:fld>
            <a:endParaRPr lang="en-GB" altLang="en-US" sz="1400">
              <a:solidFill>
                <a:schemeClr val="tx2"/>
              </a:solidFill>
            </a:endParaRPr>
          </a:p>
        </p:txBody>
      </p:sp>
      <p:sp>
        <p:nvSpPr>
          <p:cNvPr id="4100" name="Rectangle 2"/>
          <p:cNvSpPr>
            <a:spLocks noGrp="1" noChangeArrowheads="1"/>
          </p:cNvSpPr>
          <p:nvPr>
            <p:ph type="ctrTitle"/>
          </p:nvPr>
        </p:nvSpPr>
        <p:spPr>
          <a:xfrm>
            <a:off x="2362200" y="1600200"/>
            <a:ext cx="7772400" cy="1447800"/>
          </a:xfrm>
        </p:spPr>
        <p:txBody>
          <a:bodyPr>
            <a:normAutofit fontScale="90000"/>
          </a:bodyPr>
          <a:lstStyle/>
          <a:p>
            <a:pPr algn="ctr" eaLnBrk="1" hangingPunct="1"/>
            <a:br>
              <a:rPr lang="en-US" altLang="en-US" b="1" dirty="0">
                <a:solidFill>
                  <a:srgbClr val="000000"/>
                </a:solidFill>
                <a:cs typeface="Times New Roman" panose="02020603050405020304" pitchFamily="18" charset="0"/>
              </a:rPr>
            </a:br>
            <a:r>
              <a:rPr lang="en-US" altLang="en-US" b="1" dirty="0">
                <a:solidFill>
                  <a:srgbClr val="FF0000"/>
                </a:solidFill>
                <a:cs typeface="Times New Roman" panose="02020603050405020304" pitchFamily="18" charset="0"/>
              </a:rPr>
              <a:t>03 -</a:t>
            </a:r>
            <a:r>
              <a:rPr lang="en-US" altLang="en-US" dirty="0">
                <a:solidFill>
                  <a:srgbClr val="000000"/>
                </a:solidFill>
                <a:cs typeface="Times New Roman" panose="02020603050405020304" pitchFamily="18" charset="0"/>
              </a:rPr>
              <a:t> </a:t>
            </a:r>
            <a:r>
              <a:rPr lang="en-US" altLang="en-US" b="1" dirty="0" err="1">
                <a:solidFill>
                  <a:srgbClr val="FF0000"/>
                </a:solidFill>
                <a:cs typeface="Times New Roman" panose="02020603050405020304" pitchFamily="18" charset="0"/>
              </a:rPr>
              <a:t>Kriptografi</a:t>
            </a:r>
            <a:r>
              <a:rPr lang="en-US" altLang="en-US" b="1" dirty="0">
                <a:solidFill>
                  <a:srgbClr val="FF0000"/>
                </a:solidFill>
                <a:cs typeface="Times New Roman" panose="02020603050405020304" pitchFamily="18" charset="0"/>
              </a:rPr>
              <a:t> </a:t>
            </a:r>
            <a:r>
              <a:rPr lang="en-US" altLang="en-US" b="1" dirty="0" err="1">
                <a:solidFill>
                  <a:srgbClr val="FF0000"/>
                </a:solidFill>
                <a:cs typeface="Times New Roman" panose="02020603050405020304" pitchFamily="18" charset="0"/>
              </a:rPr>
              <a:t>Klasik</a:t>
            </a:r>
            <a:br>
              <a:rPr lang="en-US" altLang="en-US" b="1" dirty="0">
                <a:solidFill>
                  <a:srgbClr val="FF0000"/>
                </a:solidFill>
                <a:cs typeface="Times New Roman" panose="02020603050405020304" pitchFamily="18" charset="0"/>
              </a:rPr>
            </a:br>
            <a:r>
              <a:rPr lang="en-US" altLang="en-US" sz="3200" b="1" dirty="0">
                <a:solidFill>
                  <a:srgbClr val="FF0000"/>
                </a:solidFill>
                <a:cs typeface="Times New Roman" panose="02020603050405020304" pitchFamily="18" charset="0"/>
              </a:rPr>
              <a:t>(Bagian 2)</a:t>
            </a:r>
            <a:endParaRPr lang="en-GB" altLang="en-US" sz="3200" dirty="0">
              <a:solidFill>
                <a:srgbClr val="FF0000"/>
              </a:solidFill>
              <a:cs typeface="Times New Roman" panose="02020603050405020304" pitchFamily="18" charset="0"/>
            </a:endParaRPr>
          </a:p>
        </p:txBody>
      </p:sp>
      <p:sp>
        <p:nvSpPr>
          <p:cNvPr id="6" name="Rectangle 5"/>
          <p:cNvSpPr/>
          <p:nvPr/>
        </p:nvSpPr>
        <p:spPr>
          <a:xfrm>
            <a:off x="2808515" y="943201"/>
            <a:ext cx="6096000" cy="461665"/>
          </a:xfrm>
          <a:prstGeom prst="rect">
            <a:avLst/>
          </a:prstGeom>
        </p:spPr>
        <p:txBody>
          <a:bodyPr>
            <a:spAutoFit/>
          </a:bodyPr>
          <a:lstStyle/>
          <a:p>
            <a:pPr algn="ctr"/>
            <a:r>
              <a:rPr lang="en-US" altLang="en-US" sz="2400" dirty="0"/>
              <a:t>Bahan </a:t>
            </a:r>
            <a:r>
              <a:rPr lang="en-US" altLang="en-US" sz="2400" dirty="0" err="1"/>
              <a:t>kuliah</a:t>
            </a:r>
            <a:r>
              <a:rPr lang="en-US" altLang="en-US" sz="2400" dirty="0"/>
              <a:t> II4021 </a:t>
            </a:r>
            <a:r>
              <a:rPr lang="en-US" altLang="en-US" sz="2400" dirty="0" err="1"/>
              <a:t>Kriptografi</a:t>
            </a:r>
            <a:endParaRPr lang="en-GB" altLang="en-US" sz="2400" dirty="0"/>
          </a:p>
        </p:txBody>
      </p:sp>
      <p:sp>
        <p:nvSpPr>
          <p:cNvPr id="8" name="Subtitle 2"/>
          <p:cNvSpPr>
            <a:spLocks noGrp="1"/>
          </p:cNvSpPr>
          <p:nvPr>
            <p:ph type="subTitle" idx="1"/>
          </p:nvPr>
        </p:nvSpPr>
        <p:spPr>
          <a:xfrm>
            <a:off x="1828800" y="4561840"/>
            <a:ext cx="9144000" cy="1676400"/>
          </a:xfrm>
        </p:spPr>
        <p:txBody>
          <a:bodyPr>
            <a:normAutofit fontScale="77500" lnSpcReduction="20000"/>
          </a:bodyPr>
          <a:lstStyle/>
          <a:p>
            <a:endParaRPr lang="en-US" b="1" dirty="0"/>
          </a:p>
          <a:p>
            <a:r>
              <a:rPr lang="en-US" sz="2800" b="1" dirty="0"/>
              <a:t>Program </a:t>
            </a:r>
            <a:r>
              <a:rPr lang="en-US" sz="2800" b="1" dirty="0" err="1"/>
              <a:t>Studi</a:t>
            </a:r>
            <a:r>
              <a:rPr lang="en-US" sz="2800" b="1" dirty="0"/>
              <a:t> </a:t>
            </a:r>
            <a:r>
              <a:rPr lang="en-US" sz="2800" b="1" dirty="0" err="1"/>
              <a:t>Sistem</a:t>
            </a:r>
            <a:r>
              <a:rPr lang="en-US" sz="2800" b="1" dirty="0"/>
              <a:t> dan </a:t>
            </a:r>
            <a:r>
              <a:rPr lang="en-US" sz="2800" b="1" dirty="0" err="1"/>
              <a:t>Teknologi</a:t>
            </a:r>
            <a:r>
              <a:rPr lang="en-US" sz="2800" b="1" dirty="0"/>
              <a:t> </a:t>
            </a:r>
            <a:r>
              <a:rPr lang="en-US" sz="2800" b="1" dirty="0" err="1"/>
              <a:t>Informasi</a:t>
            </a:r>
            <a:endParaRPr lang="en-US" sz="2800" b="1" dirty="0"/>
          </a:p>
          <a:p>
            <a:r>
              <a:rPr lang="en-US" b="1" dirty="0" err="1"/>
              <a:t>Sekolah</a:t>
            </a:r>
            <a:r>
              <a:rPr lang="en-US" b="1" dirty="0"/>
              <a:t> Teknik </a:t>
            </a:r>
            <a:r>
              <a:rPr lang="en-US" b="1" dirty="0" err="1"/>
              <a:t>Elektro</a:t>
            </a:r>
            <a:r>
              <a:rPr lang="en-US" b="1" dirty="0"/>
              <a:t> dan </a:t>
            </a:r>
            <a:r>
              <a:rPr lang="en-US" b="1" dirty="0" err="1"/>
              <a:t>Informatika</a:t>
            </a:r>
            <a:endParaRPr lang="en-US" b="1" dirty="0"/>
          </a:p>
          <a:p>
            <a:r>
              <a:rPr lang="en-US" b="1" dirty="0" err="1"/>
              <a:t>Institut</a:t>
            </a:r>
            <a:r>
              <a:rPr lang="en-US" b="1" dirty="0"/>
              <a:t> </a:t>
            </a:r>
            <a:r>
              <a:rPr lang="en-US" b="1" dirty="0" err="1"/>
              <a:t>Teknologi</a:t>
            </a:r>
            <a:r>
              <a:rPr lang="en-US" b="1" dirty="0"/>
              <a:t> Bandung</a:t>
            </a:r>
          </a:p>
          <a:p>
            <a:r>
              <a:rPr lang="en-US" b="1" dirty="0"/>
              <a:t>2025</a:t>
            </a:r>
          </a:p>
          <a:p>
            <a:endParaRPr lang="en-US" b="1" dirty="0"/>
          </a:p>
        </p:txBody>
      </p:sp>
      <p:sp>
        <p:nvSpPr>
          <p:cNvPr id="3" name="TextBox 2">
            <a:extLst>
              <a:ext uri="{FF2B5EF4-FFF2-40B4-BE49-F238E27FC236}">
                <a16:creationId xmlns:a16="http://schemas.microsoft.com/office/drawing/2014/main" id="{47664CC9-A77D-0518-CDA7-E17669B47A16}"/>
              </a:ext>
            </a:extLst>
          </p:cNvPr>
          <p:cNvSpPr txBox="1"/>
          <p:nvPr/>
        </p:nvSpPr>
        <p:spPr>
          <a:xfrm>
            <a:off x="3048000" y="3447534"/>
            <a:ext cx="6096000" cy="461665"/>
          </a:xfrm>
          <a:prstGeom prst="rect">
            <a:avLst/>
          </a:prstGeom>
          <a:noFill/>
        </p:spPr>
        <p:txBody>
          <a:bodyPr wrap="square">
            <a:spAutoFit/>
          </a:bodyPr>
          <a:lstStyle/>
          <a:p>
            <a:pPr algn="ctr"/>
            <a:r>
              <a:rPr lang="en-US" sz="2400" b="1" dirty="0"/>
              <a:t>Oleh: Rinaldi Munir</a:t>
            </a:r>
          </a:p>
        </p:txBody>
      </p:sp>
      <p:pic>
        <p:nvPicPr>
          <p:cNvPr id="4" name="Picture 3">
            <a:extLst>
              <a:ext uri="{FF2B5EF4-FFF2-40B4-BE49-F238E27FC236}">
                <a16:creationId xmlns:a16="http://schemas.microsoft.com/office/drawing/2014/main" id="{0D269AD9-6955-85B2-55DF-A279BE6E7492}"/>
              </a:ext>
            </a:extLst>
          </p:cNvPr>
          <p:cNvPicPr>
            <a:picLocks noChangeAspect="1"/>
          </p:cNvPicPr>
          <p:nvPr/>
        </p:nvPicPr>
        <p:blipFill>
          <a:blip r:embed="rId3"/>
          <a:stretch>
            <a:fillRect/>
          </a:stretch>
        </p:blipFill>
        <p:spPr>
          <a:xfrm>
            <a:off x="362858" y="2472337"/>
            <a:ext cx="3614737" cy="2412058"/>
          </a:xfrm>
          <a:prstGeom prst="rect">
            <a:avLst/>
          </a:prstGeom>
        </p:spPr>
      </p:pic>
    </p:spTree>
    <p:extLst>
      <p:ext uri="{BB962C8B-B14F-4D97-AF65-F5344CB8AC3E}">
        <p14:creationId xmlns:p14="http://schemas.microsoft.com/office/powerpoint/2010/main" val="4164514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133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CA74904B-7391-4BEF-BCCB-5127D61ECD08}" type="slidenum">
              <a:rPr lang="en-GB" altLang="en-US" sz="1400">
                <a:latin typeface="Times New Roman" panose="02020603050405020304" pitchFamily="18" charset="0"/>
              </a:rPr>
              <a:pPr>
                <a:spcBef>
                  <a:spcPct val="0"/>
                </a:spcBef>
                <a:buSzTx/>
                <a:buFontTx/>
                <a:buNone/>
              </a:pPr>
              <a:t>10</a:t>
            </a:fld>
            <a:endParaRPr lang="en-GB" altLang="en-US" sz="1400">
              <a:latin typeface="Times New Roman" panose="02020603050405020304" pitchFamily="18" charset="0"/>
            </a:endParaRPr>
          </a:p>
        </p:txBody>
      </p:sp>
      <p:sp>
        <p:nvSpPr>
          <p:cNvPr id="13316" name="Rectangle 3"/>
          <p:cNvSpPr>
            <a:spLocks noGrp="1" noChangeArrowheads="1"/>
          </p:cNvSpPr>
          <p:nvPr>
            <p:ph type="body" idx="1"/>
          </p:nvPr>
        </p:nvSpPr>
        <p:spPr>
          <a:xfrm>
            <a:off x="464024" y="914400"/>
            <a:ext cx="11095630" cy="5181600"/>
          </a:xfrm>
        </p:spPr>
        <p:txBody>
          <a:bodyPr>
            <a:normAutofit/>
          </a:bodyPr>
          <a:lstStyle/>
          <a:p>
            <a:pPr eaLnBrk="1" hangingPunct="1">
              <a:lnSpc>
                <a:spcPct val="90000"/>
              </a:lnSpc>
            </a:pPr>
            <a:r>
              <a:rPr lang="en-US" altLang="en-US" sz="2400" dirty="0" err="1">
                <a:solidFill>
                  <a:srgbClr val="010000"/>
                </a:solidFill>
                <a:cs typeface="Times New Roman" panose="02020603050405020304" pitchFamily="18" charset="0"/>
              </a:rPr>
              <a:t>Kelebihan</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Vigenere</a:t>
            </a:r>
            <a:r>
              <a:rPr lang="en-US" altLang="en-US" sz="2400" dirty="0">
                <a:solidFill>
                  <a:srgbClr val="010000"/>
                </a:solidFill>
                <a:cs typeface="Times New Roman" panose="02020603050405020304" pitchFamily="18" charset="0"/>
              </a:rPr>
              <a:t> Cipher: </a:t>
            </a:r>
            <a:r>
              <a:rPr lang="en-US" altLang="en-US" sz="2400" dirty="0" err="1">
                <a:solidFill>
                  <a:srgbClr val="010000"/>
                </a:solidFill>
                <a:cs typeface="Times New Roman" panose="02020603050405020304" pitchFamily="18" charset="0"/>
              </a:rPr>
              <a:t>huruf</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plainteks</a:t>
            </a:r>
            <a:r>
              <a:rPr lang="en-US" altLang="en-US" sz="2400" dirty="0">
                <a:solidFill>
                  <a:srgbClr val="010000"/>
                </a:solidFill>
                <a:cs typeface="Times New Roman" panose="02020603050405020304" pitchFamily="18" charset="0"/>
              </a:rPr>
              <a:t> yang </a:t>
            </a:r>
            <a:r>
              <a:rPr lang="en-US" altLang="en-US" sz="2400" dirty="0" err="1">
                <a:solidFill>
                  <a:srgbClr val="010000"/>
                </a:solidFill>
                <a:cs typeface="Times New Roman" panose="02020603050405020304" pitchFamily="18" charset="0"/>
              </a:rPr>
              <a:t>sama</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tidak</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selalu</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dienkripsi</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menjadi</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huruf</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cipheteks</a:t>
            </a:r>
            <a:r>
              <a:rPr lang="en-US" altLang="en-US" sz="2400" dirty="0">
                <a:solidFill>
                  <a:srgbClr val="010000"/>
                </a:solidFill>
                <a:cs typeface="Times New Roman" panose="02020603050405020304" pitchFamily="18" charset="0"/>
              </a:rPr>
              <a:t> yang </a:t>
            </a:r>
            <a:r>
              <a:rPr lang="en-US" altLang="en-US" sz="2400" dirty="0" err="1">
                <a:solidFill>
                  <a:srgbClr val="010000"/>
                </a:solidFill>
                <a:cs typeface="Times New Roman" panose="02020603050405020304" pitchFamily="18" charset="0"/>
              </a:rPr>
              <a:t>sama</a:t>
            </a:r>
            <a:r>
              <a:rPr lang="en-US" altLang="en-US" sz="2400" dirty="0">
                <a:solidFill>
                  <a:srgbClr val="010000"/>
                </a:solidFill>
                <a:cs typeface="Times New Roman" panose="02020603050405020304" pitchFamily="18" charset="0"/>
              </a:rPr>
              <a:t> pula, </a:t>
            </a:r>
            <a:r>
              <a:rPr lang="en-US" altLang="en-US" sz="2400" dirty="0" err="1">
                <a:solidFill>
                  <a:srgbClr val="010000"/>
                </a:solidFill>
                <a:cs typeface="Times New Roman" panose="02020603050405020304" pitchFamily="18" charset="0"/>
              </a:rPr>
              <a:t>bergantung</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huruf</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kunci</a:t>
            </a:r>
            <a:r>
              <a:rPr lang="en-US" altLang="en-US" sz="2400" dirty="0">
                <a:solidFill>
                  <a:srgbClr val="010000"/>
                </a:solidFill>
                <a:cs typeface="Times New Roman" panose="02020603050405020304" pitchFamily="18" charset="0"/>
              </a:rPr>
              <a:t> yang </a:t>
            </a:r>
            <a:r>
              <a:rPr lang="en-US" altLang="en-US" sz="2400" dirty="0" err="1">
                <a:solidFill>
                  <a:srgbClr val="010000"/>
                </a:solidFill>
                <a:cs typeface="Times New Roman" panose="02020603050405020304" pitchFamily="18" charset="0"/>
              </a:rPr>
              <a:t>digunakan</a:t>
            </a:r>
            <a:r>
              <a:rPr lang="en-US" altLang="en-US" sz="2400" dirty="0">
                <a:solidFill>
                  <a:srgbClr val="010000"/>
                </a:solidFill>
                <a:cs typeface="Times New Roman" panose="02020603050405020304" pitchFamily="18" charset="0"/>
              </a:rPr>
              <a:t>. </a:t>
            </a:r>
          </a:p>
          <a:p>
            <a:pPr eaLnBrk="1" hangingPunct="1">
              <a:lnSpc>
                <a:spcPct val="90000"/>
              </a:lnSpc>
              <a:buFontTx/>
              <a:buNone/>
            </a:pP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Contoh</a:t>
            </a:r>
            <a:r>
              <a:rPr lang="en-US" altLang="en-US" sz="2400" dirty="0">
                <a:solidFill>
                  <a:srgbClr val="010000"/>
                </a:solidFill>
                <a:cs typeface="Times New Roman" panose="02020603050405020304" pitchFamily="18" charset="0"/>
              </a:rPr>
              <a:t>: pada </a:t>
            </a:r>
            <a:r>
              <a:rPr lang="en-US" altLang="en-US" sz="2400" dirty="0" err="1">
                <a:solidFill>
                  <a:srgbClr val="010000"/>
                </a:solidFill>
                <a:cs typeface="Times New Roman" panose="02020603050405020304" pitchFamily="18" charset="0"/>
              </a:rPr>
              <a:t>contoh</a:t>
            </a:r>
            <a:r>
              <a:rPr lang="en-US" altLang="en-US" sz="2400" dirty="0">
                <a:solidFill>
                  <a:srgbClr val="010000"/>
                </a:solidFill>
                <a:cs typeface="Times New Roman" panose="02020603050405020304" pitchFamily="18" charset="0"/>
              </a:rPr>
              <a:t> di </a:t>
            </a:r>
            <a:r>
              <a:rPr lang="en-US" altLang="en-US" sz="2400" dirty="0" err="1">
                <a:solidFill>
                  <a:srgbClr val="010000"/>
                </a:solidFill>
                <a:cs typeface="Times New Roman" panose="02020603050405020304" pitchFamily="18" charset="0"/>
              </a:rPr>
              <a:t>atas</a:t>
            </a:r>
            <a:r>
              <a:rPr lang="en-US"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plainteks</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New" panose="02070309020205020404" pitchFamily="49" charset="0"/>
                <a:cs typeface="Courier New" panose="02070309020205020404" pitchFamily="49" charset="0"/>
              </a:rPr>
              <a:t>T</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dapat</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dienkripsi</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menjadi</a:t>
            </a:r>
            <a:r>
              <a:rPr lang="en-GB" altLang="en-US" sz="2400" dirty="0">
                <a:solidFill>
                  <a:srgbClr val="010000"/>
                </a:solidFill>
                <a:cs typeface="Times New Roman" panose="02020603050405020304" pitchFamily="18" charset="0"/>
              </a:rPr>
              <a:t> </a:t>
            </a:r>
            <a:r>
              <a:rPr lang="en-GB" altLang="en-US" sz="2400" b="1" dirty="0">
                <a:solidFill>
                  <a:srgbClr val="010000"/>
                </a:solidFill>
                <a:latin typeface="Courier New" panose="02070309020205020404" pitchFamily="49" charset="0"/>
                <a:cs typeface="Courier New" panose="02070309020205020404" pitchFamily="49" charset="0"/>
              </a:rPr>
              <a:t>L</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atau</a:t>
            </a:r>
            <a:r>
              <a:rPr lang="en-GB" altLang="en-US" sz="2400" dirty="0">
                <a:solidFill>
                  <a:srgbClr val="010000"/>
                </a:solidFill>
                <a:cs typeface="Times New Roman" panose="02020603050405020304" pitchFamily="18" charset="0"/>
              </a:rPr>
              <a:t> </a:t>
            </a:r>
            <a:r>
              <a:rPr lang="en-GB" altLang="en-US" sz="2400" b="1" dirty="0">
                <a:solidFill>
                  <a:srgbClr val="010000"/>
                </a:solidFill>
                <a:latin typeface="Courier New" panose="02070309020205020404" pitchFamily="49" charset="0"/>
                <a:cs typeface="Courier New" panose="02070309020205020404" pitchFamily="49" charset="0"/>
              </a:rPr>
              <a:t>H</a:t>
            </a:r>
            <a:r>
              <a:rPr lang="en-GB" altLang="en-US" sz="2400" dirty="0">
                <a:solidFill>
                  <a:srgbClr val="010000"/>
                </a:solidFill>
                <a:cs typeface="Times New Roman" panose="02020603050405020304" pitchFamily="18" charset="0"/>
              </a:rPr>
              <a:t>,  dan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cipherteks</a:t>
            </a:r>
            <a:r>
              <a:rPr lang="en-GB" altLang="en-US" sz="2400" dirty="0">
                <a:solidFill>
                  <a:srgbClr val="010000"/>
                </a:solidFill>
                <a:cs typeface="Times New Roman" panose="02020603050405020304" pitchFamily="18" charset="0"/>
              </a:rPr>
              <a:t> </a:t>
            </a:r>
            <a:r>
              <a:rPr lang="en-GB" altLang="en-US" sz="2400" b="1" dirty="0">
                <a:solidFill>
                  <a:srgbClr val="010000"/>
                </a:solidFill>
                <a:latin typeface="Courier New" panose="02070309020205020404" pitchFamily="49" charset="0"/>
                <a:cs typeface="Courier New" panose="02070309020205020404" pitchFamily="49" charset="0"/>
              </a:rPr>
              <a:t>V</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dapat</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merepresentasikan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plainteks</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New" panose="02070309020205020404" pitchFamily="49" charset="0"/>
                <a:cs typeface="Courier New" panose="02070309020205020404" pitchFamily="49" charset="0"/>
              </a:rPr>
              <a:t>H</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New" panose="02070309020205020404" pitchFamily="49" charset="0"/>
                <a:cs typeface="Courier New" panose="02070309020205020404" pitchFamily="49" charset="0"/>
              </a:rPr>
              <a:t>I</a:t>
            </a:r>
            <a:r>
              <a:rPr lang="en-GB" altLang="en-US" sz="2400" dirty="0">
                <a:solidFill>
                  <a:srgbClr val="010000"/>
                </a:solidFill>
                <a:cs typeface="Times New Roman" panose="02020603050405020304" pitchFamily="18" charset="0"/>
              </a:rPr>
              <a:t>, dan </a:t>
            </a:r>
            <a:r>
              <a:rPr lang="en-GB" altLang="en-US" sz="2400" dirty="0">
                <a:solidFill>
                  <a:srgbClr val="010000"/>
                </a:solidFill>
                <a:latin typeface="Courier New" panose="02070309020205020404" pitchFamily="49" charset="0"/>
                <a:cs typeface="Courier New" panose="02070309020205020404" pitchFamily="49" charset="0"/>
              </a:rPr>
              <a:t>X</a:t>
            </a:r>
            <a:r>
              <a:rPr lang="en-GB" altLang="en-US" sz="2400" dirty="0">
                <a:solidFill>
                  <a:srgbClr val="010000"/>
                </a:solidFill>
              </a:rPr>
              <a:t> </a:t>
            </a:r>
            <a:endParaRPr lang="en-US" altLang="en-US" sz="2400" dirty="0">
              <a:solidFill>
                <a:srgbClr val="010000"/>
              </a:solidFill>
            </a:endParaRPr>
          </a:p>
          <a:p>
            <a:pPr eaLnBrk="1" hangingPunct="1">
              <a:lnSpc>
                <a:spcPct val="90000"/>
              </a:lnSpc>
            </a:pPr>
            <a:endParaRPr lang="en-US" altLang="en-US" sz="2400" dirty="0">
              <a:solidFill>
                <a:srgbClr val="010000"/>
              </a:solidFill>
              <a:cs typeface="Times New Roman" panose="02020603050405020304" pitchFamily="18" charset="0"/>
            </a:endParaRPr>
          </a:p>
          <a:p>
            <a:pPr eaLnBrk="1" hangingPunct="1">
              <a:lnSpc>
                <a:spcPct val="90000"/>
              </a:lnSpc>
            </a:pPr>
            <a:r>
              <a:rPr lang="en-GB" altLang="en-US" sz="2400" dirty="0">
                <a:solidFill>
                  <a:srgbClr val="010000"/>
                </a:solidFill>
                <a:cs typeface="Times New Roman" panose="02020603050405020304" pitchFamily="18" charset="0"/>
              </a:rPr>
              <a:t>Hal di </a:t>
            </a:r>
            <a:r>
              <a:rPr lang="en-GB" altLang="en-US" sz="2400" dirty="0" err="1">
                <a:solidFill>
                  <a:srgbClr val="010000"/>
                </a:solidFill>
                <a:cs typeface="Times New Roman" panose="02020603050405020304" pitchFamily="18" charset="0"/>
              </a:rPr>
              <a:t>atas</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merupakan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karakteristik</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dari</a:t>
            </a:r>
            <a:r>
              <a:rPr lang="en-GB" altLang="en-US" sz="2400" dirty="0">
                <a:solidFill>
                  <a:srgbClr val="010000"/>
                </a:solidFill>
                <a:cs typeface="Times New Roman" panose="02020603050405020304" pitchFamily="18" charset="0"/>
              </a:rPr>
              <a:t> </a:t>
            </a:r>
            <a:r>
              <a:rPr lang="en-GB" altLang="en-US" sz="2400" i="1" dirty="0">
                <a:solidFill>
                  <a:srgbClr val="010000"/>
                </a:solidFill>
                <a:cs typeface="Times New Roman" panose="02020603050405020304" pitchFamily="18" charset="0"/>
              </a:rPr>
              <a:t>cipher</a:t>
            </a:r>
            <a:r>
              <a:rPr lang="en-GB" altLang="en-US" sz="2400" dirty="0">
                <a:solidFill>
                  <a:srgbClr val="010000"/>
                </a:solidFill>
                <a:cs typeface="Times New Roman" panose="02020603050405020304" pitchFamily="18" charset="0"/>
              </a:rPr>
              <a:t> abjad-</a:t>
            </a:r>
            <a:r>
              <a:rPr lang="en-GB" altLang="en-US" sz="2400" dirty="0" err="1">
                <a:solidFill>
                  <a:srgbClr val="010000"/>
                </a:solidFill>
                <a:cs typeface="Times New Roman" panose="02020603050405020304" pitchFamily="18" charset="0"/>
              </a:rPr>
              <a:t>majemuk</a:t>
            </a:r>
            <a:r>
              <a:rPr lang="en-US"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setiap</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cipherteks</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dapat</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memiliki</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kemungkinan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banyak</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plainteks</a:t>
            </a:r>
            <a:r>
              <a:rPr lang="en-GB" altLang="en-US" sz="2400" dirty="0">
                <a:solidFill>
                  <a:srgbClr val="010000"/>
                </a:solidFill>
                <a:cs typeface="Times New Roman" panose="02020603050405020304" pitchFamily="18" charset="0"/>
              </a:rPr>
              <a:t>.</a:t>
            </a:r>
            <a:r>
              <a:rPr lang="en-GB" altLang="en-US" sz="2400" dirty="0">
                <a:solidFill>
                  <a:srgbClr val="010000"/>
                </a:solidFill>
              </a:rPr>
              <a:t> </a:t>
            </a:r>
            <a:endParaRPr lang="en-US" altLang="en-US" sz="2400" dirty="0">
              <a:solidFill>
                <a:srgbClr val="010000"/>
              </a:solidFill>
              <a:cs typeface="Times New Roman" panose="02020603050405020304" pitchFamily="18" charset="0"/>
            </a:endParaRPr>
          </a:p>
          <a:p>
            <a:pPr eaLnBrk="1" hangingPunct="1">
              <a:lnSpc>
                <a:spcPct val="90000"/>
              </a:lnSpc>
            </a:pPr>
            <a:endParaRPr lang="en-US" altLang="en-US" sz="2400" dirty="0">
              <a:solidFill>
                <a:srgbClr val="010000"/>
              </a:solidFill>
              <a:cs typeface="Times New Roman" panose="02020603050405020304" pitchFamily="18" charset="0"/>
            </a:endParaRPr>
          </a:p>
          <a:p>
            <a:pPr eaLnBrk="1" hangingPunct="1">
              <a:lnSpc>
                <a:spcPct val="90000"/>
              </a:lnSpc>
            </a:pPr>
            <a:r>
              <a:rPr lang="en-GB" altLang="en-US" sz="2400" dirty="0" err="1">
                <a:solidFill>
                  <a:srgbClr val="010000"/>
                </a:solidFill>
                <a:cs typeface="Times New Roman" panose="02020603050405020304" pitchFamily="18" charset="0"/>
              </a:rPr>
              <a:t>Bandingkan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dengan</a:t>
            </a:r>
            <a:r>
              <a:rPr lang="en-GB" altLang="en-US" sz="2400" dirty="0">
                <a:solidFill>
                  <a:srgbClr val="010000"/>
                </a:solidFill>
                <a:cs typeface="Times New Roman" panose="02020603050405020304" pitchFamily="18" charset="0"/>
              </a:rPr>
              <a:t> </a:t>
            </a:r>
            <a:r>
              <a:rPr lang="en-GB" altLang="en-US" sz="2400" i="1" dirty="0">
                <a:solidFill>
                  <a:srgbClr val="010000"/>
                </a:solidFill>
                <a:cs typeface="Times New Roman" panose="02020603050405020304" pitchFamily="18" charset="0"/>
              </a:rPr>
              <a:t>cipher</a:t>
            </a:r>
            <a:r>
              <a:rPr lang="en-GB" altLang="en-US" sz="2400" dirty="0">
                <a:solidFill>
                  <a:srgbClr val="010000"/>
                </a:solidFill>
                <a:cs typeface="Times New Roman" panose="02020603050405020304" pitchFamily="18" charset="0"/>
              </a:rPr>
              <a:t> abjad-</a:t>
            </a:r>
            <a:r>
              <a:rPr lang="en-GB" altLang="en-US" sz="2400" dirty="0" err="1">
                <a:solidFill>
                  <a:srgbClr val="010000"/>
                </a:solidFill>
                <a:cs typeface="Times New Roman" panose="02020603050405020304" pitchFamily="18" charset="0"/>
              </a:rPr>
              <a:t>tunggal</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setiap</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cipherteks</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selalu</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menggantikan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plainteks</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tertentu</a:t>
            </a:r>
            <a:r>
              <a:rPr lang="en-US" altLang="en-US" sz="2400" dirty="0">
                <a:solidFill>
                  <a:srgbClr val="010000"/>
                </a:solidFill>
                <a:cs typeface="Times New Roman" panose="02020603050405020304" pitchFamily="18" charset="0"/>
              </a:rPr>
              <a:t>.</a:t>
            </a:r>
            <a:endParaRPr lang="en-GB" altLang="en-US" sz="2400"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1744512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28E502-4AFC-7241-E2A8-F058EE09925D}"/>
              </a:ext>
            </a:extLst>
          </p:cNvPr>
          <p:cNvSpPr>
            <a:spLocks noGrp="1"/>
          </p:cNvSpPr>
          <p:nvPr>
            <p:ph type="sldNum" sz="quarter" idx="12"/>
          </p:nvPr>
        </p:nvSpPr>
        <p:spPr/>
        <p:txBody>
          <a:bodyPr/>
          <a:lstStyle/>
          <a:p>
            <a:fld id="{FE3EB9F5-0D30-470F-9EF7-AF0567F51E7B}" type="slidenum">
              <a:rPr lang="en-US" smtClean="0"/>
              <a:t>11</a:t>
            </a:fld>
            <a:endParaRPr lang="en-US"/>
          </a:p>
        </p:txBody>
      </p:sp>
      <p:sp>
        <p:nvSpPr>
          <p:cNvPr id="5" name="TextBox 4">
            <a:extLst>
              <a:ext uri="{FF2B5EF4-FFF2-40B4-BE49-F238E27FC236}">
                <a16:creationId xmlns:a16="http://schemas.microsoft.com/office/drawing/2014/main" id="{57E697B7-56D0-E73F-361A-82CA12BB04AC}"/>
              </a:ext>
            </a:extLst>
          </p:cNvPr>
          <p:cNvSpPr txBox="1"/>
          <p:nvPr/>
        </p:nvSpPr>
        <p:spPr>
          <a:xfrm>
            <a:off x="2692399" y="458956"/>
            <a:ext cx="9103358" cy="2308324"/>
          </a:xfrm>
          <a:prstGeom prst="rect">
            <a:avLst/>
          </a:prstGeom>
          <a:noFill/>
        </p:spPr>
        <p:txBody>
          <a:bodyPr wrap="square">
            <a:spAutoFit/>
          </a:bodyPr>
          <a:lstStyle/>
          <a:p>
            <a:r>
              <a:rPr lang="en-US" sz="2400" dirty="0"/>
              <a:t>Dinas Pendidikan Kota Ternate </a:t>
            </a:r>
            <a:r>
              <a:rPr lang="en-US" sz="2400" dirty="0" err="1"/>
              <a:t>meminta</a:t>
            </a:r>
            <a:r>
              <a:rPr lang="en-US" sz="2400" dirty="0"/>
              <a:t> </a:t>
            </a:r>
            <a:r>
              <a:rPr lang="en-US" sz="2400" dirty="0" err="1"/>
              <a:t>kepada</a:t>
            </a:r>
            <a:r>
              <a:rPr lang="en-US" sz="2400" dirty="0"/>
              <a:t> </a:t>
            </a:r>
            <a:r>
              <a:rPr lang="en-US" sz="2400" dirty="0" err="1"/>
              <a:t>pihak</a:t>
            </a:r>
            <a:r>
              <a:rPr lang="en-US" sz="2400" dirty="0"/>
              <a:t> </a:t>
            </a:r>
            <a:r>
              <a:rPr lang="en-US" sz="2400" dirty="0" err="1"/>
              <a:t>sekolah</a:t>
            </a:r>
            <a:r>
              <a:rPr lang="en-US" sz="2400" dirty="0"/>
              <a:t> dan orang </a:t>
            </a:r>
            <a:r>
              <a:rPr lang="en-US" sz="2400" dirty="0" err="1"/>
              <a:t>tua</a:t>
            </a:r>
            <a:r>
              <a:rPr lang="en-US" sz="2400" dirty="0"/>
              <a:t> </a:t>
            </a:r>
            <a:r>
              <a:rPr lang="en-US" sz="2400" dirty="0" err="1"/>
              <a:t>siswa</a:t>
            </a:r>
            <a:r>
              <a:rPr lang="en-US" sz="2400" dirty="0"/>
              <a:t> </a:t>
            </a:r>
            <a:r>
              <a:rPr lang="en-US" sz="2400" dirty="0" err="1"/>
              <a:t>untuk</a:t>
            </a:r>
            <a:r>
              <a:rPr lang="en-US" sz="2400" dirty="0"/>
              <a:t> </a:t>
            </a:r>
            <a:r>
              <a:rPr lang="en-US" sz="2400" dirty="0" err="1"/>
              <a:t>jenjang</a:t>
            </a:r>
            <a:r>
              <a:rPr lang="en-US" sz="2400" dirty="0"/>
              <a:t> </a:t>
            </a:r>
            <a:r>
              <a:rPr lang="en-US" sz="2400" dirty="0" err="1"/>
              <a:t>pendidikan</a:t>
            </a:r>
            <a:r>
              <a:rPr lang="en-US" sz="2400" dirty="0"/>
              <a:t> SD dan SMP se-Kota Ternate </a:t>
            </a:r>
            <a:r>
              <a:rPr lang="en-US" sz="2400" dirty="0" err="1"/>
              <a:t>untuk</a:t>
            </a:r>
            <a:r>
              <a:rPr lang="en-US" sz="2400" dirty="0"/>
              <a:t> </a:t>
            </a:r>
            <a:r>
              <a:rPr lang="en-US" sz="2400" dirty="0" err="1"/>
              <a:t>melarang</a:t>
            </a:r>
            <a:r>
              <a:rPr lang="en-US" sz="2400" dirty="0"/>
              <a:t> para </a:t>
            </a:r>
            <a:r>
              <a:rPr lang="en-US" sz="2400" dirty="0" err="1"/>
              <a:t>siswa</a:t>
            </a:r>
            <a:r>
              <a:rPr lang="en-US" sz="2400" dirty="0"/>
              <a:t> </a:t>
            </a:r>
            <a:r>
              <a:rPr lang="en-US" sz="2400" dirty="0" err="1"/>
              <a:t>membawa</a:t>
            </a:r>
            <a:r>
              <a:rPr lang="en-US" sz="2400" dirty="0"/>
              <a:t> </a:t>
            </a:r>
            <a:r>
              <a:rPr lang="en-US" sz="2400" dirty="0" err="1"/>
              <a:t>permainan</a:t>
            </a:r>
            <a:r>
              <a:rPr lang="en-US" sz="2400" dirty="0"/>
              <a:t> </a:t>
            </a:r>
            <a:r>
              <a:rPr lang="en-US" sz="2400" dirty="0" err="1"/>
              <a:t>lato-lato</a:t>
            </a:r>
            <a:r>
              <a:rPr lang="en-US" sz="2400" dirty="0"/>
              <a:t> yang </a:t>
            </a:r>
            <a:r>
              <a:rPr lang="en-US" sz="2400" dirty="0" err="1"/>
              <a:t>sedang</a:t>
            </a:r>
            <a:r>
              <a:rPr lang="en-US" sz="2400" dirty="0"/>
              <a:t> </a:t>
            </a:r>
            <a:r>
              <a:rPr lang="en-US" sz="2400" dirty="0" err="1"/>
              <a:t>tren</a:t>
            </a:r>
            <a:r>
              <a:rPr lang="en-US" sz="2400" dirty="0"/>
              <a:t> </a:t>
            </a:r>
            <a:r>
              <a:rPr lang="en-US" sz="2400" dirty="0" err="1"/>
              <a:t>itu</a:t>
            </a:r>
            <a:r>
              <a:rPr lang="en-US" sz="2400" dirty="0"/>
              <a:t> </a:t>
            </a:r>
            <a:r>
              <a:rPr lang="en-US" sz="2400" dirty="0" err="1"/>
              <a:t>ke</a:t>
            </a:r>
            <a:r>
              <a:rPr lang="en-US" sz="2400" dirty="0"/>
              <a:t> </a:t>
            </a:r>
            <a:r>
              <a:rPr lang="en-US" sz="2400" dirty="0" err="1"/>
              <a:t>sekolah</a:t>
            </a:r>
            <a:r>
              <a:rPr lang="en-US" sz="2400" dirty="0"/>
              <a:t>, </a:t>
            </a:r>
            <a:r>
              <a:rPr lang="en-US" sz="2400" dirty="0" err="1"/>
              <a:t>karena</a:t>
            </a:r>
            <a:r>
              <a:rPr lang="en-US" sz="2400" dirty="0"/>
              <a:t> </a:t>
            </a:r>
            <a:r>
              <a:rPr lang="en-US" sz="2400" dirty="0" err="1"/>
              <a:t>akan</a:t>
            </a:r>
            <a:r>
              <a:rPr lang="en-US" sz="2400" dirty="0"/>
              <a:t> </a:t>
            </a:r>
            <a:r>
              <a:rPr lang="en-US" sz="2400" dirty="0" err="1"/>
              <a:t>mengganggu</a:t>
            </a:r>
            <a:r>
              <a:rPr lang="en-US" sz="2400" dirty="0"/>
              <a:t> </a:t>
            </a:r>
            <a:r>
              <a:rPr lang="en-US" sz="2400" dirty="0" err="1"/>
              <a:t>kegiatan</a:t>
            </a:r>
            <a:r>
              <a:rPr lang="en-US" sz="2400" dirty="0"/>
              <a:t> </a:t>
            </a:r>
            <a:r>
              <a:rPr lang="en-US" sz="2400" dirty="0" err="1"/>
              <a:t>belajar</a:t>
            </a:r>
            <a:r>
              <a:rPr lang="en-US" sz="2400" dirty="0"/>
              <a:t> </a:t>
            </a:r>
            <a:r>
              <a:rPr lang="en-US" sz="2400" dirty="0" err="1"/>
              <a:t>mengajar</a:t>
            </a:r>
            <a:r>
              <a:rPr lang="en-US" sz="2400" dirty="0"/>
              <a:t> yang </a:t>
            </a:r>
            <a:r>
              <a:rPr lang="en-US" sz="2400" dirty="0" err="1"/>
              <a:t>dinilai</a:t>
            </a:r>
            <a:r>
              <a:rPr lang="en-US" sz="2400" dirty="0"/>
              <a:t> </a:t>
            </a:r>
            <a:r>
              <a:rPr lang="en-US" sz="2400" dirty="0" err="1"/>
              <a:t>berbahaya</a:t>
            </a:r>
            <a:r>
              <a:rPr lang="en-US" sz="2400" dirty="0"/>
              <a:t> </a:t>
            </a:r>
            <a:r>
              <a:rPr lang="en-US" sz="2400" dirty="0" err="1"/>
              <a:t>sehingga</a:t>
            </a:r>
            <a:r>
              <a:rPr lang="en-US" sz="2400" dirty="0"/>
              <a:t> </a:t>
            </a:r>
            <a:r>
              <a:rPr lang="en-US" sz="2400" dirty="0" err="1"/>
              <a:t>mengantisipasi</a:t>
            </a:r>
            <a:r>
              <a:rPr lang="en-US" sz="2400" dirty="0"/>
              <a:t> </a:t>
            </a:r>
            <a:r>
              <a:rPr lang="en-US" sz="2400" dirty="0" err="1"/>
              <a:t>kecelakaan</a:t>
            </a:r>
            <a:r>
              <a:rPr lang="en-US" sz="2400" dirty="0"/>
              <a:t> </a:t>
            </a:r>
            <a:r>
              <a:rPr lang="en-US" sz="2400" dirty="0" err="1"/>
              <a:t>bagi</a:t>
            </a:r>
            <a:r>
              <a:rPr lang="en-US" sz="2400" dirty="0"/>
              <a:t> </a:t>
            </a:r>
            <a:r>
              <a:rPr lang="en-US" sz="2400" dirty="0" err="1"/>
              <a:t>anak</a:t>
            </a:r>
            <a:r>
              <a:rPr lang="en-US" sz="2400" dirty="0"/>
              <a:t> di </a:t>
            </a:r>
            <a:r>
              <a:rPr lang="en-US" sz="2400" dirty="0" err="1"/>
              <a:t>daerah</a:t>
            </a:r>
            <a:r>
              <a:rPr lang="en-US" sz="2400" dirty="0"/>
              <a:t> </a:t>
            </a:r>
            <a:r>
              <a:rPr lang="en-US" sz="2400" dirty="0" err="1"/>
              <a:t>itu</a:t>
            </a:r>
            <a:r>
              <a:rPr lang="en-US" sz="2400" dirty="0"/>
              <a:t>.</a:t>
            </a:r>
          </a:p>
        </p:txBody>
      </p:sp>
      <p:sp>
        <p:nvSpPr>
          <p:cNvPr id="6" name="TextBox 5">
            <a:extLst>
              <a:ext uri="{FF2B5EF4-FFF2-40B4-BE49-F238E27FC236}">
                <a16:creationId xmlns:a16="http://schemas.microsoft.com/office/drawing/2014/main" id="{33C24535-6A33-7614-098F-A2D3C2FACFE1}"/>
              </a:ext>
            </a:extLst>
          </p:cNvPr>
          <p:cNvSpPr txBox="1"/>
          <p:nvPr/>
        </p:nvSpPr>
        <p:spPr>
          <a:xfrm>
            <a:off x="998831" y="1103858"/>
            <a:ext cx="1583190" cy="523220"/>
          </a:xfrm>
          <a:prstGeom prst="rect">
            <a:avLst/>
          </a:prstGeom>
          <a:noFill/>
        </p:spPr>
        <p:txBody>
          <a:bodyPr wrap="none" rtlCol="0">
            <a:spAutoFit/>
          </a:bodyPr>
          <a:lstStyle/>
          <a:p>
            <a:r>
              <a:rPr lang="en-US" sz="2800" dirty="0" err="1">
                <a:solidFill>
                  <a:srgbClr val="FF0000"/>
                </a:solidFill>
              </a:rPr>
              <a:t>Plainteks</a:t>
            </a:r>
            <a:r>
              <a:rPr lang="en-US" sz="2800" dirty="0">
                <a:solidFill>
                  <a:srgbClr val="FF0000"/>
                </a:solidFill>
              </a:rPr>
              <a:t>:</a:t>
            </a:r>
          </a:p>
        </p:txBody>
      </p:sp>
      <p:sp>
        <p:nvSpPr>
          <p:cNvPr id="8" name="TextBox 7">
            <a:extLst>
              <a:ext uri="{FF2B5EF4-FFF2-40B4-BE49-F238E27FC236}">
                <a16:creationId xmlns:a16="http://schemas.microsoft.com/office/drawing/2014/main" id="{D3A04D9E-BA35-C540-749C-FCA56B33C839}"/>
              </a:ext>
            </a:extLst>
          </p:cNvPr>
          <p:cNvSpPr txBox="1"/>
          <p:nvPr/>
        </p:nvSpPr>
        <p:spPr>
          <a:xfrm>
            <a:off x="2692398" y="4138255"/>
            <a:ext cx="9103359" cy="2123658"/>
          </a:xfrm>
          <a:prstGeom prst="rect">
            <a:avLst/>
          </a:prstGeom>
          <a:noFill/>
        </p:spPr>
        <p:txBody>
          <a:bodyPr wrap="square">
            <a:spAutoFit/>
          </a:bodyPr>
          <a:lstStyle/>
          <a:p>
            <a:r>
              <a:rPr lang="en-US" sz="2200" dirty="0"/>
              <a:t>VMYAL HYAGI VMVAG CIGDT WVYAM WGRPI FXLKX HUQDP ALLKL WEBOA ZHLNH JUAJT MEDIL OUHQT MOUEG BUAJP WROIW AENQS VHLNL EJFHK GXLTX JHNWE MREUD EYYDR SRRPT JUFLS OEXEF TUJDP WVXAB FUAOA LSWAM GSNQG KIOAG YNEHN AXFKX KYXRL SLVAK WHNDK SRXEG YANQG YYVEZ AUGDN TIWAC SLZHN YEUAK QUAJD ARTLT AVRUB SLLYT KYULN YKLMX FANQT AWTPT KCXHC WPLKT SHODG AEYAD VCQDE JESIM M</a:t>
            </a:r>
          </a:p>
        </p:txBody>
      </p:sp>
      <p:sp>
        <p:nvSpPr>
          <p:cNvPr id="9" name="TextBox 8">
            <a:extLst>
              <a:ext uri="{FF2B5EF4-FFF2-40B4-BE49-F238E27FC236}">
                <a16:creationId xmlns:a16="http://schemas.microsoft.com/office/drawing/2014/main" id="{CAD2ECE7-FEC3-ED64-D69F-35CDF715562F}"/>
              </a:ext>
            </a:extLst>
          </p:cNvPr>
          <p:cNvSpPr txBox="1"/>
          <p:nvPr/>
        </p:nvSpPr>
        <p:spPr>
          <a:xfrm>
            <a:off x="751840" y="4753808"/>
            <a:ext cx="1830181" cy="523220"/>
          </a:xfrm>
          <a:prstGeom prst="rect">
            <a:avLst/>
          </a:prstGeom>
          <a:noFill/>
        </p:spPr>
        <p:txBody>
          <a:bodyPr wrap="none" rtlCol="0">
            <a:spAutoFit/>
          </a:bodyPr>
          <a:lstStyle/>
          <a:p>
            <a:r>
              <a:rPr lang="en-US" sz="2800" dirty="0" err="1">
                <a:solidFill>
                  <a:srgbClr val="FF0000"/>
                </a:solidFill>
              </a:rPr>
              <a:t>Cipherteks</a:t>
            </a:r>
            <a:r>
              <a:rPr lang="en-US" sz="2800" dirty="0">
                <a:solidFill>
                  <a:srgbClr val="FF0000"/>
                </a:solidFill>
              </a:rPr>
              <a:t>:</a:t>
            </a:r>
          </a:p>
        </p:txBody>
      </p:sp>
      <p:sp>
        <p:nvSpPr>
          <p:cNvPr id="10" name="Rectangle 9">
            <a:extLst>
              <a:ext uri="{FF2B5EF4-FFF2-40B4-BE49-F238E27FC236}">
                <a16:creationId xmlns:a16="http://schemas.microsoft.com/office/drawing/2014/main" id="{9AC062D2-0B1B-03AC-00B0-B41389C71950}"/>
              </a:ext>
            </a:extLst>
          </p:cNvPr>
          <p:cNvSpPr/>
          <p:nvPr/>
        </p:nvSpPr>
        <p:spPr>
          <a:xfrm>
            <a:off x="2692400" y="458956"/>
            <a:ext cx="9103358" cy="23083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C7F414-C399-F77D-6736-B2DEC40061AA}"/>
              </a:ext>
            </a:extLst>
          </p:cNvPr>
          <p:cNvSpPr/>
          <p:nvPr/>
        </p:nvSpPr>
        <p:spPr>
          <a:xfrm>
            <a:off x="2692399" y="4045982"/>
            <a:ext cx="9103360" cy="22159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A11498-C607-151C-0D24-359DFE1A4B89}"/>
              </a:ext>
            </a:extLst>
          </p:cNvPr>
          <p:cNvSpPr txBox="1"/>
          <p:nvPr/>
        </p:nvSpPr>
        <p:spPr>
          <a:xfrm>
            <a:off x="1048940" y="2905780"/>
            <a:ext cx="3460243" cy="523220"/>
          </a:xfrm>
          <a:prstGeom prst="rect">
            <a:avLst/>
          </a:prstGeom>
          <a:noFill/>
        </p:spPr>
        <p:txBody>
          <a:bodyPr wrap="none" rtlCol="0">
            <a:spAutoFit/>
          </a:bodyPr>
          <a:lstStyle/>
          <a:p>
            <a:r>
              <a:rPr lang="en-US" sz="2800" dirty="0" err="1">
                <a:solidFill>
                  <a:srgbClr val="FF0000"/>
                </a:solidFill>
              </a:rPr>
              <a:t>Kunci</a:t>
            </a:r>
            <a:r>
              <a:rPr lang="en-US" sz="2800" dirty="0">
                <a:solidFill>
                  <a:srgbClr val="FF0000"/>
                </a:solidFill>
              </a:rPr>
              <a:t>:         </a:t>
            </a:r>
            <a:r>
              <a:rPr lang="en-US" sz="2800" dirty="0" err="1">
                <a:solidFill>
                  <a:srgbClr val="FF0000"/>
                </a:solidFill>
              </a:rPr>
              <a:t>selatsunda</a:t>
            </a:r>
            <a:r>
              <a:rPr lang="en-US" sz="2800" dirty="0">
                <a:solidFill>
                  <a:srgbClr val="FF0000"/>
                </a:solidFill>
              </a:rPr>
              <a:t> </a:t>
            </a:r>
          </a:p>
        </p:txBody>
      </p:sp>
      <p:sp>
        <p:nvSpPr>
          <p:cNvPr id="4" name="TextBox 3">
            <a:extLst>
              <a:ext uri="{FF2B5EF4-FFF2-40B4-BE49-F238E27FC236}">
                <a16:creationId xmlns:a16="http://schemas.microsoft.com/office/drawing/2014/main" id="{45759852-6281-2343-3A18-5CA2D936F028}"/>
              </a:ext>
            </a:extLst>
          </p:cNvPr>
          <p:cNvSpPr txBox="1"/>
          <p:nvPr/>
        </p:nvSpPr>
        <p:spPr>
          <a:xfrm>
            <a:off x="180172" y="5277028"/>
            <a:ext cx="2512226" cy="369332"/>
          </a:xfrm>
          <a:prstGeom prst="rect">
            <a:avLst/>
          </a:prstGeom>
          <a:noFill/>
        </p:spPr>
        <p:txBody>
          <a:bodyPr wrap="none" rtlCol="0">
            <a:spAutoFit/>
          </a:bodyPr>
          <a:lstStyle/>
          <a:p>
            <a:r>
              <a:rPr lang="en-US" dirty="0"/>
              <a:t>(</a:t>
            </a:r>
            <a:r>
              <a:rPr lang="en-US" dirty="0" err="1"/>
              <a:t>dikelompokkan</a:t>
            </a:r>
            <a:r>
              <a:rPr lang="en-US" dirty="0"/>
              <a:t> 4-huruf)</a:t>
            </a:r>
          </a:p>
        </p:txBody>
      </p:sp>
      <p:sp>
        <p:nvSpPr>
          <p:cNvPr id="7" name="Footer Placeholder 6">
            <a:extLst>
              <a:ext uri="{FF2B5EF4-FFF2-40B4-BE49-F238E27FC236}">
                <a16:creationId xmlns:a16="http://schemas.microsoft.com/office/drawing/2014/main" id="{9399FC53-C4BD-24F0-53FE-C0527DA42CC8}"/>
              </a:ext>
            </a:extLst>
          </p:cNvPr>
          <p:cNvSpPr>
            <a:spLocks noGrp="1"/>
          </p:cNvSpPr>
          <p:nvPr>
            <p:ph type="ftr" sz="quarter" idx="11"/>
          </p:nvPr>
        </p:nvSpPr>
        <p:spPr/>
        <p:txBody>
          <a:bodyPr/>
          <a:lstStyle/>
          <a:p>
            <a:r>
              <a:rPr lang="en-US"/>
              <a:t>Rinaldi Munir/II4021 Kriptografi</a:t>
            </a:r>
          </a:p>
        </p:txBody>
      </p:sp>
    </p:spTree>
    <p:extLst>
      <p:ext uri="{BB962C8B-B14F-4D97-AF65-F5344CB8AC3E}">
        <p14:creationId xmlns:p14="http://schemas.microsoft.com/office/powerpoint/2010/main" val="1462424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142EF-771F-181B-331A-68E6E3B0B5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430A07-E950-E68A-AE3A-8AE622FB9E9F}"/>
              </a:ext>
            </a:extLst>
          </p:cNvPr>
          <p:cNvSpPr>
            <a:spLocks noGrp="1"/>
          </p:cNvSpPr>
          <p:nvPr>
            <p:ph idx="1"/>
          </p:nvPr>
        </p:nvSpPr>
        <p:spPr>
          <a:xfrm>
            <a:off x="838200" y="337625"/>
            <a:ext cx="10515600" cy="5839338"/>
          </a:xfrm>
        </p:spPr>
        <p:txBody>
          <a:bodyPr>
            <a:normAutofit/>
          </a:bodyPr>
          <a:lstStyle/>
          <a:p>
            <a:r>
              <a:rPr lang="en-US" sz="2400" dirty="0"/>
              <a:t>Demo </a:t>
            </a:r>
            <a:r>
              <a:rPr lang="en-US" sz="2400" dirty="0" err="1"/>
              <a:t>Vigenere</a:t>
            </a:r>
            <a:r>
              <a:rPr lang="en-US" sz="2400" dirty="0"/>
              <a:t> Cipher online: </a:t>
            </a:r>
            <a:r>
              <a:rPr lang="en-US" sz="2400" dirty="0">
                <a:hlinkClick r:id="rId2"/>
              </a:rPr>
              <a:t>https://cryptii.com/pipes/vigenere-cipher</a:t>
            </a:r>
            <a:r>
              <a:rPr lang="en-US" sz="2400" dirty="0"/>
              <a:t> </a:t>
            </a:r>
          </a:p>
        </p:txBody>
      </p:sp>
      <p:sp>
        <p:nvSpPr>
          <p:cNvPr id="4" name="Slide Number Placeholder 3">
            <a:extLst>
              <a:ext uri="{FF2B5EF4-FFF2-40B4-BE49-F238E27FC236}">
                <a16:creationId xmlns:a16="http://schemas.microsoft.com/office/drawing/2014/main" id="{5AC97F96-3C7B-9D78-4C81-8C630D41D79A}"/>
              </a:ext>
            </a:extLst>
          </p:cNvPr>
          <p:cNvSpPr>
            <a:spLocks noGrp="1"/>
          </p:cNvSpPr>
          <p:nvPr>
            <p:ph type="sldNum" sz="quarter" idx="12"/>
          </p:nvPr>
        </p:nvSpPr>
        <p:spPr/>
        <p:txBody>
          <a:bodyPr/>
          <a:lstStyle/>
          <a:p>
            <a:fld id="{FE3EB9F5-0D30-470F-9EF7-AF0567F51E7B}" type="slidenum">
              <a:rPr lang="en-US" smtClean="0"/>
              <a:t>12</a:t>
            </a:fld>
            <a:endParaRPr lang="en-US"/>
          </a:p>
        </p:txBody>
      </p:sp>
      <p:pic>
        <p:nvPicPr>
          <p:cNvPr id="6" name="Picture 5">
            <a:extLst>
              <a:ext uri="{FF2B5EF4-FFF2-40B4-BE49-F238E27FC236}">
                <a16:creationId xmlns:a16="http://schemas.microsoft.com/office/drawing/2014/main" id="{9B1C2FE2-0BB2-0D5F-A126-F2B34A050CEE}"/>
              </a:ext>
            </a:extLst>
          </p:cNvPr>
          <p:cNvPicPr>
            <a:picLocks noChangeAspect="1"/>
          </p:cNvPicPr>
          <p:nvPr/>
        </p:nvPicPr>
        <p:blipFill>
          <a:blip r:embed="rId3"/>
          <a:stretch>
            <a:fillRect/>
          </a:stretch>
        </p:blipFill>
        <p:spPr>
          <a:xfrm>
            <a:off x="838200" y="918748"/>
            <a:ext cx="10320997" cy="5802727"/>
          </a:xfrm>
          <a:prstGeom prst="rect">
            <a:avLst/>
          </a:prstGeom>
        </p:spPr>
      </p:pic>
      <p:sp>
        <p:nvSpPr>
          <p:cNvPr id="2" name="Footer Placeholder 1">
            <a:extLst>
              <a:ext uri="{FF2B5EF4-FFF2-40B4-BE49-F238E27FC236}">
                <a16:creationId xmlns:a16="http://schemas.microsoft.com/office/drawing/2014/main" id="{22704114-16FE-3E3C-1347-86727B2E1225}"/>
              </a:ext>
            </a:extLst>
          </p:cNvPr>
          <p:cNvSpPr>
            <a:spLocks noGrp="1"/>
          </p:cNvSpPr>
          <p:nvPr>
            <p:ph type="ftr" sz="quarter" idx="11"/>
          </p:nvPr>
        </p:nvSpPr>
        <p:spPr/>
        <p:txBody>
          <a:bodyPr/>
          <a:lstStyle/>
          <a:p>
            <a:r>
              <a:rPr lang="en-US"/>
              <a:t>Rinaldi Munir/II4021 Kriptografi</a:t>
            </a:r>
          </a:p>
        </p:txBody>
      </p:sp>
    </p:spTree>
    <p:extLst>
      <p:ext uri="{BB962C8B-B14F-4D97-AF65-F5344CB8AC3E}">
        <p14:creationId xmlns:p14="http://schemas.microsoft.com/office/powerpoint/2010/main" val="1677457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96C971-ADF4-9318-A577-CBD108E22B10}"/>
              </a:ext>
            </a:extLst>
          </p:cNvPr>
          <p:cNvSpPr>
            <a:spLocks noGrp="1"/>
          </p:cNvSpPr>
          <p:nvPr>
            <p:ph type="sldNum" sz="quarter" idx="12"/>
          </p:nvPr>
        </p:nvSpPr>
        <p:spPr/>
        <p:txBody>
          <a:bodyPr/>
          <a:lstStyle/>
          <a:p>
            <a:fld id="{764AFB3F-E5F3-49AD-8ECD-25D208877D1A}" type="slidenum">
              <a:rPr lang="en-US" smtClean="0"/>
              <a:t>13</a:t>
            </a:fld>
            <a:endParaRPr lang="en-US"/>
          </a:p>
        </p:txBody>
      </p:sp>
      <p:pic>
        <p:nvPicPr>
          <p:cNvPr id="4" name="Picture 3">
            <a:extLst>
              <a:ext uri="{FF2B5EF4-FFF2-40B4-BE49-F238E27FC236}">
                <a16:creationId xmlns:a16="http://schemas.microsoft.com/office/drawing/2014/main" id="{A094BBE4-8152-5160-00CF-7CE67074BB3C}"/>
              </a:ext>
            </a:extLst>
          </p:cNvPr>
          <p:cNvPicPr>
            <a:picLocks noChangeAspect="1"/>
          </p:cNvPicPr>
          <p:nvPr/>
        </p:nvPicPr>
        <p:blipFill>
          <a:blip r:embed="rId2"/>
          <a:stretch>
            <a:fillRect/>
          </a:stretch>
        </p:blipFill>
        <p:spPr>
          <a:xfrm>
            <a:off x="1037771" y="585135"/>
            <a:ext cx="10116457" cy="5687730"/>
          </a:xfrm>
          <a:prstGeom prst="rect">
            <a:avLst/>
          </a:prstGeom>
        </p:spPr>
      </p:pic>
      <p:sp>
        <p:nvSpPr>
          <p:cNvPr id="6" name="TextBox 5">
            <a:extLst>
              <a:ext uri="{FF2B5EF4-FFF2-40B4-BE49-F238E27FC236}">
                <a16:creationId xmlns:a16="http://schemas.microsoft.com/office/drawing/2014/main" id="{07659CD8-199E-B063-B18B-3F9D85A90DCC}"/>
              </a:ext>
            </a:extLst>
          </p:cNvPr>
          <p:cNvSpPr txBox="1"/>
          <p:nvPr/>
        </p:nvSpPr>
        <p:spPr>
          <a:xfrm>
            <a:off x="2670629" y="132318"/>
            <a:ext cx="6096000" cy="369332"/>
          </a:xfrm>
          <a:prstGeom prst="rect">
            <a:avLst/>
          </a:prstGeom>
          <a:noFill/>
        </p:spPr>
        <p:txBody>
          <a:bodyPr wrap="square">
            <a:spAutoFit/>
          </a:bodyPr>
          <a:lstStyle/>
          <a:p>
            <a:r>
              <a:rPr lang="en-US" dirty="0">
                <a:hlinkClick r:id="rId3"/>
              </a:rPr>
              <a:t>https://www.boxentriq.com/code-breaking/vigenere-cipher</a:t>
            </a:r>
            <a:r>
              <a:rPr lang="en-US" dirty="0"/>
              <a:t> </a:t>
            </a:r>
          </a:p>
        </p:txBody>
      </p:sp>
    </p:spTree>
    <p:extLst>
      <p:ext uri="{BB962C8B-B14F-4D97-AF65-F5344CB8AC3E}">
        <p14:creationId xmlns:p14="http://schemas.microsoft.com/office/powerpoint/2010/main" val="2217626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4CDF-4BC2-E971-1AE1-7C1F4171F0AE}"/>
              </a:ext>
            </a:extLst>
          </p:cNvPr>
          <p:cNvSpPr>
            <a:spLocks noGrp="1"/>
          </p:cNvSpPr>
          <p:nvPr>
            <p:ph type="sldNum" sz="quarter" idx="12"/>
          </p:nvPr>
        </p:nvSpPr>
        <p:spPr/>
        <p:txBody>
          <a:bodyPr/>
          <a:lstStyle/>
          <a:p>
            <a:fld id="{764AFB3F-E5F3-49AD-8ECD-25D208877D1A}" type="slidenum">
              <a:rPr lang="en-US" smtClean="0"/>
              <a:t>14</a:t>
            </a:fld>
            <a:endParaRPr lang="en-US"/>
          </a:p>
        </p:txBody>
      </p:sp>
      <p:pic>
        <p:nvPicPr>
          <p:cNvPr id="8" name="Picture 7">
            <a:extLst>
              <a:ext uri="{FF2B5EF4-FFF2-40B4-BE49-F238E27FC236}">
                <a16:creationId xmlns:a16="http://schemas.microsoft.com/office/drawing/2014/main" id="{BCB33818-D8EA-E334-8437-F47BB2C7051D}"/>
              </a:ext>
            </a:extLst>
          </p:cNvPr>
          <p:cNvPicPr>
            <a:picLocks noChangeAspect="1"/>
          </p:cNvPicPr>
          <p:nvPr/>
        </p:nvPicPr>
        <p:blipFill>
          <a:blip r:embed="rId2"/>
          <a:stretch>
            <a:fillRect/>
          </a:stretch>
        </p:blipFill>
        <p:spPr>
          <a:xfrm>
            <a:off x="159790" y="3430586"/>
            <a:ext cx="9689037" cy="3427414"/>
          </a:xfrm>
          <a:prstGeom prst="rect">
            <a:avLst/>
          </a:prstGeom>
        </p:spPr>
      </p:pic>
      <p:pic>
        <p:nvPicPr>
          <p:cNvPr id="10" name="Picture 9">
            <a:extLst>
              <a:ext uri="{FF2B5EF4-FFF2-40B4-BE49-F238E27FC236}">
                <a16:creationId xmlns:a16="http://schemas.microsoft.com/office/drawing/2014/main" id="{2FA977E5-5100-2067-1729-758251E08BA9}"/>
              </a:ext>
            </a:extLst>
          </p:cNvPr>
          <p:cNvPicPr>
            <a:picLocks noChangeAspect="1"/>
          </p:cNvPicPr>
          <p:nvPr/>
        </p:nvPicPr>
        <p:blipFill>
          <a:blip r:embed="rId3"/>
          <a:stretch>
            <a:fillRect/>
          </a:stretch>
        </p:blipFill>
        <p:spPr>
          <a:xfrm>
            <a:off x="159790" y="136525"/>
            <a:ext cx="9721992" cy="3427414"/>
          </a:xfrm>
          <a:prstGeom prst="rect">
            <a:avLst/>
          </a:prstGeom>
        </p:spPr>
      </p:pic>
      <p:sp>
        <p:nvSpPr>
          <p:cNvPr id="3" name="TextBox 2">
            <a:extLst>
              <a:ext uri="{FF2B5EF4-FFF2-40B4-BE49-F238E27FC236}">
                <a16:creationId xmlns:a16="http://schemas.microsoft.com/office/drawing/2014/main" id="{370F566A-DF30-913B-AD4E-53A9EEA9CDC3}"/>
              </a:ext>
            </a:extLst>
          </p:cNvPr>
          <p:cNvSpPr txBox="1"/>
          <p:nvPr/>
        </p:nvSpPr>
        <p:spPr>
          <a:xfrm>
            <a:off x="9936446" y="3013501"/>
            <a:ext cx="2255554" cy="830997"/>
          </a:xfrm>
          <a:prstGeom prst="rect">
            <a:avLst/>
          </a:prstGeom>
          <a:noFill/>
        </p:spPr>
        <p:txBody>
          <a:bodyPr wrap="none" rtlCol="0">
            <a:spAutoFit/>
          </a:bodyPr>
          <a:lstStyle/>
          <a:p>
            <a:r>
              <a:rPr lang="en-US" sz="2400" dirty="0" err="1">
                <a:solidFill>
                  <a:srgbClr val="FF0000"/>
                </a:solidFill>
              </a:rPr>
              <a:t>Vigenere</a:t>
            </a:r>
            <a:r>
              <a:rPr lang="en-US" sz="2400" dirty="0">
                <a:solidFill>
                  <a:srgbClr val="FF0000"/>
                </a:solidFill>
              </a:rPr>
              <a:t> Cipher </a:t>
            </a:r>
          </a:p>
          <a:p>
            <a:r>
              <a:rPr lang="en-US" sz="2400" dirty="0" err="1">
                <a:solidFill>
                  <a:srgbClr val="FF0000"/>
                </a:solidFill>
              </a:rPr>
              <a:t>dalam</a:t>
            </a:r>
            <a:r>
              <a:rPr lang="en-US" sz="2400" dirty="0">
                <a:solidFill>
                  <a:srgbClr val="FF0000"/>
                </a:solidFill>
              </a:rPr>
              <a:t> Python</a:t>
            </a:r>
          </a:p>
        </p:txBody>
      </p:sp>
    </p:spTree>
    <p:extLst>
      <p:ext uri="{BB962C8B-B14F-4D97-AF65-F5344CB8AC3E}">
        <p14:creationId xmlns:p14="http://schemas.microsoft.com/office/powerpoint/2010/main" val="1973954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51C3D3-34F1-8266-98CF-ABC6423433AC}"/>
              </a:ext>
            </a:extLst>
          </p:cNvPr>
          <p:cNvSpPr>
            <a:spLocks noGrp="1"/>
          </p:cNvSpPr>
          <p:nvPr>
            <p:ph type="sldNum" sz="quarter" idx="12"/>
          </p:nvPr>
        </p:nvSpPr>
        <p:spPr/>
        <p:txBody>
          <a:bodyPr/>
          <a:lstStyle/>
          <a:p>
            <a:fld id="{764AFB3F-E5F3-49AD-8ECD-25D208877D1A}" type="slidenum">
              <a:rPr lang="en-US" smtClean="0"/>
              <a:t>15</a:t>
            </a:fld>
            <a:endParaRPr lang="en-US"/>
          </a:p>
        </p:txBody>
      </p:sp>
      <p:pic>
        <p:nvPicPr>
          <p:cNvPr id="4" name="Picture 3">
            <a:extLst>
              <a:ext uri="{FF2B5EF4-FFF2-40B4-BE49-F238E27FC236}">
                <a16:creationId xmlns:a16="http://schemas.microsoft.com/office/drawing/2014/main" id="{FD8945EA-D019-98FD-5E14-1DA08013C981}"/>
              </a:ext>
            </a:extLst>
          </p:cNvPr>
          <p:cNvPicPr>
            <a:picLocks noChangeAspect="1"/>
          </p:cNvPicPr>
          <p:nvPr/>
        </p:nvPicPr>
        <p:blipFill>
          <a:blip r:embed="rId2"/>
          <a:stretch>
            <a:fillRect/>
          </a:stretch>
        </p:blipFill>
        <p:spPr>
          <a:xfrm>
            <a:off x="804541" y="1056485"/>
            <a:ext cx="10292632" cy="4745030"/>
          </a:xfrm>
          <a:prstGeom prst="rect">
            <a:avLst/>
          </a:prstGeom>
        </p:spPr>
      </p:pic>
    </p:spTree>
    <p:extLst>
      <p:ext uri="{BB962C8B-B14F-4D97-AF65-F5344CB8AC3E}">
        <p14:creationId xmlns:p14="http://schemas.microsoft.com/office/powerpoint/2010/main" val="73522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2C9E-860C-82E8-1102-F29CCBA53035}"/>
              </a:ext>
            </a:extLst>
          </p:cNvPr>
          <p:cNvSpPr>
            <a:spLocks noGrp="1"/>
          </p:cNvSpPr>
          <p:nvPr>
            <p:ph type="title"/>
          </p:nvPr>
        </p:nvSpPr>
        <p:spPr/>
        <p:txBody>
          <a:bodyPr/>
          <a:lstStyle/>
          <a:p>
            <a:r>
              <a:rPr lang="en-US" dirty="0"/>
              <a:t>Latihan</a:t>
            </a:r>
          </a:p>
        </p:txBody>
      </p:sp>
      <p:sp>
        <p:nvSpPr>
          <p:cNvPr id="3" name="Content Placeholder 2">
            <a:extLst>
              <a:ext uri="{FF2B5EF4-FFF2-40B4-BE49-F238E27FC236}">
                <a16:creationId xmlns:a16="http://schemas.microsoft.com/office/drawing/2014/main" id="{D746976A-7000-5795-8CDE-F1E44BFB7E79}"/>
              </a:ext>
            </a:extLst>
          </p:cNvPr>
          <p:cNvSpPr>
            <a:spLocks noGrp="1"/>
          </p:cNvSpPr>
          <p:nvPr>
            <p:ph idx="1"/>
          </p:nvPr>
        </p:nvSpPr>
        <p:spPr/>
        <p:txBody>
          <a:bodyPr/>
          <a:lstStyle/>
          <a:p>
            <a:r>
              <a:rPr lang="en-US" dirty="0" err="1"/>
              <a:t>Ubahlah</a:t>
            </a:r>
            <a:r>
              <a:rPr lang="en-US" dirty="0"/>
              <a:t> program </a:t>
            </a:r>
            <a:r>
              <a:rPr lang="en-US" dirty="0" err="1"/>
              <a:t>Vigenere</a:t>
            </a:r>
            <a:r>
              <a:rPr lang="en-US" dirty="0"/>
              <a:t> Cipher di </a:t>
            </a:r>
            <a:r>
              <a:rPr lang="en-US" dirty="0" err="1"/>
              <a:t>atas</a:t>
            </a:r>
            <a:r>
              <a:rPr lang="en-US" dirty="0"/>
              <a:t> </a:t>
            </a:r>
            <a:r>
              <a:rPr lang="en-US" dirty="0" err="1"/>
              <a:t>sehingga</a:t>
            </a:r>
            <a:r>
              <a:rPr lang="en-US" dirty="0"/>
              <a:t> </a:t>
            </a:r>
            <a:r>
              <a:rPr lang="en-US" dirty="0" err="1"/>
              <a:t>dapat</a:t>
            </a:r>
            <a:r>
              <a:rPr lang="en-US" dirty="0"/>
              <a:t> </a:t>
            </a:r>
            <a:r>
              <a:rPr lang="en-US" dirty="0" err="1"/>
              <a:t>melakukan</a:t>
            </a:r>
            <a:r>
              <a:rPr lang="en-US" dirty="0"/>
              <a:t> </a:t>
            </a:r>
            <a:r>
              <a:rPr lang="en-US" dirty="0" err="1"/>
              <a:t>enkripsi</a:t>
            </a:r>
            <a:r>
              <a:rPr lang="en-US" dirty="0"/>
              <a:t> </a:t>
            </a:r>
            <a:r>
              <a:rPr lang="en-US" dirty="0" err="1"/>
              <a:t>pesan</a:t>
            </a:r>
            <a:r>
              <a:rPr lang="en-US" dirty="0"/>
              <a:t> </a:t>
            </a:r>
            <a:r>
              <a:rPr lang="en-US" dirty="0" err="1"/>
              <a:t>berupa</a:t>
            </a:r>
            <a:r>
              <a:rPr lang="en-US" dirty="0"/>
              <a:t> file </a:t>
            </a:r>
            <a:r>
              <a:rPr lang="en-US" dirty="0" err="1"/>
              <a:t>teks</a:t>
            </a:r>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20FCAB9B-E8A7-5E53-A06E-F1EB9CE26A4B}"/>
              </a:ext>
            </a:extLst>
          </p:cNvPr>
          <p:cNvSpPr>
            <a:spLocks noGrp="1"/>
          </p:cNvSpPr>
          <p:nvPr>
            <p:ph type="sldNum" sz="quarter" idx="12"/>
          </p:nvPr>
        </p:nvSpPr>
        <p:spPr/>
        <p:txBody>
          <a:bodyPr/>
          <a:lstStyle/>
          <a:p>
            <a:fld id="{764AFB3F-E5F3-49AD-8ECD-25D208877D1A}" type="slidenum">
              <a:rPr lang="en-US" smtClean="0"/>
              <a:t>16</a:t>
            </a:fld>
            <a:endParaRPr lang="en-US"/>
          </a:p>
        </p:txBody>
      </p:sp>
    </p:spTree>
    <p:extLst>
      <p:ext uri="{BB962C8B-B14F-4D97-AF65-F5344CB8AC3E}">
        <p14:creationId xmlns:p14="http://schemas.microsoft.com/office/powerpoint/2010/main" val="1603498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174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244D3693-3B44-43DA-8BB9-718A7FF54738}" type="slidenum">
              <a:rPr lang="en-GB" altLang="en-US" sz="1400">
                <a:latin typeface="Times New Roman" panose="02020603050405020304" pitchFamily="18" charset="0"/>
              </a:rPr>
              <a:pPr>
                <a:spcBef>
                  <a:spcPct val="0"/>
                </a:spcBef>
                <a:buSzTx/>
                <a:buFontTx/>
                <a:buNone/>
              </a:pPr>
              <a:t>17</a:t>
            </a:fld>
            <a:endParaRPr lang="en-GB" altLang="en-US" sz="1400">
              <a:latin typeface="Times New Roman" panose="02020603050405020304" pitchFamily="18" charset="0"/>
            </a:endParaRPr>
          </a:p>
        </p:txBody>
      </p:sp>
      <p:sp>
        <p:nvSpPr>
          <p:cNvPr id="17412" name="Rectangle 3"/>
          <p:cNvSpPr>
            <a:spLocks noGrp="1" noChangeArrowheads="1"/>
          </p:cNvSpPr>
          <p:nvPr>
            <p:ph type="body" idx="1"/>
          </p:nvPr>
        </p:nvSpPr>
        <p:spPr>
          <a:xfrm>
            <a:off x="873457" y="914400"/>
            <a:ext cx="10740788" cy="5181600"/>
          </a:xfrm>
        </p:spPr>
        <p:txBody>
          <a:bodyPr>
            <a:normAutofit fontScale="92500" lnSpcReduction="20000"/>
          </a:bodyPr>
          <a:lstStyle/>
          <a:p>
            <a:r>
              <a:rPr lang="en-US" altLang="en-US" sz="2400" dirty="0">
                <a:solidFill>
                  <a:srgbClr val="000000"/>
                </a:solidFill>
                <a:cs typeface="Times New Roman" panose="02020603050405020304" pitchFamily="18" charset="0"/>
              </a:rPr>
              <a:t>Jika </a:t>
            </a:r>
            <a:r>
              <a:rPr lang="en-US" altLang="en-US" sz="2400" dirty="0" err="1">
                <a:solidFill>
                  <a:srgbClr val="000000"/>
                </a:solidFill>
                <a:cs typeface="Times New Roman" panose="02020603050405020304" pitchFamily="18" charset="0"/>
              </a:rPr>
              <a:t>periode</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diketahui</a:t>
            </a:r>
            <a:r>
              <a:rPr lang="en-US" altLang="en-US" sz="2400" dirty="0">
                <a:solidFill>
                  <a:srgbClr val="000000"/>
                </a:solidFill>
                <a:cs typeface="Times New Roman" panose="02020603050405020304" pitchFamily="18" charset="0"/>
              </a:rPr>
              <a:t> dan </a:t>
            </a:r>
            <a:r>
              <a:rPr lang="en-US" altLang="en-US" sz="2400" dirty="0" err="1">
                <a:solidFill>
                  <a:srgbClr val="000000"/>
                </a:solidFill>
                <a:cs typeface="Times New Roman" panose="02020603050405020304" pitchFamily="18" charset="0"/>
              </a:rPr>
              <a:t>tidak</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terlalu</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panjang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maka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dapat</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ditentukan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menulis</a:t>
            </a:r>
            <a:r>
              <a:rPr lang="en-US" altLang="en-US" sz="2400" dirty="0">
                <a:solidFill>
                  <a:srgbClr val="000000"/>
                </a:solidFill>
                <a:cs typeface="Times New Roman" panose="02020603050405020304" pitchFamily="18" charset="0"/>
              </a:rPr>
              <a:t> program </a:t>
            </a:r>
            <a:r>
              <a:rPr lang="en-US" altLang="en-US" sz="2400" dirty="0" err="1">
                <a:solidFill>
                  <a:srgbClr val="000000"/>
                </a:solidFill>
                <a:cs typeface="Times New Roman" panose="02020603050405020304" pitchFamily="18" charset="0"/>
              </a:rPr>
              <a:t>komputer</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untuk</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melakukan</a:t>
            </a:r>
            <a:r>
              <a:rPr lang="en-US" altLang="en-US" sz="2400" dirty="0">
                <a:solidFill>
                  <a:srgbClr val="000000"/>
                </a:solidFill>
                <a:cs typeface="Times New Roman" panose="02020603050405020304" pitchFamily="18" charset="0"/>
              </a:rPr>
              <a:t> </a:t>
            </a:r>
            <a:r>
              <a:rPr lang="en-US" altLang="en-US" sz="2400" i="1" dirty="0">
                <a:solidFill>
                  <a:srgbClr val="000000"/>
                </a:solidFill>
                <a:cs typeface="Times New Roman" panose="02020603050405020304" pitchFamily="18" charset="0"/>
              </a:rPr>
              <a:t>exhaustive key search</a:t>
            </a:r>
            <a:r>
              <a:rPr lang="en-US" altLang="en-US" sz="2400" dirty="0">
                <a:solidFill>
                  <a:srgbClr val="000000"/>
                </a:solidFill>
                <a:cs typeface="Times New Roman" panose="02020603050405020304" pitchFamily="18" charset="0"/>
              </a:rPr>
              <a:t>. </a:t>
            </a:r>
          </a:p>
          <a:p>
            <a:pPr eaLnBrk="1" hangingPunct="1">
              <a:lnSpc>
                <a:spcPct val="90000"/>
              </a:lnSpc>
            </a:pPr>
            <a:endParaRPr lang="en-US" altLang="en-US" sz="2400" dirty="0">
              <a:solidFill>
                <a:srgbClr val="000000"/>
              </a:solidFill>
              <a:cs typeface="Times New Roman" panose="02020603050405020304" pitchFamily="18" charset="0"/>
            </a:endParaRPr>
          </a:p>
          <a:p>
            <a:pPr eaLnBrk="1" hangingPunct="1">
              <a:lnSpc>
                <a:spcPct val="90000"/>
              </a:lnSpc>
            </a:pPr>
            <a:r>
              <a:rPr lang="en-US" altLang="en-US" sz="2400" dirty="0" err="1">
                <a:solidFill>
                  <a:srgbClr val="000000"/>
                </a:solidFill>
                <a:cs typeface="Times New Roman" panose="02020603050405020304" pitchFamily="18" charset="0"/>
              </a:rPr>
              <a:t>Contoh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Diberikan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cipherteks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sbb</a:t>
            </a:r>
            <a:r>
              <a:rPr lang="en-US" altLang="en-US" sz="2400" dirty="0">
                <a:solidFill>
                  <a:srgbClr val="000000"/>
                </a:solidFill>
                <a:cs typeface="Times New Roman" panose="02020603050405020304" pitchFamily="18" charset="0"/>
              </a:rPr>
              <a:t>:</a:t>
            </a:r>
          </a:p>
          <a:p>
            <a:pPr eaLnBrk="1" hangingPunct="1">
              <a:lnSpc>
                <a:spcPct val="90000"/>
              </a:lnSpc>
              <a:buFontTx/>
              <a:buNone/>
            </a:pPr>
            <a:r>
              <a:rPr lang="en-US" altLang="en-US" sz="2400" dirty="0">
                <a:solidFill>
                  <a:srgbClr val="000000"/>
                </a:solidFill>
                <a:cs typeface="Times New Roman" panose="02020603050405020304" pitchFamily="18" charset="0"/>
              </a:rPr>
              <a:t> </a:t>
            </a:r>
          </a:p>
          <a:p>
            <a:pPr eaLnBrk="1" hangingPunct="1">
              <a:lnSpc>
                <a:spcPct val="90000"/>
              </a:lnSpc>
              <a:buFontTx/>
              <a:buNone/>
            </a:pPr>
            <a:r>
              <a:rPr lang="en-US" altLang="en-US" sz="2400" b="1" dirty="0">
                <a:latin typeface="Courier New" panose="02070309020205020404" pitchFamily="49" charset="0"/>
                <a:cs typeface="Courier New" panose="02070309020205020404" pitchFamily="49" charset="0"/>
              </a:rPr>
              <a:t>		</a:t>
            </a:r>
            <a:r>
              <a:rPr lang="en-GB" altLang="en-US" sz="2400" dirty="0">
                <a:latin typeface="Courier New" panose="02070309020205020404" pitchFamily="49" charset="0"/>
                <a:cs typeface="Courier New" panose="02070309020205020404" pitchFamily="49" charset="0"/>
              </a:rPr>
              <a:t>TGCSZ GEUAA EFWGQ AHQMC	</a:t>
            </a:r>
          </a:p>
          <a:p>
            <a:pPr eaLnBrk="1" hangingPunct="1">
              <a:lnSpc>
                <a:spcPct val="90000"/>
              </a:lnSpc>
              <a:buFontTx/>
              <a:buNone/>
            </a:pPr>
            <a:r>
              <a:rPr lang="en-US" altLang="en-US" sz="2400" dirty="0">
                <a:solidFill>
                  <a:srgbClr val="000000"/>
                </a:solidFill>
                <a:cs typeface="Times New Roman" panose="02020603050405020304" pitchFamily="18" charset="0"/>
              </a:rPr>
              <a:t> </a:t>
            </a:r>
          </a:p>
          <a:p>
            <a:pPr algn="just" eaLnBrk="1" hangingPunct="1">
              <a:lnSpc>
                <a:spcPct val="90000"/>
              </a:lnSpc>
              <a:buFontTx/>
              <a:buNone/>
            </a:pPr>
            <a:r>
              <a:rPr lang="en-US" altLang="en-US" sz="2400" dirty="0">
                <a:solidFill>
                  <a:srgbClr val="000000"/>
                </a:solidFill>
                <a:cs typeface="Times New Roman" panose="02020603050405020304" pitchFamily="18" charset="0"/>
              </a:rPr>
              <a:t>   dan </a:t>
            </a:r>
            <a:r>
              <a:rPr lang="en-US" altLang="en-US" sz="2400" dirty="0" err="1">
                <a:solidFill>
                  <a:srgbClr val="000000"/>
                </a:solidFill>
                <a:cs typeface="Times New Roman" panose="02020603050405020304" pitchFamily="18" charset="0"/>
              </a:rPr>
              <a:t>diperoleh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informasi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bahwa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panjang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adalah</a:t>
            </a:r>
            <a:r>
              <a:rPr lang="en-US" altLang="en-US" sz="2400" dirty="0">
                <a:solidFill>
                  <a:srgbClr val="000000"/>
                </a:solidFill>
                <a:cs typeface="Times New Roman" panose="02020603050405020304" pitchFamily="18" charset="0"/>
              </a:rPr>
              <a:t> </a:t>
            </a:r>
            <a:r>
              <a:rPr lang="en-US" altLang="en-US" sz="2400" i="1" dirty="0">
                <a:solidFill>
                  <a:srgbClr val="000000"/>
                </a:solidFill>
                <a:cs typeface="Times New Roman" panose="02020603050405020304" pitchFamily="18" charset="0"/>
              </a:rPr>
              <a:t>p</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dan </a:t>
            </a:r>
            <a:r>
              <a:rPr lang="en-US" altLang="en-US" sz="2400" dirty="0" err="1">
                <a:solidFill>
                  <a:srgbClr val="000000"/>
                </a:solidFill>
                <a:cs typeface="Times New Roman" panose="02020603050405020304" pitchFamily="18" charset="0"/>
              </a:rPr>
              <a:t>plainteks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ditulis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dalam</a:t>
            </a:r>
            <a:r>
              <a:rPr lang="en-US" altLang="en-US" sz="2400" dirty="0">
                <a:solidFill>
                  <a:srgbClr val="000000"/>
                </a:solidFill>
                <a:cs typeface="Times New Roman" panose="02020603050405020304" pitchFamily="18" charset="0"/>
              </a:rPr>
              <a:t> Bahasa </a:t>
            </a:r>
            <a:r>
              <a:rPr lang="en-US" altLang="en-US" sz="2400" dirty="0" err="1">
                <a:solidFill>
                  <a:srgbClr val="000000"/>
                </a:solidFill>
                <a:cs typeface="Times New Roman" panose="02020603050405020304" pitchFamily="18" charset="0"/>
              </a:rPr>
              <a:t>Inggris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maka</a:t>
            </a:r>
            <a:r>
              <a:rPr lang="en-US" altLang="en-US" sz="2400" dirty="0">
                <a:solidFill>
                  <a:srgbClr val="000000"/>
                </a:solidFill>
                <a:cs typeface="Times New Roman" panose="02020603050405020304" pitchFamily="18" charset="0"/>
              </a:rPr>
              <a:t> </a:t>
            </a:r>
            <a:r>
              <a:rPr lang="en-US" altLang="en-US" sz="2400" i="1" dirty="0">
                <a:solidFill>
                  <a:srgbClr val="000000"/>
                </a:solidFill>
                <a:cs typeface="Times New Roman" panose="02020603050405020304" pitchFamily="18" charset="0"/>
              </a:rPr>
              <a:t>running </a:t>
            </a:r>
            <a:r>
              <a:rPr lang="en-US" altLang="en-US" sz="2400" dirty="0">
                <a:solidFill>
                  <a:srgbClr val="000000"/>
                </a:solidFill>
                <a:cs typeface="Times New Roman" panose="02020603050405020304" pitchFamily="18" charset="0"/>
              </a:rPr>
              <a:t>program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mencoba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semua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kemungkinan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yang </a:t>
            </a:r>
            <a:r>
              <a:rPr lang="en-US" altLang="en-US" sz="2400" dirty="0" err="1">
                <a:solidFill>
                  <a:srgbClr val="000000"/>
                </a:solidFill>
                <a:cs typeface="Times New Roman" panose="02020603050405020304" pitchFamily="18" charset="0"/>
              </a:rPr>
              <a:t>panjangnya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tiga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lalu</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periksa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apakah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hasil</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dekripsi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tersebut</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menyatakan</a:t>
            </a:r>
            <a:r>
              <a:rPr lang="en-US" altLang="en-US" sz="2400" dirty="0">
                <a:solidFill>
                  <a:srgbClr val="000000"/>
                </a:solidFill>
                <a:cs typeface="Times New Roman" panose="02020603050405020304" pitchFamily="18" charset="0"/>
              </a:rPr>
              <a:t> kata yang </a:t>
            </a:r>
            <a:r>
              <a:rPr lang="en-US" altLang="en-US" sz="2400" dirty="0" err="1">
                <a:solidFill>
                  <a:srgbClr val="000000"/>
                </a:solidFill>
                <a:cs typeface="Times New Roman" panose="02020603050405020304" pitchFamily="18" charset="0"/>
              </a:rPr>
              <a:t>berarti</a:t>
            </a:r>
            <a:r>
              <a:rPr lang="en-US" altLang="en-US" sz="2400" dirty="0">
                <a:solidFill>
                  <a:srgbClr val="000000"/>
                </a:solidFill>
                <a:cs typeface="Times New Roman" panose="02020603050405020304" pitchFamily="18" charset="0"/>
              </a:rPr>
              <a:t>. </a:t>
            </a:r>
          </a:p>
          <a:p>
            <a:pPr algn="just" eaLnBrk="1" hangingPunct="1">
              <a:lnSpc>
                <a:spcPct val="90000"/>
              </a:lnSpc>
              <a:buFontTx/>
              <a:buNone/>
            </a:pPr>
            <a:endParaRPr lang="en-US" altLang="en-US" sz="2400" dirty="0">
              <a:solidFill>
                <a:srgbClr val="000000"/>
              </a:solidFill>
              <a:cs typeface="Times New Roman" panose="02020603050405020304" pitchFamily="18" charset="0"/>
            </a:endParaRPr>
          </a:p>
          <a:p>
            <a:pPr algn="just" eaLnBrk="1" hangingPunct="1">
              <a:lnSpc>
                <a:spcPct val="90000"/>
              </a:lnSpc>
              <a:buClr>
                <a:srgbClr val="000000"/>
              </a:buClr>
              <a:buFontTx/>
              <a:buNone/>
            </a:pPr>
            <a:r>
              <a:rPr lang="en-US" altLang="en-US" sz="2400" dirty="0">
                <a:solidFill>
                  <a:srgbClr val="000000"/>
                </a:solidFill>
                <a:cs typeface="Times New Roman" panose="02020603050405020304" pitchFamily="18" charset="0"/>
              </a:rPr>
              <a:t>	Cara </a:t>
            </a:r>
            <a:r>
              <a:rPr lang="en-US" altLang="en-US" sz="2400" dirty="0" err="1">
                <a:solidFill>
                  <a:srgbClr val="000000"/>
                </a:solidFill>
                <a:cs typeface="Times New Roman" panose="02020603050405020304" pitchFamily="18" charset="0"/>
              </a:rPr>
              <a:t>ini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membutuhkan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usaha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percobaan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sebanyak</a:t>
            </a:r>
            <a:r>
              <a:rPr lang="en-US" altLang="en-US" sz="2400" dirty="0">
                <a:solidFill>
                  <a:srgbClr val="000000"/>
                </a:solidFill>
                <a:cs typeface="Times New Roman" panose="02020603050405020304" pitchFamily="18" charset="0"/>
              </a:rPr>
              <a:t> 26</a:t>
            </a:r>
            <a:r>
              <a:rPr lang="en-US" altLang="en-US" sz="2400" i="1" baseline="30000" dirty="0">
                <a:solidFill>
                  <a:srgbClr val="000000"/>
                </a:solidFill>
                <a:cs typeface="Times New Roman" panose="02020603050405020304" pitchFamily="18" charset="0"/>
              </a:rPr>
              <a:t>p</a:t>
            </a:r>
            <a:r>
              <a:rPr lang="en-US" altLang="en-US" sz="2400" baseline="30000" dirty="0">
                <a:solidFill>
                  <a:srgbClr val="000000"/>
                </a:solidFill>
                <a:cs typeface="Times New Roman" panose="02020603050405020304" pitchFamily="18" charset="0"/>
              </a:rPr>
              <a:t> </a:t>
            </a:r>
            <a:r>
              <a:rPr lang="en-US" altLang="en-US" sz="2400" dirty="0">
                <a:solidFill>
                  <a:srgbClr val="000000"/>
                </a:solidFill>
                <a:cs typeface="Times New Roman" panose="02020603050405020304" pitchFamily="18" charset="0"/>
              </a:rPr>
              <a:t>kali. </a:t>
            </a:r>
          </a:p>
          <a:p>
            <a:pPr algn="just" eaLnBrk="1" hangingPunct="1">
              <a:lnSpc>
                <a:spcPct val="90000"/>
              </a:lnSpc>
              <a:buClr>
                <a:srgbClr val="000000"/>
              </a:buClr>
              <a:buFontTx/>
              <a:buNone/>
            </a:pPr>
            <a:endParaRPr lang="en-US" altLang="en-US" sz="2400" dirty="0">
              <a:solidFill>
                <a:srgbClr val="000000"/>
              </a:solidFill>
              <a:cs typeface="Times New Roman" panose="02020603050405020304" pitchFamily="18" charset="0"/>
            </a:endParaRPr>
          </a:p>
          <a:p>
            <a:pPr algn="just">
              <a:buClr>
                <a:srgbClr val="000000"/>
              </a:buClr>
            </a:pPr>
            <a:r>
              <a:rPr lang="en-US" altLang="en-US" sz="2400" dirty="0">
                <a:solidFill>
                  <a:srgbClr val="000000"/>
                </a:solidFill>
                <a:cs typeface="Times New Roman" panose="02020603050405020304" pitchFamily="18" charset="0"/>
              </a:rPr>
              <a:t>Ada </a:t>
            </a:r>
            <a:r>
              <a:rPr lang="en-US" altLang="en-US" sz="2400" dirty="0" err="1">
                <a:solidFill>
                  <a:srgbClr val="000000"/>
                </a:solidFill>
                <a:cs typeface="Times New Roman" panose="02020603050405020304" pitchFamily="18" charset="0"/>
              </a:rPr>
              <a:t>cara</a:t>
            </a:r>
            <a:r>
              <a:rPr lang="en-US" altLang="en-US" sz="2400" dirty="0">
                <a:solidFill>
                  <a:srgbClr val="000000"/>
                </a:solidFill>
                <a:cs typeface="Times New Roman" panose="02020603050405020304" pitchFamily="18" charset="0"/>
              </a:rPr>
              <a:t> yang </a:t>
            </a:r>
            <a:r>
              <a:rPr lang="en-US" altLang="en-US" sz="2400" dirty="0" err="1">
                <a:solidFill>
                  <a:srgbClr val="000000"/>
                </a:solidFill>
                <a:cs typeface="Times New Roman" panose="02020603050405020304" pitchFamily="18" charset="0"/>
              </a:rPr>
              <a:t>lebih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sangkil</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menemukan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panjang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yaitu</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menggunakan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Metode</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Kasiski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sbb</a:t>
            </a:r>
            <a:r>
              <a:rPr lang="en-US" altLang="en-US" sz="2400" dirty="0">
                <a:solidFill>
                  <a:srgbClr val="000000"/>
                </a:solidFill>
                <a:cs typeface="Times New Roman" panose="02020603050405020304" pitchFamily="18" charset="0"/>
              </a:rPr>
              <a:t>.</a:t>
            </a:r>
            <a:endParaRPr lang="en-GB" altLang="en-US" sz="2400" dirty="0"/>
          </a:p>
        </p:txBody>
      </p:sp>
    </p:spTree>
    <p:extLst>
      <p:ext uri="{BB962C8B-B14F-4D97-AF65-F5344CB8AC3E}">
        <p14:creationId xmlns:p14="http://schemas.microsoft.com/office/powerpoint/2010/main" val="2730493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1FCE650A-4493-4389-8FA1-25841D0C0E2D}" type="slidenum">
              <a:rPr lang="en-US" altLang="en-US" sz="2400">
                <a:solidFill>
                  <a:schemeClr val="tx2"/>
                </a:solidFill>
              </a:rPr>
              <a:pPr>
                <a:spcBef>
                  <a:spcPct val="0"/>
                </a:spcBef>
                <a:buClrTx/>
                <a:buSzTx/>
                <a:buFontTx/>
                <a:buNone/>
              </a:pPr>
              <a:t>18</a:t>
            </a:fld>
            <a:endParaRPr lang="en-US" altLang="en-US" sz="2400">
              <a:solidFill>
                <a:schemeClr val="tx2"/>
              </a:solidFill>
            </a:endParaRPr>
          </a:p>
        </p:txBody>
      </p:sp>
      <p:sp>
        <p:nvSpPr>
          <p:cNvPr id="39939" name="Rectangle 2"/>
          <p:cNvSpPr>
            <a:spLocks noGrp="1" noChangeArrowheads="1"/>
          </p:cNvSpPr>
          <p:nvPr>
            <p:ph type="title"/>
          </p:nvPr>
        </p:nvSpPr>
        <p:spPr>
          <a:xfrm>
            <a:off x="1000540" y="559991"/>
            <a:ext cx="8305800" cy="838200"/>
          </a:xfrm>
        </p:spPr>
        <p:txBody>
          <a:bodyPr>
            <a:normAutofit/>
          </a:bodyPr>
          <a:lstStyle/>
          <a:p>
            <a:pPr eaLnBrk="1" hangingPunct="1"/>
            <a:r>
              <a:rPr lang="en-GB" altLang="en-US" dirty="0" err="1">
                <a:solidFill>
                  <a:srgbClr val="000000"/>
                </a:solidFill>
                <a:latin typeface="+mn-lt"/>
                <a:cs typeface="Times New Roman" panose="02020603050405020304" pitchFamily="18" charset="0"/>
              </a:rPr>
              <a:t>Kriptanalisis</a:t>
            </a:r>
            <a:r>
              <a:rPr lang="en-GB" altLang="en-US" dirty="0">
                <a:solidFill>
                  <a:srgbClr val="000000"/>
                </a:solidFill>
                <a:latin typeface="+mn-lt"/>
                <a:cs typeface="Times New Roman" panose="02020603050405020304" pitchFamily="18" charset="0"/>
              </a:rPr>
              <a:t> </a:t>
            </a:r>
            <a:r>
              <a:rPr lang="en-GB" altLang="en-US" dirty="0" err="1">
                <a:solidFill>
                  <a:srgbClr val="000000"/>
                </a:solidFill>
                <a:latin typeface="+mn-lt"/>
                <a:cs typeface="Times New Roman" panose="02020603050405020304" pitchFamily="18" charset="0"/>
              </a:rPr>
              <a:t>Vigenere</a:t>
            </a:r>
            <a:r>
              <a:rPr lang="en-GB" altLang="en-US" dirty="0">
                <a:solidFill>
                  <a:srgbClr val="000000"/>
                </a:solidFill>
                <a:latin typeface="+mn-lt"/>
                <a:cs typeface="Times New Roman" panose="02020603050405020304" pitchFamily="18" charset="0"/>
              </a:rPr>
              <a:t> Cipher</a:t>
            </a:r>
            <a:endParaRPr lang="en-US" altLang="en-US" dirty="0">
              <a:solidFill>
                <a:srgbClr val="000000"/>
              </a:solidFill>
              <a:latin typeface="+mn-lt"/>
              <a:cs typeface="Times New Roman" panose="02020603050405020304" pitchFamily="18" charset="0"/>
            </a:endParaRPr>
          </a:p>
        </p:txBody>
      </p:sp>
      <p:sp>
        <p:nvSpPr>
          <p:cNvPr id="39940" name="Rectangle 3"/>
          <p:cNvSpPr>
            <a:spLocks noGrp="1" noChangeArrowheads="1"/>
          </p:cNvSpPr>
          <p:nvPr>
            <p:ph type="body" idx="1"/>
          </p:nvPr>
        </p:nvSpPr>
        <p:spPr>
          <a:xfrm>
            <a:off x="1000540" y="1828800"/>
            <a:ext cx="10151164" cy="4387850"/>
          </a:xfrm>
        </p:spPr>
        <p:txBody>
          <a:bodyPr/>
          <a:lstStyle/>
          <a:p>
            <a:pPr eaLnBrk="1" hangingPunct="1"/>
            <a:endParaRPr lang="en-GB" altLang="en-US" dirty="0">
              <a:solidFill>
                <a:srgbClr val="000000"/>
              </a:solidFill>
              <a:cs typeface="Times New Roman" panose="02020603050405020304" pitchFamily="18" charset="0"/>
            </a:endParaRPr>
          </a:p>
          <a:p>
            <a:pPr eaLnBrk="1" hangingPunct="1"/>
            <a:r>
              <a:rPr lang="en-GB" altLang="en-US" dirty="0">
                <a:solidFill>
                  <a:srgbClr val="000000"/>
                </a:solidFill>
                <a:cs typeface="Times New Roman" panose="02020603050405020304" pitchFamily="18" charset="0"/>
              </a:rPr>
              <a:t>Friedrich </a:t>
            </a:r>
            <a:r>
              <a:rPr lang="en-GB" altLang="en-US" dirty="0" err="1">
                <a:solidFill>
                  <a:srgbClr val="000000"/>
                </a:solidFill>
                <a:cs typeface="Times New Roman" panose="02020603050405020304" pitchFamily="18" charset="0"/>
              </a:rPr>
              <a:t>Kasiski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adalah</a:t>
            </a:r>
            <a:r>
              <a:rPr lang="en-GB" altLang="en-US" dirty="0">
                <a:solidFill>
                  <a:srgbClr val="000000"/>
                </a:solidFill>
                <a:cs typeface="Times New Roman" panose="02020603050405020304" pitchFamily="18" charset="0"/>
              </a:rPr>
              <a:t> orang yang </a:t>
            </a:r>
            <a:r>
              <a:rPr lang="en-GB" altLang="en-US" dirty="0" err="1">
                <a:solidFill>
                  <a:srgbClr val="000000"/>
                </a:solidFill>
                <a:cs typeface="Times New Roman" panose="02020603050405020304" pitchFamily="18" charset="0"/>
              </a:rPr>
              <a:t>pertama</a:t>
            </a:r>
            <a:r>
              <a:rPr lang="en-GB" altLang="en-US" dirty="0">
                <a:solidFill>
                  <a:srgbClr val="000000"/>
                </a:solidFill>
                <a:cs typeface="Times New Roman" panose="02020603050405020304" pitchFamily="18" charset="0"/>
              </a:rPr>
              <a:t> kali </a:t>
            </a:r>
            <a:r>
              <a:rPr lang="en-GB" altLang="en-US" dirty="0" err="1">
                <a:solidFill>
                  <a:srgbClr val="000000"/>
                </a:solidFill>
                <a:cs typeface="Times New Roman" panose="02020603050405020304" pitchFamily="18" charset="0"/>
              </a:rPr>
              <a:t>memecahkan</a:t>
            </a:r>
            <a:r>
              <a:rPr lang="en-GB" altLang="en-US" dirty="0">
                <a:solidFill>
                  <a:srgbClr val="000000"/>
                </a:solidFill>
                <a:cs typeface="Times New Roman" panose="02020603050405020304" pitchFamily="18" charset="0"/>
              </a:rPr>
              <a:t> </a:t>
            </a:r>
            <a:r>
              <a:rPr lang="en-GB" altLang="en-US" i="1" dirty="0" err="1">
                <a:solidFill>
                  <a:srgbClr val="000000"/>
                </a:solidFill>
                <a:cs typeface="Times New Roman" panose="02020603050405020304" pitchFamily="18" charset="0"/>
              </a:rPr>
              <a:t>Vigènere</a:t>
            </a:r>
            <a:r>
              <a:rPr lang="en-GB" altLang="en-US" i="1" dirty="0">
                <a:solidFill>
                  <a:srgbClr val="000000"/>
                </a:solidFill>
                <a:cs typeface="Times New Roman" panose="02020603050405020304" pitchFamily="18" charset="0"/>
              </a:rPr>
              <a:t> cipher</a:t>
            </a:r>
            <a:r>
              <a:rPr lang="en-GB" altLang="en-US" dirty="0">
                <a:solidFill>
                  <a:srgbClr val="000000"/>
                </a:solidFill>
                <a:cs typeface="Times New Roman" panose="02020603050405020304" pitchFamily="18" charset="0"/>
              </a:rPr>
              <a:t> pada </a:t>
            </a:r>
            <a:r>
              <a:rPr lang="en-GB" altLang="en-US" dirty="0" err="1">
                <a:solidFill>
                  <a:srgbClr val="000000"/>
                </a:solidFill>
                <a:cs typeface="Times New Roman" panose="02020603050405020304" pitchFamily="18" charset="0"/>
              </a:rPr>
              <a:t>Tahun</a:t>
            </a:r>
            <a:r>
              <a:rPr lang="en-GB" altLang="en-US" dirty="0">
                <a:solidFill>
                  <a:srgbClr val="000000"/>
                </a:solidFill>
                <a:cs typeface="Times New Roman" panose="02020603050405020304" pitchFamily="18" charset="0"/>
              </a:rPr>
              <a:t> 1863</a:t>
            </a:r>
            <a:r>
              <a:rPr lang="en-US" altLang="en-US" dirty="0">
                <a:solidFill>
                  <a:srgbClr val="000000"/>
                </a:solidFill>
                <a:cs typeface="Times New Roman" panose="02020603050405020304" pitchFamily="18" charset="0"/>
              </a:rPr>
              <a:t>.</a:t>
            </a:r>
          </a:p>
          <a:p>
            <a:pPr eaLnBrk="1" hangingPunct="1"/>
            <a:endParaRPr lang="en-US" altLang="en-US" dirty="0">
              <a:solidFill>
                <a:srgbClr val="000000"/>
              </a:solidFill>
              <a:cs typeface="Times New Roman" panose="02020603050405020304" pitchFamily="18" charset="0"/>
            </a:endParaRPr>
          </a:p>
          <a:p>
            <a:pPr eaLnBrk="1" hangingPunct="1"/>
            <a:endParaRPr lang="en-US" altLang="en-US" dirty="0">
              <a:solidFill>
                <a:srgbClr val="000000"/>
              </a:solidFill>
              <a:cs typeface="Times New Roman" panose="02020603050405020304" pitchFamily="18" charset="0"/>
            </a:endParaRPr>
          </a:p>
          <a:p>
            <a:pPr eaLnBrk="1" hangingPunct="1"/>
            <a:endParaRPr lang="en-US" altLang="en-US" dirty="0">
              <a:solidFill>
                <a:srgbClr val="000000"/>
              </a:solidFill>
              <a:cs typeface="Times New Roman" panose="02020603050405020304" pitchFamily="18" charset="0"/>
            </a:endParaRPr>
          </a:p>
          <a:p>
            <a:pPr eaLnBrk="1" hangingPunct="1"/>
            <a:endParaRPr lang="en-US" altLang="en-US" dirty="0">
              <a:solidFill>
                <a:srgbClr val="000000"/>
              </a:solidFill>
              <a:cs typeface="Times New Roman" panose="02020603050405020304" pitchFamily="18" charset="0"/>
            </a:endParaRPr>
          </a:p>
          <a:p>
            <a:pPr eaLnBrk="1" hangingPunct="1"/>
            <a:r>
              <a:rPr lang="en-US" altLang="en-US" dirty="0" err="1">
                <a:solidFill>
                  <a:srgbClr val="000000"/>
                </a:solidFill>
                <a:cs typeface="Times New Roman" panose="02020603050405020304" pitchFamily="18" charset="0"/>
              </a:rPr>
              <a:t>Metodenya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dinamakan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metode</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Kasiski</a:t>
            </a:r>
            <a:endParaRPr lang="en-US" altLang="en-US" dirty="0">
              <a:solidFill>
                <a:srgbClr val="000000"/>
              </a:solidFill>
            </a:endParaRPr>
          </a:p>
          <a:p>
            <a:pPr eaLnBrk="1" hangingPunct="1"/>
            <a:endParaRPr lang="en-GB" altLang="en-US" dirty="0">
              <a:solidFill>
                <a:srgbClr val="000000"/>
              </a:solidFill>
              <a:cs typeface="Times New Roman" panose="02020603050405020304" pitchFamily="18" charset="0"/>
            </a:endParaRPr>
          </a:p>
        </p:txBody>
      </p:sp>
      <p:sp>
        <p:nvSpPr>
          <p:cNvPr id="39941" name="TextBox 4"/>
          <p:cNvSpPr txBox="1">
            <a:spLocks noChangeArrowheads="1"/>
          </p:cNvSpPr>
          <p:nvPr/>
        </p:nvSpPr>
        <p:spPr bwMode="auto">
          <a:xfrm>
            <a:off x="1483140" y="3492500"/>
            <a:ext cx="8204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FF0000"/>
                </a:solidFill>
              </a:rPr>
              <a:t>Friedrich </a:t>
            </a:r>
            <a:r>
              <a:rPr lang="en-US" altLang="en-US" sz="2400" dirty="0" err="1">
                <a:solidFill>
                  <a:srgbClr val="FF0000"/>
                </a:solidFill>
              </a:rPr>
              <a:t>Kasiski</a:t>
            </a:r>
            <a:r>
              <a:rPr lang="en-US" altLang="en-US" sz="2400" dirty="0">
                <a:solidFill>
                  <a:srgbClr val="FF0000"/>
                </a:solidFill>
              </a:rPr>
              <a:t> </a:t>
            </a:r>
          </a:p>
          <a:p>
            <a:pPr eaLnBrk="1" hangingPunct="1">
              <a:spcBef>
                <a:spcPct val="0"/>
              </a:spcBef>
              <a:buClrTx/>
              <a:buSzTx/>
              <a:buFontTx/>
              <a:buNone/>
            </a:pPr>
            <a:r>
              <a:rPr lang="en-US" altLang="en-US" sz="2400" dirty="0">
                <a:solidFill>
                  <a:srgbClr val="FF0000"/>
                </a:solidFill>
              </a:rPr>
              <a:t>Born: November 29, 1805 @ </a:t>
            </a:r>
            <a:r>
              <a:rPr lang="en-US" altLang="en-US" sz="2400" dirty="0" err="1">
                <a:solidFill>
                  <a:srgbClr val="FF0000"/>
                </a:solidFill>
                <a:hlinkClick r:id="rId4" tooltip="Człuchów"/>
              </a:rPr>
              <a:t>Schlochau</a:t>
            </a:r>
            <a:r>
              <a:rPr lang="en-US" altLang="en-US" sz="2400" dirty="0">
                <a:solidFill>
                  <a:srgbClr val="FF0000"/>
                </a:solidFill>
              </a:rPr>
              <a:t>, </a:t>
            </a:r>
            <a:r>
              <a:rPr lang="en-US" altLang="en-US" sz="2400" dirty="0">
                <a:solidFill>
                  <a:srgbClr val="FF0000"/>
                </a:solidFill>
                <a:hlinkClick r:id="rId5" tooltip="Kingdom of Prussia"/>
              </a:rPr>
              <a:t>Kingdom of Prussia</a:t>
            </a:r>
            <a:r>
              <a:rPr lang="en-US" altLang="en-US" sz="2400" dirty="0">
                <a:solidFill>
                  <a:srgbClr val="FF0000"/>
                </a:solidFill>
              </a:rPr>
              <a:t> </a:t>
            </a:r>
          </a:p>
          <a:p>
            <a:pPr eaLnBrk="1" hangingPunct="1">
              <a:spcBef>
                <a:spcPct val="0"/>
              </a:spcBef>
              <a:buClrTx/>
              <a:buSzTx/>
              <a:buFontTx/>
              <a:buNone/>
            </a:pPr>
            <a:r>
              <a:rPr lang="en-US" altLang="en-US" sz="2400" dirty="0">
                <a:solidFill>
                  <a:srgbClr val="FF0000"/>
                </a:solidFill>
              </a:rPr>
              <a:t>Died: May 22, 1881 (aged 75) @ </a:t>
            </a:r>
            <a:r>
              <a:rPr lang="en-US" altLang="en-US" sz="2400" dirty="0" err="1">
                <a:solidFill>
                  <a:srgbClr val="FF0000"/>
                </a:solidFill>
                <a:hlinkClick r:id="rId6" tooltip="Szczecinek"/>
              </a:rPr>
              <a:t>Neustettin</a:t>
            </a:r>
            <a:r>
              <a:rPr lang="en-US" altLang="en-US" sz="2400" dirty="0">
                <a:solidFill>
                  <a:srgbClr val="FF0000"/>
                </a:solidFill>
              </a:rPr>
              <a:t>, </a:t>
            </a:r>
            <a:r>
              <a:rPr lang="en-US" altLang="en-US" sz="2400" dirty="0">
                <a:solidFill>
                  <a:srgbClr val="FF0000"/>
                </a:solidFill>
                <a:hlinkClick r:id="rId7" tooltip="German Empire"/>
              </a:rPr>
              <a:t>German Empire</a:t>
            </a:r>
            <a:r>
              <a:rPr lang="en-US" altLang="en-US" sz="2400" dirty="0">
                <a:solidFill>
                  <a:srgbClr val="FF0000"/>
                </a:solidFill>
              </a:rPr>
              <a:t> </a:t>
            </a:r>
          </a:p>
          <a:p>
            <a:pPr eaLnBrk="1" hangingPunct="1">
              <a:spcBef>
                <a:spcPct val="0"/>
              </a:spcBef>
              <a:buClrTx/>
              <a:buSzTx/>
              <a:buFontTx/>
              <a:buNone/>
            </a:pPr>
            <a:r>
              <a:rPr lang="en-US" altLang="en-US" sz="2400" dirty="0">
                <a:solidFill>
                  <a:srgbClr val="FF0000"/>
                </a:solidFill>
              </a:rPr>
              <a:t>Nationality: </a:t>
            </a:r>
            <a:r>
              <a:rPr lang="en-US" altLang="en-US" sz="2400" dirty="0">
                <a:solidFill>
                  <a:srgbClr val="FF0000"/>
                </a:solidFill>
                <a:hlinkClick r:id="rId8" tooltip="Germany"/>
              </a:rPr>
              <a:t>German</a:t>
            </a:r>
            <a:r>
              <a:rPr lang="en-US" altLang="en-US" sz="2400" dirty="0">
                <a:solidFill>
                  <a:srgbClr val="FF0000"/>
                </a:solidFill>
              </a:rPr>
              <a:t> </a:t>
            </a:r>
          </a:p>
        </p:txBody>
      </p:sp>
      <p:sp>
        <p:nvSpPr>
          <p:cNvPr id="39942" name="Rectangle 5"/>
          <p:cNvSpPr>
            <a:spLocks noChangeArrowheads="1"/>
          </p:cNvSpPr>
          <p:nvPr/>
        </p:nvSpPr>
        <p:spPr bwMode="auto">
          <a:xfrm>
            <a:off x="1381540" y="3468688"/>
            <a:ext cx="8305800" cy="15938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p>
        </p:txBody>
      </p:sp>
      <p:sp>
        <p:nvSpPr>
          <p:cNvPr id="39943"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pic>
        <p:nvPicPr>
          <p:cNvPr id="5" name="Picture 4" descr="A person posing for the camera&#10;&#10;Description automatically generated">
            <a:extLst>
              <a:ext uri="{FF2B5EF4-FFF2-40B4-BE49-F238E27FC236}">
                <a16:creationId xmlns:a16="http://schemas.microsoft.com/office/drawing/2014/main" id="{72E756C4-5994-4A45-BBE5-1205D511B6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9892" y="42203"/>
            <a:ext cx="1862797" cy="2440345"/>
          </a:xfrm>
          <a:prstGeom prst="rect">
            <a:avLst/>
          </a:prstGeom>
        </p:spPr>
      </p:pic>
      <p:pic>
        <p:nvPicPr>
          <p:cNvPr id="15" name="Audio 14">
            <a:hlinkClick r:id="" action="ppaction://media"/>
            <a:extLst>
              <a:ext uri="{FF2B5EF4-FFF2-40B4-BE49-F238E27FC236}">
                <a16:creationId xmlns:a16="http://schemas.microsoft.com/office/drawing/2014/main" id="{C8A9E704-BED1-47C2-BA8C-860ACF58D2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744892"/>
      </p:ext>
    </p:extLst>
  </p:cSld>
  <p:clrMapOvr>
    <a:masterClrMapping/>
  </p:clrMapOvr>
  <mc:AlternateContent xmlns:mc="http://schemas.openxmlformats.org/markup-compatibility/2006" xmlns:p14="http://schemas.microsoft.com/office/powerpoint/2010/main">
    <mc:Choice Requires="p14">
      <p:transition spd="slow" p14:dur="2000" advTm="44852"/>
    </mc:Choice>
    <mc:Fallback xmlns="">
      <p:transition spd="slow" advTm="4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347" x="1433513" y="2547938"/>
          <p14:tracePt t="3590" x="1433513" y="2538413"/>
          <p14:tracePt t="3620" x="1443038" y="2528888"/>
          <p14:tracePt t="3628" x="1452563" y="2520950"/>
          <p14:tracePt t="3684" x="1470025" y="2501900"/>
          <p14:tracePt t="3693" x="1516063" y="2501900"/>
          <p14:tracePt t="3700" x="1606550" y="2501900"/>
          <p14:tracePt t="3710" x="1754188" y="2501900"/>
          <p14:tracePt t="3716" x="1881188" y="2501900"/>
          <p14:tracePt t="3725" x="2046288" y="2501900"/>
          <p14:tracePt t="3731" x="2173288" y="2511425"/>
          <p14:tracePt t="3740" x="2328863" y="2538413"/>
          <p14:tracePt t="3747" x="2438400" y="2557463"/>
          <p14:tracePt t="3757" x="2547938" y="2565400"/>
          <p14:tracePt t="3763" x="2611438" y="2584450"/>
          <p14:tracePt t="3774" x="2647950" y="2584450"/>
          <p14:tracePt t="3779" x="2667000" y="2584450"/>
          <p14:tracePt t="3788" x="2684463" y="2584450"/>
          <p14:tracePt t="3828" x="2693988" y="2584450"/>
          <p14:tracePt t="3844" x="2713038" y="2584450"/>
          <p14:tracePt t="3924" x="2730500" y="2584450"/>
          <p14:tracePt t="3932" x="2740025" y="2584450"/>
          <p14:tracePt t="3944" x="2767013" y="2584450"/>
          <p14:tracePt t="3949" x="2776538" y="2584450"/>
          <p14:tracePt t="3959" x="2794000" y="2584450"/>
          <p14:tracePt t="3964" x="2822575" y="2584450"/>
          <p14:tracePt t="3976" x="2849563" y="2584450"/>
          <p14:tracePt t="3980" x="2876550" y="2584450"/>
          <p14:tracePt t="3992" x="2922588" y="2584450"/>
          <p14:tracePt t="3996" x="2949575" y="2584450"/>
          <p14:tracePt t="4006" x="2976563" y="2584450"/>
          <p14:tracePt t="4012" x="3005138" y="2584450"/>
          <p14:tracePt t="4020" x="3049588" y="2584450"/>
          <p14:tracePt t="4028" x="3059113" y="2584450"/>
          <p14:tracePt t="4036" x="3086100" y="2565400"/>
          <p14:tracePt t="4044" x="3095625" y="2557463"/>
          <p14:tracePt t="4052" x="3132138" y="2557463"/>
          <p14:tracePt t="4061" x="3151188" y="2538413"/>
          <p14:tracePt t="4068" x="3159125" y="2538413"/>
          <p14:tracePt t="4077" x="3168650" y="2528888"/>
          <p14:tracePt t="4084" x="3195638" y="2511425"/>
          <p14:tracePt t="4100" x="3214688" y="2492375"/>
          <p14:tracePt t="4116" x="3224213" y="2492375"/>
          <p14:tracePt t="4148" x="3232150" y="2484438"/>
          <p14:tracePt t="4158" x="3251200" y="2474913"/>
          <p14:tracePt t="4164" x="3260725" y="2474913"/>
          <p14:tracePt t="4176" x="3278188" y="2455863"/>
          <p14:tracePt t="4180" x="3287713" y="2455863"/>
          <p14:tracePt t="4205" x="3297238" y="2447925"/>
          <p14:tracePt t="4292" x="3306763" y="2447925"/>
          <p14:tracePt t="4340" x="3314700" y="2447925"/>
          <p14:tracePt t="4348" x="3333750" y="2447925"/>
          <p14:tracePt t="4358" x="3343275" y="2447925"/>
          <p14:tracePt t="4363" x="3370263" y="2447925"/>
          <p14:tracePt t="4374" x="3397250" y="2447925"/>
          <p14:tracePt t="4380" x="3424238" y="2447925"/>
          <p14:tracePt t="4390" x="3443288" y="2447925"/>
          <p14:tracePt t="4404" x="3470275" y="2447925"/>
          <p14:tracePt t="4412" x="3497263" y="2447925"/>
          <p14:tracePt t="4420" x="3506788" y="2447925"/>
          <p14:tracePt t="4428" x="3525838" y="2447925"/>
          <p14:tracePt t="4443" x="3533775" y="2447925"/>
          <p14:tracePt t="4539" x="3552825" y="2447925"/>
          <p14:tracePt t="4579" x="3562350" y="2447925"/>
          <p14:tracePt t="4603" x="3570288" y="2447925"/>
          <p14:tracePt t="7036" x="3579813" y="2447925"/>
          <p14:tracePt t="7044" x="3598863" y="2447925"/>
          <p14:tracePt t="7052" x="3606800" y="2438400"/>
          <p14:tracePt t="7060" x="3616325" y="2428875"/>
          <p14:tracePt t="7079" x="3635375" y="2419350"/>
          <p14:tracePt t="7084" x="3716338" y="2419350"/>
          <p14:tracePt t="7094" x="3808413" y="2419350"/>
          <p14:tracePt t="7100" x="3844925" y="2419350"/>
          <p14:tracePt t="7116" x="3862388" y="2419350"/>
          <p14:tracePt t="7126" x="3871913" y="2419350"/>
          <p14:tracePt t="7190" x="3881438" y="2419350"/>
          <p14:tracePt t="7196" x="3890963" y="2419350"/>
          <p14:tracePt t="7292" x="3898900" y="2419350"/>
          <p14:tracePt t="7990" x="3890963" y="2411413"/>
          <p14:tracePt t="7999" x="3844925" y="2411413"/>
          <p14:tracePt t="8008" x="3817938" y="2411413"/>
          <p14:tracePt t="8013" x="3798888" y="2411413"/>
          <p14:tracePt t="8020" x="3771900" y="2411413"/>
          <p14:tracePt t="8028" x="3762375" y="2411413"/>
          <p14:tracePt t="8035" x="3735388" y="2411413"/>
          <p14:tracePt t="8051" x="3708400" y="2428875"/>
          <p14:tracePt t="8093" x="3689350" y="2428875"/>
          <p14:tracePt t="8099" x="3671888" y="2428875"/>
          <p14:tracePt t="8107" x="3652838" y="2428875"/>
          <p14:tracePt t="8115" x="3635375" y="2428875"/>
          <p14:tracePt t="8125" x="3616325" y="2428875"/>
          <p14:tracePt t="8132" x="3598863" y="2428875"/>
          <p14:tracePt t="8143" x="3579813" y="2428875"/>
          <p14:tracePt t="8157" x="3562350" y="2428875"/>
          <p14:tracePt t="8195" x="3552825" y="2428875"/>
          <p14:tracePt t="8227" x="3533775" y="2428875"/>
          <p14:tracePt t="8244" x="3525838" y="2428875"/>
          <p14:tracePt t="8252" x="3497263" y="2438400"/>
          <p14:tracePt t="8260" x="3479800" y="2438400"/>
          <p14:tracePt t="8284" x="3470275" y="2438400"/>
          <p14:tracePt t="8300" x="3460750" y="2455863"/>
          <p14:tracePt t="8309" x="3452813" y="2455863"/>
          <p14:tracePt t="9916" x="3433763" y="2455863"/>
          <p14:tracePt t="9925" x="3406775" y="2455863"/>
          <p14:tracePt t="9932" x="3370263" y="2465388"/>
          <p14:tracePt t="9942" x="3343275" y="2465388"/>
          <p14:tracePt t="9949" x="3333750" y="2465388"/>
          <p14:tracePt t="9963" x="3324225" y="2465388"/>
          <p14:tracePt t="9965" x="3314700" y="2465388"/>
          <p14:tracePt t="9980" x="3297238" y="2465388"/>
          <p14:tracePt t="10068" x="3287713" y="2465388"/>
          <p14:tracePt t="10084" x="3278188" y="2465388"/>
          <p14:tracePt t="10093" x="3270250" y="2465388"/>
          <p14:tracePt t="10180" x="3260725" y="2465388"/>
          <p14:tracePt t="10212" x="3251200" y="2465388"/>
          <p14:tracePt t="10228" x="3241675" y="2465388"/>
          <p14:tracePt t="10260" x="3224213" y="2465388"/>
          <p14:tracePt t="10276" x="3214688" y="2465388"/>
          <p14:tracePt t="10284" x="3195638" y="2465388"/>
          <p14:tracePt t="10292" x="3187700" y="2465388"/>
          <p14:tracePt t="10300" x="3178175" y="2465388"/>
          <p14:tracePt t="10316" x="3168650" y="2465388"/>
          <p14:tracePt t="10326" x="3151188" y="2465388"/>
          <p14:tracePt t="10332" x="3141663" y="2465388"/>
          <p14:tracePt t="10360" x="3122613" y="2465388"/>
          <p14:tracePt t="15068" x="3114675" y="2465388"/>
          <p14:tracePt t="15094" x="3114675" y="2474913"/>
          <p14:tracePt t="15109" x="3086100" y="2492375"/>
          <p14:tracePt t="15132" x="3078163" y="2492375"/>
          <p14:tracePt t="15206" x="3068638" y="2501900"/>
          <p14:tracePt t="15228" x="3059113" y="2501900"/>
          <p14:tracePt t="15660" x="3049588" y="2511425"/>
          <p14:tracePt t="15668" x="3041650" y="2520950"/>
          <p14:tracePt t="15684" x="3041650" y="2528888"/>
          <p14:tracePt t="15700" x="3041650" y="2547938"/>
          <p14:tracePt t="15708" x="3032125" y="2565400"/>
          <p14:tracePt t="15715" x="3022600" y="2574925"/>
          <p14:tracePt t="15724" x="3013075" y="2601913"/>
          <p14:tracePt t="15740" x="2995613" y="2647950"/>
          <p14:tracePt t="15747" x="2995613" y="2657475"/>
          <p14:tracePt t="15756" x="2986088" y="2657475"/>
          <p14:tracePt t="15763" x="2986088" y="2674938"/>
          <p14:tracePt t="15772" x="2986088" y="2684463"/>
          <p14:tracePt t="15779" x="2986088" y="2711450"/>
          <p14:tracePt t="15787" x="2986088" y="2740025"/>
          <p14:tracePt t="15796" x="2949575" y="2803525"/>
          <p14:tracePt t="15803" x="2913063" y="2820988"/>
          <p14:tracePt t="15811" x="2886075" y="2830513"/>
          <p14:tracePt t="15819" x="2876550" y="2840038"/>
          <p14:tracePt t="15827" x="2867025" y="2849563"/>
          <p14:tracePt t="15851" x="2859088" y="2867025"/>
          <p14:tracePt t="15859" x="2849563" y="2876550"/>
          <p14:tracePt t="15867" x="2840038" y="2886075"/>
          <p14:tracePt t="15875" x="2822575" y="2903538"/>
          <p14:tracePt t="15883" x="2813050" y="2913063"/>
          <p14:tracePt t="15892" x="2803525" y="2940050"/>
          <p14:tracePt t="15899" x="2794000" y="2949575"/>
          <p14:tracePt t="15908" x="2776538" y="2968625"/>
          <p14:tracePt t="15924" x="2767013" y="2976563"/>
          <p14:tracePt t="15931" x="2757488" y="2995613"/>
          <p14:tracePt t="15940" x="2740025" y="3032125"/>
          <p14:tracePt t="15960" x="2713038" y="3049588"/>
          <p14:tracePt t="15963" x="2693988" y="3068638"/>
          <p14:tracePt t="15974" x="2684463" y="3078163"/>
          <p14:tracePt t="15988" x="2667000" y="3095625"/>
          <p14:tracePt t="15995" x="2630488" y="3132138"/>
          <p14:tracePt t="16003" x="2620963" y="3141663"/>
          <p14:tracePt t="16019" x="2611438" y="3159125"/>
          <p14:tracePt t="16035" x="2593975" y="3178175"/>
          <p14:tracePt t="16043" x="2584450" y="3187700"/>
          <p14:tracePt t="16051" x="2574925" y="3195638"/>
          <p14:tracePt t="16059" x="2547938" y="3214688"/>
          <p14:tracePt t="16067" x="2530475" y="3224213"/>
          <p14:tracePt t="16076" x="2520950" y="3232150"/>
          <p14:tracePt t="16083" x="2511425" y="3251200"/>
          <p14:tracePt t="16092" x="2493963" y="3268663"/>
          <p14:tracePt t="16099" x="2484438" y="3268663"/>
          <p14:tracePt t="16108" x="2465388" y="3287713"/>
          <p14:tracePt t="16115" x="2457450" y="3297238"/>
          <p14:tracePt t="16125" x="2457450" y="3305175"/>
          <p14:tracePt t="16131" x="2447925" y="3314700"/>
          <p14:tracePt t="16141" x="2447925" y="3324225"/>
          <p14:tracePt t="16147" x="2438400" y="3341688"/>
          <p14:tracePt t="16158" x="2428875" y="3351213"/>
          <p14:tracePt t="16163" x="2428875" y="3360738"/>
          <p14:tracePt t="16173" x="2419350" y="3378200"/>
          <p14:tracePt t="16179" x="2419350" y="3387725"/>
          <p14:tracePt t="16192" x="2411413" y="3387725"/>
          <p14:tracePt t="16196" x="2401888" y="3397250"/>
          <p14:tracePt t="16220" x="2392363" y="3406775"/>
          <p14:tracePt t="16228" x="2382838" y="3414713"/>
          <p14:tracePt t="16236" x="2374900" y="3433763"/>
          <p14:tracePt t="16245" x="2365375" y="3443288"/>
          <p14:tracePt t="16252" x="2355850" y="3451225"/>
          <p14:tracePt t="16261" x="2338388" y="3470275"/>
          <p14:tracePt t="16268" x="2319338" y="3479800"/>
          <p14:tracePt t="16278" x="2309813" y="3479800"/>
          <p14:tracePt t="16284" x="2292350" y="3497263"/>
          <p14:tracePt t="16293" x="2282825" y="3506788"/>
          <p14:tracePt t="16300" x="2273300" y="3516313"/>
          <p14:tracePt t="16309" x="2273300" y="3524250"/>
          <p14:tracePt t="16316" x="2236788" y="3552825"/>
          <p14:tracePt t="16326" x="2236788" y="3560763"/>
          <p14:tracePt t="16332" x="2219325" y="3579813"/>
          <p14:tracePt t="16342" x="2200275" y="3597275"/>
          <p14:tracePt t="16348" x="2192338" y="3606800"/>
          <p14:tracePt t="16359" x="2173288" y="3625850"/>
          <p14:tracePt t="16364" x="2163763" y="3643313"/>
          <p14:tracePt t="16375" x="2163763" y="3662363"/>
          <p14:tracePt t="16380" x="2146300" y="3679825"/>
          <p14:tracePt t="16393" x="2146300" y="3689350"/>
          <p14:tracePt t="16397" x="2136775" y="3698875"/>
          <p14:tracePt t="16406" x="2136775" y="3706813"/>
          <p14:tracePt t="16412" x="2119313" y="3735388"/>
          <p14:tracePt t="16420" x="2109788" y="3743325"/>
          <p14:tracePt t="16429" x="2090738" y="3762375"/>
          <p14:tracePt t="16436" x="2082800" y="3771900"/>
          <p14:tracePt t="16446" x="2082800" y="3789363"/>
          <p14:tracePt t="16461" x="2082800" y="3798888"/>
          <p14:tracePt t="16468" x="2073275" y="3798888"/>
          <p14:tracePt t="16484" x="2063750" y="3808413"/>
          <p14:tracePt t="16557" x="2063750" y="3816350"/>
          <p14:tracePt t="17141" x="2063750" y="3798888"/>
          <p14:tracePt t="17148" x="2054225" y="3779838"/>
          <p14:tracePt t="17174" x="2054225" y="3752850"/>
          <p14:tracePt t="17180" x="2054225" y="3743325"/>
          <p14:tracePt t="17191" x="2054225" y="3735388"/>
          <p14:tracePt t="17196" x="2036763" y="3716338"/>
          <p14:tracePt t="17212" x="2036763" y="3706813"/>
          <p14:tracePt t="17220" x="2036763" y="3698875"/>
          <p14:tracePt t="17228" x="2036763" y="3670300"/>
          <p14:tracePt t="17236" x="2036763" y="3662363"/>
          <p14:tracePt t="17244" x="2027238" y="3625850"/>
          <p14:tracePt t="17252" x="2027238" y="3616325"/>
          <p14:tracePt t="17260" x="2027238" y="3597275"/>
          <p14:tracePt t="17268" x="2027238" y="3579813"/>
          <p14:tracePt t="17277" x="2009775" y="3543300"/>
          <p14:tracePt t="17284" x="2009775" y="3533775"/>
          <p14:tracePt t="17300" x="2009775" y="3524250"/>
          <p14:tracePt t="17309" x="2000250" y="3516313"/>
          <p14:tracePt t="17331" x="2000250" y="3497263"/>
          <p14:tracePt t="17341" x="2000250" y="3487738"/>
          <p14:tracePt t="17347" x="2000250" y="3470275"/>
          <p14:tracePt t="17357" x="2000250" y="3460750"/>
          <p14:tracePt t="17363" x="1990725" y="3460750"/>
          <p14:tracePt t="17374" x="1973263" y="3443288"/>
          <p14:tracePt t="17380" x="1954213" y="3433763"/>
          <p14:tracePt t="17390" x="1954213" y="3424238"/>
          <p14:tracePt t="17396" x="1944688" y="3414713"/>
          <p14:tracePt t="17404" x="1927225" y="3406775"/>
          <p14:tracePt t="17412" x="1908175" y="3406775"/>
          <p14:tracePt t="17419" x="1890713" y="3387725"/>
          <p14:tracePt t="17436" x="1881188" y="3387725"/>
          <p14:tracePt t="17444" x="1854200" y="3378200"/>
          <p14:tracePt t="17468" x="1835150" y="3378200"/>
          <p14:tracePt t="17476" x="1827213" y="3378200"/>
          <p14:tracePt t="17484" x="1798638" y="3378200"/>
          <p14:tracePt t="17493" x="1771650" y="3360738"/>
          <p14:tracePt t="17500" x="1744663" y="3341688"/>
          <p14:tracePt t="17508" x="1698625" y="3341688"/>
          <p14:tracePt t="17517" x="1644650" y="3324225"/>
          <p14:tracePt t="17524" x="1598613" y="3314700"/>
          <p14:tracePt t="17531" x="1562100" y="3314700"/>
          <p14:tracePt t="17541" x="1516063" y="3287713"/>
          <p14:tracePt t="17548" x="1489075" y="3287713"/>
          <p14:tracePt t="17557" x="1470025" y="3287713"/>
          <p14:tracePt t="17613" x="1460500" y="3287713"/>
          <p14:tracePt t="17627" x="1443038" y="3287713"/>
          <p14:tracePt t="17651" x="1433513" y="3287713"/>
          <p14:tracePt t="17684" x="1423988" y="3287713"/>
          <p14:tracePt t="18469" x="1416050" y="3297238"/>
          <p14:tracePt t="18476" x="1423988" y="3305175"/>
          <p14:tracePt t="18484" x="1443038" y="3305175"/>
          <p14:tracePt t="18494" x="1479550" y="3305175"/>
          <p14:tracePt t="18501" x="1506538" y="3305175"/>
          <p14:tracePt t="18509" x="1525588" y="3305175"/>
          <p14:tracePt t="18516" x="1543050" y="3305175"/>
          <p14:tracePt t="18532" x="1562100" y="3305175"/>
          <p14:tracePt t="18543" x="1570038" y="3305175"/>
          <p14:tracePt t="18549" x="1598613" y="3305175"/>
          <p14:tracePt t="18559" x="1635125" y="3314700"/>
          <p14:tracePt t="18564" x="1698625" y="3314700"/>
          <p14:tracePt t="18575" x="1771650" y="3341688"/>
          <p14:tracePt t="18580" x="1827213" y="3341688"/>
          <p14:tracePt t="18590" x="1908175" y="3351213"/>
          <p14:tracePt t="18597" x="1944688" y="3351213"/>
          <p14:tracePt t="18604" x="1973263" y="3351213"/>
          <p14:tracePt t="18628" x="1990725" y="3351213"/>
          <p14:tracePt t="18644" x="2000250" y="3351213"/>
          <p14:tracePt t="18652" x="2017713" y="3351213"/>
          <p14:tracePt t="18661" x="2027238" y="3351213"/>
          <p14:tracePt t="18668" x="2054225" y="3351213"/>
          <p14:tracePt t="18677" x="2073275" y="3351213"/>
          <p14:tracePt t="18683" x="2090738" y="3351213"/>
          <p14:tracePt t="18693" x="2109788" y="3351213"/>
          <p14:tracePt t="18699" x="2127250" y="3351213"/>
          <p14:tracePt t="18715" x="2155825" y="3351213"/>
          <p14:tracePt t="18725" x="2182813" y="3351213"/>
          <p14:tracePt t="18732" x="2236788" y="3351213"/>
          <p14:tracePt t="18741" x="2319338" y="3351213"/>
          <p14:tracePt t="18747" x="2392363" y="3351213"/>
          <p14:tracePt t="18758" x="2465388" y="3351213"/>
          <p14:tracePt t="18763" x="2557463" y="3351213"/>
          <p14:tracePt t="18773" x="2647950" y="3351213"/>
          <p14:tracePt t="18780" x="2740025" y="3351213"/>
          <p14:tracePt t="18790" x="2830513" y="3351213"/>
          <p14:tracePt t="18795" x="2859088" y="3351213"/>
          <p14:tracePt t="18805" x="2876550" y="3351213"/>
          <p14:tracePt t="18811" x="2886075" y="3351213"/>
          <p14:tracePt t="18852" x="2895600" y="3351213"/>
          <p14:tracePt t="18859" x="2903538" y="3351213"/>
          <p14:tracePt t="18868" x="2913063" y="3341688"/>
          <p14:tracePt t="18876" x="2922588" y="3333750"/>
          <p14:tracePt t="18892" x="2932113" y="3333750"/>
          <p14:tracePt t="18932" x="2940050" y="3333750"/>
          <p14:tracePt t="18941" x="2959100" y="3333750"/>
          <p14:tracePt t="18948" x="2968625" y="3324225"/>
          <p14:tracePt t="19004" x="2976563" y="3324225"/>
          <p14:tracePt t="19436" x="2986088" y="3314700"/>
          <p14:tracePt t="19444" x="3005138" y="3297238"/>
          <p14:tracePt t="19452" x="3068638" y="3278188"/>
          <p14:tracePt t="19461" x="3095625" y="3268663"/>
          <p14:tracePt t="19468" x="3141663" y="3241675"/>
          <p14:tracePt t="19477" x="3195638" y="3232150"/>
          <p14:tracePt t="19484" x="3297238" y="3187700"/>
          <p14:tracePt t="19493" x="3662363" y="3151188"/>
          <p14:tracePt t="19500" x="3844925" y="3132138"/>
          <p14:tracePt t="19509" x="4054475" y="3105150"/>
          <p14:tracePt t="19516" x="4237038" y="3086100"/>
          <p14:tracePt t="19525" x="4456113" y="3086100"/>
          <p14:tracePt t="19532" x="4621213" y="3086100"/>
          <p14:tracePt t="19542" x="4803775" y="3086100"/>
          <p14:tracePt t="19548" x="4968875" y="3086100"/>
          <p14:tracePt t="19558" x="5141913" y="3086100"/>
          <p14:tracePt t="19564" x="5341938" y="3086100"/>
          <p14:tracePt t="19575" x="5507038" y="3086100"/>
          <p14:tracePt t="19580" x="5670550" y="3086100"/>
          <p14:tracePt t="19590" x="5818188" y="3086100"/>
          <p14:tracePt t="19596" x="5964238" y="3078163"/>
          <p14:tracePt t="19605" x="6073775" y="3059113"/>
          <p14:tracePt t="19612" x="6183313" y="3059113"/>
          <p14:tracePt t="19620" x="6273800" y="3059113"/>
          <p14:tracePt t="19628" x="6438900" y="3059113"/>
          <p14:tracePt t="19636" x="6565900" y="3059113"/>
          <p14:tracePt t="19644" x="6694488" y="3059113"/>
          <p14:tracePt t="19652" x="6821488" y="3059113"/>
          <p14:tracePt t="19660" x="6913563" y="3059113"/>
          <p14:tracePt t="19668" x="7040563" y="3059113"/>
          <p14:tracePt t="19677" x="7205663" y="3059113"/>
          <p14:tracePt t="19684" x="7351713" y="3059113"/>
          <p14:tracePt t="19694" x="7516813" y="3059113"/>
          <p14:tracePt t="19700" x="7680325" y="3059113"/>
          <p14:tracePt t="19709" x="7845425" y="3059113"/>
          <p14:tracePt t="19716" x="8027988" y="3059113"/>
          <p14:tracePt t="19725" x="8183563" y="3059113"/>
          <p14:tracePt t="19732" x="8329613" y="3059113"/>
          <p14:tracePt t="19742" x="8447088" y="3049588"/>
          <p14:tracePt t="19748" x="8539163" y="3049588"/>
          <p14:tracePt t="19759" x="8612188" y="3022600"/>
          <p14:tracePt t="19764" x="8694738" y="3005138"/>
          <p14:tracePt t="19775" x="8712200" y="3005138"/>
          <p14:tracePt t="19780" x="8739188" y="3005138"/>
          <p14:tracePt t="19791" x="8767763" y="2986088"/>
          <p14:tracePt t="19796" x="8794750" y="2986088"/>
          <p14:tracePt t="19809" x="8840788" y="2976563"/>
          <p14:tracePt t="19814" x="8858250" y="2959100"/>
          <p14:tracePt t="19820" x="8867775" y="2949575"/>
          <p14:tracePt t="19829" x="8904288" y="2930525"/>
          <p14:tracePt t="19836" x="8959850" y="2930525"/>
          <p14:tracePt t="19844" x="9004300" y="2930525"/>
          <p14:tracePt t="19852" x="9059863" y="2922588"/>
          <p14:tracePt t="19861" x="9132888" y="2922588"/>
          <p14:tracePt t="19869" x="9205913" y="2922588"/>
          <p14:tracePt t="19877" x="9288463" y="2922588"/>
          <p14:tracePt t="19884" x="9361488" y="2922588"/>
          <p14:tracePt t="19894" x="9434513" y="2922588"/>
          <p14:tracePt t="19900" x="9525000" y="2922588"/>
          <p14:tracePt t="19910" x="9707563" y="2922588"/>
          <p14:tracePt t="19916" x="9817100" y="2922588"/>
          <p14:tracePt t="19926" x="9890125" y="2922588"/>
          <p14:tracePt t="19932" x="9926638" y="2922588"/>
          <p14:tracePt t="19944" x="9963150" y="2922588"/>
          <p14:tracePt t="19960" x="9982200" y="2903538"/>
          <p14:tracePt t="20020" x="9999663" y="2903538"/>
          <p14:tracePt t="20028" x="10036175" y="2913063"/>
          <p14:tracePt t="20036" x="10118725" y="2922588"/>
          <p14:tracePt t="20044" x="10174288" y="2930525"/>
          <p14:tracePt t="20052" x="10247313" y="2930525"/>
          <p14:tracePt t="20062" x="10291763" y="2959100"/>
          <p14:tracePt t="20068" x="10328275" y="2959100"/>
          <p14:tracePt t="20078" x="10356850" y="2959100"/>
          <p14:tracePt t="20084" x="10383838" y="2959100"/>
          <p14:tracePt t="20094" x="10401300" y="2959100"/>
          <p14:tracePt t="20100" x="10429875" y="2959100"/>
          <p14:tracePt t="20111" x="10437813" y="2959100"/>
          <p14:tracePt t="20116" x="10466388" y="2959100"/>
          <p14:tracePt t="20125" x="10483850" y="2959100"/>
          <p14:tracePt t="20132" x="10493375" y="2959100"/>
          <p14:tracePt t="20212" x="10502900" y="2959100"/>
          <p14:tracePt t="20589" x="10493375" y="2959100"/>
          <p14:tracePt t="20596" x="10401300" y="2959100"/>
          <p14:tracePt t="20605" x="10310813" y="2959100"/>
          <p14:tracePt t="20612" x="10145713" y="2959100"/>
          <p14:tracePt t="20620" x="9945688" y="2959100"/>
          <p14:tracePt t="20628" x="9726613" y="2959100"/>
          <p14:tracePt t="20636" x="9461500" y="2959100"/>
          <p14:tracePt t="20644" x="9086850" y="2959100"/>
          <p14:tracePt t="20652" x="8675688" y="2959100"/>
          <p14:tracePt t="20661" x="8264525" y="2959100"/>
          <p14:tracePt t="20668" x="7816850" y="2959100"/>
          <p14:tracePt t="20676" x="7407275" y="2959100"/>
          <p14:tracePt t="20684" x="6959600" y="2959100"/>
          <p14:tracePt t="20692" x="6557963" y="2959100"/>
          <p14:tracePt t="20700" x="6110288" y="2959100"/>
          <p14:tracePt t="20709" x="5662613" y="2959100"/>
          <p14:tracePt t="20716" x="5214938" y="2959100"/>
          <p14:tracePt t="20726" x="4767263" y="2959100"/>
          <p14:tracePt t="20732" x="4283075" y="2959100"/>
          <p14:tracePt t="20742" x="3798888" y="2959100"/>
          <p14:tracePt t="20748" x="3351213" y="2959100"/>
          <p14:tracePt t="20759" x="2976563" y="2959100"/>
          <p14:tracePt t="20764" x="2676525" y="2959100"/>
          <p14:tracePt t="20776" x="2328863" y="2976563"/>
          <p14:tracePt t="20780" x="2146300" y="3022600"/>
          <p14:tracePt t="20790" x="1963738" y="3049588"/>
          <p14:tracePt t="20797" x="1835150" y="3068638"/>
          <p14:tracePt t="20804" x="1735138" y="3095625"/>
          <p14:tracePt t="20812" x="1606550" y="3141663"/>
          <p14:tracePt t="20824" x="1579563" y="3151188"/>
          <p14:tracePt t="20828" x="1516063" y="3168650"/>
          <p14:tracePt t="20836" x="1506538" y="3168650"/>
          <p14:tracePt t="20843" x="1470025" y="3178175"/>
          <p14:tracePt t="20851" x="1423988" y="3205163"/>
          <p14:tracePt t="20860" x="1416050" y="3205163"/>
          <p14:tracePt t="20868" x="1370013" y="3205163"/>
          <p14:tracePt t="20876" x="1333500" y="3205163"/>
          <p14:tracePt t="20883" x="1277938" y="3205163"/>
          <p14:tracePt t="20893" x="1196975" y="3205163"/>
          <p14:tracePt t="20899" x="1141413" y="3205163"/>
          <p14:tracePt t="20909" x="1050925" y="3205163"/>
          <p14:tracePt t="20915" x="995363" y="3205163"/>
          <p14:tracePt t="20924" x="931863" y="3214688"/>
          <p14:tracePt t="20932" x="876300" y="3214688"/>
          <p14:tracePt t="20943" x="858838" y="3232150"/>
          <p14:tracePt t="20947" x="839788" y="3241675"/>
          <p14:tracePt t="20958" x="831850" y="3251200"/>
          <p14:tracePt t="20974" x="831850" y="3260725"/>
          <p14:tracePt t="20979" x="831850" y="3278188"/>
          <p14:tracePt t="20990" x="831850" y="3287713"/>
          <p14:tracePt t="20995" x="831850" y="3305175"/>
          <p14:tracePt t="21004" x="831850" y="3333750"/>
          <p14:tracePt t="21012" x="831850" y="3341688"/>
          <p14:tracePt t="21019" x="831850" y="3360738"/>
          <p14:tracePt t="21027" x="831850" y="3370263"/>
          <p14:tracePt t="21036" x="831850" y="3387725"/>
          <p14:tracePt t="21043" x="831850" y="3414713"/>
          <p14:tracePt t="21060" x="849313" y="3451225"/>
          <p14:tracePt t="21068" x="868363" y="3470275"/>
          <p14:tracePt t="21076" x="868363" y="3479800"/>
          <p14:tracePt t="21084" x="876300" y="3487738"/>
          <p14:tracePt t="21141" x="885825" y="3487738"/>
          <p14:tracePt t="21164" x="904875" y="3487738"/>
          <p14:tracePt t="21180" x="912813" y="3487738"/>
          <p14:tracePt t="21192" x="931863" y="3487738"/>
          <p14:tracePt t="21196" x="941388" y="3487738"/>
          <p14:tracePt t="21204" x="941388" y="3479800"/>
          <p14:tracePt t="21212" x="949325" y="3479800"/>
          <p14:tracePt t="21292" x="958850" y="3479800"/>
          <p14:tracePt t="21300" x="968375" y="3470275"/>
          <p14:tracePt t="21317" x="977900" y="3460750"/>
          <p14:tracePt t="21332" x="985838" y="3460750"/>
          <p14:tracePt t="21342" x="1014413" y="3460750"/>
          <p14:tracePt t="21348" x="1031875" y="3460750"/>
          <p14:tracePt t="21364" x="1058863" y="3460750"/>
          <p14:tracePt t="21376" x="1077913" y="3460750"/>
          <p14:tracePt t="21380" x="1087438" y="3460750"/>
          <p14:tracePt t="21405" x="1104900" y="3460750"/>
          <p14:tracePt t="21412" x="1141413" y="3460750"/>
          <p14:tracePt t="21420" x="1177925" y="3460750"/>
          <p14:tracePt t="21428" x="1204913" y="3460750"/>
          <p14:tracePt t="21436" x="1233488" y="3460750"/>
          <p14:tracePt t="21445" x="1270000" y="3460750"/>
          <p14:tracePt t="21452" x="1314450" y="3460750"/>
          <p14:tracePt t="21460" x="1343025" y="3460750"/>
          <p14:tracePt t="21469" x="1370013" y="3460750"/>
          <p14:tracePt t="21477" x="1416050" y="3460750"/>
          <p14:tracePt t="21485" x="1433513" y="3460750"/>
          <p14:tracePt t="21493" x="1460500" y="3460750"/>
          <p14:tracePt t="21500" x="1470025" y="3460750"/>
          <p14:tracePt t="21509" x="1489075" y="3460750"/>
          <p14:tracePt t="21812" x="1506538" y="3460750"/>
          <p14:tracePt t="21822" x="1516063" y="3460750"/>
          <p14:tracePt t="21830" x="1525588" y="3470275"/>
          <p14:tracePt t="21844" x="1552575" y="3506788"/>
          <p14:tracePt t="21852" x="1570038" y="3516313"/>
          <p14:tracePt t="21861" x="1579563" y="3524250"/>
          <p14:tracePt t="21868" x="1589088" y="3533775"/>
          <p14:tracePt t="21877" x="1598613" y="3543300"/>
          <p14:tracePt t="21884" x="1616075" y="3560763"/>
          <p14:tracePt t="21900" x="1625600" y="3560763"/>
          <p14:tracePt t="21963" x="1625600" y="3570288"/>
          <p14:tracePt t="21973" x="1625600" y="3579813"/>
          <p14:tracePt t="21979" x="1635125" y="3606800"/>
          <p14:tracePt t="21991" x="1635125" y="3625850"/>
          <p14:tracePt t="21995" x="1635125" y="3633788"/>
          <p14:tracePt t="22003" x="1635125" y="3652838"/>
          <p14:tracePt t="22011" x="1652588" y="3670300"/>
          <p14:tracePt t="22020" x="1652588" y="3679825"/>
          <p14:tracePt t="22028" x="1662113" y="3679825"/>
          <p14:tracePt t="22060" x="1662113" y="3698875"/>
          <p14:tracePt t="22084" x="1662113" y="3706813"/>
          <p14:tracePt t="22093" x="1662113" y="3716338"/>
          <p14:tracePt t="22100" x="1662113" y="3725863"/>
          <p14:tracePt t="22109" x="1662113" y="3735388"/>
          <p14:tracePt t="22116" x="1662113" y="3762375"/>
          <p14:tracePt t="22132" x="1671638" y="3771900"/>
          <p14:tracePt t="22144" x="1671638" y="3779838"/>
          <p14:tracePt t="22733" x="1689100" y="3789363"/>
          <p14:tracePt t="22741" x="1735138" y="3789363"/>
          <p14:tracePt t="22748" x="1762125" y="3789363"/>
          <p14:tracePt t="22759" x="1790700" y="3789363"/>
          <p14:tracePt t="22765" x="1817688" y="3789363"/>
          <p14:tracePt t="22775" x="1871663" y="3789363"/>
          <p14:tracePt t="22781" x="1963738" y="3789363"/>
          <p14:tracePt t="22790" x="2036763" y="3789363"/>
          <p14:tracePt t="22796" x="2119313" y="3789363"/>
          <p14:tracePt t="22805" x="2209800" y="3789363"/>
          <p14:tracePt t="22812" x="2282825" y="3816350"/>
          <p14:tracePt t="22820" x="2382838" y="3825875"/>
          <p14:tracePt t="22830" x="2457450" y="3825875"/>
          <p14:tracePt t="22838" x="2530475" y="3844925"/>
          <p14:tracePt t="22848" x="2574925" y="3852863"/>
          <p14:tracePt t="22852" x="2603500" y="3852863"/>
          <p14:tracePt t="22862" x="2630488" y="3852863"/>
          <p14:tracePt t="22868" x="2647950" y="3852863"/>
          <p14:tracePt t="22877" x="2657475" y="3852863"/>
          <p14:tracePt t="22892" x="2667000" y="3852863"/>
          <p14:tracePt t="22900" x="2676525" y="3852863"/>
          <p14:tracePt t="22925" x="2684463" y="3852863"/>
          <p14:tracePt t="22942" x="2693988" y="3852863"/>
          <p14:tracePt t="22959" x="2720975" y="3852863"/>
          <p14:tracePt t="22963" x="2749550" y="3852863"/>
          <p14:tracePt t="22975" x="2794000" y="3852863"/>
          <p14:tracePt t="22979" x="2830513" y="3852863"/>
          <p14:tracePt t="22989" x="2913063" y="3852863"/>
          <p14:tracePt t="22995" x="2986088" y="3852863"/>
          <p14:tracePt t="23003" x="3086100" y="3852863"/>
          <p14:tracePt t="23011" x="3178175" y="3852863"/>
          <p14:tracePt t="23020" x="3270250" y="3852863"/>
          <p14:tracePt t="23028" x="3360738" y="3852863"/>
          <p14:tracePt t="23035" x="3433763" y="3852863"/>
          <p14:tracePt t="23043" x="3460750" y="3852863"/>
          <p14:tracePt t="23051" x="3489325" y="3852863"/>
          <p14:tracePt t="23060" x="3525838" y="3852863"/>
          <p14:tracePt t="23164" x="3533775" y="3852863"/>
          <p14:tracePt t="23175" x="3562350" y="3852863"/>
          <p14:tracePt t="23196" x="3570288" y="3852863"/>
          <p14:tracePt t="23204" x="3579813" y="3844925"/>
          <p14:tracePt t="23212" x="3589338" y="3835400"/>
          <p14:tracePt t="23221" x="3598863" y="3825875"/>
          <p14:tracePt t="23228" x="3616325" y="3825875"/>
          <p14:tracePt t="23235" x="3635375" y="3825875"/>
          <p14:tracePt t="23243" x="3671888" y="3825875"/>
          <p14:tracePt t="23251" x="3725863" y="3825875"/>
          <p14:tracePt t="23259" x="3817938" y="3825875"/>
          <p14:tracePt t="23267" x="3908425" y="3825875"/>
          <p14:tracePt t="23275" x="4000500" y="3825875"/>
          <p14:tracePt t="23283" x="4090988" y="3825875"/>
          <p14:tracePt t="23292" x="4183063" y="3825875"/>
          <p14:tracePt t="23299" x="4438650" y="3825875"/>
          <p14:tracePt t="23308" x="4529138" y="3825875"/>
          <p14:tracePt t="23315" x="4548188" y="3825875"/>
          <p14:tracePt t="23325" x="4602163" y="3825875"/>
          <p14:tracePt t="23331" x="4630738" y="3825875"/>
          <p14:tracePt t="23341" x="4657725" y="3825875"/>
          <p14:tracePt t="23358" x="4667250" y="3825875"/>
          <p14:tracePt t="23396" x="4684713" y="3825875"/>
          <p14:tracePt t="23404" x="4694238" y="3825875"/>
          <p14:tracePt t="23412" x="4703763" y="3816350"/>
          <p14:tracePt t="23420" x="4711700" y="3816350"/>
          <p14:tracePt t="23428" x="4721225" y="3816350"/>
          <p14:tracePt t="23436" x="4740275" y="3816350"/>
          <p14:tracePt t="23445" x="4757738" y="3816350"/>
          <p14:tracePt t="23452" x="4784725" y="3816350"/>
          <p14:tracePt t="23460" x="4813300" y="3816350"/>
          <p14:tracePt t="23468" x="4849813" y="3816350"/>
          <p14:tracePt t="23477" x="4876800" y="3816350"/>
          <p14:tracePt t="23485" x="4913313" y="3816350"/>
          <p14:tracePt t="23494" x="4932363" y="3816350"/>
          <p14:tracePt t="23500" x="4968875" y="3835400"/>
          <p14:tracePt t="23525" x="4986338" y="3835400"/>
          <p14:tracePt t="23564" x="4995863" y="3835400"/>
          <p14:tracePt t="23573" x="5022850" y="3835400"/>
          <p14:tracePt t="23581" x="5041900" y="3835400"/>
          <p14:tracePt t="23590" x="5068888" y="3835400"/>
          <p14:tracePt t="23596" x="5114925" y="3835400"/>
          <p14:tracePt t="23604" x="5151438" y="3835400"/>
          <p14:tracePt t="23612" x="5195888" y="3835400"/>
          <p14:tracePt t="23628" x="5214938" y="3835400"/>
          <p14:tracePt t="23636" x="5224463" y="3835400"/>
          <p14:tracePt t="23668" x="5232400" y="3835400"/>
          <p14:tracePt t="23677" x="5241925" y="3835400"/>
          <p14:tracePt t="23684" x="5251450" y="3835400"/>
          <p14:tracePt t="23693" x="5260975" y="3835400"/>
          <p14:tracePt t="23700" x="5268913" y="3835400"/>
          <p14:tracePt t="23716" x="5287963" y="3835400"/>
          <p14:tracePt t="23733" x="5305425" y="3835400"/>
          <p14:tracePt t="23759" x="5324475" y="3816350"/>
          <p14:tracePt t="23924" x="5341938" y="3816350"/>
          <p14:tracePt t="23932" x="5351463" y="3816350"/>
          <p14:tracePt t="23943" x="5370513" y="3816350"/>
          <p14:tracePt t="23948" x="5378450" y="3816350"/>
          <p14:tracePt t="23961" x="5407025" y="3816350"/>
          <p14:tracePt t="23964" x="5424488" y="3816350"/>
          <p14:tracePt t="23976" x="5451475" y="3816350"/>
          <p14:tracePt t="23980" x="5461000" y="3816350"/>
          <p14:tracePt t="23990" x="5470525" y="3816350"/>
          <p14:tracePt t="23996" x="5480050" y="3816350"/>
          <p14:tracePt t="24004" x="5487988" y="3808413"/>
          <p14:tracePt t="24012" x="5497513" y="3808413"/>
          <p14:tracePt t="24084" x="5507038" y="3798888"/>
          <p14:tracePt t="24428" x="5516563" y="3789363"/>
          <p14:tracePt t="24436" x="5534025" y="3789363"/>
          <p14:tracePt t="24444" x="5543550" y="3789363"/>
          <p14:tracePt t="24452" x="5553075" y="3789363"/>
          <p14:tracePt t="24460" x="5570538" y="3789363"/>
          <p14:tracePt t="24477" x="5580063" y="3789363"/>
          <p14:tracePt t="24485" x="5597525" y="3789363"/>
          <p14:tracePt t="24500" x="5607050" y="3789363"/>
          <p14:tracePt t="24510" x="5607050" y="3779838"/>
          <p14:tracePt t="24516" x="5616575" y="3779838"/>
          <p14:tracePt t="24526" x="5643563" y="3779838"/>
          <p14:tracePt t="24542" x="5653088" y="3779838"/>
          <p14:tracePt t="24560" x="5670550" y="3779838"/>
          <p14:tracePt t="24564" x="5680075" y="3779838"/>
          <p14:tracePt t="24580" x="5699125" y="3779838"/>
          <p14:tracePt t="24604" x="5716588" y="3779838"/>
          <p14:tracePt t="24612" x="5726113" y="3779838"/>
          <p14:tracePt t="24620" x="5745163" y="3779838"/>
          <p14:tracePt t="24628" x="5753100" y="3779838"/>
          <p14:tracePt t="24644" x="5772150" y="3779838"/>
          <p14:tracePt t="24661" x="5789613" y="3779838"/>
          <p14:tracePt t="24668" x="5799138" y="3779838"/>
          <p14:tracePt t="27877" x="5808663" y="3779838"/>
          <p14:tracePt t="27897" x="5789613" y="3779838"/>
          <p14:tracePt t="27903" x="5753100" y="3779838"/>
          <p14:tracePt t="27909" x="5708650" y="3779838"/>
          <p14:tracePt t="27916" x="5680075" y="3779838"/>
          <p14:tracePt t="27926" x="5634038" y="3779838"/>
          <p14:tracePt t="27932" x="5597525" y="3779838"/>
          <p14:tracePt t="27943" x="5570538" y="3779838"/>
          <p14:tracePt t="27948" x="5534025" y="3779838"/>
          <p14:tracePt t="27962" x="5507038" y="3779838"/>
          <p14:tracePt t="27964" x="5480050" y="3779838"/>
          <p14:tracePt t="27976" x="5451475" y="3789363"/>
          <p14:tracePt t="27980" x="5397500" y="3789363"/>
          <p14:tracePt t="27990" x="5324475" y="3789363"/>
          <p14:tracePt t="27998" x="5141913" y="3789363"/>
          <p14:tracePt t="28004" x="4813300" y="3789363"/>
          <p14:tracePt t="28012" x="4475163" y="3789363"/>
          <p14:tracePt t="28020" x="4064000" y="3789363"/>
          <p14:tracePt t="28028" x="3579813" y="3789363"/>
          <p14:tracePt t="28036" x="3205163" y="3789363"/>
          <p14:tracePt t="28044" x="2822575" y="3779838"/>
          <p14:tracePt t="28052" x="2547938" y="3762375"/>
          <p14:tracePt t="28061" x="2365375" y="3735388"/>
          <p14:tracePt t="28068" x="2273300" y="3716338"/>
          <p14:tracePt t="28076" x="2236788" y="3716338"/>
          <p14:tracePt t="28084" x="2228850" y="3716338"/>
          <p14:tracePt t="28132" x="2209800" y="3716338"/>
          <p14:tracePt t="28141" x="2200275" y="3716338"/>
          <p14:tracePt t="28148" x="2182813" y="3716338"/>
          <p14:tracePt t="28159" x="2173288" y="3716338"/>
          <p14:tracePt t="28164" x="2155825" y="3725863"/>
          <p14:tracePt t="28205" x="2136775" y="3725863"/>
          <p14:tracePt t="31596" x="2127250" y="3725863"/>
          <p14:tracePt t="31604" x="2127250" y="3698875"/>
          <p14:tracePt t="31612" x="2146300" y="3689350"/>
          <p14:tracePt t="31620" x="2163763" y="3643313"/>
          <p14:tracePt t="31628" x="2182813" y="3589338"/>
          <p14:tracePt t="31636" x="2192338" y="3516313"/>
          <p14:tracePt t="31645" x="2219325" y="3433763"/>
          <p14:tracePt t="31652" x="2219325" y="3341688"/>
          <p14:tracePt t="31661" x="2228850" y="3278188"/>
          <p14:tracePt t="31668" x="2228850" y="3224213"/>
          <p14:tracePt t="31677" x="2228850" y="3151188"/>
          <p14:tracePt t="31684" x="2228850" y="3095625"/>
          <p14:tracePt t="31693" x="2228850" y="3049588"/>
          <p14:tracePt t="31700" x="2228850" y="2986088"/>
          <p14:tracePt t="31710" x="2228850" y="2930525"/>
          <p14:tracePt t="31716" x="2228850" y="2867025"/>
          <p14:tracePt t="31726" x="2228850" y="2794000"/>
          <p14:tracePt t="31732" x="2228850" y="2667000"/>
          <p14:tracePt t="31743" x="2219325" y="2601913"/>
          <p14:tracePt t="31748" x="2192338" y="2574925"/>
          <p14:tracePt t="31759" x="2182813" y="2547938"/>
          <p14:tracePt t="31764" x="2163763" y="2484438"/>
          <p14:tracePt t="31776" x="2155825" y="2455863"/>
          <p14:tracePt t="31780" x="2119313" y="2411413"/>
          <p14:tracePt t="31789" x="2100263" y="2382838"/>
          <p14:tracePt t="31796" x="2073275" y="2346325"/>
          <p14:tracePt t="31804" x="2054225" y="2319338"/>
          <p14:tracePt t="31815" x="2046288" y="2309813"/>
          <p14:tracePt t="31821" x="2027238" y="2292350"/>
          <p14:tracePt t="31830" x="2009775" y="2273300"/>
          <p14:tracePt t="31836" x="2000250" y="2255838"/>
          <p14:tracePt t="31845" x="1990725" y="2228850"/>
          <p14:tracePt t="31852" x="1981200" y="2219325"/>
          <p14:tracePt t="31861" x="1954213" y="2192338"/>
          <p14:tracePt t="31868" x="1944688" y="2163763"/>
          <p14:tracePt t="31877" x="1908175" y="2119313"/>
          <p14:tracePt t="31884" x="1908175" y="2109788"/>
          <p14:tracePt t="31895" x="1890713" y="2082800"/>
          <p14:tracePt t="31901" x="1863725" y="2054225"/>
          <p14:tracePt t="31910" x="1835150" y="2009775"/>
          <p14:tracePt t="31916" x="1827213" y="1990725"/>
          <p14:tracePt t="31926" x="1790700" y="1944688"/>
          <p14:tracePt t="31932" x="1762125" y="1898650"/>
          <p14:tracePt t="31943" x="1717675" y="1825625"/>
          <p14:tracePt t="31961" x="1644650" y="1735138"/>
          <p14:tracePt t="31965" x="1625600" y="1708150"/>
          <p14:tracePt t="31975" x="1589088" y="1662113"/>
          <p14:tracePt t="31980" x="1543050" y="1606550"/>
          <p14:tracePt t="31990" x="1525588" y="1589088"/>
          <p14:tracePt t="31996" x="1489075" y="1562100"/>
          <p14:tracePt t="32005" x="1479550" y="1543050"/>
          <p14:tracePt t="32012" x="1460500" y="1506538"/>
          <p14:tracePt t="32020" x="1452563" y="1489075"/>
          <p14:tracePt t="32036" x="1443038" y="1479550"/>
          <p14:tracePt t="32060" x="1433513" y="1479550"/>
          <p14:tracePt t="32077" x="1423988" y="1470025"/>
          <p14:tracePt t="32084" x="1416050" y="1460500"/>
          <p14:tracePt t="32093" x="1397000" y="1443038"/>
          <p14:tracePt t="32100" x="1397000" y="1433513"/>
          <p14:tracePt t="32110" x="1379538" y="1416050"/>
          <p14:tracePt t="32116" x="1370013" y="1406525"/>
          <p14:tracePt t="32126" x="1350963" y="1397000"/>
          <p14:tracePt t="32132" x="1333500" y="1379538"/>
          <p14:tracePt t="32145" x="1314450" y="1379538"/>
          <p14:tracePt t="32148" x="1306513" y="1370013"/>
          <p14:tracePt t="32159" x="1296988" y="1360488"/>
          <p14:tracePt t="32236" x="1287463" y="1360488"/>
          <p14:tracePt t="32452" x="1277938" y="1360488"/>
          <p14:tracePt t="32468" x="1277938" y="1379538"/>
          <p14:tracePt t="32485" x="1296988" y="1387475"/>
          <p14:tracePt t="32501" x="1333500" y="1406525"/>
          <p14:tracePt t="32510" x="1350963" y="1423988"/>
          <p14:tracePt t="32516" x="1360488" y="1423988"/>
          <p14:tracePt t="32526" x="1379538" y="1433513"/>
          <p14:tracePt t="32548" x="1387475" y="1433513"/>
          <p14:tracePt t="32564" x="1397000" y="1433513"/>
          <p14:tracePt t="32574" x="1406525" y="1443038"/>
          <p14:tracePt t="32580" x="1433513" y="1443038"/>
          <p14:tracePt t="32591" x="1460500" y="1470025"/>
          <p14:tracePt t="32597" x="1497013" y="1479550"/>
          <p14:tracePt t="32604" x="1533525" y="1489075"/>
          <p14:tracePt t="32611" x="1598613" y="1497013"/>
          <p14:tracePt t="32620" x="1652588" y="1506538"/>
          <p14:tracePt t="32628" x="1754188" y="1525588"/>
          <p14:tracePt t="32636" x="1844675" y="1533525"/>
          <p14:tracePt t="32643" x="1936750" y="1552575"/>
          <p14:tracePt t="32651" x="2027238" y="1552575"/>
          <p14:tracePt t="32660" x="2309813" y="1552575"/>
          <p14:tracePt t="32667" x="2438400" y="1552575"/>
          <p14:tracePt t="32676" x="2547938" y="1552575"/>
          <p14:tracePt t="32683" x="2676525" y="1552575"/>
          <p14:tracePt t="32692" x="2803525" y="1552575"/>
          <p14:tracePt t="32699" x="2895600" y="1552575"/>
          <p14:tracePt t="32708" x="3022600" y="1552575"/>
          <p14:tracePt t="32715" x="3132138" y="1552575"/>
          <p14:tracePt t="32725" x="3205163" y="1552575"/>
          <p14:tracePt t="32731" x="3297238" y="1579563"/>
          <p14:tracePt t="32741" x="3424238" y="1579563"/>
          <p14:tracePt t="32747" x="3543300" y="1589088"/>
          <p14:tracePt t="32758" x="3635375" y="1616075"/>
          <p14:tracePt t="32763" x="3716338" y="1635125"/>
          <p14:tracePt t="32774" x="3789363" y="1635125"/>
          <p14:tracePt t="32779" x="3817938" y="1635125"/>
          <p14:tracePt t="32788" x="3844925" y="1635125"/>
          <p14:tracePt t="32795" x="3862388" y="1635125"/>
          <p14:tracePt t="32803" x="3871913" y="1635125"/>
          <p14:tracePt t="32932" x="3881438" y="1635125"/>
          <p14:tracePt t="32951" x="3890963" y="1635125"/>
          <p14:tracePt t="32990" x="3908425" y="1635125"/>
          <p14:tracePt t="32996" x="3954463" y="1635125"/>
          <p14:tracePt t="33004" x="4017963" y="1635125"/>
          <p14:tracePt t="33012" x="4054475" y="1635125"/>
          <p14:tracePt t="33020" x="4083050" y="1635125"/>
          <p14:tracePt t="33028" x="4110038" y="1635125"/>
          <p14:tracePt t="33037" x="4156075" y="1635125"/>
          <p14:tracePt t="33044" x="4192588" y="1635125"/>
          <p14:tracePt t="33052" x="4246563" y="1616075"/>
          <p14:tracePt t="33061" x="4302125" y="1616075"/>
          <p14:tracePt t="33068" x="4346575" y="1598613"/>
          <p14:tracePt t="33079" x="4383088" y="1598613"/>
          <p14:tracePt t="33084" x="4411663" y="1598613"/>
          <p14:tracePt t="33092" x="4429125" y="1589088"/>
          <p14:tracePt t="33132" x="4438650" y="1589088"/>
          <p14:tracePt t="33708" x="4419600" y="1598613"/>
          <p14:tracePt t="33716" x="4392613" y="1616075"/>
          <p14:tracePt t="33726" x="4356100" y="1635125"/>
          <p14:tracePt t="33732" x="4310063" y="1662113"/>
          <p14:tracePt t="33744" x="4265613" y="1698625"/>
          <p14:tracePt t="33748" x="4237038" y="1708150"/>
          <p14:tracePt t="33760" x="4192588" y="1735138"/>
          <p14:tracePt t="33764" x="4146550" y="1771650"/>
          <p14:tracePt t="33776" x="4090988" y="1825625"/>
          <p14:tracePt t="33780" x="4044950" y="1871663"/>
          <p14:tracePt t="33789" x="4008438" y="1917700"/>
          <p14:tracePt t="33796" x="3963988" y="1973263"/>
          <p14:tracePt t="33804" x="3927475" y="2000250"/>
          <p14:tracePt t="33812" x="3881438" y="2054225"/>
          <p14:tracePt t="33820" x="3854450" y="2100263"/>
          <p14:tracePt t="33827" x="3817938" y="2146300"/>
          <p14:tracePt t="33835" x="3789363" y="2173288"/>
          <p14:tracePt t="33844" x="3752850" y="2236788"/>
          <p14:tracePt t="33851" x="3698875" y="2292350"/>
          <p14:tracePt t="33860" x="3662363" y="2355850"/>
          <p14:tracePt t="33867" x="3625850" y="2438400"/>
          <p14:tracePt t="33876" x="3598863" y="2528888"/>
          <p14:tracePt t="33883" x="3533775" y="2630488"/>
          <p14:tracePt t="33895" x="3497263" y="2730500"/>
          <p14:tracePt t="33900" x="3433763" y="2894013"/>
          <p14:tracePt t="33908" x="3379788" y="2976563"/>
          <p14:tracePt t="33915" x="3343275" y="3059113"/>
          <p14:tracePt t="33924" x="3270250" y="3141663"/>
          <p14:tracePt t="33932" x="3260725" y="3187700"/>
          <p14:tracePt t="33942" x="3205163" y="3251200"/>
          <p14:tracePt t="33947" x="3132138" y="3333750"/>
          <p14:tracePt t="33961" x="3095625" y="3378200"/>
          <p14:tracePt t="33963" x="3013075" y="3470275"/>
          <p14:tracePt t="33975" x="2932113" y="3552825"/>
          <p14:tracePt t="33979" x="2840038" y="3633788"/>
          <p14:tracePt t="33989" x="2757488" y="3725863"/>
          <p14:tracePt t="33995" x="2657475" y="3825875"/>
          <p14:tracePt t="34003" x="2530475" y="3963988"/>
          <p14:tracePt t="34011" x="2447925" y="4017963"/>
          <p14:tracePt t="34019" x="2382838" y="4081463"/>
          <p14:tracePt t="34027" x="2338388" y="4137025"/>
          <p14:tracePt t="34035" x="2328863" y="4164013"/>
          <p14:tracePt t="34043" x="2301875" y="4183063"/>
          <p14:tracePt t="34052" x="2273300" y="4219575"/>
          <p14:tracePt t="34060" x="2236788" y="4246563"/>
          <p14:tracePt t="34068" x="2219325" y="4292600"/>
          <p14:tracePt t="34076" x="2192338" y="4329113"/>
          <p14:tracePt t="34083" x="2146300" y="4346575"/>
          <p14:tracePt t="34092" x="2109788" y="4383088"/>
          <p14:tracePt t="34099" x="2090738" y="4392613"/>
          <p14:tracePt t="34108" x="2063750" y="4419600"/>
          <p14:tracePt t="34116" x="2027238" y="4438650"/>
          <p14:tracePt t="34125" x="1981200" y="4465638"/>
          <p14:tracePt t="34131" x="1954213" y="4483100"/>
          <p14:tracePt t="34142" x="1927225" y="4502150"/>
          <p14:tracePt t="34147" x="1881188" y="4538663"/>
          <p14:tracePt t="34158" x="1871663" y="4548188"/>
          <p14:tracePt t="34163" x="1854200" y="4565650"/>
          <p14:tracePt t="34175" x="1844675" y="4575175"/>
          <p14:tracePt t="35132" x="1827213" y="4575175"/>
          <p14:tracePt t="35228" x="1817688" y="4575175"/>
          <p14:tracePt t="35236" x="1808163" y="4575175"/>
          <p14:tracePt t="35292" x="1790700" y="4575175"/>
          <p14:tracePt t="35300" x="1781175" y="4575175"/>
          <p14:tracePt t="35316" x="1771650" y="4575175"/>
          <p14:tracePt t="35348" x="1754188" y="4575175"/>
          <p14:tracePt t="35373" x="1735138" y="4575175"/>
          <p14:tracePt t="35380" x="1725613" y="4575175"/>
          <p14:tracePt t="35390" x="1708150" y="4575175"/>
          <p14:tracePt t="35404" x="1698625" y="4575175"/>
          <p14:tracePt t="35420" x="1681163" y="4575175"/>
          <p14:tracePt t="35436" x="1662113" y="4575175"/>
          <p14:tracePt t="35445" x="1644650" y="4592638"/>
          <p14:tracePt t="35452" x="1625600" y="4602163"/>
          <p14:tracePt t="35460" x="1598613" y="4621213"/>
          <p14:tracePt t="35467" x="1598613" y="4629150"/>
          <p14:tracePt t="35476" x="1589088" y="4638675"/>
          <p14:tracePt t="35493" x="1570038" y="4648200"/>
          <p14:tracePt t="35516" x="1562100" y="4657725"/>
          <p14:tracePt t="35540" x="1543050" y="4675188"/>
          <p14:tracePt t="35564" x="1543050" y="4684713"/>
          <p14:tracePt t="35575" x="1533525" y="4694238"/>
          <p14:tracePt t="35749" x="1525588" y="4702175"/>
          <p14:tracePt t="35860" x="1525588" y="4711700"/>
          <p14:tracePt t="35901" x="1525588" y="4730750"/>
          <p14:tracePt t="35916" x="1525588" y="4738688"/>
          <p14:tracePt t="35932" x="1525588" y="4757738"/>
          <p14:tracePt t="35944" x="1525588" y="4767263"/>
          <p14:tracePt t="35950" x="1525588" y="4775200"/>
          <p14:tracePt t="35959" x="1525588" y="4784725"/>
          <p14:tracePt t="35964" x="1525588" y="4803775"/>
          <p14:tracePt t="35975" x="1506538" y="4840288"/>
          <p14:tracePt t="35980" x="1506538" y="4857750"/>
          <p14:tracePt t="35992" x="1506538" y="4876800"/>
          <p14:tracePt t="35996" x="1497013" y="4894263"/>
          <p14:tracePt t="36005" x="1489075" y="4913313"/>
          <p14:tracePt t="36020" x="1489075" y="4930775"/>
          <p14:tracePt t="36029" x="1489075" y="4940300"/>
          <p14:tracePt t="36036" x="1489075" y="4959350"/>
          <p14:tracePt t="36045" x="1489075" y="4967288"/>
          <p14:tracePt t="36052" x="1489075" y="4986338"/>
          <p14:tracePt t="36076" x="1489075" y="5003800"/>
          <p14:tracePt t="36093" x="1489075" y="5013325"/>
          <p14:tracePt t="36109" x="1479550" y="5040313"/>
          <p14:tracePt t="36236" x="1470025" y="5040313"/>
          <p14:tracePt t="36636" x="1452563" y="5040313"/>
          <p14:tracePt t="36645" x="1443038" y="5049838"/>
          <p14:tracePt t="36804" x="1443038" y="5059363"/>
          <p14:tracePt t="36821" x="1443038" y="5076825"/>
          <p14:tracePt t="37644" x="1443038" y="5086350"/>
          <p14:tracePt t="37660" x="1452563" y="5086350"/>
          <p14:tracePt t="37668" x="1460500" y="5086350"/>
          <p14:tracePt t="37684" x="1470025" y="5086350"/>
          <p14:tracePt t="37693" x="1489075" y="5086350"/>
          <p14:tracePt t="37710" x="1506538" y="5076825"/>
          <p14:tracePt t="37716" x="1516063" y="5076825"/>
          <p14:tracePt t="37726" x="1525588" y="5068888"/>
          <p14:tracePt t="37732" x="1533525" y="5068888"/>
          <p14:tracePt t="37743" x="1552575" y="5059363"/>
          <p14:tracePt t="37748" x="1570038" y="5059363"/>
          <p14:tracePt t="37760" x="1589088" y="5040313"/>
          <p14:tracePt t="37765" x="1598613" y="5040313"/>
          <p14:tracePt t="37780" x="1625600" y="5040313"/>
          <p14:tracePt t="37790" x="1662113" y="5040313"/>
          <p14:tracePt t="37797" x="1671638" y="5040313"/>
          <p14:tracePt t="37804" x="1681163" y="5040313"/>
          <p14:tracePt t="37813" x="1708150" y="5032375"/>
          <p14:tracePt t="37820" x="1717675" y="5032375"/>
          <p14:tracePt t="37829" x="1735138" y="5032375"/>
          <p14:tracePt t="37836" x="1762125" y="5032375"/>
          <p14:tracePt t="37844" x="1781175" y="5032375"/>
          <p14:tracePt t="37852" x="1790700" y="5032375"/>
          <p14:tracePt t="37862" x="1808163" y="5013325"/>
          <p14:tracePt t="37868" x="1835150" y="5013325"/>
          <p14:tracePt t="37877" x="1844675" y="5013325"/>
          <p14:tracePt t="37884" x="1863725" y="5003800"/>
          <p14:tracePt t="37901" x="1871663" y="5003800"/>
          <p14:tracePt t="37909" x="1881188" y="5003800"/>
          <p14:tracePt t="37916" x="1890713" y="5003800"/>
          <p14:tracePt t="37925" x="1917700" y="4986338"/>
          <p14:tracePt t="37932" x="1944688" y="4986338"/>
          <p14:tracePt t="37943" x="1981200" y="4986338"/>
          <p14:tracePt t="37948" x="2009775" y="4976813"/>
          <p14:tracePt t="37962" x="2063750" y="4976813"/>
          <p14:tracePt t="37965" x="2073275" y="4976813"/>
          <p14:tracePt t="37976" x="2100263" y="4976813"/>
          <p14:tracePt t="37980" x="2119313" y="4959350"/>
          <p14:tracePt t="38358" x="2127250" y="4959350"/>
          <p14:tracePt t="38365" x="2146300" y="4959350"/>
          <p14:tracePt t="38375" x="2182813" y="4959350"/>
          <p14:tracePt t="38381" x="2219325" y="4959350"/>
          <p14:tracePt t="38390" x="2273300" y="4959350"/>
          <p14:tracePt t="38396" x="2301875" y="4959350"/>
          <p14:tracePt t="38404" x="2346325" y="4959350"/>
          <p14:tracePt t="38411" x="2382838" y="4959350"/>
          <p14:tracePt t="38419" x="2428875" y="4959350"/>
          <p14:tracePt t="38427" x="2457450" y="4959350"/>
          <p14:tracePt t="38435" x="2474913" y="4959350"/>
          <p14:tracePt t="38443" x="2484438" y="4959350"/>
          <p14:tracePt t="38451" x="2501900" y="4959350"/>
          <p14:tracePt t="38475" x="2520950" y="4959350"/>
          <p14:tracePt t="38500" x="2538413" y="4959350"/>
          <p14:tracePt t="38508" x="2557463" y="4959350"/>
          <p14:tracePt t="38518" x="2574925" y="4959350"/>
          <p14:tracePt t="38525" x="2584450" y="4959350"/>
          <p14:tracePt t="38531" x="2611438" y="4949825"/>
          <p14:tracePt t="38541" x="2640013" y="4949825"/>
          <p14:tracePt t="38547" x="2657475" y="4949825"/>
          <p14:tracePt t="38559" x="2703513" y="4930775"/>
          <p14:tracePt t="38563" x="2730500" y="4922838"/>
          <p14:tracePt t="38574" x="2786063" y="4922838"/>
          <p14:tracePt t="38580" x="2822575" y="4922838"/>
          <p14:tracePt t="38587" x="2895600" y="4922838"/>
          <p14:tracePt t="38595" x="2932113" y="4922838"/>
          <p14:tracePt t="38603" x="2986088" y="4922838"/>
          <p14:tracePt t="38611" x="3059113" y="4922838"/>
          <p14:tracePt t="38619" x="3105150" y="4922838"/>
          <p14:tracePt t="38627" x="3159125" y="4922838"/>
          <p14:tracePt t="38636" x="3187700" y="4922838"/>
          <p14:tracePt t="38645" x="3214688" y="4922838"/>
          <p14:tracePt t="38652" x="3251200" y="4922838"/>
          <p14:tracePt t="38660" x="3260725" y="4922838"/>
          <p14:tracePt t="38668" x="3278188" y="4922838"/>
          <p14:tracePt t="38676" x="3314700" y="4922838"/>
          <p14:tracePt t="38683" x="3333750" y="4922838"/>
          <p14:tracePt t="38693" x="3360738" y="4922838"/>
          <p14:tracePt t="38700" x="3387725" y="4922838"/>
          <p14:tracePt t="38710" x="3424238" y="4922838"/>
          <p14:tracePt t="38717" x="3460750" y="4922838"/>
          <p14:tracePt t="38725" x="3479800" y="4922838"/>
          <p14:tracePt t="38732" x="3516313" y="4922838"/>
          <p14:tracePt t="38742" x="3543300" y="4922838"/>
          <p14:tracePt t="38749" x="3570288" y="4922838"/>
          <p14:tracePt t="38759" x="3606800" y="4922838"/>
          <p14:tracePt t="38764" x="3643313" y="4922838"/>
          <p14:tracePt t="38772" x="3689350" y="4922838"/>
          <p14:tracePt t="38780" x="3716338" y="4922838"/>
          <p14:tracePt t="38788" x="3752850" y="4922838"/>
          <p14:tracePt t="38796" x="3798888" y="4922838"/>
          <p14:tracePt t="38804" x="3817938" y="4922838"/>
          <p14:tracePt t="38811" x="3854450" y="4922838"/>
          <p14:tracePt t="38819" x="3927475" y="4922838"/>
          <p14:tracePt t="38828" x="3981450" y="4922838"/>
          <p14:tracePt t="38835" x="4037013" y="4922838"/>
          <p14:tracePt t="38844" x="4110038" y="4922838"/>
          <p14:tracePt t="38851" x="4173538" y="4922838"/>
          <p14:tracePt t="38860" x="4210050" y="4922838"/>
          <p14:tracePt t="38867" x="4265613" y="4922838"/>
          <p14:tracePt t="38877" x="4302125" y="4922838"/>
          <p14:tracePt t="38884" x="4319588" y="4922838"/>
          <p14:tracePt t="38893" x="4338638" y="4922838"/>
          <p14:tracePt t="38899" x="4346575" y="4922838"/>
          <p14:tracePt t="38909" x="4375150" y="4922838"/>
          <p14:tracePt t="40454" x="4383088" y="4922838"/>
          <p14:tracePt t="40460" x="4419600" y="4913313"/>
          <p14:tracePt t="40468" x="4475163" y="4913313"/>
          <p14:tracePt t="40478" x="4502150" y="4913313"/>
          <p14:tracePt t="40484" x="4575175" y="4913313"/>
          <p14:tracePt t="40494" x="4648200" y="4913313"/>
          <p14:tracePt t="40501" x="4740275" y="4913313"/>
          <p14:tracePt t="40509" x="4830763" y="4913313"/>
          <p14:tracePt t="40517" x="4922838" y="4913313"/>
          <p14:tracePt t="40526" x="4995863" y="4913313"/>
          <p14:tracePt t="40532" x="5041900" y="4913313"/>
          <p14:tracePt t="40542" x="5095875" y="4913313"/>
          <p14:tracePt t="40549" x="5122863" y="4913313"/>
          <p14:tracePt t="40559" x="5151438" y="4913313"/>
          <p14:tracePt t="40564" x="5168900" y="4913313"/>
          <p14:tracePt t="40575" x="5187950" y="4913313"/>
          <p14:tracePt t="40580" x="5195888" y="4913313"/>
          <p14:tracePt t="40589" x="5205413" y="4913313"/>
          <p14:tracePt t="40596" x="5232400" y="4913313"/>
          <p14:tracePt t="40604" x="5260975" y="4913313"/>
          <p14:tracePt t="40613" x="5297488" y="4913313"/>
          <p14:tracePt t="40620" x="5360988" y="4922838"/>
          <p14:tracePt t="40629" x="5414963" y="4922838"/>
          <p14:tracePt t="40636" x="5487988" y="4949825"/>
          <p14:tracePt t="40644" x="5570538" y="4967288"/>
          <p14:tracePt t="40652" x="5662613" y="4967288"/>
          <p14:tracePt t="40660" x="5745163" y="5003800"/>
          <p14:tracePt t="40668" x="5835650" y="5022850"/>
          <p14:tracePt t="40677" x="5935663" y="5049838"/>
          <p14:tracePt t="40684" x="6027738" y="5049838"/>
          <p14:tracePt t="40693" x="6100763" y="5049838"/>
          <p14:tracePt t="40700" x="6183313" y="5076825"/>
          <p14:tracePt t="40709" x="6237288" y="5086350"/>
          <p14:tracePt t="40716" x="6292850" y="5086350"/>
          <p14:tracePt t="40725" x="6346825" y="5086350"/>
          <p14:tracePt t="40732" x="6429375" y="5113338"/>
          <p14:tracePt t="40744" x="6521450" y="5122863"/>
          <p14:tracePt t="40748" x="6602413" y="5122863"/>
          <p14:tracePt t="40758" x="6784975" y="5159375"/>
          <p14:tracePt t="40764" x="6913563" y="5168900"/>
          <p14:tracePt t="40775" x="7040563" y="5195888"/>
          <p14:tracePt t="40780" x="7169150" y="5214938"/>
          <p14:tracePt t="40792" x="7305675" y="5241925"/>
          <p14:tracePt t="40796" x="7415213" y="5259388"/>
          <p14:tracePt t="40804" x="7507288" y="5259388"/>
          <p14:tracePt t="40813" x="7616825" y="5287963"/>
          <p14:tracePt t="40820" x="7699375" y="5295900"/>
          <p14:tracePt t="40831" x="7735888" y="5295900"/>
          <p14:tracePt t="40837" x="7772400" y="5295900"/>
          <p14:tracePt t="40845" x="7808913" y="5295900"/>
          <p14:tracePt t="40852" x="7835900" y="5314950"/>
          <p14:tracePt t="40862" x="7872413" y="5314950"/>
          <p14:tracePt t="40868" x="7899400" y="5324475"/>
          <p14:tracePt t="40879" x="7926388" y="5324475"/>
          <p14:tracePt t="40884" x="7945438" y="5341938"/>
          <p14:tracePt t="40893" x="7962900" y="5351463"/>
          <p14:tracePt t="40900" x="7972425" y="5351463"/>
          <p14:tracePt t="40916" x="7972425" y="5360988"/>
          <p14:tracePt t="40926" x="7981950" y="5368925"/>
          <p14:tracePt t="40932" x="7991475" y="5368925"/>
          <p14:tracePt t="40943" x="7999413" y="5378450"/>
          <p14:tracePt t="40962" x="7999413" y="5397500"/>
          <p14:tracePt t="40975" x="7999413" y="5414963"/>
          <p14:tracePt t="40980" x="7999413" y="5424488"/>
          <p14:tracePt t="40991" x="8018463" y="5461000"/>
          <p14:tracePt t="40997" x="8027988" y="5470525"/>
          <p14:tracePt t="41013" x="8027988" y="5478463"/>
          <p14:tracePt t="41020" x="8027988" y="5487988"/>
          <p14:tracePt t="41037" x="8027988" y="5497513"/>
          <p14:tracePt t="41060" x="8027988" y="5514975"/>
          <p14:tracePt t="41084" x="8027988" y="5524500"/>
          <p14:tracePt t="41292" x="8027988" y="5514975"/>
          <p14:tracePt t="41300" x="8027988" y="5487988"/>
          <p14:tracePt t="41308" x="8027988" y="5441950"/>
          <p14:tracePt t="41316" x="8045450" y="5368925"/>
          <p14:tracePt t="41325" x="8045450" y="5295900"/>
          <p14:tracePt t="41333" x="8045450" y="5222875"/>
          <p14:tracePt t="41342" x="8045450" y="5168900"/>
          <p14:tracePt t="41348" x="8045450" y="5122863"/>
          <p14:tracePt t="41359" x="8045450" y="5068888"/>
          <p14:tracePt t="41364" x="8045450" y="5013325"/>
          <p14:tracePt t="41375" x="8045450" y="4959350"/>
          <p14:tracePt t="41380" x="8045450" y="4930775"/>
          <p14:tracePt t="41391" x="8045450" y="4903788"/>
          <p14:tracePt t="41396" x="8045450" y="4857750"/>
          <p14:tracePt t="41404" x="8027988" y="4811713"/>
          <p14:tracePt t="41412" x="7991475" y="4784725"/>
          <p14:tracePt t="41420" x="7945438" y="4730750"/>
          <p14:tracePt t="41428" x="7872413" y="4675188"/>
          <p14:tracePt t="41436" x="7808913" y="4638675"/>
          <p14:tracePt t="41445" x="7716838" y="4602163"/>
          <p14:tracePt t="41452" x="7616825" y="4538663"/>
          <p14:tracePt t="41460" x="7370763" y="4475163"/>
          <p14:tracePt t="41468" x="7242175" y="4429125"/>
          <p14:tracePt t="41477" x="7113588" y="4410075"/>
          <p14:tracePt t="41484" x="6959600" y="4365625"/>
          <p14:tracePt t="41493" x="6831013" y="4329113"/>
          <p14:tracePt t="41500" x="6704013" y="4292600"/>
          <p14:tracePt t="41509" x="6565900" y="4283075"/>
          <p14:tracePt t="41516" x="6438900" y="4256088"/>
          <p14:tracePt t="41526" x="6273800" y="4237038"/>
          <p14:tracePt t="41533" x="6146800" y="4210050"/>
          <p14:tracePt t="41544" x="6008688" y="4191000"/>
          <p14:tracePt t="41548" x="5881688" y="4164013"/>
          <p14:tracePt t="41559" x="5789613" y="4164013"/>
          <p14:tracePt t="41565" x="5662613" y="4146550"/>
          <p14:tracePt t="41575" x="5543550" y="4117975"/>
          <p14:tracePt t="41580" x="5414963" y="4110038"/>
          <p14:tracePt t="41589" x="5324475" y="4081463"/>
          <p14:tracePt t="41596" x="5205413" y="4064000"/>
          <p14:tracePt t="41604" x="5059363" y="4073525"/>
          <p14:tracePt t="41614" x="4949825" y="4064000"/>
          <p14:tracePt t="41620" x="4821238" y="4037013"/>
          <p14:tracePt t="41630" x="4694238" y="4027488"/>
          <p14:tracePt t="41636" x="4557713" y="3990975"/>
          <p14:tracePt t="41644" x="4465638" y="3990975"/>
          <p14:tracePt t="41652" x="4356100" y="3981450"/>
          <p14:tracePt t="41661" x="4256088" y="3954463"/>
          <p14:tracePt t="41668" x="4146550" y="3935413"/>
          <p14:tracePt t="41676" x="4073525" y="3935413"/>
          <p14:tracePt t="41684" x="3990975" y="3908425"/>
          <p14:tracePt t="41692" x="3963988" y="3908425"/>
          <p14:tracePt t="41700" x="3935413" y="3908425"/>
          <p14:tracePt t="41710" x="3881438" y="3898900"/>
          <p14:tracePt t="41716" x="3854450" y="3898900"/>
          <p14:tracePt t="41726" x="3817938" y="3898900"/>
          <p14:tracePt t="41732" x="3752850" y="3898900"/>
          <p14:tracePt t="41744" x="3679825" y="3898900"/>
          <p14:tracePt t="41748" x="3598863" y="3898900"/>
          <p14:tracePt t="41759" x="3506788" y="3898900"/>
          <p14:tracePt t="41764" x="3416300" y="3898900"/>
          <p14:tracePt t="41775" x="3195638" y="3898900"/>
          <p14:tracePt t="41780" x="3068638" y="3898900"/>
          <p14:tracePt t="41789" x="2922588" y="3898900"/>
          <p14:tracePt t="41796" x="2794000" y="3898900"/>
          <p14:tracePt t="41804" x="2667000" y="3898900"/>
          <p14:tracePt t="41812" x="2538413" y="3898900"/>
          <p14:tracePt t="41820" x="2465388" y="3898900"/>
          <p14:tracePt t="41828" x="2355850" y="3898900"/>
          <p14:tracePt t="41836" x="2282825" y="3898900"/>
          <p14:tracePt t="41845" x="2209800" y="3898900"/>
          <p14:tracePt t="41852" x="2163763" y="3898900"/>
          <p14:tracePt t="41861" x="2146300" y="3898900"/>
          <p14:tracePt t="41868" x="2119313" y="3898900"/>
          <p14:tracePt t="41877" x="2090738" y="3898900"/>
          <p14:tracePt t="41884" x="2063750" y="3898900"/>
          <p14:tracePt t="41894" x="2027238" y="3898900"/>
          <p14:tracePt t="41900" x="2000250" y="3927475"/>
          <p14:tracePt t="41909" x="1981200" y="3944938"/>
          <p14:tracePt t="41916" x="1963738" y="3963988"/>
          <p14:tracePt t="41928" x="1954213" y="3971925"/>
          <p14:tracePt t="41932" x="1917700" y="4000500"/>
          <p14:tracePt t="41944" x="1881188" y="4027488"/>
          <p14:tracePt t="41948" x="1854200" y="4064000"/>
          <p14:tracePt t="41959" x="1817688" y="4090988"/>
          <p14:tracePt t="41964" x="1790700" y="4127500"/>
          <p14:tracePt t="41975" x="1754188" y="4154488"/>
          <p14:tracePt t="41980" x="1735138" y="4191000"/>
          <p14:tracePt t="41992" x="1689100" y="4237038"/>
          <p14:tracePt t="41996" x="1652588" y="4264025"/>
          <p14:tracePt t="42004" x="1635125" y="4310063"/>
          <p14:tracePt t="42014" x="1616075" y="4337050"/>
          <p14:tracePt t="42020" x="1579563" y="4373563"/>
          <p14:tracePt t="42029" x="1562100" y="4419600"/>
          <p14:tracePt t="42036" x="1552575" y="4429125"/>
          <p14:tracePt t="42045" x="1543050" y="4446588"/>
          <p14:tracePt t="42052" x="1533525" y="4465638"/>
          <p14:tracePt t="42060" x="1533525" y="4475163"/>
          <p14:tracePt t="42068" x="1533525" y="4483100"/>
          <p14:tracePt t="42077" x="1533525" y="4502150"/>
          <p14:tracePt t="42084" x="1525588" y="4511675"/>
          <p14:tracePt t="42093" x="1525588" y="4529138"/>
          <p14:tracePt t="42100" x="1525588" y="4548188"/>
          <p14:tracePt t="42110" x="1506538" y="4575175"/>
          <p14:tracePt t="42116" x="1506538" y="4584700"/>
          <p14:tracePt t="42125" x="1506538" y="4592638"/>
          <p14:tracePt t="42132" x="1506538" y="4611688"/>
          <p14:tracePt t="42146" x="1506538" y="4638675"/>
          <p14:tracePt t="42148" x="1506538" y="4657725"/>
          <p14:tracePt t="42159" x="1506538" y="4684713"/>
          <p14:tracePt t="42164" x="1506538" y="4702175"/>
          <p14:tracePt t="42174" x="1506538" y="4730750"/>
          <p14:tracePt t="42180" x="1506538" y="4748213"/>
          <p14:tracePt t="42196" x="1506538" y="4784725"/>
          <p14:tracePt t="42204" x="1506538" y="4803775"/>
          <p14:tracePt t="42220" x="1506538" y="4821238"/>
          <p14:tracePt t="42228" x="1506538" y="4830763"/>
          <p14:tracePt t="42236" x="1506538" y="4840288"/>
          <p14:tracePt t="42244" x="1506538" y="4857750"/>
          <p14:tracePt t="42260" x="1506538" y="4894263"/>
          <p14:tracePt t="42268" x="1506538" y="4922838"/>
          <p14:tracePt t="42277" x="1506538" y="4949825"/>
          <p14:tracePt t="42284" x="1516063" y="4959350"/>
          <p14:tracePt t="42293" x="1533525" y="4976813"/>
          <p14:tracePt t="42300" x="1543050" y="5003800"/>
          <p14:tracePt t="42310" x="1552575" y="5022850"/>
          <p14:tracePt t="42316" x="1562100" y="5032375"/>
          <p14:tracePt t="42327" x="1570038" y="5059363"/>
          <p14:tracePt t="42332" x="1579563" y="5076825"/>
          <p14:tracePt t="42343" x="1589088" y="5095875"/>
          <p14:tracePt t="42348" x="1606550" y="5122863"/>
          <p14:tracePt t="42359" x="1635125" y="5159375"/>
          <p14:tracePt t="42364" x="1708150" y="5222875"/>
          <p14:tracePt t="42376" x="1735138" y="5259388"/>
          <p14:tracePt t="42380" x="1798638" y="5295900"/>
          <p14:tracePt t="42389" x="1854200" y="5332413"/>
          <p14:tracePt t="42396" x="1936750" y="5387975"/>
          <p14:tracePt t="42404" x="2017713" y="5461000"/>
          <p14:tracePt t="42413" x="2063750" y="5487988"/>
          <p14:tracePt t="42420" x="2136775" y="5507038"/>
          <p14:tracePt t="42429" x="2219325" y="5543550"/>
          <p14:tracePt t="42436" x="2282825" y="5570538"/>
          <p14:tracePt t="42445" x="2309813" y="5580063"/>
          <p14:tracePt t="42452" x="2355850" y="5597525"/>
          <p14:tracePt t="42460" x="2419350" y="5624513"/>
          <p14:tracePt t="42468" x="2457450" y="5634038"/>
          <p14:tracePt t="42476" x="2520950" y="5653088"/>
          <p14:tracePt t="42484" x="2603500" y="5680075"/>
          <p14:tracePt t="42493" x="2640013" y="5689600"/>
          <p14:tracePt t="42500" x="2703513" y="5707063"/>
          <p14:tracePt t="42509" x="2776538" y="5726113"/>
          <p14:tracePt t="42516" x="2840038" y="5743575"/>
          <p14:tracePt t="42527" x="2922588" y="5762625"/>
          <p14:tracePt t="42533" x="3013075" y="5789613"/>
          <p14:tracePt t="42544" x="3114675" y="5799138"/>
          <p14:tracePt t="42548" x="3241675" y="5835650"/>
          <p14:tracePt t="42559" x="3278188" y="5835650"/>
          <p14:tracePt t="42566" x="3324225" y="5843588"/>
          <p14:tracePt t="42575" x="3360738" y="5843588"/>
          <p14:tracePt t="42581" x="3406775" y="5872163"/>
          <p14:tracePt t="42592" x="3452813" y="5872163"/>
          <p14:tracePt t="42596" x="3497263" y="5899150"/>
          <p14:tracePt t="42604" x="3552825" y="5899150"/>
          <p14:tracePt t="42612" x="3643313" y="5926138"/>
          <p14:tracePt t="42620" x="3825875" y="5935663"/>
          <p14:tracePt t="42630" x="3963988" y="5954713"/>
          <p14:tracePt t="42636" x="4110038" y="5981700"/>
          <p14:tracePt t="42646" x="4273550" y="5999163"/>
          <p14:tracePt t="42652" x="4456113" y="6027738"/>
          <p14:tracePt t="42661" x="4602163" y="6045200"/>
          <p14:tracePt t="42668" x="4767263" y="6072188"/>
          <p14:tracePt t="42676" x="4913313" y="6091238"/>
          <p14:tracePt t="42684" x="5086350" y="6118225"/>
          <p14:tracePt t="42693" x="5214938" y="6137275"/>
          <p14:tracePt t="42700" x="5341938" y="6137275"/>
          <p14:tracePt t="42709" x="5434013" y="6164263"/>
          <p14:tracePt t="42716" x="5561013" y="6173788"/>
          <p14:tracePt t="42726" x="5699125" y="6200775"/>
          <p14:tracePt t="42732" x="5826125" y="6200775"/>
          <p14:tracePt t="42743" x="5935663" y="6200775"/>
          <p14:tracePt t="42748" x="6027738" y="6200775"/>
          <p14:tracePt t="42759" x="6154738" y="6200775"/>
          <p14:tracePt t="42764" x="6227763" y="6200775"/>
          <p14:tracePt t="42775" x="6310313" y="6173788"/>
          <p14:tracePt t="42780" x="6383338" y="6164263"/>
          <p14:tracePt t="42790" x="6419850" y="6145213"/>
          <p14:tracePt t="42796" x="6446838" y="6127750"/>
          <p14:tracePt t="42804" x="6465888" y="6108700"/>
          <p14:tracePt t="42812" x="6483350" y="6100763"/>
          <p14:tracePt t="42820" x="6502400" y="6081713"/>
          <p14:tracePt t="42829" x="6521450" y="6072188"/>
          <p14:tracePt t="42836" x="6557963" y="6064250"/>
          <p14:tracePt t="42846" x="6575425" y="6045200"/>
          <p14:tracePt t="42852" x="6602413" y="6027738"/>
          <p14:tracePt t="42861" x="6630988" y="6018213"/>
          <p14:tracePt t="42868" x="6675438" y="5981700"/>
          <p14:tracePt t="42879" x="6757988" y="5954713"/>
          <p14:tracePt t="42884" x="6840538" y="5926138"/>
          <p14:tracePt t="42894" x="6931025" y="5899150"/>
          <p14:tracePt t="42900" x="7032625" y="5872163"/>
          <p14:tracePt t="42909" x="7123113" y="5826125"/>
          <p14:tracePt t="42916" x="7186613" y="5816600"/>
          <p14:tracePt t="42926" x="7205663" y="5816600"/>
          <p14:tracePt t="42932" x="7223125" y="5816600"/>
          <p14:tracePt t="43961" x="7232650" y="5807075"/>
          <p14:tracePt t="43965" x="7278688" y="5780088"/>
          <p14:tracePt t="43975" x="7580313" y="5670550"/>
          <p14:tracePt t="43980" x="8064500" y="5543550"/>
          <p14:tracePt t="43990" x="8658225" y="5368925"/>
          <p14:tracePt t="43996" x="9471025" y="5168900"/>
          <p14:tracePt t="44004" x="10210800" y="4949825"/>
          <p14:tracePt t="44012" x="10931525" y="4867275"/>
          <p14:tracePt t="44020" x="11726863" y="47577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BD49CE08-0741-49ED-B51C-D85EFFD7C19A}" type="slidenum">
              <a:rPr lang="en-US" altLang="en-US" sz="2400">
                <a:solidFill>
                  <a:schemeClr val="tx2"/>
                </a:solidFill>
              </a:rPr>
              <a:pPr>
                <a:spcBef>
                  <a:spcPct val="0"/>
                </a:spcBef>
                <a:buClrTx/>
                <a:buSzTx/>
                <a:buFontTx/>
                <a:buNone/>
              </a:pPr>
              <a:t>19</a:t>
            </a:fld>
            <a:endParaRPr lang="en-US" altLang="en-US" sz="2400">
              <a:solidFill>
                <a:schemeClr val="tx2"/>
              </a:solidFill>
            </a:endParaRPr>
          </a:p>
        </p:txBody>
      </p:sp>
      <p:sp>
        <p:nvSpPr>
          <p:cNvPr id="40963" name="Rectangle 3"/>
          <p:cNvSpPr>
            <a:spLocks noGrp="1" noChangeArrowheads="1"/>
          </p:cNvSpPr>
          <p:nvPr>
            <p:ph type="body" idx="1"/>
          </p:nvPr>
        </p:nvSpPr>
        <p:spPr>
          <a:xfrm>
            <a:off x="834887" y="838200"/>
            <a:ext cx="10972800" cy="5257800"/>
          </a:xfrm>
        </p:spPr>
        <p:txBody>
          <a:bodyPr>
            <a:normAutofit/>
          </a:bodyPr>
          <a:lstStyle/>
          <a:p>
            <a:pPr eaLnBrk="1" hangingPunct="1"/>
            <a:r>
              <a:rPr lang="en-GB" altLang="en-US" dirty="0" err="1">
                <a:solidFill>
                  <a:srgbClr val="000000"/>
                </a:solidFill>
                <a:cs typeface="Times New Roman" panose="02020603050405020304" pitchFamily="18" charset="0"/>
              </a:rPr>
              <a:t>Metode</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Kasiski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secara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langsung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menemukan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Vigenere</a:t>
            </a:r>
            <a:r>
              <a:rPr lang="en-GB" altLang="en-US" dirty="0">
                <a:solidFill>
                  <a:srgbClr val="000000"/>
                </a:solidFill>
                <a:cs typeface="Times New Roman" panose="02020603050405020304" pitchFamily="18" charset="0"/>
              </a:rPr>
              <a:t> Cipher, </a:t>
            </a:r>
            <a:r>
              <a:rPr lang="en-GB" altLang="en-US" dirty="0" err="1">
                <a:solidFill>
                  <a:srgbClr val="000000"/>
                </a:solidFill>
                <a:cs typeface="Times New Roman" panose="02020603050405020304" pitchFamily="18" charset="0"/>
              </a:rPr>
              <a:t>tetapi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membantu</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menemukan</a:t>
            </a:r>
            <a:r>
              <a:rPr lang="en-GB" altLang="en-US" dirty="0">
                <a:solidFill>
                  <a:srgbClr val="000000"/>
                </a:solidFill>
                <a:cs typeface="Times New Roman" panose="02020603050405020304" pitchFamily="18" charset="0"/>
              </a:rPr>
              <a:t> </a:t>
            </a:r>
            <a:r>
              <a:rPr lang="en-GB" altLang="en-US" u="sng"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US" altLang="en-US" dirty="0">
                <a:solidFill>
                  <a:srgbClr val="000000"/>
                </a:solidFill>
              </a:rPr>
              <a:t> </a:t>
            </a:r>
            <a:r>
              <a:rPr lang="en-US" altLang="en-US" i="1" dirty="0" err="1">
                <a:solidFill>
                  <a:srgbClr val="000000"/>
                </a:solidFill>
              </a:rPr>
              <a:t>Vigenere</a:t>
            </a:r>
            <a:r>
              <a:rPr lang="en-US" altLang="en-US" i="1" dirty="0">
                <a:solidFill>
                  <a:srgbClr val="000000"/>
                </a:solidFill>
              </a:rPr>
              <a:t> cipher</a:t>
            </a:r>
            <a:r>
              <a:rPr lang="en-US" altLang="en-US" dirty="0">
                <a:solidFill>
                  <a:srgbClr val="000000"/>
                </a:solidFill>
              </a:rPr>
              <a:t>.</a:t>
            </a:r>
          </a:p>
          <a:p>
            <a:pPr eaLnBrk="1" hangingPunct="1"/>
            <a:endParaRPr lang="en-GB" altLang="en-US" dirty="0">
              <a:solidFill>
                <a:srgbClr val="000000"/>
              </a:solidFill>
              <a:cs typeface="Times New Roman" panose="02020603050405020304" pitchFamily="18" charset="0"/>
            </a:endParaRPr>
          </a:p>
          <a:p>
            <a:pPr eaLnBrk="1" hangingPunct="1"/>
            <a:r>
              <a:rPr lang="en-GB" altLang="en-US" dirty="0" err="1">
                <a:solidFill>
                  <a:srgbClr val="000000"/>
                </a:solidFill>
                <a:cs typeface="Times New Roman" panose="02020603050405020304" pitchFamily="18" charset="0"/>
              </a:rPr>
              <a:t>Metode</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Kasiski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memanfaatkan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keuntungan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bahwa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bahasa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Inggris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hanya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mengandung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perulangan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a:t>
            </a:r>
          </a:p>
          <a:p>
            <a:pPr eaLnBrk="1" hangingPunct="1"/>
            <a:endParaRPr lang="en-GB" altLang="en-US" dirty="0">
              <a:solidFill>
                <a:srgbClr val="000000"/>
              </a:solidFill>
              <a:cs typeface="Times New Roman" panose="02020603050405020304" pitchFamily="18" charset="0"/>
            </a:endParaRPr>
          </a:p>
          <a:p>
            <a:pPr eaLnBrk="1" hangingPunct="1"/>
            <a:r>
              <a:rPr lang="en-GB" altLang="en-US" dirty="0" err="1">
                <a:solidFill>
                  <a:srgbClr val="000000"/>
                </a:solidFill>
                <a:cs typeface="Times New Roman" panose="02020603050405020304" pitchFamily="18" charset="0"/>
              </a:rPr>
              <a:t>tetapi</a:t>
            </a:r>
            <a:r>
              <a:rPr lang="en-GB" altLang="en-US" dirty="0">
                <a:solidFill>
                  <a:srgbClr val="000000"/>
                </a:solidFill>
                <a:cs typeface="Times New Roman" panose="02020603050405020304" pitchFamily="18" charset="0"/>
              </a:rPr>
              <a:t> juga </a:t>
            </a:r>
            <a:r>
              <a:rPr lang="en-GB" altLang="en-US" dirty="0" err="1">
                <a:solidFill>
                  <a:srgbClr val="000000"/>
                </a:solidFill>
                <a:cs typeface="Times New Roman" panose="02020603050405020304" pitchFamily="18" charset="0"/>
              </a:rPr>
              <a:t>perulangan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pasangan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atau</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tripel</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seperti</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TH</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THE</a:t>
            </a:r>
            <a:r>
              <a:rPr lang="en-GB" altLang="en-US" dirty="0">
                <a:solidFill>
                  <a:srgbClr val="000000"/>
                </a:solidFill>
                <a:cs typeface="Times New Roman" panose="02020603050405020304" pitchFamily="18" charset="0"/>
              </a:rPr>
              <a:t>, </a:t>
            </a:r>
            <a:r>
              <a:rPr lang="en-GB" altLang="en-US" dirty="0">
                <a:solidFill>
                  <a:srgbClr val="000000"/>
                </a:solidFill>
                <a:latin typeface="Courier"/>
                <a:cs typeface="Times New Roman" panose="02020603050405020304" pitchFamily="18" charset="0"/>
              </a:rPr>
              <a:t>EN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dsb</a:t>
            </a:r>
            <a:r>
              <a:rPr lang="en-GB" altLang="en-US" dirty="0">
                <a:solidFill>
                  <a:srgbClr val="000000"/>
                </a:solidFill>
                <a:cs typeface="Times New Roman" panose="02020603050405020304" pitchFamily="18" charset="0"/>
              </a:rPr>
              <a:t>.</a:t>
            </a:r>
          </a:p>
          <a:p>
            <a:pPr eaLnBrk="1" hangingPunct="1"/>
            <a:endParaRPr lang="en-GB" altLang="en-US" dirty="0">
              <a:solidFill>
                <a:srgbClr val="000000"/>
              </a:solidFill>
              <a:cs typeface="Times New Roman" panose="02020603050405020304" pitchFamily="18" charset="0"/>
            </a:endParaRPr>
          </a:p>
          <a:p>
            <a:pPr eaLnBrk="1" hangingPunct="1"/>
            <a:r>
              <a:rPr lang="en-GB" altLang="en-US" dirty="0" err="1">
                <a:solidFill>
                  <a:srgbClr val="000000"/>
                </a:solidFill>
                <a:cs typeface="Times New Roman" panose="02020603050405020304" pitchFamily="18" charset="0"/>
              </a:rPr>
              <a:t>Perulangan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kelompok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kemungkinan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menghasilkan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a:t>
            </a:r>
            <a:r>
              <a:rPr lang="en-US" altLang="en-US" dirty="0">
                <a:solidFill>
                  <a:srgbClr val="000000"/>
                </a:solidFill>
              </a:rPr>
              <a:t> </a:t>
            </a:r>
          </a:p>
        </p:txBody>
      </p:sp>
      <p:sp>
        <p:nvSpPr>
          <p:cNvPr id="40964"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pic>
        <p:nvPicPr>
          <p:cNvPr id="2" name="Audio 1">
            <a:hlinkClick r:id="" action="ppaction://media"/>
            <a:extLst>
              <a:ext uri="{FF2B5EF4-FFF2-40B4-BE49-F238E27FC236}">
                <a16:creationId xmlns:a16="http://schemas.microsoft.com/office/drawing/2014/main" id="{C0A56B11-04EB-4B4C-8F66-EDC0D5F31D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051574"/>
      </p:ext>
    </p:extLst>
  </p:cSld>
  <p:clrMapOvr>
    <a:masterClrMapping/>
  </p:clrMapOvr>
  <mc:AlternateContent xmlns:mc="http://schemas.openxmlformats.org/markup-compatibility/2006" xmlns:p14="http://schemas.microsoft.com/office/powerpoint/2010/main">
    <mc:Choice Requires="p14">
      <p:transition spd="slow" p14:dur="2000" advTm="36216"/>
    </mc:Choice>
    <mc:Fallback xmlns="">
      <p:transition spd="slow" advTm="3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01" x="11771313" y="3132138"/>
          <p14:tracePt t="811" x="11442700" y="3078163"/>
          <p14:tracePt t="818" x="11104563" y="2968625"/>
          <p14:tracePt t="827" x="10941050" y="2922588"/>
          <p14:tracePt t="832" x="10775950" y="2876550"/>
          <p14:tracePt t="844" x="10621963" y="2830513"/>
          <p14:tracePt t="848" x="10493375" y="2784475"/>
          <p14:tracePt t="857" x="10374313" y="2776538"/>
          <p14:tracePt t="865" x="10283825" y="2730500"/>
          <p14:tracePt t="880" x="10036175" y="2657475"/>
          <p14:tracePt t="888" x="9872663" y="2611438"/>
          <p14:tracePt t="896" x="9734550" y="2584450"/>
          <p14:tracePt t="904" x="9571038" y="2565400"/>
          <p14:tracePt t="915" x="9405938" y="2557463"/>
          <p14:tracePt t="920" x="9259888" y="2528888"/>
          <p14:tracePt t="928" x="9113838" y="2511425"/>
          <p14:tracePt t="936" x="8950325" y="2484438"/>
          <p14:tracePt t="945" x="8794750" y="2465388"/>
          <p14:tracePt t="952" x="8629650" y="2438400"/>
          <p14:tracePt t="960" x="8483600" y="2419350"/>
          <p14:tracePt t="967" x="8301038" y="2374900"/>
          <p14:tracePt t="977" x="8154988" y="2374900"/>
          <p14:tracePt t="984" x="8008938" y="2346325"/>
          <p14:tracePt t="994" x="7881938" y="2328863"/>
          <p14:tracePt t="999" x="7707313" y="2301875"/>
          <p14:tracePt t="1010" x="7580313" y="2282825"/>
          <p14:tracePt t="1016" x="7434263" y="2255838"/>
          <p14:tracePt t="1027" x="7305675" y="2246313"/>
          <p14:tracePt t="1032" x="7186613" y="2209800"/>
          <p14:tracePt t="1042" x="7096125" y="2209800"/>
          <p14:tracePt t="1048" x="7023100" y="2200275"/>
          <p14:tracePt t="1056" x="6904038" y="2173288"/>
          <p14:tracePt t="1064" x="6813550" y="2173288"/>
          <p14:tracePt t="1072" x="6684963" y="2155825"/>
          <p14:tracePt t="1080" x="6557963" y="2127250"/>
          <p14:tracePt t="1088" x="6410325" y="2119313"/>
          <p14:tracePt t="1096" x="6237288" y="2082800"/>
          <p14:tracePt t="1104" x="6073775" y="2073275"/>
          <p14:tracePt t="1111" x="5891213" y="2036763"/>
          <p14:tracePt t="1119" x="5745163" y="2027238"/>
          <p14:tracePt t="1128" x="5580063" y="1990725"/>
          <p14:tracePt t="1136" x="5414963" y="1981200"/>
          <p14:tracePt t="1145" x="5251450" y="1935163"/>
          <p14:tracePt t="1152" x="5086350" y="1935163"/>
          <p14:tracePt t="1160" x="4913313" y="1890713"/>
          <p14:tracePt t="1168" x="4748213" y="1854200"/>
          <p14:tracePt t="1176" x="4638675" y="1854200"/>
          <p14:tracePt t="1184" x="4511675" y="1844675"/>
          <p14:tracePt t="1194" x="4456113" y="1835150"/>
          <p14:tracePt t="1200" x="4438650" y="1817688"/>
          <p14:tracePt t="1211" x="4402138" y="1817688"/>
          <p14:tracePt t="1216" x="4375150" y="1817688"/>
          <p14:tracePt t="1232" x="4356100" y="1808163"/>
          <p14:tracePt t="1248" x="4346575" y="1808163"/>
          <p14:tracePt t="1256" x="4310063" y="1808163"/>
          <p14:tracePt t="1264" x="4273550" y="1808163"/>
          <p14:tracePt t="1272" x="4229100" y="1808163"/>
          <p14:tracePt t="1280" x="4146550" y="1808163"/>
          <p14:tracePt t="1288" x="4054475" y="1808163"/>
          <p14:tracePt t="1296" x="3954463" y="1781175"/>
          <p14:tracePt t="1304" x="3862388" y="1771650"/>
          <p14:tracePt t="1313" x="3771900" y="1771650"/>
          <p14:tracePt t="1320" x="3489325" y="1735138"/>
          <p14:tracePt t="1330" x="3387725" y="1725613"/>
          <p14:tracePt t="1336" x="3278188" y="1689100"/>
          <p14:tracePt t="1344" x="3205163" y="1689100"/>
          <p14:tracePt t="1352" x="3178175" y="1689100"/>
          <p14:tracePt t="1362" x="3159125" y="1689100"/>
          <p14:tracePt t="1416" x="3151188" y="1689100"/>
          <p14:tracePt t="6216" x="3122613" y="1689100"/>
          <p14:tracePt t="6225" x="3068638" y="1689100"/>
          <p14:tracePt t="6232" x="3041650" y="1689100"/>
          <p14:tracePt t="6243" x="3013075" y="1689100"/>
          <p14:tracePt t="6261" x="3005138" y="1689100"/>
          <p14:tracePt t="6280" x="2986088" y="1689100"/>
          <p14:tracePt t="6336" x="2968625" y="1689100"/>
          <p14:tracePt t="6343" x="2959100" y="1689100"/>
          <p14:tracePt t="6360" x="2949575" y="1689100"/>
          <p14:tracePt t="6368" x="2940050" y="1689100"/>
          <p14:tracePt t="6400" x="2932113" y="1689100"/>
          <p14:tracePt t="6664" x="2876550" y="1689100"/>
          <p14:tracePt t="6672" x="2840038" y="1689100"/>
          <p14:tracePt t="6680" x="2767013" y="1689100"/>
          <p14:tracePt t="6688" x="2730500" y="1689100"/>
          <p14:tracePt t="6696" x="2684463" y="1689100"/>
          <p14:tracePt t="6704" x="2657475" y="1689100"/>
          <p14:tracePt t="8096" x="2647950" y="1689100"/>
          <p14:tracePt t="9272" x="2657475" y="1689100"/>
          <p14:tracePt t="9280" x="2667000" y="1698625"/>
          <p14:tracePt t="9288" x="2676525" y="1708150"/>
          <p14:tracePt t="9296" x="2684463" y="1708150"/>
          <p14:tracePt t="9304" x="2693988" y="1708150"/>
          <p14:tracePt t="9313" x="2713038" y="1708150"/>
          <p14:tracePt t="9320" x="2730500" y="1708150"/>
          <p14:tracePt t="9328" x="2749550" y="1708150"/>
          <p14:tracePt t="9338" x="2767013" y="1708150"/>
          <p14:tracePt t="9345" x="2794000" y="1708150"/>
          <p14:tracePt t="9352" x="2830513" y="1708150"/>
          <p14:tracePt t="9361" x="2859088" y="1708150"/>
          <p14:tracePt t="9368" x="2922588" y="1708150"/>
          <p14:tracePt t="9377" x="2959100" y="1708150"/>
          <p14:tracePt t="9384" x="2995613" y="1708150"/>
          <p14:tracePt t="9394" x="3032125" y="1708150"/>
          <p14:tracePt t="9400" x="3068638" y="1708150"/>
          <p14:tracePt t="9413" x="3095625" y="1708150"/>
          <p14:tracePt t="9416" x="3132138" y="1708150"/>
          <p14:tracePt t="9427" x="3178175" y="1708150"/>
          <p14:tracePt t="9434" x="3232150" y="1708150"/>
          <p14:tracePt t="9444" x="3287713" y="1708150"/>
          <p14:tracePt t="9449" x="3333750" y="1708150"/>
          <p14:tracePt t="9459" x="3397250" y="1708150"/>
          <p14:tracePt t="9464" x="3470275" y="1708150"/>
          <p14:tracePt t="9473" x="3525838" y="1708150"/>
          <p14:tracePt t="9480" x="3625850" y="1708150"/>
          <p14:tracePt t="9488" x="3698875" y="1708150"/>
          <p14:tracePt t="9496" x="3789363" y="1708150"/>
          <p14:tracePt t="9504" x="3844925" y="1708150"/>
          <p14:tracePt t="9513" x="3917950" y="1708150"/>
          <p14:tracePt t="9522" x="3944938" y="1708150"/>
          <p14:tracePt t="9530" x="3990975" y="1708150"/>
          <p14:tracePt t="9536" x="4017963" y="1708150"/>
          <p14:tracePt t="9545" x="4037013" y="1708150"/>
          <p14:tracePt t="9553" x="4054475" y="1708150"/>
          <p14:tracePt t="9561" x="4064000" y="1708150"/>
          <p14:tracePt t="9569" x="4073525" y="1708150"/>
          <p14:tracePt t="9578" x="4090988" y="1708150"/>
          <p14:tracePt t="9585" x="4110038" y="1708150"/>
          <p14:tracePt t="9595" x="4164013" y="1708150"/>
          <p14:tracePt t="9600" x="4219575" y="1708150"/>
          <p14:tracePt t="9609" x="4302125" y="1708150"/>
          <p14:tracePt t="9616" x="4392613" y="1708150"/>
          <p14:tracePt t="9626" x="4484688" y="1708150"/>
          <p14:tracePt t="9631" x="4575175" y="1708150"/>
          <p14:tracePt t="9640" x="4667250" y="1708150"/>
          <p14:tracePt t="9647" x="4757738" y="1708150"/>
          <p14:tracePt t="9655" x="4886325" y="1725613"/>
          <p14:tracePt t="9663" x="4968875" y="1752600"/>
          <p14:tracePt t="9671" x="5005388" y="1752600"/>
          <p14:tracePt t="9679" x="5049838" y="1752600"/>
          <p14:tracePt t="9687" x="5078413" y="1762125"/>
          <p14:tracePt t="9695" x="5086350" y="1762125"/>
          <p14:tracePt t="9703" x="5114925" y="1762125"/>
          <p14:tracePt t="9760" x="5132388" y="1762125"/>
          <p14:tracePt t="9779" x="5141913" y="1762125"/>
          <p14:tracePt t="9785" x="5151438" y="1762125"/>
          <p14:tracePt t="9794" x="5159375" y="1762125"/>
          <p14:tracePt t="9800" x="5178425" y="1762125"/>
          <p14:tracePt t="9810" x="5187950" y="1762125"/>
          <p14:tracePt t="9816" x="5214938" y="1762125"/>
          <p14:tracePt t="9826" x="5232400" y="1762125"/>
          <p14:tracePt t="9832" x="5241925" y="1762125"/>
          <p14:tracePt t="9842" x="5268913" y="1762125"/>
          <p14:tracePt t="9848" x="5297488" y="1762125"/>
          <p14:tracePt t="9857" x="5334000" y="1762125"/>
          <p14:tracePt t="9865" x="5414963" y="1762125"/>
          <p14:tracePt t="9881" x="5589588" y="1762125"/>
          <p14:tracePt t="9888" x="5662613" y="1762125"/>
          <p14:tracePt t="9896" x="5716588" y="1762125"/>
          <p14:tracePt t="9904" x="5772150" y="1762125"/>
          <p14:tracePt t="9913" x="5818188" y="1762125"/>
          <p14:tracePt t="9920" x="5845175" y="1762125"/>
          <p14:tracePt t="9928" x="5872163" y="1762125"/>
          <p14:tracePt t="9936" x="5891213" y="1762125"/>
          <p14:tracePt t="9945" x="5908675" y="1762125"/>
          <p14:tracePt t="9961" x="5927725" y="1762125"/>
          <p14:tracePt t="9984" x="5935663" y="1762125"/>
          <p14:tracePt t="11193" x="5964238" y="1762125"/>
          <p14:tracePt t="11200" x="6000750" y="1762125"/>
          <p14:tracePt t="11212" x="6054725" y="1762125"/>
          <p14:tracePt t="11216" x="6081713" y="1762125"/>
          <p14:tracePt t="11227" x="6127750" y="1762125"/>
          <p14:tracePt t="11232" x="6183313" y="1762125"/>
          <p14:tracePt t="11243" x="6237288" y="1762125"/>
          <p14:tracePt t="11248" x="6329363" y="1762125"/>
          <p14:tracePt t="11257" x="6402388" y="1762125"/>
          <p14:tracePt t="11264" x="6456363" y="1762125"/>
          <p14:tracePt t="11272" x="6502400" y="1762125"/>
          <p14:tracePt t="11280" x="6557963" y="1762125"/>
          <p14:tracePt t="11288" x="6594475" y="1762125"/>
          <p14:tracePt t="11296" x="6611938" y="1762125"/>
          <p14:tracePt t="11304" x="6638925" y="1762125"/>
          <p14:tracePt t="11313" x="6675438" y="1762125"/>
          <p14:tracePt t="11320" x="6711950" y="1762125"/>
          <p14:tracePt t="11328" x="6740525" y="1762125"/>
          <p14:tracePt t="11336" x="6767513" y="1762125"/>
          <p14:tracePt t="11345" x="6804025" y="1762125"/>
          <p14:tracePt t="11352" x="6867525" y="1762125"/>
          <p14:tracePt t="11361" x="6913563" y="1762125"/>
          <p14:tracePt t="11368" x="6950075" y="1762125"/>
          <p14:tracePt t="11378" x="6977063" y="1762125"/>
          <p14:tracePt t="11384" x="7013575" y="1762125"/>
          <p14:tracePt t="11393" x="7040563" y="1762125"/>
          <p14:tracePt t="11400" x="7050088" y="1762125"/>
          <p14:tracePt t="11411" x="7069138" y="1762125"/>
          <p14:tracePt t="11432" x="7086600" y="1762125"/>
          <p14:tracePt t="11463" x="7096125" y="1762125"/>
          <p14:tracePt t="11487" x="7113588" y="1762125"/>
          <p14:tracePt t="11511" x="7123113" y="1762125"/>
          <p14:tracePt t="11585" x="7142163" y="1762125"/>
          <p14:tracePt t="11784" x="7159625" y="1762125"/>
          <p14:tracePt t="11793" x="7186613" y="1762125"/>
          <p14:tracePt t="11800" x="7242175" y="1762125"/>
          <p14:tracePt t="11812" x="7324725" y="1762125"/>
          <p14:tracePt t="11816" x="7415213" y="1762125"/>
          <p14:tracePt t="11827" x="7507288" y="1762125"/>
          <p14:tracePt t="11832" x="7580313" y="1762125"/>
          <p14:tracePt t="11843" x="7670800" y="1762125"/>
          <p14:tracePt t="11848" x="8301038" y="1762125"/>
          <p14:tracePt t="11858" x="8466138" y="1762125"/>
          <p14:tracePt t="11864" x="8629650" y="1762125"/>
          <p14:tracePt t="11886" x="8885238" y="1798638"/>
          <p14:tracePt t="11888" x="9004300" y="1825625"/>
          <p14:tracePt t="11897" x="9059863" y="1825625"/>
          <p14:tracePt t="11903" x="9113838" y="1825625"/>
          <p14:tracePt t="11911" x="9142413" y="1825625"/>
          <p14:tracePt t="11921" x="9150350" y="1825625"/>
          <p14:tracePt t="11931" x="9169400" y="1825625"/>
          <p14:tracePt t="11992" x="9178925" y="1825625"/>
          <p14:tracePt t="12011" x="9196388" y="1825625"/>
          <p14:tracePt t="12016" x="9232900" y="1825625"/>
          <p14:tracePt t="12027" x="9259888" y="1825625"/>
          <p14:tracePt t="12032" x="9315450" y="1825625"/>
          <p14:tracePt t="12043" x="9361488" y="1825625"/>
          <p14:tracePt t="12048" x="9388475" y="1825625"/>
          <p14:tracePt t="12061" x="9424988" y="1825625"/>
          <p14:tracePt t="12068" x="9471025" y="1825625"/>
          <p14:tracePt t="12072" x="9515475" y="1844675"/>
          <p14:tracePt t="12080" x="9544050" y="1844675"/>
          <p14:tracePt t="12088" x="9561513" y="1844675"/>
          <p14:tracePt t="12944" x="9571038" y="1862138"/>
          <p14:tracePt t="12952" x="9515475" y="1898650"/>
          <p14:tracePt t="12962" x="9478963" y="1898650"/>
          <p14:tracePt t="12968" x="9388475" y="1908175"/>
          <p14:tracePt t="12978" x="9296400" y="1908175"/>
          <p14:tracePt t="12984" x="9205913" y="1935163"/>
          <p14:tracePt t="12994" x="9113838" y="1935163"/>
          <p14:tracePt t="13000" x="8775700" y="1935163"/>
          <p14:tracePt t="13012" x="8658225" y="1935163"/>
          <p14:tracePt t="13016" x="8539163" y="1935163"/>
          <p14:tracePt t="13028" x="8466138" y="1935163"/>
          <p14:tracePt t="13032" x="8429625" y="1935163"/>
          <p14:tracePt t="13044" x="8402638" y="1935163"/>
          <p14:tracePt t="13048" x="8347075" y="1935163"/>
          <p14:tracePt t="13056" x="8301038" y="1935163"/>
          <p14:tracePt t="13064" x="8247063" y="1935163"/>
          <p14:tracePt t="13073" x="8174038" y="1935163"/>
          <p14:tracePt t="13083" x="8081963" y="1944688"/>
          <p14:tracePt t="13088" x="7991475" y="1944688"/>
          <p14:tracePt t="13097" x="7835900" y="1981200"/>
          <p14:tracePt t="13104" x="7707313" y="1990725"/>
          <p14:tracePt t="13114" x="7580313" y="2017713"/>
          <p14:tracePt t="13120" x="7451725" y="2036763"/>
          <p14:tracePt t="13129" x="7315200" y="2063750"/>
          <p14:tracePt t="13136" x="7186613" y="2063750"/>
          <p14:tracePt t="13145" x="7040563" y="2063750"/>
          <p14:tracePt t="13151" x="6931025" y="2082800"/>
          <p14:tracePt t="13160" x="6804025" y="2082800"/>
          <p14:tracePt t="13167" x="6731000" y="2109788"/>
          <p14:tracePt t="13177" x="6630988" y="2119313"/>
          <p14:tracePt t="13184" x="6575425" y="2119313"/>
          <p14:tracePt t="13193" x="6492875" y="2146300"/>
          <p14:tracePt t="13199" x="6465888" y="2146300"/>
          <p14:tracePt t="13211" x="6438900" y="2146300"/>
          <p14:tracePt t="13216" x="6392863" y="2155825"/>
          <p14:tracePt t="13226" x="6356350" y="2155825"/>
          <p14:tracePt t="13231" x="6300788" y="2163763"/>
          <p14:tracePt t="13241" x="6237288" y="2182813"/>
          <p14:tracePt t="13247" x="6146800" y="2192338"/>
          <p14:tracePt t="13255" x="6054725" y="2192338"/>
          <p14:tracePt t="13263" x="5954713" y="2219325"/>
          <p14:tracePt t="13271" x="5826125" y="2219325"/>
          <p14:tracePt t="13280" x="5753100" y="2236788"/>
          <p14:tracePt t="13288" x="5670550" y="2255838"/>
          <p14:tracePt t="13297" x="5634038" y="2255838"/>
          <p14:tracePt t="13304" x="5561013" y="2273300"/>
          <p14:tracePt t="13313" x="5507038" y="2273300"/>
          <p14:tracePt t="13320" x="5424488" y="2301875"/>
          <p14:tracePt t="13330" x="5351463" y="2309813"/>
          <p14:tracePt t="13336" x="5224463" y="2309813"/>
          <p14:tracePt t="13345" x="5086350" y="2338388"/>
          <p14:tracePt t="13352" x="4959350" y="2355850"/>
          <p14:tracePt t="13361" x="4830763" y="2382838"/>
          <p14:tracePt t="13368" x="4740275" y="2392363"/>
          <p14:tracePt t="13377" x="4575175" y="2392363"/>
          <p14:tracePt t="13384" x="4438650" y="2428875"/>
          <p14:tracePt t="13394" x="4310063" y="2438400"/>
          <p14:tracePt t="13400" x="4183063" y="2465388"/>
          <p14:tracePt t="13411" x="4054475" y="2465388"/>
          <p14:tracePt t="13416" x="3927475" y="2484438"/>
          <p14:tracePt t="13427" x="3835400" y="2484438"/>
          <p14:tracePt t="13433" x="3771900" y="2511425"/>
          <p14:tracePt t="13443" x="3744913" y="2511425"/>
          <p14:tracePt t="13449" x="3708400" y="2520950"/>
          <p14:tracePt t="13472" x="3689350" y="2520950"/>
          <p14:tracePt t="13488" x="3643313" y="2538413"/>
          <p14:tracePt t="13496" x="3635375" y="2547938"/>
          <p14:tracePt t="13504" x="3606800" y="2547938"/>
          <p14:tracePt t="13512" x="3543300" y="2565400"/>
          <p14:tracePt t="13520" x="3470275" y="2584450"/>
          <p14:tracePt t="13529" x="3416300" y="2584450"/>
          <p14:tracePt t="13536" x="3314700" y="2611438"/>
          <p14:tracePt t="13545" x="3270250" y="2620963"/>
          <p14:tracePt t="13552" x="3214688" y="2638425"/>
          <p14:tracePt t="13561" x="3195638" y="2657475"/>
          <p14:tracePt t="13568" x="3187700" y="2657475"/>
          <p14:tracePt t="13578" x="3178175" y="2657475"/>
          <p14:tracePt t="13585" x="3168650" y="2667000"/>
          <p14:tracePt t="13610" x="3159125" y="2667000"/>
          <p14:tracePt t="13617" x="3151188" y="2667000"/>
          <p14:tracePt t="13628" x="3132138" y="2674938"/>
          <p14:tracePt t="13632" x="3105150" y="2674938"/>
          <p14:tracePt t="13643" x="3095625" y="2674938"/>
          <p14:tracePt t="13649" x="3068638" y="2684463"/>
          <p14:tracePt t="13657" x="3049588" y="2693988"/>
          <p14:tracePt t="13665" x="3032125" y="2693988"/>
          <p14:tracePt t="13673" x="3005138" y="2693988"/>
          <p14:tracePt t="13681" x="2986088" y="2693988"/>
          <p14:tracePt t="13688" x="2968625" y="2693988"/>
          <p14:tracePt t="13704" x="2949575" y="2693988"/>
          <p14:tracePt t="13713" x="2940050" y="2693988"/>
          <p14:tracePt t="13720" x="2922588" y="2693988"/>
          <p14:tracePt t="15504" x="2922588" y="2703513"/>
          <p14:tracePt t="15512" x="2949575" y="2703513"/>
          <p14:tracePt t="15520" x="2968625" y="2703513"/>
          <p14:tracePt t="15529" x="3005138" y="2703513"/>
          <p14:tracePt t="15537" x="3059113" y="2703513"/>
          <p14:tracePt t="15545" x="3151188" y="2703513"/>
          <p14:tracePt t="15552" x="3241675" y="2703513"/>
          <p14:tracePt t="15561" x="3324225" y="2703513"/>
          <p14:tracePt t="15568" x="3416300" y="2703513"/>
          <p14:tracePt t="15578" x="3506788" y="2703513"/>
          <p14:tracePt t="15584" x="3598863" y="2703513"/>
          <p14:tracePt t="15595" x="3844925" y="2703513"/>
          <p14:tracePt t="15600" x="3935413" y="2703513"/>
          <p14:tracePt t="15611" x="4008438" y="2703513"/>
          <p14:tracePt t="15618" x="4064000" y="2703513"/>
          <p14:tracePt t="15627" x="4100513" y="2703513"/>
          <p14:tracePt t="15632" x="4110038" y="2703513"/>
          <p14:tracePt t="15672" x="4119563" y="2703513"/>
          <p14:tracePt t="15679" x="4137025" y="2703513"/>
          <p14:tracePt t="15687" x="4156075" y="2703513"/>
          <p14:tracePt t="15695" x="4210050" y="2693988"/>
          <p14:tracePt t="15703" x="4310063" y="2693988"/>
          <p14:tracePt t="15711" x="4402138" y="2667000"/>
          <p14:tracePt t="15719" x="4492625" y="2667000"/>
          <p14:tracePt t="15728" x="4767263" y="2667000"/>
          <p14:tracePt t="15735" x="4895850" y="2667000"/>
          <p14:tracePt t="15744" x="5005388" y="2667000"/>
          <p14:tracePt t="15751" x="5105400" y="2667000"/>
          <p14:tracePt t="15761" x="5178425" y="2667000"/>
          <p14:tracePt t="15767" x="5251450" y="2667000"/>
          <p14:tracePt t="15776" x="5324475" y="2667000"/>
          <p14:tracePt t="15783" x="5397500" y="2667000"/>
          <p14:tracePt t="15793" x="5414963" y="2667000"/>
          <p14:tracePt t="15799" x="5470525" y="2667000"/>
          <p14:tracePt t="15810" x="5507038" y="2667000"/>
          <p14:tracePt t="15815" x="5543550" y="2667000"/>
          <p14:tracePt t="15827" x="5570538" y="2667000"/>
          <p14:tracePt t="15831" x="5589588" y="2667000"/>
          <p14:tracePt t="15840" x="5597525" y="2667000"/>
          <p14:tracePt t="15880" x="5616575" y="2667000"/>
          <p14:tracePt t="15914" x="5643563" y="2667000"/>
          <p14:tracePt t="15920" x="5670550" y="2667000"/>
          <p14:tracePt t="15929" x="5689600" y="2667000"/>
          <p14:tracePt t="15936" x="5735638" y="2667000"/>
          <p14:tracePt t="15946" x="5789613" y="2667000"/>
          <p14:tracePt t="15952" x="5845175" y="2667000"/>
          <p14:tracePt t="15962" x="5935663" y="2667000"/>
          <p14:tracePt t="15968" x="6027738" y="2667000"/>
          <p14:tracePt t="15978" x="6118225" y="2667000"/>
          <p14:tracePt t="15985" x="6210300" y="2667000"/>
          <p14:tracePt t="15995" x="6521450" y="2667000"/>
          <p14:tracePt t="16000" x="6630988" y="2667000"/>
          <p14:tracePt t="16012" x="6721475" y="2693988"/>
          <p14:tracePt t="16016" x="6784975" y="2703513"/>
          <p14:tracePt t="16028" x="6821488" y="2703513"/>
          <p14:tracePt t="16032" x="6886575" y="2730500"/>
          <p14:tracePt t="16044" x="6913563" y="2730500"/>
          <p14:tracePt t="16048" x="6923088" y="2730500"/>
          <p14:tracePt t="16064" x="6931025" y="2730500"/>
          <p14:tracePt t="16072" x="6950075" y="2740025"/>
          <p14:tracePt t="16080" x="6967538" y="2740025"/>
          <p14:tracePt t="16088" x="6977063" y="2740025"/>
          <p14:tracePt t="16098" x="6986588" y="2740025"/>
          <p14:tracePt t="16898" x="7004050" y="2740025"/>
          <p14:tracePt t="16912" x="7023100" y="2740025"/>
          <p14:tracePt t="16920" x="7032625" y="2740025"/>
          <p14:tracePt t="16928" x="7059613" y="2740025"/>
          <p14:tracePt t="16936" x="7077075" y="2740025"/>
          <p14:tracePt t="16947" x="7105650" y="2740025"/>
          <p14:tracePt t="16952" x="7123113" y="2740025"/>
          <p14:tracePt t="16962" x="7142163" y="2740025"/>
          <p14:tracePt t="16968" x="7169150" y="2740025"/>
          <p14:tracePt t="16977" x="7196138" y="2740025"/>
          <p14:tracePt t="16985" x="7232650" y="2740025"/>
          <p14:tracePt t="16995" x="7259638" y="2740025"/>
          <p14:tracePt t="17000" x="7288213" y="2740025"/>
          <p14:tracePt t="17013" x="7315200" y="2740025"/>
          <p14:tracePt t="17016" x="7342188" y="2740025"/>
          <p14:tracePt t="17027" x="7397750" y="2740025"/>
          <p14:tracePt t="17032" x="7443788" y="2740025"/>
          <p14:tracePt t="17042" x="7516813" y="2757488"/>
          <p14:tracePt t="17048" x="7589838" y="2757488"/>
          <p14:tracePt t="17057" x="7643813" y="2776538"/>
          <p14:tracePt t="17065" x="7726363" y="2776538"/>
          <p14:tracePt t="17072" x="7780338" y="2776538"/>
          <p14:tracePt t="17080" x="7835900" y="2776538"/>
          <p14:tracePt t="17088" x="7862888" y="2776538"/>
          <p14:tracePt t="17096" x="7889875" y="2776538"/>
          <p14:tracePt t="17105" x="7908925" y="2776538"/>
          <p14:tracePt t="17115" x="7926388" y="2776538"/>
          <p14:tracePt t="17120" x="7945438" y="2776538"/>
          <p14:tracePt t="17130" x="7972425" y="2776538"/>
          <p14:tracePt t="17136" x="7999413" y="2776538"/>
          <p14:tracePt t="17145" x="8018463" y="2776538"/>
          <p14:tracePt t="17152" x="8027988" y="2776538"/>
          <p14:tracePt t="17162" x="8045450" y="2776538"/>
          <p14:tracePt t="17168" x="8054975" y="2776538"/>
          <p14:tracePt t="17994" x="8081963" y="2776538"/>
          <p14:tracePt t="18000" x="8118475" y="2784475"/>
          <p14:tracePt t="18012" x="8164513" y="2794000"/>
          <p14:tracePt t="18017" x="8210550" y="2794000"/>
          <p14:tracePt t="18027" x="8237538" y="2803525"/>
          <p14:tracePt t="18032" x="8274050" y="2803525"/>
          <p14:tracePt t="18044" x="8329613" y="2803525"/>
          <p14:tracePt t="18048" x="8356600" y="2803525"/>
          <p14:tracePt t="18064" x="8374063" y="2803525"/>
          <p14:tracePt t="18097" x="8383588" y="2813050"/>
          <p14:tracePt t="18104" x="8393113" y="2820988"/>
          <p14:tracePt t="18112" x="8402638" y="2820988"/>
          <p14:tracePt t="18120" x="8429625" y="2830513"/>
          <p14:tracePt t="18128" x="8475663" y="2849563"/>
          <p14:tracePt t="18136" x="8493125" y="2849563"/>
          <p14:tracePt t="18145" x="8556625" y="2857500"/>
          <p14:tracePt t="18152" x="8621713" y="2886075"/>
          <p14:tracePt t="18160" x="8712200" y="2903538"/>
          <p14:tracePt t="18168" x="8794750" y="2940050"/>
          <p14:tracePt t="18176" x="8885238" y="2940050"/>
          <p14:tracePt t="18184" x="8986838" y="2968625"/>
          <p14:tracePt t="18193" x="9077325" y="2968625"/>
          <p14:tracePt t="18200" x="9223375" y="2986088"/>
          <p14:tracePt t="18211" x="9296400" y="2986088"/>
          <p14:tracePt t="18216" x="9324975" y="2986088"/>
          <p14:tracePt t="18232" x="9342438" y="2986088"/>
          <p14:tracePt t="18280" x="9351963" y="2986088"/>
          <p14:tracePt t="18320" x="9369425" y="2986088"/>
          <p14:tracePt t="18328" x="9388475" y="2986088"/>
          <p14:tracePt t="18336" x="9405938" y="2986088"/>
          <p14:tracePt t="18345" x="9434513" y="2986088"/>
          <p14:tracePt t="18352" x="9478963" y="2986088"/>
          <p14:tracePt t="18362" x="9534525" y="2986088"/>
          <p14:tracePt t="18368" x="9551988" y="2986088"/>
          <p14:tracePt t="18377" x="9588500" y="2968625"/>
          <p14:tracePt t="18384" x="9634538" y="2968625"/>
          <p14:tracePt t="18394" x="9690100" y="2968625"/>
          <p14:tracePt t="18400" x="9744075" y="2959100"/>
          <p14:tracePt t="18412" x="9790113" y="2949575"/>
          <p14:tracePt t="18417" x="9845675" y="2949575"/>
          <p14:tracePt t="18428" x="9890125" y="2940050"/>
          <p14:tracePt t="18432" x="9945688" y="2940050"/>
          <p14:tracePt t="18443" x="9999663" y="2922588"/>
          <p14:tracePt t="18449" x="10045700" y="2913063"/>
          <p14:tracePt t="18456" x="10091738" y="2903538"/>
          <p14:tracePt t="18466" x="10109200" y="2903538"/>
          <p14:tracePt t="18472" x="10137775" y="2886075"/>
          <p14:tracePt t="18481" x="10145713" y="2886075"/>
          <p14:tracePt t="18488" x="10164763" y="2876550"/>
          <p14:tracePt t="19394" x="10155238" y="2876550"/>
          <p14:tracePt t="19400" x="10082213" y="2876550"/>
          <p14:tracePt t="19410" x="10028238" y="2876550"/>
          <p14:tracePt t="19417" x="9963150" y="2876550"/>
          <p14:tracePt t="19429" x="9872663" y="2894013"/>
          <p14:tracePt t="19432" x="9780588" y="2922588"/>
          <p14:tracePt t="19442" x="9680575" y="2930525"/>
          <p14:tracePt t="19449" x="9150350" y="2976563"/>
          <p14:tracePt t="19457" x="8967788" y="2995613"/>
          <p14:tracePt t="19464" x="8794750" y="2995613"/>
          <p14:tracePt t="19472" x="8566150" y="2995613"/>
          <p14:tracePt t="19481" x="8393113" y="2995613"/>
          <p14:tracePt t="19488" x="8201025" y="3022600"/>
          <p14:tracePt t="19496" x="7999413" y="3041650"/>
          <p14:tracePt t="19504" x="7808913" y="3041650"/>
          <p14:tracePt t="19512" x="7607300" y="3041650"/>
          <p14:tracePt t="19520" x="7424738" y="3068638"/>
          <p14:tracePt t="19528" x="7278688" y="3068638"/>
          <p14:tracePt t="19536" x="7150100" y="3068638"/>
          <p14:tracePt t="19544" x="7023100" y="3068638"/>
          <p14:tracePt t="19552" x="6858000" y="3086100"/>
          <p14:tracePt t="19561" x="6731000" y="3086100"/>
          <p14:tracePt t="19568" x="6584950" y="3086100"/>
          <p14:tracePt t="19577" x="6438900" y="3086100"/>
          <p14:tracePt t="19584" x="6310313" y="3086100"/>
          <p14:tracePt t="19593" x="6183313" y="3114675"/>
          <p14:tracePt t="19600" x="6073775" y="3114675"/>
          <p14:tracePt t="19610" x="5964238" y="3114675"/>
          <p14:tracePt t="19616" x="5918200" y="3114675"/>
          <p14:tracePt t="19626" x="5862638" y="3122613"/>
          <p14:tracePt t="19632" x="5808663" y="3122613"/>
          <p14:tracePt t="19641" x="5745163" y="3151188"/>
          <p14:tracePt t="19647" x="5680075" y="3159125"/>
          <p14:tracePt t="19656" x="5589588" y="3159125"/>
          <p14:tracePt t="19664" x="5516563" y="3187700"/>
          <p14:tracePt t="19672" x="5414963" y="3195638"/>
          <p14:tracePt t="19680" x="5360988" y="3195638"/>
          <p14:tracePt t="19688" x="5305425" y="3195638"/>
          <p14:tracePt t="19696" x="5224463" y="3224213"/>
          <p14:tracePt t="19704" x="5151438" y="3224213"/>
          <p14:tracePt t="19712" x="5078413" y="3241675"/>
          <p14:tracePt t="19720" x="4995863" y="3268663"/>
          <p14:tracePt t="19728" x="4922838" y="3268663"/>
          <p14:tracePt t="19736" x="4876800" y="3278188"/>
          <p14:tracePt t="19745" x="4840288" y="3278188"/>
          <p14:tracePt t="19751" x="4813300" y="3278188"/>
          <p14:tracePt t="19761" x="4748213" y="3297238"/>
          <p14:tracePt t="19768" x="4711700" y="3297238"/>
          <p14:tracePt t="19776" x="4667250" y="3297238"/>
          <p14:tracePt t="19784" x="4638675" y="3297238"/>
          <p14:tracePt t="19793" x="4611688" y="3297238"/>
          <p14:tracePt t="19800" x="4602163" y="3297238"/>
          <p14:tracePt t="19816" x="4584700" y="3297238"/>
          <p14:tracePt t="19827" x="4575175" y="3297238"/>
          <p14:tracePt t="19843" x="4565650" y="3297238"/>
          <p14:tracePt t="19912" x="4557713" y="3297238"/>
          <p14:tracePt t="19930" x="4538663" y="3297238"/>
          <p14:tracePt t="19936" x="4529138" y="3297238"/>
          <p14:tracePt t="20679" x="4565650" y="3297238"/>
          <p14:tracePt t="20687" x="4594225" y="3297238"/>
          <p14:tracePt t="20695" x="4621213" y="3297238"/>
          <p14:tracePt t="20704" x="4657725" y="3297238"/>
          <p14:tracePt t="20712" x="4684713" y="3297238"/>
          <p14:tracePt t="20719" x="4711700" y="3297238"/>
          <p14:tracePt t="20729" x="4740275" y="3297238"/>
          <p14:tracePt t="20735" x="4767263" y="3297238"/>
          <p14:tracePt t="20744" x="4784725" y="3297238"/>
          <p14:tracePt t="20751" x="4803775" y="3297238"/>
          <p14:tracePt t="20760" x="4821238" y="3297238"/>
          <p14:tracePt t="20768" x="4830763" y="3297238"/>
          <p14:tracePt t="20776" x="4857750" y="3297238"/>
          <p14:tracePt t="20784" x="4876800" y="3297238"/>
          <p14:tracePt t="20792" x="4886325" y="3297238"/>
          <p14:tracePt t="20799" x="4913313" y="3297238"/>
          <p14:tracePt t="20810" x="4968875" y="3297238"/>
          <p14:tracePt t="20815" x="5005388" y="3297238"/>
          <p14:tracePt t="20825" x="5078413" y="3297238"/>
          <p14:tracePt t="20831" x="5151438" y="3297238"/>
          <p14:tracePt t="20840" x="5241925" y="3297238"/>
          <p14:tracePt t="20847" x="5314950" y="3297238"/>
          <p14:tracePt t="20855" x="5497513" y="3305175"/>
          <p14:tracePt t="20863" x="5607050" y="3305175"/>
          <p14:tracePt t="20871" x="5699125" y="3314700"/>
          <p14:tracePt t="20893" x="5808663" y="3341688"/>
          <p14:tracePt t="20897" x="5826125" y="3341688"/>
          <p14:tracePt t="21360" x="5818188" y="3341688"/>
          <p14:tracePt t="21377" x="5808663" y="3341688"/>
          <p14:tracePt t="21384" x="5789613" y="3341688"/>
          <p14:tracePt t="21458" x="5781675" y="3341688"/>
          <p14:tracePt t="21511" x="5772150" y="3341688"/>
          <p14:tracePt t="21616" x="5762625" y="3341688"/>
          <p14:tracePt t="21626" x="5745163" y="3341688"/>
          <p14:tracePt t="21632" x="5735638" y="3341688"/>
          <p14:tracePt t="21643" x="5726113" y="3341688"/>
          <p14:tracePt t="21648" x="5708650" y="3341688"/>
          <p14:tracePt t="21656" x="5680075" y="3351213"/>
          <p14:tracePt t="21664" x="5670550" y="3351213"/>
          <p14:tracePt t="21672" x="5634038" y="3351213"/>
          <p14:tracePt t="21680" x="5607050" y="3370263"/>
          <p14:tracePt t="21688" x="5580063" y="3370263"/>
          <p14:tracePt t="21697" x="5553075" y="3370263"/>
          <p14:tracePt t="21704" x="5516563" y="3370263"/>
          <p14:tracePt t="21713" x="5487988" y="3378200"/>
          <p14:tracePt t="21721" x="5461000" y="3397250"/>
          <p14:tracePt t="21728" x="5414963" y="3406775"/>
          <p14:tracePt t="21736" x="5387975" y="3406775"/>
          <p14:tracePt t="21745" x="5297488" y="3470275"/>
          <p14:tracePt t="21752" x="5205413" y="3487738"/>
          <p14:tracePt t="21761" x="5105400" y="3524250"/>
          <p14:tracePt t="21768" x="5013325" y="3552825"/>
          <p14:tracePt t="21778" x="4913313" y="3570288"/>
          <p14:tracePt t="21784" x="4813300" y="3616325"/>
          <p14:tracePt t="21794" x="4721225" y="3643313"/>
          <p14:tracePt t="21800" x="4594225" y="3652838"/>
          <p14:tracePt t="21812" x="4475163" y="3698875"/>
          <p14:tracePt t="21816" x="4411663" y="3735388"/>
          <p14:tracePt t="21827" x="4346575" y="3762375"/>
          <p14:tracePt t="21832" x="4283075" y="3798888"/>
          <p14:tracePt t="21844" x="4256088" y="3808413"/>
          <p14:tracePt t="21848" x="4210050" y="3825875"/>
          <p14:tracePt t="21857" x="4192588" y="3835400"/>
          <p14:tracePt t="21864" x="4164013" y="3871913"/>
          <p14:tracePt t="21872" x="4146550" y="3871913"/>
          <p14:tracePt t="21881" x="4119563" y="3889375"/>
          <p14:tracePt t="21896" x="4083050" y="3917950"/>
          <p14:tracePt t="21903" x="4064000" y="3927475"/>
          <p14:tracePt t="21911" x="4017963" y="3963988"/>
          <p14:tracePt t="21919" x="3990975" y="3963988"/>
          <p14:tracePt t="21928" x="3944938" y="3963988"/>
          <p14:tracePt t="21935" x="3890963" y="4000500"/>
          <p14:tracePt t="21944" x="3825875" y="4000500"/>
          <p14:tracePt t="21951" x="3798888" y="4017963"/>
          <p14:tracePt t="21961" x="3762375" y="4017963"/>
          <p14:tracePt t="21967" x="3752850" y="4027488"/>
          <p14:tracePt t="21976" x="3735388" y="4037013"/>
          <p14:tracePt t="21983" x="3725863" y="4037013"/>
          <p14:tracePt t="22000" x="3725863" y="4054475"/>
          <p14:tracePt t="22010" x="3716338" y="4064000"/>
          <p14:tracePt t="22015" x="3708400" y="4073525"/>
          <p14:tracePt t="22031" x="3698875" y="4090988"/>
          <p14:tracePt t="22048" x="3698875" y="4110038"/>
          <p14:tracePt t="22056" x="3679825" y="4127500"/>
          <p14:tracePt t="22064" x="3679825" y="4137025"/>
          <p14:tracePt t="22080" x="3679825" y="4154488"/>
          <p14:tracePt t="22096" x="3671888" y="4173538"/>
          <p14:tracePt t="22104" x="3671888" y="4183063"/>
          <p14:tracePt t="22112" x="3652838" y="4200525"/>
          <p14:tracePt t="23456" x="3671888" y="4200525"/>
          <p14:tracePt t="23463" x="3708400" y="4200525"/>
          <p14:tracePt t="23471" x="3762375" y="4200525"/>
          <p14:tracePt t="23480" x="3789363" y="4200525"/>
          <p14:tracePt t="23488" x="3808413" y="4200525"/>
          <p14:tracePt t="23495" x="3835400" y="4200525"/>
          <p14:tracePt t="23504" x="3854450" y="4200525"/>
          <p14:tracePt t="23511" x="3881438" y="4200525"/>
          <p14:tracePt t="23519" x="3898900" y="4200525"/>
          <p14:tracePt t="23528" x="3908425" y="4200525"/>
          <p14:tracePt t="23544" x="3927475" y="4200525"/>
          <p14:tracePt t="23561" x="3935413" y="4200525"/>
          <p14:tracePt t="23576" x="3944938" y="4200525"/>
          <p14:tracePt t="23584" x="3954463" y="4200525"/>
          <p14:tracePt t="23595" x="3971925" y="4200525"/>
          <p14:tracePt t="23600" x="3981450" y="4200525"/>
          <p14:tracePt t="23612" x="4008438" y="4200525"/>
          <p14:tracePt t="23617" x="4037013" y="4200525"/>
          <p14:tracePt t="23627" x="4064000" y="4200525"/>
          <p14:tracePt t="23632" x="4110038" y="4200525"/>
          <p14:tracePt t="23642" x="4146550" y="4200525"/>
          <p14:tracePt t="23648" x="4173538" y="4200525"/>
          <p14:tracePt t="23657" x="4200525" y="4200525"/>
          <p14:tracePt t="23664" x="4210050" y="4200525"/>
          <p14:tracePt t="23672" x="4237038" y="4200525"/>
          <p14:tracePt t="23680" x="4256088" y="4200525"/>
          <p14:tracePt t="23696" x="4265613" y="4200525"/>
          <p14:tracePt t="23704" x="4292600" y="4200525"/>
          <p14:tracePt t="23713" x="4310063" y="4200525"/>
          <p14:tracePt t="23720" x="4346575" y="4200525"/>
          <p14:tracePt t="23729" x="4392613" y="4200525"/>
          <p14:tracePt t="23736" x="4448175" y="4200525"/>
          <p14:tracePt t="23745" x="4521200" y="4200525"/>
          <p14:tracePt t="23752" x="4611688" y="4200525"/>
          <p14:tracePt t="23762" x="4703763" y="4200525"/>
          <p14:tracePt t="23768" x="4903788" y="4200525"/>
          <p14:tracePt t="23779" x="5032375" y="4200525"/>
          <p14:tracePt t="23784" x="5178425" y="4200525"/>
          <p14:tracePt t="23795" x="5305425" y="4200525"/>
          <p14:tracePt t="23800" x="5434013" y="4200525"/>
          <p14:tracePt t="23813" x="5543550" y="4200525"/>
          <p14:tracePt t="23816" x="5580063" y="4200525"/>
          <p14:tracePt t="23828" x="5607050" y="4200525"/>
          <p14:tracePt t="23832" x="5643563" y="4200525"/>
          <p14:tracePt t="23888" x="5662613" y="4200525"/>
          <p14:tracePt t="23985" x="5670550" y="4200525"/>
          <p14:tracePt t="23993" x="5680075" y="4200525"/>
          <p14:tracePt t="24000" x="5699125" y="4200525"/>
          <p14:tracePt t="24016" x="5708650" y="4200525"/>
          <p14:tracePt t="24289" x="5726113" y="4200525"/>
          <p14:tracePt t="24296" x="5762625" y="4200525"/>
          <p14:tracePt t="24304" x="5818188" y="4200525"/>
          <p14:tracePt t="24313" x="5891213" y="4200525"/>
          <p14:tracePt t="24320" x="5981700" y="4200525"/>
          <p14:tracePt t="24329" x="6073775" y="4200525"/>
          <p14:tracePt t="24336" x="6164263" y="4200525"/>
          <p14:tracePt t="24345" x="6264275" y="4200525"/>
          <p14:tracePt t="24352" x="6621463" y="4200525"/>
          <p14:tracePt t="24361" x="6784975" y="4210050"/>
          <p14:tracePt t="24368" x="6950075" y="4227513"/>
          <p14:tracePt t="24379" x="7077075" y="4237038"/>
          <p14:tracePt t="24384" x="7205663" y="4256088"/>
          <p14:tracePt t="24395" x="7305675" y="4283075"/>
          <p14:tracePt t="24401" x="7342188" y="4283075"/>
          <p14:tracePt t="24412" x="7388225" y="4292600"/>
          <p14:tracePt t="24417" x="7397750" y="4292600"/>
          <p14:tracePt t="24427" x="7407275" y="4292600"/>
          <p14:tracePt t="24464" x="7424738" y="4292600"/>
          <p14:tracePt t="24488" x="7434263" y="4292600"/>
          <p14:tracePt t="24497" x="7461250" y="4292600"/>
          <p14:tracePt t="24504" x="7480300" y="4292600"/>
          <p14:tracePt t="24513" x="7488238" y="4292600"/>
          <p14:tracePt t="24520" x="7516813" y="4292600"/>
          <p14:tracePt t="24529" x="7534275" y="4292600"/>
          <p14:tracePt t="24537" x="7561263" y="4310063"/>
          <p14:tracePt t="24544" x="7607300" y="4310063"/>
          <p14:tracePt t="24552" x="7643813" y="4319588"/>
          <p14:tracePt t="24561" x="7716838" y="4319588"/>
          <p14:tracePt t="24568" x="7799388" y="4346575"/>
          <p14:tracePt t="24578" x="7872413" y="4346575"/>
          <p14:tracePt t="24584" x="7962900" y="4365625"/>
          <p14:tracePt t="24594" x="8054975" y="4365625"/>
          <p14:tracePt t="24600" x="8154988" y="4392613"/>
          <p14:tracePt t="24611" x="8247063" y="4402138"/>
          <p14:tracePt t="24617" x="8347075" y="4419600"/>
          <p14:tracePt t="24628" x="8493125" y="4429125"/>
          <p14:tracePt t="24633" x="8602663" y="4446588"/>
          <p14:tracePt t="24643" x="8731250" y="4446588"/>
          <p14:tracePt t="24649" x="8821738" y="4446588"/>
          <p14:tracePt t="24657" x="8894763" y="4446588"/>
          <p14:tracePt t="24664" x="8967788" y="4446588"/>
          <p14:tracePt t="24673" x="9032875" y="4446588"/>
          <p14:tracePt t="24689" x="9040813" y="4446588"/>
          <p14:tracePt t="24696" x="9050338" y="4438650"/>
          <p14:tracePt t="25375" x="9069388" y="4438650"/>
          <p14:tracePt t="25383" x="9086850" y="4438650"/>
          <p14:tracePt t="25392" x="9132888" y="4419600"/>
          <p14:tracePt t="25399" x="9159875" y="4402138"/>
          <p14:tracePt t="25408" x="9205913" y="4383088"/>
          <p14:tracePt t="25415" x="9242425" y="4373563"/>
          <p14:tracePt t="25424" x="9278938" y="4365625"/>
          <p14:tracePt t="25432" x="9315450" y="4356100"/>
          <p14:tracePt t="25448" x="9324975" y="4356100"/>
          <p14:tracePt t="25455" x="9342438" y="4346575"/>
          <p14:tracePt t="25511" x="9351963" y="4346575"/>
          <p14:tracePt t="25535" x="9369425" y="4346575"/>
          <p14:tracePt t="25551" x="9398000" y="4346575"/>
          <p14:tracePt t="25560" x="9405938" y="4346575"/>
          <p14:tracePt t="25567" x="9424988" y="4346575"/>
          <p14:tracePt t="25583" x="9442450" y="4346575"/>
          <p14:tracePt t="25592" x="9451975" y="4346575"/>
          <p14:tracePt t="25600" x="9461500" y="4346575"/>
          <p14:tracePt t="25609" x="9498013" y="4346575"/>
          <p14:tracePt t="25616" x="9515475" y="4346575"/>
          <p14:tracePt t="25626" x="9571038" y="4346575"/>
          <p14:tracePt t="25631" x="9607550" y="4346575"/>
          <p14:tracePt t="25641" x="9661525" y="4346575"/>
          <p14:tracePt t="25647" x="9753600" y="4346575"/>
          <p14:tracePt t="25656" x="9809163" y="4346575"/>
          <p14:tracePt t="25663" x="9882188" y="4346575"/>
          <p14:tracePt t="25672" x="9972675" y="4346575"/>
          <p14:tracePt t="25679" x="10055225" y="4346575"/>
          <p14:tracePt t="25687" x="10145713" y="4346575"/>
          <p14:tracePt t="25695" x="10237788" y="4346575"/>
          <p14:tracePt t="25704" x="10328275" y="4346575"/>
          <p14:tracePt t="25711" x="10493375" y="4346575"/>
          <p14:tracePt t="25719" x="10566400" y="4346575"/>
          <p14:tracePt t="25728" x="10602913" y="4346575"/>
          <p14:tracePt t="25735" x="10639425" y="4329113"/>
          <p14:tracePt t="25745" x="10658475" y="4329113"/>
          <p14:tracePt t="26065" x="10658475" y="4310063"/>
          <p14:tracePt t="26081" x="10658475" y="4292600"/>
          <p14:tracePt t="26216" x="10658475" y="4283075"/>
          <p14:tracePt t="26976" x="10639425" y="4264025"/>
          <p14:tracePt t="26984" x="10585450" y="4264025"/>
          <p14:tracePt t="26994" x="10529888" y="4264025"/>
          <p14:tracePt t="27000" x="10429875" y="4264025"/>
          <p14:tracePt t="27013" x="10182225" y="4264025"/>
          <p14:tracePt t="27016" x="10036175" y="4283075"/>
          <p14:tracePt t="27028" x="9790113" y="4283075"/>
          <p14:tracePt t="27032" x="9424988" y="4346575"/>
          <p14:tracePt t="27044" x="8921750" y="4419600"/>
          <p14:tracePt t="27048" x="8493125" y="4483100"/>
          <p14:tracePt t="27057" x="7962900" y="4538663"/>
          <p14:tracePt t="27064" x="7397750" y="4556125"/>
          <p14:tracePt t="27072" x="6748463" y="4638675"/>
          <p14:tracePt t="27080" x="6219825" y="4684713"/>
          <p14:tracePt t="27088" x="5716588" y="4757738"/>
          <p14:tracePt t="27096" x="5314950" y="4821238"/>
          <p14:tracePt t="27104" x="5041900" y="4857750"/>
          <p14:tracePt t="27113" x="4794250" y="4894263"/>
          <p14:tracePt t="27120" x="4611688" y="4922838"/>
          <p14:tracePt t="27129" x="4465638" y="4940300"/>
          <p14:tracePt t="27136" x="4273550" y="4967288"/>
          <p14:tracePt t="27145" x="4110038" y="4986338"/>
          <p14:tracePt t="27153" x="3927475" y="5013325"/>
          <p14:tracePt t="27168" x="3598863" y="5059363"/>
          <p14:tracePt t="27178" x="3433763" y="5059363"/>
          <p14:tracePt t="27184" x="3306763" y="5059363"/>
          <p14:tracePt t="27193" x="3178175" y="5059363"/>
          <p14:tracePt t="27200" x="3086100" y="5059363"/>
          <p14:tracePt t="27212" x="3013075" y="5059363"/>
          <p14:tracePt t="27215" x="2940050" y="5059363"/>
          <p14:tracePt t="27226" x="2830513" y="5059363"/>
          <p14:tracePt t="27232" x="2703513" y="5059363"/>
          <p14:tracePt t="27241" x="2611438" y="5059363"/>
          <p14:tracePt t="27248" x="2547938" y="5059363"/>
          <p14:tracePt t="27260" x="2520950" y="5059363"/>
          <p14:tracePt t="27264" x="2484438" y="5059363"/>
          <p14:tracePt t="27272" x="2438400" y="5059363"/>
          <p14:tracePt t="27280" x="2382838" y="5059363"/>
          <p14:tracePt t="27288" x="2346325" y="5059363"/>
          <p14:tracePt t="27296" x="2292350" y="5059363"/>
          <p14:tracePt t="27304" x="2228850" y="5040313"/>
          <p14:tracePt t="27312" x="2182813" y="5022850"/>
          <p14:tracePt t="27320" x="2155825" y="5022850"/>
          <p14:tracePt t="27329" x="2136775" y="5003800"/>
          <p14:tracePt t="27336" x="2109788" y="5003800"/>
          <p14:tracePt t="27345" x="2100263" y="4995863"/>
          <p14:tracePt t="27352" x="2073275" y="4995863"/>
          <p14:tracePt t="27361" x="2046288" y="4986338"/>
          <p14:tracePt t="27368" x="2017713" y="4976813"/>
          <p14:tracePt t="27378" x="2017713" y="4967288"/>
          <p14:tracePt t="27393" x="2000250" y="4967288"/>
          <p14:tracePt t="27400" x="1981200" y="4949825"/>
          <p14:tracePt t="27412" x="1963738" y="4940300"/>
          <p14:tracePt t="27416" x="1936750" y="4922838"/>
          <p14:tracePt t="27426" x="1936750" y="4913313"/>
          <p14:tracePt t="27432" x="1917700" y="4894263"/>
          <p14:tracePt t="27442" x="1890713" y="4867275"/>
          <p14:tracePt t="27448" x="1863725" y="4857750"/>
          <p14:tracePt t="27458" x="1844675" y="4848225"/>
          <p14:tracePt t="27464" x="1827213" y="4803775"/>
          <p14:tracePt t="27472" x="1817688" y="4794250"/>
          <p14:tracePt t="27481" x="1790700" y="4767263"/>
          <p14:tracePt t="27488" x="1781175" y="4748213"/>
          <p14:tracePt t="27498" x="1771650" y="4738688"/>
          <p14:tracePt t="27504" x="1754188" y="4721225"/>
          <p14:tracePt t="27513" x="1744663" y="4721225"/>
          <p14:tracePt t="27520" x="1735138" y="4711700"/>
          <p14:tracePt t="27529" x="1735138" y="4702175"/>
          <p14:tracePt t="27552" x="1717675" y="4694238"/>
          <p14:tracePt t="28016" x="1744663" y="4665663"/>
          <p14:tracePt t="28025" x="1762125" y="4665663"/>
          <p14:tracePt t="28032" x="1798638" y="4657725"/>
          <p14:tracePt t="28044" x="1817688" y="4657725"/>
          <p14:tracePt t="28048" x="1844675" y="4638675"/>
          <p14:tracePt t="28056" x="1871663" y="4638675"/>
          <p14:tracePt t="28064" x="1881188" y="4638675"/>
          <p14:tracePt t="28072" x="1900238" y="4638675"/>
          <p14:tracePt t="28080" x="1908175" y="4638675"/>
          <p14:tracePt t="28088" x="1917700" y="4638675"/>
          <p14:tracePt t="28097" x="1954213" y="4629150"/>
          <p14:tracePt t="28104" x="1963738" y="4629150"/>
          <p14:tracePt t="28114" x="1973263" y="4629150"/>
          <p14:tracePt t="28129" x="1981200" y="4629150"/>
          <p14:tracePt t="28168" x="2000250" y="4629150"/>
          <p14:tracePt t="28195" x="2009775" y="4629150"/>
          <p14:tracePt t="28200" x="2027238" y="4629150"/>
          <p14:tracePt t="28449" x="2036763" y="4629150"/>
          <p14:tracePt t="28456" x="2054225" y="4629150"/>
          <p14:tracePt t="28465" x="2127250" y="4629150"/>
          <p14:tracePt t="28472" x="2182813" y="4629150"/>
          <p14:tracePt t="28480" x="2273300" y="4629150"/>
          <p14:tracePt t="28488" x="2365375" y="4629150"/>
          <p14:tracePt t="28496" x="2465388" y="4629150"/>
          <p14:tracePt t="28504" x="2557463" y="4629150"/>
          <p14:tracePt t="28512" x="2647950" y="4629150"/>
          <p14:tracePt t="28520" x="3114675" y="4629150"/>
          <p14:tracePt t="28529" x="3187700" y="4629150"/>
          <p14:tracePt t="28536" x="3260725" y="4629150"/>
          <p14:tracePt t="28546" x="3306763" y="4648200"/>
          <p14:tracePt t="28552" x="3324225" y="4648200"/>
          <p14:tracePt t="29632" x="3333750" y="4665663"/>
          <p14:tracePt t="29642" x="3333750" y="4684713"/>
          <p14:tracePt t="29657" x="3306763" y="4694238"/>
          <p14:tracePt t="29672" x="3297238" y="4711700"/>
          <p14:tracePt t="29696" x="3287713" y="4721225"/>
          <p14:tracePt t="29712" x="3278188" y="4730750"/>
          <p14:tracePt t="29736" x="3278188" y="4738688"/>
          <p14:tracePt t="29769" x="3278188" y="4757738"/>
          <p14:tracePt t="29784" x="3278188" y="4767263"/>
          <p14:tracePt t="29795" x="3270250" y="4775200"/>
          <p14:tracePt t="29800" x="3260725" y="4775200"/>
          <p14:tracePt t="29827" x="3251200" y="4794250"/>
          <p14:tracePt t="29832" x="3251200" y="4803775"/>
          <p14:tracePt t="29842" x="3251200" y="4811713"/>
          <p14:tracePt t="29848" x="3251200" y="4821238"/>
          <p14:tracePt t="29856" x="3232150" y="4840288"/>
          <p14:tracePt t="29864" x="3224213" y="4867275"/>
          <p14:tracePt t="29872" x="3224213" y="4884738"/>
          <p14:tracePt t="29896" x="3168650" y="4976813"/>
          <p14:tracePt t="29904" x="3151188" y="5022850"/>
          <p14:tracePt t="29913" x="3132138" y="5040313"/>
          <p14:tracePt t="29919" x="3086100" y="5086350"/>
          <p14:tracePt t="29928" x="3032125" y="5132388"/>
          <p14:tracePt t="29935" x="3013075" y="5159375"/>
          <p14:tracePt t="29945" x="2986088" y="5178425"/>
          <p14:tracePt t="29951" x="2976563" y="5186363"/>
          <p14:tracePt t="29961" x="2959100" y="5195888"/>
          <p14:tracePt t="29967" x="2913063" y="5222875"/>
          <p14:tracePt t="29976" x="2903538" y="5232400"/>
          <p14:tracePt t="29983" x="2876550" y="5259388"/>
          <p14:tracePt t="29993" x="2859088" y="5278438"/>
          <p14:tracePt t="29999" x="2813050" y="5305425"/>
          <p14:tracePt t="30010" x="2794000" y="5314950"/>
          <p14:tracePt t="30016" x="2776538" y="5314950"/>
          <p14:tracePt t="30025" x="2757488" y="5332413"/>
          <p14:tracePt t="30032" x="2740025" y="5341938"/>
          <p14:tracePt t="30040" x="2720975" y="5360988"/>
          <p14:tracePt t="30047" x="2713038" y="5360988"/>
          <p14:tracePt t="30056" x="2684463" y="5368925"/>
          <p14:tracePt t="30063" x="2667000" y="5387975"/>
          <p14:tracePt t="30080" x="2657475" y="5397500"/>
          <p14:tracePt t="30144" x="2647950" y="5397500"/>
          <p14:tracePt t="30176" x="2640013" y="5405438"/>
          <p14:tracePt t="30184" x="2630488" y="5414963"/>
          <p14:tracePt t="31072" x="2630488" y="5424488"/>
          <p14:tracePt t="31080" x="2693988" y="5441950"/>
          <p14:tracePt t="31088" x="2767013" y="5441950"/>
          <p14:tracePt t="31096" x="2859088" y="5451475"/>
          <p14:tracePt t="31104" x="2959100" y="5478463"/>
          <p14:tracePt t="31113" x="3049588" y="5497513"/>
          <p14:tracePt t="31120" x="3470275" y="5534025"/>
          <p14:tracePt t="31129" x="3616325" y="5551488"/>
          <p14:tracePt t="31136" x="3781425" y="5580063"/>
          <p14:tracePt t="31145" x="3908425" y="5597525"/>
          <p14:tracePt t="31152" x="4008438" y="5624513"/>
          <p14:tracePt t="31161" x="4137025" y="5624513"/>
          <p14:tracePt t="31168" x="4164013" y="5624513"/>
          <p14:tracePt t="31178" x="4192588" y="5624513"/>
          <p14:tracePt t="31184" x="4200525" y="5624513"/>
          <p14:tracePt t="31201" x="4210050" y="5624513"/>
          <p14:tracePt t="31232" x="4229100" y="5624513"/>
          <p14:tracePt t="31240" x="4246563" y="5616575"/>
          <p14:tracePt t="31247" x="4256088" y="5616575"/>
          <p14:tracePt t="31256" x="4283075" y="5597525"/>
          <p14:tracePt t="31263" x="4310063" y="5580063"/>
          <p14:tracePt t="31272" x="4338638" y="5561013"/>
          <p14:tracePt t="31280" x="4346575" y="5561013"/>
          <p14:tracePt t="31288" x="4375150" y="5551488"/>
          <p14:tracePt t="31320" x="4392613" y="5551488"/>
          <p14:tracePt t="31336" x="4411663" y="5551488"/>
          <p14:tracePt t="31345" x="4429125" y="5551488"/>
          <p14:tracePt t="31352" x="4484688" y="5551488"/>
          <p14:tracePt t="31362" x="4511675" y="5551488"/>
          <p14:tracePt t="31368" x="4584700" y="5551488"/>
          <p14:tracePt t="31378" x="4675188" y="5551488"/>
          <p14:tracePt t="31384" x="4767263" y="5551488"/>
          <p14:tracePt t="31395" x="4857750" y="5551488"/>
          <p14:tracePt t="31400" x="5005388" y="5551488"/>
          <p14:tracePt t="31411" x="5078413" y="5551488"/>
          <p14:tracePt t="31416" x="5095875" y="5551488"/>
          <p14:tracePt t="31428" x="5151438" y="5561013"/>
          <p14:tracePt t="31432" x="5159375" y="5561013"/>
          <p14:tracePt t="31441" x="5178425" y="5561013"/>
          <p14:tracePt t="32432" x="5205413" y="5561013"/>
          <p14:tracePt t="32443" x="5232400" y="5561013"/>
          <p14:tracePt t="32448" x="5268913" y="5561013"/>
          <p14:tracePt t="32456" x="5305425" y="5561013"/>
          <p14:tracePt t="32465" x="5360988" y="5561013"/>
          <p14:tracePt t="32472" x="5434013" y="5561013"/>
          <p14:tracePt t="32479" x="5524500" y="5561013"/>
          <p14:tracePt t="32488" x="5616575" y="5561013"/>
          <p14:tracePt t="32496" x="5716588" y="5561013"/>
          <p14:tracePt t="32504" x="5808663" y="5561013"/>
          <p14:tracePt t="32512" x="5899150" y="5561013"/>
          <p14:tracePt t="32520" x="5991225" y="5561013"/>
          <p14:tracePt t="32528" x="6081713" y="5561013"/>
          <p14:tracePt t="32535" x="6100763" y="5561013"/>
          <p14:tracePt t="33464" x="6064250" y="5561013"/>
          <p14:tracePt t="33472" x="6027738" y="5561013"/>
          <p14:tracePt t="33481" x="5991225" y="5588000"/>
          <p14:tracePt t="33488" x="5935663" y="5597525"/>
          <p14:tracePt t="33497" x="5899150" y="5597525"/>
          <p14:tracePt t="33504" x="5862638" y="5616575"/>
          <p14:tracePt t="33514" x="5835650" y="5624513"/>
          <p14:tracePt t="33520" x="5818188" y="5624513"/>
          <p14:tracePt t="33530" x="5789613" y="5643563"/>
          <p14:tracePt t="33536" x="5753100" y="5661025"/>
          <p14:tracePt t="33546" x="5716588" y="5680075"/>
          <p14:tracePt t="33553" x="5653088" y="5689600"/>
          <p14:tracePt t="33561" x="5589588" y="5716588"/>
          <p14:tracePt t="33567" x="5516563" y="5726113"/>
          <p14:tracePt t="33577" x="5414963" y="5753100"/>
          <p14:tracePt t="33585" x="5324475" y="5753100"/>
          <p14:tracePt t="33593" x="5078413" y="5753100"/>
          <p14:tracePt t="33601" x="5005388" y="5753100"/>
          <p14:tracePt t="33611" x="4913313" y="5753100"/>
          <p14:tracePt t="33616" x="4840288" y="5753100"/>
          <p14:tracePt t="33626" x="4813300" y="5753100"/>
          <p14:tracePt t="33631" x="4776788" y="5753100"/>
          <p14:tracePt t="33640" x="4757738" y="5753100"/>
          <p14:tracePt t="33648" x="4757738" y="5762625"/>
          <p14:tracePt t="33656" x="4748213" y="5762625"/>
          <p14:tracePt t="33664" x="4740275" y="5762625"/>
          <p14:tracePt t="33671" x="4721225" y="5780088"/>
          <p14:tracePt t="33679" x="4711700" y="5780088"/>
          <p14:tracePt t="33687" x="4684713" y="5789613"/>
          <p14:tracePt t="33696" x="4638675" y="5816600"/>
          <p14:tracePt t="33703" x="4602163" y="5816600"/>
          <p14:tracePt t="33712" x="4557713" y="5826125"/>
          <p14:tracePt t="33719" x="4521200" y="5826125"/>
          <p14:tracePt t="33727" x="4465638" y="5826125"/>
          <p14:tracePt t="33735" x="4438650" y="5826125"/>
          <p14:tracePt t="33744" x="4392613" y="5835650"/>
          <p14:tracePt t="33751" x="4375150" y="5843588"/>
          <p14:tracePt t="33761" x="4356100" y="5843588"/>
          <p14:tracePt t="33809" x="4346575" y="5853113"/>
          <p14:tracePt t="33872" x="4338638" y="5862638"/>
          <p14:tracePt t="35216" x="4365625" y="5862638"/>
          <p14:tracePt t="35218" x="4411663" y="5853113"/>
          <p14:tracePt t="35231" x="4438650" y="5843588"/>
          <p14:tracePt t="35233" x="4529138" y="5807075"/>
          <p14:tracePt t="35244" x="4621213" y="5762625"/>
          <p14:tracePt t="35248" x="4968875" y="5689600"/>
          <p14:tracePt t="35256" x="5561013" y="5534025"/>
          <p14:tracePt t="35264" x="6164263" y="5324475"/>
          <p14:tracePt t="35273" x="6867525" y="5141913"/>
          <p14:tracePt t="35280" x="7680325" y="4884738"/>
          <p14:tracePt t="35288" x="8439150" y="4575175"/>
          <p14:tracePt t="35296" x="9113838" y="4300538"/>
          <p14:tracePt t="35304" x="9763125" y="4008438"/>
          <p14:tracePt t="35314" x="10364788" y="3771900"/>
          <p14:tracePt t="35320" x="10868025" y="3543300"/>
          <p14:tracePt t="35330" x="11187113" y="3397250"/>
          <p14:tracePt t="35337" x="11471275" y="3260725"/>
          <p14:tracePt t="35345" x="11625263" y="3151188"/>
          <p14:tracePt t="35352" x="11744325" y="3059113"/>
          <p14:tracePt t="35362" x="11844338" y="2976563"/>
          <p14:tracePt t="35368" x="11945938" y="2913063"/>
          <p14:tracePt t="35378" x="12036425" y="2857500"/>
          <p14:tracePt t="35384" x="12099925" y="2820988"/>
          <p14:tracePt t="35395" x="12165013" y="27940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90FAAE-0B49-7D22-3833-122BD6F39292}"/>
              </a:ext>
            </a:extLst>
          </p:cNvPr>
          <p:cNvSpPr>
            <a:spLocks noGrp="1"/>
          </p:cNvSpPr>
          <p:nvPr>
            <p:ph idx="1"/>
          </p:nvPr>
        </p:nvSpPr>
        <p:spPr>
          <a:xfrm>
            <a:off x="838200" y="1103086"/>
            <a:ext cx="10515600" cy="5073877"/>
          </a:xfrm>
        </p:spPr>
        <p:txBody>
          <a:bodyPr/>
          <a:lstStyle/>
          <a:p>
            <a:r>
              <a:rPr lang="en-US" dirty="0"/>
              <a:t>Pada Bagian 2 dan 3 </a:t>
            </a:r>
            <a:r>
              <a:rPr lang="en-US" dirty="0" err="1"/>
              <a:t>akan</a:t>
            </a:r>
            <a:r>
              <a:rPr lang="en-US" dirty="0"/>
              <a:t> </a:t>
            </a:r>
            <a:r>
              <a:rPr lang="en-US" dirty="0" err="1"/>
              <a:t>dibahas</a:t>
            </a:r>
            <a:r>
              <a:rPr lang="en-US" dirty="0"/>
              <a:t> </a:t>
            </a:r>
            <a:r>
              <a:rPr lang="en-US" dirty="0" err="1"/>
              <a:t>bebeapa</a:t>
            </a:r>
            <a:r>
              <a:rPr lang="en-US" dirty="0"/>
              <a:t> </a:t>
            </a:r>
            <a:r>
              <a:rPr lang="en-US" i="1" dirty="0"/>
              <a:t>cipher</a:t>
            </a:r>
            <a:r>
              <a:rPr lang="en-US" dirty="0"/>
              <a:t> </a:t>
            </a:r>
            <a:r>
              <a:rPr lang="en-US" dirty="0" err="1"/>
              <a:t>klasik</a:t>
            </a:r>
            <a:r>
              <a:rPr lang="en-US" dirty="0"/>
              <a:t> popular </a:t>
            </a:r>
            <a:r>
              <a:rPr lang="en-US" dirty="0" err="1"/>
              <a:t>lainnya</a:t>
            </a:r>
            <a:r>
              <a:rPr lang="en-US" dirty="0"/>
              <a:t>:</a:t>
            </a:r>
          </a:p>
          <a:p>
            <a:pPr marL="0" indent="0">
              <a:buNone/>
            </a:pPr>
            <a:r>
              <a:rPr lang="en-US" dirty="0"/>
              <a:t>	1. </a:t>
            </a:r>
            <a:r>
              <a:rPr lang="en-US" dirty="0" err="1"/>
              <a:t>Vigenere</a:t>
            </a:r>
            <a:r>
              <a:rPr lang="en-US" dirty="0"/>
              <a:t> Cipher</a:t>
            </a:r>
          </a:p>
          <a:p>
            <a:pPr marL="0" indent="0">
              <a:buNone/>
            </a:pPr>
            <a:r>
              <a:rPr lang="en-US" dirty="0"/>
              <a:t>	2. Playfair Cipher</a:t>
            </a:r>
          </a:p>
          <a:p>
            <a:pPr marL="0" indent="0">
              <a:buNone/>
            </a:pPr>
            <a:r>
              <a:rPr lang="en-US" dirty="0"/>
              <a:t>	3. Affine Cipher</a:t>
            </a:r>
          </a:p>
          <a:p>
            <a:pPr marL="0" indent="0">
              <a:buNone/>
            </a:pPr>
            <a:r>
              <a:rPr lang="en-US" dirty="0"/>
              <a:t>	4. Hill Cipher</a:t>
            </a:r>
          </a:p>
          <a:p>
            <a:pPr marL="0" indent="0">
              <a:buNone/>
            </a:pPr>
            <a:r>
              <a:rPr lang="en-US" dirty="0"/>
              <a:t>	5. Enigma Cipher</a:t>
            </a:r>
          </a:p>
        </p:txBody>
      </p:sp>
      <p:sp>
        <p:nvSpPr>
          <p:cNvPr id="4" name="Footer Placeholder 3">
            <a:extLst>
              <a:ext uri="{FF2B5EF4-FFF2-40B4-BE49-F238E27FC236}">
                <a16:creationId xmlns:a16="http://schemas.microsoft.com/office/drawing/2014/main" id="{C6119764-1D61-EF50-C129-8796175DF375}"/>
              </a:ext>
            </a:extLst>
          </p:cNvPr>
          <p:cNvSpPr>
            <a:spLocks noGrp="1"/>
          </p:cNvSpPr>
          <p:nvPr>
            <p:ph type="ftr" sz="quarter" idx="11"/>
          </p:nvPr>
        </p:nvSpPr>
        <p:spPr/>
        <p:txBody>
          <a:bodyPr/>
          <a:lstStyle/>
          <a:p>
            <a:r>
              <a:rPr lang="en-US"/>
              <a:t>Rinaldi Munir/II4021 Kriptografi</a:t>
            </a:r>
          </a:p>
        </p:txBody>
      </p:sp>
      <p:sp>
        <p:nvSpPr>
          <p:cNvPr id="5" name="Slide Number Placeholder 4">
            <a:extLst>
              <a:ext uri="{FF2B5EF4-FFF2-40B4-BE49-F238E27FC236}">
                <a16:creationId xmlns:a16="http://schemas.microsoft.com/office/drawing/2014/main" id="{26F6F66A-2ADF-F2A4-C43E-B1EDAC9474AD}"/>
              </a:ext>
            </a:extLst>
          </p:cNvPr>
          <p:cNvSpPr>
            <a:spLocks noGrp="1"/>
          </p:cNvSpPr>
          <p:nvPr>
            <p:ph type="sldNum" sz="quarter" idx="12"/>
          </p:nvPr>
        </p:nvSpPr>
        <p:spPr/>
        <p:txBody>
          <a:bodyPr/>
          <a:lstStyle/>
          <a:p>
            <a:fld id="{FE3EB9F5-0D30-470F-9EF7-AF0567F51E7B}" type="slidenum">
              <a:rPr lang="en-US" smtClean="0"/>
              <a:t>2</a:t>
            </a:fld>
            <a:endParaRPr lang="en-US"/>
          </a:p>
        </p:txBody>
      </p:sp>
    </p:spTree>
    <p:extLst>
      <p:ext uri="{BB962C8B-B14F-4D97-AF65-F5344CB8AC3E}">
        <p14:creationId xmlns:p14="http://schemas.microsoft.com/office/powerpoint/2010/main" val="1766212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F0637756-C091-48F3-ACD7-7781B52F7981}" type="slidenum">
              <a:rPr lang="en-US" altLang="en-US" sz="2400">
                <a:solidFill>
                  <a:schemeClr val="tx2"/>
                </a:solidFill>
              </a:rPr>
              <a:pPr>
                <a:spcBef>
                  <a:spcPct val="0"/>
                </a:spcBef>
                <a:buClrTx/>
                <a:buSzTx/>
                <a:buFontTx/>
                <a:buNone/>
              </a:pPr>
              <a:t>20</a:t>
            </a:fld>
            <a:endParaRPr lang="en-US" altLang="en-US" sz="2400">
              <a:solidFill>
                <a:schemeClr val="tx2"/>
              </a:solidFill>
            </a:endParaRPr>
          </a:p>
        </p:txBody>
      </p:sp>
      <p:sp>
        <p:nvSpPr>
          <p:cNvPr id="41987" name="Rectangle 3"/>
          <p:cNvSpPr>
            <a:spLocks noGrp="1" noChangeArrowheads="1"/>
          </p:cNvSpPr>
          <p:nvPr>
            <p:ph type="body" idx="1"/>
          </p:nvPr>
        </p:nvSpPr>
        <p:spPr>
          <a:xfrm>
            <a:off x="675861" y="772160"/>
            <a:ext cx="10495722" cy="5334000"/>
          </a:xfrm>
        </p:spPr>
        <p:txBody>
          <a:bodyPr/>
          <a:lstStyle/>
          <a:p>
            <a:pPr marL="0" indent="0" eaLnBrk="1" hangingPunct="1">
              <a:buNone/>
            </a:pPr>
            <a:r>
              <a:rPr lang="en-US" altLang="en-US" b="1" dirty="0" err="1">
                <a:solidFill>
                  <a:srgbClr val="000000"/>
                </a:solidFill>
              </a:rPr>
              <a:t>Contoh</a:t>
            </a:r>
            <a:r>
              <a:rPr lang="en-US" altLang="en-US" b="1" dirty="0">
                <a:solidFill>
                  <a:srgbClr val="000000"/>
                </a:solidFill>
              </a:rPr>
              <a:t> 1:</a:t>
            </a:r>
          </a:p>
          <a:p>
            <a:pPr>
              <a:buNone/>
            </a:pPr>
            <a:endParaRPr lang="en-GB" altLang="en-US" dirty="0">
              <a:solidFill>
                <a:srgbClr val="000000"/>
              </a:solidFill>
              <a:cs typeface="Times New Roman" panose="02020603050405020304" pitchFamily="18" charset="0"/>
            </a:endParaRPr>
          </a:p>
          <a:p>
            <a:pPr>
              <a:buNone/>
            </a:pP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Plainteks</a:t>
            </a:r>
            <a:r>
              <a:rPr lang="en-GB" altLang="en-US" dirty="0">
                <a:solidFill>
                  <a:srgbClr val="000000"/>
                </a:solidFill>
                <a:cs typeface="Times New Roman" panose="02020603050405020304" pitchFamily="18" charset="0"/>
              </a:rPr>
              <a:t>	: </a:t>
            </a:r>
            <a:r>
              <a:rPr lang="en-GB" altLang="en-US" b="1" dirty="0" err="1">
                <a:solidFill>
                  <a:srgbClr val="FF0000"/>
                </a:solidFill>
                <a:latin typeface="Courier New" panose="02070309020205020404" pitchFamily="49" charset="0"/>
                <a:cs typeface="Courier New" panose="02070309020205020404" pitchFamily="49" charset="0"/>
              </a:rPr>
              <a:t>crypto</a:t>
            </a:r>
            <a:r>
              <a:rPr lang="en-GB" altLang="en-US" dirty="0" err="1">
                <a:solidFill>
                  <a:srgbClr val="000000"/>
                </a:solidFill>
                <a:latin typeface="Courier New" panose="02070309020205020404" pitchFamily="49" charset="0"/>
                <a:cs typeface="Courier New" panose="02070309020205020404" pitchFamily="49" charset="0"/>
              </a:rPr>
              <a:t>isshortfor</a:t>
            </a:r>
            <a:r>
              <a:rPr lang="en-GB" altLang="en-US" b="1" dirty="0" err="1">
                <a:solidFill>
                  <a:srgbClr val="FF0000"/>
                </a:solidFill>
                <a:latin typeface="Courier New" panose="02070309020205020404" pitchFamily="49" charset="0"/>
                <a:cs typeface="Courier New" panose="02070309020205020404" pitchFamily="49" charset="0"/>
              </a:rPr>
              <a:t>crypto</a:t>
            </a:r>
            <a:r>
              <a:rPr lang="en-GB" altLang="en-US" dirty="0" err="1">
                <a:solidFill>
                  <a:srgbClr val="000000"/>
                </a:solidFill>
                <a:latin typeface="Courier New" panose="02070309020205020404" pitchFamily="49" charset="0"/>
                <a:cs typeface="Courier New" panose="02070309020205020404" pitchFamily="49" charset="0"/>
              </a:rPr>
              <a:t>graphy</a:t>
            </a:r>
            <a:endParaRPr lang="en-GB" altLang="en-US" dirty="0">
              <a:solidFill>
                <a:srgbClr val="000000"/>
              </a:solidFill>
              <a:latin typeface="Courier New" panose="02070309020205020404" pitchFamily="49" charset="0"/>
              <a:cs typeface="Courier New" panose="02070309020205020404" pitchFamily="49" charset="0"/>
            </a:endParaRPr>
          </a:p>
          <a:p>
            <a:pPr>
              <a:buNone/>
            </a:pP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a:t>
            </a:r>
            <a:r>
              <a:rPr lang="en-GB" altLang="en-US" dirty="0" err="1">
                <a:solidFill>
                  <a:srgbClr val="000000"/>
                </a:solidFill>
                <a:latin typeface="Courier New" panose="02070309020205020404" pitchFamily="49" charset="0"/>
                <a:cs typeface="Courier New" panose="02070309020205020404" pitchFamily="49" charset="0"/>
              </a:rPr>
              <a:t>abcdabcdabcdabcdabcdabcdabcd</a:t>
            </a:r>
            <a:endParaRPr lang="en-GB" altLang="en-US" dirty="0">
              <a:solidFill>
                <a:srgbClr val="000000"/>
              </a:solidFill>
              <a:cs typeface="Times New Roman" panose="02020603050405020304" pitchFamily="18" charset="0"/>
            </a:endParaRPr>
          </a:p>
          <a:p>
            <a:pPr>
              <a:buNone/>
            </a:pP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 </a:t>
            </a:r>
            <a:r>
              <a:rPr lang="en-GB" altLang="en-US" b="1" dirty="0">
                <a:solidFill>
                  <a:srgbClr val="000000"/>
                </a:solidFill>
                <a:latin typeface="Courier New" panose="02070309020205020404" pitchFamily="49" charset="0"/>
                <a:cs typeface="Courier New" panose="02070309020205020404" pitchFamily="49" charset="0"/>
              </a:rPr>
              <a:t>CSASTP</a:t>
            </a:r>
            <a:r>
              <a:rPr lang="en-GB" altLang="en-US" dirty="0">
                <a:solidFill>
                  <a:srgbClr val="000000"/>
                </a:solidFill>
                <a:latin typeface="Courier New" panose="02070309020205020404" pitchFamily="49" charset="0"/>
                <a:cs typeface="Courier New" panose="02070309020205020404" pitchFamily="49" charset="0"/>
              </a:rPr>
              <a:t>KVSIQUTGQU</a:t>
            </a:r>
            <a:r>
              <a:rPr lang="en-GB" altLang="en-US" b="1" dirty="0">
                <a:solidFill>
                  <a:srgbClr val="000000"/>
                </a:solidFill>
                <a:latin typeface="Courier New" panose="02070309020205020404" pitchFamily="49" charset="0"/>
                <a:cs typeface="Courier New" panose="02070309020205020404" pitchFamily="49" charset="0"/>
              </a:rPr>
              <a:t>CSASTP</a:t>
            </a:r>
            <a:r>
              <a:rPr lang="en-GB" altLang="en-US" dirty="0">
                <a:solidFill>
                  <a:srgbClr val="000000"/>
                </a:solidFill>
                <a:latin typeface="Courier New" panose="02070309020205020404" pitchFamily="49" charset="0"/>
                <a:cs typeface="Courier New" panose="02070309020205020404" pitchFamily="49" charset="0"/>
              </a:rPr>
              <a:t>IUAQJB</a:t>
            </a:r>
            <a:r>
              <a:rPr lang="en-US" altLang="en-US" dirty="0">
                <a:solidFill>
                  <a:srgbClr val="000000"/>
                </a:solidFill>
              </a:rPr>
              <a:t> </a:t>
            </a:r>
          </a:p>
          <a:p>
            <a:pPr>
              <a:buNone/>
            </a:pPr>
            <a:endParaRPr lang="en-US" altLang="en-US" dirty="0">
              <a:solidFill>
                <a:srgbClr val="000000"/>
              </a:solidFill>
            </a:endParaRPr>
          </a:p>
          <a:p>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contoh</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ini</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dienkripsi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yaitu</a:t>
            </a:r>
            <a:r>
              <a:rPr lang="en-GB" altLang="en-US" dirty="0">
                <a:solidFill>
                  <a:srgbClr val="000000"/>
                </a:solidFill>
                <a:cs typeface="Times New Roman" panose="02020603050405020304" pitchFamily="18" charset="0"/>
              </a:rPr>
              <a:t> </a:t>
            </a:r>
            <a:r>
              <a:rPr lang="en-GB" altLang="en-US" b="1" dirty="0">
                <a:solidFill>
                  <a:srgbClr val="000000"/>
                </a:solidFill>
                <a:latin typeface="Courier" pitchFamily="49" charset="0"/>
                <a:cs typeface="Times New Roman" panose="02020603050405020304" pitchFamily="18" charset="0"/>
              </a:rPr>
              <a:t>CSATP</a:t>
            </a:r>
            <a:r>
              <a:rPr lang="en-GB" altLang="en-US" dirty="0">
                <a:solidFill>
                  <a:srgbClr val="000000"/>
                </a:solidFill>
                <a:cs typeface="Times New Roman" panose="02020603050405020304" pitchFamily="18" charset="0"/>
              </a:rPr>
              <a:t>. </a:t>
            </a:r>
          </a:p>
          <a:p>
            <a:endParaRPr lang="en-GB" altLang="en-US" dirty="0">
              <a:solidFill>
                <a:srgbClr val="000000"/>
              </a:solidFill>
              <a:cs typeface="Times New Roman" panose="02020603050405020304" pitchFamily="18" charset="0"/>
            </a:endParaRPr>
          </a:p>
          <a:p>
            <a:r>
              <a:rPr lang="en-GB" altLang="en-US" dirty="0" err="1">
                <a:solidFill>
                  <a:srgbClr val="000000"/>
                </a:solidFill>
                <a:cs typeface="Times New Roman" panose="02020603050405020304" pitchFamily="18" charset="0"/>
              </a:rPr>
              <a:t>Tetapi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kasus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seperti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selalu</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demikian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misalnya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contoh</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berikut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ini</a:t>
            </a:r>
            <a:r>
              <a:rPr lang="en-GB" altLang="en-US" dirty="0">
                <a:solidFill>
                  <a:srgbClr val="000000"/>
                </a:solidFill>
                <a:cs typeface="Times New Roman" panose="02020603050405020304" pitchFamily="18" charset="0"/>
              </a:rPr>
              <a:t>….</a:t>
            </a:r>
            <a:r>
              <a:rPr lang="en-US" altLang="en-US" dirty="0">
                <a:solidFill>
                  <a:srgbClr val="000000"/>
                </a:solidFill>
                <a:cs typeface="Times New Roman" panose="02020603050405020304" pitchFamily="18" charset="0"/>
              </a:rPr>
              <a:t> </a:t>
            </a:r>
          </a:p>
          <a:p>
            <a:pPr eaLnBrk="1" hangingPunct="1">
              <a:buFontTx/>
              <a:buNone/>
            </a:pPr>
            <a:endParaRPr lang="en-GB" altLang="en-US" dirty="0">
              <a:solidFill>
                <a:srgbClr val="000000"/>
              </a:solidFill>
              <a:cs typeface="Times New Roman" panose="02020603050405020304" pitchFamily="18" charset="0"/>
            </a:endParaRPr>
          </a:p>
        </p:txBody>
      </p:sp>
      <p:sp>
        <p:nvSpPr>
          <p:cNvPr id="41988"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pic>
        <p:nvPicPr>
          <p:cNvPr id="2" name="Audio 1">
            <a:hlinkClick r:id="" action="ppaction://media"/>
            <a:extLst>
              <a:ext uri="{FF2B5EF4-FFF2-40B4-BE49-F238E27FC236}">
                <a16:creationId xmlns:a16="http://schemas.microsoft.com/office/drawing/2014/main" id="{1E0ED811-038C-4D40-AAD7-E2E2A1907A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8177030"/>
      </p:ext>
    </p:extLst>
  </p:cSld>
  <p:clrMapOvr>
    <a:masterClrMapping/>
  </p:clrMapOvr>
  <mc:AlternateContent xmlns:mc="http://schemas.openxmlformats.org/markup-compatibility/2006" xmlns:p14="http://schemas.microsoft.com/office/powerpoint/2010/main">
    <mc:Choice Requires="p14">
      <p:transition spd="slow" p14:dur="2000" advTm="66900"/>
    </mc:Choice>
    <mc:Fallback xmlns="">
      <p:transition spd="slow" advTm="6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66" x="11625263" y="3187700"/>
          <p14:tracePt t="572" x="11150600" y="3114675"/>
          <p14:tracePt t="580" x="10795000" y="3059113"/>
          <p14:tracePt t="588" x="10447338" y="3032125"/>
          <p14:tracePt t="597" x="10164763" y="2976563"/>
          <p14:tracePt t="604" x="9872663" y="2922588"/>
          <p14:tracePt t="613" x="9580563" y="2857500"/>
          <p14:tracePt t="620" x="9296400" y="2820988"/>
          <p14:tracePt t="629" x="8940800" y="2757488"/>
          <p14:tracePt t="636" x="8621713" y="2703513"/>
          <p14:tracePt t="645" x="8108950" y="2630488"/>
          <p14:tracePt t="652" x="7816850" y="2547938"/>
          <p14:tracePt t="662" x="7424738" y="2484438"/>
          <p14:tracePt t="668" x="7069138" y="2438400"/>
          <p14:tracePt t="679" x="6748463" y="2401888"/>
          <p14:tracePt t="684" x="6502400" y="2365375"/>
          <p14:tracePt t="695" x="6292850" y="2338388"/>
          <p14:tracePt t="700" x="6118225" y="2319338"/>
          <p14:tracePt t="713" x="5981700" y="2292350"/>
          <p14:tracePt t="718" x="5891213" y="2273300"/>
          <p14:tracePt t="726" x="5808663" y="2246313"/>
          <p14:tracePt t="734" x="5772150" y="2246313"/>
          <p14:tracePt t="742" x="5726113" y="2246313"/>
          <p14:tracePt t="749" x="5699125" y="2246313"/>
          <p14:tracePt t="756" x="5626100" y="2246313"/>
          <p14:tracePt t="764" x="5553075" y="2246313"/>
          <p14:tracePt t="772" x="5480050" y="2246313"/>
          <p14:tracePt t="780" x="5387975" y="2246313"/>
          <p14:tracePt t="788" x="5297488" y="2246313"/>
          <p14:tracePt t="797" x="5205413" y="2246313"/>
          <p14:tracePt t="804" x="4876800" y="2246313"/>
          <p14:tracePt t="814" x="4730750" y="2246313"/>
          <p14:tracePt t="820" x="4565650" y="2246313"/>
          <p14:tracePt t="830" x="4383088" y="2246313"/>
          <p14:tracePt t="836" x="4219575" y="2246313"/>
          <p14:tracePt t="845" x="4073525" y="2236788"/>
          <p14:tracePt t="852" x="3963988" y="2209800"/>
          <p14:tracePt t="861" x="3898900" y="2209800"/>
          <p14:tracePt t="868" x="3862388" y="2209800"/>
          <p14:tracePt t="879" x="3854450" y="2200275"/>
          <p14:tracePt t="900" x="3835400" y="2200275"/>
          <p14:tracePt t="913" x="3825875" y="2200275"/>
          <p14:tracePt t="916" x="3817938" y="2200275"/>
          <p14:tracePt t="927" x="3798888" y="2200275"/>
          <p14:tracePt t="932" x="3744913" y="2200275"/>
          <p14:tracePt t="948" x="3671888" y="2200275"/>
          <p14:tracePt t="952" x="3589338" y="2173288"/>
          <p14:tracePt t="956" x="3497263" y="2155825"/>
          <p14:tracePt t="965" x="3397250" y="2127250"/>
          <p14:tracePt t="972" x="3306763" y="2119313"/>
          <p14:tracePt t="982" x="3013075" y="2063750"/>
          <p14:tracePt t="989" x="2895600" y="2017713"/>
          <p14:tracePt t="998" x="2822575" y="1990725"/>
          <p14:tracePt t="1004" x="2776538" y="1981200"/>
          <p14:tracePt t="1014" x="2713038" y="1963738"/>
          <p14:tracePt t="1021" x="2684463" y="1963738"/>
          <p14:tracePt t="1029" x="2667000" y="1944688"/>
          <p14:tracePt t="1036" x="2640013" y="1927225"/>
          <p14:tracePt t="1044" x="2620963" y="1917700"/>
          <p14:tracePt t="1052" x="2611438" y="1917700"/>
          <p14:tracePt t="1061" x="2593975" y="1898650"/>
          <p14:tracePt t="1068" x="2566988" y="1890713"/>
          <p14:tracePt t="1078" x="2520950" y="1871663"/>
          <p14:tracePt t="1084" x="2474913" y="1862138"/>
          <p14:tracePt t="1095" x="2411413" y="1817688"/>
          <p14:tracePt t="1100" x="2374900" y="1817688"/>
          <p14:tracePt t="1111" x="2309813" y="1798638"/>
          <p14:tracePt t="1117" x="2273300" y="1789113"/>
          <p14:tracePt t="1130" x="2209800" y="1762125"/>
          <p14:tracePt t="1133" x="2182813" y="1752600"/>
          <p14:tracePt t="1145" x="2146300" y="1735138"/>
          <p14:tracePt t="1148" x="2119313" y="1735138"/>
          <p14:tracePt t="1157" x="2109788" y="1725613"/>
          <p14:tracePt t="1222" x="2073275" y="1716088"/>
          <p14:tracePt t="1228" x="2046288" y="1708150"/>
          <p14:tracePt t="1236" x="1990725" y="1698625"/>
          <p14:tracePt t="1245" x="1927225" y="1671638"/>
          <p14:tracePt t="1252" x="1863725" y="1652588"/>
          <p14:tracePt t="1261" x="1808163" y="1635125"/>
          <p14:tracePt t="1269" x="1744663" y="1616075"/>
          <p14:tracePt t="1278" x="1681163" y="1598613"/>
          <p14:tracePt t="1285" x="1662113" y="1589088"/>
          <p14:tracePt t="1294" x="1635125" y="1579563"/>
          <p14:tracePt t="1620" x="1625600" y="1570038"/>
          <p14:tracePt t="1636" x="1606550" y="1570038"/>
          <p14:tracePt t="1652" x="1589088" y="1570038"/>
          <p14:tracePt t="1668" x="1562100" y="1570038"/>
          <p14:tracePt t="1684" x="1543050" y="1570038"/>
          <p14:tracePt t="1700" x="1533525" y="1570038"/>
          <p14:tracePt t="1727" x="1516063" y="1570038"/>
          <p14:tracePt t="1733" x="1506538" y="1570038"/>
          <p14:tracePt t="1748" x="1489075" y="1570038"/>
          <p14:tracePt t="1829" x="1470025" y="1570038"/>
          <p14:tracePt t="1845" x="1460500" y="1570038"/>
          <p14:tracePt t="1868" x="1452563" y="1562100"/>
          <p14:tracePt t="1880" x="1443038" y="1562100"/>
          <p14:tracePt t="1900" x="1433513" y="1562100"/>
          <p14:tracePt t="1914" x="1423988" y="1562100"/>
          <p14:tracePt t="1926" x="1416050" y="1562100"/>
          <p14:tracePt t="1933" x="1397000" y="1562100"/>
          <p14:tracePt t="1945" x="1387475" y="1562100"/>
          <p14:tracePt t="1951" x="1370013" y="1562100"/>
          <p14:tracePt t="1957" x="1360488" y="1552575"/>
          <p14:tracePt t="1988" x="1350963" y="1543050"/>
          <p14:tracePt t="2100" x="1343025" y="1543050"/>
          <p14:tracePt t="2911" x="1350963" y="1543050"/>
          <p14:tracePt t="2916" x="1379538" y="1543050"/>
          <p14:tracePt t="2942" x="1387475" y="1589088"/>
          <p14:tracePt t="2950" x="1370013" y="1689100"/>
          <p14:tracePt t="2959" x="1277938" y="1825625"/>
          <p14:tracePt t="2965" x="1160463" y="1963738"/>
          <p14:tracePt t="2972" x="1068388" y="2100263"/>
          <p14:tracePt t="2981" x="1014413" y="2182813"/>
          <p14:tracePt t="2989" x="985838" y="2255838"/>
          <p14:tracePt t="2996" x="977900" y="2292350"/>
          <p14:tracePt t="3004" x="968375" y="2301875"/>
          <p14:tracePt t="3045" x="958850" y="2301875"/>
          <p14:tracePt t="3052" x="968375" y="2309813"/>
          <p14:tracePt t="3061" x="995363" y="2309813"/>
          <p14:tracePt t="3077" x="1041400" y="2309813"/>
          <p14:tracePt t="3084" x="1058863" y="2309813"/>
          <p14:tracePt t="3096" x="1087438" y="2309813"/>
          <p14:tracePt t="3100" x="1114425" y="2319338"/>
          <p14:tracePt t="3114" x="1131888" y="2346325"/>
          <p14:tracePt t="3116" x="1150938" y="2355850"/>
          <p14:tracePt t="3128" x="1187450" y="2374900"/>
          <p14:tracePt t="3132" x="1187450" y="2382838"/>
          <p14:tracePt t="3156" x="1187450" y="2401888"/>
          <p14:tracePt t="3164" x="1187450" y="2465388"/>
          <p14:tracePt t="3173" x="1187450" y="2492375"/>
          <p14:tracePt t="3204" x="1214438" y="2501900"/>
          <p14:tracePt t="3214" x="1241425" y="2501900"/>
          <p14:tracePt t="3220" x="1270000" y="2501900"/>
          <p14:tracePt t="3229" x="1287463" y="2501900"/>
          <p14:tracePt t="3236" x="1306513" y="2484438"/>
          <p14:tracePt t="3252" x="1314450" y="2474913"/>
          <p14:tracePt t="3261" x="1323975" y="2474913"/>
          <p14:tracePt t="3268" x="1323975" y="2465388"/>
          <p14:tracePt t="3279" x="1323975" y="2455863"/>
          <p14:tracePt t="3388" x="1314450" y="2447925"/>
          <p14:tracePt t="3396" x="1306513" y="2438400"/>
          <p14:tracePt t="3404" x="1296988" y="2428875"/>
          <p14:tracePt t="3436" x="1287463" y="2428875"/>
          <p14:tracePt t="3452" x="1277938" y="2419350"/>
          <p14:tracePt t="3477" x="1277938" y="2411413"/>
          <p14:tracePt t="3494" x="1270000" y="2401888"/>
          <p14:tracePt t="3509" x="1260475" y="2392363"/>
          <p14:tracePt t="3527" x="1250950" y="2382838"/>
          <p14:tracePt t="3548" x="1241425" y="2374900"/>
          <p14:tracePt t="3557" x="1233488" y="2365375"/>
          <p14:tracePt t="3700" x="1233488" y="2355850"/>
          <p14:tracePt t="4557" x="1241425" y="2355850"/>
          <p14:tracePt t="4588" x="1260475" y="2338388"/>
          <p14:tracePt t="4604" x="1270000" y="2338388"/>
          <p14:tracePt t="4620" x="1277938" y="2328863"/>
          <p14:tracePt t="5036" x="1296988" y="2328863"/>
          <p14:tracePt t="5062" x="1323975" y="2328863"/>
          <p14:tracePt t="5068" x="1343025" y="2328863"/>
          <p14:tracePt t="5077" x="1370013" y="2328863"/>
          <p14:tracePt t="5084" x="1416050" y="2328863"/>
          <p14:tracePt t="5095" x="1443038" y="2328863"/>
          <p14:tracePt t="5100" x="1470025" y="2328863"/>
          <p14:tracePt t="5112" x="1506538" y="2328863"/>
          <p14:tracePt t="5128" x="1516063" y="2328863"/>
          <p14:tracePt t="5132" x="1525588" y="2328863"/>
          <p14:tracePt t="5142" x="1543050" y="2328863"/>
          <p14:tracePt t="5148" x="1562100" y="2328863"/>
          <p14:tracePt t="5157" x="1579563" y="2328863"/>
          <p14:tracePt t="5165" x="1598613" y="2328863"/>
          <p14:tracePt t="5172" x="1606550" y="2328863"/>
          <p14:tracePt t="5181" x="1635125" y="2328863"/>
          <p14:tracePt t="5197" x="1652588" y="2328863"/>
          <p14:tracePt t="5396" x="1671638" y="2328863"/>
          <p14:tracePt t="5404" x="1681163" y="2328863"/>
          <p14:tracePt t="5413" x="1708150" y="2328863"/>
          <p14:tracePt t="5420" x="1735138" y="2328863"/>
          <p14:tracePt t="5430" x="1762125" y="2328863"/>
          <p14:tracePt t="5436" x="1798638" y="2328863"/>
          <p14:tracePt t="5445" x="1835150" y="2328863"/>
          <p14:tracePt t="5452" x="1881188" y="2328863"/>
          <p14:tracePt t="5462" x="1890713" y="2328863"/>
          <p14:tracePt t="5469" x="1936750" y="2328863"/>
          <p14:tracePt t="5478" x="1963738" y="2328863"/>
          <p14:tracePt t="5484" x="1981200" y="2328863"/>
          <p14:tracePt t="5494" x="1990725" y="2328863"/>
          <p14:tracePt t="5500" x="2009775" y="2328863"/>
          <p14:tracePt t="5512" x="2017713" y="2328863"/>
          <p14:tracePt t="5529" x="2027238" y="2328863"/>
          <p14:tracePt t="5542" x="2036763" y="2328863"/>
          <p14:tracePt t="5548" x="2054225" y="2328863"/>
          <p14:tracePt t="5556" x="2082800" y="2328863"/>
          <p14:tracePt t="5564" x="2090738" y="2328863"/>
          <p14:tracePt t="5572" x="2136775" y="2328863"/>
          <p14:tracePt t="5581" x="2155825" y="2328863"/>
          <p14:tracePt t="5588" x="2182813" y="2328863"/>
          <p14:tracePt t="5597" x="2228850" y="2328863"/>
          <p14:tracePt t="5605" x="2265363" y="2328863"/>
          <p14:tracePt t="5614" x="2301875" y="2328863"/>
          <p14:tracePt t="5620" x="2346325" y="2328863"/>
          <p14:tracePt t="5630" x="2392363" y="2328863"/>
          <p14:tracePt t="5636" x="2428875" y="2328863"/>
          <p14:tracePt t="5645" x="2474913" y="2328863"/>
          <p14:tracePt t="5652" x="2511425" y="2328863"/>
          <p14:tracePt t="5663" x="2547938" y="2328863"/>
          <p14:tracePt t="5668" x="2574925" y="2328863"/>
          <p14:tracePt t="5679" x="2593975" y="2328863"/>
          <p14:tracePt t="5695" x="2603500" y="2328863"/>
          <p14:tracePt t="5836" x="2611438" y="2328863"/>
          <p14:tracePt t="5877" x="2620963" y="2328863"/>
          <p14:tracePt t="5926" x="2630488" y="2328863"/>
          <p14:tracePt t="5932" x="2640013" y="2328863"/>
          <p14:tracePt t="5942" x="2667000" y="2328863"/>
          <p14:tracePt t="5949" x="2676525" y="2328863"/>
          <p14:tracePt t="5963" x="2684463" y="2328863"/>
          <p14:tracePt t="5967" x="2693988" y="2328863"/>
          <p14:tracePt t="5974" x="2713038" y="2328863"/>
          <p14:tracePt t="5980" x="2757488" y="2328863"/>
          <p14:tracePt t="5988" x="2786063" y="2328863"/>
          <p14:tracePt t="5997" x="2813050" y="2328863"/>
          <p14:tracePt t="6004" x="2830513" y="2328863"/>
          <p14:tracePt t="6013" x="2840038" y="2328863"/>
          <p14:tracePt t="6020" x="2859088" y="2328863"/>
          <p14:tracePt t="6046" x="2876550" y="2328863"/>
          <p14:tracePt t="6182" x="2886075" y="2328863"/>
          <p14:tracePt t="6405" x="2895600" y="2319338"/>
          <p14:tracePt t="6412" x="2903538" y="2309813"/>
          <p14:tracePt t="6436" x="2913063" y="2309813"/>
          <p14:tracePt t="6445" x="2922588" y="2301875"/>
          <p14:tracePt t="6620" x="2932113" y="2292350"/>
          <p14:tracePt t="8085" x="2949575" y="2282825"/>
          <p14:tracePt t="8094" x="2976563" y="2282825"/>
          <p14:tracePt t="8100" x="3022600" y="2282825"/>
          <p14:tracePt t="8112" x="3086100" y="2282825"/>
          <p14:tracePt t="8117" x="3195638" y="2282825"/>
          <p14:tracePt t="8127" x="3260725" y="2282825"/>
          <p14:tracePt t="8132" x="3387725" y="2292350"/>
          <p14:tracePt t="8141" x="3516313" y="2319338"/>
          <p14:tracePt t="8150" x="3643313" y="2319338"/>
          <p14:tracePt t="8157" x="3771900" y="2319338"/>
          <p14:tracePt t="8165" x="3862388" y="2319338"/>
          <p14:tracePt t="8172" x="3927475" y="2338388"/>
          <p14:tracePt t="8181" x="3963988" y="2338388"/>
          <p14:tracePt t="8188" x="3981450" y="2338388"/>
          <p14:tracePt t="8637" x="3990975" y="2338388"/>
          <p14:tracePt t="8644" x="4008438" y="2338388"/>
          <p14:tracePt t="8651" x="4037013" y="2338388"/>
          <p14:tracePt t="8661" x="4073525" y="2338388"/>
          <p14:tracePt t="8668" x="4127500" y="2338388"/>
          <p14:tracePt t="8678" x="4210050" y="2338388"/>
          <p14:tracePt t="8683" x="4302125" y="2338388"/>
          <p14:tracePt t="8694" x="4392613" y="2338388"/>
          <p14:tracePt t="8700" x="4484688" y="2338388"/>
          <p14:tracePt t="8711" x="4575175" y="2338388"/>
          <p14:tracePt t="8716" x="5013325" y="2338388"/>
          <p14:tracePt t="8725" x="5122863" y="2338388"/>
          <p14:tracePt t="8732" x="5195888" y="2338388"/>
          <p14:tracePt t="8740" x="5241925" y="2338388"/>
          <p14:tracePt t="8748" x="5297488" y="2338388"/>
          <p14:tracePt t="8998" x="5324475" y="2338388"/>
          <p14:tracePt t="9005" x="5341938" y="2338388"/>
          <p14:tracePt t="9013" x="5378450" y="2338388"/>
          <p14:tracePt t="9020" x="5397500" y="2338388"/>
          <p14:tracePt t="9030" x="5424488" y="2338388"/>
          <p14:tracePt t="9036" x="5480050" y="2338388"/>
          <p14:tracePt t="9046" x="5561013" y="2338388"/>
          <p14:tracePt t="9052" x="5634038" y="2338388"/>
          <p14:tracePt t="9061" x="5708650" y="2328863"/>
          <p14:tracePt t="9068" x="5753100" y="2328863"/>
          <p14:tracePt t="9078" x="5781675" y="2328863"/>
          <p14:tracePt t="9084" x="5845175" y="2328863"/>
          <p14:tracePt t="9095" x="5891213" y="2328863"/>
          <p14:tracePt t="9100" x="5945188" y="2319338"/>
          <p14:tracePt t="9111" x="5991225" y="2319338"/>
          <p14:tracePt t="9117" x="6027738" y="2301875"/>
          <p14:tracePt t="9128" x="6037263" y="2301875"/>
          <p14:tracePt t="9484" x="6054725" y="2301875"/>
          <p14:tracePt t="9495" x="6064250" y="2292350"/>
          <p14:tracePt t="9500" x="6110288" y="2292350"/>
          <p14:tracePt t="9512" x="6154738" y="2292350"/>
          <p14:tracePt t="9517" x="6219825" y="2292350"/>
          <p14:tracePt t="9528" x="6310313" y="2292350"/>
          <p14:tracePt t="9532" x="6402388" y="2292350"/>
          <p14:tracePt t="9541" x="6492875" y="2292350"/>
          <p14:tracePt t="9548" x="6594475" y="2292350"/>
          <p14:tracePt t="9556" x="6684963" y="2292350"/>
          <p14:tracePt t="9564" x="6777038" y="2292350"/>
          <p14:tracePt t="9572" x="7105650" y="2292350"/>
          <p14:tracePt t="9580" x="7232650" y="2292350"/>
          <p14:tracePt t="9588" x="7315200" y="2265363"/>
          <p14:tracePt t="9598" x="7388225" y="2265363"/>
          <p14:tracePt t="9604" x="7480300" y="2246313"/>
          <p14:tracePt t="9614" x="7589838" y="2246313"/>
          <p14:tracePt t="9620" x="7680325" y="2246313"/>
          <p14:tracePt t="9629" x="7735888" y="2246313"/>
          <p14:tracePt t="9637" x="7780338" y="2246313"/>
          <p14:tracePt t="9645" x="7835900" y="2228850"/>
          <p14:tracePt t="9652" x="7853363" y="2228850"/>
          <p14:tracePt t="9664" x="7899400" y="2228850"/>
          <p14:tracePt t="9668" x="7926388" y="2228850"/>
          <p14:tracePt t="9678" x="7981950" y="2228850"/>
          <p14:tracePt t="9684" x="8008938" y="2228850"/>
          <p14:tracePt t="9694" x="8035925" y="2228850"/>
          <p14:tracePt t="9700" x="8064500" y="2228850"/>
          <p14:tracePt t="9713" x="8072438" y="2228850"/>
          <p14:tracePt t="9727" x="8101013" y="2219325"/>
          <p14:tracePt t="9748" x="8118475" y="2219325"/>
          <p14:tracePt t="9756" x="8128000" y="2219325"/>
          <p14:tracePt t="9764" x="8154988" y="2219325"/>
          <p14:tracePt t="9781" x="8174038" y="2219325"/>
          <p14:tracePt t="10684" x="8137525" y="2219325"/>
          <p14:tracePt t="10695" x="8101013" y="2219325"/>
          <p14:tracePt t="10700" x="7999413" y="2219325"/>
          <p14:tracePt t="10714" x="7908925" y="2219325"/>
          <p14:tracePt t="10716" x="7780338" y="2219325"/>
          <p14:tracePt t="10727" x="7616825" y="2236788"/>
          <p14:tracePt t="10732" x="7415213" y="2236788"/>
          <p14:tracePt t="10742" x="7232650" y="2236788"/>
          <p14:tracePt t="10748" x="7050088" y="2236788"/>
          <p14:tracePt t="10756" x="6867525" y="2236788"/>
          <p14:tracePt t="10765" x="6694488" y="2236788"/>
          <p14:tracePt t="10772" x="6548438" y="2236788"/>
          <p14:tracePt t="10781" x="6438900" y="2236788"/>
          <p14:tracePt t="10788" x="6329363" y="2236788"/>
          <p14:tracePt t="10796" x="6227763" y="2236788"/>
          <p14:tracePt t="10805" x="6154738" y="2236788"/>
          <p14:tracePt t="10813" x="6081713" y="2236788"/>
          <p14:tracePt t="10820" x="6008688" y="2236788"/>
          <p14:tracePt t="10830" x="5899150" y="2236788"/>
          <p14:tracePt t="10836" x="5826125" y="2236788"/>
          <p14:tracePt t="10845" x="5753100" y="2236788"/>
          <p14:tracePt t="10852" x="5708650" y="2236788"/>
          <p14:tracePt t="10862" x="5680075" y="2236788"/>
          <p14:tracePt t="10868" x="5626100" y="2236788"/>
          <p14:tracePt t="10879" x="5589588" y="2236788"/>
          <p14:tracePt t="10884" x="5553075" y="2236788"/>
          <p14:tracePt t="10895" x="5497513" y="2255838"/>
          <p14:tracePt t="10913" x="5397500" y="2273300"/>
          <p14:tracePt t="10917" x="5341938" y="2292350"/>
          <p14:tracePt t="10927" x="5241925" y="2309813"/>
          <p14:tracePt t="10933" x="5168900" y="2309813"/>
          <p14:tracePt t="10941" x="5078413" y="2338388"/>
          <p14:tracePt t="10948" x="4976813" y="2338388"/>
          <p14:tracePt t="10956" x="4757738" y="2355850"/>
          <p14:tracePt t="10964" x="4621213" y="2382838"/>
          <p14:tracePt t="10973" x="4529138" y="2392363"/>
          <p14:tracePt t="10980" x="4402138" y="2419350"/>
          <p14:tracePt t="10988" x="4273550" y="2419350"/>
          <p14:tracePt t="10999" x="4164013" y="2419350"/>
          <p14:tracePt t="11005" x="4064000" y="2438400"/>
          <p14:tracePt t="11014" x="3898900" y="2465388"/>
          <p14:tracePt t="11020" x="3808413" y="2465388"/>
          <p14:tracePt t="11030" x="3698875" y="2465388"/>
          <p14:tracePt t="11036" x="3570288" y="2484438"/>
          <p14:tracePt t="11045" x="3443288" y="2484438"/>
          <p14:tracePt t="11052" x="3370263" y="2484438"/>
          <p14:tracePt t="11061" x="3278188" y="2484438"/>
          <p14:tracePt t="11068" x="3168650" y="2484438"/>
          <p14:tracePt t="11080" x="3122613" y="2501900"/>
          <p14:tracePt t="11084" x="3078163" y="2501900"/>
          <p14:tracePt t="11094" x="3049588" y="2511425"/>
          <p14:tracePt t="11100" x="3022600" y="2511425"/>
          <p14:tracePt t="11112" x="2976563" y="2511425"/>
          <p14:tracePt t="11116" x="2949575" y="2511425"/>
          <p14:tracePt t="11126" x="2932113" y="2511425"/>
          <p14:tracePt t="11132" x="2886075" y="2511425"/>
          <p14:tracePt t="11142" x="2849563" y="2511425"/>
          <p14:tracePt t="11148" x="2794000" y="2511425"/>
          <p14:tracePt t="11156" x="2740025" y="2511425"/>
          <p14:tracePt t="11165" x="2684463" y="2511425"/>
          <p14:tracePt t="11172" x="2611438" y="2511425"/>
          <p14:tracePt t="11181" x="2547938" y="2538413"/>
          <p14:tracePt t="11188" x="2474913" y="2538413"/>
          <p14:tracePt t="11197" x="2428875" y="2547938"/>
          <p14:tracePt t="11204" x="2382838" y="2547938"/>
          <p14:tracePt t="11214" x="2346325" y="2574925"/>
          <p14:tracePt t="11220" x="2301875" y="2574925"/>
          <p14:tracePt t="11229" x="2246313" y="2574925"/>
          <p14:tracePt t="11236" x="2192338" y="2584450"/>
          <p14:tracePt t="11245" x="2136775" y="2584450"/>
          <p14:tracePt t="11252" x="2073275" y="2584450"/>
          <p14:tracePt t="11262" x="2017713" y="2584450"/>
          <p14:tracePt t="11268" x="1981200" y="2584450"/>
          <p14:tracePt t="11278" x="1944688" y="2601913"/>
          <p14:tracePt t="11284" x="1917700" y="2601913"/>
          <p14:tracePt t="11295" x="1900238" y="2601913"/>
          <p14:tracePt t="11301" x="1890713" y="2601913"/>
          <p14:tracePt t="11312" x="1881188" y="2601913"/>
          <p14:tracePt t="11316" x="1871663" y="2601913"/>
          <p14:tracePt t="11327" x="1844675" y="2601913"/>
          <p14:tracePt t="11342" x="1827213" y="2601913"/>
          <p14:tracePt t="11380" x="1817688" y="2601913"/>
          <p14:tracePt t="11388" x="1808163" y="2601913"/>
          <p14:tracePt t="11397" x="1790700" y="2611438"/>
          <p14:tracePt t="11415" x="1762125" y="2611438"/>
          <p14:tracePt t="11420" x="1735138" y="2611438"/>
          <p14:tracePt t="11429" x="1717675" y="2611438"/>
          <p14:tracePt t="11436" x="1708150" y="2611438"/>
          <p14:tracePt t="11446" x="1689100" y="2611438"/>
          <p14:tracePt t="11477" x="1681163" y="2611438"/>
          <p14:tracePt t="13612" x="1681163" y="2620963"/>
          <p14:tracePt t="13629" x="1681163" y="2630488"/>
          <p14:tracePt t="13645" x="1681163" y="2638425"/>
          <p14:tracePt t="13668" x="1689100" y="2638425"/>
          <p14:tracePt t="13836" x="1698625" y="2647950"/>
          <p14:tracePt t="13916" x="1708150" y="2647950"/>
          <p14:tracePt t="14045" x="1717675" y="2647950"/>
          <p14:tracePt t="14052" x="1725613" y="2657475"/>
          <p14:tracePt t="14388" x="1735138" y="2657475"/>
          <p14:tracePt t="14396" x="1744663" y="2657475"/>
          <p14:tracePt t="14404" x="1762125" y="2657475"/>
          <p14:tracePt t="14413" x="1771650" y="2657475"/>
          <p14:tracePt t="14420" x="1781175" y="2657475"/>
          <p14:tracePt t="14429" x="1790700" y="2657475"/>
          <p14:tracePt t="14604" x="1798638" y="2657475"/>
          <p14:tracePt t="14612" x="1808163" y="2657475"/>
          <p14:tracePt t="14789" x="1817688" y="2657475"/>
          <p14:tracePt t="14796" x="1835150" y="2657475"/>
          <p14:tracePt t="14804" x="1844675" y="2657475"/>
          <p14:tracePt t="14820" x="1863725" y="2674938"/>
          <p14:tracePt t="14836" x="1881188" y="2674938"/>
          <p14:tracePt t="14847" x="1890713" y="2674938"/>
          <p14:tracePt t="14863" x="1917700" y="2674938"/>
          <p14:tracePt t="14868" x="1936750" y="2674938"/>
          <p14:tracePt t="14877" x="1963738" y="2674938"/>
          <p14:tracePt t="14900" x="2027238" y="2684463"/>
          <p14:tracePt t="14913" x="2046288" y="2684463"/>
          <p14:tracePt t="14916" x="2073275" y="2684463"/>
          <p14:tracePt t="14927" x="2082800" y="2684463"/>
          <p14:tracePt t="14932" x="2090738" y="2684463"/>
          <p14:tracePt t="14941" x="2109788" y="2684463"/>
          <p14:tracePt t="14948" x="2127250" y="2684463"/>
          <p14:tracePt t="14958" x="2136775" y="2684463"/>
          <p14:tracePt t="14965" x="2155825" y="2703513"/>
          <p14:tracePt t="14972" x="2182813" y="2703513"/>
          <p14:tracePt t="14980" x="2200275" y="2703513"/>
          <p14:tracePt t="14989" x="2219325" y="2703513"/>
          <p14:tracePt t="14997" x="2236788" y="2711450"/>
          <p14:tracePt t="15030" x="2246313" y="2711450"/>
          <p14:tracePt t="15228" x="2255838" y="2711450"/>
          <p14:tracePt t="15236" x="2292350" y="2711450"/>
          <p14:tracePt t="15245" x="2319338" y="2730500"/>
          <p14:tracePt t="15252" x="2355850" y="2730500"/>
          <p14:tracePt t="15262" x="2392363" y="2730500"/>
          <p14:tracePt t="15268" x="2428875" y="2740025"/>
          <p14:tracePt t="15279" x="2474913" y="2740025"/>
          <p14:tracePt t="15285" x="2501900" y="2740025"/>
          <p14:tracePt t="15295" x="2530475" y="2740025"/>
          <p14:tracePt t="15300" x="2557463" y="2740025"/>
          <p14:tracePt t="15312" x="2593975" y="2740025"/>
          <p14:tracePt t="15316" x="2620963" y="2740025"/>
          <p14:tracePt t="15326" x="2647950" y="2767013"/>
          <p14:tracePt t="15332" x="2676525" y="2767013"/>
          <p14:tracePt t="15341" x="2684463" y="2767013"/>
          <p14:tracePt t="15349" x="2720975" y="2776538"/>
          <p14:tracePt t="15356" x="2730500" y="2776538"/>
          <p14:tracePt t="15364" x="2740025" y="2776538"/>
          <p14:tracePt t="15372" x="2767013" y="2776538"/>
          <p14:tracePt t="15444" x="2786063" y="2776538"/>
          <p14:tracePt t="15468" x="2794000" y="2776538"/>
          <p14:tracePt t="15510" x="2803525" y="2776538"/>
          <p14:tracePt t="15541" x="2813050" y="2776538"/>
          <p14:tracePt t="15557" x="2830513" y="2776538"/>
          <p14:tracePt t="15564" x="2840038" y="2776538"/>
          <p14:tracePt t="15580" x="2859088" y="2776538"/>
          <p14:tracePt t="15726" x="2867025" y="2776538"/>
          <p14:tracePt t="15748" x="2876550" y="2776538"/>
          <p14:tracePt t="15756" x="2886075" y="2776538"/>
          <p14:tracePt t="15780" x="2903538" y="2776538"/>
          <p14:tracePt t="18511" x="2913063" y="2776538"/>
          <p14:tracePt t="18532" x="2913063" y="2767013"/>
          <p14:tracePt t="18541" x="2913063" y="2757488"/>
          <p14:tracePt t="19221" x="2913063" y="2747963"/>
          <p14:tracePt t="19460" x="2940050" y="2747963"/>
          <p14:tracePt t="19468" x="2959100" y="2747963"/>
          <p14:tracePt t="19478" x="2995613" y="2747963"/>
          <p14:tracePt t="19484" x="3022600" y="2747963"/>
          <p14:tracePt t="19496" x="3078163" y="2747963"/>
          <p14:tracePt t="19500" x="3122613" y="2747963"/>
          <p14:tracePt t="19512" x="3141663" y="2747963"/>
          <p14:tracePt t="19516" x="3159125" y="2747963"/>
          <p14:tracePt t="19604" x="3168650" y="2747963"/>
          <p14:tracePt t="19651" x="3187700" y="2747963"/>
          <p14:tracePt t="19683" x="3195638" y="2747963"/>
          <p14:tracePt t="19727" x="3214688" y="2747963"/>
          <p14:tracePt t="19732" x="3224213" y="2747963"/>
          <p14:tracePt t="19740" x="3232150" y="2747963"/>
          <p14:tracePt t="19756" x="3241675" y="2747963"/>
          <p14:tracePt t="19772" x="3260725" y="2747963"/>
          <p14:tracePt t="19780" x="3270250" y="2747963"/>
          <p14:tracePt t="19788" x="3287713" y="2747963"/>
          <p14:tracePt t="19797" x="3297238" y="2747963"/>
          <p14:tracePt t="19804" x="3306763" y="2747963"/>
          <p14:tracePt t="19813" x="3324225" y="2747963"/>
          <p14:tracePt t="19820" x="3370263" y="2747963"/>
          <p14:tracePt t="19830" x="3387725" y="2747963"/>
          <p14:tracePt t="19836" x="3406775" y="2747963"/>
          <p14:tracePt t="19845" x="3433763" y="2747963"/>
          <p14:tracePt t="19852" x="3460750" y="2747963"/>
          <p14:tracePt t="19879" x="3479800" y="2747963"/>
          <p14:tracePt t="19916" x="3489325" y="2747963"/>
          <p14:tracePt t="19932" x="3497263" y="2740025"/>
          <p14:tracePt t="20060" x="3506788" y="2740025"/>
          <p14:tracePt t="21220" x="3506788" y="2730500"/>
          <p14:tracePt t="21245" x="3497263" y="2730500"/>
          <p14:tracePt t="21252" x="3479800" y="2730500"/>
          <p14:tracePt t="21262" x="3470275" y="2730500"/>
          <p14:tracePt t="21311" x="3452813" y="2730500"/>
          <p14:tracePt t="21332" x="3424238" y="2730500"/>
          <p14:tracePt t="21350" x="3416300" y="2730500"/>
          <p14:tracePt t="21356" x="3406775" y="2730500"/>
          <p14:tracePt t="21365" x="3397250" y="2730500"/>
          <p14:tracePt t="21372" x="3379788" y="2730500"/>
          <p14:tracePt t="21380" x="3370263" y="2730500"/>
          <p14:tracePt t="21388" x="3351213" y="2730500"/>
          <p14:tracePt t="21397" x="3343275" y="2730500"/>
          <p14:tracePt t="21404" x="3333750" y="2730500"/>
          <p14:tracePt t="21429" x="3324225" y="2730500"/>
          <p14:tracePt t="21453" x="3306763" y="2730500"/>
          <p14:tracePt t="21539" x="3297238" y="2730500"/>
          <p14:tracePt t="21572" x="3278188" y="2730500"/>
          <p14:tracePt t="21597" x="3270250" y="2730500"/>
          <p14:tracePt t="21621" x="3260725" y="2730500"/>
          <p14:tracePt t="21637" x="3251200" y="2730500"/>
          <p14:tracePt t="21652" x="3232150" y="2747963"/>
          <p14:tracePt t="21667" x="3224213" y="2747963"/>
          <p14:tracePt t="24460" x="3214688" y="2747963"/>
          <p14:tracePt t="24468" x="3168650" y="2747963"/>
          <p14:tracePt t="24478" x="3141663" y="2747963"/>
          <p14:tracePt t="24484" x="3105150" y="2747963"/>
          <p14:tracePt t="24494" x="3095625" y="2747963"/>
          <p14:tracePt t="24500" x="3059113" y="2747963"/>
          <p14:tracePt t="24516" x="3049588" y="2747963"/>
          <p14:tracePt t="24526" x="3041650" y="2747963"/>
          <p14:tracePt t="24532" x="3022600" y="2747963"/>
          <p14:tracePt t="24541" x="3013075" y="2747963"/>
          <p14:tracePt t="24548" x="3005138" y="2747963"/>
          <p14:tracePt t="24572" x="2995613" y="2747963"/>
          <p14:tracePt t="24604" x="2976563" y="2747963"/>
          <p14:tracePt t="24612" x="2968625" y="2747963"/>
          <p14:tracePt t="24629" x="2949575" y="2747963"/>
          <p14:tracePt t="24636" x="2940050" y="2747963"/>
          <p14:tracePt t="24645" x="2932113" y="2747963"/>
          <p14:tracePt t="24663" x="2922588" y="2747963"/>
          <p14:tracePt t="24668" x="2903538" y="2747963"/>
          <p14:tracePt t="24996" x="2895600" y="2747963"/>
          <p14:tracePt t="25796" x="2886075" y="2747963"/>
          <p14:tracePt t="25813" x="2913063" y="2747963"/>
          <p14:tracePt t="25820" x="2932113" y="2747963"/>
          <p14:tracePt t="25830" x="2940050" y="2747963"/>
          <p14:tracePt t="25837" x="2968625" y="2747963"/>
          <p14:tracePt t="25852" x="2976563" y="2747963"/>
          <p14:tracePt t="25868" x="2986088" y="2747963"/>
          <p14:tracePt t="25926" x="3005138" y="2730500"/>
          <p14:tracePt t="25940" x="3013075" y="2730500"/>
          <p14:tracePt t="25948" x="3032125" y="2730500"/>
          <p14:tracePt t="25956" x="3041650" y="2730500"/>
          <p14:tracePt t="25964" x="3068638" y="2730500"/>
          <p14:tracePt t="25972" x="3086100" y="2730500"/>
          <p14:tracePt t="26014" x="3105150" y="2730500"/>
          <p14:tracePt t="26036" x="3114675" y="2730500"/>
          <p14:tracePt t="26045" x="3132138" y="2730500"/>
          <p14:tracePt t="26053" x="3141663" y="2730500"/>
          <p14:tracePt t="26062" x="3168650" y="2730500"/>
          <p14:tracePt t="26078" x="3195638" y="2730500"/>
          <p14:tracePt t="26096" x="3214688" y="2730500"/>
          <p14:tracePt t="26116" x="3224213" y="2730500"/>
          <p14:tracePt t="26148" x="3232150" y="2730500"/>
          <p14:tracePt t="26164" x="3241675" y="2730500"/>
          <p14:tracePt t="26172" x="3260725" y="2730500"/>
          <p14:tracePt t="26180" x="3278188" y="2730500"/>
          <p14:tracePt t="26188" x="3297238" y="2730500"/>
          <p14:tracePt t="26197" x="3306763" y="2730500"/>
          <p14:tracePt t="26205" x="3314700" y="2730500"/>
          <p14:tracePt t="26213" x="3324225" y="2730500"/>
          <p14:tracePt t="26301" x="3333750" y="2730500"/>
          <p14:tracePt t="26316" x="3343275" y="2730500"/>
          <p14:tracePt t="26328" x="3351213" y="2730500"/>
          <p14:tracePt t="26333" x="3360738" y="2730500"/>
          <p14:tracePt t="26341" x="3370263" y="2730500"/>
          <p14:tracePt t="26349" x="3387725" y="2730500"/>
          <p14:tracePt t="26372" x="3397250" y="2730500"/>
          <p14:tracePt t="26381" x="3406775" y="2730500"/>
          <p14:tracePt t="26477" x="3416300" y="2730500"/>
          <p14:tracePt t="26501" x="3433763" y="2730500"/>
          <p14:tracePt t="26548" x="3443288" y="2730500"/>
          <p14:tracePt t="26564" x="3452813" y="2730500"/>
          <p14:tracePt t="26579" x="3460750" y="2730500"/>
          <p14:tracePt t="26597" x="3479800" y="2730500"/>
          <p14:tracePt t="26604" x="3489325" y="2730500"/>
          <p14:tracePt t="26611" x="3506788" y="2730500"/>
          <p14:tracePt t="26629" x="3516313" y="2730500"/>
          <p14:tracePt t="26662" x="3525838" y="2730500"/>
          <p14:tracePt t="26678" x="3533775" y="2730500"/>
          <p14:tracePt t="26711" x="3552825" y="2730500"/>
          <p14:tracePt t="26727" x="3562350" y="2730500"/>
          <p14:tracePt t="26740" x="3579813" y="2730500"/>
          <p14:tracePt t="26756" x="3589338" y="2730500"/>
          <p14:tracePt t="26812" x="3598863" y="2730500"/>
          <p14:tracePt t="26852" x="3606800" y="2730500"/>
          <p14:tracePt t="26863" x="3625850" y="2730500"/>
          <p14:tracePt t="26868" x="3635375" y="2730500"/>
          <p14:tracePt t="26878" x="3652838" y="2730500"/>
          <p14:tracePt t="26884" x="3662363" y="2730500"/>
          <p14:tracePt t="26899" x="3679825" y="2730500"/>
          <p14:tracePt t="26901" x="3716338" y="2730500"/>
          <p14:tracePt t="26913" x="3744913" y="2730500"/>
          <p14:tracePt t="26916" x="3771900" y="2730500"/>
          <p14:tracePt t="26928" x="3789363" y="2730500"/>
          <p14:tracePt t="26933" x="3798888" y="2730500"/>
          <p14:tracePt t="26941" x="3825875" y="2730500"/>
          <p14:tracePt t="26957" x="3844925" y="2730500"/>
          <p14:tracePt t="27078" x="3854450" y="2730500"/>
          <p14:tracePt t="27084" x="3871913" y="2730500"/>
          <p14:tracePt t="27095" x="3881438" y="2730500"/>
          <p14:tracePt t="27101" x="3898900" y="2730500"/>
          <p14:tracePt t="27113" x="3917950" y="2730500"/>
          <p14:tracePt t="27117" x="3927475" y="2730500"/>
          <p14:tracePt t="27126" x="3944938" y="2730500"/>
          <p14:tracePt t="27132" x="3963988" y="2730500"/>
          <p14:tracePt t="27141" x="4000500" y="2730500"/>
          <p14:tracePt t="27156" x="4027488" y="2730500"/>
          <p14:tracePt t="27165" x="4044950" y="2730500"/>
          <p14:tracePt t="27172" x="4054475" y="2730500"/>
          <p14:tracePt t="27180" x="4083050" y="2730500"/>
          <p14:tracePt t="27189" x="4100513" y="2730500"/>
          <p14:tracePt t="27197" x="4119563" y="2730500"/>
          <p14:tracePt t="27204" x="4137025" y="2730500"/>
          <p14:tracePt t="27214" x="4164013" y="2730500"/>
          <p14:tracePt t="27230" x="4183063" y="2730500"/>
          <p14:tracePt t="27236" x="4192588" y="2730500"/>
          <p14:tracePt t="27262" x="4200525" y="2730500"/>
          <p14:tracePt t="27279" x="4210050" y="2730500"/>
          <p14:tracePt t="27285" x="4229100" y="2730500"/>
          <p14:tracePt t="27300" x="4237038" y="2730500"/>
          <p14:tracePt t="27311" x="4256088" y="2730500"/>
          <p14:tracePt t="27316" x="4273550" y="2730500"/>
          <p14:tracePt t="27327" x="4292600" y="2730500"/>
          <p14:tracePt t="27332" x="4319588" y="2730500"/>
          <p14:tracePt t="27340" x="4356100" y="2730500"/>
          <p14:tracePt t="27348" x="4392613" y="2730500"/>
          <p14:tracePt t="27356" x="4419600" y="2730500"/>
          <p14:tracePt t="27364" x="4438650" y="2730500"/>
          <p14:tracePt t="27372" x="4465638" y="2730500"/>
          <p14:tracePt t="27381" x="4492625" y="2730500"/>
          <p14:tracePt t="27388" x="4538663" y="2730500"/>
          <p14:tracePt t="27397" x="4548188" y="2730500"/>
          <p14:tracePt t="27404" x="4584700" y="2730500"/>
          <p14:tracePt t="27420" x="4602163" y="2730500"/>
          <p14:tracePt t="27533" x="4630738" y="2730500"/>
          <p14:tracePt t="27541" x="4638675" y="2730500"/>
          <p14:tracePt t="27548" x="4648200" y="2730500"/>
          <p14:tracePt t="27556" x="4657725" y="2730500"/>
          <p14:tracePt t="27564" x="4675188" y="2730500"/>
          <p14:tracePt t="27572" x="4684713" y="2730500"/>
          <p14:tracePt t="27580" x="4694238" y="2730500"/>
          <p14:tracePt t="27588" x="4711700" y="2730500"/>
          <p14:tracePt t="27598" x="4730750" y="2730500"/>
          <p14:tracePt t="27604" x="4748213" y="2730500"/>
          <p14:tracePt t="27614" x="4784725" y="2730500"/>
          <p14:tracePt t="27620" x="4813300" y="2730500"/>
          <p14:tracePt t="27629" x="4867275" y="2730500"/>
          <p14:tracePt t="27636" x="4922838" y="2730500"/>
          <p14:tracePt t="27645" x="5005388" y="2730500"/>
          <p14:tracePt t="27652" x="5122863" y="2730500"/>
          <p14:tracePt t="27662" x="5187950" y="2730500"/>
          <p14:tracePt t="27668" x="5214938" y="2730500"/>
          <p14:tracePt t="27678" x="5268913" y="2730500"/>
          <p14:tracePt t="27684" x="5278438" y="2730500"/>
          <p14:tracePt t="27700" x="5297488" y="2730500"/>
          <p14:tracePt t="27748" x="5324475" y="2730500"/>
          <p14:tracePt t="27756" x="5341938" y="2730500"/>
          <p14:tracePt t="27764" x="5370513" y="2730500"/>
          <p14:tracePt t="27772" x="5407025" y="2730500"/>
          <p14:tracePt t="27781" x="5443538" y="2730500"/>
          <p14:tracePt t="27788" x="5470525" y="2730500"/>
          <p14:tracePt t="27796" x="5497513" y="2730500"/>
          <p14:tracePt t="27804" x="5534025" y="2730500"/>
          <p14:tracePt t="27813" x="5561013" y="2730500"/>
          <p14:tracePt t="27820" x="5580063" y="2730500"/>
          <p14:tracePt t="27830" x="5589588" y="2730500"/>
          <p14:tracePt t="27836" x="5597525" y="2730500"/>
          <p14:tracePt t="27846" x="5607050" y="2730500"/>
          <p14:tracePt t="27852" x="5634038" y="2730500"/>
          <p14:tracePt t="27862" x="5662613" y="2730500"/>
          <p14:tracePt t="27868" x="5708650" y="2730500"/>
          <p14:tracePt t="27879" x="5762625" y="2730500"/>
          <p14:tracePt t="27899" x="5854700" y="2730500"/>
          <p14:tracePt t="27901" x="5899150" y="2730500"/>
          <p14:tracePt t="27913" x="5954713" y="2730500"/>
          <p14:tracePt t="27916" x="6008688" y="2730500"/>
          <p14:tracePt t="27929" x="6045200" y="2730500"/>
          <p14:tracePt t="27933" x="6091238" y="2730500"/>
          <p14:tracePt t="27943" x="6127750" y="2730500"/>
          <p14:tracePt t="27948" x="6164263" y="2730500"/>
          <p14:tracePt t="27964" x="6191250" y="2730500"/>
          <p14:tracePt t="27980" x="6200775" y="2730500"/>
          <p14:tracePt t="28029" x="6219825" y="2730500"/>
          <p14:tracePt t="28084" x="6237288" y="2730500"/>
          <p14:tracePt t="28094" x="6283325" y="2730500"/>
          <p14:tracePt t="28101" x="6310313" y="2730500"/>
          <p14:tracePt t="28113" x="6356350" y="2757488"/>
          <p14:tracePt t="28117" x="6392863" y="2767013"/>
          <p14:tracePt t="28127" x="6456363" y="2784475"/>
          <p14:tracePt t="28132" x="6511925" y="2794000"/>
          <p14:tracePt t="28141" x="6575425" y="2820988"/>
          <p14:tracePt t="28148" x="6657975" y="2830513"/>
          <p14:tracePt t="28156" x="6748463" y="2830513"/>
          <p14:tracePt t="28165" x="6821488" y="2857500"/>
          <p14:tracePt t="28172" x="6904038" y="2867025"/>
          <p14:tracePt t="28182" x="6967538" y="2894013"/>
          <p14:tracePt t="28188" x="6996113" y="2894013"/>
          <p14:tracePt t="28198" x="7032625" y="2903538"/>
          <p14:tracePt t="28204" x="7050088" y="2903538"/>
          <p14:tracePt t="28214" x="7086600" y="2903538"/>
          <p14:tracePt t="28230" x="7096125" y="2903538"/>
          <p14:tracePt t="28236" x="7105650" y="2903538"/>
          <p14:tracePt t="28245" x="7113588" y="2903538"/>
          <p14:tracePt t="28252" x="7132638" y="2903538"/>
          <p14:tracePt t="28262" x="7142163" y="2903538"/>
          <p14:tracePt t="28269" x="7150100" y="2903538"/>
          <p14:tracePt t="28279" x="7178675" y="2922588"/>
          <p14:tracePt t="28295" x="7215188" y="2922588"/>
          <p14:tracePt t="28300" x="7251700" y="2922588"/>
          <p14:tracePt t="28311" x="7278688" y="2922588"/>
          <p14:tracePt t="28317" x="7342188" y="2922588"/>
          <p14:tracePt t="28325" x="7407275" y="2940050"/>
          <p14:tracePt t="28333" x="7497763" y="2940050"/>
          <p14:tracePt t="28341" x="7580313" y="2968625"/>
          <p14:tracePt t="28349" x="7653338" y="2968625"/>
          <p14:tracePt t="28356" x="7743825" y="2968625"/>
          <p14:tracePt t="28364" x="7835900" y="2976563"/>
          <p14:tracePt t="28372" x="7926388" y="2976563"/>
          <p14:tracePt t="28381" x="8054975" y="2976563"/>
          <p14:tracePt t="28388" x="8101013" y="2976563"/>
          <p14:tracePt t="28397" x="8137525" y="2976563"/>
          <p14:tracePt t="28404" x="8164513" y="2976563"/>
          <p14:tracePt t="28412" x="8174038" y="2976563"/>
          <p14:tracePt t="28420" x="8191500" y="2976563"/>
          <p14:tracePt t="28452" x="8201025" y="2976563"/>
          <p14:tracePt t="28484" x="8220075" y="2976563"/>
          <p14:tracePt t="28509" x="8237538" y="2968625"/>
          <p14:tracePt t="28516" x="8247063" y="2968625"/>
          <p14:tracePt t="28532" x="8274050" y="2949575"/>
          <p14:tracePt t="28541" x="8283575" y="2940050"/>
          <p14:tracePt t="28548" x="8293100" y="2922588"/>
          <p14:tracePt t="28556" x="8301038" y="2922588"/>
          <p14:tracePt t="28564" x="8320088" y="2913063"/>
          <p14:tracePt t="28588" x="8337550" y="2903538"/>
          <p14:tracePt t="28598" x="8347075" y="2903538"/>
          <p14:tracePt t="28604" x="8356600" y="2894013"/>
          <p14:tracePt t="28614" x="8383588" y="2894013"/>
          <p14:tracePt t="28620" x="8402638" y="2876550"/>
          <p14:tracePt t="28629" x="8420100" y="2867025"/>
          <p14:tracePt t="28636" x="8439150" y="2867025"/>
          <p14:tracePt t="28645" x="8483600" y="2840038"/>
          <p14:tracePt t="28652" x="8493125" y="2840038"/>
          <p14:tracePt t="28663" x="8493125" y="2830513"/>
          <p14:tracePt t="28727" x="8512175" y="2830513"/>
          <p14:tracePt t="28748" x="8520113" y="2820988"/>
          <p14:tracePt t="28756" x="8529638" y="2820988"/>
          <p14:tracePt t="28764" x="8539163" y="2820988"/>
          <p14:tracePt t="29196" x="8548688" y="2813050"/>
          <p14:tracePt t="29693" x="8493125" y="2813050"/>
          <p14:tracePt t="29700" x="8439150" y="2813050"/>
          <p14:tracePt t="29712" x="8383588" y="2813050"/>
          <p14:tracePt t="29716" x="8310563" y="2813050"/>
          <p14:tracePt t="29727" x="8210550" y="2813050"/>
          <p14:tracePt t="29732" x="8118475" y="2813050"/>
          <p14:tracePt t="29741" x="8027988" y="2813050"/>
          <p14:tracePt t="29748" x="7935913" y="2813050"/>
          <p14:tracePt t="29756" x="7845425" y="2813050"/>
          <p14:tracePt t="29764" x="7753350" y="2813050"/>
          <p14:tracePt t="29772" x="7534275" y="2813050"/>
          <p14:tracePt t="29780" x="7461250" y="2813050"/>
          <p14:tracePt t="29788" x="7370763" y="2813050"/>
          <p14:tracePt t="29797" x="7251700" y="2813050"/>
          <p14:tracePt t="29804" x="7123113" y="2813050"/>
          <p14:tracePt t="29813" x="6996113" y="2813050"/>
          <p14:tracePt t="29820" x="6904038" y="2813050"/>
          <p14:tracePt t="29829" x="6777038" y="2813050"/>
          <p14:tracePt t="29836" x="6648450" y="2813050"/>
          <p14:tracePt t="29845" x="6521450" y="2813050"/>
          <p14:tracePt t="29852" x="6356350" y="2813050"/>
          <p14:tracePt t="29863" x="6210300" y="2813050"/>
          <p14:tracePt t="29868" x="6081713" y="2813050"/>
          <p14:tracePt t="29879" x="5954713" y="2813050"/>
          <p14:tracePt t="29884" x="5789613" y="2830513"/>
          <p14:tracePt t="29897" x="5662613" y="2857500"/>
          <p14:tracePt t="29900" x="5570538" y="2876550"/>
          <p14:tracePt t="29913" x="5451475" y="2903538"/>
          <p14:tracePt t="29917" x="5324475" y="2913063"/>
          <p14:tracePt t="29925" x="5232400" y="2940050"/>
          <p14:tracePt t="29932" x="5168900" y="2959100"/>
          <p14:tracePt t="29941" x="5086350" y="2986088"/>
          <p14:tracePt t="29948" x="5049838" y="2995613"/>
          <p14:tracePt t="29957" x="4986338" y="3013075"/>
          <p14:tracePt t="29964" x="4940300" y="3032125"/>
          <p14:tracePt t="29972" x="4867275" y="3049588"/>
          <p14:tracePt t="29982" x="4803775" y="3068638"/>
          <p14:tracePt t="29988" x="4730750" y="3095625"/>
          <p14:tracePt t="29997" x="4648200" y="3105150"/>
          <p14:tracePt t="30005" x="4575175" y="3105150"/>
          <p14:tracePt t="30013" x="4492625" y="3132138"/>
          <p14:tracePt t="30020" x="4438650" y="3132138"/>
          <p14:tracePt t="30029" x="4365625" y="3141663"/>
          <p14:tracePt t="30037" x="4319588" y="3141663"/>
          <p14:tracePt t="30045" x="4292600" y="3141663"/>
          <p14:tracePt t="30052" x="4265613" y="3168650"/>
          <p14:tracePt t="30063" x="4219575" y="3168650"/>
          <p14:tracePt t="30068" x="4183063" y="3168650"/>
          <p14:tracePt t="30080" x="4137025" y="3168650"/>
          <p14:tracePt t="30084" x="4083050" y="3168650"/>
          <p14:tracePt t="30096" x="4044950" y="3168650"/>
          <p14:tracePt t="30100" x="3971925" y="3168650"/>
          <p14:tracePt t="30114" x="3898900" y="3168650"/>
          <p14:tracePt t="30122" x="3825875" y="3168650"/>
          <p14:tracePt t="30129" x="3735388" y="3168650"/>
          <p14:tracePt t="30135" x="3643313" y="3168650"/>
          <p14:tracePt t="30140" x="3570288" y="3168650"/>
          <p14:tracePt t="30148" x="3424238" y="3168650"/>
          <p14:tracePt t="30156" x="3351213" y="3168650"/>
          <p14:tracePt t="30165" x="3251200" y="3168650"/>
          <p14:tracePt t="30172" x="3141663" y="3168650"/>
          <p14:tracePt t="30180" x="3068638" y="3168650"/>
          <p14:tracePt t="30188" x="2995613" y="3168650"/>
          <p14:tracePt t="30197" x="2922588" y="3168650"/>
          <p14:tracePt t="30204" x="2886075" y="3168650"/>
          <p14:tracePt t="30213" x="2794000" y="3168650"/>
          <p14:tracePt t="30220" x="2740025" y="3168650"/>
          <p14:tracePt t="30229" x="2647950" y="3168650"/>
          <p14:tracePt t="30237" x="2593975" y="3168650"/>
          <p14:tracePt t="30245" x="2538413" y="3168650"/>
          <p14:tracePt t="30252" x="2493963" y="3168650"/>
          <p14:tracePt t="30262" x="2438400" y="3168650"/>
          <p14:tracePt t="30268" x="2411413" y="3168650"/>
          <p14:tracePt t="30280" x="2382838" y="3178175"/>
          <p14:tracePt t="30285" x="2355850" y="3178175"/>
          <p14:tracePt t="30295" x="2338388" y="3178175"/>
          <p14:tracePt t="30300" x="2328863" y="3178175"/>
          <p14:tracePt t="30312" x="2319338" y="3178175"/>
          <p14:tracePt t="30317" x="2309813" y="3178175"/>
          <p14:tracePt t="30326" x="2292350" y="3195638"/>
          <p14:tracePt t="30332" x="2282825" y="3195638"/>
          <p14:tracePt t="30348" x="2273300" y="3195638"/>
          <p14:tracePt t="30364" x="2265363" y="3195638"/>
          <p14:tracePt t="30372" x="2255838" y="3195638"/>
          <p14:tracePt t="30414" x="2236788" y="3195638"/>
          <p14:tracePt t="30428" x="2228850" y="3195638"/>
          <p14:tracePt t="30436" x="2200275" y="3195638"/>
          <p14:tracePt t="30445" x="2173288" y="3195638"/>
          <p14:tracePt t="30452" x="2136775" y="3195638"/>
          <p14:tracePt t="30462" x="2119313" y="3195638"/>
          <p14:tracePt t="30469" x="2082800" y="3195638"/>
          <p14:tracePt t="30479" x="2054225" y="3195638"/>
          <p14:tracePt t="30484" x="2046288" y="3195638"/>
          <p14:tracePt t="30500" x="2036763" y="3195638"/>
          <p14:tracePt t="30512" x="2017713" y="3195638"/>
          <p14:tracePt t="30527" x="2009775" y="3195638"/>
          <p14:tracePt t="30548" x="1990725" y="3195638"/>
          <p14:tracePt t="30556" x="1981200" y="3195638"/>
          <p14:tracePt t="30564" x="1973263" y="3195638"/>
          <p14:tracePt t="30572" x="1963738" y="3195638"/>
          <p14:tracePt t="30580" x="1954213" y="3195638"/>
          <p14:tracePt t="30588" x="1944688" y="3195638"/>
          <p14:tracePt t="30605" x="1936750" y="3195638"/>
          <p14:tracePt t="30693" x="1927225" y="3205163"/>
          <p14:tracePt t="30699" x="1917700" y="3214688"/>
          <p14:tracePt t="30715" x="1917700" y="3224213"/>
          <p14:tracePt t="30731" x="1900238" y="3241675"/>
          <p14:tracePt t="30739" x="1890713" y="3251200"/>
          <p14:tracePt t="30771" x="1881188" y="3260725"/>
          <p14:tracePt t="30942" x="1871663" y="3260725"/>
          <p14:tracePt t="30956" x="1863725" y="3268663"/>
          <p14:tracePt t="31004" x="1835150" y="3278188"/>
          <p14:tracePt t="31012" x="1827213" y="3287713"/>
          <p14:tracePt t="31030" x="1827213" y="3297238"/>
          <p14:tracePt t="31061" x="1817688" y="3297238"/>
          <p14:tracePt t="31068" x="1798638" y="3297238"/>
          <p14:tracePt t="31079" x="1790700" y="3297238"/>
          <p14:tracePt t="31084" x="1781175" y="3305175"/>
          <p14:tracePt t="31096" x="1771650" y="3314700"/>
          <p14:tracePt t="31111" x="1744663" y="3324225"/>
          <p14:tracePt t="31548" x="1725613" y="3341688"/>
          <p14:tracePt t="33652" x="1754188" y="3341688"/>
          <p14:tracePt t="33662" x="1771650" y="3341688"/>
          <p14:tracePt t="33668" x="1817688" y="3341688"/>
          <p14:tracePt t="33678" x="1844675" y="3341688"/>
          <p14:tracePt t="33684" x="1871663" y="3341688"/>
          <p14:tracePt t="33696" x="1917700" y="3341688"/>
          <p14:tracePt t="33701" x="1927225" y="3341688"/>
          <p14:tracePt t="33712" x="1963738" y="3341688"/>
          <p14:tracePt t="33716" x="1981200" y="3341688"/>
          <p14:tracePt t="33740" x="2000250" y="3341688"/>
          <p14:tracePt t="33756" x="2009775" y="3341688"/>
          <p14:tracePt t="33764" x="2027238" y="3341688"/>
          <p14:tracePt t="33772" x="2046288" y="3341688"/>
          <p14:tracePt t="33781" x="2063750" y="3341688"/>
          <p14:tracePt t="33788" x="2119313" y="3341688"/>
          <p14:tracePt t="33797" x="2155825" y="3341688"/>
          <p14:tracePt t="33804" x="2228850" y="3341688"/>
          <p14:tracePt t="33813" x="2301875" y="3341688"/>
          <p14:tracePt t="33820" x="2355850" y="3341688"/>
          <p14:tracePt t="33828" x="2411413" y="3341688"/>
          <p14:tracePt t="33835" x="2457450" y="3341688"/>
          <p14:tracePt t="33844" x="2484438" y="3341688"/>
          <p14:tracePt t="33851" x="2511425" y="3341688"/>
          <p14:tracePt t="33861" x="2520950" y="3341688"/>
          <p14:tracePt t="33867" x="2530475" y="3341688"/>
          <p14:tracePt t="33877" x="2538413" y="3341688"/>
          <p14:tracePt t="33941" x="2547938" y="3341688"/>
          <p14:tracePt t="33948" x="2557463" y="3341688"/>
          <p14:tracePt t="33957" x="2566988" y="3341688"/>
          <p14:tracePt t="33964" x="2584450" y="3324225"/>
          <p14:tracePt t="33973" x="2593975" y="3314700"/>
          <p14:tracePt t="33988" x="2611438" y="3297238"/>
          <p14:tracePt t="34036" x="2620963" y="3297238"/>
          <p14:tracePt t="34052" x="2640013" y="3287713"/>
          <p14:tracePt t="34062" x="2657475" y="3278188"/>
          <p14:tracePt t="34084" x="2667000" y="3268663"/>
          <p14:tracePt t="34149" x="2684463" y="3268663"/>
          <p14:tracePt t="34300" x="2693988" y="3268663"/>
          <p14:tracePt t="34318" x="2720975" y="3268663"/>
          <p14:tracePt t="34326" x="2749550" y="3268663"/>
          <p14:tracePt t="34333" x="2803525" y="3268663"/>
          <p14:tracePt t="34341" x="2849563" y="3268663"/>
          <p14:tracePt t="34349" x="2886075" y="3268663"/>
          <p14:tracePt t="34356" x="2959100" y="3268663"/>
          <p14:tracePt t="34365" x="2995613" y="3268663"/>
          <p14:tracePt t="34373" x="3032125" y="3268663"/>
          <p14:tracePt t="34380" x="3059113" y="3268663"/>
          <p14:tracePt t="34389" x="3114675" y="3297238"/>
          <p14:tracePt t="34397" x="3141663" y="3297238"/>
          <p14:tracePt t="34404" x="3159125" y="3297238"/>
          <p14:tracePt t="34414" x="3178175" y="3297238"/>
          <p14:tracePt t="34420" x="3195638" y="3297238"/>
          <p14:tracePt t="34430" x="3205163" y="3297238"/>
          <p14:tracePt t="34564" x="3195638" y="3297238"/>
          <p14:tracePt t="34572" x="3168650" y="3297238"/>
          <p14:tracePt t="34581" x="3114675" y="3297238"/>
          <p14:tracePt t="34588" x="3059113" y="3297238"/>
          <p14:tracePt t="34596" x="3005138" y="3297238"/>
          <p14:tracePt t="34604" x="2968625" y="3297238"/>
          <p14:tracePt t="34613" x="2940050" y="3297238"/>
          <p14:tracePt t="34620" x="2932113" y="3297238"/>
          <p14:tracePt t="34630" x="2913063" y="3297238"/>
          <p14:tracePt t="34957" x="2922588" y="3297238"/>
          <p14:tracePt t="34964" x="2932113" y="3297238"/>
          <p14:tracePt t="34980" x="2940050" y="3297238"/>
          <p14:tracePt t="35653" x="2949575" y="3287713"/>
          <p14:tracePt t="35662" x="2976563" y="3278188"/>
          <p14:tracePt t="35668" x="3005138" y="3278188"/>
          <p14:tracePt t="35677" x="3078163" y="3278188"/>
          <p14:tracePt t="35684" x="3114675" y="3278188"/>
          <p14:tracePt t="35696" x="3159125" y="3278188"/>
          <p14:tracePt t="35700" x="3187700" y="3278188"/>
          <p14:tracePt t="35712" x="3195638" y="3278188"/>
          <p14:tracePt t="35716" x="3214688" y="3268663"/>
          <p14:tracePt t="36035" x="3232150" y="3268663"/>
          <p14:tracePt t="36044" x="3241675" y="3268663"/>
          <p14:tracePt t="36051" x="3260725" y="3268663"/>
          <p14:tracePt t="36060" x="3270250" y="3268663"/>
          <p14:tracePt t="36067" x="3287713" y="3268663"/>
          <p14:tracePt t="36077" x="3297238" y="3268663"/>
          <p14:tracePt t="36084" x="3314700" y="3268663"/>
          <p14:tracePt t="36093" x="3333750" y="3268663"/>
          <p14:tracePt t="36100" x="3351213" y="3268663"/>
          <p14:tracePt t="36110" x="3370263" y="3268663"/>
          <p14:tracePt t="36116" x="3387725" y="3268663"/>
          <p14:tracePt t="36123" x="3397250" y="3268663"/>
          <p14:tracePt t="36132" x="3406775" y="3268663"/>
          <p14:tracePt t="36197" x="3416300" y="3268663"/>
          <p14:tracePt t="36204" x="3433763" y="3268663"/>
          <p14:tracePt t="36213" x="3470275" y="3268663"/>
          <p14:tracePt t="36220" x="3489325" y="3268663"/>
          <p14:tracePt t="36230" x="3516313" y="3268663"/>
          <p14:tracePt t="36236" x="3525838" y="3268663"/>
          <p14:tracePt t="36245" x="3533775" y="3268663"/>
          <p14:tracePt t="36261" x="3543300" y="3268663"/>
          <p14:tracePt t="36349" x="3562350" y="3268663"/>
          <p14:tracePt t="36388" x="3570288" y="3268663"/>
          <p14:tracePt t="36396" x="3579813" y="3268663"/>
          <p14:tracePt t="36404" x="3589338" y="3268663"/>
          <p14:tracePt t="36414" x="3598863" y="3268663"/>
          <p14:tracePt t="36420" x="3606800" y="3268663"/>
          <p14:tracePt t="36430" x="3625850" y="3251200"/>
          <p14:tracePt t="36437" x="3643313" y="3251200"/>
          <p14:tracePt t="36446" x="3662363" y="3251200"/>
          <p14:tracePt t="36452" x="3698875" y="3251200"/>
          <p14:tracePt t="36462" x="3725863" y="3251200"/>
          <p14:tracePt t="36468" x="3762375" y="3251200"/>
          <p14:tracePt t="36478" x="3789363" y="3251200"/>
          <p14:tracePt t="36484" x="3825875" y="3251200"/>
          <p14:tracePt t="36495" x="3881438" y="3251200"/>
          <p14:tracePt t="36500" x="3908425" y="3251200"/>
          <p14:tracePt t="36513" x="3935413" y="3251200"/>
          <p14:tracePt t="36516" x="3944938" y="3251200"/>
          <p14:tracePt t="36820" x="3963988" y="3251200"/>
          <p14:tracePt t="36828" x="3971925" y="3251200"/>
          <p14:tracePt t="36836" x="3981450" y="3251200"/>
          <p14:tracePt t="36845" x="3990975" y="3251200"/>
          <p14:tracePt t="36852" x="4008438" y="3251200"/>
          <p14:tracePt t="36880" x="4037013" y="3251200"/>
          <p14:tracePt t="36885" x="4044950" y="3241675"/>
          <p14:tracePt t="36916" x="4064000" y="3241675"/>
          <p14:tracePt t="36926" x="4073525" y="3241675"/>
          <p14:tracePt t="36932" x="4090988" y="3241675"/>
          <p14:tracePt t="36948" x="4110038" y="3241675"/>
          <p14:tracePt t="36956" x="4119563" y="3241675"/>
          <p14:tracePt t="36972" x="4137025" y="3241675"/>
          <p14:tracePt t="36988" x="4146550" y="3241675"/>
          <p14:tracePt t="37020" x="4164013" y="3241675"/>
          <p14:tracePt t="37036" x="4183063" y="3241675"/>
          <p14:tracePt t="37044" x="4192588" y="3241675"/>
          <p14:tracePt t="37053" x="4210050" y="3241675"/>
          <p14:tracePt t="37062" x="4219575" y="3241675"/>
          <p14:tracePt t="37068" x="4237038" y="3241675"/>
          <p14:tracePt t="37080" x="4265613" y="3241675"/>
          <p14:tracePt t="37084" x="4292600" y="3241675"/>
          <p14:tracePt t="37095" x="4310063" y="3241675"/>
          <p14:tracePt t="37100" x="4346575" y="3241675"/>
          <p14:tracePt t="37111" x="4383088" y="3241675"/>
          <p14:tracePt t="37116" x="4419600" y="3241675"/>
          <p14:tracePt t="37127" x="4438650" y="3241675"/>
          <p14:tracePt t="37132" x="4475163" y="3241675"/>
          <p14:tracePt t="37140" x="4511675" y="3241675"/>
          <p14:tracePt t="37148" x="4548188" y="3241675"/>
          <p14:tracePt t="37158" x="4575175" y="3241675"/>
          <p14:tracePt t="37166" x="4621213" y="3241675"/>
          <p14:tracePt t="37172" x="4648200" y="3241675"/>
          <p14:tracePt t="37181" x="4675188" y="3241675"/>
          <p14:tracePt t="37188" x="4703763" y="3241675"/>
          <p14:tracePt t="37196" x="4740275" y="3241675"/>
          <p14:tracePt t="37204" x="4757738" y="3241675"/>
          <p14:tracePt t="37214" x="4784725" y="3241675"/>
          <p14:tracePt t="37220" x="4821238" y="3241675"/>
          <p14:tracePt t="37229" x="4849813" y="3241675"/>
          <p14:tracePt t="37236" x="4857750" y="3241675"/>
          <p14:tracePt t="37246" x="4886325" y="3241675"/>
          <p14:tracePt t="37252" x="4913313" y="3241675"/>
          <p14:tracePt t="37262" x="4949825" y="3241675"/>
          <p14:tracePt t="37269" x="4976813" y="3241675"/>
          <p14:tracePt t="37280" x="5005388" y="3241675"/>
          <p14:tracePt t="37284" x="5032375" y="3241675"/>
          <p14:tracePt t="37296" x="5078413" y="3241675"/>
          <p14:tracePt t="37300" x="5114925" y="3241675"/>
          <p14:tracePt t="37311" x="5159375" y="3241675"/>
          <p14:tracePt t="37316" x="5214938" y="3241675"/>
          <p14:tracePt t="37325" x="5251450" y="3241675"/>
          <p14:tracePt t="37332" x="5305425" y="3241675"/>
          <p14:tracePt t="37340" x="5351463" y="3241675"/>
          <p14:tracePt t="37348" x="5407025" y="3241675"/>
          <p14:tracePt t="37356" x="5461000" y="3241675"/>
          <p14:tracePt t="37364" x="5516563" y="3241675"/>
          <p14:tracePt t="37372" x="5553075" y="3241675"/>
          <p14:tracePt t="37381" x="5589588" y="3241675"/>
          <p14:tracePt t="37388" x="5607050" y="3241675"/>
          <p14:tracePt t="37397" x="5626100" y="3241675"/>
          <p14:tracePt t="37413" x="5643563" y="3241675"/>
          <p14:tracePt t="37420" x="5653088" y="3241675"/>
          <p14:tracePt t="37436" x="5680075" y="3241675"/>
          <p14:tracePt t="37445" x="5708650" y="3241675"/>
          <p14:tracePt t="37452" x="5735638" y="3241675"/>
          <p14:tracePt t="37462" x="5789613" y="3241675"/>
          <p14:tracePt t="37468" x="5862638" y="3241675"/>
          <p14:tracePt t="37480" x="5945188" y="3241675"/>
          <p14:tracePt t="37484" x="6037263" y="3251200"/>
          <p14:tracePt t="37496" x="6127750" y="3251200"/>
          <p14:tracePt t="37500" x="6219825" y="3260725"/>
          <p14:tracePt t="37511" x="6319838" y="3278188"/>
          <p14:tracePt t="37516" x="6410325" y="3287713"/>
          <p14:tracePt t="37527" x="6538913" y="3305175"/>
          <p14:tracePt t="37532" x="6602413" y="3333750"/>
          <p14:tracePt t="37540" x="6638925" y="3333750"/>
          <p14:tracePt t="37548" x="6657975" y="3333750"/>
          <p14:tracePt t="37556" x="6694488" y="3341688"/>
          <p14:tracePt t="37564" x="6721475" y="3341688"/>
          <p14:tracePt t="37572" x="6740525" y="3341688"/>
          <p14:tracePt t="37581" x="6757988" y="3341688"/>
          <p14:tracePt t="37588" x="6784975" y="3351213"/>
          <p14:tracePt t="37598" x="6804025" y="3360738"/>
          <p14:tracePt t="37604" x="6821488" y="3360738"/>
          <p14:tracePt t="37615" x="6858000" y="3360738"/>
          <p14:tracePt t="37620" x="6894513" y="3360738"/>
          <p14:tracePt t="37629" x="6931025" y="3370263"/>
          <p14:tracePt t="37636" x="6986588" y="3370263"/>
          <p14:tracePt t="37646" x="7023100" y="3370263"/>
          <p14:tracePt t="37652" x="7077075" y="3370263"/>
          <p14:tracePt t="37668" x="7105650" y="3370263"/>
          <p14:tracePt t="38412" x="7096125" y="3370263"/>
          <p14:tracePt t="38419" x="7069138" y="3370263"/>
          <p14:tracePt t="38428" x="7040563" y="3370263"/>
          <p14:tracePt t="38435" x="6996113" y="3370263"/>
          <p14:tracePt t="38444" x="6940550" y="3370263"/>
          <p14:tracePt t="38451" x="6886575" y="3370263"/>
          <p14:tracePt t="38461" x="6831013" y="3370263"/>
          <p14:tracePt t="38467" x="6757988" y="3370263"/>
          <p14:tracePt t="38478" x="6667500" y="3370263"/>
          <p14:tracePt t="38483" x="6594475" y="3370263"/>
          <p14:tracePt t="38493" x="6502400" y="3370263"/>
          <p14:tracePt t="38499" x="6410325" y="3370263"/>
          <p14:tracePt t="38509" x="6346825" y="3370263"/>
          <p14:tracePt t="38516" x="6310313" y="3370263"/>
          <p14:tracePt t="38523" x="6264275" y="3370263"/>
          <p14:tracePt t="38531" x="6227763" y="3370263"/>
          <p14:tracePt t="38540" x="6173788" y="3370263"/>
          <p14:tracePt t="38548" x="6100763" y="3370263"/>
          <p14:tracePt t="38555" x="6008688" y="3370263"/>
          <p14:tracePt t="38564" x="5908675" y="3351213"/>
          <p14:tracePt t="38571" x="5818188" y="3351213"/>
          <p14:tracePt t="38579" x="5653088" y="3351213"/>
          <p14:tracePt t="38587" x="5561013" y="3351213"/>
          <p14:tracePt t="38596" x="5451475" y="3351213"/>
          <p14:tracePt t="38603" x="5360988" y="3351213"/>
          <p14:tracePt t="38612" x="5251450" y="3351213"/>
          <p14:tracePt t="38620" x="5159375" y="3351213"/>
          <p14:tracePt t="38628" x="5032375" y="3351213"/>
          <p14:tracePt t="38635" x="4949825" y="3324225"/>
          <p14:tracePt t="38645" x="4821238" y="3324225"/>
          <p14:tracePt t="38651" x="4748213" y="3314700"/>
          <p14:tracePt t="38660" x="4638675" y="3287713"/>
          <p14:tracePt t="38667" x="4594225" y="3287713"/>
          <p14:tracePt t="38675" x="4538663" y="3278188"/>
          <p14:tracePt t="38683" x="4492625" y="3278188"/>
          <p14:tracePt t="38694" x="4465638" y="3268663"/>
          <p14:tracePt t="38699" x="4448175" y="3260725"/>
          <p14:tracePt t="38707" x="4429125" y="3260725"/>
          <p14:tracePt t="38715" x="4419600" y="3251200"/>
          <p14:tracePt t="38724" x="4402138" y="3251200"/>
          <p14:tracePt t="38739" x="4383088" y="3251200"/>
          <p14:tracePt t="38748" x="4365625" y="3232150"/>
          <p14:tracePt t="38755" x="4356100" y="3232150"/>
          <p14:tracePt t="38763" x="4329113" y="3232150"/>
          <p14:tracePt t="38771" x="4302125" y="3232150"/>
          <p14:tracePt t="38779" x="4265613" y="3224213"/>
          <p14:tracePt t="38787" x="4229100" y="3205163"/>
          <p14:tracePt t="38795" x="4200525" y="3195638"/>
          <p14:tracePt t="38803" x="4164013" y="3187700"/>
          <p14:tracePt t="38811" x="4110038" y="3187700"/>
          <p14:tracePt t="38819" x="4064000" y="3168650"/>
          <p14:tracePt t="38828" x="4037013" y="3159125"/>
          <p14:tracePt t="38835" x="3981450" y="3159125"/>
          <p14:tracePt t="38844" x="3944938" y="3159125"/>
          <p14:tracePt t="38851" x="3898900" y="3141663"/>
          <p14:tracePt t="38860" x="3835400" y="3132138"/>
          <p14:tracePt t="38867" x="3808413" y="3132138"/>
          <p14:tracePt t="38878" x="3752850" y="3122613"/>
          <p14:tracePt t="38883" x="3698875" y="3114675"/>
          <p14:tracePt t="38897" x="3652838" y="3095625"/>
          <p14:tracePt t="38899" x="3589338" y="3086100"/>
          <p14:tracePt t="38911" x="3552825" y="3086100"/>
          <p14:tracePt t="38915" x="3506788" y="3086100"/>
          <p14:tracePt t="38924" x="3479800" y="3086100"/>
          <p14:tracePt t="38931" x="3452813" y="3068638"/>
          <p14:tracePt t="38940" x="3433763" y="3068638"/>
          <p14:tracePt t="38948" x="3424238" y="3068638"/>
          <p14:tracePt t="38957" x="3406775" y="3068638"/>
          <p14:tracePt t="38972" x="3397250" y="3068638"/>
          <p14:tracePt t="39004" x="3397250" y="3059113"/>
          <p14:tracePt t="39013" x="3387725" y="3059113"/>
          <p14:tracePt t="39020" x="3360738" y="3041650"/>
          <p14:tracePt t="39029" x="3343275" y="3032125"/>
          <p14:tracePt t="39037" x="3297238" y="3013075"/>
          <p14:tracePt t="39045" x="3251200" y="3005138"/>
          <p14:tracePt t="39052" x="3195638" y="2986088"/>
          <p14:tracePt t="39062" x="3151188" y="2968625"/>
          <p14:tracePt t="39069" x="3105150" y="2940050"/>
          <p14:tracePt t="39079" x="3059113" y="2930525"/>
          <p14:tracePt t="39084" x="3013075" y="2913063"/>
          <p14:tracePt t="39095" x="2986088" y="2903538"/>
          <p14:tracePt t="39100" x="2940050" y="2876550"/>
          <p14:tracePt t="39112" x="2903538" y="2867025"/>
          <p14:tracePt t="39116" x="2859088" y="2849563"/>
          <p14:tracePt t="39127" x="2813050" y="2830513"/>
          <p14:tracePt t="39133" x="2749550" y="2813050"/>
          <p14:tracePt t="39140" x="2693988" y="2794000"/>
          <p14:tracePt t="39149" x="2647950" y="2776538"/>
          <p14:tracePt t="39156" x="2566988" y="2757488"/>
          <p14:tracePt t="39168" x="2511425" y="2757488"/>
          <p14:tracePt t="39174" x="2474913" y="2757488"/>
          <p14:tracePt t="39180" x="2438400" y="2757488"/>
          <p14:tracePt t="39188" x="2411413" y="2757488"/>
          <p14:tracePt t="39197" x="2382838" y="2757488"/>
          <p14:tracePt t="39204" x="2365375" y="2757488"/>
          <p14:tracePt t="39220" x="2355850" y="2757488"/>
          <p14:tracePt t="39238" x="2338388" y="2757488"/>
          <p14:tracePt t="39261" x="2309813" y="2757488"/>
          <p14:tracePt t="39268" x="2292350" y="2757488"/>
          <p14:tracePt t="39282" x="2265363" y="2767013"/>
          <p14:tracePt t="39284" x="2255838" y="2767013"/>
          <p14:tracePt t="39295" x="2228850" y="2767013"/>
          <p14:tracePt t="39300" x="2209800" y="2767013"/>
          <p14:tracePt t="39312" x="2200275" y="2767013"/>
          <p14:tracePt t="39317" x="2192338" y="2767013"/>
          <p14:tracePt t="39328" x="2182813" y="2767013"/>
          <p14:tracePt t="39332" x="2173288" y="2767013"/>
          <p14:tracePt t="39341" x="2163763" y="2767013"/>
          <p14:tracePt t="39364" x="2155825" y="2767013"/>
          <p14:tracePt t="39413" x="2146300" y="2767013"/>
          <p14:tracePt t="39420" x="2136775" y="2767013"/>
          <p14:tracePt t="39446" x="2127250" y="2776538"/>
          <p14:tracePt t="39463" x="2109788" y="2784475"/>
          <p14:tracePt t="39479" x="2090738" y="2794000"/>
          <p14:tracePt t="39494" x="2073275" y="2803525"/>
          <p14:tracePt t="39510" x="2054225" y="2813050"/>
          <p14:tracePt t="39516" x="2046288" y="2820988"/>
          <p14:tracePt t="39532" x="2036763" y="2820988"/>
          <p14:tracePt t="39549" x="2027238" y="2830513"/>
          <p14:tracePt t="39556" x="2017713" y="2840038"/>
          <p14:tracePt t="39597" x="2009775" y="2840038"/>
          <p14:tracePt t="39604" x="2000250" y="2849563"/>
          <p14:tracePt t="39636" x="1973263" y="2857500"/>
          <p14:tracePt t="39652" x="1963738" y="2867025"/>
          <p14:tracePt t="39668" x="1954213" y="2867025"/>
          <p14:tracePt t="39679" x="1944688" y="2876550"/>
          <p14:tracePt t="39685" x="1936750" y="2886075"/>
          <p14:tracePt t="39700" x="1927225" y="2894013"/>
          <p14:tracePt t="39725" x="1927225" y="2903538"/>
          <p14:tracePt t="39748" x="1908175" y="2922588"/>
          <p14:tracePt t="39772" x="1900238" y="2930525"/>
          <p14:tracePt t="39796" x="1881188" y="2949575"/>
          <p14:tracePt t="39820" x="1871663" y="2968625"/>
          <p14:tracePt t="39844" x="1871663" y="2976563"/>
          <p14:tracePt t="39852" x="1863725" y="2986088"/>
          <p14:tracePt t="39860" x="1854200" y="2995613"/>
          <p14:tracePt t="39876" x="1844675" y="3005138"/>
          <p14:tracePt t="39900" x="1844675" y="3013075"/>
          <p14:tracePt t="39916" x="1827213" y="3022600"/>
          <p14:tracePt t="39924" x="1827213" y="3032125"/>
          <p14:tracePt t="39940" x="1817688" y="3049588"/>
          <p14:tracePt t="39948" x="1817688" y="3059113"/>
          <p14:tracePt t="39956" x="1798638" y="3078163"/>
          <p14:tracePt t="39964" x="1798638" y="3086100"/>
          <p14:tracePt t="39980" x="1798638" y="3105150"/>
          <p14:tracePt t="39997" x="1798638" y="3114675"/>
          <p14:tracePt t="40004" x="1798638" y="3122613"/>
          <p14:tracePt t="40029" x="1798638" y="3132138"/>
          <p14:tracePt t="40052" x="1790700" y="3159125"/>
          <p14:tracePt t="40110" x="1781175" y="3168650"/>
          <p14:tracePt t="40126" x="1781175" y="3178175"/>
          <p14:tracePt t="40140" x="1781175" y="3187700"/>
          <p14:tracePt t="40156" x="1781175" y="3205163"/>
          <p14:tracePt t="40181" x="1781175" y="3224213"/>
          <p14:tracePt t="40197" x="1771650" y="3232150"/>
          <p14:tracePt t="40214" x="1771650" y="3251200"/>
          <p14:tracePt t="40221" x="1771650" y="3260725"/>
          <p14:tracePt t="40230" x="1771650" y="3278188"/>
          <p14:tracePt t="40236" x="1754188" y="3297238"/>
          <p14:tracePt t="40245" x="1754188" y="3305175"/>
          <p14:tracePt t="40262" x="1754188" y="3324225"/>
          <p14:tracePt t="40268" x="1744663" y="3333750"/>
          <p14:tracePt t="40285" x="1744663" y="3351213"/>
          <p14:tracePt t="40295" x="1744663" y="3360738"/>
          <p14:tracePt t="40300" x="1744663" y="3370263"/>
          <p14:tracePt t="40312" x="1744663" y="3378200"/>
          <p14:tracePt t="40316" x="1744663" y="3397250"/>
          <p14:tracePt t="40326" x="1744663" y="3406775"/>
          <p14:tracePt t="40332" x="1744663" y="3433763"/>
          <p14:tracePt t="40340" x="1744663" y="3451225"/>
          <p14:tracePt t="40349" x="1744663" y="3470275"/>
          <p14:tracePt t="40356" x="1744663" y="3487738"/>
          <p14:tracePt t="40364" x="1744663" y="3506788"/>
          <p14:tracePt t="40372" x="1744663" y="3516313"/>
          <p14:tracePt t="40381" x="1744663" y="3533775"/>
          <p14:tracePt t="40388" x="1744663" y="3570288"/>
          <p14:tracePt t="40397" x="1744663" y="3589338"/>
          <p14:tracePt t="40413" x="1744663" y="3616325"/>
          <p14:tracePt t="40420" x="1744663" y="3652838"/>
          <p14:tracePt t="40430" x="1744663" y="3679825"/>
          <p14:tracePt t="40436" x="1744663" y="3698875"/>
          <p14:tracePt t="40446" x="1744663" y="3725863"/>
          <p14:tracePt t="40462" x="1744663" y="3743325"/>
          <p14:tracePt t="40468" x="1744663" y="3752850"/>
          <p14:tracePt t="40479" x="1744663" y="3762375"/>
          <p14:tracePt t="40484" x="1744663" y="3771900"/>
          <p14:tracePt t="40500" x="1744663" y="3779838"/>
          <p14:tracePt t="40512" x="1744663" y="3789363"/>
          <p14:tracePt t="40516" x="1744663" y="3798888"/>
          <p14:tracePt t="40527" x="1754188" y="3808413"/>
          <p14:tracePt t="40540" x="1771650" y="3835400"/>
          <p14:tracePt t="40556" x="1781175" y="3844925"/>
          <p14:tracePt t="40564" x="1790700" y="3871913"/>
          <p14:tracePt t="40572" x="1808163" y="3889375"/>
          <p14:tracePt t="40581" x="1827213" y="3908425"/>
          <p14:tracePt t="40588" x="1854200" y="3927475"/>
          <p14:tracePt t="40597" x="1871663" y="3944938"/>
          <p14:tracePt t="40604" x="1908175" y="3954463"/>
          <p14:tracePt t="40613" x="1927225" y="3963988"/>
          <p14:tracePt t="40620" x="1944688" y="3971925"/>
          <p14:tracePt t="40629" x="1973263" y="3981450"/>
          <p14:tracePt t="40646" x="1990725" y="3981450"/>
          <p14:tracePt t="40652" x="2000250" y="3981450"/>
          <p14:tracePt t="40663" x="2017713" y="4000500"/>
          <p14:tracePt t="40679" x="2027238" y="4000500"/>
          <p14:tracePt t="40684" x="2054225" y="4008438"/>
          <p14:tracePt t="40695" x="2063750" y="4008438"/>
          <p14:tracePt t="40700" x="2100263" y="4037013"/>
          <p14:tracePt t="40713" x="2127250" y="4044950"/>
          <p14:tracePt t="40716" x="2182813" y="4064000"/>
          <p14:tracePt t="40726" x="2246313" y="4090988"/>
          <p14:tracePt t="40733" x="2292350" y="4110038"/>
          <p14:tracePt t="40740" x="2338388" y="4137025"/>
          <p14:tracePt t="40750" x="2382838" y="4146550"/>
          <p14:tracePt t="40756" x="2419350" y="4146550"/>
          <p14:tracePt t="40764" x="2465388" y="4164013"/>
          <p14:tracePt t="40772" x="2474913" y="4164013"/>
          <p14:tracePt t="40781" x="2493963" y="4164013"/>
          <p14:tracePt t="40884" x="2501900" y="4164013"/>
          <p14:tracePt t="40894" x="2501900" y="4173538"/>
          <p14:tracePt t="40916" x="2511425" y="4173538"/>
          <p14:tracePt t="40928" x="2520950" y="4173538"/>
          <p14:tracePt t="40948" x="2538413" y="4191000"/>
          <p14:tracePt t="40956" x="2547938" y="4191000"/>
          <p14:tracePt t="40973" x="2566988" y="4191000"/>
          <p14:tracePt t="40981" x="2574925" y="4191000"/>
          <p14:tracePt t="40988" x="2584450" y="4200525"/>
          <p14:tracePt t="40997" x="2620963" y="4200525"/>
          <p14:tracePt t="41004" x="2647950" y="4219575"/>
          <p14:tracePt t="41014" x="2667000" y="4227513"/>
          <p14:tracePt t="41021" x="2693988" y="4237038"/>
          <p14:tracePt t="41030" x="2740025" y="4264025"/>
          <p14:tracePt t="41036" x="2749550" y="4264025"/>
          <p14:tracePt t="41045" x="2786063" y="4283075"/>
          <p14:tracePt t="41053" x="2803525" y="4292600"/>
          <p14:tracePt t="41062" x="2849563" y="4300538"/>
          <p14:tracePt t="41068" x="2867025" y="4310063"/>
          <p14:tracePt t="41079" x="2886075" y="4319588"/>
          <p14:tracePt t="41084" x="2903538" y="4337050"/>
          <p14:tracePt t="41095" x="2913063" y="4337050"/>
          <p14:tracePt t="41115" x="2922588" y="4337050"/>
          <p14:tracePt t="41180" x="2932113" y="4346575"/>
          <p14:tracePt t="41212" x="2940050" y="4346575"/>
          <p14:tracePt t="41220" x="2959100" y="4365625"/>
          <p14:tracePt t="41229" x="2986088" y="4365625"/>
          <p14:tracePt t="41236" x="3022600" y="4373563"/>
          <p14:tracePt t="41246" x="3049588" y="4392613"/>
          <p14:tracePt t="41252" x="3105150" y="4392613"/>
          <p14:tracePt t="41262" x="3168650" y="4410075"/>
          <p14:tracePt t="41269" x="3241675" y="4410075"/>
          <p14:tracePt t="41279" x="3314700" y="4410075"/>
          <p14:tracePt t="41284" x="3397250" y="4438650"/>
          <p14:tracePt t="41297" x="3470275" y="4446588"/>
          <p14:tracePt t="41300" x="3543300" y="4446588"/>
          <p14:tracePt t="41311" x="3606800" y="4475163"/>
          <p14:tracePt t="41317" x="3679825" y="4483100"/>
          <p14:tracePt t="41325" x="3752850" y="4483100"/>
          <p14:tracePt t="41332" x="3835400" y="4483100"/>
          <p14:tracePt t="41341" x="3862388" y="4502150"/>
          <p14:tracePt t="41349" x="3890963" y="4502150"/>
          <p14:tracePt t="41356" x="3898900" y="4502150"/>
          <p14:tracePt t="42110" x="3908425" y="4483100"/>
          <p14:tracePt t="42116" x="3908425" y="4456113"/>
          <p14:tracePt t="42126" x="3908425" y="4419600"/>
          <p14:tracePt t="42132" x="3881438" y="4356100"/>
          <p14:tracePt t="42140" x="3854450" y="4256088"/>
          <p14:tracePt t="42148" x="3808413" y="4164013"/>
          <p14:tracePt t="42155" x="3789363" y="4081463"/>
          <p14:tracePt t="42163" x="3762375" y="3981450"/>
          <p14:tracePt t="42171" x="3735388" y="3889375"/>
          <p14:tracePt t="42179" x="3689350" y="3789363"/>
          <p14:tracePt t="42187" x="3652838" y="3706813"/>
          <p14:tracePt t="42196" x="3652838" y="3652838"/>
          <p14:tracePt t="42203" x="3625850" y="3589338"/>
          <p14:tracePt t="42212" x="3606800" y="3516313"/>
          <p14:tracePt t="42220" x="3589338" y="3451225"/>
          <p14:tracePt t="42229" x="3570288" y="3397250"/>
          <p14:tracePt t="42235" x="3552825" y="3333750"/>
          <p14:tracePt t="42245" x="3552825" y="3305175"/>
          <p14:tracePt t="42251" x="3533775" y="3232150"/>
          <p14:tracePt t="42261" x="3533775" y="3205163"/>
          <p14:tracePt t="42268" x="3516313" y="3168650"/>
          <p14:tracePt t="42277" x="3506788" y="3132138"/>
          <p14:tracePt t="42284" x="3506788" y="3114675"/>
          <p14:tracePt t="42293" x="3489325" y="3078163"/>
          <p14:tracePt t="42300" x="3479800" y="3049588"/>
          <p14:tracePt t="42311" x="3460750" y="3032125"/>
          <p14:tracePt t="42317" x="3460750" y="3022600"/>
          <p14:tracePt t="42324" x="3452813" y="2995613"/>
          <p14:tracePt t="42332" x="3452813" y="2976563"/>
          <p14:tracePt t="42340" x="3424238" y="2959100"/>
          <p14:tracePt t="42348" x="3416300" y="2940050"/>
          <p14:tracePt t="42356" x="3406775" y="2913063"/>
          <p14:tracePt t="42364" x="3387725" y="2894013"/>
          <p14:tracePt t="42372" x="3370263" y="2876550"/>
          <p14:tracePt t="42380" x="3333750" y="2830513"/>
          <p14:tracePt t="42388" x="3314700" y="2813050"/>
          <p14:tracePt t="42396" x="3297238" y="2776538"/>
          <p14:tracePt t="42404" x="3260725" y="2730500"/>
          <p14:tracePt t="42412" x="3241675" y="2703513"/>
          <p14:tracePt t="42420" x="3214688" y="2667000"/>
          <p14:tracePt t="42429" x="3178175" y="2620963"/>
          <p14:tracePt t="42436" x="3105150" y="2565400"/>
          <p14:tracePt t="42444" x="3078163" y="2538413"/>
          <p14:tracePt t="42452" x="3032125" y="2501900"/>
          <p14:tracePt t="42461" x="3013075" y="2474913"/>
          <p14:tracePt t="42468" x="2976563" y="2438400"/>
          <p14:tracePt t="42478" x="2959100" y="2419350"/>
          <p14:tracePt t="42493" x="2959100" y="2401888"/>
          <p14:tracePt t="42511" x="2949575" y="2392363"/>
          <p14:tracePt t="42516" x="2940050" y="2382838"/>
          <p14:tracePt t="42596" x="2940050" y="2374900"/>
          <p14:tracePt t="42620" x="2949575" y="2365375"/>
          <p14:tracePt t="42630" x="2959100" y="2355850"/>
          <p14:tracePt t="42636" x="2959100" y="2346325"/>
          <p14:tracePt t="42646" x="2959100" y="2328863"/>
          <p14:tracePt t="42652" x="2959100" y="2319338"/>
          <p14:tracePt t="42663" x="2968625" y="2319338"/>
          <p14:tracePt t="42668" x="2968625" y="2301875"/>
          <p14:tracePt t="42684" x="2968625" y="2282825"/>
          <p14:tracePt t="42696" x="2968625" y="2273300"/>
          <p14:tracePt t="43237" x="2968625" y="2265363"/>
          <p14:tracePt t="43261" x="2949575" y="2265363"/>
          <p14:tracePt t="44294" x="2959100" y="2265363"/>
          <p14:tracePt t="44300" x="2986088" y="2265363"/>
          <p14:tracePt t="44311" x="3013075" y="2265363"/>
          <p14:tracePt t="44316" x="3068638" y="2265363"/>
          <p14:tracePt t="44328" x="3105150" y="2265363"/>
          <p14:tracePt t="44332" x="3178175" y="2265363"/>
          <p14:tracePt t="44340" x="3232150" y="2265363"/>
          <p14:tracePt t="44348" x="3306763" y="2265363"/>
          <p14:tracePt t="44356" x="3360738" y="2265363"/>
          <p14:tracePt t="44364" x="3460750" y="2265363"/>
          <p14:tracePt t="44372" x="3516313" y="2265363"/>
          <p14:tracePt t="44380" x="3570288" y="2265363"/>
          <p14:tracePt t="44388" x="3606800" y="2265363"/>
          <p14:tracePt t="44397" x="3652838" y="2265363"/>
          <p14:tracePt t="44404" x="3662363" y="2265363"/>
          <p14:tracePt t="44484" x="3679825" y="2265363"/>
          <p14:tracePt t="45860" x="3698875" y="2265363"/>
          <p14:tracePt t="45868" x="3716338" y="2273300"/>
          <p14:tracePt t="45879" x="3725863" y="2292350"/>
          <p14:tracePt t="45886" x="3752850" y="2328863"/>
          <p14:tracePt t="45896" x="3808413" y="2374900"/>
          <p14:tracePt t="45900" x="3835400" y="2411413"/>
          <p14:tracePt t="45912" x="3898900" y="2474913"/>
          <p14:tracePt t="45916" x="3971925" y="2528888"/>
          <p14:tracePt t="45925" x="4054475" y="2584450"/>
          <p14:tracePt t="45932" x="4119563" y="2630488"/>
          <p14:tracePt t="45941" x="4200525" y="2684463"/>
          <p14:tracePt t="45948" x="4246563" y="2720975"/>
          <p14:tracePt t="45955" x="4329113" y="2776538"/>
          <p14:tracePt t="45963" x="4375150" y="2803525"/>
          <p14:tracePt t="45972" x="4456113" y="2876550"/>
          <p14:tracePt t="45979" x="4502150" y="2903538"/>
          <p14:tracePt t="45988" x="4557713" y="2959100"/>
          <p14:tracePt t="45996" x="4638675" y="2995613"/>
          <p14:tracePt t="46004" x="4667250" y="3022600"/>
          <p14:tracePt t="46012" x="4711700" y="3049588"/>
          <p14:tracePt t="46020" x="4730750" y="3068638"/>
          <p14:tracePt t="46028" x="4748213" y="3095625"/>
          <p14:tracePt t="46036" x="4757738" y="3095625"/>
          <p14:tracePt t="46045" x="4767263" y="3105150"/>
          <p14:tracePt t="46051" x="4767263" y="3122613"/>
          <p14:tracePt t="46060" x="4767263" y="3132138"/>
          <p14:tracePt t="46067" x="4784725" y="3168650"/>
          <p14:tracePt t="46080" x="4784725" y="3178175"/>
          <p14:tracePt t="46083" x="4784725" y="3205163"/>
          <p14:tracePt t="46095" x="4794250" y="3214688"/>
          <p14:tracePt t="46099" x="4794250" y="3224213"/>
          <p14:tracePt t="46110" x="4813300" y="3251200"/>
          <p14:tracePt t="46115" x="4821238" y="3268663"/>
          <p14:tracePt t="46131" x="4840288" y="3297238"/>
          <p14:tracePt t="46140" x="4857750" y="3314700"/>
          <p14:tracePt t="46148" x="4886325" y="3333750"/>
          <p14:tracePt t="46156" x="4895850" y="3370263"/>
          <p14:tracePt t="46165" x="4913313" y="3387725"/>
          <p14:tracePt t="46172" x="4940300" y="3414713"/>
          <p14:tracePt t="46182" x="4959350" y="3433763"/>
          <p14:tracePt t="46188" x="4995863" y="3470275"/>
          <p14:tracePt t="46197" x="5022850" y="3497263"/>
          <p14:tracePt t="46204" x="5041900" y="3516313"/>
          <p14:tracePt t="46215" x="5068888" y="3533775"/>
          <p14:tracePt t="46220" x="5095875" y="3560763"/>
          <p14:tracePt t="46230" x="5114925" y="3589338"/>
          <p14:tracePt t="46236" x="5122863" y="3606800"/>
          <p14:tracePt t="46246" x="5141913" y="3643313"/>
          <p14:tracePt t="46252" x="5168900" y="3670300"/>
          <p14:tracePt t="46263" x="5187950" y="3716338"/>
          <p14:tracePt t="46268" x="5224463" y="3743325"/>
          <p14:tracePt t="46278" x="5287963" y="3816350"/>
          <p14:tracePt t="46285" x="5351463" y="3881438"/>
          <p14:tracePt t="46295" x="5443538" y="3963988"/>
          <p14:tracePt t="46300" x="5524500" y="4054475"/>
          <p14:tracePt t="46312" x="5607050" y="4110038"/>
          <p14:tracePt t="46317" x="5689600" y="4164013"/>
          <p14:tracePt t="46325" x="5772150" y="4219575"/>
          <p14:tracePt t="46333" x="5835650" y="4264025"/>
          <p14:tracePt t="46341" x="5872163" y="4292600"/>
          <p14:tracePt t="46350" x="5881688" y="4292600"/>
          <p14:tracePt t="46356" x="5891213" y="4310063"/>
          <p14:tracePt t="46365" x="5899150" y="4319588"/>
          <p14:tracePt t="46572" x="5908675" y="4319588"/>
          <p14:tracePt t="46828" x="5927725" y="4319588"/>
          <p14:tracePt t="46836" x="5935663" y="4319588"/>
          <p14:tracePt t="46845" x="5964238" y="4319588"/>
          <p14:tracePt t="46852" x="5981700" y="4319588"/>
          <p14:tracePt t="46863" x="6018213" y="4319588"/>
          <p14:tracePt t="46868" x="6073775" y="4319588"/>
          <p14:tracePt t="46879" x="6127750" y="4319588"/>
          <p14:tracePt t="46884" x="6183313" y="4319588"/>
          <p14:tracePt t="46895" x="6219825" y="4319588"/>
          <p14:tracePt t="46911" x="6300788" y="4319588"/>
          <p14:tracePt t="46915" x="6329363" y="4319588"/>
          <p14:tracePt t="46923" x="6356350" y="4319588"/>
          <p14:tracePt t="46931" x="6383338" y="4319588"/>
          <p14:tracePt t="46939" x="6429375" y="4319588"/>
          <p14:tracePt t="46947" x="6483350" y="4319588"/>
          <p14:tracePt t="46955" x="6538913" y="4319588"/>
          <p14:tracePt t="46963" x="6594475" y="4319588"/>
          <p14:tracePt t="46971" x="6684963" y="4319588"/>
          <p14:tracePt t="46979" x="6777038" y="4319588"/>
          <p14:tracePt t="46988" x="6858000" y="4346575"/>
          <p14:tracePt t="46995" x="6913563" y="4346575"/>
          <p14:tracePt t="47004" x="6977063" y="4356100"/>
          <p14:tracePt t="47012" x="7004050" y="4356100"/>
          <p14:tracePt t="47020" x="7023100" y="4383088"/>
          <p14:tracePt t="47045" x="7032625" y="4383088"/>
          <p14:tracePt t="47063" x="7050088" y="4383088"/>
          <p14:tracePt t="47068" x="7059613" y="4383088"/>
          <p14:tracePt t="47079" x="7086600" y="4383088"/>
          <p14:tracePt t="47084" x="7123113" y="4402138"/>
          <p14:tracePt t="47095" x="7169150" y="4410075"/>
          <p14:tracePt t="47100" x="7215188" y="4419600"/>
          <p14:tracePt t="47111" x="7251700" y="4419600"/>
          <p14:tracePt t="47116" x="7296150" y="4419600"/>
          <p14:tracePt t="47126" x="7324725" y="4419600"/>
          <p14:tracePt t="47133" x="7334250" y="4419600"/>
          <p14:tracePt t="47141" x="7361238" y="4419600"/>
          <p14:tracePt t="47148" x="7370763" y="4419600"/>
          <p14:tracePt t="47156" x="7378700" y="4419600"/>
          <p14:tracePt t="47163" x="7407275" y="4419600"/>
          <p14:tracePt t="47171" x="7434263" y="4419600"/>
          <p14:tracePt t="47179" x="7470775" y="4419600"/>
          <p14:tracePt t="47188" x="7507288" y="4419600"/>
          <p14:tracePt t="47195" x="7553325" y="4419600"/>
          <p14:tracePt t="47203" x="7589838" y="4419600"/>
          <p14:tracePt t="47212" x="7626350" y="4402138"/>
          <p14:tracePt t="47220" x="7643813" y="4383088"/>
          <p14:tracePt t="47231" x="7662863" y="4365625"/>
          <p14:tracePt t="47236" x="7670800" y="4365625"/>
          <p14:tracePt t="47260" x="7689850" y="4365625"/>
          <p14:tracePt t="47285" x="7699375" y="4365625"/>
          <p14:tracePt t="47326" x="7707313" y="4365625"/>
          <p14:tracePt t="47356" x="7716838" y="4373563"/>
          <p14:tracePt t="47420" x="7726363" y="4373563"/>
          <p14:tracePt t="47532" x="7735888" y="4373563"/>
          <p14:tracePt t="48580" x="7735888" y="4365625"/>
          <p14:tracePt t="48620" x="7707313" y="4365625"/>
          <p14:tracePt t="48628" x="7689850" y="4365625"/>
          <p14:tracePt t="48636" x="7680325" y="4365625"/>
          <p14:tracePt t="48645" x="7653338" y="4365625"/>
          <p14:tracePt t="48652" x="7626350" y="4365625"/>
          <p14:tracePt t="48663" x="7607300" y="4365625"/>
          <p14:tracePt t="48668" x="7597775" y="4365625"/>
          <p14:tracePt t="48680" x="7580313" y="4373563"/>
          <p14:tracePt t="48684" x="7553325" y="4373563"/>
          <p14:tracePt t="48695" x="7507288" y="4392613"/>
          <p14:tracePt t="48700" x="7480300" y="4392613"/>
          <p14:tracePt t="48711" x="7424738" y="4392613"/>
          <p14:tracePt t="48717" x="7378700" y="4410075"/>
          <p14:tracePt t="48728" x="7324725" y="4410075"/>
          <p14:tracePt t="48732" x="7251700" y="4419600"/>
          <p14:tracePt t="48741" x="7150100" y="4438650"/>
          <p14:tracePt t="48748" x="7059613" y="4446588"/>
          <p14:tracePt t="48756" x="6757988" y="4446588"/>
          <p14:tracePt t="48766" x="6611938" y="4446588"/>
          <p14:tracePt t="48772" x="6446838" y="4446588"/>
          <p14:tracePt t="48781" x="6300788" y="4446588"/>
          <p14:tracePt t="48788" x="6137275" y="4446588"/>
          <p14:tracePt t="48797" x="5991225" y="4446588"/>
          <p14:tracePt t="48804" x="5826125" y="4446588"/>
          <p14:tracePt t="48814" x="5670550" y="4446588"/>
          <p14:tracePt t="48820" x="5487988" y="4446588"/>
          <p14:tracePt t="48830" x="5324475" y="4446588"/>
          <p14:tracePt t="48836" x="5159375" y="4446588"/>
          <p14:tracePt t="48846" x="4976813" y="4446588"/>
          <p14:tracePt t="48852" x="4794250" y="4446588"/>
          <p14:tracePt t="48862" x="4630738" y="4446588"/>
          <p14:tracePt t="48868" x="4456113" y="4446588"/>
          <p14:tracePt t="48879" x="4256088" y="4446588"/>
          <p14:tracePt t="48898" x="3771900" y="4446588"/>
          <p14:tracePt t="48900" x="3570288" y="4446588"/>
          <p14:tracePt t="48912" x="3387725" y="4446588"/>
          <p14:tracePt t="48916" x="3205163" y="4446588"/>
          <p14:tracePt t="48925" x="3041650" y="4446588"/>
          <p14:tracePt t="48933" x="2876550" y="4446588"/>
          <p14:tracePt t="48940" x="2740025" y="4446588"/>
          <p14:tracePt t="48948" x="2611438" y="4446588"/>
          <p14:tracePt t="48956" x="2484438" y="4446588"/>
          <p14:tracePt t="48964" x="2401888" y="4446588"/>
          <p14:tracePt t="48972" x="2365375" y="4446588"/>
          <p14:tracePt t="48981" x="2309813" y="4465638"/>
          <p14:tracePt t="48989" x="2301875" y="4465638"/>
          <p14:tracePt t="48997" x="2273300" y="4465638"/>
          <p14:tracePt t="49004" x="2255838" y="4465638"/>
          <p14:tracePt t="49078" x="2246313" y="4465638"/>
          <p14:tracePt t="49084" x="2236788" y="4465638"/>
          <p14:tracePt t="49095" x="2236788" y="4475163"/>
          <p14:tracePt t="49100" x="2228850" y="4475163"/>
          <p14:tracePt t="49112" x="2200275" y="4475163"/>
          <p14:tracePt t="49116" x="2182813" y="4475163"/>
          <p14:tracePt t="49125" x="2163763" y="4475163"/>
          <p14:tracePt t="49133" x="2155825" y="4475163"/>
          <p14:tracePt t="49140" x="2146300" y="4475163"/>
          <p14:tracePt t="49148" x="2127250" y="4483100"/>
          <p14:tracePt t="49180" x="2109788" y="4502150"/>
          <p14:tracePt t="49197" x="2090738" y="4529138"/>
          <p14:tracePt t="49214" x="2063750" y="4556125"/>
          <p14:tracePt t="49220" x="2054225" y="4575175"/>
          <p14:tracePt t="49229" x="2054225" y="4584700"/>
          <p14:tracePt t="49237" x="2036763" y="4611688"/>
          <p14:tracePt t="49247" x="2027238" y="4621213"/>
          <p14:tracePt t="49254" x="2027238" y="4648200"/>
          <p14:tracePt t="49262" x="2009775" y="4665663"/>
          <p14:tracePt t="49269" x="2009775" y="4675188"/>
          <p14:tracePt t="49279" x="2009775" y="4684713"/>
          <p14:tracePt t="49295" x="2009775" y="4694238"/>
          <p14:tracePt t="49300" x="2009775" y="4711700"/>
          <p14:tracePt t="49310" x="2000250" y="4721225"/>
          <p14:tracePt t="49325" x="2000250" y="4738688"/>
          <p14:tracePt t="49412" x="1990725" y="4748213"/>
          <p14:tracePt t="49947" x="2000250" y="4748213"/>
          <p14:tracePt t="49963" x="2017713" y="4748213"/>
          <p14:tracePt t="49972" x="2027238" y="4748213"/>
          <p14:tracePt t="49987" x="2036763" y="4748213"/>
          <p14:tracePt t="50004" x="2046288" y="4748213"/>
          <p14:tracePt t="50011" x="2054225" y="4748213"/>
          <p14:tracePt t="50019" x="2063750" y="4748213"/>
          <p14:tracePt t="50028" x="2073275" y="4748213"/>
          <p14:tracePt t="50051" x="2082800" y="4748213"/>
          <p14:tracePt t="50061" x="2090738" y="4748213"/>
          <p14:tracePt t="50113" x="2109788" y="4748213"/>
          <p14:tracePt t="50117" x="2136775" y="4748213"/>
          <p14:tracePt t="50129" x="2155825" y="4748213"/>
          <p14:tracePt t="50132" x="2219325" y="4748213"/>
          <p14:tracePt t="50140" x="2246313" y="4748213"/>
          <p14:tracePt t="50148" x="2273300" y="4748213"/>
          <p14:tracePt t="50156" x="2301875" y="4748213"/>
          <p14:tracePt t="50165" x="2346325" y="4748213"/>
          <p14:tracePt t="50173" x="2374900" y="4748213"/>
          <p14:tracePt t="50181" x="2401888" y="4748213"/>
          <p14:tracePt t="50188" x="2419350" y="4748213"/>
          <p14:tracePt t="50199" x="2447925" y="4748213"/>
          <p14:tracePt t="50204" x="2465388" y="4748213"/>
          <p14:tracePt t="50212" x="2493963" y="4748213"/>
          <p14:tracePt t="50219" x="2520950" y="4748213"/>
          <p14:tracePt t="50228" x="2530475" y="4748213"/>
          <p14:tracePt t="50235" x="2547938" y="4748213"/>
          <p14:tracePt t="50500" x="2557463" y="4748213"/>
          <p14:tracePt t="50512" x="2566988" y="4730750"/>
          <p14:tracePt t="50516" x="2566988" y="4602163"/>
          <p14:tracePt t="50525" x="2566988" y="4456113"/>
          <p14:tracePt t="50532" x="2593975" y="4273550"/>
          <p14:tracePt t="50540" x="2640013" y="4100513"/>
          <p14:tracePt t="50548" x="2640013" y="3944938"/>
          <p14:tracePt t="50556" x="2657475" y="3762375"/>
          <p14:tracePt t="50566" x="2657475" y="3579813"/>
          <p14:tracePt t="50572" x="2657475" y="3414713"/>
          <p14:tracePt t="50582" x="2657475" y="3268663"/>
          <p14:tracePt t="50588" x="2657475" y="3141663"/>
          <p14:tracePt t="50597" x="2657475" y="3013075"/>
          <p14:tracePt t="50604" x="2657475" y="2940050"/>
          <p14:tracePt t="50614" x="2657475" y="2886075"/>
          <p14:tracePt t="50620" x="2657475" y="2849563"/>
          <p14:tracePt t="50630" x="2657475" y="2813050"/>
          <p14:tracePt t="50636" x="2657475" y="2794000"/>
          <p14:tracePt t="50647" x="2657475" y="2784475"/>
          <p14:tracePt t="50652" x="2657475" y="2767013"/>
          <p14:tracePt t="50680" x="2657475" y="2747963"/>
          <p14:tracePt t="50684" x="2657475" y="2740025"/>
          <p14:tracePt t="50696" x="2657475" y="2720975"/>
          <p14:tracePt t="50700" x="2657475" y="2711450"/>
          <p14:tracePt t="50713" x="2657475" y="2693988"/>
          <p14:tracePt t="50724" x="2657475" y="2674938"/>
          <p14:tracePt t="50732" x="2657475" y="2667000"/>
          <p14:tracePt t="50741" x="2657475" y="2647950"/>
          <p14:tracePt t="50780" x="2657475" y="2638425"/>
          <p14:tracePt t="50788" x="2657475" y="2620963"/>
          <p14:tracePt t="50804" x="2657475" y="2593975"/>
          <p14:tracePt t="50813" x="2693988" y="2547938"/>
          <p14:tracePt t="50820" x="2713038" y="2511425"/>
          <p14:tracePt t="50829" x="2740025" y="2492375"/>
          <p14:tracePt t="50836" x="2786063" y="2455863"/>
          <p14:tracePt t="50846" x="2803525" y="2447925"/>
          <p14:tracePt t="50852" x="2813050" y="2447925"/>
          <p14:tracePt t="50864" x="2830513" y="2428875"/>
          <p14:tracePt t="50868" x="2859088" y="2411413"/>
          <p14:tracePt t="50880" x="2867025" y="2392363"/>
          <p14:tracePt t="50899" x="2913063" y="2365375"/>
          <p14:tracePt t="50902" x="2932113" y="2346325"/>
          <p14:tracePt t="50913" x="2949575" y="2338388"/>
          <p14:tracePt t="50926" x="2959100" y="2328863"/>
          <p14:tracePt t="50933" x="2968625" y="2319338"/>
          <p14:tracePt t="51100" x="2949575" y="2309813"/>
          <p14:tracePt t="51116" x="2932113" y="2292350"/>
          <p14:tracePt t="51228" x="2913063" y="2282825"/>
          <p14:tracePt t="51278" x="2903538" y="2273300"/>
          <p14:tracePt t="51468" x="2903538" y="2265363"/>
          <p14:tracePt t="51494" x="2922588" y="2255838"/>
          <p14:tracePt t="51500" x="2949575" y="2255838"/>
          <p14:tracePt t="51512" x="2986088" y="2255838"/>
          <p14:tracePt t="51517" x="3032125" y="2255838"/>
          <p14:tracePt t="51524" x="3059113" y="2255838"/>
          <p14:tracePt t="51533" x="3086100" y="2255838"/>
          <p14:tracePt t="51540" x="3114675" y="2255838"/>
          <p14:tracePt t="51548" x="3132138" y="2255838"/>
          <p14:tracePt t="51556" x="3151188" y="2255838"/>
          <p14:tracePt t="51564" x="3168650" y="2255838"/>
          <p14:tracePt t="51572" x="3195638" y="2255838"/>
          <p14:tracePt t="51581" x="3214688" y="2255838"/>
          <p14:tracePt t="51588" x="3232150" y="2255838"/>
          <p14:tracePt t="51597" x="3260725" y="2255838"/>
          <p14:tracePt t="51604" x="3278188" y="2255838"/>
          <p14:tracePt t="51614" x="3297238" y="2255838"/>
          <p14:tracePt t="51620" x="3306763" y="2255838"/>
          <p14:tracePt t="51636" x="3324225" y="2255838"/>
          <p14:tracePt t="51646" x="3351213" y="2255838"/>
          <p14:tracePt t="51652" x="3370263" y="2255838"/>
          <p14:tracePt t="51664" x="3397250" y="2255838"/>
          <p14:tracePt t="51668" x="3443288" y="2265363"/>
          <p14:tracePt t="51679" x="3479800" y="2265363"/>
          <p14:tracePt t="51684" x="3525838" y="2273300"/>
          <p14:tracePt t="51696" x="3570288" y="2292350"/>
          <p14:tracePt t="51700" x="3606800" y="2292350"/>
          <p14:tracePt t="51711" x="3635375" y="2301875"/>
          <p14:tracePt t="51717" x="3671888" y="2301875"/>
          <p14:tracePt t="51726" x="3698875" y="2301875"/>
          <p14:tracePt t="51733" x="3735388" y="2309813"/>
          <p14:tracePt t="51740" x="3798888" y="2319338"/>
          <p14:tracePt t="51748" x="3854450" y="2338388"/>
          <p14:tracePt t="51756" x="3898900" y="2338388"/>
          <p14:tracePt t="51764" x="3971925" y="2355850"/>
          <p14:tracePt t="51772" x="4000500" y="2355850"/>
          <p14:tracePt t="51781" x="4054475" y="2355850"/>
          <p14:tracePt t="51788" x="4083050" y="2365375"/>
          <p14:tracePt t="51798" x="4110038" y="2365375"/>
          <p14:tracePt t="51804" x="4127500" y="2365375"/>
          <p14:tracePt t="51814" x="4146550" y="2365375"/>
          <p14:tracePt t="51820" x="4183063" y="2365375"/>
          <p14:tracePt t="51830" x="4219575" y="2365375"/>
          <p14:tracePt t="51836" x="4273550" y="2392363"/>
          <p14:tracePt t="51846" x="4310063" y="2392363"/>
          <p14:tracePt t="51852" x="4346575" y="2392363"/>
          <p14:tracePt t="51862" x="4392613" y="2392363"/>
          <p14:tracePt t="51868" x="4429125" y="2392363"/>
          <p14:tracePt t="51879" x="4448175" y="2392363"/>
          <p14:tracePt t="51896" x="4456113" y="2392363"/>
          <p14:tracePt t="52300" x="4448175" y="2392363"/>
          <p14:tracePt t="52311" x="4419600" y="2392363"/>
          <p14:tracePt t="52318" x="4375150" y="2392363"/>
          <p14:tracePt t="52325" x="4319588" y="2392363"/>
          <p14:tracePt t="52332" x="4246563" y="2401888"/>
          <p14:tracePt t="52340" x="4164013" y="2447925"/>
          <p14:tracePt t="52349" x="4073525" y="2474913"/>
          <p14:tracePt t="52356" x="3990975" y="2511425"/>
          <p14:tracePt t="52365" x="3890963" y="2528888"/>
          <p14:tracePt t="52372" x="3817938" y="2538413"/>
          <p14:tracePt t="52382" x="3771900" y="2557463"/>
          <p14:tracePt t="52388" x="3744913" y="2557463"/>
          <p14:tracePt t="52397" x="3708400" y="2584450"/>
          <p14:tracePt t="52413" x="3689350" y="2593975"/>
          <p14:tracePt t="52429" x="3679825" y="2593975"/>
          <p14:tracePt t="52436" x="3662363" y="2601913"/>
          <p14:tracePt t="52452" x="3652838" y="2611438"/>
          <p14:tracePt t="52468" x="3635375" y="2630488"/>
          <p14:tracePt t="52484" x="3625850" y="2638425"/>
          <p14:tracePt t="52500" x="3625850" y="2647950"/>
          <p14:tracePt t="52511" x="3616325" y="2657475"/>
          <p14:tracePt t="52517" x="3616325" y="2667000"/>
          <p14:tracePt t="52526" x="3606800" y="2674938"/>
          <p14:tracePt t="52540" x="3606800" y="2703513"/>
          <p14:tracePt t="52548" x="3570288" y="2740025"/>
          <p14:tracePt t="52556" x="3562350" y="2747963"/>
          <p14:tracePt t="52564" x="3543300" y="2757488"/>
          <p14:tracePt t="52572" x="3525838" y="2776538"/>
          <p14:tracePt t="52588" x="3497263" y="2784475"/>
          <p14:tracePt t="52598" x="3479800" y="2803525"/>
          <p14:tracePt t="52604" x="3470275" y="2803525"/>
          <p14:tracePt t="52613" x="3452813" y="2813050"/>
          <p14:tracePt t="52620" x="3433763" y="2820988"/>
          <p14:tracePt t="52629" x="3397250" y="2840038"/>
          <p14:tracePt t="52647" x="3379788" y="2857500"/>
          <p14:tracePt t="52652" x="3360738" y="2876550"/>
          <p14:tracePt t="52662" x="3351213" y="2876550"/>
          <p14:tracePt t="52668" x="3333750" y="2886075"/>
          <p14:tracePt t="52679" x="3314700" y="2903538"/>
          <p14:tracePt t="52684" x="3297238" y="2913063"/>
          <p14:tracePt t="52712" x="3270250" y="2930525"/>
          <p14:tracePt t="52724" x="3251200" y="2940050"/>
          <p14:tracePt t="52740" x="3241675" y="2940050"/>
          <p14:tracePt t="52771" x="3232150" y="2949575"/>
          <p14:tracePt t="52779" x="3224213" y="2959100"/>
          <p14:tracePt t="52787" x="3214688" y="2959100"/>
          <p14:tracePt t="52796" x="3214688" y="2968625"/>
          <p14:tracePt t="52803" x="3205163" y="2968625"/>
          <p14:tracePt t="52812" x="3195638" y="2976563"/>
          <p14:tracePt t="52820" x="3187700" y="2976563"/>
          <p14:tracePt t="52845" x="3178175" y="2986088"/>
          <p14:tracePt t="52868" x="3168650" y="2995613"/>
          <p14:tracePt t="52893" x="3159125" y="3005138"/>
          <p14:tracePt t="52924" x="3159125" y="3022600"/>
          <p14:tracePt t="52932" x="3159125" y="3032125"/>
          <p14:tracePt t="52942" x="3151188" y="3041650"/>
          <p14:tracePt t="52948" x="3132138" y="3049588"/>
          <p14:tracePt t="52956" x="3122613" y="3049588"/>
          <p14:tracePt t="52973" x="3105150" y="3059113"/>
          <p14:tracePt t="52988" x="3095625" y="3059113"/>
          <p14:tracePt t="52996" x="3086100" y="3068638"/>
          <p14:tracePt t="53004" x="3086100" y="3078163"/>
          <p14:tracePt t="53013" x="3078163" y="3086100"/>
          <p14:tracePt t="53036" x="3059113" y="3105150"/>
          <p14:tracePt t="53061" x="3049588" y="3114675"/>
          <p14:tracePt t="53100" x="3041650" y="3122613"/>
          <p14:tracePt t="53112" x="3032125" y="3122613"/>
          <p14:tracePt t="53116" x="3022600" y="3132138"/>
          <p14:tracePt t="53140" x="3022600" y="3141663"/>
          <p14:tracePt t="53148" x="3013075" y="3151188"/>
          <p14:tracePt t="53157" x="3005138" y="3159125"/>
          <p14:tracePt t="53172" x="2995613" y="3168650"/>
          <p14:tracePt t="53196" x="2986088" y="3178175"/>
          <p14:tracePt t="53213" x="2976563" y="3178175"/>
          <p14:tracePt t="53245" x="2976563" y="3187700"/>
          <p14:tracePt t="53278" x="2968625" y="3195638"/>
          <p14:tracePt t="53318" x="2968625" y="3205163"/>
          <p14:tracePt t="53332" x="2949575" y="3214688"/>
          <p14:tracePt t="53356" x="2949575" y="3224213"/>
          <p14:tracePt t="53372" x="2940050" y="3232150"/>
          <p14:tracePt t="54036" x="2949575" y="3232150"/>
          <p14:tracePt t="54044" x="2959100" y="3232150"/>
          <p14:tracePt t="54051" x="2968625" y="3232150"/>
          <p14:tracePt t="54060" x="2995613" y="3232150"/>
          <p14:tracePt t="54067" x="3013075" y="3232150"/>
          <p14:tracePt t="54077" x="3022600" y="3232150"/>
          <p14:tracePt t="54083" x="3041650" y="3232150"/>
          <p14:tracePt t="54093" x="3049588" y="3232150"/>
          <p14:tracePt t="54099" x="3059113" y="3232150"/>
          <p14:tracePt t="54108" x="3068638" y="3232150"/>
          <p14:tracePt t="54147" x="3086100" y="3232150"/>
          <p14:tracePt t="54163" x="3095625" y="3232150"/>
          <p14:tracePt t="54187" x="3114675" y="3232150"/>
          <p14:tracePt t="54235" x="3132138" y="3232150"/>
          <p14:tracePt t="54244" x="3141663" y="3232150"/>
          <p14:tracePt t="54260" x="3159125" y="3232150"/>
          <p14:tracePt t="54292" x="3168650" y="3232150"/>
          <p14:tracePt t="54299" x="3187700" y="3232150"/>
          <p14:tracePt t="54316" x="3205163" y="3232150"/>
          <p14:tracePt t="54325" x="3224213" y="3251200"/>
          <p14:tracePt t="54331" x="3241675" y="3251200"/>
          <p14:tracePt t="54339" x="3278188" y="3260725"/>
          <p14:tracePt t="54347" x="3287713" y="3260725"/>
          <p14:tracePt t="54363" x="3297238" y="3260725"/>
          <p14:tracePt t="54371" x="3306763" y="3260725"/>
          <p14:tracePt t="54379" x="3333750" y="3278188"/>
          <p14:tracePt t="54387" x="3343275" y="3278188"/>
          <p14:tracePt t="54396" x="3370263" y="3278188"/>
          <p14:tracePt t="54404" x="3379788" y="3278188"/>
          <p14:tracePt t="54412" x="3387725" y="3278188"/>
          <p14:tracePt t="54419" x="3397250" y="3278188"/>
          <p14:tracePt t="54428" x="3416300" y="3278188"/>
          <p14:tracePt t="54435" x="3424238" y="3278188"/>
          <p14:tracePt t="54451" x="3443288" y="3278188"/>
          <p14:tracePt t="54461" x="3452813" y="3278188"/>
          <p14:tracePt t="54508" x="3470275" y="3278188"/>
          <p14:tracePt t="54531" x="3497263" y="3278188"/>
          <p14:tracePt t="54539" x="3533775" y="3278188"/>
          <p14:tracePt t="54547" x="3562350" y="3278188"/>
          <p14:tracePt t="54555" x="3589338" y="3278188"/>
          <p14:tracePt t="54563" x="3616325" y="3278188"/>
          <p14:tracePt t="54571" x="3671888" y="3278188"/>
          <p14:tracePt t="54579" x="3716338" y="3278188"/>
          <p14:tracePt t="54588" x="3771900" y="3278188"/>
          <p14:tracePt t="54596" x="3808413" y="3287713"/>
          <p14:tracePt t="54603" x="3871913" y="3314700"/>
          <p14:tracePt t="54612" x="3927475" y="3314700"/>
          <p14:tracePt t="54619" x="3971925" y="3324225"/>
          <p14:tracePt t="54628" x="4008438" y="3324225"/>
          <p14:tracePt t="54635" x="4027488" y="3324225"/>
          <p14:tracePt t="54644" x="4037013" y="3324225"/>
          <p14:tracePt t="54877" x="4044950" y="3324225"/>
          <p14:tracePt t="55148" x="4044950" y="3305175"/>
          <p14:tracePt t="55156" x="4044950" y="3297238"/>
          <p14:tracePt t="55172" x="4044950" y="3287713"/>
          <p14:tracePt t="55181" x="4044950" y="3278188"/>
          <p14:tracePt t="55188" x="4044950" y="3268663"/>
          <p14:tracePt t="55197" x="4073525" y="3232150"/>
          <p14:tracePt t="55204" x="4083050" y="3224213"/>
          <p14:tracePt t="55213" x="4110038" y="3205163"/>
          <p14:tracePt t="55220" x="4156075" y="3159125"/>
          <p14:tracePt t="55229" x="4219575" y="3141663"/>
          <p14:tracePt t="55236" x="4302125" y="3105150"/>
          <p14:tracePt t="55245" x="4392613" y="3059113"/>
          <p14:tracePt t="55252" x="4492625" y="3032125"/>
          <p14:tracePt t="55264" x="4594225" y="2995613"/>
          <p14:tracePt t="55270" x="4684713" y="2949575"/>
          <p14:tracePt t="55279" x="5059363" y="2894013"/>
          <p14:tracePt t="55285" x="5224463" y="2849563"/>
          <p14:tracePt t="55295" x="5360988" y="2803525"/>
          <p14:tracePt t="55300" x="5487988" y="2757488"/>
          <p14:tracePt t="55312" x="5561013" y="2757488"/>
          <p14:tracePt t="55318" x="5643563" y="2720975"/>
          <p14:tracePt t="55325" x="5670550" y="2693988"/>
          <p14:tracePt t="55332" x="5680075" y="2693988"/>
          <p14:tracePt t="55340" x="5699125" y="2693988"/>
          <p14:tracePt t="55364" x="5699125" y="2684463"/>
          <p14:tracePt t="55388" x="5708650" y="2674938"/>
          <p14:tracePt t="55404" x="5726113" y="2667000"/>
          <p14:tracePt t="55414" x="5735638" y="2657475"/>
          <p14:tracePt t="55420" x="5745163" y="2647950"/>
          <p14:tracePt t="55436" x="5745163" y="2638425"/>
          <p14:tracePt t="55452" x="5762625" y="2620963"/>
          <p14:tracePt t="55463" x="5781675" y="2620963"/>
          <p14:tracePt t="55468" x="5799138" y="2611438"/>
          <p14:tracePt t="55479" x="5818188" y="2611438"/>
          <p14:tracePt t="55484" x="5835650" y="2593975"/>
          <p14:tracePt t="55496" x="5881688" y="2584450"/>
          <p14:tracePt t="55500" x="5908675" y="2565400"/>
          <p14:tracePt t="55512" x="5945188" y="2557463"/>
          <p14:tracePt t="55516" x="5972175" y="2557463"/>
          <p14:tracePt t="55525" x="6018213" y="2520950"/>
          <p14:tracePt t="55534" x="6045200" y="2520950"/>
          <p14:tracePt t="55540" x="6073775" y="2501900"/>
          <p14:tracePt t="55548" x="6091238" y="2492375"/>
          <p14:tracePt t="55556" x="6110288" y="2484438"/>
          <p14:tracePt t="55564" x="6118225" y="2474913"/>
          <p14:tracePt t="55572" x="6137275" y="2465388"/>
          <p14:tracePt t="55582" x="6146800" y="2465388"/>
          <p14:tracePt t="55588" x="6164263" y="2455863"/>
          <p14:tracePt t="55600" x="6173788" y="2447925"/>
          <p14:tracePt t="55604" x="6183313" y="2447925"/>
          <p14:tracePt t="55613" x="6200775" y="2447925"/>
          <p14:tracePt t="55620" x="6219825" y="2447925"/>
          <p14:tracePt t="55630" x="6256338" y="2438400"/>
          <p14:tracePt t="55636" x="6273800" y="2438400"/>
          <p14:tracePt t="55647" x="6283325" y="2438400"/>
          <p14:tracePt t="55652" x="6329363" y="2419350"/>
          <p14:tracePt t="55663" x="6337300" y="2419350"/>
          <p14:tracePt t="55668" x="6346825" y="2411413"/>
          <p14:tracePt t="55804" x="6356350" y="2401888"/>
          <p14:tracePt t="55845" x="6356350" y="2392363"/>
          <p14:tracePt t="55878" x="6356350" y="2374900"/>
          <p14:tracePt t="55913" x="6356350" y="2365375"/>
          <p14:tracePt t="55929" x="6356350" y="2355850"/>
          <p14:tracePt t="55933" x="6356350" y="2346325"/>
          <p14:tracePt t="55956" x="6365875" y="2338388"/>
          <p14:tracePt t="55965" x="6373813" y="2328863"/>
          <p14:tracePt t="56061" x="6373813" y="2319338"/>
          <p14:tracePt t="56068" x="6383338" y="2319338"/>
          <p14:tracePt t="56101" x="6392863" y="2309813"/>
          <p14:tracePt t="56172" x="6419850" y="2309813"/>
          <p14:tracePt t="56181" x="6429375" y="2309813"/>
          <p14:tracePt t="56188" x="6446838" y="2309813"/>
          <p14:tracePt t="56197" x="6465888" y="2309813"/>
          <p14:tracePt t="56236" x="6483350" y="2309813"/>
          <p14:tracePt t="56252" x="6492875" y="2309813"/>
          <p14:tracePt t="56278" x="6511925" y="2309813"/>
          <p14:tracePt t="56293" x="6529388" y="2309813"/>
          <p14:tracePt t="56310" x="6538913" y="2309813"/>
          <p14:tracePt t="56332" x="6548438" y="2309813"/>
          <p14:tracePt t="56349" x="6565900" y="2309813"/>
          <p14:tracePt t="56356" x="6575425" y="2309813"/>
          <p14:tracePt t="56365" x="6584950" y="2309813"/>
          <p14:tracePt t="56388" x="6602413" y="2309813"/>
          <p14:tracePt t="56413" x="6611938" y="2309813"/>
          <p14:tracePt t="56452" x="6630988" y="2309813"/>
          <p14:tracePt t="56517" x="6648450" y="2309813"/>
          <p14:tracePt t="56549" x="6657975" y="2309813"/>
          <p14:tracePt t="56587" x="6675438" y="2309813"/>
          <p14:tracePt t="56628" x="6684963" y="2309813"/>
          <p14:tracePt t="57286" x="6675438" y="2309813"/>
          <p14:tracePt t="57428" x="6667500" y="2309813"/>
          <p14:tracePt t="57445" x="6648450" y="2309813"/>
          <p14:tracePt t="57463" x="6638925" y="2309813"/>
          <p14:tracePt t="57484" x="6621463" y="2309813"/>
          <p14:tracePt t="57510" x="6611938" y="2319338"/>
          <p14:tracePt t="57525" x="6602413" y="2328863"/>
          <p14:tracePt t="57541" x="6594475" y="2338388"/>
          <p14:tracePt t="57556" x="6594475" y="2346325"/>
          <p14:tracePt t="57564" x="6584950" y="2365375"/>
          <p14:tracePt t="57572" x="6575425" y="2365375"/>
          <p14:tracePt t="57581" x="6575425" y="2382838"/>
          <p14:tracePt t="57588" x="6575425" y="2392363"/>
          <p14:tracePt t="57599" x="6575425" y="2411413"/>
          <p14:tracePt t="57604" x="6548438" y="2428875"/>
          <p14:tracePt t="57615" x="6548438" y="2438400"/>
          <p14:tracePt t="57620" x="6548438" y="2465388"/>
          <p14:tracePt t="57629" x="6548438" y="2520950"/>
          <p14:tracePt t="57636" x="6548438" y="2547938"/>
          <p14:tracePt t="57645" x="6548438" y="2574925"/>
          <p14:tracePt t="57652" x="6548438" y="2620963"/>
          <p14:tracePt t="57664" x="6548438" y="2647950"/>
          <p14:tracePt t="57668" x="6538913" y="2684463"/>
          <p14:tracePt t="57680" x="6538913" y="2720975"/>
          <p14:tracePt t="57684" x="6538913" y="2757488"/>
          <p14:tracePt t="57694" x="6538913" y="2803525"/>
          <p14:tracePt t="57700" x="6538913" y="2820988"/>
          <p14:tracePt t="57716" x="6538913" y="2840038"/>
          <p14:tracePt t="57726" x="6529388" y="2857500"/>
          <p14:tracePt t="57772" x="6521450" y="2867025"/>
          <p14:tracePt t="57781" x="6521450" y="2894013"/>
          <p14:tracePt t="57789" x="6521450" y="2903538"/>
          <p14:tracePt t="57797" x="6521450" y="2930525"/>
          <p14:tracePt t="57804" x="6521450" y="2959100"/>
          <p14:tracePt t="57813" x="6521450" y="2986088"/>
          <p14:tracePt t="57820" x="6511925" y="3013075"/>
          <p14:tracePt t="57845" x="6511925" y="3032125"/>
          <p14:tracePt t="57852" x="6502400" y="3041650"/>
          <p14:tracePt t="57862" x="6502400" y="3049588"/>
          <p14:tracePt t="57878" x="6502400" y="3059113"/>
          <p14:tracePt t="57884" x="6502400" y="3068638"/>
          <p14:tracePt t="57898" x="6502400" y="3095625"/>
          <p14:tracePt t="57900" x="6502400" y="3122613"/>
          <p14:tracePt t="57912" x="6502400" y="3151188"/>
          <p14:tracePt t="57916" x="6502400" y="3178175"/>
          <p14:tracePt t="57924" x="6502400" y="3195638"/>
          <p14:tracePt t="57932" x="6502400" y="3205163"/>
          <p14:tracePt t="57948" x="6492875" y="3214688"/>
          <p14:tracePt t="57973" x="6483350" y="3214688"/>
          <p14:tracePt t="57988" x="6475413" y="3224213"/>
          <p14:tracePt t="57998" x="6475413" y="3232150"/>
          <p14:tracePt t="58004" x="6475413" y="3241675"/>
          <p14:tracePt t="58013" x="6475413" y="3251200"/>
          <p14:tracePt t="58036" x="6465888" y="3260725"/>
          <p14:tracePt t="58052" x="6456363" y="3260725"/>
          <p14:tracePt t="58063" x="6446838" y="3260725"/>
          <p14:tracePt t="58068" x="6429375" y="3260725"/>
          <p14:tracePt t="58079" x="6392863" y="3260725"/>
          <p14:tracePt t="58084" x="6365875" y="3260725"/>
          <p14:tracePt t="58095" x="6337300" y="3268663"/>
          <p14:tracePt t="58100" x="6329363" y="3278188"/>
          <p14:tracePt t="58112" x="6319838" y="3278188"/>
          <p14:tracePt t="58116" x="6310313" y="3278188"/>
          <p14:tracePt t="58268" x="6300788" y="3287713"/>
          <p14:tracePt t="58332" x="6319838" y="3287713"/>
          <p14:tracePt t="58356" x="6329363" y="3287713"/>
          <p14:tracePt t="58388" x="6319838" y="3287713"/>
          <p14:tracePt t="58396" x="6310313" y="3287713"/>
          <p14:tracePt t="58413" x="6292850" y="3287713"/>
          <p14:tracePt t="58436" x="6283325" y="3297238"/>
          <p14:tracePt t="58462" x="6264275" y="3314700"/>
          <p14:tracePt t="58550" x="6264275" y="3324225"/>
          <p14:tracePt t="58716" x="6264275" y="3341688"/>
          <p14:tracePt t="58726" x="6264275" y="3351213"/>
          <p14:tracePt t="58733" x="6273800" y="3351213"/>
          <p14:tracePt t="58749" x="6300788" y="3351213"/>
          <p14:tracePt t="58756" x="6310313" y="3351213"/>
          <p14:tracePt t="58764" x="6319838" y="3351213"/>
          <p14:tracePt t="58772" x="6329363" y="3351213"/>
          <p14:tracePt t="58781" x="6346825" y="3351213"/>
          <p14:tracePt t="58813" x="6346825" y="3360738"/>
          <p14:tracePt t="58846" x="6365875" y="3360738"/>
          <p14:tracePt t="58852" x="6373813" y="3360738"/>
          <p14:tracePt t="58861" x="6402388" y="3360738"/>
          <p14:tracePt t="58868" x="6429375" y="3360738"/>
          <p14:tracePt t="58879" x="6446838" y="3360738"/>
          <p14:tracePt t="58884" x="6456363" y="3360738"/>
          <p14:tracePt t="58896" x="6483350" y="3378200"/>
          <p14:tracePt t="58948" x="6502400" y="3378200"/>
          <p14:tracePt t="58956" x="6529388" y="3378200"/>
          <p14:tracePt t="58965" x="6538913" y="3378200"/>
          <p14:tracePt t="58972" x="6557963" y="3378200"/>
          <p14:tracePt t="58988" x="6565900" y="3387725"/>
          <p14:tracePt t="59013" x="6575425" y="3387725"/>
          <p14:tracePt t="59020" x="6611938" y="3387725"/>
          <p14:tracePt t="59031" x="6667500" y="3387725"/>
          <p14:tracePt t="59036" x="6757988" y="3387725"/>
          <p14:tracePt t="59046" x="7069138" y="3387725"/>
          <p14:tracePt t="59052" x="7361238" y="3387725"/>
          <p14:tracePt t="59062" x="7589838" y="3387725"/>
          <p14:tracePt t="59068" x="7816850" y="3387725"/>
          <p14:tracePt t="59080" x="8045450" y="3387725"/>
          <p14:tracePt t="59084" x="8256588" y="3414713"/>
          <p14:tracePt t="59096" x="8439150" y="3433763"/>
          <p14:tracePt t="59100" x="8585200" y="3460750"/>
          <p14:tracePt t="59111" x="8675688" y="3479800"/>
          <p14:tracePt t="59116" x="8731250" y="3479800"/>
          <p14:tracePt t="59126" x="8748713" y="3479800"/>
          <p14:tracePt t="59133" x="8758238" y="3479800"/>
          <p14:tracePt t="59404" x="8739188" y="3487738"/>
          <p14:tracePt t="59413" x="8731250" y="3497263"/>
          <p14:tracePt t="59430" x="8721725" y="3497263"/>
          <p14:tracePt t="59436" x="8702675" y="3497263"/>
          <p14:tracePt t="59446" x="8694738" y="3497263"/>
          <p14:tracePt t="59452" x="8658225" y="3506788"/>
          <p14:tracePt t="59463" x="8648700" y="3506788"/>
          <p14:tracePt t="59480" x="8639175" y="3506788"/>
          <p14:tracePt t="59500" x="8621713" y="3506788"/>
          <p14:tracePt t="59516" x="8602663" y="3506788"/>
          <p14:tracePt t="59524" x="8548688" y="3487738"/>
          <p14:tracePt t="59532" x="8447088" y="3460750"/>
          <p14:tracePt t="59540" x="8347075" y="3424238"/>
          <p14:tracePt t="59548" x="8256588" y="3378200"/>
          <p14:tracePt t="59556" x="7826375" y="3324225"/>
          <p14:tracePt t="59565" x="7699375" y="3305175"/>
          <p14:tracePt t="59572" x="7589838" y="3305175"/>
          <p14:tracePt t="59583" x="7543800" y="3287713"/>
          <p14:tracePt t="59588" x="7524750" y="3268663"/>
          <p14:tracePt t="59661" x="7516813" y="3260725"/>
          <p14:tracePt t="59668" x="7488238" y="3232150"/>
          <p14:tracePt t="59679" x="7470775" y="3224213"/>
          <p14:tracePt t="59685" x="7461250" y="3214688"/>
          <p14:tracePt t="59696" x="7451725" y="3205163"/>
          <p14:tracePt t="59711" x="7443788" y="3205163"/>
          <p14:tracePt t="59717" x="7434263" y="3205163"/>
          <p14:tracePt t="59756" x="7424738" y="3195638"/>
          <p14:tracePt t="59772" x="7407275" y="3195638"/>
          <p14:tracePt t="60094" x="7388225" y="3195638"/>
          <p14:tracePt t="60100" x="7378700" y="3195638"/>
          <p14:tracePt t="60112" x="7351713" y="3205163"/>
          <p14:tracePt t="60117" x="7324725" y="3224213"/>
          <p14:tracePt t="60125" x="7315200" y="3232150"/>
          <p14:tracePt t="60132" x="7296150" y="3251200"/>
          <p14:tracePt t="60140" x="7269163" y="3287713"/>
          <p14:tracePt t="60148" x="7242175" y="3297238"/>
          <p14:tracePt t="60156" x="7196138" y="3314700"/>
          <p14:tracePt t="60165" x="7178675" y="3324225"/>
          <p14:tracePt t="60172" x="7150100" y="3324225"/>
          <p14:tracePt t="60180" x="7142163" y="3324225"/>
          <p14:tracePt t="60195" x="7123113" y="3324225"/>
          <p14:tracePt t="61604" x="7113588" y="3333750"/>
          <p14:tracePt t="61612" x="7096125" y="3351213"/>
          <p14:tracePt t="61620" x="7086600" y="3370263"/>
          <p14:tracePt t="61629" x="7077075" y="3387725"/>
          <p14:tracePt t="61636" x="7032625" y="3451225"/>
          <p14:tracePt t="61647" x="6986588" y="3479800"/>
          <p14:tracePt t="61652" x="6923088" y="3524250"/>
          <p14:tracePt t="61664" x="6840538" y="3579813"/>
          <p14:tracePt t="61668" x="6748463" y="3633788"/>
          <p14:tracePt t="61680" x="6675438" y="3670300"/>
          <p14:tracePt t="61684" x="6594475" y="3716338"/>
          <p14:tracePt t="61695" x="6548438" y="3743325"/>
          <p14:tracePt t="61700" x="6465888" y="3808413"/>
          <p14:tracePt t="61713" x="6410325" y="3835400"/>
          <p14:tracePt t="61717" x="6356350" y="3862388"/>
          <p14:tracePt t="61724" x="6292850" y="3898900"/>
          <p14:tracePt t="61732" x="6256338" y="3935413"/>
          <p14:tracePt t="61740" x="6210300" y="3971925"/>
          <p14:tracePt t="61749" x="6146800" y="4008438"/>
          <p14:tracePt t="61756" x="6100763" y="4027488"/>
          <p14:tracePt t="61764" x="6073775" y="4054475"/>
          <p14:tracePt t="61772" x="6037263" y="4073525"/>
          <p14:tracePt t="61781" x="6008688" y="4090988"/>
          <p14:tracePt t="61788" x="5972175" y="4110038"/>
          <p14:tracePt t="61797" x="5954713" y="4137025"/>
          <p14:tracePt t="61804" x="5927725" y="4146550"/>
          <p14:tracePt t="61813" x="5908675" y="4164013"/>
          <p14:tracePt t="61820" x="5899150" y="4164013"/>
          <p14:tracePt t="61830" x="5872163" y="4191000"/>
          <p14:tracePt t="61836" x="5845175" y="4200525"/>
          <p14:tracePt t="61845" x="5808663" y="4210050"/>
          <p14:tracePt t="61852" x="5772150" y="4227513"/>
          <p14:tracePt t="61862" x="5735638" y="4256088"/>
          <p14:tracePt t="61868" x="5708650" y="4264025"/>
          <p14:tracePt t="61879" x="5680075" y="4273550"/>
          <p14:tracePt t="61884" x="5643563" y="4292600"/>
          <p14:tracePt t="61897" x="5607050" y="4300538"/>
          <p14:tracePt t="61900" x="5561013" y="4329113"/>
          <p14:tracePt t="61914" x="5497513" y="4365625"/>
          <p14:tracePt t="61917" x="5414963" y="4402138"/>
          <p14:tracePt t="61928" x="5314950" y="4446588"/>
          <p14:tracePt t="61932" x="5232400" y="4483100"/>
          <p14:tracePt t="61940" x="5141913" y="4529138"/>
          <p14:tracePt t="61949" x="5041900" y="4565650"/>
          <p14:tracePt t="61956" x="4976813" y="4611688"/>
          <p14:tracePt t="61966" x="4895850" y="4648200"/>
          <p14:tracePt t="61973" x="4813300" y="4694238"/>
          <p14:tracePt t="61981" x="4784725" y="4721225"/>
          <p14:tracePt t="61988" x="4711700" y="4784725"/>
          <p14:tracePt t="61998" x="4667250" y="4840288"/>
          <p14:tracePt t="62004" x="4621213" y="4884738"/>
          <p14:tracePt t="62013" x="4548188" y="4959350"/>
          <p14:tracePt t="62020" x="4484688" y="4995863"/>
          <p14:tracePt t="62029" x="4438650" y="5032375"/>
          <p14:tracePt t="62037" x="4392613" y="5068888"/>
          <p14:tracePt t="62046" x="4329113" y="5113338"/>
          <p14:tracePt t="62052" x="4265613" y="5141913"/>
          <p14:tracePt t="62063" x="4192588" y="5141913"/>
          <p14:tracePt t="62068" x="4146550" y="5168900"/>
          <p14:tracePt t="62080" x="4064000" y="5178425"/>
          <p14:tracePt t="62084" x="4037013" y="5178425"/>
          <p14:tracePt t="62096" x="4000500" y="5178425"/>
          <p14:tracePt t="62100" x="3963988" y="5178425"/>
          <p14:tracePt t="62111" x="3944938" y="5178425"/>
          <p14:tracePt t="62124" x="3927475" y="5178425"/>
          <p14:tracePt t="62149" x="3908425" y="5168900"/>
          <p14:tracePt t="62156" x="3890963" y="5149850"/>
          <p14:tracePt t="62165" x="3881438" y="5141913"/>
          <p14:tracePt t="62172" x="3862388" y="5122863"/>
          <p14:tracePt t="62181" x="3854450" y="5113338"/>
          <p14:tracePt t="62188" x="3835400" y="5095875"/>
          <p14:tracePt t="62268" x="3825875" y="5095875"/>
          <p14:tracePt t="62380" x="3817938" y="5095875"/>
          <p14:tracePt t="62397" x="3817938" y="5105400"/>
          <p14:tracePt t="62740" x="3817938" y="5113338"/>
          <p14:tracePt t="62911" x="3817938" y="5105400"/>
          <p14:tracePt t="62916" x="3817938" y="5076825"/>
          <p14:tracePt t="62924" x="3817938" y="5049838"/>
          <p14:tracePt t="62932" x="3808413" y="5003800"/>
          <p14:tracePt t="62940" x="3781425" y="4940300"/>
          <p14:tracePt t="62948" x="3744913" y="4876800"/>
          <p14:tracePt t="62956" x="3708400" y="4794250"/>
          <p14:tracePt t="62965" x="3689350" y="4721225"/>
          <p14:tracePt t="62973" x="3671888" y="4638675"/>
          <p14:tracePt t="62981" x="3652838" y="4565650"/>
          <p14:tracePt t="62988" x="3652838" y="4511675"/>
          <p14:tracePt t="62998" x="3625850" y="4429125"/>
          <p14:tracePt t="63004" x="3616325" y="4337050"/>
          <p14:tracePt t="63013" x="3616325" y="4264025"/>
          <p14:tracePt t="63020" x="3589338" y="4164013"/>
          <p14:tracePt t="63029" x="3589338" y="4017963"/>
          <p14:tracePt t="63036" x="3589338" y="3944938"/>
          <p14:tracePt t="63046" x="3589338" y="3871913"/>
          <p14:tracePt t="63052" x="3579813" y="3825875"/>
          <p14:tracePt t="63062" x="3570288" y="3798888"/>
          <p14:tracePt t="63068" x="3552825" y="3779838"/>
          <p14:tracePt t="63078" x="3543300" y="3752850"/>
          <p14:tracePt t="63084" x="3543300" y="3716338"/>
          <p14:tracePt t="63094" x="3543300" y="3706813"/>
          <p14:tracePt t="63100" x="3525838" y="3679825"/>
          <p14:tracePt t="63111" x="3516313" y="3662363"/>
          <p14:tracePt t="63115" x="3497263" y="3643313"/>
          <p14:tracePt t="63124" x="3497263" y="3625850"/>
          <p14:tracePt t="63131" x="3489325" y="3606800"/>
          <p14:tracePt t="63140" x="3479800" y="3606800"/>
          <p14:tracePt t="63156" x="3470275" y="3597275"/>
          <p14:tracePt t="63172" x="3452813" y="3579813"/>
          <p14:tracePt t="63179" x="3443288" y="3570288"/>
          <p14:tracePt t="63188" x="3433763" y="3552825"/>
          <p14:tracePt t="63196" x="3416300" y="3533775"/>
          <p14:tracePt t="63204" x="3379788" y="3516313"/>
          <p14:tracePt t="63212" x="3360738" y="3487738"/>
          <p14:tracePt t="63220" x="3333750" y="3460750"/>
          <p14:tracePt t="63228" x="3314700" y="3443288"/>
          <p14:tracePt t="63235" x="3270250" y="3414713"/>
          <p14:tracePt t="63244" x="3260725" y="3414713"/>
          <p14:tracePt t="63252" x="3241675" y="3397250"/>
          <p14:tracePt t="63261" x="3232150" y="3387725"/>
          <p14:tracePt t="63285" x="3232150" y="3370263"/>
          <p14:tracePt t="63325" x="3224213" y="3360738"/>
          <p14:tracePt t="63349" x="3214688" y="3351213"/>
          <p14:tracePt t="63397" x="3205163" y="3351213"/>
          <p14:tracePt t="63414" x="3195638" y="3351213"/>
          <p14:tracePt t="63484" x="3187700" y="3351213"/>
          <p14:tracePt t="63494" x="3178175" y="3351213"/>
          <p14:tracePt t="63510" x="3168650" y="3351213"/>
          <p14:tracePt t="63516" x="3151188" y="3351213"/>
          <p14:tracePt t="63540" x="3132138" y="3351213"/>
          <p14:tracePt t="63548" x="3132138" y="3360738"/>
          <p14:tracePt t="63564" x="3105150" y="3387725"/>
          <p14:tracePt t="63572" x="3095625" y="3397250"/>
          <p14:tracePt t="63584" x="3086100" y="3424238"/>
          <p14:tracePt t="63588" x="3059113" y="3470275"/>
          <p14:tracePt t="63597" x="3049588" y="3524250"/>
          <p14:tracePt t="63604" x="3049588" y="3570288"/>
          <p14:tracePt t="63615" x="3022600" y="3625850"/>
          <p14:tracePt t="63620" x="3022600" y="3679825"/>
          <p14:tracePt t="63628" x="3022600" y="3735388"/>
          <p14:tracePt t="63636" x="3022600" y="3816350"/>
          <p14:tracePt t="63646" x="3022600" y="3871913"/>
          <p14:tracePt t="63652" x="3022600" y="3927475"/>
          <p14:tracePt t="63664" x="3022600" y="4000500"/>
          <p14:tracePt t="63668" x="3022600" y="4073525"/>
          <p14:tracePt t="63680" x="3022600" y="4219575"/>
          <p14:tracePt t="63685" x="3022600" y="4292600"/>
          <p14:tracePt t="63697" x="3022600" y="4365625"/>
          <p14:tracePt t="63700" x="3032125" y="4483100"/>
          <p14:tracePt t="63709" x="3059113" y="4556125"/>
          <p14:tracePt t="63717" x="3059113" y="4629150"/>
          <p14:tracePt t="63727" x="3068638" y="4711700"/>
          <p14:tracePt t="63733" x="3095625" y="4738688"/>
          <p14:tracePt t="63740" x="3105150" y="4794250"/>
          <p14:tracePt t="63748" x="3105150" y="4811713"/>
          <p14:tracePt t="63756" x="3105150" y="4867275"/>
          <p14:tracePt t="63764" x="3105150" y="4903788"/>
          <p14:tracePt t="63772" x="3122613" y="4922838"/>
          <p14:tracePt t="63781" x="3122613" y="4930775"/>
          <p14:tracePt t="63788" x="3122613" y="4940300"/>
          <p14:tracePt t="63799" x="3122613" y="4959350"/>
          <p14:tracePt t="63804" x="3122613" y="4976813"/>
          <p14:tracePt t="63813" x="3122613" y="4986338"/>
          <p14:tracePt t="63820" x="3122613" y="5003800"/>
          <p14:tracePt t="63830" x="3122613" y="5032375"/>
          <p14:tracePt t="63836" x="3122613" y="5049838"/>
          <p14:tracePt t="63846" x="3122613" y="5076825"/>
          <p14:tracePt t="63852" x="3132138" y="5122863"/>
          <p14:tracePt t="63863" x="3151188" y="5149850"/>
          <p14:tracePt t="63868" x="3151188" y="5178425"/>
          <p14:tracePt t="63879" x="3151188" y="5195888"/>
          <p14:tracePt t="63901" x="3195638" y="5278438"/>
          <p14:tracePt t="63911" x="3195638" y="5295900"/>
          <p14:tracePt t="63916" x="3195638" y="5324475"/>
          <p14:tracePt t="63924" x="3205163" y="5368925"/>
          <p14:tracePt t="63932" x="3214688" y="5387975"/>
          <p14:tracePt t="63940" x="3214688" y="5397500"/>
          <p14:tracePt t="63948" x="3214688" y="5414963"/>
          <p14:tracePt t="63956" x="3214688" y="5451475"/>
          <p14:tracePt t="63965" x="3214688" y="5470525"/>
          <p14:tracePt t="63989" x="3214688" y="5487988"/>
          <p14:tracePt t="64004" x="3214688" y="5514975"/>
          <p14:tracePt t="64036" x="3214688" y="5524500"/>
          <p14:tracePt t="64045" x="3214688" y="5543550"/>
          <p14:tracePt t="64364" x="3214688" y="5551488"/>
          <p14:tracePt t="64380" x="3214688" y="5570538"/>
          <p14:tracePt t="64388" x="3214688" y="5580063"/>
          <p14:tracePt t="64397" x="3214688" y="5597525"/>
          <p14:tracePt t="64404" x="3214688" y="5634038"/>
          <p14:tracePt t="64414" x="3232150" y="5661025"/>
          <p14:tracePt t="64420" x="3270250" y="5697538"/>
          <p14:tracePt t="64429" x="3287713" y="5707063"/>
          <p14:tracePt t="64436" x="3343275" y="5726113"/>
          <p14:tracePt t="64447" x="3424238" y="5780088"/>
          <p14:tracePt t="64452" x="3489325" y="5807075"/>
          <p14:tracePt t="64463" x="3533775" y="5816600"/>
          <p14:tracePt t="64468" x="3570288" y="5835650"/>
          <p14:tracePt t="64478" x="3652838" y="5881688"/>
          <p14:tracePt t="64484" x="3671888" y="5889625"/>
          <p14:tracePt t="64497" x="3735388" y="5908675"/>
          <p14:tracePt t="64500" x="3744913" y="5908675"/>
          <p14:tracePt t="64512" x="3744913" y="5918200"/>
          <p14:tracePt t="65573" x="3752850" y="5918200"/>
          <p14:tracePt t="65581" x="3789363" y="5918200"/>
          <p14:tracePt t="65588" x="3935413" y="5918200"/>
          <p14:tracePt t="65597" x="4192588" y="5889625"/>
          <p14:tracePt t="65604" x="4602163" y="5780088"/>
          <p14:tracePt t="65614" x="5105400" y="5707063"/>
          <p14:tracePt t="65620" x="5653088" y="5607050"/>
          <p14:tracePt t="65629" x="6292850" y="5368925"/>
          <p14:tracePt t="65636" x="6959600" y="5159375"/>
          <p14:tracePt t="65646" x="7516813" y="5003800"/>
          <p14:tracePt t="65652" x="8191500" y="4757738"/>
          <p14:tracePt t="65664" x="8731250" y="4502150"/>
          <p14:tracePt t="65668" x="9223375" y="4310063"/>
          <p14:tracePt t="65680" x="9644063" y="4146550"/>
          <p14:tracePt t="65684" x="10072688" y="3954463"/>
          <p14:tracePt t="65695" x="10383838" y="3825875"/>
          <p14:tracePt t="65700" x="10694988" y="3706813"/>
          <p14:tracePt t="65712" x="10904538" y="3597275"/>
          <p14:tracePt t="65716" x="11068050" y="3533775"/>
          <p14:tracePt t="65725" x="11223625" y="3497263"/>
          <p14:tracePt t="65734" x="11352213" y="3451225"/>
          <p14:tracePt t="65740" x="11452225" y="3424238"/>
          <p14:tracePt t="65748" x="11488738" y="3414713"/>
          <p14:tracePt t="65756" x="11507788" y="3414713"/>
          <p14:tracePt t="65765" x="11544300" y="3387725"/>
          <p14:tracePt t="65772" x="11552238" y="3387725"/>
          <p14:tracePt t="65788" x="11571288" y="3387725"/>
          <p14:tracePt t="65798" x="11580813" y="3387725"/>
          <p14:tracePt t="65804" x="11598275" y="3387725"/>
          <p14:tracePt t="65813" x="11607800" y="3387725"/>
          <p14:tracePt t="65820" x="11634788" y="3378200"/>
          <p14:tracePt t="65830" x="11653838" y="3360738"/>
          <p14:tracePt t="65836" x="11661775" y="3360738"/>
          <p14:tracePt t="65845" x="11690350" y="3341688"/>
          <p14:tracePt t="65852" x="11744325" y="3305175"/>
          <p14:tracePt t="65862" x="11807825" y="3287713"/>
          <p14:tracePt t="65868" x="11909425" y="3241675"/>
          <p14:tracePt t="65879" x="11982450" y="3205163"/>
          <p14:tracePt t="65884" x="12063413" y="3205163"/>
          <p14:tracePt t="65899" x="12109450" y="3178175"/>
          <p14:tracePt t="65941" x="12145963" y="3232150"/>
          <p14:tracePt t="65948" x="12182475" y="327818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482EDEA2-607B-4874-965C-DEAD7C24AF5D}" type="slidenum">
              <a:rPr lang="en-US" altLang="en-US" sz="2400">
                <a:solidFill>
                  <a:schemeClr val="tx2"/>
                </a:solidFill>
              </a:rPr>
              <a:pPr>
                <a:spcBef>
                  <a:spcPct val="0"/>
                </a:spcBef>
                <a:buClrTx/>
                <a:buSzTx/>
                <a:buFontTx/>
                <a:buNone/>
              </a:pPr>
              <a:t>21</a:t>
            </a:fld>
            <a:endParaRPr lang="en-US" altLang="en-US" sz="2400">
              <a:solidFill>
                <a:schemeClr val="tx2"/>
              </a:solidFill>
            </a:endParaRPr>
          </a:p>
        </p:txBody>
      </p:sp>
      <p:sp>
        <p:nvSpPr>
          <p:cNvPr id="43011" name="Rectangle 3"/>
          <p:cNvSpPr>
            <a:spLocks noGrp="1" noChangeArrowheads="1"/>
          </p:cNvSpPr>
          <p:nvPr>
            <p:ph type="body" idx="1"/>
          </p:nvPr>
        </p:nvSpPr>
        <p:spPr>
          <a:xfrm>
            <a:off x="1113183" y="685800"/>
            <a:ext cx="9998765" cy="5410200"/>
          </a:xfrm>
        </p:spPr>
        <p:txBody>
          <a:bodyPr>
            <a:normAutofit/>
          </a:bodyPr>
          <a:lstStyle/>
          <a:p>
            <a:pPr marL="0" indent="0" eaLnBrk="1" hangingPunct="1">
              <a:buNone/>
            </a:pPr>
            <a:r>
              <a:rPr lang="en-US" altLang="en-US" b="1" dirty="0" err="1">
                <a:solidFill>
                  <a:srgbClr val="000000"/>
                </a:solidFill>
              </a:rPr>
              <a:t>Contoh</a:t>
            </a:r>
            <a:r>
              <a:rPr lang="en-US" altLang="en-US" b="1" dirty="0">
                <a:solidFill>
                  <a:srgbClr val="000000"/>
                </a:solidFill>
              </a:rPr>
              <a:t> 2:</a:t>
            </a:r>
          </a:p>
          <a:p>
            <a:pPr eaLnBrk="1" hangingPunct="1">
              <a:buFontTx/>
              <a:buNone/>
            </a:pPr>
            <a:endParaRPr lang="en-US" altLang="en-US" dirty="0">
              <a:solidFill>
                <a:srgbClr val="000000"/>
              </a:solidFill>
            </a:endParaRPr>
          </a:p>
          <a:p>
            <a:pPr eaLnBrk="1" hangingPunct="1">
              <a:buFontTx/>
              <a:buNone/>
            </a:pPr>
            <a:r>
              <a:rPr lang="en-GB" altLang="en-US" dirty="0" err="1">
                <a:solidFill>
                  <a:srgbClr val="000000"/>
                </a:solidFill>
                <a:cs typeface="Times New Roman" panose="02020603050405020304" pitchFamily="18" charset="0"/>
              </a:rPr>
              <a:t>Plainteks</a:t>
            </a:r>
            <a:r>
              <a:rPr lang="en-GB" altLang="en-US" dirty="0">
                <a:solidFill>
                  <a:srgbClr val="000000"/>
                </a:solidFill>
                <a:cs typeface="Times New Roman" panose="02020603050405020304" pitchFamily="18" charset="0"/>
              </a:rPr>
              <a:t>	: </a:t>
            </a:r>
            <a:r>
              <a:rPr lang="en-GB" altLang="en-US" b="1" dirty="0" err="1">
                <a:solidFill>
                  <a:srgbClr val="FF0000"/>
                </a:solidFill>
                <a:latin typeface="Courier New" panose="02070309020205020404" pitchFamily="49" charset="0"/>
                <a:cs typeface="Courier New" panose="02070309020205020404" pitchFamily="49" charset="0"/>
              </a:rPr>
              <a:t>crypto</a:t>
            </a:r>
            <a:r>
              <a:rPr lang="en-GB" altLang="en-US" dirty="0" err="1">
                <a:solidFill>
                  <a:srgbClr val="000000"/>
                </a:solidFill>
                <a:latin typeface="Courier New" panose="02070309020205020404" pitchFamily="49" charset="0"/>
                <a:cs typeface="Courier New" panose="02070309020205020404" pitchFamily="49" charset="0"/>
              </a:rPr>
              <a:t>isshortfor</a:t>
            </a:r>
            <a:r>
              <a:rPr lang="en-GB" altLang="en-US" b="1" dirty="0" err="1">
                <a:solidFill>
                  <a:srgbClr val="FF0000"/>
                </a:solidFill>
                <a:latin typeface="Courier New" panose="02070309020205020404" pitchFamily="49" charset="0"/>
                <a:cs typeface="Courier New" panose="02070309020205020404" pitchFamily="49" charset="0"/>
              </a:rPr>
              <a:t>crypto</a:t>
            </a:r>
            <a:r>
              <a:rPr lang="en-GB" altLang="en-US" dirty="0" err="1">
                <a:solidFill>
                  <a:srgbClr val="000000"/>
                </a:solidFill>
                <a:latin typeface="Courier New" panose="02070309020205020404" pitchFamily="49" charset="0"/>
                <a:cs typeface="Courier New" panose="02070309020205020404" pitchFamily="49" charset="0"/>
              </a:rPr>
              <a:t>graphy</a:t>
            </a:r>
            <a:endParaRPr lang="en-GB" altLang="en-US" dirty="0">
              <a:solidFill>
                <a:srgbClr val="000000"/>
              </a:solidFill>
              <a:latin typeface="Courier New" panose="02070309020205020404" pitchFamily="49" charset="0"/>
              <a:cs typeface="Courier New" panose="02070309020205020404" pitchFamily="49" charset="0"/>
            </a:endParaRPr>
          </a:p>
          <a:p>
            <a:pPr eaLnBrk="1" hangingPunct="1">
              <a:buFontTx/>
              <a:buNone/>
            </a:pP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a:t>
            </a:r>
            <a:r>
              <a:rPr lang="en-GB" altLang="en-US" dirty="0" err="1">
                <a:solidFill>
                  <a:srgbClr val="000000"/>
                </a:solidFill>
                <a:latin typeface="Courier New" panose="02070309020205020404" pitchFamily="49" charset="0"/>
                <a:cs typeface="Courier New" panose="02070309020205020404" pitchFamily="49" charset="0"/>
              </a:rPr>
              <a:t>abcdefabcdefabcdefabcdefabcd</a:t>
            </a:r>
            <a:endParaRPr lang="en-GB" altLang="en-US" dirty="0">
              <a:solidFill>
                <a:srgbClr val="000000"/>
              </a:solidFill>
              <a:cs typeface="Times New Roman" panose="02020603050405020304" pitchFamily="18" charset="0"/>
            </a:endParaRPr>
          </a:p>
          <a:p>
            <a:pPr algn="just" eaLnBrk="1" hangingPunct="1">
              <a:buFontTx/>
              <a:buNone/>
            </a:pP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 </a:t>
            </a:r>
            <a:r>
              <a:rPr lang="en-GB" altLang="en-US" b="1" dirty="0">
                <a:solidFill>
                  <a:srgbClr val="000000"/>
                </a:solidFill>
                <a:latin typeface="Courier New" panose="02070309020205020404" pitchFamily="49" charset="0"/>
                <a:cs typeface="Courier New" panose="02070309020205020404" pitchFamily="49" charset="0"/>
              </a:rPr>
              <a:t>CSASXT</a:t>
            </a:r>
            <a:r>
              <a:rPr lang="en-GB" altLang="en-US" dirty="0">
                <a:solidFill>
                  <a:srgbClr val="000000"/>
                </a:solidFill>
                <a:latin typeface="Courier New" panose="02070309020205020404" pitchFamily="49" charset="0"/>
                <a:cs typeface="Courier New" panose="02070309020205020404" pitchFamily="49" charset="0"/>
              </a:rPr>
              <a:t>ITUKWSTGQU</a:t>
            </a:r>
            <a:r>
              <a:rPr lang="en-GB" altLang="en-US" b="1" dirty="0">
                <a:solidFill>
                  <a:srgbClr val="000000"/>
                </a:solidFill>
                <a:latin typeface="Courier New" panose="02070309020205020404" pitchFamily="49" charset="0"/>
                <a:cs typeface="Courier New" panose="02070309020205020404" pitchFamily="49" charset="0"/>
              </a:rPr>
              <a:t>CWYQVR</a:t>
            </a:r>
            <a:r>
              <a:rPr lang="en-GB" altLang="en-US" dirty="0">
                <a:solidFill>
                  <a:srgbClr val="000000"/>
                </a:solidFill>
                <a:latin typeface="Courier New" panose="02070309020205020404" pitchFamily="49" charset="0"/>
                <a:cs typeface="Courier New" panose="02070309020205020404" pitchFamily="49" charset="0"/>
              </a:rPr>
              <a:t>KWAQJB</a:t>
            </a:r>
            <a:endParaRPr lang="en-GB" altLang="en-US" dirty="0">
              <a:solidFill>
                <a:srgbClr val="000000"/>
              </a:solidFill>
              <a:cs typeface="Times New Roman" panose="02020603050405020304" pitchFamily="18" charset="0"/>
            </a:endParaRPr>
          </a:p>
          <a:p>
            <a:pPr eaLnBrk="1" hangingPunct="1">
              <a:buFontTx/>
              <a:buNone/>
            </a:pPr>
            <a:endParaRPr lang="en-US" altLang="en-US" dirty="0">
              <a:solidFill>
                <a:srgbClr val="000000"/>
              </a:solidFill>
            </a:endParaRPr>
          </a:p>
          <a:p>
            <a:pPr eaLnBrk="1" hangingPunct="1"/>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contoh</a:t>
            </a:r>
            <a:r>
              <a:rPr lang="en-GB" altLang="en-US" dirty="0">
                <a:solidFill>
                  <a:srgbClr val="000000"/>
                </a:solidFill>
                <a:cs typeface="Times New Roman" panose="02020603050405020304" pitchFamily="18" charset="0"/>
              </a:rPr>
              <a:t> di </a:t>
            </a:r>
            <a:r>
              <a:rPr lang="en-GB" altLang="en-US" dirty="0" err="1">
                <a:solidFill>
                  <a:srgbClr val="000000"/>
                </a:solidFill>
                <a:cs typeface="Times New Roman" panose="02020603050405020304" pitchFamily="18" charset="0"/>
              </a:rPr>
              <a:t>atas</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dienkripsi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r>
              <a:rPr lang="en-GB" altLang="en-US" dirty="0">
                <a:solidFill>
                  <a:srgbClr val="000000"/>
                </a:solidFill>
                <a:cs typeface="Times New Roman" panose="02020603050405020304" pitchFamily="18" charset="0"/>
              </a:rPr>
              <a:t>. </a:t>
            </a:r>
          </a:p>
          <a:p>
            <a:pPr eaLnBrk="1" hangingPunct="1"/>
            <a:endParaRPr lang="en-GB" altLang="en-US" dirty="0">
              <a:solidFill>
                <a:srgbClr val="000000"/>
              </a:solidFill>
              <a:cs typeface="Times New Roman" panose="02020603050405020304" pitchFamily="18" charset="0"/>
            </a:endParaRPr>
          </a:p>
          <a:p>
            <a:pPr eaLnBrk="1" hangingPunct="1"/>
            <a:r>
              <a:rPr lang="en-GB" altLang="en-US" dirty="0" err="1">
                <a:solidFill>
                  <a:srgbClr val="000000"/>
                </a:solidFill>
                <a:cs typeface="Times New Roman" panose="02020603050405020304" pitchFamily="18" charset="0"/>
              </a:rPr>
              <a:t>Mengapa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bisa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demikian</a:t>
            </a:r>
            <a:r>
              <a:rPr lang="en-GB" altLang="en-US" dirty="0">
                <a:solidFill>
                  <a:srgbClr val="000000"/>
                </a:solidFill>
                <a:cs typeface="Times New Roman" panose="02020603050405020304" pitchFamily="18" charset="0"/>
              </a:rPr>
              <a:t>?</a:t>
            </a:r>
            <a:endParaRPr lang="en-US" altLang="en-US" dirty="0">
              <a:solidFill>
                <a:srgbClr val="000000"/>
              </a:solidFill>
              <a:cs typeface="Times New Roman" panose="02020603050405020304" pitchFamily="18" charset="0"/>
            </a:endParaRPr>
          </a:p>
        </p:txBody>
      </p:sp>
      <p:sp>
        <p:nvSpPr>
          <p:cNvPr id="43012"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pic>
        <p:nvPicPr>
          <p:cNvPr id="2" name="Audio 1">
            <a:hlinkClick r:id="" action="ppaction://media"/>
            <a:extLst>
              <a:ext uri="{FF2B5EF4-FFF2-40B4-BE49-F238E27FC236}">
                <a16:creationId xmlns:a16="http://schemas.microsoft.com/office/drawing/2014/main" id="{CD5E0D09-A927-4B65-AF54-18D9F68CC2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6061522"/>
      </p:ext>
    </p:extLst>
  </p:cSld>
  <p:clrMapOvr>
    <a:masterClrMapping/>
  </p:clrMapOvr>
  <mc:AlternateContent xmlns:mc="http://schemas.openxmlformats.org/markup-compatibility/2006" xmlns:p14="http://schemas.microsoft.com/office/powerpoint/2010/main">
    <mc:Choice Requires="p14">
      <p:transition spd="slow" p14:dur="2000" advTm="41224"/>
    </mc:Choice>
    <mc:Fallback xmlns="">
      <p:transition spd="slow" advTm="41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7" x="11690350" y="3260725"/>
          <p14:tracePt t="105" x="11352213" y="3260725"/>
          <p14:tracePt t="112" x="10977563" y="3260725"/>
          <p14:tracePt t="124" x="10712450" y="3260725"/>
          <p14:tracePt t="128" x="10447338" y="3260725"/>
          <p14:tracePt t="138" x="10228263" y="3260725"/>
          <p14:tracePt t="144" x="9999663" y="3260725"/>
          <p14:tracePt t="153" x="9817100" y="3260725"/>
          <p14:tracePt t="160" x="9598025" y="3260725"/>
          <p14:tracePt t="168" x="9332913" y="3260725"/>
          <p14:tracePt t="176" x="9013825" y="3224213"/>
          <p14:tracePt t="184" x="8748713" y="3205163"/>
          <p14:tracePt t="193" x="8466138" y="3168650"/>
          <p14:tracePt t="200" x="8191500" y="3151188"/>
          <p14:tracePt t="209" x="7945438" y="3114675"/>
          <p14:tracePt t="216" x="7634288" y="3095625"/>
          <p14:tracePt t="226" x="7388225" y="3041650"/>
          <p14:tracePt t="232" x="7105650" y="3005138"/>
          <p14:tracePt t="241" x="6923088" y="3005138"/>
          <p14:tracePt t="249" x="6740525" y="2986088"/>
          <p14:tracePt t="257" x="6575425" y="2986088"/>
          <p14:tracePt t="264" x="6446838" y="2986088"/>
          <p14:tracePt t="274" x="6319838" y="2986088"/>
          <p14:tracePt t="280" x="6227763" y="2986088"/>
          <p14:tracePt t="291" x="6100763" y="2986088"/>
          <p14:tracePt t="296" x="5991225" y="2986088"/>
          <p14:tracePt t="307" x="5899150" y="2986088"/>
          <p14:tracePt t="312" x="5789613" y="2986088"/>
          <p14:tracePt t="323" x="5662613" y="2986088"/>
          <p14:tracePt t="328" x="5534025" y="2986088"/>
          <p14:tracePt t="340" x="5370513" y="2986088"/>
          <p14:tracePt t="345" x="5205413" y="2986088"/>
          <p14:tracePt t="352" x="4986338" y="2986088"/>
          <p14:tracePt t="360" x="4803775" y="2959100"/>
          <p14:tracePt t="373" x="4621213" y="2940050"/>
          <p14:tracePt t="378" x="4465638" y="2913063"/>
          <p14:tracePt t="385" x="4283075" y="2876550"/>
          <p14:tracePt t="395" x="4173538" y="2849563"/>
          <p14:tracePt t="400" x="4073525" y="2813050"/>
          <p14:tracePt t="409" x="3963988" y="2784475"/>
          <p14:tracePt t="416" x="3881438" y="2767013"/>
          <p14:tracePt t="425" x="3835400" y="2747963"/>
          <p14:tracePt t="432" x="3798888" y="2740025"/>
          <p14:tracePt t="443" x="3716338" y="2711450"/>
          <p14:tracePt t="449" x="3662363" y="2693988"/>
          <p14:tracePt t="457" x="3625850" y="2693988"/>
          <p14:tracePt t="464" x="3589338" y="2693988"/>
          <p14:tracePt t="474" x="3543300" y="2674938"/>
          <p14:tracePt t="480" x="3506788" y="2667000"/>
          <p14:tracePt t="491" x="3470275" y="2667000"/>
          <p14:tracePt t="496" x="3416300" y="2667000"/>
          <p14:tracePt t="507" x="3379788" y="2667000"/>
          <p14:tracePt t="512" x="3351213" y="2667000"/>
          <p14:tracePt t="524" x="3278188" y="2667000"/>
          <p14:tracePt t="528" x="3187700" y="2667000"/>
          <p14:tracePt t="539" x="3086100" y="2638425"/>
          <p14:tracePt t="545" x="2995613" y="2638425"/>
          <p14:tracePt t="553" x="2903538" y="2620963"/>
          <p14:tracePt t="560" x="2813050" y="2593975"/>
          <p14:tracePt t="568" x="2713038" y="2584450"/>
          <p14:tracePt t="577" x="2684463" y="2584450"/>
          <p14:tracePt t="1138" x="2676525" y="2584450"/>
          <p14:tracePt t="1168" x="2667000" y="2593975"/>
          <p14:tracePt t="1408" x="2657475" y="2593975"/>
          <p14:tracePt t="1432" x="2657475" y="2601913"/>
          <p14:tracePt t="1442" x="2657475" y="2611438"/>
          <p14:tracePt t="1523" x="2667000" y="2611438"/>
          <p14:tracePt t="1544" x="2676525" y="2611438"/>
          <p14:tracePt t="1560" x="2693988" y="2630488"/>
          <p14:tracePt t="1568" x="2713038" y="2638425"/>
          <p14:tracePt t="1576" x="2720975" y="2638425"/>
          <p14:tracePt t="1585" x="2749550" y="2657475"/>
          <p14:tracePt t="1593" x="2757488" y="2657475"/>
          <p14:tracePt t="1600" x="2776538" y="2657475"/>
          <p14:tracePt t="1610" x="2803525" y="2667000"/>
          <p14:tracePt t="1616" x="2813050" y="2667000"/>
          <p14:tracePt t="1624" x="2849563" y="2674938"/>
          <p14:tracePt t="1632" x="2867025" y="2684463"/>
          <p14:tracePt t="1640" x="2886075" y="2684463"/>
          <p14:tracePt t="1648" x="2895600" y="2684463"/>
          <p14:tracePt t="1657" x="2903538" y="2693988"/>
          <p14:tracePt t="1664" x="2913063" y="2693988"/>
          <p14:tracePt t="1760" x="2932113" y="2693988"/>
          <p14:tracePt t="1872" x="2940050" y="2693988"/>
          <p14:tracePt t="1896" x="2959100" y="2693988"/>
          <p14:tracePt t="1905" x="2968625" y="2693988"/>
          <p14:tracePt t="1912" x="2976563" y="2693988"/>
          <p14:tracePt t="1924" x="3013075" y="2693988"/>
          <p14:tracePt t="1929" x="3041650" y="2693988"/>
          <p14:tracePt t="1941" x="3068638" y="2693988"/>
          <p14:tracePt t="1944" x="3095625" y="2693988"/>
          <p14:tracePt t="1952" x="3141663" y="2693988"/>
          <p14:tracePt t="1961" x="3159125" y="2693988"/>
          <p14:tracePt t="1968" x="3168650" y="2693988"/>
          <p14:tracePt t="2976" x="3168650" y="2703513"/>
          <p14:tracePt t="3089" x="3168650" y="2711450"/>
          <p14:tracePt t="3112" x="3168650" y="2730500"/>
          <p14:tracePt t="3122" x="3187700" y="2740025"/>
          <p14:tracePt t="3128" x="3195638" y="2747963"/>
          <p14:tracePt t="3138" x="3214688" y="2747963"/>
          <p14:tracePt t="3152" x="3241675" y="2747963"/>
          <p14:tracePt t="3161" x="3278188" y="2747963"/>
          <p14:tracePt t="3168" x="3306763" y="2747963"/>
          <p14:tracePt t="3177" x="3360738" y="2747963"/>
          <p14:tracePt t="3184" x="3370263" y="2747963"/>
          <p14:tracePt t="3192" x="3379788" y="2747963"/>
          <p14:tracePt t="3200" x="3387725" y="2747963"/>
          <p14:tracePt t="3249" x="3397250" y="2747963"/>
          <p14:tracePt t="3400" x="3397250" y="2757488"/>
          <p14:tracePt t="3425" x="3379788" y="2757488"/>
          <p14:tracePt t="3448" x="3360738" y="2757488"/>
          <p14:tracePt t="3457" x="3351213" y="2757488"/>
          <p14:tracePt t="3464" x="3333750" y="2757488"/>
          <p14:tracePt t="3473" x="3306763" y="2757488"/>
          <p14:tracePt t="3490" x="3297238" y="2757488"/>
          <p14:tracePt t="3520" x="3278188" y="2757488"/>
          <p14:tracePt t="3593" x="3270250" y="2757488"/>
          <p14:tracePt t="3696" x="3270250" y="2747963"/>
          <p14:tracePt t="3722" x="3278188" y="2740025"/>
          <p14:tracePt t="5225" x="3287713" y="2740025"/>
          <p14:tracePt t="5328" x="3297238" y="2730500"/>
          <p14:tracePt t="5352" x="3297238" y="2720975"/>
          <p14:tracePt t="5706" x="3306763" y="2693988"/>
          <p14:tracePt t="5712" x="3324225" y="2684463"/>
          <p14:tracePt t="5723" x="3333750" y="2684463"/>
          <p14:tracePt t="5728" x="3343275" y="2684463"/>
          <p14:tracePt t="5739" x="3379788" y="2674938"/>
          <p14:tracePt t="5745" x="3387725" y="2667000"/>
          <p14:tracePt t="5880" x="3406775" y="2657475"/>
          <p14:tracePt t="5894" x="3416300" y="2657475"/>
          <p14:tracePt t="5897" x="3424238" y="2657475"/>
          <p14:tracePt t="5910" x="3452813" y="2638425"/>
          <p14:tracePt t="5913" x="3470275" y="2638425"/>
          <p14:tracePt t="5924" x="3489325" y="2638425"/>
          <p14:tracePt t="5928" x="3497263" y="2630488"/>
          <p14:tracePt t="5969" x="3525838" y="2630488"/>
          <p14:tracePt t="5976" x="3543300" y="2611438"/>
          <p14:tracePt t="5984" x="3552825" y="2611438"/>
          <p14:tracePt t="5993" x="3570288" y="2611438"/>
          <p14:tracePt t="6000" x="3606800" y="2611438"/>
          <p14:tracePt t="6008" x="3625850" y="2611438"/>
          <p14:tracePt t="6016" x="3652838" y="2611438"/>
          <p14:tracePt t="6025" x="3671888" y="2611438"/>
          <p14:tracePt t="6032" x="3679825" y="2611438"/>
          <p14:tracePt t="6073" x="3689350" y="2611438"/>
          <p14:tracePt t="6080" x="3698875" y="2611438"/>
          <p14:tracePt t="6096" x="3708400" y="2611438"/>
          <p14:tracePt t="6208" x="3716338" y="2601913"/>
          <p14:tracePt t="6512" x="3735388" y="2601913"/>
          <p14:tracePt t="6545" x="3752850" y="2601913"/>
          <p14:tracePt t="6560" x="3781425" y="2601913"/>
          <p14:tracePt t="6568" x="3808413" y="2601913"/>
          <p14:tracePt t="6576" x="3825875" y="2601913"/>
          <p14:tracePt t="6592" x="3844925" y="2601913"/>
          <p14:tracePt t="6600" x="3862388" y="2601913"/>
          <p14:tracePt t="6609" x="3881438" y="2601913"/>
          <p14:tracePt t="6616" x="3898900" y="2601913"/>
          <p14:tracePt t="6945" x="3908425" y="2601913"/>
          <p14:tracePt t="6954" x="3935413" y="2601913"/>
          <p14:tracePt t="6960" x="3944938" y="2601913"/>
          <p14:tracePt t="6968" x="3954463" y="2601913"/>
          <p14:tracePt t="6984" x="3971925" y="2601913"/>
          <p14:tracePt t="6993" x="4000500" y="2601913"/>
          <p14:tracePt t="7001" x="4037013" y="2601913"/>
          <p14:tracePt t="7009" x="4073525" y="2601913"/>
          <p14:tracePt t="7016" x="4090988" y="2601913"/>
          <p14:tracePt t="7025" x="4110038" y="2601913"/>
          <p14:tracePt t="7032" x="4119563" y="2601913"/>
          <p14:tracePt t="7041" x="4127500" y="2601913"/>
          <p14:tracePt t="7376" x="4156075" y="2601913"/>
          <p14:tracePt t="7392" x="4192588" y="2601913"/>
          <p14:tracePt t="7400" x="4210050" y="2601913"/>
          <p14:tracePt t="7409" x="4219575" y="2601913"/>
          <p14:tracePt t="7416" x="4229100" y="2601913"/>
          <p14:tracePt t="7457" x="4246563" y="2601913"/>
          <p14:tracePt t="7473" x="4265613" y="2593975"/>
          <p14:tracePt t="7491" x="4283075" y="2574925"/>
          <p14:tracePt t="7512" x="4319588" y="2574925"/>
          <p14:tracePt t="7522" x="4346575" y="2574925"/>
          <p14:tracePt t="7528" x="4375150" y="2574925"/>
          <p14:tracePt t="7538" x="4392613" y="2574925"/>
          <p14:tracePt t="9322" x="4402138" y="2557463"/>
          <p14:tracePt t="9328" x="4392613" y="2528888"/>
          <p14:tracePt t="9338" x="4375150" y="2511425"/>
          <p14:tracePt t="9346" x="4329113" y="2484438"/>
          <p14:tracePt t="9352" x="4283075" y="2447925"/>
          <p14:tracePt t="9362" x="4246563" y="2438400"/>
          <p14:tracePt t="9368" x="4219575" y="2419350"/>
          <p14:tracePt t="9377" x="4173538" y="2382838"/>
          <p14:tracePt t="9384" x="4146550" y="2365375"/>
          <p14:tracePt t="9416" x="4137025" y="2338388"/>
          <p14:tracePt t="9472" x="4127500" y="2328863"/>
          <p14:tracePt t="9491" x="4127500" y="2319338"/>
          <p14:tracePt t="9506" x="4119563" y="2309813"/>
          <p14:tracePt t="9513" x="4100513" y="2301875"/>
          <p14:tracePt t="9528" x="4083050" y="2301875"/>
          <p14:tracePt t="9539" x="4073525" y="2301875"/>
          <p14:tracePt t="9545" x="4054475" y="2301875"/>
          <p14:tracePt t="9553" x="4027488" y="2301875"/>
          <p14:tracePt t="9560" x="4017963" y="2301875"/>
          <p14:tracePt t="9568" x="3981450" y="2292350"/>
          <p14:tracePt t="9577" x="3944938" y="2282825"/>
          <p14:tracePt t="9584" x="3898900" y="2273300"/>
          <p14:tracePt t="9592" x="3844925" y="2273300"/>
          <p14:tracePt t="9600" x="3817938" y="2273300"/>
          <p14:tracePt t="9608" x="3781425" y="2255838"/>
          <p14:tracePt t="9615" x="3771900" y="2255838"/>
          <p14:tracePt t="9663" x="3762375" y="2255838"/>
          <p14:tracePt t="9816" x="3752850" y="2246313"/>
          <p14:tracePt t="10776" x="3762375" y="2246313"/>
          <p14:tracePt t="10784" x="3771900" y="2246313"/>
          <p14:tracePt t="10793" x="3781425" y="2246313"/>
          <p14:tracePt t="10800" x="3817938" y="2246313"/>
          <p14:tracePt t="10808" x="3871913" y="2246313"/>
          <p14:tracePt t="10816" x="3908425" y="2246313"/>
          <p14:tracePt t="10825" x="3990975" y="2246313"/>
          <p14:tracePt t="10832" x="4083050" y="2246313"/>
          <p14:tracePt t="10842" x="4173538" y="2246313"/>
          <p14:tracePt t="10848" x="4273550" y="2246313"/>
          <p14:tracePt t="10858" x="4684713" y="2246313"/>
          <p14:tracePt t="10864" x="4813300" y="2246313"/>
          <p14:tracePt t="10874" x="4940300" y="2246313"/>
          <p14:tracePt t="10893" x="5086350" y="2246313"/>
          <p14:tracePt t="10896" x="5159375" y="2246313"/>
          <p14:tracePt t="10907" x="5187950" y="2246313"/>
          <p14:tracePt t="10912" x="5205413" y="2246313"/>
          <p14:tracePt t="10925" x="5214938" y="2246313"/>
          <p14:tracePt t="10928" x="5232400" y="2246313"/>
          <p14:tracePt t="10942" x="5241925" y="2246313"/>
          <p14:tracePt t="10945" x="5251450" y="2246313"/>
          <p14:tracePt t="10953" x="5268913" y="2246313"/>
          <p14:tracePt t="10960" x="5305425" y="2246313"/>
          <p14:tracePt t="10968" x="5341938" y="2246313"/>
          <p14:tracePt t="10976" x="5397500" y="2246313"/>
          <p14:tracePt t="10984" x="5451475" y="2246313"/>
          <p14:tracePt t="10992" x="5516563" y="2246313"/>
          <p14:tracePt t="11000" x="5570538" y="2246313"/>
          <p14:tracePt t="11009" x="5626100" y="2246313"/>
          <p14:tracePt t="11016" x="5699125" y="2246313"/>
          <p14:tracePt t="11024" x="5772150" y="2246313"/>
          <p14:tracePt t="11033" x="5845175" y="2246313"/>
          <p14:tracePt t="11041" x="5935663" y="2246313"/>
          <p14:tracePt t="11048" x="6027738" y="2246313"/>
          <p14:tracePt t="11058" x="6283325" y="2246313"/>
          <p14:tracePt t="11064" x="6373813" y="2246313"/>
          <p14:tracePt t="11074" x="6538913" y="2246313"/>
          <p14:tracePt t="11080" x="6648450" y="2246313"/>
          <p14:tracePt t="11091" x="6777038" y="2246313"/>
          <p14:tracePt t="11096" x="6867525" y="2246313"/>
          <p14:tracePt t="11107" x="6959600" y="2246313"/>
          <p14:tracePt t="11112" x="7032625" y="2246313"/>
          <p14:tracePt t="11123" x="7059613" y="2246313"/>
          <p14:tracePt t="11128" x="7069138" y="2246313"/>
          <p14:tracePt t="11232" x="7077075" y="2236788"/>
          <p14:tracePt t="11456" x="7086600" y="2228850"/>
          <p14:tracePt t="11592" x="7050088" y="2228850"/>
          <p14:tracePt t="11600" x="7013575" y="2228850"/>
          <p14:tracePt t="11608" x="6923088" y="2228850"/>
          <p14:tracePt t="11616" x="6831013" y="2228850"/>
          <p14:tracePt t="11626" x="6740525" y="2228850"/>
          <p14:tracePt t="11632" x="6273800" y="2228850"/>
          <p14:tracePt t="11642" x="6045200" y="2228850"/>
          <p14:tracePt t="11648" x="5818188" y="2228850"/>
          <p14:tracePt t="11658" x="5561013" y="2228850"/>
          <p14:tracePt t="11664" x="5334000" y="2228850"/>
          <p14:tracePt t="11673" x="5132388" y="2228850"/>
          <p14:tracePt t="11680" x="4932363" y="2228850"/>
          <p14:tracePt t="11693" x="4767263" y="2228850"/>
          <p14:tracePt t="11697" x="4675188" y="2228850"/>
          <p14:tracePt t="11708" x="4548188" y="2228850"/>
          <p14:tracePt t="11712" x="4438650" y="2228850"/>
          <p14:tracePt t="11725" x="4402138" y="2228850"/>
          <p14:tracePt t="11728" x="4375150" y="2228850"/>
          <p14:tracePt t="11737" x="4338638" y="2228850"/>
          <p14:tracePt t="11744" x="4319588" y="2228850"/>
          <p14:tracePt t="11776" x="4310063" y="2236788"/>
          <p14:tracePt t="11856" x="4273550" y="2246313"/>
          <p14:tracePt t="11865" x="4256088" y="2246313"/>
          <p14:tracePt t="11873" x="4229100" y="2246313"/>
          <p14:tracePt t="11880" x="4183063" y="2246313"/>
          <p14:tracePt t="11893" x="4173538" y="2246313"/>
          <p14:tracePt t="11896" x="4146550" y="2246313"/>
          <p14:tracePt t="11908" x="4127500" y="2246313"/>
          <p14:tracePt t="11968" x="4110038" y="2246313"/>
          <p14:tracePt t="11976" x="4100513" y="2246313"/>
          <p14:tracePt t="11984" x="4073525" y="2246313"/>
          <p14:tracePt t="11993" x="4044950" y="2246313"/>
          <p14:tracePt t="12000" x="3971925" y="2246313"/>
          <p14:tracePt t="12008" x="3944938" y="2246313"/>
          <p14:tracePt t="12016" x="3890963" y="2246313"/>
          <p14:tracePt t="12026" x="3844925" y="2246313"/>
          <p14:tracePt t="12032" x="3817938" y="2246313"/>
          <p14:tracePt t="12041" x="3771900" y="2228850"/>
          <p14:tracePt t="12049" x="3752850" y="2228850"/>
          <p14:tracePt t="12057" x="3725863" y="2228850"/>
          <p14:tracePt t="12074" x="3708400" y="2228850"/>
          <p14:tracePt t="12122" x="3698875" y="2228850"/>
          <p14:tracePt t="12140" x="3689350" y="2228850"/>
          <p14:tracePt t="12144" x="3679825" y="2228850"/>
          <p14:tracePt t="12153" x="3662363" y="2228850"/>
          <p14:tracePt t="12160" x="3652838" y="2228850"/>
          <p14:tracePt t="12280" x="3635375" y="2228850"/>
          <p14:tracePt t="13072" x="3625850" y="2219325"/>
          <p14:tracePt t="13091" x="3662363" y="2200275"/>
          <p14:tracePt t="13096" x="3698875" y="2200275"/>
          <p14:tracePt t="13108" x="3771900" y="2200275"/>
          <p14:tracePt t="13112" x="3825875" y="2200275"/>
          <p14:tracePt t="13124" x="3917950" y="2200275"/>
          <p14:tracePt t="13129" x="4008438" y="2200275"/>
          <p14:tracePt t="13139" x="4083050" y="2200275"/>
          <p14:tracePt t="13144" x="4156075" y="2200275"/>
          <p14:tracePt t="13152" x="4246563" y="2200275"/>
          <p14:tracePt t="13160" x="4346575" y="2200275"/>
          <p14:tracePt t="13168" x="4438650" y="2200275"/>
          <p14:tracePt t="13176" x="4529138" y="2200275"/>
          <p14:tracePt t="13184" x="4621213" y="2200275"/>
          <p14:tracePt t="13193" x="4730750" y="2200275"/>
          <p14:tracePt t="13200" x="4784725" y="2200275"/>
          <p14:tracePt t="13209" x="4813300" y="2200275"/>
          <p14:tracePt t="13216" x="4867275" y="2200275"/>
          <p14:tracePt t="13224" x="4922838" y="2200275"/>
          <p14:tracePt t="13232" x="4986338" y="2200275"/>
          <p14:tracePt t="13240" x="5059363" y="2200275"/>
          <p14:tracePt t="13247" x="5132388" y="2200275"/>
          <p14:tracePt t="13257" x="5224463" y="2200275"/>
          <p14:tracePt t="13264" x="5297488" y="2200275"/>
          <p14:tracePt t="13273" x="5387975" y="2200275"/>
          <p14:tracePt t="13280" x="5461000" y="2200275"/>
          <p14:tracePt t="13289" x="5570538" y="2200275"/>
          <p14:tracePt t="13296" x="5634038" y="2200275"/>
          <p14:tracePt t="13306" x="5662613" y="2200275"/>
          <p14:tracePt t="13311" x="5716588" y="2200275"/>
          <p14:tracePt t="13321" x="5753100" y="2200275"/>
          <p14:tracePt t="13328" x="5826125" y="2200275"/>
          <p14:tracePt t="13336" x="5899150" y="2200275"/>
          <p14:tracePt t="13344" x="5972175" y="2200275"/>
          <p14:tracePt t="13352" x="6045200" y="2200275"/>
          <p14:tracePt t="13360" x="6118225" y="2200275"/>
          <p14:tracePt t="13368" x="6210300" y="2200275"/>
          <p14:tracePt t="13376" x="6292850" y="2200275"/>
          <p14:tracePt t="13384" x="6365875" y="2200275"/>
          <p14:tracePt t="13392" x="6419850" y="2200275"/>
          <p14:tracePt t="13400" x="6456363" y="2200275"/>
          <p14:tracePt t="13409" x="6492875" y="2200275"/>
          <p14:tracePt t="13416" x="6529388" y="2200275"/>
          <p14:tracePt t="13425" x="6548438" y="2192338"/>
          <p14:tracePt t="13441" x="6557963" y="2192338"/>
          <p14:tracePt t="13464" x="6575425" y="2173288"/>
          <p14:tracePt t="13473" x="6594475" y="2173288"/>
          <p14:tracePt t="13480" x="6648450" y="2173288"/>
          <p14:tracePt t="13490" x="6704013" y="2173288"/>
          <p14:tracePt t="13496" x="6777038" y="2173288"/>
          <p14:tracePt t="13507" x="6831013" y="2173288"/>
          <p14:tracePt t="13512" x="6894513" y="2173288"/>
          <p14:tracePt t="13521" x="6923088" y="2173288"/>
          <p14:tracePt t="13528" x="6931025" y="2173288"/>
          <p14:tracePt t="13537" x="6940550" y="2173288"/>
          <p14:tracePt t="13544" x="6959600" y="2173288"/>
          <p14:tracePt t="13552" x="6967538" y="2173288"/>
          <p14:tracePt t="13560" x="6986588" y="2173288"/>
          <p14:tracePt t="13568" x="6996113" y="2173288"/>
          <p14:tracePt t="13576" x="7013575" y="2173288"/>
          <p14:tracePt t="14408" x="7004050" y="2173288"/>
          <p14:tracePt t="14416" x="6977063" y="2173288"/>
          <p14:tracePt t="14426" x="6904038" y="2173288"/>
          <p14:tracePt t="14432" x="6850063" y="2173288"/>
          <p14:tracePt t="14442" x="6794500" y="2173288"/>
          <p14:tracePt t="14449" x="6704013" y="2173288"/>
          <p14:tracePt t="14457" x="6602413" y="2173288"/>
          <p14:tracePt t="14464" x="6511925" y="2173288"/>
          <p14:tracePt t="14474" x="6419850" y="2173288"/>
          <p14:tracePt t="14480" x="6329363" y="2173288"/>
          <p14:tracePt t="14489" x="6273800" y="2173288"/>
          <p14:tracePt t="14495" x="6237288" y="2173288"/>
          <p14:tracePt t="14505" x="6191250" y="2173288"/>
          <p14:tracePt t="14511" x="6154738" y="2173288"/>
          <p14:tracePt t="14522" x="6118225" y="2173288"/>
          <p14:tracePt t="14528" x="6081713" y="2182813"/>
          <p14:tracePt t="14536" x="6045200" y="2192338"/>
          <p14:tracePt t="14544" x="5991225" y="2192338"/>
          <p14:tracePt t="14552" x="5918200" y="2200275"/>
          <p14:tracePt t="14559" x="5862638" y="2219325"/>
          <p14:tracePt t="14568" x="5762625" y="2228850"/>
          <p14:tracePt t="14576" x="5670550" y="2246313"/>
          <p14:tracePt t="14584" x="5580063" y="2246313"/>
          <p14:tracePt t="14592" x="5443538" y="2282825"/>
          <p14:tracePt t="14600" x="5334000" y="2282825"/>
          <p14:tracePt t="14609" x="5260975" y="2309813"/>
          <p14:tracePt t="14616" x="5224463" y="2319338"/>
          <p14:tracePt t="14624" x="5168900" y="2355850"/>
          <p14:tracePt t="14632" x="5086350" y="2382838"/>
          <p14:tracePt t="14642" x="5041900" y="2411413"/>
          <p14:tracePt t="14648" x="4995863" y="2428875"/>
          <p14:tracePt t="14657" x="4940300" y="2455863"/>
          <p14:tracePt t="14664" x="4895850" y="2474913"/>
          <p14:tracePt t="14673" x="4849813" y="2501900"/>
          <p14:tracePt t="14680" x="4803775" y="2501900"/>
          <p14:tracePt t="14691" x="4757738" y="2528888"/>
          <p14:tracePt t="14696" x="4711700" y="2557463"/>
          <p14:tracePt t="14706" x="4703763" y="2557463"/>
          <p14:tracePt t="14712" x="4694238" y="2565400"/>
          <p14:tracePt t="14723" x="4684713" y="2565400"/>
          <p14:tracePt t="14736" x="4667250" y="2584450"/>
          <p14:tracePt t="14760" x="4657725" y="2584450"/>
          <p14:tracePt t="14768" x="4630738" y="2593975"/>
          <p14:tracePt t="14784" x="4611688" y="2611438"/>
          <p14:tracePt t="14792" x="4584700" y="2620963"/>
          <p14:tracePt t="14800" x="4575175" y="2620963"/>
          <p14:tracePt t="14808" x="4557713" y="2638425"/>
          <p14:tracePt t="14816" x="4548188" y="2638425"/>
          <p14:tracePt t="14825" x="4529138" y="2647950"/>
          <p14:tracePt t="14832" x="4521200" y="2647950"/>
          <p14:tracePt t="14840" x="4502150" y="2667000"/>
          <p14:tracePt t="14848" x="4492625" y="2667000"/>
          <p14:tracePt t="14857" x="4484688" y="2674938"/>
          <p14:tracePt t="14873" x="4448175" y="2703513"/>
          <p14:tracePt t="14880" x="4429125" y="2711450"/>
          <p14:tracePt t="14892" x="4402138" y="2730500"/>
          <p14:tracePt t="14896" x="4365625" y="2757488"/>
          <p14:tracePt t="14906" x="4346575" y="2767013"/>
          <p14:tracePt t="14912" x="4319588" y="2784475"/>
          <p14:tracePt t="14923" x="4292600" y="2803525"/>
          <p14:tracePt t="14929" x="4265613" y="2820988"/>
          <p14:tracePt t="14936" x="4246563" y="2840038"/>
          <p14:tracePt t="14945" x="4237038" y="2849563"/>
          <p14:tracePt t="14952" x="4219575" y="2867025"/>
          <p14:tracePt t="14960" x="4219575" y="2876550"/>
          <p14:tracePt t="14968" x="4210050" y="2886075"/>
          <p14:tracePt t="14976" x="4200525" y="2913063"/>
          <p14:tracePt t="14992" x="4164013" y="2940050"/>
          <p14:tracePt t="15000" x="4164013" y="2949575"/>
          <p14:tracePt t="15008" x="4146550" y="2968625"/>
          <p14:tracePt t="15016" x="4146550" y="2976563"/>
          <p14:tracePt t="15032" x="4127500" y="2995613"/>
          <p14:tracePt t="15057" x="4119563" y="3005138"/>
          <p14:tracePt t="15072" x="4110038" y="3013075"/>
          <p14:tracePt t="15079" x="4100513" y="3013075"/>
          <p14:tracePt t="15088" x="4090988" y="3022600"/>
          <p14:tracePt t="15136" x="4090988" y="3041650"/>
          <p14:tracePt t="15152" x="4083050" y="3049588"/>
          <p14:tracePt t="15168" x="4083050" y="3059113"/>
          <p14:tracePt t="15184" x="4073525" y="3068638"/>
          <p14:tracePt t="15192" x="4064000" y="3068638"/>
          <p14:tracePt t="15200" x="4054475" y="3078163"/>
          <p14:tracePt t="15216" x="4037013" y="3095625"/>
          <p14:tracePt t="15225" x="4027488" y="3105150"/>
          <p14:tracePt t="15232" x="4017963" y="3114675"/>
          <p14:tracePt t="15241" x="4017963" y="3122613"/>
          <p14:tracePt t="15248" x="4017963" y="3141663"/>
          <p14:tracePt t="15264" x="4000500" y="3159125"/>
          <p14:tracePt t="15273" x="4000500" y="3168650"/>
          <p14:tracePt t="15280" x="3990975" y="3168650"/>
          <p14:tracePt t="15312" x="3971925" y="3187700"/>
          <p14:tracePt t="15338" x="3971925" y="3195638"/>
          <p14:tracePt t="15345" x="3963988" y="3205163"/>
          <p14:tracePt t="15360" x="3954463" y="3205163"/>
          <p14:tracePt t="15384" x="3944938" y="3205163"/>
          <p14:tracePt t="15392" x="3935413" y="3205163"/>
          <p14:tracePt t="15409" x="3927475" y="3205163"/>
          <p14:tracePt t="15426" x="3908425" y="3205163"/>
          <p14:tracePt t="15448" x="3890963" y="3205163"/>
          <p14:tracePt t="15490" x="3881438" y="3205163"/>
          <p14:tracePt t="15496" x="3871913" y="3205163"/>
          <p14:tracePt t="15507" x="3854450" y="3205163"/>
          <p14:tracePt t="15523" x="3835400" y="3205163"/>
          <p14:tracePt t="15544" x="3817938" y="3205163"/>
          <p14:tracePt t="15552" x="3808413" y="3205163"/>
          <p14:tracePt t="15568" x="3789363" y="3205163"/>
          <p14:tracePt t="15584" x="3781425" y="3205163"/>
          <p14:tracePt t="15592" x="3762375" y="3205163"/>
          <p14:tracePt t="15616" x="3744913" y="3205163"/>
          <p14:tracePt t="15624" x="3735388" y="3205163"/>
          <p14:tracePt t="15632" x="3725863" y="3205163"/>
          <p14:tracePt t="15640" x="3716338" y="3205163"/>
          <p14:tracePt t="15696" x="3708400" y="3205163"/>
          <p14:tracePt t="15722" x="3689350" y="3205163"/>
          <p14:tracePt t="15740" x="3671888" y="3205163"/>
          <p14:tracePt t="15746" x="3662363" y="3205163"/>
          <p14:tracePt t="15757" x="3652838" y="3205163"/>
          <p14:tracePt t="15760" x="3643313" y="3205163"/>
          <p14:tracePt t="15768" x="3635375" y="3205163"/>
          <p14:tracePt t="15848" x="3625850" y="3205163"/>
          <p14:tracePt t="15890" x="3616325" y="3205163"/>
          <p14:tracePt t="15907" x="3598863" y="3205163"/>
          <p14:tracePt t="15912" x="3589338" y="3205163"/>
          <p14:tracePt t="15923" x="3570288" y="3205163"/>
          <p14:tracePt t="15929" x="3562350" y="3205163"/>
          <p14:tracePt t="15937" x="3552825" y="3205163"/>
          <p14:tracePt t="15952" x="3543300" y="3205163"/>
          <p14:tracePt t="15960" x="3533775" y="3205163"/>
          <p14:tracePt t="15968" x="3525838" y="3205163"/>
          <p14:tracePt t="18361" x="3533775" y="3205163"/>
          <p14:tracePt t="18376" x="3552825" y="3205163"/>
          <p14:tracePt t="18393" x="3570288" y="3205163"/>
          <p14:tracePt t="18400" x="3598863" y="3205163"/>
          <p14:tracePt t="18416" x="3606800" y="3205163"/>
          <p14:tracePt t="18432" x="3625850" y="3205163"/>
          <p14:tracePt t="18443" x="3635375" y="3205163"/>
          <p14:tracePt t="18448" x="3652838" y="3205163"/>
          <p14:tracePt t="18457" x="3662363" y="3205163"/>
          <p14:tracePt t="18464" x="3671888" y="3205163"/>
          <p14:tracePt t="18673" x="3679825" y="3205163"/>
          <p14:tracePt t="18680" x="3698875" y="3205163"/>
          <p14:tracePt t="18691" x="3716338" y="3205163"/>
          <p14:tracePt t="18696" x="3735388" y="3205163"/>
          <p14:tracePt t="18709" x="3781425" y="3205163"/>
          <p14:tracePt t="18712" x="3817938" y="3205163"/>
          <p14:tracePt t="18723" x="3844925" y="3205163"/>
          <p14:tracePt t="18728" x="3871913" y="3205163"/>
          <p14:tracePt t="18738" x="3908425" y="3205163"/>
          <p14:tracePt t="18744" x="3944938" y="3205163"/>
          <p14:tracePt t="18755" x="3971925" y="3205163"/>
          <p14:tracePt t="18760" x="4008438" y="3205163"/>
          <p14:tracePt t="18769" x="4017963" y="3205163"/>
          <p14:tracePt t="18776" x="4054475" y="3195638"/>
          <p14:tracePt t="18784" x="4073525" y="3195638"/>
          <p14:tracePt t="18793" x="4083050" y="3195638"/>
          <p14:tracePt t="18800" x="4090988" y="3195638"/>
          <p14:tracePt t="18809" x="4110038" y="3178175"/>
          <p14:tracePt t="18816" x="4119563" y="3178175"/>
          <p14:tracePt t="18826" x="4146550" y="3178175"/>
          <p14:tracePt t="18832" x="4173538" y="3178175"/>
          <p14:tracePt t="18841" x="4219575" y="3178175"/>
          <p14:tracePt t="18848" x="4246563" y="3178175"/>
          <p14:tracePt t="18858" x="4273550" y="3178175"/>
          <p14:tracePt t="18864" x="4319588" y="3178175"/>
          <p14:tracePt t="18874" x="4356100" y="3178175"/>
          <p14:tracePt t="18880" x="4402138" y="3178175"/>
          <p14:tracePt t="18893" x="4419600" y="3178175"/>
          <p14:tracePt t="18896" x="4448175" y="3178175"/>
          <p14:tracePt t="18909" x="4456113" y="3178175"/>
          <p14:tracePt t="18926" x="4475163" y="3178175"/>
          <p14:tracePt t="18929" x="4475163" y="3168650"/>
          <p14:tracePt t="18945" x="4492625" y="3168650"/>
          <p14:tracePt t="18953" x="4502150" y="3168650"/>
          <p14:tracePt t="18960" x="4538663" y="3151188"/>
          <p14:tracePt t="18968" x="4565650" y="3151188"/>
          <p14:tracePt t="18976" x="4621213" y="3151188"/>
          <p14:tracePt t="18984" x="4703763" y="3151188"/>
          <p14:tracePt t="18993" x="4757738" y="3151188"/>
          <p14:tracePt t="19000" x="4813300" y="3151188"/>
          <p14:tracePt t="19009" x="4867275" y="3151188"/>
          <p14:tracePt t="19016" x="4895850" y="3151188"/>
          <p14:tracePt t="19025" x="4949825" y="3151188"/>
          <p14:tracePt t="19032" x="4986338" y="3151188"/>
          <p14:tracePt t="19042" x="5013325" y="3151188"/>
          <p14:tracePt t="19048" x="5049838" y="3151188"/>
          <p14:tracePt t="19058" x="5078413" y="3151188"/>
          <p14:tracePt t="19065" x="5122863" y="3151188"/>
          <p14:tracePt t="19074" x="5178425" y="3151188"/>
          <p14:tracePt t="19080" x="5232400" y="3151188"/>
          <p14:tracePt t="19092" x="5297488" y="3151188"/>
          <p14:tracePt t="19096" x="5370513" y="3151188"/>
          <p14:tracePt t="19107" x="5424488" y="3151188"/>
          <p14:tracePt t="19112" x="5497513" y="3151188"/>
          <p14:tracePt t="19122" x="5553075" y="3151188"/>
          <p14:tracePt t="19129" x="5607050" y="3151188"/>
          <p14:tracePt t="19137" x="5670550" y="3151188"/>
          <p14:tracePt t="19144" x="5708650" y="3151188"/>
          <p14:tracePt t="19152" x="5753100" y="3151188"/>
          <p14:tracePt t="19160" x="5789613" y="3151188"/>
          <p14:tracePt t="19168" x="5845175" y="3151188"/>
          <p14:tracePt t="19176" x="5891213" y="3151188"/>
          <p14:tracePt t="19184" x="5927725" y="3151188"/>
          <p14:tracePt t="19193" x="5981700" y="3151188"/>
          <p14:tracePt t="19200" x="6008688" y="3151188"/>
          <p14:tracePt t="19209" x="6037263" y="3151188"/>
          <p14:tracePt t="19216" x="6073775" y="3151188"/>
          <p14:tracePt t="19232" x="6091238" y="3151188"/>
          <p14:tracePt t="19297" x="6118225" y="3151188"/>
          <p14:tracePt t="19306" x="6146800" y="3151188"/>
          <p14:tracePt t="19314" x="6164263" y="3151188"/>
          <p14:tracePt t="19324" x="6210300" y="3151188"/>
          <p14:tracePt t="19329" x="6264275" y="3159125"/>
          <p14:tracePt t="19338" x="6310313" y="3168650"/>
          <p14:tracePt t="19345" x="6365875" y="3168650"/>
          <p14:tracePt t="19352" x="6419850" y="3168650"/>
          <p14:tracePt t="19360" x="6475413" y="3168650"/>
          <p14:tracePt t="19368" x="6538913" y="3187700"/>
          <p14:tracePt t="19376" x="6594475" y="3187700"/>
          <p14:tracePt t="19384" x="6638925" y="3205163"/>
          <p14:tracePt t="19393" x="6675438" y="3205163"/>
          <p14:tracePt t="19400" x="6711950" y="3214688"/>
          <p14:tracePt t="19410" x="6767513" y="3214688"/>
          <p14:tracePt t="19416" x="6821488" y="3241675"/>
          <p14:tracePt t="19425" x="6886575" y="3241675"/>
          <p14:tracePt t="19432" x="6940550" y="3251200"/>
          <p14:tracePt t="19443" x="6986588" y="3251200"/>
          <p14:tracePt t="19448" x="7013575" y="3251200"/>
          <p14:tracePt t="19459" x="7069138" y="3278188"/>
          <p14:tracePt t="19464" x="7113588" y="3278188"/>
          <p14:tracePt t="19474" x="7169150" y="3287713"/>
          <p14:tracePt t="19480" x="7259638" y="3287713"/>
          <p14:tracePt t="19491" x="7342188" y="3314700"/>
          <p14:tracePt t="19496" x="7434263" y="3324225"/>
          <p14:tracePt t="19508" x="7524750" y="3324225"/>
          <p14:tracePt t="19512" x="7561263" y="3324225"/>
          <p14:tracePt t="19523" x="7597775" y="3324225"/>
          <p14:tracePt t="19832" x="7534275" y="3324225"/>
          <p14:tracePt t="19841" x="7461250" y="3324225"/>
          <p14:tracePt t="19848" x="7370763" y="3324225"/>
          <p14:tracePt t="19858" x="7278688" y="3324225"/>
          <p14:tracePt t="19864" x="7186613" y="3324225"/>
          <p14:tracePt t="19874" x="6684963" y="3314700"/>
          <p14:tracePt t="19880" x="6483350" y="3297238"/>
          <p14:tracePt t="19894" x="6283325" y="3268663"/>
          <p14:tracePt t="19898" x="5972175" y="3251200"/>
          <p14:tracePt t="19907" x="5616575" y="3187700"/>
          <p14:tracePt t="19912" x="5251450" y="3122613"/>
          <p14:tracePt t="19922" x="4932363" y="3086100"/>
          <p14:tracePt t="19927" x="4621213" y="3041650"/>
          <p14:tracePt t="19936" x="4456113" y="3013075"/>
          <p14:tracePt t="19943" x="4273550" y="3013075"/>
          <p14:tracePt t="19952" x="4137025" y="2986088"/>
          <p14:tracePt t="19959" x="4064000" y="2968625"/>
          <p14:tracePt t="19968" x="3990975" y="2968625"/>
          <p14:tracePt t="19976" x="3963988" y="2968625"/>
          <p14:tracePt t="19985" x="3944938" y="2968625"/>
          <p14:tracePt t="19992" x="3935413" y="2968625"/>
          <p14:tracePt t="20000" x="3917950" y="2968625"/>
          <p14:tracePt t="20008" x="3890963" y="2968625"/>
          <p14:tracePt t="20016" x="3881438" y="2968625"/>
          <p14:tracePt t="20024" x="3854450" y="2968625"/>
          <p14:tracePt t="20032" x="3825875" y="2976563"/>
          <p14:tracePt t="20042" x="3798888" y="2986088"/>
          <p14:tracePt t="20048" x="3762375" y="3005138"/>
          <p14:tracePt t="20057" x="3716338" y="3041650"/>
          <p14:tracePt t="20064" x="3689350" y="3041650"/>
          <p14:tracePt t="20074" x="3635375" y="3049588"/>
          <p14:tracePt t="20080" x="3589338" y="3059113"/>
          <p14:tracePt t="20091" x="3533775" y="3068638"/>
          <p14:tracePt t="20096" x="3479800" y="3068638"/>
          <p14:tracePt t="20107" x="3443288" y="3068638"/>
          <p14:tracePt t="20113" x="3406775" y="3068638"/>
          <p14:tracePt t="20122" x="3351213" y="3068638"/>
          <p14:tracePt t="20128" x="3343275" y="3068638"/>
          <p14:tracePt t="20136" x="3324225" y="3068638"/>
          <p14:tracePt t="20208" x="3314700" y="3059113"/>
          <p14:tracePt t="20216" x="3314700" y="3049588"/>
          <p14:tracePt t="20225" x="3314700" y="3041650"/>
          <p14:tracePt t="20233" x="3314700" y="2995613"/>
          <p14:tracePt t="20241" x="3314700" y="2922588"/>
          <p14:tracePt t="20248" x="3314700" y="2849563"/>
          <p14:tracePt t="20257" x="3314700" y="2757488"/>
          <p14:tracePt t="20265" x="3314700" y="2667000"/>
          <p14:tracePt t="20274" x="3314700" y="2574925"/>
          <p14:tracePt t="20280" x="3314700" y="2484438"/>
          <p14:tracePt t="20291" x="3314700" y="2236788"/>
          <p14:tracePt t="20296" x="3314700" y="2163763"/>
          <p14:tracePt t="20308" x="3314700" y="2100263"/>
          <p14:tracePt t="20313" x="3314700" y="2063750"/>
          <p14:tracePt t="20323" x="3343275" y="2017713"/>
          <p14:tracePt t="20327" x="3351213" y="1990725"/>
          <p14:tracePt t="20337" x="3370263" y="1954213"/>
          <p14:tracePt t="20346" x="3379788" y="1927225"/>
          <p14:tracePt t="20352" x="3416300" y="1881188"/>
          <p14:tracePt t="20360" x="3433763" y="1862138"/>
          <p14:tracePt t="20368" x="3443288" y="1854200"/>
          <p14:tracePt t="20529" x="3443288" y="1862138"/>
          <p14:tracePt t="20546" x="3443288" y="1890713"/>
          <p14:tracePt t="20552" x="3443288" y="1898650"/>
          <p14:tracePt t="20560" x="3443288" y="1927225"/>
          <p14:tracePt t="20568" x="3443288" y="1963738"/>
          <p14:tracePt t="20576" x="3443288" y="1981200"/>
          <p14:tracePt t="20584" x="3443288" y="1990725"/>
          <p14:tracePt t="20591" x="3443288" y="2000250"/>
          <p14:tracePt t="20600" x="3443288" y="2009775"/>
          <p14:tracePt t="20608" x="3433763" y="2036763"/>
          <p14:tracePt t="20648" x="3424238" y="2046288"/>
          <p14:tracePt t="20658" x="3416300" y="2054225"/>
          <p14:tracePt t="20680" x="3416300" y="2073275"/>
          <p14:tracePt t="20691" x="3406775" y="2082800"/>
          <p14:tracePt t="20706" x="3406775" y="2090738"/>
          <p14:tracePt t="20712" x="3387725" y="2100263"/>
          <p14:tracePt t="20728" x="3387725" y="2109788"/>
          <p14:tracePt t="20742" x="3379788" y="2119313"/>
          <p14:tracePt t="20744" x="3360738" y="2127250"/>
          <p14:tracePt t="20784" x="3351213" y="2136775"/>
          <p14:tracePt t="20809" x="3333750" y="2155825"/>
          <p14:tracePt t="20816" x="3324225" y="2155825"/>
          <p14:tracePt t="21169" x="3343275" y="2155825"/>
          <p14:tracePt t="21176" x="3360738" y="2155825"/>
          <p14:tracePt t="21184" x="3416300" y="2155825"/>
          <p14:tracePt t="21193" x="3452813" y="2155825"/>
          <p14:tracePt t="21200" x="3497263" y="2155825"/>
          <p14:tracePt t="21210" x="3570288" y="2155825"/>
          <p14:tracePt t="21216" x="3625850" y="2155825"/>
          <p14:tracePt t="21226" x="3698875" y="2155825"/>
          <p14:tracePt t="21233" x="3735388" y="2155825"/>
          <p14:tracePt t="21240" x="3781425" y="2155825"/>
          <p14:tracePt t="21249" x="3789363" y="2155825"/>
          <p14:tracePt t="21257" x="3835400" y="2155825"/>
          <p14:tracePt t="21264" x="3844925" y="2155825"/>
          <p14:tracePt t="21280" x="3862388" y="2136775"/>
          <p14:tracePt t="21290" x="3881438" y="2127250"/>
          <p14:tracePt t="21296" x="3898900" y="2119313"/>
          <p14:tracePt t="21306" x="3935413" y="2100263"/>
          <p14:tracePt t="21312" x="4000500" y="2082800"/>
          <p14:tracePt t="21322" x="4054475" y="2082800"/>
          <p14:tracePt t="21329" x="4146550" y="2082800"/>
          <p14:tracePt t="21336" x="4237038" y="2082800"/>
          <p14:tracePt t="21344" x="4338638" y="2082800"/>
          <p14:tracePt t="21352" x="4429125" y="2082800"/>
          <p14:tracePt t="21360" x="4484688" y="2082800"/>
          <p14:tracePt t="21368" x="4492625" y="2082800"/>
          <p14:tracePt t="22025" x="4492625" y="2090738"/>
          <p14:tracePt t="22032" x="4456113" y="2119313"/>
          <p14:tracePt t="22041" x="4429125" y="2146300"/>
          <p14:tracePt t="22048" x="4383088" y="2182813"/>
          <p14:tracePt t="22059" x="4310063" y="2236788"/>
          <p14:tracePt t="22064" x="4246563" y="2292350"/>
          <p14:tracePt t="22074" x="4210050" y="2355850"/>
          <p14:tracePt t="22080" x="4156075" y="2419350"/>
          <p14:tracePt t="22091" x="4119563" y="2465388"/>
          <p14:tracePt t="22096" x="4083050" y="2547938"/>
          <p14:tracePt t="22107" x="4054475" y="2630488"/>
          <p14:tracePt t="22112" x="4008438" y="2730500"/>
          <p14:tracePt t="22123" x="4000500" y="2784475"/>
          <p14:tracePt t="22129" x="3963988" y="2849563"/>
          <p14:tracePt t="22136" x="3935413" y="2894013"/>
          <p14:tracePt t="22144" x="3908425" y="2940050"/>
          <p14:tracePt t="22153" x="3890963" y="2986088"/>
          <p14:tracePt t="22161" x="3862388" y="3013075"/>
          <p14:tracePt t="22168" x="3844925" y="3049588"/>
          <p14:tracePt t="22178" x="3817938" y="3086100"/>
          <p14:tracePt t="22184" x="3808413" y="3114675"/>
          <p14:tracePt t="22193" x="3798888" y="3114675"/>
          <p14:tracePt t="22200" x="3771900" y="3168650"/>
          <p14:tracePt t="22216" x="3752850" y="3187700"/>
          <p14:tracePt t="22225" x="3744913" y="3195638"/>
          <p14:tracePt t="22241" x="3725863" y="3214688"/>
          <p14:tracePt t="22248" x="3716338" y="3224213"/>
          <p14:tracePt t="22257" x="3708400" y="3232150"/>
          <p14:tracePt t="22274" x="3689350" y="3232150"/>
          <p14:tracePt t="22280" x="3671888" y="3241675"/>
          <p14:tracePt t="22292" x="3662363" y="3241675"/>
          <p14:tracePt t="22307" x="3643313" y="3241675"/>
          <p14:tracePt t="22314" x="3616325" y="3260725"/>
          <p14:tracePt t="22322" x="3606800" y="3260725"/>
          <p14:tracePt t="22328" x="3579813" y="3268663"/>
          <p14:tracePt t="22338" x="3552825" y="3268663"/>
          <p14:tracePt t="22345" x="3516313" y="3278188"/>
          <p14:tracePt t="22353" x="3489325" y="3287713"/>
          <p14:tracePt t="22360" x="3460750" y="3297238"/>
          <p14:tracePt t="22368" x="3424238" y="3314700"/>
          <p14:tracePt t="22377" x="3416300" y="3314700"/>
          <p14:tracePt t="22384" x="3387725" y="3324225"/>
          <p14:tracePt t="22448" x="3387725" y="3305175"/>
          <p14:tracePt t="22457" x="3351213" y="3268663"/>
          <p14:tracePt t="22464" x="3351213" y="3241675"/>
          <p14:tracePt t="22474" x="3351213" y="3214688"/>
          <p14:tracePt t="22480" x="3351213" y="3195638"/>
          <p14:tracePt t="22491" x="3351213" y="3178175"/>
          <p14:tracePt t="22496" x="3351213" y="3168650"/>
          <p14:tracePt t="22507" x="3351213" y="3159125"/>
          <p14:tracePt t="22584" x="3343275" y="3151188"/>
          <p14:tracePt t="22610" x="3333750" y="3151188"/>
          <p14:tracePt t="22673" x="3324225" y="3151188"/>
          <p14:tracePt t="22737" x="3314700" y="3151188"/>
          <p14:tracePt t="22801" x="3297238" y="3151188"/>
          <p14:tracePt t="22840" x="3287713" y="3151188"/>
          <p14:tracePt t="22929" x="3297238" y="3159125"/>
          <p14:tracePt t="22938" x="3314700" y="3168650"/>
          <p14:tracePt t="22945" x="3333750" y="3178175"/>
          <p14:tracePt t="22952" x="3379788" y="3187700"/>
          <p14:tracePt t="22961" x="3416300" y="3187700"/>
          <p14:tracePt t="22968" x="3443288" y="3187700"/>
          <p14:tracePt t="22976" x="3479800" y="3187700"/>
          <p14:tracePt t="22992" x="3497263" y="3187700"/>
          <p14:tracePt t="23000" x="3506788" y="3187700"/>
          <p14:tracePt t="23010" x="3525838" y="3187700"/>
          <p14:tracePt t="23016" x="3533775" y="3187700"/>
          <p14:tracePt t="23025" x="3552825" y="3187700"/>
          <p14:tracePt t="23040" x="3570288" y="3187700"/>
          <p14:tracePt t="23048" x="3598863" y="3187700"/>
          <p14:tracePt t="23058" x="3606800" y="3187700"/>
          <p14:tracePt t="23065" x="3625850" y="3187700"/>
          <p14:tracePt t="23080" x="3635375" y="3187700"/>
          <p14:tracePt t="23096" x="3643313" y="3195638"/>
          <p14:tracePt t="23345" x="3662363" y="3205163"/>
          <p14:tracePt t="23352" x="3689350" y="3205163"/>
          <p14:tracePt t="23360" x="3744913" y="3205163"/>
          <p14:tracePt t="23368" x="3752850" y="3214688"/>
          <p14:tracePt t="23376" x="3789363" y="3214688"/>
          <p14:tracePt t="23384" x="3817938" y="3214688"/>
          <p14:tracePt t="23394" x="3835400" y="3214688"/>
          <p14:tracePt t="23400" x="3862388" y="3214688"/>
          <p14:tracePt t="23410" x="3881438" y="3214688"/>
          <p14:tracePt t="23416" x="3890963" y="3214688"/>
          <p14:tracePt t="23664" x="3917950" y="3214688"/>
          <p14:tracePt t="23673" x="3944938" y="3214688"/>
          <p14:tracePt t="23680" x="3963988" y="3214688"/>
          <p14:tracePt t="23691" x="3971925" y="3214688"/>
          <p14:tracePt t="23696" x="4000500" y="3214688"/>
          <p14:tracePt t="23707" x="4027488" y="3214688"/>
          <p14:tracePt t="23712" x="4064000" y="3214688"/>
          <p14:tracePt t="23722" x="4083050" y="3214688"/>
          <p14:tracePt t="23728" x="4100513" y="3214688"/>
          <p14:tracePt t="24313" x="4110038" y="3214688"/>
          <p14:tracePt t="24323" x="4156075" y="3214688"/>
          <p14:tracePt t="24329" x="4237038" y="3214688"/>
          <p14:tracePt t="24337" x="4329113" y="3214688"/>
          <p14:tracePt t="24345" x="4419600" y="3214688"/>
          <p14:tracePt t="24352" x="4511675" y="3214688"/>
          <p14:tracePt t="24360" x="4602163" y="3214688"/>
          <p14:tracePt t="24368" x="4694238" y="3214688"/>
          <p14:tracePt t="24377" x="4784725" y="3214688"/>
          <p14:tracePt t="24384" x="5224463" y="3214688"/>
          <p14:tracePt t="24393" x="5324475" y="3195638"/>
          <p14:tracePt t="24400" x="5434013" y="3168650"/>
          <p14:tracePt t="24409" x="5470525" y="3168650"/>
          <p14:tracePt t="24416" x="5534025" y="3159125"/>
          <p14:tracePt t="24425" x="5607050" y="3132138"/>
          <p14:tracePt t="24432" x="5643563" y="3122613"/>
          <p14:tracePt t="24444" x="5689600" y="3086100"/>
          <p14:tracePt t="24448" x="5745163" y="3059113"/>
          <p14:tracePt t="24458" x="5799138" y="3032125"/>
          <p14:tracePt t="24464" x="5826125" y="2995613"/>
          <p14:tracePt t="24474" x="5872163" y="2949575"/>
          <p14:tracePt t="24480" x="5945188" y="2876550"/>
          <p14:tracePt t="24492" x="5972175" y="2849563"/>
          <p14:tracePt t="24496" x="6008688" y="2803525"/>
          <p14:tracePt t="24509" x="6045200" y="2747963"/>
          <p14:tracePt t="24512" x="6081713" y="2720975"/>
          <p14:tracePt t="24522" x="6110288" y="2674938"/>
          <p14:tracePt t="24528" x="6137275" y="2630488"/>
          <p14:tracePt t="24537" x="6146800" y="2565400"/>
          <p14:tracePt t="24545" x="6146800" y="2538413"/>
          <p14:tracePt t="24552" x="6164263" y="2511425"/>
          <p14:tracePt t="24560" x="6183313" y="2465388"/>
          <p14:tracePt t="24569" x="6200775" y="2438400"/>
          <p14:tracePt t="24576" x="6200775" y="2428875"/>
          <p14:tracePt t="24584" x="6210300" y="2419350"/>
          <p14:tracePt t="24593" x="6227763" y="2401888"/>
          <p14:tracePt t="24600" x="6237288" y="2392363"/>
          <p14:tracePt t="24609" x="6237288" y="2374900"/>
          <p14:tracePt t="24625" x="6246813" y="2365375"/>
          <p14:tracePt t="24648" x="6256338" y="2355850"/>
          <p14:tracePt t="24657" x="6264275" y="2346325"/>
          <p14:tracePt t="24675" x="6273800" y="2338388"/>
          <p14:tracePt t="24680" x="6292850" y="2338388"/>
          <p14:tracePt t="24691" x="6319838" y="2319338"/>
          <p14:tracePt t="24696" x="6346825" y="2309813"/>
          <p14:tracePt t="24710" x="6392863" y="2301875"/>
          <p14:tracePt t="24714" x="6410325" y="2292350"/>
          <p14:tracePt t="24723" x="6438900" y="2282825"/>
          <p14:tracePt t="24729" x="6446838" y="2282825"/>
          <p14:tracePt t="24752" x="6465888" y="2282825"/>
          <p14:tracePt t="24760" x="6492875" y="2255838"/>
          <p14:tracePt t="24768" x="6502400" y="2255838"/>
          <p14:tracePt t="24777" x="6529388" y="2255838"/>
          <p14:tracePt t="24784" x="6557963" y="2255838"/>
          <p14:tracePt t="24793" x="6584950" y="2255838"/>
          <p14:tracePt t="24800" x="6638925" y="2255838"/>
          <p14:tracePt t="24809" x="6675438" y="2255838"/>
          <p14:tracePt t="24816" x="6704013" y="2255838"/>
          <p14:tracePt t="24826" x="6731000" y="2255838"/>
          <p14:tracePt t="24832" x="6740525" y="2255838"/>
          <p14:tracePt t="24842" x="6757988" y="2255838"/>
          <p14:tracePt t="24944" x="6777038" y="2255838"/>
          <p14:tracePt t="24960" x="6784975" y="2246313"/>
          <p14:tracePt t="25096" x="6784975" y="2236788"/>
          <p14:tracePt t="25145" x="6777038" y="2228850"/>
          <p14:tracePt t="25152" x="6777038" y="2219325"/>
          <p14:tracePt t="25232" x="6767513" y="2209800"/>
          <p14:tracePt t="25416" x="6767513" y="2192338"/>
          <p14:tracePt t="25441" x="6813550" y="2192338"/>
          <p14:tracePt t="25448" x="6850063" y="2192338"/>
          <p14:tracePt t="25458" x="6904038" y="2192338"/>
          <p14:tracePt t="25464" x="6996113" y="2192338"/>
          <p14:tracePt t="25476" x="7086600" y="2192338"/>
          <p14:tracePt t="25480" x="7186613" y="2192338"/>
          <p14:tracePt t="25494" x="7278688" y="2192338"/>
          <p14:tracePt t="25496" x="7470775" y="2192338"/>
          <p14:tracePt t="25509" x="7534275" y="2173288"/>
          <p14:tracePt t="25512" x="7553325" y="2173288"/>
          <p14:tracePt t="25522" x="7580313" y="2173288"/>
          <p14:tracePt t="25527" x="7597775" y="2163763"/>
          <p14:tracePt t="25536" x="7607300" y="2155825"/>
          <p14:tracePt t="25544" x="7616825" y="2155825"/>
          <p14:tracePt t="25552" x="7634288" y="2155825"/>
          <p14:tracePt t="25889" x="7616825" y="2163763"/>
          <p14:tracePt t="25896" x="7589838" y="2192338"/>
          <p14:tracePt t="25908" x="7589838" y="2200275"/>
          <p14:tracePt t="25913" x="7570788" y="2236788"/>
          <p14:tracePt t="25924" x="7553325" y="2265363"/>
          <p14:tracePt t="25928" x="7516813" y="2338388"/>
          <p14:tracePt t="25936" x="7480300" y="2401888"/>
          <p14:tracePt t="25944" x="7434263" y="2465388"/>
          <p14:tracePt t="25952" x="7407275" y="2547938"/>
          <p14:tracePt t="25961" x="7370763" y="2611438"/>
          <p14:tracePt t="25968" x="7315200" y="2711450"/>
          <p14:tracePt t="25978" x="7278688" y="2794000"/>
          <p14:tracePt t="25985" x="7232650" y="2857500"/>
          <p14:tracePt t="25993" x="7215188" y="2913063"/>
          <p14:tracePt t="26000" x="7186613" y="2976563"/>
          <p14:tracePt t="26009" x="7178675" y="3041650"/>
          <p14:tracePt t="26016" x="7178675" y="3078163"/>
          <p14:tracePt t="26026" x="7178675" y="3122613"/>
          <p14:tracePt t="26031" x="7142163" y="3168650"/>
          <p14:tracePt t="26041" x="7132638" y="3195638"/>
          <p14:tracePt t="26048" x="7113588" y="3224213"/>
          <p14:tracePt t="26056" x="7105650" y="3241675"/>
          <p14:tracePt t="26064" x="7069138" y="3278188"/>
          <p14:tracePt t="26073" x="7069138" y="3287713"/>
          <p14:tracePt t="26080" x="7050088" y="3297238"/>
          <p14:tracePt t="26090" x="7040563" y="3305175"/>
          <p14:tracePt t="26096" x="7023100" y="3324225"/>
          <p14:tracePt t="26112" x="7004050" y="3341688"/>
          <p14:tracePt t="26136" x="6986588" y="3360738"/>
          <p14:tracePt t="26144" x="6977063" y="3360738"/>
          <p14:tracePt t="26152" x="6959600" y="3370263"/>
          <p14:tracePt t="26159" x="6950075" y="3370263"/>
          <p14:tracePt t="26175" x="6931025" y="3370263"/>
          <p14:tracePt t="26183" x="6913563" y="3387725"/>
          <p14:tracePt t="26199" x="6904038" y="3387725"/>
          <p14:tracePt t="26208" x="6894513" y="3387725"/>
          <p14:tracePt t="26216" x="6867525" y="3387725"/>
          <p14:tracePt t="26224" x="6858000" y="3387725"/>
          <p14:tracePt t="26232" x="6850063" y="3387725"/>
          <p14:tracePt t="26240" x="6821488" y="3387725"/>
          <p14:tracePt t="26273" x="6804025" y="3387725"/>
          <p14:tracePt t="26296" x="6794500" y="3387725"/>
          <p14:tracePt t="26616" x="6794500" y="3378200"/>
          <p14:tracePt t="27017" x="6794500" y="3360738"/>
          <p14:tracePt t="27024" x="6794500" y="3351213"/>
          <p14:tracePt t="27041" x="6794500" y="3333750"/>
          <p14:tracePt t="27152" x="6794500" y="3324225"/>
          <p14:tracePt t="27280" x="6784975" y="3314700"/>
          <p14:tracePt t="27306" x="6784975" y="3305175"/>
          <p14:tracePt t="27313" x="6767513" y="3287713"/>
          <p14:tracePt t="27345" x="6767513" y="3278188"/>
          <p14:tracePt t="27352" x="6757988" y="3268663"/>
          <p14:tracePt t="27464" x="6757988" y="3260725"/>
          <p14:tracePt t="27497" x="6757988" y="3251200"/>
          <p14:tracePt t="27824" x="6757988" y="3241675"/>
          <p14:tracePt t="27832" x="6757988" y="3232150"/>
          <p14:tracePt t="27848" x="6777038" y="3232150"/>
          <p14:tracePt t="27857" x="6784975" y="3232150"/>
          <p14:tracePt t="27864" x="6804025" y="3232150"/>
          <p14:tracePt t="27880" x="6831013" y="3232150"/>
          <p14:tracePt t="27896" x="6850063" y="3232150"/>
          <p14:tracePt t="27912" x="6858000" y="3232150"/>
          <p14:tracePt t="27928" x="6877050" y="3224213"/>
          <p14:tracePt t="27945" x="6886575" y="3224213"/>
          <p14:tracePt t="27976" x="6904038" y="3224213"/>
          <p14:tracePt t="27992" x="6923088" y="3224213"/>
          <p14:tracePt t="28002" x="6931025" y="3224213"/>
          <p14:tracePt t="28009" x="6950075" y="3224213"/>
          <p14:tracePt t="28016" x="6967538" y="3205163"/>
          <p14:tracePt t="28352" x="6977063" y="3205163"/>
          <p14:tracePt t="28360" x="6986588" y="3205163"/>
          <p14:tracePt t="28368" x="7013575" y="3205163"/>
          <p14:tracePt t="28379" x="7032625" y="3205163"/>
          <p14:tracePt t="28393" x="7050088" y="3205163"/>
          <p14:tracePt t="28400" x="7059613" y="3205163"/>
          <p14:tracePt t="28416" x="7077075" y="3205163"/>
          <p14:tracePt t="28442" x="7086600" y="3205163"/>
          <p14:tracePt t="28672" x="7105650" y="3205163"/>
          <p14:tracePt t="28690" x="7123113" y="3205163"/>
          <p14:tracePt t="28697" x="7132638" y="3205163"/>
          <p14:tracePt t="28707" x="7150100" y="3205163"/>
          <p14:tracePt t="28723" x="7178675" y="3205163"/>
          <p14:tracePt t="28728" x="7205663" y="3205163"/>
          <p14:tracePt t="28737" x="7251700" y="3205163"/>
          <p14:tracePt t="28744" x="7288213" y="3205163"/>
          <p14:tracePt t="28752" x="7342188" y="3205163"/>
          <p14:tracePt t="28760" x="7370763" y="3205163"/>
          <p14:tracePt t="28769" x="7424738" y="3205163"/>
          <p14:tracePt t="28776" x="7461250" y="3205163"/>
          <p14:tracePt t="28785" x="7470775" y="3205163"/>
          <p14:tracePt t="28874" x="7480300" y="3195638"/>
          <p14:tracePt t="29280" x="7461250" y="3159125"/>
          <p14:tracePt t="29291" x="7443788" y="3159125"/>
          <p14:tracePt t="29296" x="7388225" y="3141663"/>
          <p14:tracePt t="29307" x="7305675" y="3122613"/>
          <p14:tracePt t="29314" x="7223125" y="3086100"/>
          <p14:tracePt t="29325" x="7150100" y="3086100"/>
          <p14:tracePt t="29329" x="7059613" y="3059113"/>
          <p14:tracePt t="29337" x="6986588" y="3059113"/>
          <p14:tracePt t="29347" x="6923088" y="3059113"/>
          <p14:tracePt t="29352" x="6894513" y="3059113"/>
          <p14:tracePt t="29360" x="6886575" y="3059113"/>
          <p14:tracePt t="29378" x="6877050" y="3059113"/>
          <p14:tracePt t="29400" x="6867525" y="3059113"/>
          <p14:tracePt t="29409" x="6850063" y="3059113"/>
          <p14:tracePt t="29424" x="6840538" y="3059113"/>
          <p14:tracePt t="29432" x="6821488" y="3059113"/>
          <p14:tracePt t="29442" x="6813550" y="3059113"/>
          <p14:tracePt t="29448" x="6813550" y="3068638"/>
          <p14:tracePt t="29457" x="6804025" y="3068638"/>
          <p14:tracePt t="29464" x="6794500" y="3078163"/>
          <p14:tracePt t="29480" x="6784975" y="3086100"/>
          <p14:tracePt t="29491" x="6777038" y="3095625"/>
          <p14:tracePt t="29506" x="6767513" y="3105150"/>
          <p14:tracePt t="29776" x="6777038" y="3105150"/>
          <p14:tracePt t="29784" x="6784975" y="3105150"/>
          <p14:tracePt t="29792" x="6804025" y="3105150"/>
          <p14:tracePt t="29800" x="6813550" y="3105150"/>
          <p14:tracePt t="30002" x="6821488" y="3105150"/>
          <p14:tracePt t="30009" x="6831013" y="3105150"/>
          <p14:tracePt t="30017" x="6867525" y="3105150"/>
          <p14:tracePt t="30026" x="6923088" y="3105150"/>
          <p14:tracePt t="30032" x="6950075" y="3105150"/>
          <p14:tracePt t="30042" x="6967538" y="3105150"/>
          <p14:tracePt t="30048" x="6977063" y="3105150"/>
          <p14:tracePt t="30224" x="6986588" y="3114675"/>
          <p14:tracePt t="30241" x="6986588" y="3122613"/>
          <p14:tracePt t="30248" x="6996113" y="3141663"/>
          <p14:tracePt t="30257" x="7004050" y="3151188"/>
          <p14:tracePt t="30264" x="7023100" y="3168650"/>
          <p14:tracePt t="30274" x="7040563" y="3168650"/>
          <p14:tracePt t="30280" x="7059613" y="3178175"/>
          <p14:tracePt t="30296" x="7077075" y="3178175"/>
          <p14:tracePt t="30313" x="7086600" y="3178175"/>
          <p14:tracePt t="30552" x="7096125" y="3178175"/>
          <p14:tracePt t="30560" x="7105650" y="3178175"/>
          <p14:tracePt t="30568" x="7132638" y="3178175"/>
          <p14:tracePt t="30576" x="7159625" y="3178175"/>
          <p14:tracePt t="30586" x="7186613" y="3178175"/>
          <p14:tracePt t="30592" x="7232650" y="3178175"/>
          <p14:tracePt t="30600" x="7278688" y="3214688"/>
          <p14:tracePt t="30610" x="7296150" y="3214688"/>
          <p14:tracePt t="30616" x="7324725" y="3224213"/>
          <p14:tracePt t="30626" x="7342188" y="3232150"/>
          <p14:tracePt t="30632" x="7370763" y="3232150"/>
          <p14:tracePt t="30641" x="7388225" y="3232150"/>
          <p14:tracePt t="30648" x="7397750" y="3232150"/>
          <p14:tracePt t="30664" x="7424738" y="3232150"/>
          <p14:tracePt t="30761" x="7443788" y="3232150"/>
          <p14:tracePt t="30768" x="7451725" y="3232150"/>
          <p14:tracePt t="30955" x="7470775" y="3232150"/>
          <p14:tracePt t="30993" x="7497763" y="3232150"/>
          <p14:tracePt t="31001" x="7516813" y="3232150"/>
          <p14:tracePt t="31009" x="7543800" y="3232150"/>
          <p14:tracePt t="31016" x="7561263" y="3232150"/>
          <p14:tracePt t="31025" x="7570788" y="3232150"/>
          <p14:tracePt t="31032" x="7607300" y="3241675"/>
          <p14:tracePt t="31042" x="7616825" y="3241675"/>
          <p14:tracePt t="31049" x="7643813" y="3251200"/>
          <p14:tracePt t="32497" x="7643813" y="3268663"/>
          <p14:tracePt t="32506" x="7626350" y="3287713"/>
          <p14:tracePt t="32522" x="7607300" y="3297238"/>
          <p14:tracePt t="32529" x="7589838" y="3314700"/>
          <p14:tracePt t="32537" x="7570788" y="3324225"/>
          <p14:tracePt t="32544" x="7534275" y="3360738"/>
          <p14:tracePt t="32552" x="7488238" y="3397250"/>
          <p14:tracePt t="32560" x="7407275" y="3433763"/>
          <p14:tracePt t="32568" x="7305675" y="3479800"/>
          <p14:tracePt t="32578" x="7215188" y="3516313"/>
          <p14:tracePt t="32584" x="7113588" y="3560763"/>
          <p14:tracePt t="32593" x="7013575" y="3606800"/>
          <p14:tracePt t="32601" x="6913563" y="3662363"/>
          <p14:tracePt t="32610" x="6840538" y="3689350"/>
          <p14:tracePt t="32615" x="6777038" y="3725863"/>
          <p14:tracePt t="32624" x="6711950" y="3752850"/>
          <p14:tracePt t="32632" x="6648450" y="3789363"/>
          <p14:tracePt t="32641" x="6602413" y="3808413"/>
          <p14:tracePt t="32648" x="6575425" y="3835400"/>
          <p14:tracePt t="32657" x="6511925" y="3862388"/>
          <p14:tracePt t="32664" x="6465888" y="3917950"/>
          <p14:tracePt t="32672" x="6410325" y="3963988"/>
          <p14:tracePt t="32679" x="6346825" y="4017963"/>
          <p14:tracePt t="32689" x="6264275" y="4054475"/>
          <p14:tracePt t="32696" x="6164263" y="4127500"/>
          <p14:tracePt t="32707" x="5972175" y="4191000"/>
          <p14:tracePt t="32711" x="5862638" y="4237038"/>
          <p14:tracePt t="32720" x="5762625" y="4283075"/>
          <p14:tracePt t="32727" x="5653088" y="4319588"/>
          <p14:tracePt t="32736" x="5516563" y="4365625"/>
          <p14:tracePt t="32744" x="5424488" y="4392613"/>
          <p14:tracePt t="32752" x="5305425" y="4410075"/>
          <p14:tracePt t="32759" x="5232400" y="4438650"/>
          <p14:tracePt t="32767" x="5187950" y="4446588"/>
          <p14:tracePt t="32775" x="5141913" y="4465638"/>
          <p14:tracePt t="32784" x="5095875" y="4475163"/>
          <p14:tracePt t="32793" x="5022850" y="4475163"/>
          <p14:tracePt t="32800" x="4949825" y="4502150"/>
          <p14:tracePt t="32809" x="4867275" y="4519613"/>
          <p14:tracePt t="32816" x="4776788" y="4519613"/>
          <p14:tracePt t="32825" x="4684713" y="4548188"/>
          <p14:tracePt t="32832" x="4575175" y="4548188"/>
          <p14:tracePt t="32840" x="4492625" y="4556125"/>
          <p14:tracePt t="32848" x="4475163" y="4556125"/>
          <p14:tracePt t="32858" x="4402138" y="4584700"/>
          <p14:tracePt t="32864" x="4375150" y="4584700"/>
          <p14:tracePt t="32878" x="4346575" y="4584700"/>
          <p14:tracePt t="32892" x="4302125" y="4584700"/>
          <p14:tracePt t="32936" x="4292600" y="4584700"/>
          <p14:tracePt t="32952" x="4273550" y="4584700"/>
          <p14:tracePt t="32960" x="4256088" y="4584700"/>
          <p14:tracePt t="32968" x="4237038" y="4584700"/>
          <p14:tracePt t="32977" x="4210050" y="4584700"/>
          <p14:tracePt t="32984" x="4183063" y="4584700"/>
          <p14:tracePt t="32992" x="4156075" y="4584700"/>
          <p14:tracePt t="33000" x="4119563" y="4584700"/>
          <p14:tracePt t="33008" x="4090988" y="4584700"/>
          <p14:tracePt t="33016" x="4064000" y="4584700"/>
          <p14:tracePt t="33024" x="4044950" y="4584700"/>
          <p14:tracePt t="33031" x="4027488" y="4584700"/>
          <p14:tracePt t="33040" x="4017963" y="4584700"/>
          <p14:tracePt t="33384" x="4000500" y="4584700"/>
          <p14:tracePt t="33392" x="3990975" y="4584700"/>
          <p14:tracePt t="33400" x="3981450" y="4584700"/>
          <p14:tracePt t="33409" x="3971925" y="4584700"/>
          <p14:tracePt t="33416" x="3963988" y="4584700"/>
          <p14:tracePt t="33425" x="3944938" y="4584700"/>
          <p14:tracePt t="33432" x="3917950" y="4565650"/>
          <p14:tracePt t="33440" x="3898900" y="4556125"/>
          <p14:tracePt t="33448" x="3890963" y="4556125"/>
          <p14:tracePt t="33460" x="3862388" y="4538663"/>
          <p14:tracePt t="33464" x="3844925" y="4529138"/>
          <p14:tracePt t="33474" x="3817938" y="4511675"/>
          <p14:tracePt t="33480" x="3771900" y="4502150"/>
          <p14:tracePt t="33492" x="3744913" y="4492625"/>
          <p14:tracePt t="33496" x="3716338" y="4492625"/>
          <p14:tracePt t="33507" x="3679825" y="4475163"/>
          <p14:tracePt t="33568" x="3662363" y="4475163"/>
          <p14:tracePt t="33593" x="3652838" y="4475163"/>
          <p14:tracePt t="33696" x="3643313" y="4465638"/>
          <p14:tracePt t="33712" x="3643313" y="4456113"/>
          <p14:tracePt t="33728" x="3643313" y="4446588"/>
          <p14:tracePt t="33744" x="3662363" y="4438650"/>
          <p14:tracePt t="33753" x="3679825" y="4438650"/>
          <p14:tracePt t="33760" x="3725863" y="4419600"/>
          <p14:tracePt t="33769" x="3762375" y="4419600"/>
          <p14:tracePt t="33777" x="3835400" y="4419600"/>
          <p14:tracePt t="33785" x="3908425" y="4419600"/>
          <p14:tracePt t="33795" x="4000500" y="4419600"/>
          <p14:tracePt t="33803" x="4090988" y="4419600"/>
          <p14:tracePt t="33809" x="4146550" y="4419600"/>
          <p14:tracePt t="33817" x="4164013" y="4419600"/>
          <p14:tracePt t="33828" x="4192588" y="4419600"/>
          <p14:tracePt t="33960" x="4210050" y="4419600"/>
          <p14:tracePt t="35321" x="4292600" y="4419600"/>
          <p14:tracePt t="35328" x="4419600" y="4419600"/>
          <p14:tracePt t="35336" x="4584700" y="4419600"/>
          <p14:tracePt t="35345" x="4784725" y="4419600"/>
          <p14:tracePt t="35352" x="5032375" y="4419600"/>
          <p14:tracePt t="35360" x="5195888" y="4419600"/>
          <p14:tracePt t="35368" x="5360988" y="4419600"/>
          <p14:tracePt t="35376" x="5543550" y="4419600"/>
          <p14:tracePt t="35384" x="5708650" y="4429125"/>
          <p14:tracePt t="35394" x="5854700" y="4456113"/>
          <p14:tracePt t="35400" x="5945188" y="4465638"/>
          <p14:tracePt t="35409" x="5991225" y="4465638"/>
          <p14:tracePt t="35416" x="6027738" y="4465638"/>
          <p14:tracePt t="35426" x="6073775" y="4465638"/>
          <p14:tracePt t="35432" x="6110288" y="4465638"/>
          <p14:tracePt t="35443" x="6127750" y="4465638"/>
          <p14:tracePt t="35448" x="6164263" y="4465638"/>
          <p14:tracePt t="35474" x="6183313" y="4465638"/>
          <p14:tracePt t="35480" x="6210300" y="4465638"/>
          <p14:tracePt t="35491" x="6246813" y="4465638"/>
          <p14:tracePt t="35496" x="6273800" y="4465638"/>
          <p14:tracePt t="35507" x="6310313" y="4465638"/>
          <p14:tracePt t="35512" x="6365875" y="4465638"/>
          <p14:tracePt t="35523" x="6438900" y="4465638"/>
          <p14:tracePt t="35528" x="6538913" y="4465638"/>
          <p14:tracePt t="35536" x="6630988" y="4465638"/>
          <p14:tracePt t="35544" x="6931025" y="4465638"/>
          <p14:tracePt t="35552" x="7077075" y="4465638"/>
          <p14:tracePt t="35560" x="7296150" y="4465638"/>
          <p14:tracePt t="35568" x="7443788" y="4502150"/>
          <p14:tracePt t="35575" x="7643813" y="4511675"/>
          <p14:tracePt t="35584" x="7881938" y="4565650"/>
          <p14:tracePt t="35593" x="8128000" y="4602163"/>
          <p14:tracePt t="35600" x="8329613" y="4611688"/>
          <p14:tracePt t="35608" x="8475663" y="4648200"/>
          <p14:tracePt t="35615" x="8621713" y="4648200"/>
          <p14:tracePt t="35626" x="8712200" y="4648200"/>
          <p14:tracePt t="35632" x="8785225" y="4648200"/>
          <p14:tracePt t="35641" x="8821738" y="4648200"/>
          <p14:tracePt t="35722" x="8831263" y="4648200"/>
          <p14:tracePt t="35728" x="8848725" y="4629150"/>
          <p14:tracePt t="35825" x="8858250" y="4621213"/>
          <p14:tracePt t="36752" x="8848725" y="4621213"/>
          <p14:tracePt t="36760" x="8775700" y="4638675"/>
          <p14:tracePt t="36768" x="8685213" y="4665663"/>
          <p14:tracePt t="36777" x="8585200" y="4694238"/>
          <p14:tracePt t="36784" x="8456613" y="4702175"/>
          <p14:tracePt t="36793" x="7899400" y="4748213"/>
          <p14:tracePt t="36800" x="7634288" y="4767263"/>
          <p14:tracePt t="36809" x="7334250" y="4767263"/>
          <p14:tracePt t="36816" x="7013575" y="4803775"/>
          <p14:tracePt t="36825" x="6813550" y="4803775"/>
          <p14:tracePt t="36832" x="6584950" y="4821238"/>
          <p14:tracePt t="36841" x="6410325" y="4821238"/>
          <p14:tracePt t="36848" x="6264275" y="4821238"/>
          <p14:tracePt t="36858" x="6081713" y="4821238"/>
          <p14:tracePt t="36865" x="5954713" y="4821238"/>
          <p14:tracePt t="36875" x="5772150" y="4821238"/>
          <p14:tracePt t="36880" x="5607050" y="4821238"/>
          <p14:tracePt t="36894" x="5407025" y="4821238"/>
          <p14:tracePt t="36896" x="5224463" y="4821238"/>
          <p14:tracePt t="36908" x="5041900" y="4803775"/>
          <p14:tracePt t="36912" x="4813300" y="4767263"/>
          <p14:tracePt t="36922" x="4611688" y="4748213"/>
          <p14:tracePt t="36928" x="4429125" y="4721225"/>
          <p14:tracePt t="36936" x="4292600" y="4675188"/>
          <p14:tracePt t="36944" x="4127500" y="4675188"/>
          <p14:tracePt t="36952" x="4037013" y="4665663"/>
          <p14:tracePt t="36960" x="3927475" y="4638675"/>
          <p14:tracePt t="36969" x="3881438" y="4621213"/>
          <p14:tracePt t="36977" x="3854450" y="4621213"/>
          <p14:tracePt t="36984" x="3789363" y="4592638"/>
          <p14:tracePt t="36995" x="3735388" y="4575175"/>
          <p14:tracePt t="37000" x="3671888" y="4556125"/>
          <p14:tracePt t="37010" x="3606800" y="4511675"/>
          <p14:tracePt t="37016" x="3525838" y="4492625"/>
          <p14:tracePt t="37025" x="3452813" y="4446588"/>
          <p14:tracePt t="37032" x="3370263" y="4438650"/>
          <p14:tracePt t="37042" x="3306763" y="4392613"/>
          <p14:tracePt t="37048" x="3241675" y="4356100"/>
          <p14:tracePt t="37058" x="3195638" y="4319588"/>
          <p14:tracePt t="37065" x="3168650" y="4300538"/>
          <p14:tracePt t="37076" x="3168650" y="4273550"/>
          <p14:tracePt t="37081" x="3141663" y="4227513"/>
          <p14:tracePt t="37090" x="3132138" y="4173538"/>
          <p14:tracePt t="37096" x="3132138" y="4090988"/>
          <p14:tracePt t="37107" x="3132138" y="4017963"/>
          <p14:tracePt t="37112" x="3132138" y="3927475"/>
          <p14:tracePt t="37124" x="3132138" y="3835400"/>
          <p14:tracePt t="37128" x="3132138" y="3743325"/>
          <p14:tracePt t="37137" x="3132138" y="3670300"/>
          <p14:tracePt t="37144" x="3132138" y="3597275"/>
          <p14:tracePt t="37152" x="3132138" y="3543300"/>
          <p14:tracePt t="37160" x="3132138" y="3497263"/>
          <p14:tracePt t="37168" x="3132138" y="3433763"/>
          <p14:tracePt t="37176" x="3132138" y="3351213"/>
          <p14:tracePt t="37184" x="3132138" y="3297238"/>
          <p14:tracePt t="37194" x="3132138" y="3187700"/>
          <p14:tracePt t="37201" x="3151188" y="3122613"/>
          <p14:tracePt t="37209" x="3187700" y="3059113"/>
          <p14:tracePt t="37216" x="3214688" y="3005138"/>
          <p14:tracePt t="37225" x="3224213" y="2940050"/>
          <p14:tracePt t="37232" x="3251200" y="2876550"/>
          <p14:tracePt t="37241" x="3270250" y="2820988"/>
          <p14:tracePt t="37248" x="3297238" y="2784475"/>
          <p14:tracePt t="37258" x="3297238" y="2757488"/>
          <p14:tracePt t="37276" x="3297238" y="2740025"/>
          <p14:tracePt t="37280" x="3314700" y="2693988"/>
          <p14:tracePt t="37294" x="3314700" y="2674938"/>
          <p14:tracePt t="37299" x="3314700" y="2647950"/>
          <p14:tracePt t="37308" x="3324225" y="2638425"/>
          <p14:tracePt t="37313" x="3324225" y="2630488"/>
          <p14:tracePt t="37329" x="3324225" y="2601913"/>
          <p14:tracePt t="37337" x="3343275" y="2574925"/>
          <p14:tracePt t="37346" x="3343275" y="2557463"/>
          <p14:tracePt t="37352" x="3343275" y="2547938"/>
          <p14:tracePt t="37361" x="3343275" y="2528888"/>
          <p14:tracePt t="37368" x="3343275" y="2520950"/>
          <p14:tracePt t="37376" x="3351213" y="2501900"/>
          <p14:tracePt t="37384" x="3351213" y="2492375"/>
          <p14:tracePt t="37409" x="3351213" y="2484438"/>
          <p14:tracePt t="37425" x="3351213" y="2474913"/>
          <p14:tracePt t="37441" x="3351213" y="2455863"/>
          <p14:tracePt t="37457" x="3351213" y="2447925"/>
          <p14:tracePt t="37474" x="3351213" y="2428875"/>
          <p14:tracePt t="37491" x="3360738" y="2419350"/>
          <p14:tracePt t="37496" x="3370263" y="2411413"/>
          <p14:tracePt t="37801" x="3370263" y="2438400"/>
          <p14:tracePt t="37808" x="3370263" y="2474913"/>
          <p14:tracePt t="37816" x="3343275" y="2501900"/>
          <p14:tracePt t="37827" x="3324225" y="2547938"/>
          <p14:tracePt t="37832" x="3314700" y="2601913"/>
          <p14:tracePt t="37841" x="3297238" y="2667000"/>
          <p14:tracePt t="37848" x="3278188" y="2747963"/>
          <p14:tracePt t="37856" x="3278188" y="2803525"/>
          <p14:tracePt t="37864" x="3260725" y="2876550"/>
          <p14:tracePt t="37872" x="3260725" y="2949575"/>
          <p14:tracePt t="37880" x="3232150" y="3013075"/>
          <p14:tracePt t="37893" x="3232150" y="3086100"/>
          <p14:tracePt t="37897" x="3232150" y="3159125"/>
          <p14:tracePt t="37905" x="3232150" y="3232150"/>
          <p14:tracePt t="37912" x="3232150" y="3333750"/>
          <p14:tracePt t="37921" x="3232150" y="3387725"/>
          <p14:tracePt t="37927" x="3232150" y="3479800"/>
          <p14:tracePt t="37937" x="3232150" y="3533775"/>
          <p14:tracePt t="37944" x="3232150" y="3606800"/>
          <p14:tracePt t="37952" x="3232150" y="3679825"/>
          <p14:tracePt t="37959" x="3232150" y="3725863"/>
          <p14:tracePt t="37968" x="3232150" y="3779838"/>
          <p14:tracePt t="37976" x="3232150" y="3852863"/>
          <p14:tracePt t="37984" x="3232150" y="3889375"/>
          <p14:tracePt t="37992" x="3232150" y="3944938"/>
          <p14:tracePt t="38000" x="3232150" y="3990975"/>
          <p14:tracePt t="38008" x="3232150" y="4027488"/>
          <p14:tracePt t="38016" x="3232150" y="4073525"/>
          <p14:tracePt t="38024" x="3232150" y="4100513"/>
          <p14:tracePt t="38031" x="3232150" y="4146550"/>
          <p14:tracePt t="38041" x="3232150" y="4191000"/>
          <p14:tracePt t="38048" x="3232150" y="4227513"/>
          <p14:tracePt t="38058" x="3232150" y="4283075"/>
          <p14:tracePt t="38064" x="3232150" y="4319588"/>
          <p14:tracePt t="38073" x="3232150" y="4346575"/>
          <p14:tracePt t="38080" x="3232150" y="4383088"/>
          <p14:tracePt t="38091" x="3232150" y="4419600"/>
          <p14:tracePt t="38107" x="3232150" y="4446588"/>
          <p14:tracePt t="38112" x="3232150" y="4492625"/>
          <p14:tracePt t="38122" x="3241675" y="4529138"/>
          <p14:tracePt t="38128" x="3241675" y="4575175"/>
          <p14:tracePt t="38136" x="3241675" y="4629150"/>
          <p14:tracePt t="38144" x="3270250" y="4721225"/>
          <p14:tracePt t="38152" x="3278188" y="4784725"/>
          <p14:tracePt t="38160" x="3306763" y="4867275"/>
          <p14:tracePt t="38168" x="3343275" y="4940300"/>
          <p14:tracePt t="38177" x="3379788" y="5003800"/>
          <p14:tracePt t="38184" x="3397250" y="5068888"/>
          <p14:tracePt t="38193" x="3416300" y="5132388"/>
          <p14:tracePt t="38200" x="3433763" y="5159375"/>
          <p14:tracePt t="38209" x="3460750" y="5205413"/>
          <p14:tracePt t="38216" x="3460750" y="5232400"/>
          <p14:tracePt t="38225" x="3460750" y="5251450"/>
          <p14:tracePt t="38232" x="3479800" y="5278438"/>
          <p14:tracePt t="38241" x="3479800" y="5287963"/>
          <p14:tracePt t="38248" x="3479800" y="5305425"/>
          <p14:tracePt t="38257" x="3479800" y="5324475"/>
          <p14:tracePt t="38264" x="3479800" y="5332413"/>
          <p14:tracePt t="38274" x="3479800" y="5351463"/>
          <p14:tracePt t="38307" x="3479800" y="5368925"/>
          <p14:tracePt t="38361" x="3479800" y="5378450"/>
          <p14:tracePt t="38377" x="3479800" y="5397500"/>
          <p14:tracePt t="38384" x="3479800" y="5405438"/>
          <p14:tracePt t="38394" x="3479800" y="5424488"/>
          <p14:tracePt t="38408" x="3489325" y="5441950"/>
          <p14:tracePt t="38416" x="3489325" y="5478463"/>
          <p14:tracePt t="38425" x="3516313" y="5497513"/>
          <p14:tracePt t="38443" x="3516313" y="5514975"/>
          <p14:tracePt t="38458" x="3525838" y="5534025"/>
          <p14:tracePt t="38465" x="3533775" y="5534025"/>
          <p14:tracePt t="38474" x="3562350" y="5534025"/>
          <p14:tracePt t="38480" x="3589338" y="5534025"/>
          <p14:tracePt t="38492" x="3616325" y="5534025"/>
          <p14:tracePt t="38496" x="3698875" y="5507038"/>
          <p14:tracePt t="38507" x="3725863" y="5478463"/>
          <p14:tracePt t="38512" x="3771900" y="5424488"/>
          <p14:tracePt t="38523" x="3825875" y="5341938"/>
          <p14:tracePt t="38528" x="3881438" y="5259388"/>
          <p14:tracePt t="38536" x="3927475" y="5168900"/>
          <p14:tracePt t="38546" x="3971925" y="5068888"/>
          <p14:tracePt t="38552" x="4008438" y="4986338"/>
          <p14:tracePt t="38561" x="4027488" y="4894263"/>
          <p14:tracePt t="38568" x="4037013" y="4811713"/>
          <p14:tracePt t="38576" x="4073525" y="4738688"/>
          <p14:tracePt t="38584" x="4073525" y="4694238"/>
          <p14:tracePt t="38594" x="4090988" y="4648200"/>
          <p14:tracePt t="38600" x="4090988" y="4621213"/>
          <p14:tracePt t="38612" x="4090988" y="4584700"/>
          <p14:tracePt t="38616" x="4090988" y="4565650"/>
          <p14:tracePt t="38627" x="4090988" y="4519613"/>
          <p14:tracePt t="38634" x="4090988" y="4492625"/>
          <p14:tracePt t="38642" x="4090988" y="4456113"/>
          <p14:tracePt t="38648" x="4090988" y="4419600"/>
          <p14:tracePt t="38658" x="4090988" y="4392613"/>
          <p14:tracePt t="38664" x="4090988" y="4373563"/>
          <p14:tracePt t="38675" x="4090988" y="4356100"/>
          <p14:tracePt t="38680" x="4083050" y="4329113"/>
          <p14:tracePt t="38692" x="4083050" y="4300538"/>
          <p14:tracePt t="38696" x="4073525" y="4283075"/>
          <p14:tracePt t="38808" x="4054475" y="4283075"/>
          <p14:tracePt t="38817" x="4044950" y="4292600"/>
          <p14:tracePt t="38832" x="4044950" y="4310063"/>
          <p14:tracePt t="38840" x="4037013" y="4346575"/>
          <p14:tracePt t="38848" x="4027488" y="4356100"/>
          <p14:tracePt t="38864" x="4017963" y="4373563"/>
          <p14:tracePt t="38875" x="3990975" y="4392613"/>
          <p14:tracePt t="38880" x="3971925" y="4410075"/>
          <p14:tracePt t="38895" x="3944938" y="4446588"/>
          <p14:tracePt t="38898" x="3935413" y="4465638"/>
          <p14:tracePt t="38908" x="3917950" y="4492625"/>
          <p14:tracePt t="38913" x="3908425" y="4511675"/>
          <p14:tracePt t="38924" x="3871913" y="4548188"/>
          <p14:tracePt t="38928" x="3835400" y="4592638"/>
          <p14:tracePt t="38936" x="3817938" y="4638675"/>
          <p14:tracePt t="38945" x="3808413" y="4684713"/>
          <p14:tracePt t="38952" x="3781425" y="4730750"/>
          <p14:tracePt t="38961" x="3771900" y="4784725"/>
          <p14:tracePt t="38969" x="3735388" y="4830763"/>
          <p14:tracePt t="38977" x="3708400" y="4894263"/>
          <p14:tracePt t="38984" x="3698875" y="4959350"/>
          <p14:tracePt t="38994" x="3671888" y="5013325"/>
          <p14:tracePt t="39001" x="3671888" y="5059363"/>
          <p14:tracePt t="39009" x="3662363" y="5095875"/>
          <p14:tracePt t="39017" x="3662363" y="5159375"/>
          <p14:tracePt t="39025" x="3662363" y="5195888"/>
          <p14:tracePt t="39033" x="3662363" y="5222875"/>
          <p14:tracePt t="39042" x="3662363" y="5259388"/>
          <p14:tracePt t="39049" x="3662363" y="5287963"/>
          <p14:tracePt t="39058" x="3662363" y="5324475"/>
          <p14:tracePt t="39064" x="3662363" y="5351463"/>
          <p14:tracePt t="39075" x="3662363" y="5397500"/>
          <p14:tracePt t="39080" x="3662363" y="5470525"/>
          <p14:tracePt t="39091" x="3708400" y="5507038"/>
          <p14:tracePt t="39096" x="3771900" y="5524500"/>
          <p14:tracePt t="39108" x="3835400" y="5561013"/>
          <p14:tracePt t="39112" x="3935413" y="5597525"/>
          <p14:tracePt t="39123" x="4119563" y="5624513"/>
          <p14:tracePt t="39128" x="4265613" y="5653088"/>
          <p14:tracePt t="39137" x="4429125" y="5670550"/>
          <p14:tracePt t="39145" x="4575175" y="5697538"/>
          <p14:tracePt t="39152" x="4740275" y="5697538"/>
          <p14:tracePt t="39162" x="4830763" y="5697538"/>
          <p14:tracePt t="39168" x="4913313" y="5697538"/>
          <p14:tracePt t="39176" x="4986338" y="5670550"/>
          <p14:tracePt t="39184" x="5068888" y="5653088"/>
          <p14:tracePt t="39194" x="5132388" y="5634038"/>
          <p14:tracePt t="39200" x="5159375" y="5624513"/>
          <p14:tracePt t="39209" x="5205413" y="5597525"/>
          <p14:tracePt t="39216" x="5224463" y="5588000"/>
          <p14:tracePt t="39225" x="5268913" y="5551488"/>
          <p14:tracePt t="39232" x="5297488" y="5534025"/>
          <p14:tracePt t="39242" x="5334000" y="5507038"/>
          <p14:tracePt t="39250" x="5351463" y="5497513"/>
          <p14:tracePt t="39258" x="5351463" y="5487988"/>
          <p14:tracePt t="39264" x="5360988" y="5478463"/>
          <p14:tracePt t="39274" x="5370513" y="5470525"/>
          <p14:tracePt t="39291" x="5378450" y="5461000"/>
          <p14:tracePt t="39296" x="5387975" y="5451475"/>
          <p14:tracePt t="39314" x="5397500" y="5451475"/>
          <p14:tracePt t="39913" x="5424488" y="5451475"/>
          <p14:tracePt t="39922" x="5497513" y="5414963"/>
          <p14:tracePt t="39929" x="5597525" y="5351463"/>
          <p14:tracePt t="39937" x="5699125" y="5251450"/>
          <p14:tracePt t="39945" x="6091238" y="5040313"/>
          <p14:tracePt t="39952" x="6483350" y="4857750"/>
          <p14:tracePt t="39960" x="6923088" y="4748213"/>
          <p14:tracePt t="39968" x="7370763" y="4602163"/>
          <p14:tracePt t="39976" x="7845425" y="4511675"/>
          <p14:tracePt t="39984" x="8383588" y="4438650"/>
          <p14:tracePt t="39992" x="8885238" y="4365625"/>
          <p14:tracePt t="40001" x="9351963" y="4292600"/>
          <p14:tracePt t="40010" x="9809163" y="4146550"/>
          <p14:tracePt t="40016" x="10128250" y="4090988"/>
          <p14:tracePt t="40025" x="10466388" y="3981450"/>
          <p14:tracePt t="40033" x="10731500" y="3908425"/>
          <p14:tracePt t="40041" x="10877550" y="3844925"/>
          <p14:tracePt t="40048" x="11014075" y="3789363"/>
          <p14:tracePt t="40058" x="11077575" y="3762375"/>
          <p14:tracePt t="40065" x="11104563" y="3743325"/>
          <p14:tracePt t="40080" x="11141075" y="3725863"/>
          <p14:tracePt t="40092" x="11169650" y="3725863"/>
          <p14:tracePt t="40096" x="11196638" y="3725863"/>
          <p14:tracePt t="40108" x="11223625" y="3725863"/>
          <p14:tracePt t="40112" x="11269663" y="3725863"/>
          <p14:tracePt t="40121" x="11323638" y="3725863"/>
          <p14:tracePt t="40128" x="11379200" y="3725863"/>
          <p14:tracePt t="40136" x="11507788" y="3762375"/>
          <p14:tracePt t="40144" x="11571288" y="3798888"/>
          <p14:tracePt t="40152" x="11634788" y="3808413"/>
          <p14:tracePt t="40160" x="11661775" y="3825875"/>
          <p14:tracePt t="40168" x="11698288" y="3862388"/>
          <p14:tracePt t="40178" x="11707813" y="3862388"/>
          <p14:tracePt t="40184" x="11726863" y="3871913"/>
          <p14:tracePt t="40192" x="11763375" y="3871913"/>
          <p14:tracePt t="40200" x="11799888" y="3871913"/>
          <p14:tracePt t="40210" x="11844338" y="3871913"/>
          <p14:tracePt t="40216" x="11872913" y="3871913"/>
          <p14:tracePt t="40225" x="11899900" y="3871913"/>
          <p14:tracePt t="40232" x="11953875" y="3852863"/>
          <p14:tracePt t="40241" x="12009438" y="3789363"/>
          <p14:tracePt t="40248" x="12055475" y="3779838"/>
          <p14:tracePt t="40258" x="12118975" y="3706813"/>
          <p14:tracePt t="40264" x="12182475" y="366236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0B4EE7E5-2A69-4603-9654-EAFD6D70167E}" type="slidenum">
              <a:rPr lang="en-US" altLang="en-US" sz="2400">
                <a:solidFill>
                  <a:schemeClr val="tx2"/>
                </a:solidFill>
              </a:rPr>
              <a:pPr>
                <a:spcBef>
                  <a:spcPct val="0"/>
                </a:spcBef>
                <a:buClrTx/>
                <a:buSzTx/>
                <a:buFontTx/>
                <a:buNone/>
              </a:pPr>
              <a:t>22</a:t>
            </a:fld>
            <a:endParaRPr lang="en-US" altLang="en-US" sz="2400">
              <a:solidFill>
                <a:schemeClr val="tx2"/>
              </a:solidFill>
            </a:endParaRPr>
          </a:p>
        </p:txBody>
      </p:sp>
      <p:sp>
        <p:nvSpPr>
          <p:cNvPr id="44035" name="Rectangle 3"/>
          <p:cNvSpPr>
            <a:spLocks noGrp="1" noChangeArrowheads="1"/>
          </p:cNvSpPr>
          <p:nvPr>
            <p:ph type="body" idx="1"/>
          </p:nvPr>
        </p:nvSpPr>
        <p:spPr>
          <a:xfrm>
            <a:off x="815009" y="381000"/>
            <a:ext cx="10538791" cy="5257800"/>
          </a:xfrm>
        </p:spPr>
        <p:txBody>
          <a:bodyPr>
            <a:noAutofit/>
          </a:bodyPr>
          <a:lstStyle/>
          <a:p>
            <a:pPr eaLnBrk="1" hangingPunct="1">
              <a:lnSpc>
                <a:spcPct val="90000"/>
              </a:lnSpc>
            </a:pPr>
            <a:r>
              <a:rPr lang="en-GB" altLang="en-US" dirty="0" err="1">
                <a:solidFill>
                  <a:srgbClr val="000000"/>
                </a:solidFill>
                <a:cs typeface="Times New Roman" panose="02020603050405020304" pitchFamily="18" charset="0"/>
              </a:rPr>
              <a:t>Secara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intuitif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jika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antara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dua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buah</a:t>
            </a:r>
            <a:r>
              <a:rPr lang="en-GB" altLang="en-US" dirty="0">
                <a:solidFill>
                  <a:srgbClr val="000000"/>
                </a:solidFill>
                <a:cs typeface="Times New Roman" panose="02020603050405020304" pitchFamily="18" charset="0"/>
              </a:rPr>
              <a:t> </a:t>
            </a:r>
            <a:r>
              <a:rPr lang="en-GB" altLang="en-US" i="1" dirty="0">
                <a:solidFill>
                  <a:srgbClr val="000000"/>
                </a:solidFill>
                <a:cs typeface="Times New Roman" panose="02020603050405020304" pitchFamily="18" charset="0"/>
              </a:rPr>
              <a:t>string</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di </a:t>
            </a:r>
            <a:r>
              <a:rPr lang="en-GB" altLang="en-US" dirty="0" err="1">
                <a:solidFill>
                  <a:srgbClr val="000000"/>
                </a:solidFill>
                <a:cs typeface="Times New Roman" panose="02020603050405020304" pitchFamily="18" charset="0"/>
              </a:rPr>
              <a:t>dalam</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plainteks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merupakan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kelipatan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dari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a:t>
            </a:r>
          </a:p>
          <a:p>
            <a:pPr eaLnBrk="1" hangingPunct="1">
              <a:lnSpc>
                <a:spcPct val="90000"/>
              </a:lnSpc>
            </a:pPr>
            <a:endParaRPr lang="en-GB" altLang="en-US" dirty="0">
              <a:solidFill>
                <a:srgbClr val="000000"/>
              </a:solidFill>
              <a:cs typeface="Times New Roman" panose="02020603050405020304" pitchFamily="18" charset="0"/>
            </a:endParaRPr>
          </a:p>
          <a:p>
            <a:pPr eaLnBrk="1" hangingPunct="1">
              <a:lnSpc>
                <a:spcPct val="90000"/>
              </a:lnSpc>
            </a:pPr>
            <a:r>
              <a:rPr lang="en-GB" altLang="en-US" dirty="0" err="1">
                <a:solidFill>
                  <a:srgbClr val="000000"/>
                </a:solidFill>
                <a:cs typeface="Times New Roman" panose="02020603050405020304" pitchFamily="18" charset="0"/>
              </a:rPr>
              <a:t>maka</a:t>
            </a:r>
            <a:r>
              <a:rPr lang="en-GB" altLang="en-US" dirty="0">
                <a:solidFill>
                  <a:srgbClr val="000000"/>
                </a:solidFill>
                <a:cs typeface="Times New Roman" panose="02020603050405020304" pitchFamily="18" charset="0"/>
              </a:rPr>
              <a:t> </a:t>
            </a:r>
            <a:r>
              <a:rPr lang="en-GB" altLang="en-US" i="1" dirty="0">
                <a:solidFill>
                  <a:srgbClr val="000000"/>
                </a:solidFill>
                <a:cs typeface="Times New Roman" panose="02020603050405020304" pitchFamily="18" charset="0"/>
              </a:rPr>
              <a:t>string</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muncul</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r>
              <a:rPr lang="en-GB" altLang="en-US" dirty="0">
                <a:solidFill>
                  <a:srgbClr val="000000"/>
                </a:solidFill>
                <a:cs typeface="Times New Roman" panose="02020603050405020304" pitchFamily="18" charset="0"/>
              </a:rPr>
              <a:t> pula di </a:t>
            </a:r>
            <a:r>
              <a:rPr lang="en-GB" altLang="en-US" dirty="0" err="1">
                <a:solidFill>
                  <a:srgbClr val="000000"/>
                </a:solidFill>
                <a:cs typeface="Times New Roman" panose="02020603050405020304" pitchFamily="18" charset="0"/>
              </a:rPr>
              <a:t>dalam</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a:t>
            </a:r>
          </a:p>
          <a:p>
            <a:pPr eaLnBrk="1" hangingPunct="1">
              <a:lnSpc>
                <a:spcPct val="90000"/>
              </a:lnSpc>
            </a:pPr>
            <a:endParaRPr lang="en-GB" altLang="en-US" dirty="0">
              <a:solidFill>
                <a:srgbClr val="000000"/>
              </a:solidFill>
              <a:cs typeface="Times New Roman" panose="02020603050405020304" pitchFamily="18" charset="0"/>
            </a:endParaRPr>
          </a:p>
          <a:p>
            <a:pPr algn="just" eaLnBrk="1" hangingPunct="1">
              <a:lnSpc>
                <a:spcPct val="90000"/>
              </a:lnSpc>
            </a:pPr>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Contoh</a:t>
            </a:r>
            <a:r>
              <a:rPr lang="en-GB" altLang="en-US" dirty="0">
                <a:solidFill>
                  <a:srgbClr val="000000"/>
                </a:solidFill>
                <a:cs typeface="Times New Roman" panose="02020603050405020304" pitchFamily="18" charset="0"/>
              </a:rPr>
              <a:t> 1, </a:t>
            </a:r>
          </a:p>
          <a:p>
            <a:pPr algn="just" eaLnBrk="1" hangingPunct="1">
              <a:lnSpc>
                <a:spcPct val="90000"/>
              </a:lnSpc>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a:t>
            </a:r>
            <a:r>
              <a:rPr lang="en-GB" altLang="en-US" dirty="0" err="1">
                <a:solidFill>
                  <a:srgbClr val="000000"/>
                </a:solidFill>
                <a:latin typeface="Courier" pitchFamily="49" charset="0"/>
                <a:cs typeface="Times New Roman" panose="02020603050405020304" pitchFamily="18" charset="0"/>
              </a:rPr>
              <a:t>abcd</a:t>
            </a:r>
            <a:r>
              <a:rPr lang="en-GB" altLang="en-US" dirty="0">
                <a:solidFill>
                  <a:srgbClr val="000000"/>
                </a:solidFill>
                <a:cs typeface="Times New Roman" panose="02020603050405020304" pitchFamily="18" charset="0"/>
              </a:rPr>
              <a:t> </a:t>
            </a:r>
          </a:p>
          <a:p>
            <a:pPr algn="just" eaLnBrk="1" hangingPunct="1">
              <a:lnSpc>
                <a:spcPct val="90000"/>
              </a:lnSpc>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4</a:t>
            </a:r>
          </a:p>
          <a:p>
            <a:pPr algn="just" eaLnBrk="1" hangingPunct="1">
              <a:lnSpc>
                <a:spcPct val="90000"/>
              </a:lnSpc>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antara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dua</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 16</a:t>
            </a:r>
          </a:p>
          <a:p>
            <a:pPr algn="just" eaLnBrk="1" hangingPunct="1">
              <a:lnSpc>
                <a:spcPct val="90000"/>
              </a:lnSpc>
              <a:buFontTx/>
              <a:buNone/>
            </a:pPr>
            <a:r>
              <a:rPr lang="en-GB" altLang="en-US" dirty="0">
                <a:solidFill>
                  <a:srgbClr val="000000"/>
                </a:solidFill>
                <a:cs typeface="Times New Roman" panose="02020603050405020304" pitchFamily="18" charset="0"/>
              </a:rPr>
              <a:t>		- 16 = </a:t>
            </a:r>
            <a:r>
              <a:rPr lang="en-GB" altLang="en-US" dirty="0" err="1">
                <a:solidFill>
                  <a:srgbClr val="000000"/>
                </a:solidFill>
                <a:cs typeface="Times New Roman" panose="02020603050405020304" pitchFamily="18" charset="0"/>
              </a:rPr>
              <a:t>kelipatan</a:t>
            </a:r>
            <a:r>
              <a:rPr lang="en-GB" altLang="en-US" dirty="0">
                <a:solidFill>
                  <a:srgbClr val="000000"/>
                </a:solidFill>
                <a:cs typeface="Times New Roman" panose="02020603050405020304" pitchFamily="18" charset="0"/>
              </a:rPr>
              <a:t> 4</a:t>
            </a:r>
          </a:p>
          <a:p>
            <a:pPr algn="just" eaLnBrk="1" hangingPunct="1">
              <a:lnSpc>
                <a:spcPct val="90000"/>
              </a:lnSpc>
              <a:buFontTx/>
              <a:buNone/>
            </a:pPr>
            <a:r>
              <a:rPr lang="en-GB" altLang="en-US" dirty="0">
                <a:solidFill>
                  <a:srgbClr val="000000"/>
                </a:solidFill>
                <a:cs typeface="Times New Roman" panose="02020603050405020304" pitchFamily="18" charset="0"/>
              </a:rPr>
              <a:t>	</a:t>
            </a:r>
            <a:r>
              <a:rPr lang="en-GB" altLang="en-US" dirty="0">
                <a:solidFill>
                  <a:srgbClr val="000000"/>
                </a:solidFill>
                <a:cs typeface="Times New Roman" panose="02020603050405020304" pitchFamily="18" charset="0"/>
                <a:sym typeface="Symbol" panose="05050102010706020507" pitchFamily="18" charset="2"/>
              </a:rPr>
              <a:t></a:t>
            </a:r>
            <a:r>
              <a:rPr lang="en-GB" altLang="en-US" dirty="0">
                <a:solidFill>
                  <a:srgbClr val="000000"/>
                </a:solidFill>
                <a:cs typeface="Times New Roman" panose="02020603050405020304" pitchFamily="18" charset="0"/>
              </a:rPr>
              <a:t> </a:t>
            </a:r>
            <a:r>
              <a:rPr lang="en-GB" altLang="en-US" dirty="0">
                <a:solidFill>
                  <a:srgbClr val="000000"/>
                </a:solidFill>
                <a:latin typeface="Courier New" panose="02070309020205020404"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dienkripsi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endParaRPr lang="en-US" altLang="en-US" dirty="0">
              <a:solidFill>
                <a:srgbClr val="000000"/>
              </a:solidFill>
              <a:cs typeface="Times New Roman" panose="02020603050405020304" pitchFamily="18" charset="0"/>
            </a:endParaRPr>
          </a:p>
        </p:txBody>
      </p:sp>
      <p:sp>
        <p:nvSpPr>
          <p:cNvPr id="44036"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sp>
        <p:nvSpPr>
          <p:cNvPr id="2" name="Rectangle 1">
            <a:extLst>
              <a:ext uri="{FF2B5EF4-FFF2-40B4-BE49-F238E27FC236}">
                <a16:creationId xmlns:a16="http://schemas.microsoft.com/office/drawing/2014/main" id="{455B1053-587A-4F21-A191-455CD2E59DD1}"/>
              </a:ext>
            </a:extLst>
          </p:cNvPr>
          <p:cNvSpPr/>
          <p:nvPr/>
        </p:nvSpPr>
        <p:spPr>
          <a:xfrm>
            <a:off x="5217161" y="3340269"/>
            <a:ext cx="5872478" cy="1015663"/>
          </a:xfrm>
          <a:prstGeom prst="rect">
            <a:avLst/>
          </a:prstGeom>
        </p:spPr>
        <p:txBody>
          <a:bodyPr wrap="square">
            <a:spAutoFit/>
          </a:bodyPr>
          <a:lstStyle/>
          <a:p>
            <a:pPr>
              <a:buNone/>
            </a:pPr>
            <a:r>
              <a:rPr lang="en-GB" altLang="en-US" sz="2000" dirty="0" err="1">
                <a:solidFill>
                  <a:srgbClr val="000000"/>
                </a:solidFill>
                <a:cs typeface="Times New Roman" panose="02020603050405020304" pitchFamily="18" charset="0"/>
              </a:rPr>
              <a:t>Plainteks</a:t>
            </a:r>
            <a:r>
              <a:rPr lang="en-GB" altLang="en-US" sz="2000" dirty="0">
                <a:solidFill>
                  <a:srgbClr val="000000"/>
                </a:solidFill>
                <a:cs typeface="Times New Roman" panose="02020603050405020304" pitchFamily="18" charset="0"/>
              </a:rPr>
              <a:t>   : </a:t>
            </a:r>
            <a:r>
              <a:rPr lang="en-GB" altLang="en-US" sz="2000" b="1" dirty="0" err="1">
                <a:solidFill>
                  <a:srgbClr val="FF0000"/>
                </a:solidFill>
                <a:latin typeface="Courier New" panose="02070309020205020404" pitchFamily="49" charset="0"/>
                <a:cs typeface="Courier New" panose="02070309020205020404" pitchFamily="49" charset="0"/>
              </a:rPr>
              <a:t>crypto</a:t>
            </a:r>
            <a:r>
              <a:rPr lang="en-GB" altLang="en-US" sz="2000" dirty="0" err="1">
                <a:solidFill>
                  <a:srgbClr val="000000"/>
                </a:solidFill>
                <a:latin typeface="Courier New" panose="02070309020205020404" pitchFamily="49" charset="0"/>
                <a:cs typeface="Courier New" panose="02070309020205020404" pitchFamily="49" charset="0"/>
              </a:rPr>
              <a:t>isshortfor</a:t>
            </a:r>
            <a:r>
              <a:rPr lang="en-GB" altLang="en-US" sz="2000" b="1" dirty="0" err="1">
                <a:solidFill>
                  <a:srgbClr val="FF0000"/>
                </a:solidFill>
                <a:latin typeface="Courier New" panose="02070309020205020404" pitchFamily="49" charset="0"/>
                <a:cs typeface="Courier New" panose="02070309020205020404" pitchFamily="49" charset="0"/>
              </a:rPr>
              <a:t>crypto</a:t>
            </a:r>
            <a:r>
              <a:rPr lang="en-GB" altLang="en-US" sz="2000" dirty="0" err="1">
                <a:solidFill>
                  <a:srgbClr val="000000"/>
                </a:solidFill>
                <a:latin typeface="Courier New" panose="02070309020205020404" pitchFamily="49" charset="0"/>
                <a:cs typeface="Courier New" panose="02070309020205020404" pitchFamily="49" charset="0"/>
              </a:rPr>
              <a:t>graphy</a:t>
            </a:r>
            <a:endParaRPr lang="en-GB" altLang="en-US" sz="2000" dirty="0">
              <a:solidFill>
                <a:srgbClr val="000000"/>
              </a:solidFill>
              <a:latin typeface="Courier New" panose="02070309020205020404" pitchFamily="49" charset="0"/>
              <a:cs typeface="Courier New" panose="02070309020205020404" pitchFamily="49" charset="0"/>
            </a:endParaRPr>
          </a:p>
          <a:p>
            <a:pPr>
              <a:buNone/>
            </a:pPr>
            <a:r>
              <a:rPr lang="en-GB" altLang="en-US" sz="2000" dirty="0" err="1">
                <a:solidFill>
                  <a:srgbClr val="000000"/>
                </a:solidFill>
                <a:cs typeface="Times New Roman" panose="02020603050405020304" pitchFamily="18" charset="0"/>
              </a:rPr>
              <a:t>Kunci</a:t>
            </a:r>
            <a:r>
              <a:rPr lang="en-GB" altLang="en-US" sz="2000" dirty="0">
                <a:solidFill>
                  <a:srgbClr val="000000"/>
                </a:solidFill>
                <a:cs typeface="Times New Roman" panose="02020603050405020304" pitchFamily="18" charset="0"/>
              </a:rPr>
              <a:t>	   : </a:t>
            </a:r>
            <a:r>
              <a:rPr lang="en-GB" altLang="en-US" sz="2000" dirty="0" err="1">
                <a:solidFill>
                  <a:srgbClr val="000000"/>
                </a:solidFill>
                <a:latin typeface="Courier New" panose="02070309020205020404" pitchFamily="49" charset="0"/>
                <a:cs typeface="Courier New" panose="02070309020205020404" pitchFamily="49" charset="0"/>
              </a:rPr>
              <a:t>abcdabcdabcdabcdabcdabcdabcd</a:t>
            </a:r>
            <a:endParaRPr lang="en-GB" altLang="en-US" sz="2000" dirty="0">
              <a:solidFill>
                <a:srgbClr val="000000"/>
              </a:solidFill>
              <a:cs typeface="Times New Roman" panose="02020603050405020304" pitchFamily="18" charset="0"/>
            </a:endParaRPr>
          </a:p>
          <a:p>
            <a:pPr>
              <a:buNone/>
            </a:pPr>
            <a:r>
              <a:rPr lang="en-GB" altLang="en-US" sz="2000" dirty="0" err="1">
                <a:solidFill>
                  <a:srgbClr val="000000"/>
                </a:solidFill>
                <a:cs typeface="Times New Roman" panose="02020603050405020304" pitchFamily="18" charset="0"/>
              </a:rPr>
              <a:t>Cipherteks</a:t>
            </a:r>
            <a:r>
              <a:rPr lang="en-GB" altLang="en-US" sz="2000" dirty="0">
                <a:solidFill>
                  <a:srgbClr val="000000"/>
                </a:solidFill>
                <a:cs typeface="Times New Roman" panose="02020603050405020304" pitchFamily="18" charset="0"/>
              </a:rPr>
              <a:t>: </a:t>
            </a:r>
            <a:r>
              <a:rPr lang="en-GB" altLang="en-US" sz="2000" b="1" dirty="0">
                <a:solidFill>
                  <a:srgbClr val="000000"/>
                </a:solidFill>
                <a:latin typeface="Courier New" panose="02070309020205020404" pitchFamily="49" charset="0"/>
                <a:cs typeface="Courier New" panose="02070309020205020404" pitchFamily="49" charset="0"/>
              </a:rPr>
              <a:t>CSASTP</a:t>
            </a:r>
            <a:r>
              <a:rPr lang="en-GB" altLang="en-US" sz="2000" dirty="0">
                <a:solidFill>
                  <a:srgbClr val="000000"/>
                </a:solidFill>
                <a:latin typeface="Courier New" panose="02070309020205020404" pitchFamily="49" charset="0"/>
                <a:cs typeface="Courier New" panose="02070309020205020404" pitchFamily="49" charset="0"/>
              </a:rPr>
              <a:t>KVSIQUTGQU</a:t>
            </a:r>
            <a:r>
              <a:rPr lang="en-GB" altLang="en-US" sz="2000" b="1" dirty="0">
                <a:solidFill>
                  <a:srgbClr val="000000"/>
                </a:solidFill>
                <a:latin typeface="Courier New" panose="02070309020205020404" pitchFamily="49" charset="0"/>
                <a:cs typeface="Courier New" panose="02070309020205020404" pitchFamily="49" charset="0"/>
              </a:rPr>
              <a:t>CSASTP</a:t>
            </a:r>
            <a:r>
              <a:rPr lang="en-GB" altLang="en-US" sz="2000" dirty="0">
                <a:solidFill>
                  <a:srgbClr val="000000"/>
                </a:solidFill>
                <a:latin typeface="Courier New" panose="02070309020205020404" pitchFamily="49" charset="0"/>
                <a:cs typeface="Courier New" panose="02070309020205020404" pitchFamily="49" charset="0"/>
              </a:rPr>
              <a:t>IUAQJB</a:t>
            </a:r>
            <a:r>
              <a:rPr lang="en-US" altLang="en-US" sz="2000" dirty="0">
                <a:solidFill>
                  <a:srgbClr val="000000"/>
                </a:solidFill>
              </a:rPr>
              <a:t> </a:t>
            </a:r>
          </a:p>
        </p:txBody>
      </p:sp>
      <p:cxnSp>
        <p:nvCxnSpPr>
          <p:cNvPr id="6" name="Straight Connector 5">
            <a:extLst>
              <a:ext uri="{FF2B5EF4-FFF2-40B4-BE49-F238E27FC236}">
                <a16:creationId xmlns:a16="http://schemas.microsoft.com/office/drawing/2014/main" id="{EC117715-BA61-4ED3-AC67-C105C6255873}"/>
              </a:ext>
            </a:extLst>
          </p:cNvPr>
          <p:cNvCxnSpPr/>
          <p:nvPr/>
        </p:nvCxnSpPr>
        <p:spPr>
          <a:xfrm flipV="1">
            <a:off x="6614160" y="3108960"/>
            <a:ext cx="0" cy="32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0CF436-BDD4-4A55-94CA-654C347AFA3C}"/>
              </a:ext>
            </a:extLst>
          </p:cNvPr>
          <p:cNvCxnSpPr>
            <a:cxnSpLocks/>
          </p:cNvCxnSpPr>
          <p:nvPr/>
        </p:nvCxnSpPr>
        <p:spPr>
          <a:xfrm flipV="1">
            <a:off x="9069085" y="3108960"/>
            <a:ext cx="0" cy="348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DDBA4F1-C98E-44C8-826C-09245DECCE21}"/>
              </a:ext>
            </a:extLst>
          </p:cNvPr>
          <p:cNvCxnSpPr>
            <a:cxnSpLocks/>
          </p:cNvCxnSpPr>
          <p:nvPr/>
        </p:nvCxnSpPr>
        <p:spPr>
          <a:xfrm>
            <a:off x="6614160" y="3108960"/>
            <a:ext cx="2454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F725BF-8A6B-4C7B-873E-3D30C9617C51}"/>
              </a:ext>
            </a:extLst>
          </p:cNvPr>
          <p:cNvSpPr txBox="1"/>
          <p:nvPr/>
        </p:nvSpPr>
        <p:spPr>
          <a:xfrm>
            <a:off x="7781432" y="2692986"/>
            <a:ext cx="418704" cy="369332"/>
          </a:xfrm>
          <a:prstGeom prst="rect">
            <a:avLst/>
          </a:prstGeom>
          <a:noFill/>
        </p:spPr>
        <p:txBody>
          <a:bodyPr wrap="none" rtlCol="0">
            <a:spAutoFit/>
          </a:bodyPr>
          <a:lstStyle/>
          <a:p>
            <a:r>
              <a:rPr lang="en-US" dirty="0"/>
              <a:t>16</a:t>
            </a:r>
          </a:p>
        </p:txBody>
      </p:sp>
      <p:pic>
        <p:nvPicPr>
          <p:cNvPr id="15" name="Audio 14">
            <a:hlinkClick r:id="" action="ppaction://media"/>
            <a:extLst>
              <a:ext uri="{FF2B5EF4-FFF2-40B4-BE49-F238E27FC236}">
                <a16:creationId xmlns:a16="http://schemas.microsoft.com/office/drawing/2014/main" id="{BD993447-3B02-4681-95DD-6DC56EC092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3151591"/>
      </p:ext>
    </p:extLst>
  </p:cSld>
  <p:clrMapOvr>
    <a:masterClrMapping/>
  </p:clrMapOvr>
  <mc:AlternateContent xmlns:mc="http://schemas.openxmlformats.org/markup-compatibility/2006" xmlns:p14="http://schemas.microsoft.com/office/powerpoint/2010/main">
    <mc:Choice Requires="p14">
      <p:transition spd="slow" p14:dur="2000" advTm="79577"/>
    </mc:Choice>
    <mc:Fallback xmlns="">
      <p:transition spd="slow" advTm="7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330" x="11990388" y="3470275"/>
          <p14:tracePt t="337" x="11836400" y="3424238"/>
          <p14:tracePt t="345" x="11707813" y="3406775"/>
          <p14:tracePt t="352" x="11561763" y="3378200"/>
          <p14:tracePt t="363" x="11452225" y="3370263"/>
          <p14:tracePt t="368" x="11352213" y="3324225"/>
          <p14:tracePt t="377" x="11250613" y="3297238"/>
          <p14:tracePt t="384" x="11177588" y="3297238"/>
          <p14:tracePt t="392" x="11104563" y="3287713"/>
          <p14:tracePt t="401" x="11060113" y="3260725"/>
          <p14:tracePt t="409" x="10987088" y="3251200"/>
          <p14:tracePt t="416" x="10885488" y="3224213"/>
          <p14:tracePt t="425" x="10804525" y="3195638"/>
          <p14:tracePt t="435" x="10694988" y="3178175"/>
          <p14:tracePt t="441" x="10566400" y="3168650"/>
          <p14:tracePt t="448" x="10466388" y="3141663"/>
          <p14:tracePt t="456" x="10356850" y="3095625"/>
          <p14:tracePt t="464" x="10247313" y="3078163"/>
          <p14:tracePt t="472" x="10109200" y="3049588"/>
          <p14:tracePt t="481" x="9999663" y="3022600"/>
          <p14:tracePt t="488" x="9882188" y="2995613"/>
          <p14:tracePt t="498" x="9790113" y="2949575"/>
          <p14:tracePt t="505" x="9707563" y="2940050"/>
          <p14:tracePt t="515" x="9617075" y="2913063"/>
          <p14:tracePt t="520" x="9515475" y="2867025"/>
          <p14:tracePt t="529" x="9442450" y="2857500"/>
          <p14:tracePt t="536" x="9361488" y="2830513"/>
          <p14:tracePt t="547" x="9242425" y="2803525"/>
          <p14:tracePt t="552" x="9150350" y="2776538"/>
          <p14:tracePt t="563" x="9069388" y="2747963"/>
          <p14:tracePt t="568" x="8977313" y="2720975"/>
          <p14:tracePt t="578" x="8877300" y="2711450"/>
          <p14:tracePt t="584" x="8785225" y="2693988"/>
          <p14:tracePt t="593" x="8758238" y="2674938"/>
          <p14:tracePt t="600" x="8658225" y="2647950"/>
          <p14:tracePt t="609" x="8556625" y="2620963"/>
          <p14:tracePt t="617" x="8483600" y="2593975"/>
          <p14:tracePt t="625" x="8383588" y="2557463"/>
          <p14:tracePt t="634" x="8283575" y="2511425"/>
          <p14:tracePt t="641" x="8191500" y="2484438"/>
          <p14:tracePt t="650" x="8054975" y="2428875"/>
          <p14:tracePt t="659" x="7972425" y="2401888"/>
          <p14:tracePt t="666" x="7845425" y="2365375"/>
          <p14:tracePt t="673" x="7726363" y="2338388"/>
          <p14:tracePt t="682" x="7634288" y="2309813"/>
          <p14:tracePt t="689" x="7516813" y="2273300"/>
          <p14:tracePt t="700" x="7424738" y="2255838"/>
          <p14:tracePt t="705" x="7342188" y="2228850"/>
          <p14:tracePt t="716" x="7288213" y="2219325"/>
          <p14:tracePt t="721" x="7259638" y="2219325"/>
          <p14:tracePt t="733" x="7223125" y="2200275"/>
          <p14:tracePt t="737" x="7186613" y="2192338"/>
          <p14:tracePt t="750" x="7123113" y="2163763"/>
          <p14:tracePt t="753" x="7077075" y="2155825"/>
          <p14:tracePt t="765" x="7040563" y="2146300"/>
          <p14:tracePt t="770" x="6996113" y="2127250"/>
          <p14:tracePt t="779" x="6950075" y="2119313"/>
          <p14:tracePt t="786" x="6923088" y="2119313"/>
          <p14:tracePt t="794" x="6850063" y="2109788"/>
          <p14:tracePt t="802" x="6794500" y="2100263"/>
          <p14:tracePt t="809" x="6731000" y="2054225"/>
          <p14:tracePt t="818" x="6667500" y="2046288"/>
          <p14:tracePt t="825" x="6594475" y="2017713"/>
          <p14:tracePt t="835" x="6492875" y="2009775"/>
          <p14:tracePt t="841" x="6438900" y="1981200"/>
          <p14:tracePt t="851" x="6356350" y="1973263"/>
          <p14:tracePt t="857" x="6292850" y="1944688"/>
          <p14:tracePt t="867" x="6256338" y="1935163"/>
          <p14:tracePt t="873" x="6191250" y="1908175"/>
          <p14:tracePt t="883" x="6164263" y="1908175"/>
          <p14:tracePt t="889" x="6137275" y="1898650"/>
          <p14:tracePt t="898" x="6100763" y="1881188"/>
          <p14:tracePt t="905" x="6073775" y="1881188"/>
          <p14:tracePt t="915" x="6027738" y="1871663"/>
          <p14:tracePt t="921" x="5981700" y="1844675"/>
          <p14:tracePt t="932" x="5945188" y="1844675"/>
          <p14:tracePt t="937" x="5899150" y="1835150"/>
          <p14:tracePt t="949" x="5872163" y="1825625"/>
          <p14:tracePt t="954" x="5845175" y="1817688"/>
          <p14:tracePt t="965" x="5789613" y="1817688"/>
          <p14:tracePt t="969" x="5745163" y="1808163"/>
          <p14:tracePt t="980" x="5680075" y="1781175"/>
          <p14:tracePt t="1001" x="5580063" y="1744663"/>
          <p14:tracePt t="1009" x="5553075" y="1735138"/>
          <p14:tracePt t="1017" x="5507038" y="1725613"/>
          <p14:tracePt t="1025" x="5487988" y="1716088"/>
          <p14:tracePt t="1034" x="5461000" y="1716088"/>
          <p14:tracePt t="1041" x="5424488" y="1708150"/>
          <p14:tracePt t="1066" x="5407025" y="1708150"/>
          <p14:tracePt t="2825" x="5387975" y="1708150"/>
          <p14:tracePt t="2850" x="5378450" y="1708150"/>
          <p14:tracePt t="3041" x="5360988" y="1708150"/>
          <p14:tracePt t="3057" x="5351463" y="1708150"/>
          <p14:tracePt t="3066" x="5324475" y="1708150"/>
          <p14:tracePt t="3073" x="5297488" y="1708150"/>
          <p14:tracePt t="3082" x="5278438" y="1708150"/>
          <p14:tracePt t="3089" x="5260975" y="1708150"/>
          <p14:tracePt t="3099" x="5232400" y="1689100"/>
          <p14:tracePt t="3105" x="5214938" y="1689100"/>
          <p14:tracePt t="3115" x="5195888" y="1689100"/>
          <p14:tracePt t="3121" x="5168900" y="1679575"/>
          <p14:tracePt t="3137" x="5151438" y="1679575"/>
          <p14:tracePt t="3149" x="5132388" y="1679575"/>
          <p14:tracePt t="3154" x="5122863" y="1671638"/>
          <p14:tracePt t="3166" x="5105400" y="1662113"/>
          <p14:tracePt t="3169" x="5086350" y="1652588"/>
          <p14:tracePt t="3180" x="5049838" y="1652588"/>
          <p14:tracePt t="3185" x="5005388" y="1625600"/>
          <p14:tracePt t="3194" x="4940300" y="1616075"/>
          <p14:tracePt t="3204" x="4903788" y="1598613"/>
          <p14:tracePt t="3209" x="4840288" y="1579563"/>
          <p14:tracePt t="3218" x="4776788" y="1562100"/>
          <p14:tracePt t="3226" x="4740275" y="1543050"/>
          <p14:tracePt t="3235" x="4675188" y="1543050"/>
          <p14:tracePt t="3241" x="4630738" y="1525588"/>
          <p14:tracePt t="3252" x="4611688" y="1516063"/>
          <p14:tracePt t="3273" x="4602163" y="1506538"/>
          <p14:tracePt t="4273" x="4594225" y="1497013"/>
          <p14:tracePt t="4532" x="4584700" y="1497013"/>
          <p14:tracePt t="4537" x="4557713" y="1497013"/>
          <p14:tracePt t="4547" x="4529138" y="1497013"/>
          <p14:tracePt t="4553" x="4484688" y="1497013"/>
          <p14:tracePt t="4566" x="4456113" y="1497013"/>
          <p14:tracePt t="4569" x="4438650" y="1489075"/>
          <p14:tracePt t="4582" x="4419600" y="1489075"/>
          <p14:tracePt t="4979" x="4411663" y="1489075"/>
          <p14:tracePt t="5041" x="4383088" y="1460500"/>
          <p14:tracePt t="5049" x="4338638" y="1443038"/>
          <p14:tracePt t="5057" x="4292600" y="1406525"/>
          <p14:tracePt t="5066" x="4246563" y="1379538"/>
          <p14:tracePt t="5073" x="4183063" y="1343025"/>
          <p14:tracePt t="5082" x="4090988" y="1314450"/>
          <p14:tracePt t="5089" x="4008438" y="1277938"/>
          <p14:tracePt t="5099" x="3927475" y="1250950"/>
          <p14:tracePt t="5105" x="3844925" y="1196975"/>
          <p14:tracePt t="5116" x="3798888" y="1168400"/>
          <p14:tracePt t="5121" x="3781425" y="1160463"/>
          <p14:tracePt t="5133" x="3771900" y="1150938"/>
          <p14:tracePt t="5178" x="3771900" y="1131888"/>
          <p14:tracePt t="5185" x="3771900" y="1123950"/>
          <p14:tracePt t="5193" x="3771900" y="1114425"/>
          <p14:tracePt t="5201" x="3771900" y="1095375"/>
          <p14:tracePt t="5209" x="3752850" y="1087438"/>
          <p14:tracePt t="5217" x="3744913" y="1077913"/>
          <p14:tracePt t="5281" x="3744913" y="1068388"/>
          <p14:tracePt t="5289" x="3735388" y="1068388"/>
          <p14:tracePt t="5314" x="3725863" y="1058863"/>
          <p14:tracePt t="5348" x="3716338" y="1050925"/>
          <p14:tracePt t="5354" x="3708400" y="1041400"/>
          <p14:tracePt t="5363" x="3708400" y="1031875"/>
          <p14:tracePt t="5369" x="3708400" y="1022350"/>
          <p14:tracePt t="5379" x="3708400" y="1014413"/>
          <p14:tracePt t="5386" x="3708400" y="1004888"/>
          <p14:tracePt t="5393" x="3708400" y="985838"/>
          <p14:tracePt t="5409" x="3698875" y="976313"/>
          <p14:tracePt t="5417" x="3698875" y="958850"/>
          <p14:tracePt t="5425" x="3698875" y="949325"/>
          <p14:tracePt t="5434" x="3698875" y="939800"/>
          <p14:tracePt t="5441" x="3698875" y="931863"/>
          <p14:tracePt t="5449" x="3698875" y="912813"/>
          <p14:tracePt t="5458" x="3679825" y="895350"/>
          <p14:tracePt t="6440" x="3679825" y="885825"/>
          <p14:tracePt t="6456" x="3689350" y="876300"/>
          <p14:tracePt t="6465" x="3716338" y="876300"/>
          <p14:tracePt t="6472" x="3762375" y="876300"/>
          <p14:tracePt t="6480" x="3825875" y="876300"/>
          <p14:tracePt t="6488" x="3917950" y="876300"/>
          <p14:tracePt t="6498" x="4017963" y="876300"/>
          <p14:tracePt t="6504" x="4110038" y="876300"/>
          <p14:tracePt t="6513" x="4200525" y="876300"/>
          <p14:tracePt t="6520" x="4292600" y="876300"/>
          <p14:tracePt t="6529" x="4383088" y="876300"/>
          <p14:tracePt t="6536" x="4475163" y="876300"/>
          <p14:tracePt t="6546" x="4565650" y="858838"/>
          <p14:tracePt t="6552" x="4575175" y="858838"/>
          <p14:tracePt t="6561" x="4594225" y="858838"/>
          <p14:tracePt t="6856" x="4602163" y="858838"/>
          <p14:tracePt t="6865" x="4621213" y="849313"/>
          <p14:tracePt t="6872" x="4648200" y="849313"/>
          <p14:tracePt t="6881" x="4675188" y="839788"/>
          <p14:tracePt t="6888" x="4703763" y="839788"/>
          <p14:tracePt t="6897" x="4767263" y="812800"/>
          <p14:tracePt t="6904" x="4821238" y="812800"/>
          <p14:tracePt t="6913" x="4895850" y="812800"/>
          <p14:tracePt t="6920" x="4949825" y="812800"/>
          <p14:tracePt t="6930" x="4995863" y="812800"/>
          <p14:tracePt t="6936" x="5022850" y="812800"/>
          <p14:tracePt t="6947" x="5041900" y="812800"/>
          <p14:tracePt t="6953" x="5049838" y="812800"/>
          <p14:tracePt t="6963" x="5068888" y="812800"/>
          <p14:tracePt t="7008" x="5095875" y="812800"/>
          <p14:tracePt t="7016" x="5122863" y="812800"/>
          <p14:tracePt t="7024" x="5159375" y="812800"/>
          <p14:tracePt t="7032" x="5214938" y="812800"/>
          <p14:tracePt t="7040" x="5287963" y="812800"/>
          <p14:tracePt t="7049" x="5341938" y="812800"/>
          <p14:tracePt t="7056" x="5414963" y="812800"/>
          <p14:tracePt t="7065" x="5470525" y="812800"/>
          <p14:tracePt t="7072" x="5524500" y="812800"/>
          <p14:tracePt t="7081" x="5570538" y="812800"/>
          <p14:tracePt t="7088" x="5626100" y="812800"/>
          <p14:tracePt t="7098" x="5643563" y="812800"/>
          <p14:tracePt t="7104" x="5662613" y="812800"/>
          <p14:tracePt t="7129" x="5680075" y="812800"/>
          <p14:tracePt t="7177" x="5689600" y="803275"/>
          <p14:tracePt t="7217" x="5699125" y="803275"/>
          <p14:tracePt t="7241" x="5708650" y="803275"/>
          <p14:tracePt t="7249" x="5726113" y="803275"/>
          <p14:tracePt t="7257" x="5745163" y="785813"/>
          <p14:tracePt t="7273" x="5753100" y="785813"/>
          <p14:tracePt t="7284" x="5762625" y="785813"/>
          <p14:tracePt t="7298" x="5781675" y="785813"/>
          <p14:tracePt t="7305" x="5789613" y="785813"/>
          <p14:tracePt t="7323" x="5799138" y="785813"/>
          <p14:tracePt t="7353" x="5808663" y="785813"/>
          <p14:tracePt t="7369" x="5835650" y="776288"/>
          <p14:tracePt t="7393" x="5854700" y="776288"/>
          <p14:tracePt t="7410" x="5872163" y="776288"/>
          <p14:tracePt t="7418" x="5881688" y="776288"/>
          <p14:tracePt t="7442" x="5891213" y="776288"/>
          <p14:tracePt t="7457" x="5899150" y="776288"/>
          <p14:tracePt t="7473" x="5908675" y="776288"/>
          <p14:tracePt t="7482" x="5927725" y="776288"/>
          <p14:tracePt t="7489" x="5954713" y="776288"/>
          <p14:tracePt t="7498" x="5964238" y="776288"/>
          <p14:tracePt t="7505" x="5991225" y="776288"/>
          <p14:tracePt t="7515" x="6008688" y="776288"/>
          <p14:tracePt t="7521" x="6018213" y="776288"/>
          <p14:tracePt t="7533" x="6037263" y="776288"/>
          <p14:tracePt t="7537" x="6054725" y="776288"/>
          <p14:tracePt t="7569" x="6064250" y="776288"/>
          <p14:tracePt t="8153" x="6073775" y="776288"/>
          <p14:tracePt t="8163" x="6118225" y="776288"/>
          <p14:tracePt t="8169" x="6164263" y="776288"/>
          <p14:tracePt t="8180" x="6246813" y="776288"/>
          <p14:tracePt t="8185" x="6319838" y="776288"/>
          <p14:tracePt t="8194" x="6410325" y="776288"/>
          <p14:tracePt t="8201" x="6465888" y="776288"/>
          <p14:tracePt t="8209" x="6548438" y="776288"/>
          <p14:tracePt t="8217" x="6602413" y="776288"/>
          <p14:tracePt t="8225" x="6657975" y="776288"/>
          <p14:tracePt t="8234" x="6684963" y="776288"/>
          <p14:tracePt t="8241" x="6711950" y="776288"/>
          <p14:tracePt t="8250" x="6731000" y="776288"/>
          <p14:tracePt t="8323" x="6740525" y="776288"/>
          <p14:tracePt t="8331" x="6757988" y="776288"/>
          <p14:tracePt t="8337" x="6784975" y="776288"/>
          <p14:tracePt t="8347" x="6794500" y="776288"/>
          <p14:tracePt t="8352" x="6813550" y="776288"/>
          <p14:tracePt t="8363" x="6821488" y="776288"/>
          <p14:tracePt t="8368" x="6850063" y="776288"/>
          <p14:tracePt t="8377" x="6877050" y="776288"/>
          <p14:tracePt t="8384" x="6894513" y="776288"/>
          <p14:tracePt t="8393" x="6923088" y="776288"/>
          <p14:tracePt t="8400" x="6950075" y="776288"/>
          <p14:tracePt t="8408" x="6959600" y="776288"/>
          <p14:tracePt t="8416" x="6996113" y="776288"/>
          <p14:tracePt t="8425" x="7032625" y="776288"/>
          <p14:tracePt t="8432" x="7086600" y="776288"/>
          <p14:tracePt t="8440" x="7150100" y="776288"/>
          <p14:tracePt t="8448" x="7223125" y="776288"/>
          <p14:tracePt t="8457" x="7278688" y="776288"/>
          <p14:tracePt t="8465" x="7315200" y="776288"/>
          <p14:tracePt t="8473" x="7388225" y="776288"/>
          <p14:tracePt t="8481" x="7461250" y="776288"/>
          <p14:tracePt t="8489" x="7516813" y="776288"/>
          <p14:tracePt t="8498" x="7561263" y="776288"/>
          <p14:tracePt t="8505" x="7616825" y="776288"/>
          <p14:tracePt t="8514" x="7653338" y="776288"/>
          <p14:tracePt t="8521" x="7726363" y="776288"/>
          <p14:tracePt t="8531" x="7780338" y="776288"/>
          <p14:tracePt t="8537" x="7826375" y="776288"/>
          <p14:tracePt t="8548" x="7889875" y="776288"/>
          <p14:tracePt t="8553" x="7918450" y="776288"/>
          <p14:tracePt t="8564" x="8008938" y="803275"/>
          <p14:tracePt t="8568" x="8064500" y="812800"/>
          <p14:tracePt t="8577" x="8137525" y="812800"/>
          <p14:tracePt t="8585" x="8183563" y="822325"/>
          <p14:tracePt t="8593" x="8237538" y="822325"/>
          <p14:tracePt t="8601" x="8301038" y="849313"/>
          <p14:tracePt t="8609" x="8329613" y="849313"/>
          <p14:tracePt t="8617" x="8374063" y="858838"/>
          <p14:tracePt t="8625" x="8402638" y="858838"/>
          <p14:tracePt t="8633" x="8429625" y="858838"/>
          <p14:tracePt t="8642" x="8447088" y="858838"/>
          <p14:tracePt t="8649" x="8456613" y="858838"/>
          <p14:tracePt t="8657" x="8475663" y="858838"/>
          <p14:tracePt t="8665" x="8483600" y="858838"/>
          <p14:tracePt t="8673" x="8502650" y="858838"/>
          <p14:tracePt t="8689" x="8529638" y="876300"/>
          <p14:tracePt t="8698" x="8548688" y="876300"/>
          <p14:tracePt t="8705" x="8575675" y="876300"/>
          <p14:tracePt t="8714" x="8612188" y="876300"/>
          <p14:tracePt t="8722" x="8648700" y="876300"/>
          <p14:tracePt t="8730" x="8666163" y="876300"/>
          <p14:tracePt t="8737" x="8694738" y="876300"/>
          <p14:tracePt t="8747" x="8731250" y="876300"/>
          <p14:tracePt t="8753" x="8739188" y="876300"/>
          <p14:tracePt t="8764" x="8758238" y="876300"/>
          <p14:tracePt t="8769" x="8775700" y="876300"/>
          <p14:tracePt t="8778" x="8794750" y="876300"/>
          <p14:tracePt t="8785" x="8812213" y="876300"/>
          <p14:tracePt t="8793" x="8840788" y="876300"/>
          <p14:tracePt t="8801" x="8858250" y="876300"/>
          <p14:tracePt t="8809" x="8885238" y="876300"/>
          <p14:tracePt t="8816" x="8921750" y="876300"/>
          <p14:tracePt t="8825" x="8959850" y="876300"/>
          <p14:tracePt t="8833" x="8977313" y="876300"/>
          <p14:tracePt t="8841" x="9004300" y="876300"/>
          <p14:tracePt t="8849" x="9023350" y="885825"/>
          <p14:tracePt t="8857" x="9040813" y="885825"/>
          <p14:tracePt t="8866" x="9059863" y="885825"/>
          <p14:tracePt t="8872" x="9069388" y="885825"/>
          <p14:tracePt t="8881" x="9086850" y="885825"/>
          <p14:tracePt t="8889" x="9105900" y="885825"/>
          <p14:tracePt t="8898" x="9142413" y="885825"/>
          <p14:tracePt t="8905" x="9186863" y="885825"/>
          <p14:tracePt t="8914" x="9223375" y="895350"/>
          <p14:tracePt t="8921" x="9305925" y="922338"/>
          <p14:tracePt t="8930" x="9398000" y="922338"/>
          <p14:tracePt t="8937" x="9461500" y="939800"/>
          <p14:tracePt t="8947" x="9534525" y="949325"/>
          <p14:tracePt t="8953" x="9588500" y="958850"/>
          <p14:tracePt t="8964" x="9607550" y="958850"/>
          <p14:tracePt t="8970" x="9644063" y="958850"/>
          <p14:tracePt t="9626" x="9653588" y="968375"/>
          <p14:tracePt t="10017" x="9653588" y="976313"/>
          <p14:tracePt t="10025" x="9598025" y="976313"/>
          <p14:tracePt t="10035" x="9525000" y="976313"/>
          <p14:tracePt t="10041" x="9442450" y="985838"/>
          <p14:tracePt t="10050" x="9315450" y="1022350"/>
          <p14:tracePt t="10057" x="9169400" y="1031875"/>
          <p14:tracePt t="10067" x="9077325" y="1031875"/>
          <p14:tracePt t="10073" x="8921750" y="1058863"/>
          <p14:tracePt t="10082" x="8758238" y="1077913"/>
          <p14:tracePt t="10089" x="8575675" y="1104900"/>
          <p14:tracePt t="10098" x="8393113" y="1123950"/>
          <p14:tracePt t="10105" x="8210550" y="1123950"/>
          <p14:tracePt t="10114" x="8035925" y="1123950"/>
          <p14:tracePt t="10121" x="7826375" y="1168400"/>
          <p14:tracePt t="10131" x="7597775" y="1168400"/>
          <p14:tracePt t="10137" x="7388225" y="1204913"/>
          <p14:tracePt t="10149" x="7169150" y="1250950"/>
          <p14:tracePt t="10153" x="7004050" y="1270000"/>
          <p14:tracePt t="10164" x="6840538" y="1296988"/>
          <p14:tracePt t="10169" x="6684963" y="1314450"/>
          <p14:tracePt t="10178" x="6557963" y="1343025"/>
          <p14:tracePt t="10186" x="6446838" y="1360488"/>
          <p14:tracePt t="10193" x="6337300" y="1360488"/>
          <p14:tracePt t="10203" x="6219825" y="1387475"/>
          <p14:tracePt t="10209" x="6146800" y="1397000"/>
          <p14:tracePt t="10217" x="6073775" y="1397000"/>
          <p14:tracePt t="10225" x="6008688" y="1423988"/>
          <p14:tracePt t="10235" x="5981700" y="1423988"/>
          <p14:tracePt t="10241" x="5935663" y="1423988"/>
          <p14:tracePt t="10251" x="5908675" y="1443038"/>
          <p14:tracePt t="10257" x="5881688" y="1452563"/>
          <p14:tracePt t="10267" x="5845175" y="1460500"/>
          <p14:tracePt t="10273" x="5818188" y="1460500"/>
          <p14:tracePt t="10284" x="5789613" y="1489075"/>
          <p14:tracePt t="10289" x="5735638" y="1497013"/>
          <p14:tracePt t="10299" x="5662613" y="1497013"/>
          <p14:tracePt t="10305" x="5561013" y="1525588"/>
          <p14:tracePt t="10315" x="5470525" y="1533525"/>
          <p14:tracePt t="10321" x="5378450" y="1533525"/>
          <p14:tracePt t="10337" x="4968875" y="1533525"/>
          <p14:tracePt t="10349" x="4876800" y="1533525"/>
          <p14:tracePt t="10353" x="4767263" y="1533525"/>
          <p14:tracePt t="10367" x="4675188" y="1533525"/>
          <p14:tracePt t="10370" x="4602163" y="1533525"/>
          <p14:tracePt t="10381" x="4492625" y="1533525"/>
          <p14:tracePt t="10385" x="4419600" y="1533525"/>
          <p14:tracePt t="10393" x="4375150" y="1533525"/>
          <p14:tracePt t="10401" x="4319588" y="1533525"/>
          <p14:tracePt t="10410" x="4310063" y="1533525"/>
          <p14:tracePt t="10417" x="4273550" y="1533525"/>
          <p14:tracePt t="10425" x="4246563" y="1533525"/>
          <p14:tracePt t="10434" x="4229100" y="1533525"/>
          <p14:tracePt t="10441" x="4219575" y="1533525"/>
          <p14:tracePt t="10505" x="4210050" y="1533525"/>
          <p14:tracePt t="12194" x="4219575" y="1533525"/>
          <p14:tracePt t="12209" x="4229100" y="1533525"/>
          <p14:tracePt t="12225" x="4246563" y="1533525"/>
          <p14:tracePt t="12233" x="4256088" y="1533525"/>
          <p14:tracePt t="12250" x="4283075" y="1533525"/>
          <p14:tracePt t="12257" x="4302125" y="1533525"/>
          <p14:tracePt t="12266" x="4310063" y="1533525"/>
          <p14:tracePt t="12273" x="4329113" y="1533525"/>
          <p14:tracePt t="12282" x="4365625" y="1525588"/>
          <p14:tracePt t="12289" x="4419600" y="1525588"/>
          <p14:tracePt t="12299" x="4456113" y="1525588"/>
          <p14:tracePt t="12306" x="4511675" y="1525588"/>
          <p14:tracePt t="12316" x="4584700" y="1525588"/>
          <p14:tracePt t="12321" x="4648200" y="1525588"/>
          <p14:tracePt t="12334" x="4721225" y="1525588"/>
          <p14:tracePt t="12337" x="4776788" y="1506538"/>
          <p14:tracePt t="12352" x="4821238" y="1506538"/>
          <p14:tracePt t="12355" x="4857750" y="1506538"/>
          <p14:tracePt t="12364" x="4895850" y="1506538"/>
          <p14:tracePt t="12370" x="4932363" y="1506538"/>
          <p14:tracePt t="12377" x="4949825" y="1506538"/>
          <p14:tracePt t="12385" x="4976813" y="1506538"/>
          <p14:tracePt t="12392" x="4986338" y="1506538"/>
          <p14:tracePt t="12416" x="5005388" y="1506538"/>
          <p14:tracePt t="12425" x="5013325" y="1506538"/>
          <p14:tracePt t="12433" x="5032375" y="1506538"/>
          <p14:tracePt t="12449" x="5059363" y="1506538"/>
          <p14:tracePt t="12456" x="5105400" y="1506538"/>
          <p14:tracePt t="12465" x="5159375" y="1506538"/>
          <p14:tracePt t="12472" x="5214938" y="1506538"/>
          <p14:tracePt t="12481" x="5268913" y="1506538"/>
          <p14:tracePt t="12489" x="5341938" y="1506538"/>
          <p14:tracePt t="12498" x="5397500" y="1506538"/>
          <p14:tracePt t="12505" x="5443538" y="1506538"/>
          <p14:tracePt t="12514" x="5497513" y="1506538"/>
          <p14:tracePt t="12521" x="5524500" y="1506538"/>
          <p14:tracePt t="12532" x="5597525" y="1506538"/>
          <p14:tracePt t="12537" x="5626100" y="1506538"/>
          <p14:tracePt t="12549" x="5680075" y="1506538"/>
          <p14:tracePt t="12553" x="5716588" y="1506538"/>
          <p14:tracePt t="12563" x="5789613" y="1506538"/>
          <p14:tracePt t="12569" x="5881688" y="1506538"/>
          <p14:tracePt t="12577" x="5972175" y="1506538"/>
          <p14:tracePt t="12585" x="6064250" y="1506538"/>
          <p14:tracePt t="12593" x="6154738" y="1506538"/>
          <p14:tracePt t="12601" x="6283325" y="1506538"/>
          <p14:tracePt t="12609" x="6356350" y="1506538"/>
          <p14:tracePt t="12617" x="6402388" y="1506538"/>
          <p14:tracePt t="12625" x="6456363" y="1506538"/>
          <p14:tracePt t="12634" x="6511925" y="1506538"/>
          <p14:tracePt t="12641" x="6538913" y="1506538"/>
          <p14:tracePt t="12650" x="6602413" y="1489075"/>
          <p14:tracePt t="12658" x="6630988" y="1489075"/>
          <p14:tracePt t="12666" x="6684963" y="1479550"/>
          <p14:tracePt t="12672" x="6711950" y="1470025"/>
          <p14:tracePt t="12681" x="6757988" y="1470025"/>
          <p14:tracePt t="12688" x="6784975" y="1460500"/>
          <p14:tracePt t="12698" x="6821488" y="1460500"/>
          <p14:tracePt t="12704" x="6867525" y="1452563"/>
          <p14:tracePt t="12714" x="6931025" y="1433513"/>
          <p14:tracePt t="12720" x="6959600" y="1433513"/>
          <p14:tracePt t="12729" x="6986588" y="1433513"/>
          <p14:tracePt t="12736" x="7013575" y="1433513"/>
          <p14:tracePt t="12747" x="7040563" y="1433513"/>
          <p14:tracePt t="12752" x="7105650" y="1423988"/>
          <p14:tracePt t="12763" x="7142163" y="1423988"/>
          <p14:tracePt t="12768" x="7186613" y="1423988"/>
          <p14:tracePt t="12776" x="7251700" y="1406525"/>
          <p14:tracePt t="12784" x="7315200" y="1406525"/>
          <p14:tracePt t="12793" x="7407275" y="1406525"/>
          <p14:tracePt t="12800" x="7497763" y="1406525"/>
          <p14:tracePt t="12809" x="7589838" y="1406525"/>
          <p14:tracePt t="12816" x="7789863" y="1406525"/>
          <p14:tracePt t="12825" x="7899400" y="1406525"/>
          <p14:tracePt t="12832" x="8027988" y="1406525"/>
          <p14:tracePt t="12841" x="8101013" y="1406525"/>
          <p14:tracePt t="12850" x="8191500" y="1406525"/>
          <p14:tracePt t="12857" x="8301038" y="1406525"/>
          <p14:tracePt t="12867" x="8374063" y="1406525"/>
          <p14:tracePt t="12873" x="8420100" y="1406525"/>
          <p14:tracePt t="12883" x="8447088" y="1406525"/>
          <p14:tracePt t="12889" x="8475663" y="1406525"/>
          <p14:tracePt t="12899" x="8493125" y="1406525"/>
          <p14:tracePt t="12921" x="8512175" y="1406525"/>
          <p14:tracePt t="12932" x="8520113" y="1406525"/>
          <p14:tracePt t="12937" x="8539163" y="1406525"/>
          <p14:tracePt t="12954" x="8566150" y="1406525"/>
          <p14:tracePt t="12965" x="8602663" y="1406525"/>
          <p14:tracePt t="12970" x="8629650" y="1406525"/>
          <p14:tracePt t="12986" x="8685213" y="1397000"/>
          <p14:tracePt t="12994" x="8731250" y="1397000"/>
          <p14:tracePt t="13006" x="8785225" y="1397000"/>
          <p14:tracePt t="13016" x="8821738" y="1397000"/>
          <p14:tracePt t="13018" x="8867775" y="1397000"/>
          <p14:tracePt t="13025" x="8894763" y="1397000"/>
          <p14:tracePt t="13034" x="8904288" y="1397000"/>
          <p14:tracePt t="13051" x="8921750" y="1397000"/>
          <p14:tracePt t="13057" x="8931275" y="1387475"/>
          <p14:tracePt t="13913" x="8931275" y="1379538"/>
          <p14:tracePt t="13921" x="8894763" y="1379538"/>
          <p14:tracePt t="13931" x="8821738" y="1379538"/>
          <p14:tracePt t="13938" x="8731250" y="1379538"/>
          <p14:tracePt t="13948" x="8639175" y="1379538"/>
          <p14:tracePt t="13953" x="8201025" y="1379538"/>
          <p14:tracePt t="13965" x="8018463" y="1379538"/>
          <p14:tracePt t="13971" x="7835900" y="1379538"/>
          <p14:tracePt t="13988" x="7507288" y="1379538"/>
          <p14:tracePt t="13995" x="7342188" y="1379538"/>
          <p14:tracePt t="14003" x="7186613" y="1379538"/>
          <p14:tracePt t="14009" x="7040563" y="1379538"/>
          <p14:tracePt t="14017" x="6877050" y="1379538"/>
          <p14:tracePt t="14025" x="6731000" y="1379538"/>
          <p14:tracePt t="14034" x="6621463" y="1379538"/>
          <p14:tracePt t="14041" x="6492875" y="1379538"/>
          <p14:tracePt t="14050" x="6402388" y="1379538"/>
          <p14:tracePt t="14057" x="6292850" y="1379538"/>
          <p14:tracePt t="14067" x="6200775" y="1379538"/>
          <p14:tracePt t="14073" x="6091238" y="1379538"/>
          <p14:tracePt t="14083" x="5964238" y="1379538"/>
          <p14:tracePt t="14089" x="5862638" y="1379538"/>
          <p14:tracePt t="14100" x="5753100" y="1379538"/>
          <p14:tracePt t="14105" x="5626100" y="1416050"/>
          <p14:tracePt t="14116" x="5534025" y="1423988"/>
          <p14:tracePt t="14121" x="5434013" y="1470025"/>
          <p14:tracePt t="14132" x="5334000" y="1497013"/>
          <p14:tracePt t="14137" x="5241925" y="1533525"/>
          <p14:tracePt t="14148" x="5122863" y="1579563"/>
          <p14:tracePt t="14153" x="4986338" y="1625600"/>
          <p14:tracePt t="14164" x="4857750" y="1635125"/>
          <p14:tracePt t="14169" x="4730750" y="1671638"/>
          <p14:tracePt t="14179" x="4602163" y="1679575"/>
          <p14:tracePt t="14185" x="4511675" y="1679575"/>
          <p14:tracePt t="14193" x="4375150" y="1708150"/>
          <p14:tracePt t="14201" x="4246563" y="1708150"/>
          <p14:tracePt t="14209" x="4156075" y="1725613"/>
          <p14:tracePt t="14218" x="4064000" y="1725613"/>
          <p14:tracePt t="14225" x="3963988" y="1752600"/>
          <p14:tracePt t="14233" x="3908425" y="1762125"/>
          <p14:tracePt t="14241" x="3881438" y="1762125"/>
          <p14:tracePt t="14250" x="3854450" y="1762125"/>
          <p14:tracePt t="14257" x="3808413" y="1762125"/>
          <p14:tracePt t="14267" x="3789363" y="1762125"/>
          <p14:tracePt t="14273" x="3762375" y="1762125"/>
          <p14:tracePt t="14282" x="3735388" y="1762125"/>
          <p14:tracePt t="14289" x="3698875" y="1762125"/>
          <p14:tracePt t="14299" x="3662363" y="1762125"/>
          <p14:tracePt t="14305" x="3606800" y="1762125"/>
          <p14:tracePt t="14317" x="3570288" y="1762125"/>
          <p14:tracePt t="14321" x="3516313" y="1762125"/>
          <p14:tracePt t="14333" x="3470275" y="1762125"/>
          <p14:tracePt t="14337" x="3416300" y="1762125"/>
          <p14:tracePt t="14348" x="3387725" y="1762125"/>
          <p14:tracePt t="14353" x="3360738" y="1762125"/>
          <p14:tracePt t="14365" x="3324225" y="1762125"/>
          <p14:tracePt t="14369" x="3314700" y="1762125"/>
          <p14:tracePt t="14383" x="3297238" y="1762125"/>
          <p14:tracePt t="14388" x="3278188" y="1762125"/>
          <p14:tracePt t="14393" x="3270250" y="1762125"/>
          <p14:tracePt t="14402" x="3260725" y="1762125"/>
          <p14:tracePt t="14409" x="3241675" y="1762125"/>
          <p14:tracePt t="14417" x="3224213" y="1789113"/>
          <p14:tracePt t="14425" x="3195638" y="1817688"/>
          <p14:tracePt t="14433" x="3159125" y="1825625"/>
          <p14:tracePt t="14441" x="3132138" y="1844675"/>
          <p14:tracePt t="14449" x="3105150" y="1854200"/>
          <p14:tracePt t="14457" x="3059113" y="1890713"/>
          <p14:tracePt t="14466" x="3022600" y="1898650"/>
          <p14:tracePt t="14473" x="3022600" y="1908175"/>
          <p14:tracePt t="14482" x="3013075" y="1917700"/>
          <p14:tracePt t="14489" x="2995613" y="1935163"/>
          <p14:tracePt t="14498" x="2976563" y="1954213"/>
          <p14:tracePt t="14505" x="2968625" y="1963738"/>
          <p14:tracePt t="14521" x="2968625" y="1981200"/>
          <p14:tracePt t="14532" x="2959100" y="1990725"/>
          <p14:tracePt t="14537" x="2949575" y="2000250"/>
          <p14:tracePt t="14554" x="2940050" y="2009775"/>
          <p14:tracePt t="14569" x="2922588" y="2027238"/>
          <p14:tracePt t="14579" x="2913063" y="2036763"/>
          <p14:tracePt t="14586" x="2903538" y="2054225"/>
          <p14:tracePt t="14593" x="2895600" y="2063750"/>
          <p14:tracePt t="14603" x="2886075" y="2063750"/>
          <p14:tracePt t="14609" x="2867025" y="2063750"/>
          <p14:tracePt t="14617" x="2849563" y="2090738"/>
          <p14:tracePt t="14634" x="2840038" y="2090738"/>
          <p14:tracePt t="14641" x="2840038" y="2100263"/>
          <p14:tracePt t="14649" x="2840038" y="2109788"/>
          <p14:tracePt t="14658" x="2830513" y="2119313"/>
          <p14:tracePt t="14666" x="2813050" y="2127250"/>
          <p14:tracePt t="14673" x="2786063" y="2155825"/>
          <p14:tracePt t="14682" x="2767013" y="2163763"/>
          <p14:tracePt t="14689" x="2757488" y="2173288"/>
          <p14:tracePt t="14698" x="2740025" y="2182813"/>
          <p14:tracePt t="14705" x="2730500" y="2192338"/>
          <p14:tracePt t="14992" x="2730500" y="2200275"/>
          <p14:tracePt t="15025" x="2757488" y="2200275"/>
          <p14:tracePt t="15033" x="2776538" y="2200275"/>
          <p14:tracePt t="15041" x="2786063" y="2200275"/>
          <p14:tracePt t="15057" x="2794000" y="2200275"/>
          <p14:tracePt t="15067" x="2803525" y="2200275"/>
          <p14:tracePt t="15099" x="2822575" y="2200275"/>
          <p14:tracePt t="15121" x="2830513" y="2200275"/>
          <p14:tracePt t="16041" x="2849563" y="2200275"/>
          <p14:tracePt t="16049" x="2859088" y="2200275"/>
          <p14:tracePt t="16057" x="2886075" y="2200275"/>
          <p14:tracePt t="16067" x="2922588" y="2200275"/>
          <p14:tracePt t="16073" x="2976563" y="2200275"/>
          <p14:tracePt t="16083" x="3049588" y="2200275"/>
          <p14:tracePt t="16089" x="3122613" y="2200275"/>
          <p14:tracePt t="16099" x="3195638" y="2200275"/>
          <p14:tracePt t="16105" x="3297238" y="2200275"/>
          <p14:tracePt t="16115" x="3387725" y="2200275"/>
          <p14:tracePt t="16121" x="3479800" y="2200275"/>
          <p14:tracePt t="16132" x="3808413" y="2200275"/>
          <p14:tracePt t="16137" x="3935413" y="2200275"/>
          <p14:tracePt t="16149" x="4083050" y="2200275"/>
          <p14:tracePt t="16154" x="4210050" y="2200275"/>
          <p14:tracePt t="16164" x="4283075" y="2200275"/>
          <p14:tracePt t="16169" x="4338638" y="2200275"/>
          <p14:tracePt t="16178" x="4365625" y="2200275"/>
          <p14:tracePt t="16186" x="4402138" y="2200275"/>
          <p14:tracePt t="16313" x="4465638" y="2209800"/>
          <p14:tracePt t="16321" x="4529138" y="2219325"/>
          <p14:tracePt t="16332" x="4638675" y="2236788"/>
          <p14:tracePt t="16337" x="4730750" y="2265363"/>
          <p14:tracePt t="16348" x="4849813" y="2273300"/>
          <p14:tracePt t="16353" x="4940300" y="2273300"/>
          <p14:tracePt t="16364" x="5005388" y="2301875"/>
          <p14:tracePt t="16370" x="5095875" y="2301875"/>
          <p14:tracePt t="16380" x="5168900" y="2319338"/>
          <p14:tracePt t="16385" x="5260975" y="2328863"/>
          <p14:tracePt t="16393" x="5360988" y="2338388"/>
          <p14:tracePt t="16401" x="5434013" y="2355850"/>
          <p14:tracePt t="16410" x="5487988" y="2355850"/>
          <p14:tracePt t="16417" x="5534025" y="2355850"/>
          <p14:tracePt t="16424" x="5561013" y="2355850"/>
          <p14:tracePt t="16432" x="5580063" y="2355850"/>
          <p14:tracePt t="16441" x="5597525" y="2355850"/>
          <p14:tracePt t="16457" x="5616575" y="2355850"/>
          <p14:tracePt t="16473" x="5626100" y="2355850"/>
          <p14:tracePt t="16489" x="5634038" y="2355850"/>
          <p14:tracePt t="16498" x="5643563" y="2355850"/>
          <p14:tracePt t="16505" x="5670550" y="2355850"/>
          <p14:tracePt t="16514" x="5689600" y="2355850"/>
          <p14:tracePt t="16520" x="5735638" y="2355850"/>
          <p14:tracePt t="16530" x="5762625" y="2355850"/>
          <p14:tracePt t="16536" x="5818188" y="2355850"/>
          <p14:tracePt t="16548" x="5854700" y="2355850"/>
          <p14:tracePt t="16553" x="5891213" y="2355850"/>
          <p14:tracePt t="16564" x="5918200" y="2355850"/>
          <p14:tracePt t="16569" x="5972175" y="2355850"/>
          <p14:tracePt t="16578" x="6008688" y="2355850"/>
          <p14:tracePt t="16585" x="6064250" y="2355850"/>
          <p14:tracePt t="16593" x="6110288" y="2355850"/>
          <p14:tracePt t="16601" x="6137275" y="2355850"/>
          <p14:tracePt t="16609" x="6200775" y="2355850"/>
          <p14:tracePt t="16617" x="6264275" y="2355850"/>
          <p14:tracePt t="16625" x="6300788" y="2355850"/>
          <p14:tracePt t="16634" x="6329363" y="2355850"/>
          <p14:tracePt t="16641" x="6365875" y="2355850"/>
          <p14:tracePt t="16649" x="6392863" y="2355850"/>
          <p14:tracePt t="16658" x="6402388" y="2355850"/>
          <p14:tracePt t="16681" x="6410325" y="2355850"/>
          <p14:tracePt t="16699" x="6429375" y="2355850"/>
          <p14:tracePt t="16705" x="6438900" y="2355850"/>
          <p14:tracePt t="16715" x="6456363" y="2355850"/>
          <p14:tracePt t="16722" x="6483350" y="2355850"/>
          <p14:tracePt t="16733" x="6492875" y="2355850"/>
          <p14:tracePt t="16737" x="6511925" y="2355850"/>
          <p14:tracePt t="16753" x="6521450" y="2346325"/>
          <p14:tracePt t="17171" x="6548438" y="2346325"/>
          <p14:tracePt t="17179" x="6621463" y="2346325"/>
          <p14:tracePt t="17186" x="6711950" y="2346325"/>
          <p14:tracePt t="17193" x="6804025" y="2346325"/>
          <p14:tracePt t="17201" x="6894513" y="2346325"/>
          <p14:tracePt t="17209" x="6986588" y="2346325"/>
          <p14:tracePt t="17217" x="7086600" y="2346325"/>
          <p14:tracePt t="17225" x="7580313" y="2355850"/>
          <p14:tracePt t="17234" x="7726363" y="2374900"/>
          <p14:tracePt t="17241" x="7853363" y="2374900"/>
          <p14:tracePt t="17251" x="7981950" y="2374900"/>
          <p14:tracePt t="17257" x="8054975" y="2374900"/>
          <p14:tracePt t="17267" x="8128000" y="2374900"/>
          <p14:tracePt t="17273" x="8191500" y="2374900"/>
          <p14:tracePt t="17282" x="8220075" y="2374900"/>
          <p14:tracePt t="17305" x="8237538" y="2374900"/>
          <p14:tracePt t="17316" x="8247063" y="2374900"/>
          <p14:tracePt t="17332" x="8256588" y="2374900"/>
          <p14:tracePt t="17337" x="8264525" y="2374900"/>
          <p14:tracePt t="17353" x="8283575" y="2374900"/>
          <p14:tracePt t="17364" x="8293100" y="2365375"/>
          <p14:tracePt t="17370" x="8320088" y="2365375"/>
          <p14:tracePt t="17379" x="8347075" y="2365375"/>
          <p14:tracePt t="17386" x="8374063" y="2365375"/>
          <p14:tracePt t="17394" x="8429625" y="2365375"/>
          <p14:tracePt t="17401" x="8502650" y="2365375"/>
          <p14:tracePt t="17412" x="8593138" y="2365375"/>
          <p14:tracePt t="17419" x="8685213" y="2365375"/>
          <p14:tracePt t="17425" x="9077325" y="2374900"/>
          <p14:tracePt t="17433" x="9242425" y="2392363"/>
          <p14:tracePt t="17441" x="9405938" y="2419350"/>
          <p14:tracePt t="17450" x="9551988" y="2438400"/>
          <p14:tracePt t="17457" x="9690100" y="2465388"/>
          <p14:tracePt t="17466" x="9763125" y="2474913"/>
          <p14:tracePt t="17473" x="9790113" y="2474913"/>
          <p14:tracePt t="17483" x="9826625" y="2474913"/>
          <p14:tracePt t="17489" x="9836150" y="2474913"/>
          <p14:tracePt t="18505" x="9853613" y="2492375"/>
          <p14:tracePt t="18514" x="9836150" y="2538413"/>
          <p14:tracePt t="18521" x="9753600" y="2565400"/>
          <p14:tracePt t="18532" x="9717088" y="2574925"/>
          <p14:tracePt t="18538" x="9634538" y="2601913"/>
          <p14:tracePt t="18549" x="9544050" y="2620963"/>
          <p14:tracePt t="18553" x="9442450" y="2657475"/>
          <p14:tracePt t="18564" x="9069388" y="2757488"/>
          <p14:tracePt t="18569" x="8885238" y="2803525"/>
          <p14:tracePt t="18579" x="8685213" y="2820988"/>
          <p14:tracePt t="18585" x="8447088" y="2867025"/>
          <p14:tracePt t="18593" x="8128000" y="2913063"/>
          <p14:tracePt t="18601" x="7808913" y="2968625"/>
          <p14:tracePt t="18609" x="7424738" y="2995613"/>
          <p14:tracePt t="18618" x="7059613" y="3059113"/>
          <p14:tracePt t="18625" x="6748463" y="3095625"/>
          <p14:tracePt t="18635" x="6346825" y="3159125"/>
          <p14:tracePt t="18641" x="6018213" y="3159125"/>
          <p14:tracePt t="18649" x="5716588" y="3159125"/>
          <p14:tracePt t="18657" x="5341938" y="3159125"/>
          <p14:tracePt t="18666" x="5041900" y="3159125"/>
          <p14:tracePt t="18673" x="4813300" y="3159125"/>
          <p14:tracePt t="18683" x="4594225" y="3159125"/>
          <p14:tracePt t="18690" x="4448175" y="3159125"/>
          <p14:tracePt t="18699" x="4283075" y="3159125"/>
          <p14:tracePt t="18706" x="4156075" y="3159125"/>
          <p14:tracePt t="18715" x="4064000" y="3159125"/>
          <p14:tracePt t="18721" x="3990975" y="3159125"/>
          <p14:tracePt t="18732" x="3881438" y="3159125"/>
          <p14:tracePt t="18737" x="3835400" y="3159125"/>
          <p14:tracePt t="18749" x="3752850" y="3178175"/>
          <p14:tracePt t="18753" x="3643313" y="3178175"/>
          <p14:tracePt t="18765" x="3516313" y="3178175"/>
          <p14:tracePt t="18770" x="3387725" y="3178175"/>
          <p14:tracePt t="18778" x="3278188" y="3178175"/>
          <p14:tracePt t="18785" x="3187700" y="3178175"/>
          <p14:tracePt t="18793" x="3105150" y="3178175"/>
          <p14:tracePt t="18801" x="3078163" y="3178175"/>
          <p14:tracePt t="18809" x="3049588" y="3178175"/>
          <p14:tracePt t="18818" x="3032125" y="3178175"/>
          <p14:tracePt t="18825" x="3022600" y="3178175"/>
          <p14:tracePt t="18873" x="3013075" y="3178175"/>
          <p14:tracePt t="18930" x="3013075" y="3168650"/>
          <p14:tracePt t="18937" x="3013075" y="3159125"/>
          <p14:tracePt t="18954" x="3013075" y="3151188"/>
          <p14:tracePt t="18965" x="3013075" y="3132138"/>
          <p14:tracePt t="18993" x="3013075" y="3122613"/>
          <p14:tracePt t="19002" x="3013075" y="3114675"/>
          <p14:tracePt t="19097" x="3022600" y="3105150"/>
          <p14:tracePt t="19105" x="3032125" y="3105150"/>
          <p14:tracePt t="19115" x="3041650" y="3095625"/>
          <p14:tracePt t="19121" x="3059113" y="3095625"/>
          <p14:tracePt t="19132" x="3078163" y="3086100"/>
          <p14:tracePt t="19137" x="3105150" y="3078163"/>
          <p14:tracePt t="19148" x="3151188" y="3068638"/>
          <p14:tracePt t="19153" x="3187700" y="3068638"/>
          <p14:tracePt t="19164" x="3270250" y="3068638"/>
          <p14:tracePt t="19170" x="3370263" y="3041650"/>
          <p14:tracePt t="19178" x="3460750" y="3041650"/>
          <p14:tracePt t="19185" x="3552825" y="3041650"/>
          <p14:tracePt t="19193" x="3643313" y="3041650"/>
          <p14:tracePt t="19201" x="3735388" y="3041650"/>
          <p14:tracePt t="19209" x="3762375" y="3041650"/>
          <p14:tracePt t="19218" x="3798888" y="3041650"/>
          <p14:tracePt t="19233" x="3825875" y="3032125"/>
          <p14:tracePt t="19257" x="3854450" y="3032125"/>
          <p14:tracePt t="19266" x="3871913" y="3032125"/>
          <p14:tracePt t="19273" x="3898900" y="3005138"/>
          <p14:tracePt t="19284" x="3944938" y="2995613"/>
          <p14:tracePt t="19289" x="3981450" y="2995613"/>
          <p14:tracePt t="19299" x="4054475" y="2976563"/>
          <p14:tracePt t="19305" x="4127500" y="2976563"/>
          <p14:tracePt t="19316" x="4229100" y="2959100"/>
          <p14:tracePt t="19321" x="4319588" y="2959100"/>
          <p14:tracePt t="19333" x="4411663" y="2959100"/>
          <p14:tracePt t="19337" x="4502150" y="2959100"/>
          <p14:tracePt t="19350" x="4594225" y="2959100"/>
          <p14:tracePt t="19353" x="4721225" y="2959100"/>
          <p14:tracePt t="19365" x="4776788" y="2959100"/>
          <p14:tracePt t="19369" x="4830763" y="2959100"/>
          <p14:tracePt t="19378" x="4959350" y="2959100"/>
          <p14:tracePt t="19385" x="5022850" y="2959100"/>
          <p14:tracePt t="19393" x="5049838" y="2959100"/>
          <p14:tracePt t="19401" x="5078413" y="2940050"/>
          <p14:tracePt t="19410" x="5095875" y="2940050"/>
          <p14:tracePt t="19417" x="5105400" y="2930525"/>
          <p14:tracePt t="19467" x="5122863" y="2930525"/>
          <p14:tracePt t="19473" x="5151438" y="2930525"/>
          <p14:tracePt t="19482" x="5195888" y="2930525"/>
          <p14:tracePt t="19489" x="5232400" y="2930525"/>
          <p14:tracePt t="19499" x="5314950" y="2930525"/>
          <p14:tracePt t="19505" x="5407025" y="2930525"/>
          <p14:tracePt t="19515" x="5497513" y="2930525"/>
          <p14:tracePt t="19521" x="5589588" y="2930525"/>
          <p14:tracePt t="19532" x="5689600" y="2930525"/>
          <p14:tracePt t="19537" x="5881688" y="2930525"/>
          <p14:tracePt t="19548" x="5945188" y="2903538"/>
          <p14:tracePt t="19553" x="5964238" y="2903538"/>
          <p14:tracePt t="19565" x="5972175" y="2903538"/>
          <p14:tracePt t="21889" x="5981700" y="2903538"/>
          <p14:tracePt t="21905" x="5972175" y="2913063"/>
          <p14:tracePt t="21915" x="5964238" y="2922588"/>
          <p14:tracePt t="21921" x="5954713" y="2930525"/>
          <p14:tracePt t="21937" x="5927725" y="2940050"/>
          <p14:tracePt t="21949" x="5927725" y="2949575"/>
          <p14:tracePt t="21954" x="5908675" y="2959100"/>
          <p14:tracePt t="21963" x="5891213" y="2976563"/>
          <p14:tracePt t="21979" x="5881688" y="2986088"/>
          <p14:tracePt t="22001" x="5826125" y="3022600"/>
          <p14:tracePt t="22008" x="5818188" y="3022600"/>
          <p14:tracePt t="22016" x="5789613" y="3049588"/>
          <p14:tracePt t="22024" x="5772150" y="3078163"/>
          <p14:tracePt t="22032" x="5762625" y="3095625"/>
          <p14:tracePt t="22040" x="5735638" y="3122613"/>
          <p14:tracePt t="22048" x="5735638" y="3141663"/>
          <p14:tracePt t="22056" x="5735638" y="3168650"/>
          <p14:tracePt t="22065" x="5726113" y="3195638"/>
          <p14:tracePt t="22072" x="5726113" y="3232150"/>
          <p14:tracePt t="22082" x="5726113" y="3260725"/>
          <p14:tracePt t="22088" x="5726113" y="3278188"/>
          <p14:tracePt t="22098" x="5726113" y="3287713"/>
          <p14:tracePt t="22104" x="5726113" y="3297238"/>
          <p14:tracePt t="22115" x="5726113" y="3305175"/>
          <p14:tracePt t="22120" x="5726113" y="3333750"/>
          <p14:tracePt t="22131" x="5726113" y="3341688"/>
          <p14:tracePt t="22136" x="5716588" y="3360738"/>
          <p14:tracePt t="22148" x="5708650" y="3378200"/>
          <p14:tracePt t="22152" x="5708650" y="3387725"/>
          <p14:tracePt t="22161" x="5708650" y="3406775"/>
          <p14:tracePt t="22176" x="5699125" y="3433763"/>
          <p14:tracePt t="22184" x="5699125" y="3451225"/>
          <p14:tracePt t="22200" x="5699125" y="3460750"/>
          <p14:tracePt t="22209" x="5699125" y="3479800"/>
          <p14:tracePt t="22224" x="5699125" y="3487738"/>
          <p14:tracePt t="22250" x="5699125" y="3506788"/>
          <p14:tracePt t="22266" x="5689600" y="3524250"/>
          <p14:tracePt t="22273" x="5680075" y="3524250"/>
          <p14:tracePt t="22289" x="5670550" y="3533775"/>
          <p14:tracePt t="22300" x="5662613" y="3533775"/>
          <p14:tracePt t="22305" x="5653088" y="3543300"/>
          <p14:tracePt t="22315" x="5643563" y="3543300"/>
          <p14:tracePt t="22321" x="5616575" y="3560763"/>
          <p14:tracePt t="22333" x="5589588" y="3570288"/>
          <p14:tracePt t="22337" x="5561013" y="3570288"/>
          <p14:tracePt t="22349" x="5524500" y="3570288"/>
          <p14:tracePt t="22353" x="5487988" y="3597275"/>
          <p14:tracePt t="22363" x="5451475" y="3606800"/>
          <p14:tracePt t="22369" x="5424488" y="3606800"/>
          <p14:tracePt t="22378" x="5387975" y="3606800"/>
          <p14:tracePt t="22386" x="5341938" y="3625850"/>
          <p14:tracePt t="22396" x="5297488" y="3625850"/>
          <p14:tracePt t="22401" x="5241925" y="3625850"/>
          <p14:tracePt t="22410" x="5187950" y="3625850"/>
          <p14:tracePt t="22417" x="5114925" y="3625850"/>
          <p14:tracePt t="22427" x="5041900" y="3625850"/>
          <p14:tracePt t="22435" x="4949825" y="3625850"/>
          <p14:tracePt t="22441" x="4857750" y="3625850"/>
          <p14:tracePt t="22450" x="4784725" y="3625850"/>
          <p14:tracePt t="22457" x="4684713" y="3625850"/>
          <p14:tracePt t="22467" x="4611688" y="3625850"/>
          <p14:tracePt t="22473" x="4575175" y="3625850"/>
          <p14:tracePt t="22483" x="4529138" y="3625850"/>
          <p14:tracePt t="22489" x="4492625" y="3625850"/>
          <p14:tracePt t="22498" x="4448175" y="3625850"/>
          <p14:tracePt t="22505" x="4419600" y="3625850"/>
          <p14:tracePt t="22517" x="4383088" y="3616325"/>
          <p14:tracePt t="22521" x="4356100" y="3606800"/>
          <p14:tracePt t="22534" x="4319588" y="3606800"/>
          <p14:tracePt t="22537" x="4292600" y="3606800"/>
          <p14:tracePt t="22549" x="4265613" y="3606800"/>
          <p14:tracePt t="22553" x="4219575" y="3597275"/>
          <p14:tracePt t="22565" x="4156075" y="3579813"/>
          <p14:tracePt t="22570" x="4137025" y="3570288"/>
          <p14:tracePt t="22578" x="4100513" y="3570288"/>
          <p14:tracePt t="22587" x="4073525" y="3570288"/>
          <p14:tracePt t="22593" x="4037013" y="3560763"/>
          <p14:tracePt t="22601" x="4017963" y="3560763"/>
          <p14:tracePt t="22609" x="3990975" y="3543300"/>
          <p14:tracePt t="22617" x="3981450" y="3533775"/>
          <p14:tracePt t="22635" x="3963988" y="3533775"/>
          <p14:tracePt t="22657" x="3944938" y="3533775"/>
          <p14:tracePt t="22666" x="3917950" y="3533775"/>
          <p14:tracePt t="22673" x="3881438" y="3533775"/>
          <p14:tracePt t="22683" x="3844925" y="3533775"/>
          <p14:tracePt t="22689" x="3798888" y="3516313"/>
          <p14:tracePt t="22699" x="3744913" y="3516313"/>
          <p14:tracePt t="22705" x="3698875" y="3516313"/>
          <p14:tracePt t="22714" x="3662363" y="3516313"/>
          <p14:tracePt t="22722" x="3616325" y="3516313"/>
          <p14:tracePt t="22731" x="3589338" y="3506788"/>
          <p14:tracePt t="22738" x="3570288" y="3506788"/>
          <p14:tracePt t="22749" x="3562350" y="3506788"/>
          <p14:tracePt t="22753" x="3552825" y="3506788"/>
          <p14:tracePt t="22764" x="3543300" y="3506788"/>
          <p14:tracePt t="22809" x="3533775" y="3506788"/>
          <p14:tracePt t="22818" x="3525838" y="3506788"/>
          <p14:tracePt t="22841" x="3516313" y="3506788"/>
          <p14:tracePt t="23937" x="3516313" y="3516313"/>
          <p14:tracePt t="23953" x="3506788" y="3524250"/>
          <p14:tracePt t="23963" x="3489325" y="3533775"/>
          <p14:tracePt t="23980" x="3479800" y="3533775"/>
          <p14:tracePt t="23986" x="3443288" y="3552825"/>
          <p14:tracePt t="23993" x="3433763" y="3552825"/>
          <p14:tracePt t="24003" x="3406775" y="3552825"/>
          <p14:tracePt t="24009" x="3379788" y="3570288"/>
          <p14:tracePt t="24018" x="3360738" y="3570288"/>
          <p14:tracePt t="24025" x="3343275" y="3570288"/>
          <p14:tracePt t="24034" x="3324225" y="3570288"/>
          <p14:tracePt t="24042" x="3306763" y="3570288"/>
          <p14:tracePt t="24057" x="3287713" y="3579813"/>
          <p14:tracePt t="24067" x="3278188" y="3579813"/>
          <p14:tracePt t="24073" x="3251200" y="3579813"/>
          <p14:tracePt t="24082" x="3224213" y="3579813"/>
          <p14:tracePt t="24089" x="3195638" y="3579813"/>
          <p14:tracePt t="24099" x="3178175" y="3579813"/>
          <p14:tracePt t="24105" x="3141663" y="3579813"/>
          <p14:tracePt t="24116" x="3114675" y="3579813"/>
          <p14:tracePt t="24121" x="3086100" y="3589338"/>
          <p14:tracePt t="24132" x="3068638" y="3589338"/>
          <p14:tracePt t="24137" x="3041650" y="3589338"/>
          <p14:tracePt t="24146" x="2995613" y="3616325"/>
          <p14:tracePt t="24152" x="2959100" y="3616325"/>
          <p14:tracePt t="24161" x="2913063" y="3616325"/>
          <p14:tracePt t="24169" x="2876550" y="3616325"/>
          <p14:tracePt t="24177" x="2840038" y="3616325"/>
          <p14:tracePt t="24184" x="2813050" y="3616325"/>
          <p14:tracePt t="24193" x="2803525" y="3616325"/>
          <p14:tracePt t="24201" x="2794000" y="3625850"/>
          <p14:tracePt t="24305" x="2813050" y="3625850"/>
          <p14:tracePt t="24314" x="2830513" y="3625850"/>
          <p14:tracePt t="24321" x="2859088" y="3625850"/>
          <p14:tracePt t="24330" x="2903538" y="3625850"/>
          <p14:tracePt t="24337" x="2959100" y="3625850"/>
          <p14:tracePt t="24348" x="3041650" y="3662363"/>
          <p14:tracePt t="24353" x="3132138" y="3662363"/>
          <p14:tracePt t="24364" x="3224213" y="3662363"/>
          <p14:tracePt t="24370" x="3579813" y="3662363"/>
          <p14:tracePt t="24378" x="3781425" y="3662363"/>
          <p14:tracePt t="24386" x="3944938" y="3662363"/>
          <p14:tracePt t="24395" x="4164013" y="3662363"/>
          <p14:tracePt t="24401" x="4346575" y="3662363"/>
          <p14:tracePt t="24410" x="4529138" y="3662363"/>
          <p14:tracePt t="24417" x="4711700" y="3662363"/>
          <p14:tracePt t="24425" x="4857750" y="3662363"/>
          <p14:tracePt t="24434" x="4986338" y="3662363"/>
          <p14:tracePt t="24441" x="5114925" y="3662363"/>
          <p14:tracePt t="24450" x="5187950" y="3662363"/>
          <p14:tracePt t="24457" x="5205413" y="3662363"/>
          <p14:tracePt t="24466" x="5214938" y="3662363"/>
          <p14:tracePt t="24473" x="5224463" y="3662363"/>
          <p14:tracePt t="24537" x="5232400" y="3662363"/>
          <p14:tracePt t="24548" x="5251450" y="3662363"/>
          <p14:tracePt t="24554" x="5260975" y="3662363"/>
          <p14:tracePt t="24565" x="5287963" y="3662363"/>
          <p14:tracePt t="24569" x="5314950" y="3662363"/>
          <p14:tracePt t="24577" x="5341938" y="3662363"/>
          <p14:tracePt t="24585" x="5378450" y="3662363"/>
          <p14:tracePt t="24593" x="5424488" y="3662363"/>
          <p14:tracePt t="24601" x="5470525" y="3662363"/>
          <p14:tracePt t="24612" x="5497513" y="3662363"/>
          <p14:tracePt t="24618" x="5516563" y="3662363"/>
          <p14:tracePt t="24626" x="5524500" y="3662363"/>
          <p14:tracePt t="24657" x="5534025" y="3662363"/>
          <p14:tracePt t="24666" x="5543550" y="3662363"/>
          <p14:tracePt t="24914" x="5570538" y="3662363"/>
          <p14:tracePt t="24921" x="5597525" y="3662363"/>
          <p14:tracePt t="24931" x="5616575" y="3662363"/>
          <p14:tracePt t="24937" x="5643563" y="3662363"/>
          <p14:tracePt t="24949" x="5680075" y="3662363"/>
          <p14:tracePt t="24953" x="5716588" y="3662363"/>
          <p14:tracePt t="24965" x="5753100" y="3662363"/>
          <p14:tracePt t="24969" x="5808663" y="3662363"/>
          <p14:tracePt t="24986" x="5918200" y="3662363"/>
          <p14:tracePt t="24993" x="5981700" y="3662363"/>
          <p14:tracePt t="25002" x="6054725" y="3662363"/>
          <p14:tracePt t="25009" x="6091238" y="3662363"/>
          <p14:tracePt t="25017" x="6118225" y="3662363"/>
          <p14:tracePt t="25025" x="6137275" y="3662363"/>
          <p14:tracePt t="25209" x="6146800" y="3652838"/>
          <p14:tracePt t="25265" x="6146800" y="3643313"/>
          <p14:tracePt t="25273" x="6154738" y="3633788"/>
          <p14:tracePt t="25282" x="6154738" y="3616325"/>
          <p14:tracePt t="25305" x="6173788" y="3597275"/>
          <p14:tracePt t="25331" x="6173788" y="3589338"/>
          <p14:tracePt t="25362" x="6191250" y="3579813"/>
          <p14:tracePt t="25369" x="6210300" y="3579813"/>
          <p14:tracePt t="25377" x="6246813" y="3579813"/>
          <p14:tracePt t="25385" x="6292850" y="3579813"/>
          <p14:tracePt t="25393" x="6319838" y="3579813"/>
          <p14:tracePt t="25401" x="6337300" y="3579813"/>
          <p14:tracePt t="25409" x="6346825" y="3579813"/>
          <p14:tracePt t="25417" x="6365875" y="3579813"/>
          <p14:tracePt t="25434" x="6373813" y="3579813"/>
          <p14:tracePt t="25473" x="6383338" y="3579813"/>
          <p14:tracePt t="25484" x="6392863" y="3579813"/>
          <p14:tracePt t="25505" x="6410325" y="3579813"/>
          <p14:tracePt t="25569" x="6419850" y="3589338"/>
          <p14:tracePt t="25585" x="6419850" y="3597275"/>
          <p14:tracePt t="25602" x="6419850" y="3616325"/>
          <p14:tracePt t="25737" x="6419850" y="3625850"/>
          <p14:tracePt t="25753" x="6429375" y="3633788"/>
          <p14:tracePt t="25765" x="6438900" y="3633788"/>
          <p14:tracePt t="25809" x="6465888" y="3633788"/>
          <p14:tracePt t="25897" x="6475413" y="3633788"/>
          <p14:tracePt t="25914" x="6483350" y="3633788"/>
          <p14:tracePt t="25921" x="6492875" y="3633788"/>
          <p14:tracePt t="25937" x="6521450" y="3633788"/>
          <p14:tracePt t="25947" x="6538913" y="3633788"/>
          <p14:tracePt t="25953" x="6565900" y="3633788"/>
          <p14:tracePt t="25965" x="6575425" y="3633788"/>
          <p14:tracePt t="25970" x="6594475" y="3633788"/>
          <p14:tracePt t="25981" x="6602413" y="3633788"/>
          <p14:tracePt t="25986" x="6611938" y="3633788"/>
          <p14:tracePt t="26003" x="6630988" y="3652838"/>
          <p14:tracePt t="26018" x="6638925" y="3652838"/>
          <p14:tracePt t="26121" x="6648450" y="3652838"/>
          <p14:tracePt t="26137" x="6657975" y="3652838"/>
          <p14:tracePt t="26786" x="6684963" y="3652838"/>
          <p14:tracePt t="26793" x="6704013" y="3652838"/>
          <p14:tracePt t="26809" x="6711950" y="3652838"/>
          <p14:tracePt t="26818" x="6721475" y="3652838"/>
          <p14:tracePt t="27937" x="6740525" y="3652838"/>
          <p14:tracePt t="27947" x="6757988" y="3643313"/>
          <p14:tracePt t="27980" x="6767513" y="3633788"/>
          <p14:tracePt t="28033" x="6777038" y="3633788"/>
          <p14:tracePt t="28041" x="6784975" y="3633788"/>
          <p14:tracePt t="28049" x="6794500" y="3625850"/>
          <p14:tracePt t="28057" x="6804025" y="3625850"/>
          <p14:tracePt t="28066" x="6821488" y="3625850"/>
          <p14:tracePt t="28105" x="6840538" y="3606800"/>
          <p14:tracePt t="28121" x="6850063" y="3606800"/>
          <p14:tracePt t="28137" x="6867525" y="3606800"/>
          <p14:tracePt t="28153" x="6877050" y="3597275"/>
          <p14:tracePt t="28201" x="6886575" y="3597275"/>
          <p14:tracePt t="28331" x="6894513" y="3597275"/>
          <p14:tracePt t="28363" x="6913563" y="3597275"/>
          <p14:tracePt t="28369" x="6923088" y="3597275"/>
          <p14:tracePt t="28377" x="6940550" y="3597275"/>
          <p14:tracePt t="28385" x="6950075" y="3597275"/>
          <p14:tracePt t="28393" x="6959600" y="3597275"/>
          <p14:tracePt t="28401" x="6967538" y="3597275"/>
          <p14:tracePt t="28409" x="6986588" y="3597275"/>
          <p14:tracePt t="28417" x="7004050" y="3597275"/>
          <p14:tracePt t="28425" x="7023100" y="3597275"/>
          <p14:tracePt t="28433" x="7050088" y="3597275"/>
          <p14:tracePt t="28442" x="7069138" y="3597275"/>
          <p14:tracePt t="28450" x="7096125" y="3597275"/>
          <p14:tracePt t="28457" x="7105650" y="3597275"/>
          <p14:tracePt t="28465" x="7132638" y="3597275"/>
          <p14:tracePt t="28473" x="7150100" y="3597275"/>
          <p14:tracePt t="28482" x="7169150" y="3597275"/>
          <p14:tracePt t="28489" x="7186613" y="3597275"/>
          <p14:tracePt t="28499" x="7205663" y="3597275"/>
          <p14:tracePt t="28505" x="7232650" y="3597275"/>
          <p14:tracePt t="28524" x="7242175" y="3597275"/>
          <p14:tracePt t="28534" x="7269163" y="3597275"/>
          <p14:tracePt t="28549" x="7288213" y="3597275"/>
          <p14:tracePt t="28569" x="7305675" y="3597275"/>
          <p14:tracePt t="28577" x="7315200" y="3597275"/>
          <p14:tracePt t="28585" x="7334250" y="3597275"/>
          <p14:tracePt t="28601" x="7342188" y="3597275"/>
          <p14:tracePt t="29169" x="7259638" y="3597275"/>
          <p14:tracePt t="29178" x="7169150" y="3597275"/>
          <p14:tracePt t="29185" x="7040563" y="3597275"/>
          <p14:tracePt t="29194" x="6913563" y="3560763"/>
          <p14:tracePt t="29202" x="6748463" y="3552825"/>
          <p14:tracePt t="29209" x="6565900" y="3552825"/>
          <p14:tracePt t="29217" x="6346825" y="3552825"/>
          <p14:tracePt t="29225" x="6081713" y="3552825"/>
          <p14:tracePt t="29234" x="5881688" y="3552825"/>
          <p14:tracePt t="29241" x="5634038" y="3552825"/>
          <p14:tracePt t="29250" x="5407025" y="3552825"/>
          <p14:tracePt t="29257" x="5178425" y="3552825"/>
          <p14:tracePt t="29266" x="4986338" y="3552825"/>
          <p14:tracePt t="29273" x="4821238" y="3552825"/>
          <p14:tracePt t="29283" x="4657725" y="3552825"/>
          <p14:tracePt t="29289" x="4565650" y="3552825"/>
          <p14:tracePt t="29299" x="4492625" y="3552825"/>
          <p14:tracePt t="29305" x="4429125" y="3552825"/>
          <p14:tracePt t="29316" x="4392613" y="3552825"/>
          <p14:tracePt t="29321" x="4356100" y="3560763"/>
          <p14:tracePt t="29332" x="4329113" y="3579813"/>
          <p14:tracePt t="29337" x="4302125" y="3589338"/>
          <p14:tracePt t="29348" x="4237038" y="3616325"/>
          <p14:tracePt t="29353" x="4200525" y="3625850"/>
          <p14:tracePt t="29364" x="4119563" y="3652838"/>
          <p14:tracePt t="29369" x="3990975" y="3698875"/>
          <p14:tracePt t="29377" x="3844925" y="3698875"/>
          <p14:tracePt t="29386" x="3662363" y="3698875"/>
          <p14:tracePt t="29393" x="3497263" y="3698875"/>
          <p14:tracePt t="29401" x="3333750" y="3698875"/>
          <p14:tracePt t="29409" x="3168650" y="3698875"/>
          <p14:tracePt t="29417" x="3041650" y="3698875"/>
          <p14:tracePt t="29426" x="2949575" y="3698875"/>
          <p14:tracePt t="29434" x="2876550" y="3698875"/>
          <p14:tracePt t="29441" x="2830513" y="3706813"/>
          <p14:tracePt t="29457" x="2786063" y="3735388"/>
          <p14:tracePt t="29466" x="2776538" y="3752850"/>
          <p14:tracePt t="29473" x="2757488" y="3779838"/>
          <p14:tracePt t="29482" x="2757488" y="3798888"/>
          <p14:tracePt t="29489" x="2749550" y="3835400"/>
          <p14:tracePt t="29499" x="2749550" y="3862388"/>
          <p14:tracePt t="29505" x="2730500" y="3889375"/>
          <p14:tracePt t="29516" x="2720975" y="3927475"/>
          <p14:tracePt t="29523" x="2693988" y="3944938"/>
          <p14:tracePt t="29535" x="2667000" y="3971925"/>
          <p14:tracePt t="29538" x="2657475" y="3981450"/>
          <p14:tracePt t="29548" x="2640013" y="3990975"/>
          <p14:tracePt t="29553" x="2611438" y="4000500"/>
          <p14:tracePt t="29569" x="2593975" y="4000500"/>
          <p14:tracePt t="29577" x="2584450" y="4000500"/>
          <p14:tracePt t="29585" x="2566988" y="4000500"/>
          <p14:tracePt t="29597" x="2557463" y="4000500"/>
          <p14:tracePt t="29602" x="2538413" y="4000500"/>
          <p14:tracePt t="29609" x="2530475" y="4000500"/>
          <p14:tracePt t="29617" x="2520950" y="4000500"/>
          <p14:tracePt t="29625" x="2511425" y="4000500"/>
          <p14:tracePt t="29641" x="2493963" y="4000500"/>
          <p14:tracePt t="29715" x="2484438" y="4000500"/>
          <p14:tracePt t="29721" x="2457450" y="4000500"/>
          <p14:tracePt t="29732" x="2447925" y="4000500"/>
          <p14:tracePt t="29737" x="2438400" y="4000500"/>
          <p14:tracePt t="29754" x="2419350" y="4000500"/>
          <p14:tracePt t="29809" x="2411413" y="4017963"/>
          <p14:tracePt t="29825" x="2411413" y="4027488"/>
          <p14:tracePt t="29833" x="2411413" y="4037013"/>
          <p14:tracePt t="29841" x="2411413" y="4044950"/>
          <p14:tracePt t="29851" x="2411413" y="4054475"/>
          <p14:tracePt t="29857" x="2401888" y="4064000"/>
          <p14:tracePt t="29889" x="2392363" y="4064000"/>
          <p14:tracePt t="29947" x="2382838" y="4073525"/>
          <p14:tracePt t="29985" x="2382838" y="4081463"/>
          <p14:tracePt t="29993" x="2382838" y="4090988"/>
          <p14:tracePt t="30002" x="2401888" y="4090988"/>
          <p14:tracePt t="30009" x="2438400" y="4090988"/>
          <p14:tracePt t="30018" x="2493963" y="4090988"/>
          <p14:tracePt t="30026" x="2538413" y="4090988"/>
          <p14:tracePt t="30034" x="2574925" y="4090988"/>
          <p14:tracePt t="30041" x="2620963" y="4090988"/>
          <p14:tracePt t="30050" x="2647950" y="4100513"/>
          <p14:tracePt t="30057" x="2693988" y="4100513"/>
          <p14:tracePt t="30067" x="2730500" y="4117975"/>
          <p14:tracePt t="30073" x="2767013" y="4117975"/>
          <p14:tracePt t="30083" x="2803525" y="4137025"/>
          <p14:tracePt t="30090" x="2849563" y="4154488"/>
          <p14:tracePt t="30100" x="2867025" y="4154488"/>
          <p14:tracePt t="30105" x="2886075" y="4154488"/>
          <p14:tracePt t="30117" x="2895600" y="4164013"/>
          <p14:tracePt t="30168" x="2913063" y="4164013"/>
          <p14:tracePt t="30176" x="2932113" y="4164013"/>
          <p14:tracePt t="30184" x="2949575" y="4154488"/>
          <p14:tracePt t="30192" x="2976563" y="4154488"/>
          <p14:tracePt t="30200" x="3005138" y="4154488"/>
          <p14:tracePt t="30208" x="3049588" y="4154488"/>
          <p14:tracePt t="30216" x="3086100" y="4154488"/>
          <p14:tracePt t="30224" x="3132138" y="4154488"/>
          <p14:tracePt t="30232" x="3151188" y="4154488"/>
          <p14:tracePt t="30240" x="3187700" y="4154488"/>
          <p14:tracePt t="30249" x="3214688" y="4154488"/>
          <p14:tracePt t="30256" x="3251200" y="4154488"/>
          <p14:tracePt t="30265" x="3278188" y="4154488"/>
          <p14:tracePt t="30272" x="3306763" y="4154488"/>
          <p14:tracePt t="30288" x="3324225" y="4154488"/>
          <p14:tracePt t="30313" x="3333750" y="4154488"/>
          <p14:tracePt t="30321" x="3343275" y="4146550"/>
          <p14:tracePt t="30336" x="3343275" y="4137025"/>
          <p14:tracePt t="30353" x="3351213" y="4137025"/>
          <p14:tracePt t="30385" x="3370263" y="4127500"/>
          <p14:tracePt t="30393" x="3379788" y="4127500"/>
          <p14:tracePt t="30401" x="3397250" y="4127500"/>
          <p14:tracePt t="30409" x="3406775" y="4127500"/>
          <p14:tracePt t="30417" x="3416300" y="4127500"/>
          <p14:tracePt t="30425" x="3452813" y="4127500"/>
          <p14:tracePt t="30434" x="3489325" y="4127500"/>
          <p14:tracePt t="30441" x="3516313" y="4127500"/>
          <p14:tracePt t="30450" x="3552825" y="4127500"/>
          <p14:tracePt t="30457" x="3579813" y="4127500"/>
          <p14:tracePt t="30467" x="3606800" y="4127500"/>
          <p14:tracePt t="30473" x="3635375" y="4127500"/>
          <p14:tracePt t="30482" x="3662363" y="4127500"/>
          <p14:tracePt t="30489" x="3698875" y="4127500"/>
          <p14:tracePt t="30499" x="3725863" y="4127500"/>
          <p14:tracePt t="30505" x="3752850" y="4127500"/>
          <p14:tracePt t="30515" x="3771900" y="4127500"/>
          <p14:tracePt t="30521" x="3789363" y="4127500"/>
          <p14:tracePt t="30541" x="3825875" y="4127500"/>
          <p14:tracePt t="30550" x="3835400" y="4127500"/>
          <p14:tracePt t="30553" x="3844925" y="4127500"/>
          <p14:tracePt t="30565" x="3854450" y="4137025"/>
          <p14:tracePt t="30601" x="3862388" y="4137025"/>
          <p14:tracePt t="30609" x="3871913" y="4137025"/>
          <p14:tracePt t="31417" x="3862388" y="4146550"/>
          <p14:tracePt t="31425" x="3854450" y="4154488"/>
          <p14:tracePt t="31434" x="3835400" y="4173538"/>
          <p14:tracePt t="31441" x="3817938" y="4183063"/>
          <p14:tracePt t="31450" x="3798888" y="4200525"/>
          <p14:tracePt t="31457" x="3771900" y="4219575"/>
          <p14:tracePt t="31466" x="3735388" y="4237038"/>
          <p14:tracePt t="31473" x="3725863" y="4246563"/>
          <p14:tracePt t="31482" x="3698875" y="4273550"/>
          <p14:tracePt t="31489" x="3679825" y="4292600"/>
          <p14:tracePt t="31499" x="3652838" y="4310063"/>
          <p14:tracePt t="31505" x="3635375" y="4337050"/>
          <p14:tracePt t="31517" x="3625850" y="4337050"/>
          <p14:tracePt t="31521" x="3606800" y="4356100"/>
          <p14:tracePt t="31534" x="3589338" y="4383088"/>
          <p14:tracePt t="31539" x="3570288" y="4402138"/>
          <p14:tracePt t="31549" x="3533775" y="4429125"/>
          <p14:tracePt t="31553" x="3489325" y="4456113"/>
          <p14:tracePt t="31565" x="3424238" y="4519613"/>
          <p14:tracePt t="31569" x="3406775" y="4519613"/>
          <p14:tracePt t="31577" x="3360738" y="4556125"/>
          <p14:tracePt t="31585" x="3314700" y="4592638"/>
          <p14:tracePt t="31593" x="3287713" y="4602163"/>
          <p14:tracePt t="31600" x="3241675" y="4629150"/>
          <p14:tracePt t="31609" x="3195638" y="4657725"/>
          <p14:tracePt t="31616" x="3151188" y="4665663"/>
          <p14:tracePt t="31625" x="3105150" y="4684713"/>
          <p14:tracePt t="31634" x="3059113" y="4711700"/>
          <p14:tracePt t="31641" x="3013075" y="4730750"/>
          <p14:tracePt t="31650" x="2968625" y="4757738"/>
          <p14:tracePt t="31656" x="2932113" y="4767263"/>
          <p14:tracePt t="31665" x="2886075" y="4767263"/>
          <p14:tracePt t="31672" x="2830513" y="4794250"/>
          <p14:tracePt t="31681" x="2786063" y="4794250"/>
          <p14:tracePt t="31689" x="2749550" y="4803775"/>
          <p14:tracePt t="31697" x="2720975" y="4803775"/>
          <p14:tracePt t="31705" x="2684463" y="4803775"/>
          <p14:tracePt t="31714" x="2647950" y="4803775"/>
          <p14:tracePt t="31722" x="2630488" y="4803775"/>
          <p14:tracePt t="31731" x="2611438" y="4803775"/>
          <p14:tracePt t="31748" x="2603500" y="4803775"/>
          <p14:tracePt t="31753" x="2584450" y="4803775"/>
          <p14:tracePt t="31763" x="2574925" y="4803775"/>
          <p14:tracePt t="31769" x="2574925" y="4794250"/>
          <p14:tracePt t="31784" x="2566988" y="4794250"/>
          <p14:tracePt t="31801" x="2557463" y="4784725"/>
          <p14:tracePt t="31809" x="2557463" y="4775200"/>
          <p14:tracePt t="31817" x="2557463" y="4757738"/>
          <p14:tracePt t="31841" x="2557463" y="4738688"/>
          <p14:tracePt t="31856" x="2557463" y="4730750"/>
          <p14:tracePt t="31905" x="2557463" y="4711700"/>
          <p14:tracePt t="31916" x="2557463" y="4702175"/>
          <p14:tracePt t="31921" x="2574925" y="4694238"/>
          <p14:tracePt t="31932" x="2603500" y="4694238"/>
          <p14:tracePt t="31939" x="2620963" y="4694238"/>
          <p14:tracePt t="31949" x="2657475" y="4694238"/>
          <p14:tracePt t="31953" x="2676525" y="4694238"/>
          <p14:tracePt t="31966" x="2684463" y="4694238"/>
          <p14:tracePt t="31971" x="2703513" y="4694238"/>
          <p14:tracePt t="31985" x="2713038" y="4694238"/>
          <p14:tracePt t="31993" x="2720975" y="4694238"/>
          <p14:tracePt t="32026" x="2730500" y="4694238"/>
          <p14:tracePt t="32057" x="2749550" y="4694238"/>
          <p14:tracePt t="32065" x="2767013" y="4675188"/>
          <p14:tracePt t="32073" x="2776538" y="4675188"/>
          <p14:tracePt t="32083" x="2786063" y="4675188"/>
          <p14:tracePt t="32089" x="2813050" y="4675188"/>
          <p14:tracePt t="32099" x="2840038" y="4675188"/>
          <p14:tracePt t="32105" x="2886075" y="4675188"/>
          <p14:tracePt t="32117" x="2940050" y="4665663"/>
          <p14:tracePt t="32121" x="2995613" y="4665663"/>
          <p14:tracePt t="32131" x="3032125" y="4665663"/>
          <p14:tracePt t="32137" x="3086100" y="4665663"/>
          <p14:tracePt t="32149" x="3132138" y="4665663"/>
          <p14:tracePt t="32153" x="3168650" y="4665663"/>
          <p14:tracePt t="32165" x="3187700" y="4665663"/>
          <p14:tracePt t="32170" x="3205163" y="4665663"/>
          <p14:tracePt t="32185" x="3214688" y="4665663"/>
          <p14:tracePt t="32217" x="3224213" y="4665663"/>
          <p14:tracePt t="32225" x="3232150" y="4665663"/>
          <p14:tracePt t="32233" x="3241675" y="4665663"/>
          <p14:tracePt t="32241" x="3270250" y="4665663"/>
          <p14:tracePt t="32250" x="3278188" y="4665663"/>
          <p14:tracePt t="32257" x="3324225" y="4665663"/>
          <p14:tracePt t="32267" x="3379788" y="4665663"/>
          <p14:tracePt t="32273" x="3416300" y="4665663"/>
          <p14:tracePt t="32283" x="3489325" y="4665663"/>
          <p14:tracePt t="32289" x="3525838" y="4665663"/>
          <p14:tracePt t="32299" x="3543300" y="4665663"/>
          <p14:tracePt t="32305" x="3562350" y="4665663"/>
          <p14:tracePt t="32316" x="3570288" y="4665663"/>
          <p14:tracePt t="32337" x="3589338" y="4665663"/>
          <p14:tracePt t="32349" x="3598863" y="4665663"/>
          <p14:tracePt t="32353" x="3616325" y="4665663"/>
          <p14:tracePt t="32366" x="3635375" y="4657725"/>
          <p14:tracePt t="32369" x="3652838" y="4638675"/>
          <p14:tracePt t="32377" x="3671888" y="4638675"/>
          <p14:tracePt t="32385" x="3689350" y="4621213"/>
          <p14:tracePt t="32393" x="3708400" y="4621213"/>
          <p14:tracePt t="32402" x="3735388" y="4621213"/>
          <p14:tracePt t="32409" x="3762375" y="4621213"/>
          <p14:tracePt t="32418" x="3817938" y="4621213"/>
          <p14:tracePt t="32425" x="3862388" y="4621213"/>
          <p14:tracePt t="32434" x="3917950" y="4621213"/>
          <p14:tracePt t="32441" x="3971925" y="4621213"/>
          <p14:tracePt t="32450" x="4008438" y="4621213"/>
          <p14:tracePt t="32457" x="4017963" y="4621213"/>
          <p14:tracePt t="32466" x="4037013" y="4621213"/>
          <p14:tracePt t="32564" x="4044950" y="4621213"/>
          <p14:tracePt t="32649" x="4054475" y="4611688"/>
          <p14:tracePt t="33537" x="4064000" y="4611688"/>
          <p14:tracePt t="33553" x="4073525" y="4611688"/>
          <p14:tracePt t="33564" x="4119563" y="4621213"/>
          <p14:tracePt t="33570" x="4173538" y="4621213"/>
          <p14:tracePt t="33578" x="4229100" y="4621213"/>
          <p14:tracePt t="33586" x="4302125" y="4621213"/>
          <p14:tracePt t="33593" x="4383088" y="4621213"/>
          <p14:tracePt t="33601" x="4456113" y="4621213"/>
          <p14:tracePt t="33609" x="4511675" y="4621213"/>
          <p14:tracePt t="33617" x="4548188" y="4621213"/>
          <p14:tracePt t="33626" x="4584700" y="4621213"/>
          <p14:tracePt t="33634" x="4621213" y="4621213"/>
          <p14:tracePt t="33641" x="4667250" y="4621213"/>
          <p14:tracePt t="33651" x="4684713" y="4611688"/>
          <p14:tracePt t="33658" x="4721225" y="4592638"/>
          <p14:tracePt t="33665" x="4784725" y="4575175"/>
          <p14:tracePt t="33674" x="4830763" y="4575175"/>
          <p14:tracePt t="33682" x="4903788" y="4538663"/>
          <p14:tracePt t="33689" x="4976813" y="4538663"/>
          <p14:tracePt t="33699" x="5049838" y="4511675"/>
          <p14:tracePt t="33705" x="5095875" y="4502150"/>
          <p14:tracePt t="33716" x="5151438" y="4502150"/>
          <p14:tracePt t="33721" x="5168900" y="4483100"/>
          <p14:tracePt t="33733" x="5178425" y="4475163"/>
          <p14:tracePt t="33737" x="5195888" y="4475163"/>
          <p14:tracePt t="33748" x="5224463" y="4438650"/>
          <p14:tracePt t="33753" x="5232400" y="4429125"/>
          <p14:tracePt t="33764" x="5260975" y="4410075"/>
          <p14:tracePt t="33769" x="5278438" y="4392613"/>
          <p14:tracePt t="33778" x="5314950" y="4365625"/>
          <p14:tracePt t="33786" x="5341938" y="4356100"/>
          <p14:tracePt t="33793" x="5387975" y="4319588"/>
          <p14:tracePt t="33802" x="5434013" y="4300538"/>
          <p14:tracePt t="33809" x="5480050" y="4264025"/>
          <p14:tracePt t="33818" x="5516563" y="4256088"/>
          <p14:tracePt t="33825" x="5543550" y="4227513"/>
          <p14:tracePt t="33834" x="5589588" y="4200525"/>
          <p14:tracePt t="33841" x="5634038" y="4164013"/>
          <p14:tracePt t="33850" x="5670550" y="4127500"/>
          <p14:tracePt t="33857" x="5699125" y="4100513"/>
          <p14:tracePt t="33865" x="5735638" y="4064000"/>
          <p14:tracePt t="33873" x="5735638" y="4054475"/>
          <p14:tracePt t="33883" x="5753100" y="4044950"/>
          <p14:tracePt t="33889" x="5772150" y="4017963"/>
          <p14:tracePt t="33900" x="5781675" y="4000500"/>
          <p14:tracePt t="33905" x="5781675" y="3990975"/>
          <p14:tracePt t="33932" x="5799138" y="3981450"/>
          <p14:tracePt t="33950" x="5799138" y="3971925"/>
          <p14:tracePt t="33954" x="5808663" y="3963988"/>
          <p14:tracePt t="33993" x="5818188" y="3954463"/>
          <p14:tracePt t="34002" x="5826125" y="3954463"/>
          <p14:tracePt t="34009" x="5845175" y="3935413"/>
          <p14:tracePt t="34018" x="5854700" y="3927475"/>
          <p14:tracePt t="34025" x="5881688" y="3908425"/>
          <p14:tracePt t="34035" x="5918200" y="3889375"/>
          <p14:tracePt t="34041" x="5954713" y="3871913"/>
          <p14:tracePt t="34050" x="5972175" y="3844925"/>
          <p14:tracePt t="34057" x="5981700" y="3844925"/>
          <p14:tracePt t="34066" x="6000750" y="3835400"/>
          <p14:tracePt t="34073" x="6008688" y="3816350"/>
          <p14:tracePt t="34089" x="6018213" y="3798888"/>
          <p14:tracePt t="34100" x="6027738" y="3789363"/>
          <p14:tracePt t="34105" x="6027738" y="3779838"/>
          <p14:tracePt t="34115" x="6027738" y="3771900"/>
          <p14:tracePt t="34121" x="6037263" y="3762375"/>
          <p14:tracePt t="34133" x="6045200" y="3752850"/>
          <p14:tracePt t="34137" x="6054725" y="3743325"/>
          <p14:tracePt t="34148" x="6064250" y="3743325"/>
          <p14:tracePt t="34153" x="6073775" y="3743325"/>
          <p14:tracePt t="34165" x="6091238" y="3725863"/>
          <p14:tracePt t="34169" x="6091238" y="3716338"/>
          <p14:tracePt t="34177" x="6110288" y="3698875"/>
          <p14:tracePt t="34185" x="6118225" y="3689350"/>
          <p14:tracePt t="34193" x="6137275" y="3670300"/>
          <p14:tracePt t="34209" x="6146800" y="3662363"/>
          <p14:tracePt t="34219" x="6164263" y="3662363"/>
          <p14:tracePt t="34225" x="6173788" y="3662363"/>
          <p14:tracePt t="34236" x="6191250" y="3643313"/>
          <p14:tracePt t="34250" x="6210300" y="3643313"/>
          <p14:tracePt t="34257" x="6246813" y="3616325"/>
          <p14:tracePt t="34267" x="6256338" y="3606800"/>
          <p14:tracePt t="34273" x="6273800" y="3589338"/>
          <p14:tracePt t="34283" x="6310313" y="3579813"/>
          <p14:tracePt t="34337" x="6329363" y="3560763"/>
          <p14:tracePt t="34425" x="6346825" y="3560763"/>
          <p14:tracePt t="34441" x="6346825" y="3570288"/>
          <p14:tracePt t="34458" x="6356350" y="3579813"/>
          <p14:tracePt t="34473" x="6365875" y="3589338"/>
          <p14:tracePt t="34513" x="6373813" y="3597275"/>
          <p14:tracePt t="34532" x="6383338" y="3606800"/>
          <p14:tracePt t="34547" x="6402388" y="3625850"/>
          <p14:tracePt t="34554" x="6410325" y="3625850"/>
          <p14:tracePt t="34565" x="6429375" y="3625850"/>
          <p14:tracePt t="34569" x="6438900" y="3633788"/>
          <p14:tracePt t="34578" x="6456363" y="3652838"/>
          <p14:tracePt t="34721" x="6475413" y="3652838"/>
          <p14:tracePt t="34737" x="6483350" y="3652838"/>
          <p14:tracePt t="34753" x="6502400" y="3652838"/>
          <p14:tracePt t="34765" x="6511925" y="3652838"/>
          <p14:tracePt t="34857" x="6529388" y="3652838"/>
          <p14:tracePt t="35370" x="6529388" y="3643313"/>
          <p14:tracePt t="35377" x="6538913" y="3633788"/>
          <p14:tracePt t="35385" x="6557963" y="3633788"/>
          <p14:tracePt t="35577" x="6548438" y="3633788"/>
          <p14:tracePt t="35753" x="6548438" y="3643313"/>
          <p14:tracePt t="35764" x="6548438" y="3670300"/>
          <p14:tracePt t="35889" x="6548438" y="3679825"/>
          <p14:tracePt t="36057" x="6548438" y="3670300"/>
          <p14:tracePt t="36065" x="6548438" y="3662363"/>
          <p14:tracePt t="36114" x="6557963" y="3652838"/>
          <p14:tracePt t="36148" x="6565900" y="3652838"/>
          <p14:tracePt t="36177" x="6575425" y="3643313"/>
          <p14:tracePt t="36316" x="6584950" y="3643313"/>
          <p14:tracePt t="36322" x="6611938" y="3643313"/>
          <p14:tracePt t="36332" x="6638925" y="3643313"/>
          <p14:tracePt t="36337" x="6667500" y="3643313"/>
          <p14:tracePt t="36349" x="6684963" y="3643313"/>
          <p14:tracePt t="36353" x="6694488" y="3643313"/>
          <p14:tracePt t="36365" x="6711950" y="3643313"/>
          <p14:tracePt t="36369" x="6740525" y="3643313"/>
          <p14:tracePt t="36385" x="6748463" y="3643313"/>
          <p14:tracePt t="36393" x="6757988" y="3643313"/>
          <p14:tracePt t="36401" x="6767513" y="3643313"/>
          <p14:tracePt t="36417" x="6784975" y="3643313"/>
          <p14:tracePt t="36481" x="6794500" y="3643313"/>
          <p14:tracePt t="36489" x="6813550" y="3643313"/>
          <p14:tracePt t="36498" x="6821488" y="3643313"/>
          <p14:tracePt t="36505" x="6850063" y="3643313"/>
          <p14:tracePt t="36516" x="6858000" y="3643313"/>
          <p14:tracePt t="36521" x="6877050" y="3643313"/>
          <p14:tracePt t="36534" x="6886575" y="3643313"/>
          <p14:tracePt t="36539" x="6894513" y="3643313"/>
          <p14:tracePt t="36553" x="6913563" y="3643313"/>
          <p14:tracePt t="36569" x="6923088" y="3643313"/>
          <p14:tracePt t="36578" x="6931025" y="3643313"/>
          <p14:tracePt t="36586" x="6940550" y="3643313"/>
          <p14:tracePt t="36598" x="6996113" y="3643313"/>
          <p14:tracePt t="36601" x="7040563" y="3643313"/>
          <p14:tracePt t="36609" x="7096125" y="3643313"/>
          <p14:tracePt t="36617" x="7178675" y="3670300"/>
          <p14:tracePt t="36626" x="7259638" y="3716338"/>
          <p14:tracePt t="36635" x="7370763" y="3716338"/>
          <p14:tracePt t="36641" x="7443788" y="3725863"/>
          <p14:tracePt t="36650" x="7480300" y="3725863"/>
          <p14:tracePt t="36657" x="7497763" y="3725863"/>
          <p14:tracePt t="36715" x="7488238" y="3725863"/>
          <p14:tracePt t="36721" x="7488238" y="3716338"/>
          <p14:tracePt t="36833" x="7480300" y="3716338"/>
          <p14:tracePt t="36850" x="7470775" y="3716338"/>
          <p14:tracePt t="36873" x="7451725" y="3716338"/>
          <p14:tracePt t="36882" x="7443788" y="3716338"/>
          <p14:tracePt t="36889" x="7415213" y="3698875"/>
          <p14:tracePt t="36898" x="7397750" y="3689350"/>
          <p14:tracePt t="36905" x="7388225" y="3689350"/>
          <p14:tracePt t="36915" x="7370763" y="3689350"/>
          <p14:tracePt t="37131" x="7407275" y="3689350"/>
          <p14:tracePt t="37137" x="7451725" y="3670300"/>
          <p14:tracePt t="37147" x="7524750" y="3670300"/>
          <p14:tracePt t="37154" x="7580313" y="3652838"/>
          <p14:tracePt t="37164" x="7643813" y="3633788"/>
          <p14:tracePt t="37169" x="7707313" y="3589338"/>
          <p14:tracePt t="37177" x="7789863" y="3570288"/>
          <p14:tracePt t="37188" x="7853363" y="3543300"/>
          <p14:tracePt t="37193" x="7918450" y="3506788"/>
          <p14:tracePt t="37204" x="7954963" y="3497263"/>
          <p14:tracePt t="37209" x="7999413" y="3470275"/>
          <p14:tracePt t="37218" x="8035925" y="3451225"/>
          <p14:tracePt t="37225" x="8064500" y="3443288"/>
          <p14:tracePt t="37234" x="8091488" y="3443288"/>
          <p14:tracePt t="37242" x="8154988" y="3406775"/>
          <p14:tracePt t="37251" x="8228013" y="3406775"/>
          <p14:tracePt t="37257" x="8283575" y="3378200"/>
          <p14:tracePt t="37266" x="8329613" y="3370263"/>
          <p14:tracePt t="37273" x="8356600" y="3351213"/>
          <p14:tracePt t="37289" x="8366125" y="3351213"/>
          <p14:tracePt t="37331" x="8383588" y="3351213"/>
          <p14:tracePt t="37363" x="8393113" y="3351213"/>
          <p14:tracePt t="37369" x="8402638" y="3351213"/>
          <p14:tracePt t="37378" x="8420100" y="3360738"/>
          <p14:tracePt t="37385" x="8429625" y="3370263"/>
          <p14:tracePt t="37393" x="8439150" y="3397250"/>
          <p14:tracePt t="37401" x="8456613" y="3414713"/>
          <p14:tracePt t="37411" x="8456613" y="3433763"/>
          <p14:tracePt t="37417" x="8466138" y="3443288"/>
          <p14:tracePt t="37450" x="8475663" y="3451225"/>
          <p14:tracePt t="37489" x="8493125" y="3460750"/>
          <p14:tracePt t="37498" x="8502650" y="3470275"/>
          <p14:tracePt t="37507" x="8520113" y="3497263"/>
          <p14:tracePt t="37516" x="8529638" y="3552825"/>
          <p14:tracePt t="37522" x="8566150" y="3616325"/>
          <p14:tracePt t="37536" x="8593138" y="3662363"/>
          <p14:tracePt t="37548" x="8602663" y="3670300"/>
          <p14:tracePt t="37553" x="8621713" y="3679825"/>
          <p14:tracePt t="37565" x="8675688" y="3679825"/>
          <p14:tracePt t="37569" x="8767763" y="3706813"/>
          <p14:tracePt t="37577" x="9023350" y="3725863"/>
          <p14:tracePt t="37587" x="9324975" y="3725863"/>
          <p14:tracePt t="37593" x="9625013" y="3725863"/>
          <p14:tracePt t="37602" x="9955213" y="3725863"/>
          <p14:tracePt t="37609" x="10364788" y="3725863"/>
          <p14:tracePt t="37618" x="10758488" y="3762375"/>
          <p14:tracePt t="37625" x="11187113" y="3835400"/>
          <p14:tracePt t="37634" x="11488738" y="3835400"/>
          <p14:tracePt t="37641" x="11780838" y="3889375"/>
          <p14:tracePt t="37650" x="11872913" y="3889375"/>
          <p14:tracePt t="37657" x="11926888" y="3889375"/>
          <p14:tracePt t="37682" x="11936413" y="3881438"/>
          <p14:tracePt t="37689" x="11936413" y="3862388"/>
          <p14:tracePt t="37699" x="11909425" y="3808413"/>
          <p14:tracePt t="37705" x="11826875" y="3762375"/>
          <p14:tracePt t="37717" x="11717338" y="3716338"/>
          <p14:tracePt t="37721" x="11634788" y="3679825"/>
          <p14:tracePt t="37731" x="11534775" y="3625850"/>
          <p14:tracePt t="37737" x="11452225" y="3579813"/>
          <p14:tracePt t="37749" x="11369675" y="3560763"/>
          <p14:tracePt t="37753" x="11287125" y="3516313"/>
          <p14:tracePt t="37765" x="11260138" y="3506788"/>
          <p14:tracePt t="37769" x="11233150" y="3487738"/>
          <p14:tracePt t="37777" x="11160125" y="3460750"/>
          <p14:tracePt t="37787" x="11068050" y="3451225"/>
          <p14:tracePt t="37793" x="10648950" y="3451225"/>
          <p14:tracePt t="37802" x="10393363" y="3451225"/>
          <p14:tracePt t="37809" x="10182225" y="3414713"/>
          <p14:tracePt t="37817" x="10018713" y="3414713"/>
          <p14:tracePt t="37825" x="9872663" y="3414713"/>
          <p14:tracePt t="37834" x="9763125" y="3414713"/>
          <p14:tracePt t="37841" x="9634538" y="3414713"/>
          <p14:tracePt t="37850" x="9544050" y="3414713"/>
          <p14:tracePt t="37857" x="9434513" y="3414713"/>
          <p14:tracePt t="37867" x="9398000" y="3414713"/>
          <p14:tracePt t="37873" x="9378950" y="3414713"/>
          <p14:tracePt t="37898" x="9378950" y="3424238"/>
          <p14:tracePt t="37921" x="9378950" y="3433763"/>
          <p14:tracePt t="37932" x="9378950" y="3451225"/>
          <p14:tracePt t="37937" x="9378950" y="3460750"/>
          <p14:tracePt t="37949" x="9378950" y="3470275"/>
          <p14:tracePt t="37953" x="9388475" y="3487738"/>
          <p14:tracePt t="37965" x="9388475" y="3506788"/>
          <p14:tracePt t="37971" x="9405938" y="3524250"/>
          <p14:tracePt t="37978" x="9424988" y="3560763"/>
          <p14:tracePt t="37988" x="9442450" y="3589338"/>
          <p14:tracePt t="37993" x="9451975" y="3616325"/>
          <p14:tracePt t="38002" x="9451975" y="3633788"/>
          <p14:tracePt t="38010" x="9471025" y="3670300"/>
          <p14:tracePt t="38019" x="9471025" y="3679825"/>
          <p14:tracePt t="38035" x="9471025" y="3698875"/>
          <p14:tracePt t="38041" x="9471025" y="3706813"/>
          <p14:tracePt t="38050" x="9471025" y="3716338"/>
          <p14:tracePt t="38057" x="9471025" y="3735388"/>
          <p14:tracePt t="38068" x="9507538" y="3779838"/>
          <p14:tracePt t="38073" x="9534525" y="3798888"/>
          <p14:tracePt t="38082" x="9551988" y="3808413"/>
          <p14:tracePt t="38089" x="9598025" y="3816350"/>
          <p14:tracePt t="38100" x="9617075" y="3825875"/>
          <p14:tracePt t="38105" x="9625013" y="3835400"/>
          <p14:tracePt t="38116" x="9634538" y="3844925"/>
          <p14:tracePt t="38121" x="9634538" y="3852863"/>
          <p14:tracePt t="38241" x="9644063" y="3852863"/>
          <p14:tracePt t="38273" x="9653588" y="3852863"/>
          <p14:tracePt t="38282" x="9671050" y="3835400"/>
          <p14:tracePt t="38305" x="9671050" y="3825875"/>
          <p14:tracePt t="38315" x="9671050" y="3808413"/>
          <p14:tracePt t="38321" x="9671050" y="3771900"/>
          <p14:tracePt t="38331" x="9644063" y="3725863"/>
          <p14:tracePt t="38337" x="9617075" y="3670300"/>
          <p14:tracePt t="38348" x="9561513" y="3643313"/>
          <p14:tracePt t="38353" x="9534525" y="3606800"/>
          <p14:tracePt t="38365" x="9525000" y="3597275"/>
          <p14:tracePt t="38897" x="9515475" y="3597275"/>
          <p14:tracePt t="38905" x="9471025" y="3579813"/>
          <p14:tracePt t="38916" x="9424988" y="3570288"/>
          <p14:tracePt t="38923" x="9342438" y="3543300"/>
          <p14:tracePt t="38932" x="9269413" y="3533775"/>
          <p14:tracePt t="38937" x="9169400" y="3487738"/>
          <p14:tracePt t="38949" x="9077325" y="3460750"/>
          <p14:tracePt t="38953" x="8977313" y="3414713"/>
          <p14:tracePt t="38964" x="8685213" y="3360738"/>
          <p14:tracePt t="38969" x="8575675" y="3351213"/>
          <p14:tracePt t="38985" x="8456613" y="3314700"/>
          <p14:tracePt t="38993" x="8393113" y="3314700"/>
          <p14:tracePt t="39003" x="8366125" y="3314700"/>
          <p14:tracePt t="39008" x="8329613" y="3305175"/>
          <p14:tracePt t="39016" x="8293100" y="3297238"/>
          <p14:tracePt t="39024" x="8237538" y="3297238"/>
          <p14:tracePt t="39033" x="8183563" y="3278188"/>
          <p14:tracePt t="39040" x="8091488" y="3278188"/>
          <p14:tracePt t="39050" x="7991475" y="3251200"/>
          <p14:tracePt t="39056" x="7899400" y="3241675"/>
          <p14:tracePt t="39065" x="7808913" y="3241675"/>
          <p14:tracePt t="39072" x="7626350" y="3205163"/>
          <p14:tracePt t="39081" x="7497763" y="3205163"/>
          <p14:tracePt t="39088" x="7424738" y="3205163"/>
          <p14:tracePt t="39099" x="7342188" y="3205163"/>
          <p14:tracePt t="39104" x="7305675" y="3205163"/>
          <p14:tracePt t="39114" x="7288213" y="3205163"/>
          <p14:tracePt t="39120" x="7259638" y="3205163"/>
          <p14:tracePt t="39130" x="7242175" y="3205163"/>
          <p14:tracePt t="39148" x="7232650" y="3205163"/>
          <p14:tracePt t="39168" x="7215188" y="3205163"/>
          <p14:tracePt t="39185" x="7205663" y="3205163"/>
          <p14:tracePt t="39201" x="7196138" y="3205163"/>
          <p14:tracePt t="39210" x="7186613" y="3205163"/>
          <p14:tracePt t="39218" x="7169150" y="3205163"/>
          <p14:tracePt t="39225" x="7150100" y="3224213"/>
          <p14:tracePt t="39233" x="7132638" y="3224213"/>
          <p14:tracePt t="39241" x="7113588" y="3241675"/>
          <p14:tracePt t="39252" x="7086600" y="3241675"/>
          <p14:tracePt t="39257" x="7050088" y="3260725"/>
          <p14:tracePt t="39267" x="7013575" y="3268663"/>
          <p14:tracePt t="39273" x="6996113" y="3268663"/>
          <p14:tracePt t="39283" x="6986588" y="3268663"/>
          <p14:tracePt t="39289" x="6959600" y="3268663"/>
          <p14:tracePt t="39300" x="6940550" y="3268663"/>
          <p14:tracePt t="39305" x="6931025" y="3268663"/>
          <p14:tracePt t="39321" x="6913563" y="3268663"/>
          <p14:tracePt t="39333" x="6886575" y="3268663"/>
          <p14:tracePt t="39337" x="6877050" y="3268663"/>
          <p14:tracePt t="39349" x="6840538" y="3287713"/>
          <p14:tracePt t="39353" x="6821488" y="3287713"/>
          <p14:tracePt t="39363" x="6794500" y="3287713"/>
          <p14:tracePt t="39370" x="6777038" y="3287713"/>
          <p14:tracePt t="39377" x="6748463" y="3287713"/>
          <p14:tracePt t="39385" x="6721475" y="3287713"/>
          <p14:tracePt t="39401" x="6711950" y="3287713"/>
          <p14:tracePt t="39410" x="6684963" y="3287713"/>
          <p14:tracePt t="39417" x="6657975" y="3297238"/>
          <p14:tracePt t="39425" x="6648450" y="3297238"/>
          <p14:tracePt t="39434" x="6638925" y="3297238"/>
          <p14:tracePt t="39441" x="6630988" y="3297238"/>
          <p14:tracePt t="39450" x="6611938" y="3297238"/>
          <p14:tracePt t="39505" x="6594475" y="3287713"/>
          <p14:tracePt t="39516" x="6575425" y="3278188"/>
          <p14:tracePt t="39522" x="6557963" y="3260725"/>
          <p14:tracePt t="39535" x="6548438" y="3251200"/>
          <p14:tracePt t="39538" x="6538913" y="3232150"/>
          <p14:tracePt t="39554" x="6538913" y="3224213"/>
          <p14:tracePt t="39563" x="6521450" y="3205163"/>
          <p14:tracePt t="39578" x="6521450" y="3195638"/>
          <p14:tracePt t="39674" x="6529388" y="3195638"/>
          <p14:tracePt t="39705" x="6538913" y="3187700"/>
          <p14:tracePt t="39921" x="6557963" y="3187700"/>
          <p14:tracePt t="39953" x="6565900" y="3187700"/>
          <p14:tracePt t="39987" x="6575425" y="3187700"/>
          <p14:tracePt t="39995" x="6602413" y="3187700"/>
          <p14:tracePt t="40001" x="6611938" y="3187700"/>
          <p14:tracePt t="40017" x="6621463" y="3187700"/>
          <p14:tracePt t="40024" x="6630988" y="3187700"/>
          <p14:tracePt t="40032" x="6638925" y="3187700"/>
          <p14:tracePt t="40049" x="6648450" y="3187700"/>
          <p14:tracePt t="40065" x="6675438" y="3168650"/>
          <p14:tracePt t="40073" x="6684963" y="3168650"/>
          <p14:tracePt t="40081" x="6704013" y="3168650"/>
          <p14:tracePt t="40088" x="6740525" y="3168650"/>
          <p14:tracePt t="40099" x="6748463" y="3168650"/>
          <p14:tracePt t="40105" x="6794500" y="3168650"/>
          <p14:tracePt t="40114" x="6813550" y="3168650"/>
          <p14:tracePt t="40120" x="6831013" y="3168650"/>
          <p14:tracePt t="40131" x="6850063" y="3168650"/>
          <p14:tracePt t="40137" x="6858000" y="3168650"/>
          <p14:tracePt t="40147" x="6867525" y="3168650"/>
          <p14:tracePt t="40153" x="6904038" y="3168650"/>
          <p14:tracePt t="40169" x="6931025" y="3159125"/>
          <p14:tracePt t="40177" x="6950075" y="3159125"/>
          <p14:tracePt t="40185" x="6977063" y="3159125"/>
          <p14:tracePt t="40193" x="7013575" y="3132138"/>
          <p14:tracePt t="40200" x="7023100" y="3132138"/>
          <p14:tracePt t="40209" x="7050088" y="3122613"/>
          <p14:tracePt t="40216" x="7077075" y="3122613"/>
          <p14:tracePt t="40225" x="7123113" y="3105150"/>
          <p14:tracePt t="40233" x="7150100" y="3105150"/>
          <p14:tracePt t="40241" x="7215188" y="3105150"/>
          <p14:tracePt t="40250" x="7296150" y="3105150"/>
          <p14:tracePt t="40257" x="7388225" y="3105150"/>
          <p14:tracePt t="40266" x="7480300" y="3105150"/>
          <p14:tracePt t="40273" x="7570788" y="3105150"/>
          <p14:tracePt t="40282" x="7662863" y="3105150"/>
          <p14:tracePt t="40288" x="7753350" y="3105150"/>
          <p14:tracePt t="40298" x="7826375" y="3105150"/>
          <p14:tracePt t="40305" x="7853363" y="3105150"/>
          <p14:tracePt t="40315" x="7872413" y="3105150"/>
          <p14:tracePt t="40321" x="7881938" y="3105150"/>
          <p14:tracePt t="40361" x="7899400" y="3105150"/>
          <p14:tracePt t="40369" x="7908925" y="3105150"/>
          <p14:tracePt t="40377" x="7935913" y="3105150"/>
          <p14:tracePt t="40385" x="7954963" y="3105150"/>
          <p14:tracePt t="40393" x="7972425" y="3105150"/>
          <p14:tracePt t="40401" x="7991475" y="3105150"/>
          <p14:tracePt t="40409" x="7999413" y="3105150"/>
          <p14:tracePt t="40417" x="8035925" y="3122613"/>
          <p14:tracePt t="40457" x="8045450" y="3122613"/>
          <p14:tracePt t="40489" x="8064500" y="3122613"/>
          <p14:tracePt t="40514" x="8081963" y="3122613"/>
          <p14:tracePt t="40522" x="8091488" y="3122613"/>
          <p14:tracePt t="40532" x="8118475" y="3122613"/>
          <p14:tracePt t="40538" x="8137525" y="3122613"/>
          <p14:tracePt t="40548" x="8154988" y="3122613"/>
          <p14:tracePt t="40553" x="8174038" y="3122613"/>
          <p14:tracePt t="40567" x="8201025" y="3122613"/>
          <p14:tracePt t="40571" x="8228013" y="3122613"/>
          <p14:tracePt t="40577" x="8247063" y="3122613"/>
          <p14:tracePt t="40585" x="8274050" y="3122613"/>
          <p14:tracePt t="40593" x="8283575" y="3122613"/>
          <p14:tracePt t="40601" x="8310563" y="3122613"/>
          <p14:tracePt t="40609" x="8320088" y="3122613"/>
          <p14:tracePt t="40618" x="8337550" y="3122613"/>
          <p14:tracePt t="40625" x="8356600" y="3122613"/>
          <p14:tracePt t="40634" x="8383588" y="3122613"/>
          <p14:tracePt t="40641" x="8410575" y="3122613"/>
          <p14:tracePt t="40650" x="8447088" y="3122613"/>
          <p14:tracePt t="40658" x="8493125" y="3122613"/>
          <p14:tracePt t="40666" x="8548688" y="3122613"/>
          <p14:tracePt t="40673" x="8575675" y="3122613"/>
          <p14:tracePt t="40683" x="8621713" y="3122613"/>
          <p14:tracePt t="40689" x="8629650" y="3122613"/>
          <p14:tracePt t="40699" x="8648700" y="3122613"/>
          <p14:tracePt t="40715" x="8658225" y="3122613"/>
          <p14:tracePt t="40749" x="8675688" y="3122613"/>
          <p14:tracePt t="40754" x="8685213" y="3122613"/>
          <p14:tracePt t="40769" x="8702675" y="3122613"/>
          <p14:tracePt t="40777" x="8731250" y="3122613"/>
          <p14:tracePt t="40785" x="8739188" y="3122613"/>
          <p14:tracePt t="40793" x="8758238" y="3122613"/>
          <p14:tracePt t="40802" x="8785225" y="3122613"/>
          <p14:tracePt t="40809" x="8794750" y="3122613"/>
          <p14:tracePt t="40825" x="8804275" y="3122613"/>
          <p14:tracePt t="40834" x="8812213" y="3122613"/>
          <p14:tracePt t="40841" x="8831263" y="3122613"/>
          <p14:tracePt t="40850" x="8840788" y="3122613"/>
          <p14:tracePt t="40857" x="8867775" y="3122613"/>
          <p14:tracePt t="40866" x="8894763" y="3122613"/>
          <p14:tracePt t="40873" x="8913813" y="3122613"/>
          <p14:tracePt t="40882" x="8940800" y="3122613"/>
          <p14:tracePt t="40889" x="8967788" y="3122613"/>
          <p14:tracePt t="40963" x="8977313" y="3122613"/>
          <p14:tracePt t="40970" x="9004300" y="3132138"/>
          <p14:tracePt t="40978" x="9023350" y="3151188"/>
          <p14:tracePt t="40986" x="9032875" y="3159125"/>
          <p14:tracePt t="40993" x="9040813" y="3178175"/>
          <p14:tracePt t="41002" x="9040813" y="3195638"/>
          <p14:tracePt t="41009" x="9059863" y="3224213"/>
          <p14:tracePt t="41017" x="9059863" y="3241675"/>
          <p14:tracePt t="41025" x="9059863" y="3260725"/>
          <p14:tracePt t="41035" x="9069388" y="3297238"/>
          <p14:tracePt t="41049" x="9069388" y="3324225"/>
          <p14:tracePt t="41057" x="9069388" y="3341688"/>
          <p14:tracePt t="41067" x="9069388" y="3351213"/>
          <p14:tracePt t="41073" x="9069388" y="3360738"/>
          <p14:tracePt t="41089" x="9069388" y="3370263"/>
          <p14:tracePt t="41434" x="9069388" y="3378200"/>
          <p14:tracePt t="41681" x="9023350" y="3378200"/>
          <p14:tracePt t="41689" x="8913813" y="3378200"/>
          <p14:tracePt t="41696" x="8840788" y="3378200"/>
          <p14:tracePt t="41704" x="8794750" y="3378200"/>
          <p14:tracePt t="41714" x="8758238" y="3378200"/>
          <p14:tracePt t="41721" x="8685213" y="3378200"/>
          <p14:tracePt t="41731" x="8629650" y="3378200"/>
          <p14:tracePt t="41736" x="8556625" y="3378200"/>
          <p14:tracePt t="41746" x="8483600" y="3378200"/>
          <p14:tracePt t="41752" x="8429625" y="3378200"/>
          <p14:tracePt t="41761" x="8402638" y="3378200"/>
          <p14:tracePt t="41768" x="8356600" y="3378200"/>
          <p14:tracePt t="41776" x="8329613" y="3397250"/>
          <p14:tracePt t="41784" x="8293100" y="3397250"/>
          <p14:tracePt t="41792" x="8264525" y="3397250"/>
          <p14:tracePt t="41800" x="8237538" y="3406775"/>
          <p14:tracePt t="41808" x="8210550" y="3406775"/>
          <p14:tracePt t="41816" x="8164513" y="3433763"/>
          <p14:tracePt t="41824" x="8118475" y="3443288"/>
          <p14:tracePt t="41832" x="8081963" y="3443288"/>
          <p14:tracePt t="41840" x="8035925" y="3460750"/>
          <p14:tracePt t="41850" x="7991475" y="3470275"/>
          <p14:tracePt t="41856" x="7962900" y="3487738"/>
          <p14:tracePt t="41865" x="7918450" y="3506788"/>
          <p14:tracePt t="41873" x="7899400" y="3506788"/>
          <p14:tracePt t="41881" x="7872413" y="3524250"/>
          <p14:tracePt t="41888" x="7853363" y="3533775"/>
          <p14:tracePt t="41899" x="7808913" y="3552825"/>
          <p14:tracePt t="41905" x="7772400" y="3560763"/>
          <p14:tracePt t="41914" x="7707313" y="3589338"/>
          <p14:tracePt t="41921" x="7662863" y="3597275"/>
          <p14:tracePt t="41931" x="7589838" y="3625850"/>
          <p14:tracePt t="41936" x="7524750" y="3633788"/>
          <p14:tracePt t="41948" x="7443788" y="3679825"/>
          <p14:tracePt t="41953" x="7370763" y="3706813"/>
          <p14:tracePt t="41961" x="7324725" y="3716338"/>
          <p14:tracePt t="41968" x="7288213" y="3743325"/>
          <p14:tracePt t="41984" x="7215188" y="3771900"/>
          <p14:tracePt t="41993" x="7196138" y="3779838"/>
          <p14:tracePt t="42001" x="7159625" y="3789363"/>
          <p14:tracePt t="42009" x="7159625" y="3798888"/>
          <p14:tracePt t="42025" x="7150100" y="3798888"/>
          <p14:tracePt t="42035" x="7142163" y="3798888"/>
          <p14:tracePt t="42049" x="7113588" y="3798888"/>
          <p14:tracePt t="42056" x="7096125" y="3798888"/>
          <p14:tracePt t="42065" x="7086600" y="3798888"/>
          <p14:tracePt t="42073" x="7069138" y="3798888"/>
          <p14:tracePt t="42089" x="7059613" y="3798888"/>
          <p14:tracePt t="42099" x="7040563" y="3798888"/>
          <p14:tracePt t="42105" x="7032625" y="3798888"/>
          <p14:tracePt t="42114" x="7013575" y="3798888"/>
          <p14:tracePt t="42121" x="6996113" y="3779838"/>
          <p14:tracePt t="42130" x="6986588" y="3779838"/>
          <p14:tracePt t="42136" x="6977063" y="3771900"/>
          <p14:tracePt t="42149" x="6967538" y="3771900"/>
          <p14:tracePt t="42153" x="6940550" y="3752850"/>
          <p14:tracePt t="42170" x="6923088" y="3743325"/>
          <p14:tracePt t="42178" x="6886575" y="3725863"/>
          <p14:tracePt t="42186" x="6850063" y="3716338"/>
          <p14:tracePt t="42194" x="6813550" y="3706813"/>
          <p14:tracePt t="42204" x="6794500" y="3698875"/>
          <p14:tracePt t="42209" x="6777038" y="3689350"/>
          <p14:tracePt t="42225" x="6767513" y="3689350"/>
          <p14:tracePt t="42321" x="6757988" y="3679825"/>
          <p14:tracePt t="42353" x="6748463" y="3670300"/>
          <p14:tracePt t="42377" x="6740525" y="3670300"/>
          <p14:tracePt t="42433" x="6731000" y="3670300"/>
          <p14:tracePt t="42441" x="6721475" y="3670300"/>
          <p14:tracePt t="42466" x="6704013" y="3670300"/>
          <p14:tracePt t="42515" x="6694488" y="3670300"/>
          <p14:tracePt t="42521" x="6694488" y="3679825"/>
          <p14:tracePt t="42535" x="6694488" y="3689350"/>
          <p14:tracePt t="42549" x="6694488" y="3698875"/>
          <p14:tracePt t="42553" x="6694488" y="3716338"/>
          <p14:tracePt t="42565" x="6694488" y="3725863"/>
          <p14:tracePt t="42658" x="6694488" y="3735388"/>
          <p14:tracePt t="42673" x="6704013" y="3735388"/>
          <p14:tracePt t="42818" x="6721475" y="3735388"/>
          <p14:tracePt t="42841" x="6731000" y="3735388"/>
          <p14:tracePt t="42898" x="6731000" y="3725863"/>
          <p14:tracePt t="42937" x="6731000" y="3716338"/>
          <p14:tracePt t="43249" x="6731000" y="3698875"/>
          <p14:tracePt t="43514" x="6721475" y="3689350"/>
          <p14:tracePt t="43521" x="6711950" y="3689350"/>
          <p14:tracePt t="43532" x="6704013" y="3689350"/>
          <p14:tracePt t="43537" x="6694488" y="3689350"/>
          <p14:tracePt t="43549" x="6675438" y="3689350"/>
          <p14:tracePt t="43553" x="6667500" y="3689350"/>
          <p14:tracePt t="43881" x="6648450" y="3689350"/>
          <p14:tracePt t="44240" x="6648450" y="3679825"/>
          <p14:tracePt t="44297" x="6648450" y="3670300"/>
          <p14:tracePt t="46009" x="6675438" y="3670300"/>
          <p14:tracePt t="46017" x="6684963" y="3679825"/>
          <p14:tracePt t="46025" x="6694488" y="3689350"/>
          <p14:tracePt t="46051" x="6704013" y="3689350"/>
          <p14:tracePt t="46057" x="6711950" y="3706813"/>
          <p14:tracePt t="46082" x="6721475" y="3716338"/>
          <p14:tracePt t="46089" x="6731000" y="3716338"/>
          <p14:tracePt t="46209" x="6748463" y="3735388"/>
          <p14:tracePt t="46337" x="6757988" y="3735388"/>
          <p14:tracePt t="46449" x="6767513" y="3735388"/>
          <p14:tracePt t="46457" x="6777038" y="3735388"/>
          <p14:tracePt t="46594" x="6784975" y="3735388"/>
          <p14:tracePt t="46809" x="6784975" y="3725863"/>
          <p14:tracePt t="46897" x="6777038" y="3725863"/>
          <p14:tracePt t="46905" x="6767513" y="3716338"/>
          <p14:tracePt t="46947" x="6767513" y="3706813"/>
          <p14:tracePt t="46953" x="6757988" y="3698875"/>
          <p14:tracePt t="47531" x="6757988" y="3679825"/>
          <p14:tracePt t="47546" x="6757988" y="3670300"/>
          <p14:tracePt t="47656" x="6757988" y="3662363"/>
          <p14:tracePt t="47672" x="6767513" y="3652838"/>
          <p14:tracePt t="47681" x="6777038" y="3652838"/>
          <p14:tracePt t="47688" x="6784975" y="3652838"/>
          <p14:tracePt t="47697" x="6784975" y="3643313"/>
          <p14:tracePt t="47729" x="6784975" y="3633788"/>
          <p14:tracePt t="47736" x="6794500" y="3625850"/>
          <p14:tracePt t="47857" x="6813550" y="3597275"/>
          <p14:tracePt t="47882" x="6813550" y="3579813"/>
          <p14:tracePt t="47953" x="6858000" y="3570288"/>
          <p14:tracePt t="47962" x="6894513" y="3570288"/>
          <p14:tracePt t="47971" x="6913563" y="3570288"/>
          <p14:tracePt t="47983" x="6923088" y="3570288"/>
          <p14:tracePt t="47988" x="6940550" y="3570288"/>
          <p14:tracePt t="47993" x="6950075" y="3570288"/>
          <p14:tracePt t="48273" x="6959600" y="3570288"/>
          <p14:tracePt t="48321" x="6959600" y="3579813"/>
          <p14:tracePt t="48353" x="6959600" y="3589338"/>
          <p14:tracePt t="48362" x="6967538" y="3589338"/>
          <p14:tracePt t="48369" x="6977063" y="3597275"/>
          <p14:tracePt t="48424" x="6986588" y="3597275"/>
          <p14:tracePt t="48533" x="6996113" y="3597275"/>
          <p14:tracePt t="48548" x="7004050" y="3597275"/>
          <p14:tracePt t="48553" x="7023100" y="3597275"/>
          <p14:tracePt t="48566" x="7050088" y="3597275"/>
          <p14:tracePt t="48569" x="7105650" y="3597275"/>
          <p14:tracePt t="48577" x="7113588" y="3597275"/>
          <p14:tracePt t="48585" x="7123113" y="3597275"/>
          <p14:tracePt t="48673" x="7132638" y="3589338"/>
          <p14:tracePt t="48698" x="7150100" y="3570288"/>
          <p14:tracePt t="48721" x="7159625" y="3560763"/>
          <p14:tracePt t="48737" x="7178675" y="3560763"/>
          <p14:tracePt t="48747" x="7186613" y="3560763"/>
          <p14:tracePt t="48754" x="7205663" y="3543300"/>
          <p14:tracePt t="48881" x="7223125" y="3543300"/>
          <p14:tracePt t="48889" x="7242175" y="3552825"/>
          <p14:tracePt t="48898" x="7242175" y="3560763"/>
          <p14:tracePt t="48905" x="7251700" y="3579813"/>
          <p14:tracePt t="48962" x="7251700" y="3589338"/>
          <p14:tracePt t="49033" x="7251700" y="3606800"/>
          <p14:tracePt t="49041" x="7269163" y="3625850"/>
          <p14:tracePt t="49050" x="7288213" y="3643313"/>
          <p14:tracePt t="49057" x="7296150" y="3652838"/>
          <p14:tracePt t="49137" x="7324725" y="3662363"/>
          <p14:tracePt t="49147" x="7342188" y="3679825"/>
          <p14:tracePt t="49154" x="7351713" y="3679825"/>
          <p14:tracePt t="49162" x="7388225" y="3698875"/>
          <p14:tracePt t="49177" x="7397750" y="3698875"/>
          <p14:tracePt t="49363" x="7407275" y="3698875"/>
          <p14:tracePt t="49457" x="7415213" y="3698875"/>
          <p14:tracePt t="49569" x="7424738" y="3698875"/>
          <p14:tracePt t="49625" x="7443788" y="3698875"/>
          <p14:tracePt t="49641" x="7451725" y="3698875"/>
          <p14:tracePt t="49649" x="7480300" y="3689350"/>
          <p14:tracePt t="49658" x="7488238" y="3679825"/>
          <p14:tracePt t="49667" x="7497763" y="3679825"/>
          <p14:tracePt t="49682" x="7497763" y="3670300"/>
          <p14:tracePt t="49689" x="7507288" y="3670300"/>
          <p14:tracePt t="49705" x="7507288" y="3662363"/>
          <p14:tracePt t="49715" x="7507288" y="3652838"/>
          <p14:tracePt t="49721" x="7507288" y="3643313"/>
          <p14:tracePt t="49732" x="7507288" y="3633788"/>
          <p14:tracePt t="49737" x="7507288" y="3625850"/>
          <p14:tracePt t="49753" x="7507288" y="3616325"/>
          <p14:tracePt t="49769" x="7516813" y="3606800"/>
          <p14:tracePt t="49785" x="7524750" y="3606800"/>
          <p14:tracePt t="49793" x="7553325" y="3606800"/>
          <p14:tracePt t="49802" x="7597775" y="3579813"/>
          <p14:tracePt t="49809" x="7616825" y="3579813"/>
          <p14:tracePt t="49818" x="7643813" y="3579813"/>
          <p14:tracePt t="49825" x="7662863" y="3579813"/>
          <p14:tracePt t="49834" x="7680325" y="3570288"/>
          <p14:tracePt t="49947" x="7680325" y="3579813"/>
          <p14:tracePt t="49953" x="7680325" y="3597275"/>
          <p14:tracePt t="49977" x="7680325" y="3616325"/>
          <p14:tracePt t="50025" x="7680325" y="3625850"/>
          <p14:tracePt t="50034" x="7680325" y="3633788"/>
          <p14:tracePt t="50041" x="7680325" y="3652838"/>
          <p14:tracePt t="50050" x="7680325" y="3670300"/>
          <p14:tracePt t="50067" x="7680325" y="3689350"/>
          <p14:tracePt t="50162" x="7689850" y="3698875"/>
          <p14:tracePt t="50217" x="7699375" y="3689350"/>
          <p14:tracePt t="50273" x="7707313" y="3679825"/>
          <p14:tracePt t="50289" x="7716838" y="3670300"/>
          <p14:tracePt t="50305" x="7726363" y="3662363"/>
          <p14:tracePt t="50317" x="7735888" y="3652838"/>
          <p14:tracePt t="50321" x="7753350" y="3633788"/>
          <p14:tracePt t="50348" x="7780338" y="3633788"/>
          <p14:tracePt t="50441" x="7789863" y="3633788"/>
          <p14:tracePt t="50450" x="7808913" y="3633788"/>
          <p14:tracePt t="50617" x="7816850" y="3633788"/>
          <p14:tracePt t="50637" x="7826375" y="3633788"/>
          <p14:tracePt t="50646" x="7835900" y="3633788"/>
          <p14:tracePt t="50721" x="7845425" y="3633788"/>
          <p14:tracePt t="50730" x="7899400" y="3633788"/>
          <p14:tracePt t="50737" x="7962900" y="3633788"/>
          <p14:tracePt t="50747" x="7999413" y="3633788"/>
          <p14:tracePt t="50753" x="8045450" y="3633788"/>
          <p14:tracePt t="50763" x="8064500" y="3633788"/>
          <p14:tracePt t="50769" x="8064500" y="3643313"/>
          <p14:tracePt t="50802" x="8064500" y="3652838"/>
          <p14:tracePt t="50809" x="8054975" y="3652838"/>
          <p14:tracePt t="50817" x="8045450" y="3652838"/>
          <p14:tracePt t="51105" x="8064500" y="3652838"/>
          <p14:tracePt t="51116" x="8091488" y="3652838"/>
          <p14:tracePt t="51121" x="8118475" y="3652838"/>
          <p14:tracePt t="51131" x="8147050" y="3652838"/>
          <p14:tracePt t="51137" x="8174038" y="3652838"/>
          <p14:tracePt t="51148" x="8210550" y="3652838"/>
          <p14:tracePt t="51385" x="8201025" y="3652838"/>
          <p14:tracePt t="51417" x="8183563" y="3662363"/>
          <p14:tracePt t="51425" x="8183563" y="3670300"/>
          <p14:tracePt t="51441" x="8183563" y="3679825"/>
          <p14:tracePt t="51457" x="8183563" y="3689350"/>
          <p14:tracePt t="51473" x="8183563" y="3698875"/>
          <p14:tracePt t="51482" x="8183563" y="3716338"/>
          <p14:tracePt t="51498" x="8183563" y="3725863"/>
          <p14:tracePt t="51505" x="8183563" y="3735388"/>
          <p14:tracePt t="51521" x="8191500" y="3735388"/>
          <p14:tracePt t="51535" x="8201025" y="3735388"/>
          <p14:tracePt t="51548" x="8220075" y="3735388"/>
          <p14:tracePt t="51566" x="8228013" y="3735388"/>
          <p14:tracePt t="51570" x="8247063" y="3735388"/>
          <p14:tracePt t="51617" x="8264525" y="3735388"/>
          <p14:tracePt t="51665" x="8274050" y="3735388"/>
          <p14:tracePt t="51673" x="8283575" y="3735388"/>
          <p14:tracePt t="51834" x="8283575" y="3716338"/>
          <p14:tracePt t="51899" x="8293100" y="3706813"/>
          <p14:tracePt t="51906" x="8329613" y="3706813"/>
          <p14:tracePt t="51914" x="8347075" y="3706813"/>
          <p14:tracePt t="51921" x="8374063" y="3706813"/>
          <p14:tracePt t="51932" x="8383588" y="3706813"/>
          <p14:tracePt t="51937" x="8410575" y="3698875"/>
          <p14:tracePt t="51985" x="8420100" y="3689350"/>
          <p14:tracePt t="52003" x="8429625" y="3689350"/>
          <p14:tracePt t="52009" x="8439150" y="3689350"/>
          <p14:tracePt t="52017" x="8447088" y="3689350"/>
          <p14:tracePt t="52065" x="8456613" y="3679825"/>
          <p14:tracePt t="52241" x="8447088" y="3679825"/>
          <p14:tracePt t="52433" x="8456613" y="3679825"/>
          <p14:tracePt t="52457" x="8466138" y="3679825"/>
          <p14:tracePt t="52530" x="8475663" y="3679825"/>
          <p14:tracePt t="52537" x="8512175" y="3679825"/>
          <p14:tracePt t="52548" x="8566150" y="3689350"/>
          <p14:tracePt t="52554" x="8612188" y="3698875"/>
          <p14:tracePt t="52564" x="8675688" y="3725863"/>
          <p14:tracePt t="52569" x="8702675" y="3743325"/>
          <p14:tracePt t="52577" x="8721725" y="3743325"/>
          <p14:tracePt t="52665" x="8731250" y="3743325"/>
          <p14:tracePt t="52706" x="8739188" y="3743325"/>
          <p14:tracePt t="52914" x="8739188" y="3735388"/>
          <p14:tracePt t="52930" x="8748713" y="3725863"/>
          <p14:tracePt t="52953" x="8758238" y="3725863"/>
          <p14:tracePt t="52964" x="8758238" y="3716338"/>
          <p14:tracePt t="53130" x="8758238" y="3706813"/>
          <p14:tracePt t="53202" x="8767763" y="3706813"/>
          <p14:tracePt t="53209" x="8775700" y="3706813"/>
          <p14:tracePt t="53217" x="8794750" y="3706813"/>
          <p14:tracePt t="53225" x="8804275" y="3706813"/>
          <p14:tracePt t="53241" x="8812213" y="3706813"/>
          <p14:tracePt t="53273" x="8831263" y="3698875"/>
          <p14:tracePt t="53289" x="8831263" y="3689350"/>
          <p14:tracePt t="53305" x="8840788" y="3679825"/>
          <p14:tracePt t="53369" x="8848725" y="3679825"/>
          <p14:tracePt t="53377" x="8877300" y="3679825"/>
          <p14:tracePt t="53393" x="8904288" y="3689350"/>
          <p14:tracePt t="53401" x="8913813" y="3698875"/>
          <p14:tracePt t="53409" x="8921750" y="3698875"/>
          <p14:tracePt t="53425" x="8931275" y="3698875"/>
          <p14:tracePt t="53665" x="8950325" y="3698875"/>
          <p14:tracePt t="53697" x="8959850" y="3698875"/>
          <p14:tracePt t="53705" x="8967788" y="3698875"/>
          <p14:tracePt t="53716" x="9013825" y="3679825"/>
          <p14:tracePt t="53721" x="9059863" y="3679825"/>
          <p14:tracePt t="53732" x="9096375" y="3679825"/>
          <p14:tracePt t="53737" x="9123363" y="3679825"/>
          <p14:tracePt t="54763" x="9105900" y="3679825"/>
          <p14:tracePt t="54769" x="9086850" y="3679825"/>
          <p14:tracePt t="54777" x="9040813" y="3679825"/>
          <p14:tracePt t="54785" x="9013825" y="3679825"/>
          <p14:tracePt t="54793" x="8977313" y="3679825"/>
          <p14:tracePt t="54802" x="8913813" y="3689350"/>
          <p14:tracePt t="54809" x="8831263" y="3762375"/>
          <p14:tracePt t="54817" x="8731250" y="3816350"/>
          <p14:tracePt t="54824" x="8383588" y="3917950"/>
          <p14:tracePt t="54834" x="8228013" y="3990975"/>
          <p14:tracePt t="54840" x="8027988" y="4110038"/>
          <p14:tracePt t="54849" x="7872413" y="4200525"/>
          <p14:tracePt t="54856" x="7716838" y="4310063"/>
          <p14:tracePt t="54865" x="7580313" y="4402138"/>
          <p14:tracePt t="54872" x="7407275" y="4492625"/>
          <p14:tracePt t="54881" x="7196138" y="4602163"/>
          <p14:tracePt t="54888" x="7050088" y="4675188"/>
          <p14:tracePt t="54897" x="6894513" y="4738688"/>
          <p14:tracePt t="54904" x="6731000" y="4784725"/>
          <p14:tracePt t="54914" x="6521450" y="4830763"/>
          <p14:tracePt t="54920" x="6356350" y="4857750"/>
          <p14:tracePt t="54931" x="6219825" y="4876800"/>
          <p14:tracePt t="54936" x="6091238" y="4903788"/>
          <p14:tracePt t="54946" x="5964238" y="4922838"/>
          <p14:tracePt t="54953" x="5854700" y="4949825"/>
          <p14:tracePt t="54960" x="5753100" y="4949825"/>
          <p14:tracePt t="54969" x="5643563" y="4959350"/>
          <p14:tracePt t="54982" x="5516563" y="4986338"/>
          <p14:tracePt t="54984" x="5424488" y="5003800"/>
          <p14:tracePt t="54992" x="5287963" y="5049838"/>
          <p14:tracePt t="55000" x="5195888" y="5076825"/>
          <p14:tracePt t="55008" x="5095875" y="5086350"/>
          <p14:tracePt t="55016" x="4995863" y="5132388"/>
          <p14:tracePt t="55024" x="4940300" y="5132388"/>
          <p14:tracePt t="55034" x="4867275" y="5132388"/>
          <p14:tracePt t="55040" x="4794250" y="5132388"/>
          <p14:tracePt t="55049" x="4703763" y="5132388"/>
          <p14:tracePt t="55056" x="4538663" y="5132388"/>
          <p14:tracePt t="55065" x="4392613" y="5122863"/>
          <p14:tracePt t="55072" x="4256088" y="5076825"/>
          <p14:tracePt t="55081" x="4090988" y="5032375"/>
          <p14:tracePt t="55088" x="3981450" y="5022850"/>
          <p14:tracePt t="55097" x="3935413" y="5022850"/>
          <p14:tracePt t="55104" x="3898900" y="5022850"/>
          <p14:tracePt t="55115" x="3871913" y="5022850"/>
          <p14:tracePt t="55120" x="3854450" y="5022850"/>
          <p14:tracePt t="55131" x="3835400" y="5003800"/>
          <p14:tracePt t="55136" x="3817938" y="5003800"/>
          <p14:tracePt t="55147" x="3798888" y="5003800"/>
          <p14:tracePt t="55152" x="3771900" y="5003800"/>
          <p14:tracePt t="55163" x="3762375" y="5003800"/>
          <p14:tracePt t="55169" x="3735388" y="4995863"/>
          <p14:tracePt t="55177" x="3716338" y="4995863"/>
          <p14:tracePt t="55186" x="3698875" y="4976813"/>
          <p14:tracePt t="55193" x="3679825" y="4967288"/>
          <p14:tracePt t="55208" x="3662363" y="4967288"/>
          <p14:tracePt t="55224" x="3643313" y="4940300"/>
          <p14:tracePt t="55449" x="3635375" y="4940300"/>
          <p14:tracePt t="55457" x="3625850" y="4940300"/>
          <p14:tracePt t="55473" x="3606800" y="4940300"/>
          <p14:tracePt t="55481" x="3598863" y="4967288"/>
          <p14:tracePt t="55489" x="3598863" y="4986338"/>
          <p14:tracePt t="55500" x="3570288" y="5013325"/>
          <p14:tracePt t="55505" x="3570288" y="5040313"/>
          <p14:tracePt t="55517" x="3533775" y="5076825"/>
          <p14:tracePt t="55521" x="3516313" y="5095875"/>
          <p14:tracePt t="55533" x="3489325" y="5113338"/>
          <p14:tracePt t="55537" x="3443288" y="5132388"/>
          <p14:tracePt t="55548" x="3397250" y="5159375"/>
          <p14:tracePt t="55553" x="3351213" y="5195888"/>
          <p14:tracePt t="55562" x="3314700" y="5214938"/>
          <p14:tracePt t="55569" x="3287713" y="5222875"/>
          <p14:tracePt t="55577" x="3270250" y="5241925"/>
          <p14:tracePt t="55587" x="3260725" y="5241925"/>
          <p14:tracePt t="55602" x="3241675" y="5251450"/>
          <p14:tracePt t="55618" x="3232150" y="5251450"/>
          <p14:tracePt t="55747" x="3224213" y="5251450"/>
          <p14:tracePt t="55777" x="3214688" y="5251450"/>
          <p14:tracePt t="55785" x="3205163" y="5251450"/>
          <p14:tracePt t="56473" x="3205163" y="5259388"/>
          <p14:tracePt t="56482" x="3205163" y="5268913"/>
          <p14:tracePt t="56489" x="3241675" y="5278438"/>
          <p14:tracePt t="56498" x="3314700" y="5305425"/>
          <p14:tracePt t="56506" x="3416300" y="5314950"/>
          <p14:tracePt t="56517" x="3506788" y="5341938"/>
          <p14:tracePt t="56521" x="3606800" y="5360988"/>
          <p14:tracePt t="56534" x="3698875" y="5360988"/>
          <p14:tracePt t="56538" x="3789363" y="5387975"/>
          <p14:tracePt t="56550" x="4292600" y="5451475"/>
          <p14:tracePt t="56553" x="4456113" y="5451475"/>
          <p14:tracePt t="56563" x="4621213" y="5461000"/>
          <p14:tracePt t="56569" x="4748213" y="5461000"/>
          <p14:tracePt t="56576" x="4857750" y="5461000"/>
          <p14:tracePt t="56584" x="4959350" y="5487988"/>
          <p14:tracePt t="56593" x="5032375" y="5487988"/>
          <p14:tracePt t="56600" x="5078413" y="5487988"/>
          <p14:tracePt t="56609" x="5105400" y="5497513"/>
          <p14:tracePt t="56616" x="5178425" y="5524500"/>
          <p14:tracePt t="56624" x="5214938" y="5534025"/>
          <p14:tracePt t="56633" x="5287963" y="5534025"/>
          <p14:tracePt t="56640" x="5351463" y="5534025"/>
          <p14:tracePt t="56652" x="5424488" y="5534025"/>
          <p14:tracePt t="56657" x="5497513" y="5534025"/>
          <p14:tracePt t="56665" x="5589588" y="5534025"/>
          <p14:tracePt t="56673" x="5680075" y="5534025"/>
          <p14:tracePt t="56681" x="5881688" y="5534025"/>
          <p14:tracePt t="56689" x="6008688" y="5534025"/>
          <p14:tracePt t="56697" x="6154738" y="5514975"/>
          <p14:tracePt t="56705" x="6319838" y="5514975"/>
          <p14:tracePt t="56714" x="6465888" y="5514975"/>
          <p14:tracePt t="56721" x="6630988" y="5497513"/>
          <p14:tracePt t="56732" x="6757988" y="5497513"/>
          <p14:tracePt t="56736" x="6894513" y="5461000"/>
          <p14:tracePt t="56748" x="7004050" y="5461000"/>
          <p14:tracePt t="56753" x="7050088" y="5434013"/>
          <p14:tracePt t="56760" x="7086600" y="5434013"/>
          <p14:tracePt t="56769" x="7132638" y="5424488"/>
          <p14:tracePt t="56777" x="7150100" y="5405438"/>
          <p14:tracePt t="56784" x="7159625" y="5405438"/>
          <p14:tracePt t="56792" x="7159625" y="5397500"/>
          <p14:tracePt t="56801" x="7169150" y="5387975"/>
          <p14:tracePt t="56809" x="7178675" y="5368925"/>
          <p14:tracePt t="56816" x="7196138" y="5351463"/>
          <p14:tracePt t="56825" x="7232650" y="5324475"/>
          <p14:tracePt t="56834" x="7278688" y="5268913"/>
          <p14:tracePt t="56841" x="7334250" y="5222875"/>
          <p14:tracePt t="56849" x="7378700" y="5168900"/>
          <p14:tracePt t="56856" x="7443788" y="5105400"/>
          <p14:tracePt t="56867" x="7497763" y="5068888"/>
          <p14:tracePt t="56872" x="7561263" y="5013325"/>
          <p14:tracePt t="56881" x="7589838" y="5003800"/>
          <p14:tracePt t="56889" x="7626350" y="4976813"/>
          <p14:tracePt t="56897" x="7662863" y="4976813"/>
          <p14:tracePt t="56904" x="7680325" y="4959350"/>
          <p14:tracePt t="56915" x="7726363" y="4922838"/>
          <p14:tracePt t="56921" x="7735888" y="4922838"/>
          <p14:tracePt t="56930" x="7743825" y="4913313"/>
          <p14:tracePt t="56936" x="7772400" y="4884738"/>
          <p14:tracePt t="56946" x="7780338" y="4876800"/>
          <p14:tracePt t="56953" x="7799388" y="4857750"/>
          <p14:tracePt t="56961" x="7816850" y="4840288"/>
          <p14:tracePt t="56970" x="7835900" y="4830763"/>
          <p14:tracePt t="56976" x="7845425" y="4811713"/>
          <p14:tracePt t="56998" x="7899400" y="4748213"/>
          <p14:tracePt t="57002" x="7926388" y="4721225"/>
          <p14:tracePt t="57008" x="7954963" y="4657725"/>
          <p14:tracePt t="57016" x="7962900" y="4611688"/>
          <p14:tracePt t="57024" x="7981950" y="4575175"/>
          <p14:tracePt t="57034" x="7999413" y="4529138"/>
          <p14:tracePt t="57041" x="7999413" y="4502150"/>
          <p14:tracePt t="57049" x="8018463" y="4465638"/>
          <p14:tracePt t="57056" x="8027988" y="4429125"/>
          <p14:tracePt t="57065" x="8027988" y="4392613"/>
          <p14:tracePt t="57073" x="8027988" y="4346575"/>
          <p14:tracePt t="57083" x="8027988" y="4264025"/>
          <p14:tracePt t="57089" x="8027988" y="4191000"/>
          <p14:tracePt t="57099" x="8027988" y="4100513"/>
          <p14:tracePt t="57104" x="8027988" y="4008438"/>
          <p14:tracePt t="57114" x="8027988" y="3789363"/>
          <p14:tracePt t="57121" x="8027988" y="3706813"/>
          <p14:tracePt t="57131" x="7999413" y="3652838"/>
          <p14:tracePt t="57136" x="7991475" y="3606800"/>
          <p14:tracePt t="57148" x="7954963" y="3560763"/>
          <p14:tracePt t="57152" x="7926388" y="3524250"/>
          <p14:tracePt t="57161" x="7918450" y="3497263"/>
          <p14:tracePt t="57169" x="7908925" y="3479800"/>
          <p14:tracePt t="57177" x="7899400" y="3460750"/>
          <p14:tracePt t="57193" x="7889875" y="3443288"/>
          <p14:tracePt t="57226" x="7872413" y="3443288"/>
          <p14:tracePt t="57233" x="7845425" y="3443288"/>
          <p14:tracePt t="57241" x="7799388" y="3424238"/>
          <p14:tracePt t="57250" x="7772400" y="3406775"/>
          <p14:tracePt t="57257" x="7716838" y="3387725"/>
          <p14:tracePt t="57266" x="7670800" y="3378200"/>
          <p14:tracePt t="57273" x="7626350" y="3351213"/>
          <p14:tracePt t="57282" x="7616825" y="3351213"/>
          <p14:tracePt t="57289" x="7589838" y="3351213"/>
          <p14:tracePt t="57301" x="7580313" y="3351213"/>
          <p14:tracePt t="57305" x="7570788" y="3351213"/>
          <p14:tracePt t="57316" x="7543800" y="3351213"/>
          <p14:tracePt t="57321" x="7497763" y="3351213"/>
          <p14:tracePt t="57333" x="7443788" y="3351213"/>
          <p14:tracePt t="57337" x="7388225" y="3351213"/>
          <p14:tracePt t="57348" x="7296150" y="3351213"/>
          <p14:tracePt t="57353" x="7205663" y="3351213"/>
          <p14:tracePt t="57362" x="7132638" y="3341688"/>
          <p14:tracePt t="57369" x="7050088" y="3341688"/>
          <p14:tracePt t="57377" x="6996113" y="3314700"/>
          <p14:tracePt t="57385" x="6931025" y="3305175"/>
          <p14:tracePt t="57393" x="6904038" y="3305175"/>
          <p14:tracePt t="57401" x="6894513" y="3305175"/>
          <p14:tracePt t="57409" x="6877050" y="3305175"/>
          <p14:tracePt t="57465" x="6867525" y="3305175"/>
          <p14:tracePt t="57473" x="6858000" y="3305175"/>
          <p14:tracePt t="57482" x="6850063" y="3305175"/>
          <p14:tracePt t="57489" x="6831013" y="3305175"/>
          <p14:tracePt t="57505" x="6821488" y="3305175"/>
          <p14:tracePt t="57517" x="6804025" y="3305175"/>
          <p14:tracePt t="57521" x="6794500" y="3305175"/>
          <p14:tracePt t="57698" x="6804025" y="3305175"/>
          <p14:tracePt t="57705" x="6858000" y="3305175"/>
          <p14:tracePt t="57716" x="6967538" y="3305175"/>
          <p14:tracePt t="57723" x="7096125" y="3305175"/>
          <p14:tracePt t="57732" x="7223125" y="3305175"/>
          <p14:tracePt t="57737" x="7388225" y="3305175"/>
          <p14:tracePt t="57746" x="7534275" y="3305175"/>
          <p14:tracePt t="57755" x="7699375" y="3305175"/>
          <p14:tracePt t="57762" x="7862888" y="3305175"/>
          <p14:tracePt t="57770" x="8027988" y="3305175"/>
          <p14:tracePt t="57777" x="8154988" y="3305175"/>
          <p14:tracePt t="57785" x="8283575" y="3305175"/>
          <p14:tracePt t="57793" x="8393113" y="3305175"/>
          <p14:tracePt t="57801" x="8466138" y="3305175"/>
          <p14:tracePt t="57809" x="8539163" y="3305175"/>
          <p14:tracePt t="57817" x="8575675" y="3305175"/>
          <p14:tracePt t="57825" x="8621713" y="3305175"/>
          <p14:tracePt t="57834" x="8675688" y="3305175"/>
          <p14:tracePt t="57841" x="8731250" y="3305175"/>
          <p14:tracePt t="57852" x="8775700" y="3305175"/>
          <p14:tracePt t="57857" x="8831263" y="3305175"/>
          <p14:tracePt t="57866" x="8867775" y="3305175"/>
          <p14:tracePt t="57873" x="8940800" y="3305175"/>
          <p14:tracePt t="57882" x="8977313" y="3305175"/>
          <p14:tracePt t="57889" x="9023350" y="3314700"/>
          <p14:tracePt t="57900" x="9086850" y="3341688"/>
          <p14:tracePt t="57905" x="9105900" y="3341688"/>
          <p14:tracePt t="57916" x="9132888" y="3351213"/>
          <p14:tracePt t="57921" x="9159875" y="3351213"/>
          <p14:tracePt t="57932" x="9196388" y="3370263"/>
          <p14:tracePt t="57937" x="9205913" y="3370263"/>
          <p14:tracePt t="57949" x="9215438" y="3370263"/>
          <p14:tracePt t="58177" x="9205913" y="3370263"/>
          <p14:tracePt t="58185" x="9178925" y="3370263"/>
          <p14:tracePt t="58193" x="9142413" y="3370263"/>
          <p14:tracePt t="58201" x="9069388" y="3370263"/>
          <p14:tracePt t="58209" x="9013825" y="3387725"/>
          <p14:tracePt t="58217" x="8931275" y="3414713"/>
          <p14:tracePt t="58226" x="8894763" y="3414713"/>
          <p14:tracePt t="58234" x="8821738" y="3414713"/>
          <p14:tracePt t="58241" x="8748713" y="3424238"/>
          <p14:tracePt t="58250" x="8685213" y="3424238"/>
          <p14:tracePt t="58257" x="8658225" y="3424238"/>
          <p14:tracePt t="58266" x="8629650" y="3424238"/>
          <p14:tracePt t="58273" x="8612188" y="3424238"/>
          <p14:tracePt t="58285" x="8566150" y="3443288"/>
          <p14:tracePt t="58289" x="8529638" y="3443288"/>
          <p14:tracePt t="58299" x="8502650" y="3443288"/>
          <p14:tracePt t="58305" x="8466138" y="3451225"/>
          <p14:tracePt t="58316" x="8410575" y="3451225"/>
          <p14:tracePt t="58321" x="8366125" y="3479800"/>
          <p14:tracePt t="58332" x="8329613" y="3479800"/>
          <p14:tracePt t="58337" x="8283575" y="3479800"/>
          <p14:tracePt t="58349" x="8256588" y="3479800"/>
          <p14:tracePt t="58353" x="8220075" y="3479800"/>
          <p14:tracePt t="58363" x="8164513" y="3479800"/>
          <p14:tracePt t="58369" x="8128000" y="3479800"/>
          <p14:tracePt t="58377" x="8118475" y="3479800"/>
          <p14:tracePt t="58385" x="8101013" y="3479800"/>
          <p14:tracePt t="58393" x="8064500" y="3479800"/>
          <p14:tracePt t="58401" x="8045450" y="3487738"/>
          <p14:tracePt t="58409" x="8018463" y="3487738"/>
          <p14:tracePt t="58418" x="7999413" y="3487738"/>
          <p14:tracePt t="58425" x="7972425" y="3506788"/>
          <p14:tracePt t="58433" x="7954963" y="3506788"/>
          <p14:tracePt t="58441" x="7926388" y="3516313"/>
          <p14:tracePt t="58450" x="7908925" y="3516313"/>
          <p14:tracePt t="58457" x="7889875" y="3533775"/>
          <p14:tracePt t="58466" x="7872413" y="3533775"/>
          <p14:tracePt t="58473" x="7826375" y="3533775"/>
          <p14:tracePt t="58482" x="7789863" y="3533775"/>
          <p14:tracePt t="58489" x="7780338" y="3533775"/>
          <p14:tracePt t="58499" x="7753350" y="3533775"/>
          <p14:tracePt t="58505" x="7735888" y="3533775"/>
          <p14:tracePt t="58518" x="7716838" y="3533775"/>
          <p14:tracePt t="58521" x="7680325" y="3533775"/>
          <p14:tracePt t="58531" x="7643813" y="3533775"/>
          <p14:tracePt t="58537" x="7607300" y="3533775"/>
          <p14:tracePt t="58547" x="7543800" y="3516313"/>
          <p14:tracePt t="58553" x="7516813" y="3516313"/>
          <p14:tracePt t="58562" x="7470775" y="3497263"/>
          <p14:tracePt t="58569" x="7415213" y="3497263"/>
          <p14:tracePt t="58577" x="7361238" y="3497263"/>
          <p14:tracePt t="58585" x="7334250" y="3479800"/>
          <p14:tracePt t="58593" x="7288213" y="3479800"/>
          <p14:tracePt t="58602" x="7259638" y="3479800"/>
          <p14:tracePt t="58609" x="7242175" y="3479800"/>
          <p14:tracePt t="58618" x="7232650" y="3479800"/>
          <p14:tracePt t="58625" x="7205663" y="3479800"/>
          <p14:tracePt t="58634" x="7186613" y="3479800"/>
          <p14:tracePt t="58650" x="7178675" y="3479800"/>
          <p14:tracePt t="58666" x="7169150" y="3479800"/>
          <p14:tracePt t="58682" x="7159625" y="3479800"/>
          <p14:tracePt t="58689" x="7142163" y="3479800"/>
          <p14:tracePt t="58705" x="7132638" y="3479800"/>
          <p14:tracePt t="58716" x="7113588" y="3479800"/>
          <p14:tracePt t="58722" x="7105650" y="3479800"/>
          <p14:tracePt t="58734" x="7096125" y="3479800"/>
          <p14:tracePt t="58737" x="7086600" y="3479800"/>
          <p14:tracePt t="58748" x="7077075" y="3479800"/>
          <p14:tracePt t="58754" x="7059613" y="3479800"/>
          <p14:tracePt t="58763" x="7040563" y="3479800"/>
          <p14:tracePt t="58770" x="7023100" y="3479800"/>
          <p14:tracePt t="58777" x="7013575" y="3479800"/>
          <p14:tracePt t="58825" x="6996113" y="3479800"/>
          <p14:tracePt t="58841" x="6986588" y="3479800"/>
          <p14:tracePt t="59001" x="7004050" y="3487738"/>
          <p14:tracePt t="59009" x="7032625" y="3487738"/>
          <p14:tracePt t="59017" x="7069138" y="3487738"/>
          <p14:tracePt t="59025" x="7105650" y="3487738"/>
          <p14:tracePt t="59035" x="7142163" y="3487738"/>
          <p14:tracePt t="59041" x="7196138" y="3487738"/>
          <p14:tracePt t="59051" x="7223125" y="3487738"/>
          <p14:tracePt t="59057" x="7251700" y="3487738"/>
          <p14:tracePt t="59067" x="7305675" y="3487738"/>
          <p14:tracePt t="59073" x="7342188" y="3487738"/>
          <p14:tracePt t="59082" x="7378700" y="3487738"/>
          <p14:tracePt t="59089" x="7424738" y="3487738"/>
          <p14:tracePt t="59100" x="7461250" y="3487738"/>
          <p14:tracePt t="59105" x="7507288" y="3487738"/>
          <p14:tracePt t="59116" x="7570788" y="3487738"/>
          <p14:tracePt t="59121" x="7662863" y="3487738"/>
          <p14:tracePt t="59132" x="7753350" y="3487738"/>
          <p14:tracePt t="59137" x="7954963" y="3487738"/>
          <p14:tracePt t="59149" x="8045450" y="3506788"/>
          <p14:tracePt t="59153" x="8164513" y="3533775"/>
          <p14:tracePt t="59162" x="8256588" y="3533775"/>
          <p14:tracePt t="59170" x="8366125" y="3543300"/>
          <p14:tracePt t="59177" x="8439150" y="3543300"/>
          <p14:tracePt t="59186" x="8520113" y="3570288"/>
          <p14:tracePt t="59193" x="8556625" y="3570288"/>
          <p14:tracePt t="59201" x="8593138" y="3570288"/>
          <p14:tracePt t="59209" x="8612188" y="3570288"/>
          <p14:tracePt t="59417" x="8612188" y="3616325"/>
          <p14:tracePt t="59425" x="8612188" y="3652838"/>
          <p14:tracePt t="59433" x="8566150" y="3716338"/>
          <p14:tracePt t="59441" x="8539163" y="3743325"/>
          <p14:tracePt t="59450" x="8466138" y="3844925"/>
          <p14:tracePt t="59457" x="8393113" y="3927475"/>
          <p14:tracePt t="59467" x="8310563" y="4027488"/>
          <p14:tracePt t="59473" x="8256588" y="4110038"/>
          <p14:tracePt t="59482" x="8201025" y="4210050"/>
          <p14:tracePt t="59489" x="8154988" y="4292600"/>
          <p14:tracePt t="59499" x="8064500" y="4592638"/>
          <p14:tracePt t="59505" x="8045450" y="4702175"/>
          <p14:tracePt t="59517" x="8018463" y="4830763"/>
          <p14:tracePt t="59521" x="8018463" y="4959350"/>
          <p14:tracePt t="59534" x="8018463" y="5105400"/>
          <p14:tracePt t="59537" x="8054975" y="5205413"/>
          <p14:tracePt t="59548" x="8108950" y="5305425"/>
          <p14:tracePt t="59552" x="8137525" y="5368925"/>
          <p14:tracePt t="59562" x="8164513" y="5397500"/>
          <p14:tracePt t="59570" x="8164513" y="5405438"/>
          <p14:tracePt t="59577" x="8164513" y="5414963"/>
          <p14:tracePt t="59736" x="8183563" y="5414963"/>
          <p14:tracePt t="59747" x="8201025" y="5387975"/>
          <p14:tracePt t="59752" x="8228013" y="5341938"/>
          <p14:tracePt t="59761" x="8237538" y="5314950"/>
          <p14:tracePt t="59768" x="8237538" y="5268913"/>
          <p14:tracePt t="59776" x="8256588" y="5222875"/>
          <p14:tracePt t="59784" x="8256588" y="5205413"/>
          <p14:tracePt t="59800" x="8264525" y="5186363"/>
          <p14:tracePt t="59808" x="8274050" y="5178425"/>
          <p14:tracePt t="59816" x="8283575" y="5178425"/>
          <p14:tracePt t="59824" x="8293100" y="5168900"/>
          <p14:tracePt t="59841" x="8310563" y="5149850"/>
          <p14:tracePt t="59889" x="8329613" y="5132388"/>
          <p14:tracePt t="59905" x="8337550" y="5132388"/>
          <p14:tracePt t="60121" x="8366125" y="5132388"/>
          <p14:tracePt t="60137" x="8366125" y="5159375"/>
          <p14:tracePt t="60148" x="8366125" y="5168900"/>
          <p14:tracePt t="60154" x="8366125" y="5186363"/>
          <p14:tracePt t="60161" x="8366125" y="5232400"/>
          <p14:tracePt t="60168" x="8366125" y="5241925"/>
          <p14:tracePt t="60177" x="8366125" y="5278438"/>
          <p14:tracePt t="60185" x="8374063" y="5314950"/>
          <p14:tracePt t="60192" x="8374063" y="5332413"/>
          <p14:tracePt t="60200" x="8393113" y="5351463"/>
          <p14:tracePt t="60306" x="8402638" y="5341938"/>
          <p14:tracePt t="60433" x="8402638" y="5332413"/>
          <p14:tracePt t="60530" x="8402638" y="5314950"/>
          <p14:tracePt t="61417" x="8402638" y="5305425"/>
          <p14:tracePt t="61425" x="8337550" y="5324475"/>
          <p14:tracePt t="61434" x="8210550" y="5341938"/>
          <p14:tracePt t="61441" x="8072438" y="5387975"/>
          <p14:tracePt t="61450" x="7908925" y="5414963"/>
          <p14:tracePt t="61457" x="7726363" y="5434013"/>
          <p14:tracePt t="61467" x="7580313" y="5434013"/>
          <p14:tracePt t="61473" x="7415213" y="5478463"/>
          <p14:tracePt t="61484" x="7269163" y="5507038"/>
          <p14:tracePt t="61489" x="7105650" y="5507038"/>
          <p14:tracePt t="61500" x="6977063" y="5524500"/>
          <p14:tracePt t="61505" x="6840538" y="5551488"/>
          <p14:tracePt t="61515" x="6748463" y="5551488"/>
          <p14:tracePt t="61522" x="6638925" y="5551488"/>
          <p14:tracePt t="61532" x="6529388" y="5551488"/>
          <p14:tracePt t="61537" x="6419850" y="5551488"/>
          <p14:tracePt t="61547" x="6292850" y="5551488"/>
          <p14:tracePt t="61553" x="6183313" y="5551488"/>
          <p14:tracePt t="61561" x="6054725" y="5561013"/>
          <p14:tracePt t="61569" x="5927725" y="5561013"/>
          <p14:tracePt t="61576" x="5781675" y="5597525"/>
          <p14:tracePt t="61585" x="5616575" y="5607050"/>
          <p14:tracePt t="61592" x="5451475" y="5607050"/>
          <p14:tracePt t="61601" x="5232400" y="5607050"/>
          <p14:tracePt t="61609" x="5032375" y="5607050"/>
          <p14:tracePt t="61617" x="4867275" y="5607050"/>
          <p14:tracePt t="61625" x="4684713" y="5607050"/>
          <p14:tracePt t="61632" x="4557713" y="5607050"/>
          <p14:tracePt t="61640" x="4411663" y="5607050"/>
          <p14:tracePt t="61649" x="4265613" y="5607050"/>
          <p14:tracePt t="61657" x="4137025" y="5607050"/>
          <p14:tracePt t="61666" x="4044950" y="5607050"/>
          <p14:tracePt t="61674" x="3971925" y="5607050"/>
          <p14:tracePt t="61683" x="3917950" y="5607050"/>
          <p14:tracePt t="61689" x="3890963" y="5607050"/>
          <p14:tracePt t="61698" x="3844925" y="5607050"/>
          <p14:tracePt t="61705" x="3762375" y="5607050"/>
          <p14:tracePt t="61715" x="3689350" y="5607050"/>
          <p14:tracePt t="61721" x="3598863" y="5607050"/>
          <p14:tracePt t="61733" x="3506788" y="5607050"/>
          <p14:tracePt t="61736" x="3306763" y="5607050"/>
          <p14:tracePt t="61746" x="3168650" y="5634038"/>
          <p14:tracePt t="61752" x="3059113" y="5634038"/>
          <p14:tracePt t="61761" x="2986088" y="5653088"/>
          <p14:tracePt t="61768" x="2895600" y="5653088"/>
          <p14:tracePt t="61776" x="2840038" y="5653088"/>
          <p14:tracePt t="61785" x="2803525" y="5653088"/>
          <p14:tracePt t="61793" x="2794000" y="5653088"/>
          <p14:tracePt t="61801" x="2757488" y="5670550"/>
          <p14:tracePt t="61816" x="2749550" y="5670550"/>
          <p14:tracePt t="61849" x="2740025" y="5670550"/>
          <p14:tracePt t="61857" x="2730500" y="5670550"/>
          <p14:tracePt t="61873" x="2713038" y="5670550"/>
          <p14:tracePt t="61883" x="2703513" y="5670550"/>
          <p14:tracePt t="61898" x="2684463" y="5670550"/>
          <p14:tracePt t="61905" x="2676525" y="5670550"/>
          <p14:tracePt t="61915" x="2647950" y="5670550"/>
          <p14:tracePt t="61921" x="2620963" y="5670550"/>
          <p14:tracePt t="61931" x="2574925" y="5653088"/>
          <p14:tracePt t="61947" x="2566988" y="5643563"/>
          <p14:tracePt t="62041" x="2557463" y="5643563"/>
          <p14:tracePt t="62049" x="2547938" y="5643563"/>
          <p14:tracePt t="62105" x="2538413" y="5643563"/>
          <p14:tracePt t="62138" x="2520950" y="5643563"/>
          <p14:tracePt t="62226" x="2511425" y="5643563"/>
          <p14:tracePt t="63417" x="2547938" y="5670550"/>
          <p14:tracePt t="63425" x="2574925" y="5670550"/>
          <p14:tracePt t="63433" x="2630488" y="5670550"/>
          <p14:tracePt t="63441" x="2720975" y="5680075"/>
          <p14:tracePt t="63450" x="2794000" y="5680075"/>
          <p14:tracePt t="63457" x="2876550" y="5707063"/>
          <p14:tracePt t="63466" x="2949575" y="5726113"/>
          <p14:tracePt t="63473" x="3049588" y="5726113"/>
          <p14:tracePt t="63482" x="3141663" y="5753100"/>
          <p14:tracePt t="63489" x="3214688" y="5753100"/>
          <p14:tracePt t="63498" x="3270250" y="5753100"/>
          <p14:tracePt t="63505" x="3287713" y="5753100"/>
          <p14:tracePt t="63515" x="3297238" y="5753100"/>
          <p14:tracePt t="63532" x="3306763" y="5753100"/>
          <p14:tracePt t="63569" x="3333750" y="5753100"/>
          <p14:tracePt t="63577" x="3360738" y="5743575"/>
          <p14:tracePt t="63585" x="3424238" y="5726113"/>
          <p14:tracePt t="63593" x="3460750" y="5716588"/>
          <p14:tracePt t="63603" x="3516313" y="5716588"/>
          <p14:tracePt t="63609" x="3562350" y="5716588"/>
          <p14:tracePt t="63618" x="3616325" y="5716588"/>
          <p14:tracePt t="63625" x="3652838" y="5716588"/>
          <p14:tracePt t="63634" x="3671888" y="5716588"/>
          <p14:tracePt t="63641" x="3679825" y="5716588"/>
          <p14:tracePt t="63649" x="3698875" y="5716588"/>
          <p14:tracePt t="63721" x="3716338" y="5707063"/>
          <p14:tracePt t="70002" x="3689350" y="5780088"/>
          <p14:tracePt t="70009" x="3671888" y="5799138"/>
          <p14:tracePt t="70018" x="3643313" y="5843588"/>
          <p14:tracePt t="70025" x="3635375" y="5853113"/>
          <p14:tracePt t="70035" x="3625850" y="5862638"/>
          <p14:tracePt t="70041" x="3616325" y="5872163"/>
          <p14:tracePt t="70089" x="3606800" y="5899150"/>
          <p14:tracePt t="70098" x="3598863" y="5899150"/>
          <p14:tracePt t="70105" x="3579813" y="5918200"/>
          <p14:tracePt t="70116" x="3562350" y="5954713"/>
          <p14:tracePt t="70120" x="3543300" y="5962650"/>
          <p14:tracePt t="70131" x="3506788" y="5991225"/>
          <p14:tracePt t="70136" x="3479800" y="6035675"/>
          <p14:tracePt t="70146" x="3443288" y="6064250"/>
          <p14:tracePt t="70152" x="3424238" y="6081713"/>
          <p14:tracePt t="70160" x="3416300" y="6091238"/>
          <p14:tracePt t="70168" x="3397250" y="6100763"/>
          <p14:tracePt t="70176" x="3387725" y="6108700"/>
          <p14:tracePt t="70184" x="3370263" y="6118225"/>
          <p14:tracePt t="70200" x="3360738" y="6137275"/>
          <p14:tracePt t="70208" x="3333750" y="6145213"/>
          <p14:tracePt t="70217" x="3333750" y="6154738"/>
          <p14:tracePt t="70224" x="3333750" y="6164263"/>
          <p14:tracePt t="70232" x="3324225" y="6181725"/>
          <p14:tracePt t="70241" x="3314700" y="6191250"/>
          <p14:tracePt t="70250" x="3306763" y="6200775"/>
          <p14:tracePt t="70257" x="3287713" y="6218238"/>
          <p14:tracePt t="70266" x="3278188" y="6218238"/>
          <p14:tracePt t="70273" x="3260725" y="6237288"/>
          <p14:tracePt t="70284" x="3251200" y="6246813"/>
          <p14:tracePt t="70289" x="3232150" y="6264275"/>
          <p14:tracePt t="70299" x="3214688" y="6283325"/>
          <p14:tracePt t="70305" x="3195638" y="6291263"/>
          <p14:tracePt t="70316" x="3178175" y="6300788"/>
          <p14:tracePt t="70321" x="3168650" y="6310313"/>
          <p14:tracePt t="70335" x="3168650" y="6319838"/>
          <p14:tracePt t="70338" x="3151188" y="6327775"/>
          <p14:tracePt t="70362" x="3141663" y="6337300"/>
          <p14:tracePt t="70369" x="3132138" y="6346825"/>
          <p14:tracePt t="70393" x="3086100" y="6346825"/>
          <p14:tracePt t="70403" x="3022600" y="6364288"/>
          <p14:tracePt t="70409" x="2932113" y="6364288"/>
          <p14:tracePt t="70417" x="2840038" y="6364288"/>
          <p14:tracePt t="70425" x="2767013" y="6364288"/>
          <p14:tracePt t="70434" x="2730500" y="6364288"/>
          <p14:tracePt t="70441" x="2703513" y="6364288"/>
          <p14:tracePt t="71201" x="2676525" y="6364288"/>
          <p14:tracePt t="71209" x="2657475" y="6364288"/>
          <p14:tracePt t="71217" x="2630488" y="6364288"/>
          <p14:tracePt t="71225" x="2620963" y="6364288"/>
          <p14:tracePt t="71234" x="2593975" y="6364288"/>
          <p14:tracePt t="71241" x="2566988" y="6364288"/>
          <p14:tracePt t="71250" x="2520950" y="6364288"/>
          <p14:tracePt t="71257" x="2493963" y="6364288"/>
          <p14:tracePt t="71266" x="2457450" y="6364288"/>
          <p14:tracePt t="71273" x="2428875" y="6364288"/>
          <p14:tracePt t="71283" x="2392363" y="6364288"/>
          <p14:tracePt t="71299" x="2382838" y="6364288"/>
          <p14:tracePt t="71337" x="2374900" y="6364288"/>
          <p14:tracePt t="71353" x="2365375" y="6364288"/>
          <p14:tracePt t="71361" x="2346325" y="6364288"/>
          <p14:tracePt t="71370" x="2319338" y="6364288"/>
          <p14:tracePt t="71377" x="2309813" y="6364288"/>
          <p14:tracePt t="71385" x="2292350" y="6356350"/>
          <p14:tracePt t="71409" x="2282825" y="6356350"/>
          <p14:tracePt t="71489" x="2273300" y="6356350"/>
          <p14:tracePt t="71499" x="2265363" y="6356350"/>
          <p14:tracePt t="71505" x="2246313" y="6346825"/>
          <p14:tracePt t="71515" x="2228850" y="6346825"/>
          <p14:tracePt t="71521" x="2209800" y="6346825"/>
          <p14:tracePt t="71537" x="2192338" y="6346825"/>
          <p14:tracePt t="71553" x="2182813" y="6346825"/>
          <p14:tracePt t="71585" x="2173288" y="6346825"/>
          <p14:tracePt t="71596" x="2163763" y="6346825"/>
          <p14:tracePt t="71617" x="2146300" y="6346825"/>
          <p14:tracePt t="71625" x="2136775" y="6346825"/>
          <p14:tracePt t="71641" x="2119313" y="6346825"/>
          <p14:tracePt t="71649" x="2109788" y="6346825"/>
          <p14:tracePt t="71666" x="2090738" y="6346825"/>
          <p14:tracePt t="73121" x="2082800" y="6346825"/>
          <p14:tracePt t="73131" x="2063750" y="6346825"/>
          <p14:tracePt t="73147" x="2046288" y="6346825"/>
          <p14:tracePt t="73185" x="2036763" y="6346825"/>
          <p14:tracePt t="73193" x="2027238" y="6346825"/>
          <p14:tracePt t="73201" x="2009775" y="6346825"/>
          <p14:tracePt t="73209" x="1990725" y="6327775"/>
          <p14:tracePt t="73219" x="1973263" y="6319838"/>
          <p14:tracePt t="73225" x="1963738" y="6319838"/>
          <p14:tracePt t="73235" x="1954213" y="6310313"/>
          <p14:tracePt t="73241" x="1944688" y="6300788"/>
          <p14:tracePt t="73267" x="1944688" y="6291263"/>
          <p14:tracePt t="73314" x="1936750" y="6291263"/>
          <p14:tracePt t="73321" x="1908175" y="6291263"/>
          <p14:tracePt t="73333" x="1890713" y="6273800"/>
          <p14:tracePt t="73339" x="1871663" y="6273800"/>
          <p14:tracePt t="73348" x="1854200" y="6273800"/>
          <p14:tracePt t="73363" x="1844675" y="6264275"/>
          <p14:tracePt t="73481" x="1835150" y="6264275"/>
          <p14:tracePt t="73689" x="1827213" y="6264275"/>
          <p14:tracePt t="73721" x="1817688" y="6254750"/>
          <p14:tracePt t="73731" x="1808163" y="6237288"/>
          <p14:tracePt t="73737" x="1808163" y="6227763"/>
          <p14:tracePt t="73747" x="1798638" y="6218238"/>
          <p14:tracePt t="73761" x="1781175" y="6210300"/>
          <p14:tracePt t="73777" x="1771650" y="6200775"/>
          <p14:tracePt t="73793" x="1762125" y="6200775"/>
          <p14:tracePt t="73817" x="1754188" y="6200775"/>
          <p14:tracePt t="73873" x="1735138" y="6200775"/>
          <p14:tracePt t="74025" x="1781175" y="6218238"/>
          <p14:tracePt t="74035" x="1863725" y="6246813"/>
          <p14:tracePt t="74041" x="1936750" y="6254750"/>
          <p14:tracePt t="74050" x="1981200" y="6254750"/>
          <p14:tracePt t="74057" x="2036763" y="6254750"/>
          <p14:tracePt t="74067" x="2100263" y="6283325"/>
          <p14:tracePt t="74073" x="2136775" y="6291263"/>
          <p14:tracePt t="74083" x="2182813" y="6291263"/>
          <p14:tracePt t="74089" x="2219325" y="6291263"/>
          <p14:tracePt t="74100" x="2255838" y="6291263"/>
          <p14:tracePt t="74841" x="2273300" y="6291263"/>
          <p14:tracePt t="74849" x="2292350" y="6310313"/>
          <p14:tracePt t="74857" x="2309813" y="6310313"/>
          <p14:tracePt t="74867" x="2365375" y="6319838"/>
          <p14:tracePt t="74873" x="2465388" y="6319838"/>
          <p14:tracePt t="74883" x="2538413" y="6319838"/>
          <p14:tracePt t="74889" x="2630488" y="6319838"/>
          <p14:tracePt t="74900" x="2720975" y="6319838"/>
          <p14:tracePt t="74905" x="3159125" y="6319838"/>
          <p14:tracePt t="74917" x="3306763" y="6356350"/>
          <p14:tracePt t="74921" x="3433763" y="6364288"/>
          <p14:tracePt t="74932" x="3516313" y="6364288"/>
          <p14:tracePt t="74937" x="3589338" y="6364288"/>
          <p14:tracePt t="74949" x="3643313" y="6392863"/>
          <p14:tracePt t="74953" x="3652838" y="6392863"/>
          <p14:tracePt t="74961" x="3662363" y="6392863"/>
          <p14:tracePt t="74969" x="3689350" y="6392863"/>
          <p14:tracePt t="75033" x="3698875" y="6392863"/>
          <p14:tracePt t="75041" x="3744913" y="6392863"/>
          <p14:tracePt t="75050" x="3798888" y="6392863"/>
          <p14:tracePt t="75057" x="3871913" y="6392863"/>
          <p14:tracePt t="75067" x="3971925" y="6392863"/>
          <p14:tracePt t="75073" x="4044950" y="6392863"/>
          <p14:tracePt t="75083" x="4119563" y="6392863"/>
          <p14:tracePt t="75089" x="4156075" y="6392863"/>
          <p14:tracePt t="75100" x="4192588" y="6392863"/>
          <p14:tracePt t="75105" x="4219575" y="6392863"/>
          <p14:tracePt t="75121" x="4237038" y="6392863"/>
          <p14:tracePt t="75132" x="4246563" y="6392863"/>
          <p14:tracePt t="75137" x="4256088" y="6392863"/>
          <p14:tracePt t="75147" x="4265613" y="6392863"/>
          <p14:tracePt t="75154" x="4283075" y="6392863"/>
          <p14:tracePt t="75161" x="4302125" y="6383338"/>
          <p14:tracePt t="75169" x="4329113" y="6373813"/>
          <p14:tracePt t="75177" x="4365625" y="6373813"/>
          <p14:tracePt t="75185" x="4419600" y="6373813"/>
          <p14:tracePt t="75193" x="4475163" y="6373813"/>
          <p14:tracePt t="75202" x="4548188" y="6373813"/>
          <p14:tracePt t="75209" x="4621213" y="6373813"/>
          <p14:tracePt t="75217" x="4694238" y="6373813"/>
          <p14:tracePt t="75225" x="4767263" y="6373813"/>
          <p14:tracePt t="75234" x="4813300" y="6373813"/>
          <p14:tracePt t="75241" x="4876800" y="6373813"/>
          <p14:tracePt t="75252" x="4913313" y="6373813"/>
          <p14:tracePt t="75257" x="4940300" y="6373813"/>
          <p14:tracePt t="75266" x="4968875" y="6373813"/>
          <p14:tracePt t="75273" x="4986338" y="6373813"/>
          <p14:tracePt t="75283" x="5005388" y="6373813"/>
          <p14:tracePt t="75289" x="5022850" y="6373813"/>
          <p14:tracePt t="75299" x="5049838" y="6373813"/>
          <p14:tracePt t="75305" x="5078413" y="6373813"/>
          <p14:tracePt t="75315" x="5122863" y="6373813"/>
          <p14:tracePt t="75321" x="5187950" y="6373813"/>
          <p14:tracePt t="75332" x="5241925" y="6373813"/>
          <p14:tracePt t="75337" x="5324475" y="6373813"/>
          <p14:tracePt t="75348" x="5397500" y="6373813"/>
          <p14:tracePt t="75353" x="5470525" y="6373813"/>
          <p14:tracePt t="75361" x="5524500" y="6373813"/>
          <p14:tracePt t="75370" x="5553075" y="6373813"/>
          <p14:tracePt t="75377" x="5580063" y="6373813"/>
          <p14:tracePt t="75385" x="5589588" y="6373813"/>
          <p14:tracePt t="75393" x="5607050" y="6373813"/>
          <p14:tracePt t="75401" x="5616575" y="6373813"/>
          <p14:tracePt t="75410" x="5634038" y="6364288"/>
          <p14:tracePt t="75418" x="5643563" y="6364288"/>
          <p14:tracePt t="75425" x="5670550" y="6364288"/>
          <p14:tracePt t="75435" x="5689600" y="6346825"/>
          <p14:tracePt t="75441" x="5708650" y="6346825"/>
          <p14:tracePt t="75450" x="5745163" y="6337300"/>
          <p14:tracePt t="75457" x="5789613" y="6337300"/>
          <p14:tracePt t="75468" x="5862638" y="6310313"/>
          <p14:tracePt t="75473" x="5935663" y="6310313"/>
          <p14:tracePt t="75483" x="6008688" y="6310313"/>
          <p14:tracePt t="75489" x="6100763" y="6310313"/>
          <p14:tracePt t="75500" x="6191250" y="6310313"/>
          <p14:tracePt t="75505" x="6283325" y="6310313"/>
          <p14:tracePt t="75516" x="6373813" y="6310313"/>
          <p14:tracePt t="75521" x="6483350" y="6310313"/>
          <p14:tracePt t="75535" x="6529388" y="6310313"/>
          <p14:tracePt t="75537" x="6548438" y="6310313"/>
          <p14:tracePt t="75547" x="6575425" y="6310313"/>
          <p14:tracePt t="75553" x="6594475" y="6310313"/>
          <p14:tracePt t="75569" x="6602413" y="6310313"/>
          <p14:tracePt t="75577" x="6611938" y="6310313"/>
          <p14:tracePt t="75585" x="6630988" y="6310313"/>
          <p14:tracePt t="75593" x="6648450" y="6310313"/>
          <p14:tracePt t="75601" x="6667500" y="6310313"/>
          <p14:tracePt t="75609" x="6684963" y="6310313"/>
          <p14:tracePt t="75617" x="6704013" y="6310313"/>
          <p14:tracePt t="75625" x="6748463" y="6310313"/>
          <p14:tracePt t="75634" x="6794500" y="6310313"/>
          <p14:tracePt t="75641" x="6840538" y="6310313"/>
          <p14:tracePt t="75649" x="6894513" y="6310313"/>
          <p14:tracePt t="75657" x="6931025" y="6310313"/>
          <p14:tracePt t="75667" x="6977063" y="6310313"/>
          <p14:tracePt t="75673" x="7013575" y="6310313"/>
          <p14:tracePt t="75683" x="7050088" y="6310313"/>
          <p14:tracePt t="75689" x="7105650" y="6310313"/>
          <p14:tracePt t="75700" x="7132638" y="6310313"/>
          <p14:tracePt t="75705" x="7186613" y="6310313"/>
          <p14:tracePt t="75717" x="7223125" y="6310313"/>
          <p14:tracePt t="75721" x="7278688" y="6310313"/>
          <p14:tracePt t="75732" x="7342188" y="6337300"/>
          <p14:tracePt t="75737" x="7388225" y="6337300"/>
          <p14:tracePt t="75747" x="7443788" y="6346825"/>
          <p14:tracePt t="75753" x="7516813" y="6346825"/>
          <p14:tracePt t="75761" x="7561263" y="6346825"/>
          <p14:tracePt t="75769" x="7616825" y="6373813"/>
          <p14:tracePt t="75777" x="7689850" y="6373813"/>
          <p14:tracePt t="75787" x="7735888" y="6383338"/>
          <p14:tracePt t="75794" x="7808913" y="6383338"/>
          <p14:tracePt t="75802" x="7881938" y="6383338"/>
          <p14:tracePt t="75809" x="7954963" y="6383338"/>
          <p14:tracePt t="75817" x="8008938" y="6383338"/>
          <p14:tracePt t="75825" x="8054975" y="6383338"/>
          <p14:tracePt t="75834" x="8072438" y="6383338"/>
          <p14:tracePt t="75841" x="8101013" y="6383338"/>
          <p14:tracePt t="75850" x="8118475" y="6383338"/>
          <p14:tracePt t="75857" x="8128000" y="6383338"/>
          <p14:tracePt t="75882" x="8137525" y="6383338"/>
          <p14:tracePt t="75889" x="8147050" y="6373813"/>
          <p14:tracePt t="75905" x="8154988" y="6373813"/>
          <p14:tracePt t="75916" x="8174038" y="6373813"/>
          <p14:tracePt t="75921" x="8191500" y="6373813"/>
          <p14:tracePt t="75932" x="8201025" y="6373813"/>
          <p14:tracePt t="75937" x="8220075" y="6373813"/>
          <p14:tracePt t="75948" x="8228013" y="6373813"/>
          <p14:tracePt t="75954" x="8247063" y="6373813"/>
          <p14:tracePt t="75962" x="8283575" y="6373813"/>
          <p14:tracePt t="75969" x="8310563" y="6373813"/>
          <p14:tracePt t="75986" x="8393113" y="6373813"/>
          <p14:tracePt t="75993" x="8410575" y="6373813"/>
          <p14:tracePt t="76002" x="8429625" y="6373813"/>
          <p14:tracePt t="76009" x="8456613" y="6364288"/>
          <p14:tracePt t="76105" x="8466138" y="6356350"/>
          <p14:tracePt t="76169" x="8475663" y="6356350"/>
          <p14:tracePt t="76185" x="8502650" y="6356350"/>
          <p14:tracePt t="76193" x="8512175" y="6346825"/>
          <p14:tracePt t="76204" x="8529638" y="6346825"/>
          <p14:tracePt t="76209" x="8593138" y="6327775"/>
          <p14:tracePt t="76219" x="8648700" y="6327775"/>
          <p14:tracePt t="76225" x="8702675" y="6327775"/>
          <p14:tracePt t="76236" x="8775700" y="6327775"/>
          <p14:tracePt t="76241" x="8804275" y="6327775"/>
          <p14:tracePt t="76250" x="8840788" y="6327775"/>
          <p14:tracePt t="76257" x="8867775" y="6327775"/>
          <p14:tracePt t="76266" x="8885238" y="6327775"/>
          <p14:tracePt t="76299" x="8894763" y="6327775"/>
          <p14:tracePt t="76545" x="8894763" y="6319838"/>
          <p14:tracePt t="78209" x="8894763" y="6337300"/>
          <p14:tracePt t="78217" x="8894763" y="6356350"/>
          <p14:tracePt t="78225" x="8831263" y="6356350"/>
          <p14:tracePt t="78235" x="8685213" y="6356350"/>
          <p14:tracePt t="78241" x="8539163" y="6337300"/>
          <p14:tracePt t="78250" x="8347075" y="6283325"/>
          <p14:tracePt t="78257" x="8154988" y="6210300"/>
          <p14:tracePt t="78266" x="7881938" y="6091238"/>
          <p14:tracePt t="78273" x="7699375" y="5991225"/>
          <p14:tracePt t="78283" x="7561263" y="5899150"/>
          <p14:tracePt t="78289" x="7480300" y="5816600"/>
          <p14:tracePt t="78302" x="7443788" y="5734050"/>
          <p14:tracePt t="78306" x="7443788" y="5624513"/>
          <p14:tracePt t="78317" x="7443788" y="5497513"/>
          <p14:tracePt t="78321" x="7443788" y="5368925"/>
          <p14:tracePt t="78333" x="7443788" y="5222875"/>
          <p14:tracePt t="78337" x="7561263" y="5040313"/>
          <p14:tracePt t="78349" x="7789863" y="4767263"/>
          <p14:tracePt t="78353" x="8064500" y="4538663"/>
          <p14:tracePt t="78362" x="8447088" y="4227513"/>
          <p14:tracePt t="78369" x="8931275" y="3917950"/>
          <p14:tracePt t="78377" x="9471025" y="3633788"/>
          <p14:tracePt t="78385" x="10128250" y="3278188"/>
          <p14:tracePt t="78394" x="10510838" y="2995613"/>
          <p14:tracePt t="78402" x="10795000" y="2830513"/>
          <p14:tracePt t="78409" x="11004550" y="2647950"/>
          <p14:tracePt t="78418" x="11123613" y="2455863"/>
          <p14:tracePt t="78425" x="11187113" y="2309813"/>
          <p14:tracePt t="78433" x="11223625" y="2228850"/>
          <p14:tracePt t="78441" x="11269663" y="2127250"/>
          <p14:tracePt t="78450" x="11287125" y="2082800"/>
          <p14:tracePt t="78456" x="11296650" y="2063750"/>
          <p14:tracePt t="78465" x="11306175" y="2036763"/>
          <p14:tracePt t="78472" x="11315700" y="2027238"/>
          <p14:tracePt t="78481" x="11323638" y="2017713"/>
          <p14:tracePt t="78488" x="11342688" y="2009775"/>
          <p14:tracePt t="78498" x="11352213" y="1990725"/>
          <p14:tracePt t="78504" x="11360150" y="1981200"/>
          <p14:tracePt t="78515" x="11388725" y="1963738"/>
          <p14:tracePt t="78520" x="11415713" y="1954213"/>
          <p14:tracePt t="78531" x="11434763" y="1927225"/>
          <p14:tracePt t="78537" x="11507788" y="1890713"/>
          <p14:tracePt t="78546" x="11607800" y="1844675"/>
          <p14:tracePt t="78553" x="12155488" y="184467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346ACC15-F5C6-4BED-802D-F19BD48F2ECA}" type="slidenum">
              <a:rPr lang="en-US" altLang="en-US" sz="2400">
                <a:solidFill>
                  <a:schemeClr val="tx2"/>
                </a:solidFill>
              </a:rPr>
              <a:pPr>
                <a:spcBef>
                  <a:spcPct val="0"/>
                </a:spcBef>
                <a:buClrTx/>
                <a:buSzTx/>
                <a:buFontTx/>
                <a:buNone/>
              </a:pPr>
              <a:t>23</a:t>
            </a:fld>
            <a:endParaRPr lang="en-US" altLang="en-US" sz="2400">
              <a:solidFill>
                <a:schemeClr val="tx2"/>
              </a:solidFill>
            </a:endParaRPr>
          </a:p>
        </p:txBody>
      </p:sp>
      <p:sp>
        <p:nvSpPr>
          <p:cNvPr id="45059" name="Rectangle 3"/>
          <p:cNvSpPr>
            <a:spLocks noGrp="1" noChangeArrowheads="1"/>
          </p:cNvSpPr>
          <p:nvPr>
            <p:ph type="body" idx="1"/>
          </p:nvPr>
        </p:nvSpPr>
        <p:spPr>
          <a:xfrm>
            <a:off x="1093304" y="838200"/>
            <a:ext cx="10260496" cy="5257800"/>
          </a:xfrm>
        </p:spPr>
        <p:txBody>
          <a:bodyPr>
            <a:normAutofit/>
          </a:bodyPr>
          <a:lstStyle/>
          <a:p>
            <a:pPr eaLnBrk="1" hangingPunct="1"/>
            <a:r>
              <a:rPr lang="en-US" altLang="en-US" dirty="0" err="1"/>
              <a:t>Pada</a:t>
            </a:r>
            <a:r>
              <a:rPr lang="en-US" altLang="en-US" dirty="0"/>
              <a:t> </a:t>
            </a:r>
            <a:r>
              <a:rPr lang="en-US" altLang="en-US" dirty="0" err="1"/>
              <a:t>Contoh</a:t>
            </a:r>
            <a:r>
              <a:rPr lang="en-US" altLang="en-US" dirty="0"/>
              <a:t> 2,</a:t>
            </a:r>
          </a:p>
          <a:p>
            <a:pPr algn="just" eaLnBrk="1" hangingPunct="1">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a:t>
            </a:r>
            <a:r>
              <a:rPr lang="en-GB" altLang="en-US" dirty="0" err="1">
                <a:solidFill>
                  <a:srgbClr val="000000"/>
                </a:solidFill>
                <a:latin typeface="Courier" pitchFamily="49" charset="0"/>
                <a:cs typeface="Times New Roman" panose="02020603050405020304" pitchFamily="18" charset="0"/>
              </a:rPr>
              <a:t>abcdef</a:t>
            </a:r>
            <a:r>
              <a:rPr lang="en-GB" altLang="en-US" dirty="0">
                <a:solidFill>
                  <a:srgbClr val="000000"/>
                </a:solidFill>
                <a:cs typeface="Times New Roman" panose="02020603050405020304" pitchFamily="18" charset="0"/>
              </a:rPr>
              <a:t> </a:t>
            </a:r>
          </a:p>
          <a:p>
            <a:pPr algn="just" eaLnBrk="1" hangingPunct="1">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6</a:t>
            </a:r>
          </a:p>
          <a:p>
            <a:pPr algn="just" eaLnBrk="1" hangingPunct="1">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antara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dua</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 16</a:t>
            </a:r>
          </a:p>
          <a:p>
            <a:pPr algn="just" eaLnBrk="1" hangingPunct="1">
              <a:buFontTx/>
              <a:buNone/>
            </a:pPr>
            <a:r>
              <a:rPr lang="en-GB" altLang="en-US" dirty="0">
                <a:solidFill>
                  <a:srgbClr val="000000"/>
                </a:solidFill>
                <a:cs typeface="Times New Roman" panose="02020603050405020304" pitchFamily="18" charset="0"/>
              </a:rPr>
              <a:t>		- 16 </a:t>
            </a:r>
            <a:r>
              <a:rPr lang="en-GB" altLang="en-US" dirty="0" err="1">
                <a:solidFill>
                  <a:srgbClr val="000000"/>
                </a:solidFill>
                <a:cs typeface="Times New Roman" panose="02020603050405020304" pitchFamily="18" charset="0"/>
              </a:rPr>
              <a:t>bukan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kelipatan</a:t>
            </a:r>
            <a:r>
              <a:rPr lang="en-GB" altLang="en-US" dirty="0">
                <a:solidFill>
                  <a:srgbClr val="000000"/>
                </a:solidFill>
                <a:cs typeface="Times New Roman" panose="02020603050405020304" pitchFamily="18" charset="0"/>
              </a:rPr>
              <a:t> 6</a:t>
            </a:r>
          </a:p>
          <a:p>
            <a:pPr algn="just" eaLnBrk="1" hangingPunct="1">
              <a:buFontTx/>
              <a:buNone/>
            </a:pPr>
            <a:r>
              <a:rPr lang="en-GB" altLang="en-US" dirty="0">
                <a:solidFill>
                  <a:srgbClr val="000000"/>
                </a:solidFill>
                <a:cs typeface="Times New Roman" panose="02020603050405020304" pitchFamily="18" charset="0"/>
                <a:sym typeface="Symbol" panose="05050102010706020507" pitchFamily="18" charset="2"/>
              </a:rPr>
              <a:t></a:t>
            </a:r>
            <a:r>
              <a:rPr lang="en-GB" altLang="en-US" dirty="0">
                <a:solidFill>
                  <a:srgbClr val="000000"/>
                </a:solidFill>
                <a:cs typeface="Times New Roman" panose="02020603050405020304" pitchFamily="18" charset="0"/>
              </a:rPr>
              <a:t> </a:t>
            </a:r>
            <a:r>
              <a:rPr lang="en-GB" altLang="en-US" dirty="0">
                <a:solidFill>
                  <a:srgbClr val="000000"/>
                </a:solidFill>
                <a:latin typeface="Courier New" panose="02070309020205020404"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dienkripsi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endParaRPr lang="en-US" altLang="en-US" dirty="0">
              <a:cs typeface="Times New Roman" panose="02020603050405020304" pitchFamily="18" charset="0"/>
            </a:endParaRPr>
          </a:p>
          <a:p>
            <a:pPr algn="just" eaLnBrk="1" hangingPunct="1">
              <a:buFontTx/>
              <a:buNone/>
            </a:pPr>
            <a:endParaRPr lang="en-GB" altLang="en-US" dirty="0">
              <a:solidFill>
                <a:srgbClr val="000000"/>
              </a:solidFill>
              <a:cs typeface="Times New Roman" panose="02020603050405020304" pitchFamily="18" charset="0"/>
            </a:endParaRPr>
          </a:p>
          <a:p>
            <a:pPr eaLnBrk="1" hangingPunct="1"/>
            <a:r>
              <a:rPr lang="en-US" altLang="en-US" dirty="0"/>
              <a:t>Goal </a:t>
            </a:r>
            <a:r>
              <a:rPr lang="en-US" altLang="en-US" dirty="0" err="1"/>
              <a:t>metode</a:t>
            </a:r>
            <a:r>
              <a:rPr lang="en-US" altLang="en-US" dirty="0"/>
              <a:t> </a:t>
            </a:r>
            <a:r>
              <a:rPr lang="en-US" altLang="en-US" dirty="0" err="1"/>
              <a:t>Kasiski</a:t>
            </a:r>
            <a:r>
              <a:rPr lang="en-US" altLang="en-US" dirty="0"/>
              <a:t>: </a:t>
            </a:r>
            <a:r>
              <a:rPr lang="en-US" altLang="en-US" dirty="0" err="1"/>
              <a:t>mencari</a:t>
            </a:r>
            <a:r>
              <a:rPr lang="en-US" altLang="en-US" dirty="0"/>
              <a:t> </a:t>
            </a:r>
            <a:r>
              <a:rPr lang="en-US" altLang="en-US" dirty="0" err="1"/>
              <a:t>dua</a:t>
            </a:r>
            <a:r>
              <a:rPr lang="en-US" altLang="en-US" dirty="0"/>
              <a:t> </a:t>
            </a:r>
            <a:r>
              <a:rPr lang="en-US" altLang="en-US" dirty="0" err="1"/>
              <a:t>atau</a:t>
            </a:r>
            <a:r>
              <a:rPr lang="en-US" altLang="en-US" dirty="0"/>
              <a:t> </a:t>
            </a:r>
            <a:r>
              <a:rPr lang="en-US" altLang="en-US" dirty="0" err="1"/>
              <a:t>lebih</a:t>
            </a:r>
            <a:r>
              <a:rPr lang="en-US" altLang="en-US" dirty="0"/>
              <a:t> </a:t>
            </a:r>
            <a:r>
              <a:rPr lang="en-US" altLang="en-US" dirty="0" err="1"/>
              <a:t>kriptogram</a:t>
            </a:r>
            <a:r>
              <a:rPr lang="en-US" altLang="en-US" dirty="0"/>
              <a:t> yang </a:t>
            </a:r>
            <a:r>
              <a:rPr lang="en-US" altLang="en-US" dirty="0" err="1"/>
              <a:t>berulang</a:t>
            </a:r>
            <a:r>
              <a:rPr lang="en-US" altLang="en-US" dirty="0"/>
              <a:t> </a:t>
            </a:r>
            <a:r>
              <a:rPr lang="en-US" altLang="en-US" dirty="0" err="1"/>
              <a:t>untuk</a:t>
            </a:r>
            <a:r>
              <a:rPr lang="en-US" altLang="en-US" dirty="0"/>
              <a:t> </a:t>
            </a:r>
            <a:r>
              <a:rPr lang="en-US" altLang="en-US" dirty="0" err="1"/>
              <a:t>menentukan</a:t>
            </a:r>
            <a:r>
              <a:rPr lang="en-US" altLang="en-US" dirty="0"/>
              <a:t> </a:t>
            </a:r>
            <a:r>
              <a:rPr lang="en-US" altLang="en-US" dirty="0" err="1"/>
              <a:t>panjang</a:t>
            </a:r>
            <a:r>
              <a:rPr lang="en-US" altLang="en-US" dirty="0"/>
              <a:t> </a:t>
            </a:r>
            <a:r>
              <a:rPr lang="en-US" altLang="en-US" dirty="0" err="1"/>
              <a:t>kunci</a:t>
            </a:r>
            <a:r>
              <a:rPr lang="en-US" altLang="en-US" dirty="0"/>
              <a:t>.</a:t>
            </a:r>
          </a:p>
        </p:txBody>
      </p:sp>
      <p:sp>
        <p:nvSpPr>
          <p:cNvPr id="45060"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sp>
        <p:nvSpPr>
          <p:cNvPr id="5" name="Rectangle 4">
            <a:extLst>
              <a:ext uri="{FF2B5EF4-FFF2-40B4-BE49-F238E27FC236}">
                <a16:creationId xmlns:a16="http://schemas.microsoft.com/office/drawing/2014/main" id="{536FDAD6-E7BD-4145-ACF9-21F72EF178DC}"/>
              </a:ext>
            </a:extLst>
          </p:cNvPr>
          <p:cNvSpPr/>
          <p:nvPr/>
        </p:nvSpPr>
        <p:spPr>
          <a:xfrm>
            <a:off x="5793233" y="762000"/>
            <a:ext cx="5872478" cy="1015663"/>
          </a:xfrm>
          <a:prstGeom prst="rect">
            <a:avLst/>
          </a:prstGeom>
        </p:spPr>
        <p:txBody>
          <a:bodyPr wrap="square">
            <a:spAutoFit/>
          </a:bodyPr>
          <a:lstStyle/>
          <a:p>
            <a:pPr>
              <a:buNone/>
            </a:pPr>
            <a:r>
              <a:rPr lang="en-GB" altLang="en-US" sz="2000" dirty="0" err="1">
                <a:solidFill>
                  <a:srgbClr val="000000"/>
                </a:solidFill>
                <a:cs typeface="Times New Roman" panose="02020603050405020304" pitchFamily="18" charset="0"/>
              </a:rPr>
              <a:t>Plainteks</a:t>
            </a:r>
            <a:r>
              <a:rPr lang="en-GB" altLang="en-US" sz="2000" dirty="0">
                <a:solidFill>
                  <a:srgbClr val="000000"/>
                </a:solidFill>
                <a:cs typeface="Times New Roman" panose="02020603050405020304" pitchFamily="18" charset="0"/>
              </a:rPr>
              <a:t>   : </a:t>
            </a:r>
            <a:r>
              <a:rPr lang="en-GB" altLang="en-US" sz="2000" b="1" dirty="0" err="1">
                <a:solidFill>
                  <a:srgbClr val="FF0000"/>
                </a:solidFill>
                <a:latin typeface="Courier New" panose="02070309020205020404" pitchFamily="49" charset="0"/>
                <a:cs typeface="Courier New" panose="02070309020205020404" pitchFamily="49" charset="0"/>
              </a:rPr>
              <a:t>crypto</a:t>
            </a:r>
            <a:r>
              <a:rPr lang="en-GB" altLang="en-US" sz="2000" dirty="0" err="1">
                <a:solidFill>
                  <a:srgbClr val="000000"/>
                </a:solidFill>
                <a:latin typeface="Courier New" panose="02070309020205020404" pitchFamily="49" charset="0"/>
                <a:cs typeface="Courier New" panose="02070309020205020404" pitchFamily="49" charset="0"/>
              </a:rPr>
              <a:t>isshortfor</a:t>
            </a:r>
            <a:r>
              <a:rPr lang="en-GB" altLang="en-US" sz="2000" b="1" dirty="0" err="1">
                <a:solidFill>
                  <a:srgbClr val="FF0000"/>
                </a:solidFill>
                <a:latin typeface="Courier New" panose="02070309020205020404" pitchFamily="49" charset="0"/>
                <a:cs typeface="Courier New" panose="02070309020205020404" pitchFamily="49" charset="0"/>
              </a:rPr>
              <a:t>crypto</a:t>
            </a:r>
            <a:r>
              <a:rPr lang="en-GB" altLang="en-US" sz="2000" dirty="0" err="1">
                <a:solidFill>
                  <a:srgbClr val="000000"/>
                </a:solidFill>
                <a:latin typeface="Courier New" panose="02070309020205020404" pitchFamily="49" charset="0"/>
                <a:cs typeface="Courier New" panose="02070309020205020404" pitchFamily="49" charset="0"/>
              </a:rPr>
              <a:t>graphy</a:t>
            </a:r>
            <a:endParaRPr lang="en-GB" altLang="en-US" sz="2000" dirty="0">
              <a:solidFill>
                <a:srgbClr val="000000"/>
              </a:solidFill>
              <a:latin typeface="Courier New" panose="02070309020205020404" pitchFamily="49" charset="0"/>
              <a:cs typeface="Courier New" panose="02070309020205020404" pitchFamily="49" charset="0"/>
            </a:endParaRPr>
          </a:p>
          <a:p>
            <a:r>
              <a:rPr lang="en-GB" altLang="en-US" sz="2000" dirty="0" err="1">
                <a:solidFill>
                  <a:srgbClr val="000000"/>
                </a:solidFill>
                <a:cs typeface="Times New Roman" panose="02020603050405020304" pitchFamily="18" charset="0"/>
              </a:rPr>
              <a:t>Kunci</a:t>
            </a:r>
            <a:r>
              <a:rPr lang="en-GB" altLang="en-US" sz="2000" dirty="0">
                <a:solidFill>
                  <a:srgbClr val="000000"/>
                </a:solidFill>
                <a:cs typeface="Times New Roman" panose="02020603050405020304" pitchFamily="18" charset="0"/>
              </a:rPr>
              <a:t>  	   : </a:t>
            </a:r>
            <a:r>
              <a:rPr lang="en-GB" altLang="en-US" sz="2000" dirty="0" err="1">
                <a:solidFill>
                  <a:srgbClr val="000000"/>
                </a:solidFill>
                <a:latin typeface="Courier New" panose="02070309020205020404" pitchFamily="49" charset="0"/>
                <a:cs typeface="Courier New" panose="02070309020205020404" pitchFamily="49" charset="0"/>
              </a:rPr>
              <a:t>abcdefabcdefabcdefabcdefabcd</a:t>
            </a:r>
            <a:endParaRPr lang="en-GB" altLang="en-US" sz="2000" dirty="0">
              <a:solidFill>
                <a:srgbClr val="000000"/>
              </a:solidFill>
              <a:cs typeface="Times New Roman" panose="02020603050405020304" pitchFamily="18" charset="0"/>
            </a:endParaRPr>
          </a:p>
          <a:p>
            <a:pPr algn="just"/>
            <a:r>
              <a:rPr lang="en-GB" altLang="en-US" sz="2000" dirty="0" err="1">
                <a:solidFill>
                  <a:srgbClr val="000000"/>
                </a:solidFill>
                <a:cs typeface="Times New Roman" panose="02020603050405020304" pitchFamily="18" charset="0"/>
              </a:rPr>
              <a:t>Cipherteks</a:t>
            </a:r>
            <a:r>
              <a:rPr lang="en-GB" altLang="en-US" sz="2000" dirty="0">
                <a:solidFill>
                  <a:srgbClr val="000000"/>
                </a:solidFill>
                <a:cs typeface="Times New Roman" panose="02020603050405020304" pitchFamily="18" charset="0"/>
              </a:rPr>
              <a:t>: </a:t>
            </a:r>
            <a:r>
              <a:rPr lang="en-GB" altLang="en-US" sz="2000" b="1" dirty="0">
                <a:solidFill>
                  <a:srgbClr val="000000"/>
                </a:solidFill>
                <a:latin typeface="Courier New" panose="02070309020205020404" pitchFamily="49" charset="0"/>
                <a:cs typeface="Courier New" panose="02070309020205020404" pitchFamily="49" charset="0"/>
              </a:rPr>
              <a:t>CSASXT</a:t>
            </a:r>
            <a:r>
              <a:rPr lang="en-GB" altLang="en-US" sz="2000" dirty="0">
                <a:solidFill>
                  <a:srgbClr val="000000"/>
                </a:solidFill>
                <a:latin typeface="Courier New" panose="02070309020205020404" pitchFamily="49" charset="0"/>
                <a:cs typeface="Courier New" panose="02070309020205020404" pitchFamily="49" charset="0"/>
              </a:rPr>
              <a:t>ITUKWSTGQU</a:t>
            </a:r>
            <a:r>
              <a:rPr lang="en-GB" altLang="en-US" sz="2000" b="1" dirty="0">
                <a:solidFill>
                  <a:srgbClr val="000000"/>
                </a:solidFill>
                <a:latin typeface="Courier New" panose="02070309020205020404" pitchFamily="49" charset="0"/>
                <a:cs typeface="Courier New" panose="02070309020205020404" pitchFamily="49" charset="0"/>
              </a:rPr>
              <a:t>CWYQVR</a:t>
            </a:r>
            <a:r>
              <a:rPr lang="en-GB" altLang="en-US" sz="2000" dirty="0">
                <a:solidFill>
                  <a:srgbClr val="000000"/>
                </a:solidFill>
                <a:latin typeface="Courier New" panose="02070309020205020404" pitchFamily="49" charset="0"/>
                <a:cs typeface="Courier New" panose="02070309020205020404" pitchFamily="49" charset="0"/>
              </a:rPr>
              <a:t>KWAQJB</a:t>
            </a:r>
            <a:endParaRPr lang="en-GB" altLang="en-US" sz="2000" dirty="0">
              <a:solidFill>
                <a:srgbClr val="000000"/>
              </a:solidFill>
              <a:cs typeface="Times New Roman" panose="02020603050405020304" pitchFamily="18" charset="0"/>
            </a:endParaRPr>
          </a:p>
        </p:txBody>
      </p:sp>
      <p:cxnSp>
        <p:nvCxnSpPr>
          <p:cNvPr id="6" name="Straight Connector 5">
            <a:extLst>
              <a:ext uri="{FF2B5EF4-FFF2-40B4-BE49-F238E27FC236}">
                <a16:creationId xmlns:a16="http://schemas.microsoft.com/office/drawing/2014/main" id="{8BFD6F13-B87C-4481-BB76-898E73E320DE}"/>
              </a:ext>
            </a:extLst>
          </p:cNvPr>
          <p:cNvCxnSpPr/>
          <p:nvPr/>
        </p:nvCxnSpPr>
        <p:spPr>
          <a:xfrm flipV="1">
            <a:off x="7190232" y="530691"/>
            <a:ext cx="0" cy="32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A176E8-4658-429A-8F42-7AE30AB17E42}"/>
              </a:ext>
            </a:extLst>
          </p:cNvPr>
          <p:cNvCxnSpPr>
            <a:cxnSpLocks/>
          </p:cNvCxnSpPr>
          <p:nvPr/>
        </p:nvCxnSpPr>
        <p:spPr>
          <a:xfrm flipV="1">
            <a:off x="9645157" y="530691"/>
            <a:ext cx="0" cy="348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802AE4-149C-4596-B63E-221865C4AAAA}"/>
              </a:ext>
            </a:extLst>
          </p:cNvPr>
          <p:cNvCxnSpPr>
            <a:cxnSpLocks/>
          </p:cNvCxnSpPr>
          <p:nvPr/>
        </p:nvCxnSpPr>
        <p:spPr>
          <a:xfrm>
            <a:off x="7190232" y="530691"/>
            <a:ext cx="2454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5881DC-A8E9-4ED7-A866-75607A7EAC82}"/>
              </a:ext>
            </a:extLst>
          </p:cNvPr>
          <p:cNvSpPr txBox="1"/>
          <p:nvPr/>
        </p:nvSpPr>
        <p:spPr>
          <a:xfrm>
            <a:off x="8357504" y="114717"/>
            <a:ext cx="418704" cy="369332"/>
          </a:xfrm>
          <a:prstGeom prst="rect">
            <a:avLst/>
          </a:prstGeom>
          <a:noFill/>
        </p:spPr>
        <p:txBody>
          <a:bodyPr wrap="none" rtlCol="0">
            <a:spAutoFit/>
          </a:bodyPr>
          <a:lstStyle/>
          <a:p>
            <a:r>
              <a:rPr lang="en-US" dirty="0"/>
              <a:t>16</a:t>
            </a:r>
          </a:p>
        </p:txBody>
      </p:sp>
      <p:pic>
        <p:nvPicPr>
          <p:cNvPr id="13" name="Audio 12">
            <a:hlinkClick r:id="" action="ppaction://media"/>
            <a:extLst>
              <a:ext uri="{FF2B5EF4-FFF2-40B4-BE49-F238E27FC236}">
                <a16:creationId xmlns:a16="http://schemas.microsoft.com/office/drawing/2014/main" id="{CA864EC1-576F-4366-89C5-E9891DF91E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3828125"/>
      </p:ext>
    </p:extLst>
  </p:cSld>
  <p:clrMapOvr>
    <a:masterClrMapping/>
  </p:clrMapOvr>
  <mc:AlternateContent xmlns:mc="http://schemas.openxmlformats.org/markup-compatibility/2006" xmlns:p14="http://schemas.microsoft.com/office/powerpoint/2010/main">
    <mc:Choice Requires="p14">
      <p:transition spd="slow" p14:dur="2000" advTm="48510"/>
    </mc:Choice>
    <mc:Fallback xmlns="">
      <p:transition spd="slow" advTm="48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2078" x="1287463" y="1333500"/>
          <p14:tracePt t="2093" x="1306513" y="1343025"/>
          <p14:tracePt t="2101" x="1306513" y="1360488"/>
          <p14:tracePt t="2109" x="1323975" y="1387475"/>
          <p14:tracePt t="2117" x="1333500" y="1397000"/>
          <p14:tracePt t="2125" x="1333500" y="1406525"/>
          <p14:tracePt t="2133" x="1343025" y="1416050"/>
          <p14:tracePt t="2141" x="1350963" y="1443038"/>
          <p14:tracePt t="2157" x="1360488" y="1443038"/>
          <p14:tracePt t="2175" x="1370013" y="1460500"/>
          <p14:tracePt t="2192" x="1379538" y="1470025"/>
          <p14:tracePt t="2208" x="1387475" y="1479550"/>
          <p14:tracePt t="2214" x="1397000" y="1489075"/>
          <p14:tracePt t="2223" x="1406525" y="1497013"/>
          <p14:tracePt t="2230" x="1416050" y="1506538"/>
          <p14:tracePt t="2239" x="1423988" y="1525588"/>
          <p14:tracePt t="2247" x="1443038" y="1543050"/>
          <p14:tracePt t="2255" x="1460500" y="1552575"/>
          <p14:tracePt t="2263" x="1470025" y="1570038"/>
          <p14:tracePt t="2270" x="1489075" y="1579563"/>
          <p14:tracePt t="2280" x="1516063" y="1606550"/>
          <p14:tracePt t="2286" x="1543050" y="1625600"/>
          <p14:tracePt t="2295" x="1562100" y="1652588"/>
          <p14:tracePt t="2302" x="1598613" y="1671638"/>
          <p14:tracePt t="2311" x="1652588" y="1708150"/>
          <p14:tracePt t="2318" x="1671638" y="1725613"/>
          <p14:tracePt t="2327" x="1717675" y="1762125"/>
          <p14:tracePt t="2334" x="1762125" y="1798638"/>
          <p14:tracePt t="2344" x="1827213" y="1817688"/>
          <p14:tracePt t="2350" x="1854200" y="1844675"/>
          <p14:tracePt t="2360" x="1917700" y="1871663"/>
          <p14:tracePt t="2366" x="1963738" y="1898650"/>
          <p14:tracePt t="2377" x="2000250" y="1908175"/>
          <p14:tracePt t="2382" x="2027238" y="1917700"/>
          <p14:tracePt t="2393" x="2073275" y="1927225"/>
          <p14:tracePt t="2398" x="2100263" y="1935163"/>
          <p14:tracePt t="2410" x="2136775" y="1963738"/>
          <p14:tracePt t="2414" x="2155825" y="1973263"/>
          <p14:tracePt t="2424" x="2173288" y="1973263"/>
          <p14:tracePt t="2431" x="2219325" y="2000250"/>
          <p14:tracePt t="2440" x="2236788" y="2000250"/>
          <p14:tracePt t="2447" x="2255838" y="2017713"/>
          <p14:tracePt t="2454" x="2273300" y="2027238"/>
          <p14:tracePt t="2462" x="2292350" y="2027238"/>
          <p14:tracePt t="2470" x="2319338" y="2054225"/>
          <p14:tracePt t="2478" x="2338388" y="2063750"/>
          <p14:tracePt t="2486" x="2355850" y="2073275"/>
          <p14:tracePt t="2494" x="2374900" y="2090738"/>
          <p14:tracePt t="2502" x="2419350" y="2100263"/>
          <p14:tracePt t="2511" x="2438400" y="2119313"/>
          <p14:tracePt t="2518" x="2484438" y="2146300"/>
          <p14:tracePt t="2534" x="2511425" y="2173288"/>
          <p14:tracePt t="2545" x="2530475" y="2182813"/>
          <p14:tracePt t="2550" x="2574925" y="2200275"/>
          <p14:tracePt t="2561" x="2620963" y="2219325"/>
          <p14:tracePt t="2566" x="2647950" y="2219325"/>
          <p14:tracePt t="2576" x="2676525" y="2236788"/>
          <p14:tracePt t="2582" x="2730500" y="2246313"/>
          <p14:tracePt t="2592" x="2794000" y="2246313"/>
          <p14:tracePt t="2598" x="2867025" y="2246313"/>
          <p14:tracePt t="2608" x="2959100" y="2273300"/>
          <p14:tracePt t="2614" x="3032125" y="2273300"/>
          <p14:tracePt t="2626" x="3114675" y="2273300"/>
          <p14:tracePt t="2629" x="3187700" y="2292350"/>
          <p14:tracePt t="2638" x="3241675" y="2292350"/>
          <p14:tracePt t="2645" x="3287713" y="2309813"/>
          <p14:tracePt t="2654" x="3306763" y="2309813"/>
          <p14:tracePt t="2662" x="3333750" y="2309813"/>
          <p14:tracePt t="2766" x="3351213" y="2309813"/>
          <p14:tracePt t="2944" x="3360738" y="2309813"/>
          <p14:tracePt t="2976" x="3379788" y="2309813"/>
          <p14:tracePt t="2982" x="3387725" y="2301875"/>
          <p14:tracePt t="3231" x="3397250" y="2292350"/>
          <p14:tracePt t="3262" x="3406775" y="2292350"/>
          <p14:tracePt t="3270" x="3443288" y="2292350"/>
          <p14:tracePt t="3278" x="3470275" y="2292350"/>
          <p14:tracePt t="3286" x="3506788" y="2292350"/>
          <p14:tracePt t="3296" x="3562350" y="2292350"/>
          <p14:tracePt t="3302" x="3635375" y="2292350"/>
          <p14:tracePt t="3311" x="3725863" y="2292350"/>
          <p14:tracePt t="3318" x="3854450" y="2292350"/>
          <p14:tracePt t="3327" x="3954463" y="2301875"/>
          <p14:tracePt t="3334" x="4064000" y="2301875"/>
          <p14:tracePt t="3343" x="4137025" y="2328863"/>
          <p14:tracePt t="3350" x="4173538" y="2328863"/>
          <p14:tracePt t="3439" x="4192588" y="2328863"/>
          <p14:tracePt t="3447" x="4200525" y="2328863"/>
          <p14:tracePt t="3470" x="4229100" y="2328863"/>
          <p14:tracePt t="3479" x="4256088" y="2328863"/>
          <p14:tracePt t="3494" x="4273550" y="2328863"/>
          <p14:tracePt t="3518" x="4283075" y="2328863"/>
          <p14:tracePt t="3527" x="4302125" y="2328863"/>
          <p14:tracePt t="3534" x="4329113" y="2328863"/>
          <p14:tracePt t="3546" x="4346575" y="2328863"/>
          <p14:tracePt t="3550" x="4365625" y="2328863"/>
          <p14:tracePt t="3559" x="4392613" y="2328863"/>
          <p14:tracePt t="3566" x="4411663" y="2328863"/>
          <p14:tracePt t="3579" x="4419600" y="2328863"/>
          <p14:tracePt t="3582" x="4438650" y="2328863"/>
          <p14:tracePt t="3593" x="4448175" y="2328863"/>
          <p14:tracePt t="3598" x="4456113" y="2328863"/>
          <p14:tracePt t="3646" x="4465638" y="2328863"/>
          <p14:tracePt t="3670" x="4484688" y="2328863"/>
          <p14:tracePt t="3687" x="4492625" y="2328863"/>
          <p14:tracePt t="3695" x="4511675" y="2328863"/>
          <p14:tracePt t="3702" x="4538663" y="2328863"/>
          <p14:tracePt t="3711" x="4575175" y="2328863"/>
          <p14:tracePt t="3719" x="4611688" y="2328863"/>
          <p14:tracePt t="3729" x="4621213" y="2328863"/>
          <p14:tracePt t="3735" x="4630738" y="2328863"/>
          <p14:tracePt t="3744" x="4648200" y="2328863"/>
          <p14:tracePt t="3750" x="4703763" y="2328863"/>
          <p14:tracePt t="3759" x="4794250" y="2328863"/>
          <p14:tracePt t="3765" x="4886325" y="2328863"/>
          <p14:tracePt t="3775" x="4976813" y="2328863"/>
          <p14:tracePt t="3782" x="5041900" y="2328863"/>
          <p14:tracePt t="3792" x="5049838" y="2328863"/>
          <p14:tracePt t="3808" x="5059363" y="2328863"/>
          <p14:tracePt t="3958" x="5059363" y="2319338"/>
          <p14:tracePt t="3966" x="5059363" y="2309813"/>
          <p14:tracePt t="3977" x="5049838" y="2309813"/>
          <p14:tracePt t="3983" x="5032375" y="2301875"/>
          <p14:tracePt t="3992" x="5022850" y="2301875"/>
          <p14:tracePt t="3998" x="4986338" y="2282825"/>
          <p14:tracePt t="4010" x="4976813" y="2282825"/>
          <p14:tracePt t="4054" x="4968875" y="2282825"/>
          <p14:tracePt t="4095" x="4959350" y="2273300"/>
          <p14:tracePt t="4134" x="4949825" y="2273300"/>
          <p14:tracePt t="5566" x="4949825" y="2255838"/>
          <p14:tracePt t="5575" x="4949825" y="2246313"/>
          <p14:tracePt t="5608" x="4949825" y="2236788"/>
          <p14:tracePt t="5736" x="4903788" y="2200275"/>
          <p14:tracePt t="5744" x="4886325" y="2192338"/>
          <p14:tracePt t="5750" x="4803775" y="2155825"/>
          <p14:tracePt t="5760" x="4703763" y="2119313"/>
          <p14:tracePt t="5766" x="4602163" y="2073275"/>
          <p14:tracePt t="5776" x="4090988" y="1973263"/>
          <p14:tracePt t="5782" x="3890963" y="1954213"/>
          <p14:tracePt t="5794" x="3725863" y="1871663"/>
          <p14:tracePt t="5798" x="3562350" y="1825625"/>
          <p14:tracePt t="5811" x="3479800" y="1825625"/>
          <p14:tracePt t="5816" x="3370263" y="1817688"/>
          <p14:tracePt t="5827" x="3278188" y="1817688"/>
          <p14:tracePt t="5830" x="3224213" y="1817688"/>
          <p14:tracePt t="5839" x="3205163" y="1817688"/>
          <p14:tracePt t="5846" x="3195638" y="1817688"/>
          <p14:tracePt t="5878" x="3168650" y="1817688"/>
          <p14:tracePt t="5886" x="3159125" y="1817688"/>
          <p14:tracePt t="5894" x="3132138" y="1817688"/>
          <p14:tracePt t="5902" x="3122613" y="1817688"/>
          <p14:tracePt t="5910" x="3086100" y="1817688"/>
          <p14:tracePt t="5918" x="3059113" y="1817688"/>
          <p14:tracePt t="5926" x="3032125" y="1817688"/>
          <p14:tracePt t="5934" x="3005138" y="1817688"/>
          <p14:tracePt t="5960" x="2995613" y="1817688"/>
          <p14:tracePt t="5975" x="2976563" y="1817688"/>
          <p14:tracePt t="5982" x="2968625" y="1817688"/>
          <p14:tracePt t="5992" x="2949575" y="1817688"/>
          <p14:tracePt t="5998" x="2932113" y="1798638"/>
          <p14:tracePt t="6040" x="2932113" y="1781175"/>
          <p14:tracePt t="6054" x="2932113" y="1771650"/>
          <p14:tracePt t="6063" x="2940050" y="1762125"/>
          <p14:tracePt t="6070" x="2959100" y="1762125"/>
          <p14:tracePt t="6081" x="2976563" y="1744663"/>
          <p14:tracePt t="6087" x="2986088" y="1744663"/>
          <p14:tracePt t="6094" x="3041650" y="1744663"/>
          <p14:tracePt t="6102" x="3122613" y="1735138"/>
          <p14:tracePt t="6111" x="3214688" y="1735138"/>
          <p14:tracePt t="6118" x="3306763" y="1735138"/>
          <p14:tracePt t="6128" x="3397250" y="1735138"/>
          <p14:tracePt t="6134" x="3489325" y="1735138"/>
          <p14:tracePt t="6144" x="3533775" y="1735138"/>
          <p14:tracePt t="6150" x="3543300" y="1735138"/>
          <p14:tracePt t="6176" x="3543300" y="1725613"/>
          <p14:tracePt t="6207" x="3552825" y="1716088"/>
          <p14:tracePt t="6222" x="3562350" y="1708150"/>
          <p14:tracePt t="6662" x="3562350" y="1725613"/>
          <p14:tracePt t="6694" x="3570288" y="1735138"/>
          <p14:tracePt t="6726" x="3579813" y="1735138"/>
          <p14:tracePt t="6735" x="3589338" y="1735138"/>
          <p14:tracePt t="6744" x="3598863" y="1735138"/>
          <p14:tracePt t="6751" x="3635375" y="1744663"/>
          <p14:tracePt t="6760" x="3643313" y="1744663"/>
          <p14:tracePt t="6766" x="3652838" y="1744663"/>
          <p14:tracePt t="6839" x="3662363" y="1744663"/>
          <p14:tracePt t="7094" x="3689350" y="1744663"/>
          <p14:tracePt t="7102" x="3752850" y="1781175"/>
          <p14:tracePt t="7111" x="3798888" y="1798638"/>
          <p14:tracePt t="7118" x="3871913" y="1808163"/>
          <p14:tracePt t="7127" x="3971925" y="1854200"/>
          <p14:tracePt t="7134" x="4027488" y="1854200"/>
          <p14:tracePt t="7143" x="4044950" y="1871663"/>
          <p14:tracePt t="7150" x="4054475" y="1871663"/>
          <p14:tracePt t="7326" x="4054475" y="1881188"/>
          <p14:tracePt t="7470" x="4064000" y="1871663"/>
          <p14:tracePt t="7479" x="4083050" y="1854200"/>
          <p14:tracePt t="7486" x="4110038" y="1844675"/>
          <p14:tracePt t="7495" x="4137025" y="1825625"/>
          <p14:tracePt t="7502" x="4156075" y="1817688"/>
          <p14:tracePt t="7855" x="4192588" y="1817688"/>
          <p14:tracePt t="7862" x="4219575" y="1825625"/>
          <p14:tracePt t="7870" x="4246563" y="1825625"/>
          <p14:tracePt t="7879" x="4283075" y="1844675"/>
          <p14:tracePt t="7896" x="4302125" y="1844675"/>
          <p14:tracePt t="7911" x="4310063" y="1844675"/>
          <p14:tracePt t="7944" x="4319588" y="1854200"/>
          <p14:tracePt t="8151" x="4338638" y="1854200"/>
          <p14:tracePt t="8159" x="4392613" y="1854200"/>
          <p14:tracePt t="8166" x="4402138" y="1854200"/>
          <p14:tracePt t="8176" x="4411663" y="1854200"/>
          <p14:tracePt t="8198" x="4419600" y="1854200"/>
          <p14:tracePt t="8214" x="4438650" y="1854200"/>
          <p14:tracePt t="8254" x="4448175" y="1854200"/>
          <p14:tracePt t="9441" x="4456113" y="1854200"/>
          <p14:tracePt t="9454" x="4475163" y="1817688"/>
          <p14:tracePt t="9462" x="4502150" y="1798638"/>
          <p14:tracePt t="9470" x="4575175" y="1798638"/>
          <p14:tracePt t="9478" x="4648200" y="1789113"/>
          <p14:tracePt t="9486" x="4730750" y="1762125"/>
          <p14:tracePt t="9496" x="4803775" y="1744663"/>
          <p14:tracePt t="9502" x="4968875" y="1735138"/>
          <p14:tracePt t="9513" x="5151438" y="1716088"/>
          <p14:tracePt t="9518" x="5278438" y="1716088"/>
          <p14:tracePt t="9527" x="5341938" y="1689100"/>
          <p14:tracePt t="9545" x="5351463" y="1679575"/>
          <p14:tracePt t="9550" x="5370513" y="1679575"/>
          <p14:tracePt t="9562" x="5397500" y="1652588"/>
          <p14:tracePt t="9566" x="5407025" y="1652588"/>
          <p14:tracePt t="9578" x="5414963" y="1652588"/>
          <p14:tracePt t="9582" x="5424488" y="1652588"/>
          <p14:tracePt t="9593" x="5443538" y="1635125"/>
          <p14:tracePt t="9610" x="5443538" y="1625600"/>
          <p14:tracePt t="9625" x="5461000" y="1606550"/>
          <p14:tracePt t="9639" x="5470525" y="1606550"/>
          <p14:tracePt t="9646" x="5480050" y="1606550"/>
          <p14:tracePt t="9654" x="5497513" y="1598613"/>
          <p14:tracePt t="9670" x="5507038" y="1598613"/>
          <p14:tracePt t="9678" x="5524500" y="1579563"/>
          <p14:tracePt t="9695" x="5534025" y="1579563"/>
          <p14:tracePt t="9702" x="5543550" y="1579563"/>
          <p14:tracePt t="9711" x="5589588" y="1543050"/>
          <p14:tracePt t="9718" x="5634038" y="1533525"/>
          <p14:tracePt t="9727" x="5699125" y="1497013"/>
          <p14:tracePt t="9734" x="5799138" y="1452563"/>
          <p14:tracePt t="9746" x="5899150" y="1397000"/>
          <p14:tracePt t="9750" x="5991225" y="1350963"/>
          <p14:tracePt t="9763" x="6091238" y="1296988"/>
          <p14:tracePt t="9768" x="6191250" y="1250950"/>
          <p14:tracePt t="9775" x="6237288" y="1214438"/>
          <p14:tracePt t="9782" x="6256338" y="1196975"/>
          <p14:tracePt t="9793" x="6264275" y="1187450"/>
          <p14:tracePt t="9814" x="6273800" y="1187450"/>
          <p14:tracePt t="9825" x="6319838" y="1168400"/>
          <p14:tracePt t="9831" x="6438900" y="1204913"/>
          <p14:tracePt t="9839" x="6694488" y="1223963"/>
          <p14:tracePt t="9847" x="7086600" y="1287463"/>
          <p14:tracePt t="9854" x="7662863" y="1370013"/>
          <p14:tracePt t="9864" x="8347075" y="1443038"/>
          <p14:tracePt t="9870" x="9178925" y="1525588"/>
          <p14:tracePt t="9878" x="9899650" y="1662113"/>
          <p14:tracePt t="9886" x="10547350" y="1744663"/>
          <p14:tracePt t="9896" x="11352213" y="1854200"/>
          <p14:tracePt t="9902" x="12063413" y="1898650"/>
          <p14:tracePt t="10127" x="11561763" y="1908175"/>
          <p14:tracePt t="10134" x="11233150" y="1825625"/>
          <p14:tracePt t="10143" x="10848975" y="1698625"/>
          <p14:tracePt t="10150" x="10510838" y="1589088"/>
          <p14:tracePt t="10160" x="10182225" y="1506538"/>
          <p14:tracePt t="10166" x="9926638" y="1452563"/>
          <p14:tracePt t="10177" x="9790113" y="1406525"/>
          <p14:tracePt t="10183" x="9698038" y="1397000"/>
          <p14:tracePt t="10193" x="9680575" y="1387475"/>
          <p14:tracePt t="10210" x="9671050" y="1387475"/>
          <p14:tracePt t="10277" x="9653588" y="1387475"/>
          <p14:tracePt t="10285" x="9617075" y="1360488"/>
          <p14:tracePt t="10294" x="9478963" y="1306513"/>
          <p14:tracePt t="10301" x="9159875" y="1223963"/>
          <p14:tracePt t="10310" x="8940800" y="1177925"/>
          <p14:tracePt t="10317" x="8685213" y="1123950"/>
          <p14:tracePt t="10326" x="8393113" y="1068388"/>
          <p14:tracePt t="10333" x="8128000" y="968375"/>
          <p14:tracePt t="10342" x="7908925" y="912813"/>
          <p14:tracePt t="10349" x="7634288" y="903288"/>
          <p14:tracePt t="10359" x="7451725" y="849313"/>
          <p14:tracePt t="10366" x="7305675" y="849313"/>
          <p14:tracePt t="10375" x="7215188" y="849313"/>
          <p14:tracePt t="10382" x="7169150" y="849313"/>
          <p14:tracePt t="10470" x="7142163" y="849313"/>
          <p14:tracePt t="10479" x="7132638" y="849313"/>
          <p14:tracePt t="10486" x="7113588" y="849313"/>
          <p14:tracePt t="10495" x="7096125" y="876300"/>
          <p14:tracePt t="10502" x="7086600" y="895350"/>
          <p14:tracePt t="10512" x="7069138" y="912813"/>
          <p14:tracePt t="10527" x="7069138" y="931863"/>
          <p14:tracePt t="10550" x="7069138" y="949325"/>
          <p14:tracePt t="10579" x="7069138" y="958850"/>
          <p14:tracePt t="10593" x="7069138" y="976313"/>
          <p14:tracePt t="10598" x="7069138" y="985838"/>
          <p14:tracePt t="10609" x="7069138" y="995363"/>
          <p14:tracePt t="10614" x="7086600" y="1004888"/>
          <p14:tracePt t="10630" x="7096125" y="1004888"/>
          <p14:tracePt t="10640" x="7105650" y="1004888"/>
          <p14:tracePt t="10647" x="7113588" y="1014413"/>
          <p14:tracePt t="10663" x="7123113" y="1014413"/>
          <p14:tracePt t="10678" x="7132638" y="1022350"/>
          <p14:tracePt t="10758" x="7142163" y="1031875"/>
          <p14:tracePt t="10824" x="7150100" y="1041400"/>
          <p14:tracePt t="10911" x="7150100" y="1050925"/>
          <p14:tracePt t="10927" x="7150100" y="1058863"/>
          <p14:tracePt t="10943" x="7150100" y="1068388"/>
          <p14:tracePt t="11518" x="7150100" y="1077913"/>
          <p14:tracePt t="11527" x="7169150" y="1087438"/>
          <p14:tracePt t="11543" x="7178675" y="1095375"/>
          <p14:tracePt t="11550" x="7186613" y="1104900"/>
          <p14:tracePt t="12414" x="7196138" y="1104900"/>
          <p14:tracePt t="12424" x="7215188" y="1104900"/>
          <p14:tracePt t="12430" x="7223125" y="1104900"/>
          <p14:tracePt t="12439" x="7242175" y="1104900"/>
          <p14:tracePt t="12608" x="7251700" y="1104900"/>
          <p14:tracePt t="12625" x="7269163" y="1114425"/>
          <p14:tracePt t="12663" x="7296150" y="1114425"/>
          <p14:tracePt t="12670" x="7324725" y="1114425"/>
          <p14:tracePt t="12679" x="7351713" y="1131888"/>
          <p14:tracePt t="12686" x="7424738" y="1141413"/>
          <p14:tracePt t="12695" x="7480300" y="1141413"/>
          <p14:tracePt t="12702" x="7534275" y="1141413"/>
          <p14:tracePt t="12711" x="7597775" y="1168400"/>
          <p14:tracePt t="12718" x="7653338" y="1168400"/>
          <p14:tracePt t="12727" x="7716838" y="1177925"/>
          <p14:tracePt t="12735" x="7772400" y="1177925"/>
          <p14:tracePt t="12743" x="7799388" y="1177925"/>
          <p14:tracePt t="12750" x="7816850" y="1177925"/>
          <p14:tracePt t="12758" x="7835900" y="1177925"/>
          <p14:tracePt t="12775" x="7853363" y="1177925"/>
          <p14:tracePt t="12825" x="7862888" y="1177925"/>
          <p14:tracePt t="12830" x="7881938" y="1177925"/>
          <p14:tracePt t="12838" x="7889875" y="1177925"/>
          <p14:tracePt t="12846" x="7908925" y="1177925"/>
          <p14:tracePt t="12854" x="7945438" y="1177925"/>
          <p14:tracePt t="12862" x="7981950" y="1177925"/>
          <p14:tracePt t="12870" x="8035925" y="1177925"/>
          <p14:tracePt t="12878" x="8101013" y="1168400"/>
          <p14:tracePt t="12886" x="8174038" y="1168400"/>
          <p14:tracePt t="12894" x="8247063" y="1168400"/>
          <p14:tracePt t="12902" x="8301038" y="1168400"/>
          <p14:tracePt t="12910" x="8366125" y="1168400"/>
          <p14:tracePt t="12918" x="8420100" y="1168400"/>
          <p14:tracePt t="12926" x="8512175" y="1168400"/>
          <p14:tracePt t="12934" x="8566150" y="1168400"/>
          <p14:tracePt t="12944" x="8621713" y="1168400"/>
          <p14:tracePt t="12950" x="8675688" y="1168400"/>
          <p14:tracePt t="12959" x="8721725" y="1168400"/>
          <p14:tracePt t="12966" x="8758238" y="1168400"/>
          <p14:tracePt t="12975" x="8794750" y="1168400"/>
          <p14:tracePt t="12982" x="8812213" y="1168400"/>
          <p14:tracePt t="12993" x="8821738" y="1168400"/>
          <p14:tracePt t="12998" x="8840788" y="1168400"/>
          <p14:tracePt t="13008" x="8848725" y="1168400"/>
          <p14:tracePt t="13038" x="8877300" y="1160463"/>
          <p14:tracePt t="13046" x="8885238" y="1150938"/>
          <p14:tracePt t="13054" x="8904288" y="1150938"/>
          <p14:tracePt t="13062" x="8940800" y="1150938"/>
          <p14:tracePt t="13070" x="8977313" y="1150938"/>
          <p14:tracePt t="13078" x="9013825" y="1150938"/>
          <p14:tracePt t="13087" x="9050338" y="1150938"/>
          <p14:tracePt t="13094" x="9086850" y="1150938"/>
          <p14:tracePt t="13102" x="9123363" y="1150938"/>
          <p14:tracePt t="13111" x="9169400" y="1150938"/>
          <p14:tracePt t="13118" x="9186863" y="1150938"/>
          <p14:tracePt t="13126" x="9205913" y="1150938"/>
          <p14:tracePt t="13134" x="9215438" y="1150938"/>
          <p14:tracePt t="13230" x="9223375" y="1150938"/>
          <p14:tracePt t="13278" x="9242425" y="1150938"/>
          <p14:tracePt t="13295" x="9251950" y="1141413"/>
          <p14:tracePt t="13302" x="9269413" y="1141413"/>
          <p14:tracePt t="13310" x="9296400" y="1141413"/>
          <p14:tracePt t="13318" x="9324975" y="1141413"/>
          <p14:tracePt t="13328" x="9369425" y="1141413"/>
          <p14:tracePt t="13334" x="9405938" y="1141413"/>
          <p14:tracePt t="13345" x="9461500" y="1141413"/>
          <p14:tracePt t="13350" x="9534525" y="1141413"/>
          <p14:tracePt t="13362" x="9607550" y="1141413"/>
          <p14:tracePt t="13366" x="9671050" y="1141413"/>
          <p14:tracePt t="13376" x="9726613" y="1141413"/>
          <p14:tracePt t="13382" x="9763125" y="1141413"/>
          <p14:tracePt t="13393" x="9809163" y="1141413"/>
          <p14:tracePt t="13409" x="9826625" y="1141413"/>
          <p14:tracePt t="13583" x="9845675" y="1131888"/>
          <p14:tracePt t="13608" x="9853613" y="1123950"/>
          <p14:tracePt t="13638" x="9882188" y="1123950"/>
          <p14:tracePt t="13646" x="9918700" y="1123950"/>
          <p14:tracePt t="13655" x="9926638" y="1123950"/>
          <p14:tracePt t="13662" x="9963150" y="1123950"/>
          <p14:tracePt t="13670" x="9982200" y="1123950"/>
          <p14:tracePt t="13678" x="9991725" y="1123950"/>
          <p14:tracePt t="13686" x="10028238" y="1123950"/>
          <p14:tracePt t="13695" x="10045700" y="1123950"/>
          <p14:tracePt t="13810" x="10064750" y="1123950"/>
          <p14:tracePt t="13826" x="10072688" y="1123950"/>
          <p14:tracePt t="13838" x="10101263" y="1123950"/>
          <p14:tracePt t="13846" x="10128250" y="1114425"/>
          <p14:tracePt t="13870" x="10145713" y="1114425"/>
          <p14:tracePt t="13878" x="10174288" y="1114425"/>
          <p14:tracePt t="13887" x="10182225" y="1114425"/>
          <p14:tracePt t="13895" x="10201275" y="1095375"/>
          <p14:tracePt t="13935" x="10210800" y="1095375"/>
          <p14:tracePt t="14471" x="10201275" y="1095375"/>
          <p14:tracePt t="14478" x="10191750" y="1095375"/>
          <p14:tracePt t="14486" x="10155238" y="1095375"/>
          <p14:tracePt t="14495" x="10137775" y="1095375"/>
          <p14:tracePt t="14503" x="10109200" y="1095375"/>
          <p14:tracePt t="14510" x="10055225" y="1095375"/>
          <p14:tracePt t="14518" x="9982200" y="1095375"/>
          <p14:tracePt t="14527" x="9890125" y="1095375"/>
          <p14:tracePt t="14534" x="9799638" y="1095375"/>
          <p14:tracePt t="14545" x="9726613" y="1095375"/>
          <p14:tracePt t="14550" x="9342438" y="1095375"/>
          <p14:tracePt t="14561" x="9178925" y="1095375"/>
          <p14:tracePt t="14566" x="9013825" y="1095375"/>
          <p14:tracePt t="14578" x="8848725" y="1095375"/>
          <p14:tracePt t="14582" x="8739188" y="1095375"/>
          <p14:tracePt t="14593" x="8658225" y="1123950"/>
          <p14:tracePt t="14598" x="8585200" y="1123950"/>
          <p14:tracePt t="14611" x="8548688" y="1131888"/>
          <p14:tracePt t="14627" x="8529638" y="1131888"/>
          <p14:tracePt t="14630" x="8520113" y="1131888"/>
          <p14:tracePt t="14639" x="8493125" y="1150938"/>
          <p14:tracePt t="14646" x="8475663" y="1160463"/>
          <p14:tracePt t="14654" x="8456613" y="1168400"/>
          <p14:tracePt t="14662" x="8393113" y="1196975"/>
          <p14:tracePt t="14670" x="8366125" y="1214438"/>
          <p14:tracePt t="14680" x="8310563" y="1223963"/>
          <p14:tracePt t="14686" x="8264525" y="1260475"/>
          <p14:tracePt t="14694" x="8220075" y="1287463"/>
          <p14:tracePt t="14703" x="8154988" y="1323975"/>
          <p14:tracePt t="14711" x="8118475" y="1343025"/>
          <p14:tracePt t="14718" x="8101013" y="1360488"/>
          <p14:tracePt t="14726" x="8072438" y="1397000"/>
          <p14:tracePt t="14734" x="8035925" y="1423988"/>
          <p14:tracePt t="14743" x="8018463" y="1443038"/>
          <p14:tracePt t="14750" x="7981950" y="1489075"/>
          <p14:tracePt t="14760" x="7962900" y="1533525"/>
          <p14:tracePt t="14766" x="7954963" y="1570038"/>
          <p14:tracePt t="14777" x="7926388" y="1606550"/>
          <p14:tracePt t="14784" x="7918450" y="1643063"/>
          <p14:tracePt t="14794" x="7899400" y="1698625"/>
          <p14:tracePt t="14798" x="7889875" y="1744663"/>
          <p14:tracePt t="14810" x="7862888" y="1762125"/>
          <p14:tracePt t="14814" x="7853363" y="1789113"/>
          <p14:tracePt t="14826" x="7845425" y="1835150"/>
          <p14:tracePt t="14830" x="7835900" y="1862138"/>
          <p14:tracePt t="14838" x="7826375" y="1935163"/>
          <p14:tracePt t="14846" x="7826375" y="1973263"/>
          <p14:tracePt t="14854" x="7826375" y="2027238"/>
          <p14:tracePt t="14862" x="7826375" y="2100263"/>
          <p14:tracePt t="14871" x="7826375" y="2182813"/>
          <p14:tracePt t="14879" x="7826375" y="2236788"/>
          <p14:tracePt t="14889" x="7799388" y="2282825"/>
          <p14:tracePt t="14895" x="7799388" y="2309813"/>
          <p14:tracePt t="14902" x="7799388" y="2365375"/>
          <p14:tracePt t="14912" x="7799388" y="2392363"/>
          <p14:tracePt t="14919" x="7799388" y="2438400"/>
          <p14:tracePt t="14927" x="7799388" y="2501900"/>
          <p14:tracePt t="14934" x="7799388" y="2528888"/>
          <p14:tracePt t="14944" x="7799388" y="2538413"/>
          <p14:tracePt t="14950" x="7799388" y="2557463"/>
          <p14:tracePt t="14977" x="7816850" y="2565400"/>
          <p14:tracePt t="15102" x="7816850" y="2584450"/>
          <p14:tracePt t="15111" x="7816850" y="2601913"/>
          <p14:tracePt t="15118" x="7853363" y="2620963"/>
          <p14:tracePt t="15130" x="7908925" y="2647950"/>
          <p14:tracePt t="15136" x="7962900" y="2657475"/>
          <p14:tracePt t="15144" x="8045450" y="2684463"/>
          <p14:tracePt t="15152" x="8137525" y="2693988"/>
          <p14:tracePt t="15160" x="8237538" y="2693988"/>
          <p14:tracePt t="15167" x="8329613" y="2720975"/>
          <p14:tracePt t="15176" x="8420100" y="2740025"/>
          <p14:tracePt t="15182" x="8502650" y="2740025"/>
          <p14:tracePt t="15194" x="8575675" y="2740025"/>
          <p14:tracePt t="15199" x="8621713" y="2757488"/>
          <p14:tracePt t="15211" x="8639175" y="2757488"/>
          <p14:tracePt t="15225" x="8648700" y="2767013"/>
          <p14:tracePt t="15328" x="8648700" y="2776538"/>
          <p14:tracePt t="15409" x="8648700" y="2784475"/>
          <p14:tracePt t="17830" x="8648700" y="2767013"/>
          <p14:tracePt t="17838" x="8648700" y="2711450"/>
          <p14:tracePt t="17846" x="8648700" y="2638425"/>
          <p14:tracePt t="17854" x="8648700" y="2547938"/>
          <p14:tracePt t="17862" x="8648700" y="2474913"/>
          <p14:tracePt t="17870" x="8612188" y="2319338"/>
          <p14:tracePt t="17879" x="8585200" y="2209800"/>
          <p14:tracePt t="17887" x="8539163" y="2073275"/>
          <p14:tracePt t="17896" x="8512175" y="1963738"/>
          <p14:tracePt t="17902" x="8475663" y="1844675"/>
          <p14:tracePt t="17910" x="8393113" y="1716088"/>
          <p14:tracePt t="17918" x="8383588" y="1652588"/>
          <p14:tracePt t="17927" x="8366125" y="1625600"/>
          <p14:tracePt t="17934" x="8356600" y="1589088"/>
          <p14:tracePt t="17944" x="8356600" y="1562100"/>
          <p14:tracePt t="17963" x="8337550" y="1525588"/>
          <p14:tracePt t="17966" x="8337550" y="1516063"/>
          <p14:tracePt t="17977" x="8329613" y="1506538"/>
          <p14:tracePt t="17982" x="8329613" y="1497013"/>
          <p14:tracePt t="17993" x="8329613" y="1460500"/>
          <p14:tracePt t="18009" x="8310563" y="1416050"/>
          <p14:tracePt t="18014" x="8301038" y="1416050"/>
          <p14:tracePt t="18025" x="8283575" y="1397000"/>
          <p14:tracePt t="18030" x="8264525" y="1370013"/>
          <p14:tracePt t="18038" x="8237538" y="1343025"/>
          <p14:tracePt t="18047" x="8210550" y="1323975"/>
          <p14:tracePt t="18054" x="8191500" y="1306513"/>
          <p14:tracePt t="18064" x="8154988" y="1270000"/>
          <p14:tracePt t="18070" x="8118475" y="1250950"/>
          <p14:tracePt t="18078" x="8091488" y="1241425"/>
          <p14:tracePt t="18118" x="8081963" y="1241425"/>
          <p14:tracePt t="18128" x="8072438" y="1241425"/>
          <p14:tracePt t="18134" x="8018463" y="1241425"/>
          <p14:tracePt t="18143" x="7981950" y="1214438"/>
          <p14:tracePt t="18150" x="7899400" y="1214438"/>
          <p14:tracePt t="18160" x="7826375" y="1204913"/>
          <p14:tracePt t="18166" x="7753350" y="1204913"/>
          <p14:tracePt t="18176" x="7699375" y="1204913"/>
          <p14:tracePt t="18182" x="7653338" y="1204913"/>
          <p14:tracePt t="18193" x="7597775" y="1204913"/>
          <p14:tracePt t="18197" x="7570788" y="1204913"/>
          <p14:tracePt t="18208" x="7553325" y="1204913"/>
          <p14:tracePt t="18213" x="7534275" y="1204913"/>
          <p14:tracePt t="18222" x="7516813" y="1204913"/>
          <p14:tracePt t="18269" x="7507288" y="1204913"/>
          <p14:tracePt t="18303" x="7497763" y="1204913"/>
          <p14:tracePt t="18327" x="7488238" y="1204913"/>
          <p14:tracePt t="18334" x="7470775" y="1204913"/>
          <p14:tracePt t="18345" x="7461250" y="1204913"/>
          <p14:tracePt t="18350" x="7443788" y="1204913"/>
          <p14:tracePt t="18360" x="7434263" y="1204913"/>
          <p14:tracePt t="18366" x="7424738" y="1204913"/>
          <p14:tracePt t="18966" x="7415213" y="1196975"/>
          <p14:tracePt t="18982" x="7415213" y="1187450"/>
          <p14:tracePt t="19014" x="7415213" y="1168400"/>
          <p14:tracePt t="19095" x="7415213" y="1160463"/>
          <p14:tracePt t="19102" x="7434263" y="1150938"/>
          <p14:tracePt t="19111" x="7461250" y="1150938"/>
          <p14:tracePt t="19118" x="7488238" y="1150938"/>
          <p14:tracePt t="19127" x="7543800" y="1150938"/>
          <p14:tracePt t="19135" x="7616825" y="1150938"/>
          <p14:tracePt t="19144" x="7662863" y="1150938"/>
          <p14:tracePt t="19150" x="7716838" y="1150938"/>
          <p14:tracePt t="19162" x="7753350" y="1150938"/>
          <p14:tracePt t="19166" x="7780338" y="1150938"/>
          <p14:tracePt t="19176" x="7816850" y="1141413"/>
          <p14:tracePt t="19182" x="7845425" y="1141413"/>
          <p14:tracePt t="19198" x="7862888" y="1141413"/>
          <p14:tracePt t="19216" x="7872413" y="1141413"/>
          <p14:tracePt t="19225" x="7881938" y="1131888"/>
          <p14:tracePt t="19255" x="7881938" y="1123950"/>
          <p14:tracePt t="19264" x="7889875" y="1123950"/>
          <p14:tracePt t="19270" x="7908925" y="1123950"/>
          <p14:tracePt t="19279" x="7935913" y="1123950"/>
          <p14:tracePt t="19286" x="7981950" y="1123950"/>
          <p14:tracePt t="19296" x="8018463" y="1123950"/>
          <p14:tracePt t="19302" x="8072438" y="1123950"/>
          <p14:tracePt t="19311" x="8118475" y="1123950"/>
          <p14:tracePt t="19318" x="8201025" y="1114425"/>
          <p14:tracePt t="19328" x="8301038" y="1087438"/>
          <p14:tracePt t="19334" x="8374063" y="1087438"/>
          <p14:tracePt t="19345" x="8447088" y="1087438"/>
          <p14:tracePt t="19350" x="8539163" y="1087438"/>
          <p14:tracePt t="19359" x="8629650" y="1087438"/>
          <p14:tracePt t="19366" x="8721725" y="1087438"/>
          <p14:tracePt t="19377" x="8904288" y="1087438"/>
          <p14:tracePt t="19382" x="8950325" y="1087438"/>
          <p14:tracePt t="19394" x="9023350" y="1087438"/>
          <p14:tracePt t="19398" x="9050338" y="1104900"/>
          <p14:tracePt t="19424" x="9059863" y="1104900"/>
          <p14:tracePt t="19439" x="9077325" y="1087438"/>
          <p14:tracePt t="19471" x="9086850" y="1077913"/>
          <p14:tracePt t="19494" x="9123363" y="1077913"/>
          <p14:tracePt t="19502" x="9159875" y="1077913"/>
          <p14:tracePt t="19511" x="9186863" y="1077913"/>
          <p14:tracePt t="19518" x="9251950" y="1058863"/>
          <p14:tracePt t="19529" x="9278938" y="1058863"/>
          <p14:tracePt t="19534" x="9305925" y="1058863"/>
          <p14:tracePt t="19545" x="9332913" y="1058863"/>
          <p14:tracePt t="19550" x="9369425" y="1058863"/>
          <p14:tracePt t="19561" x="9378950" y="1058863"/>
          <p14:tracePt t="20398" x="9332913" y="1058863"/>
          <p14:tracePt t="20408" x="9259888" y="1058863"/>
          <p14:tracePt t="20414" x="9215438" y="1087438"/>
          <p14:tracePt t="20427" x="9178925" y="1087438"/>
          <p14:tracePt t="20431" x="9059863" y="1123950"/>
          <p14:tracePt t="20438" x="8921750" y="1168400"/>
          <p14:tracePt t="20446" x="8775700" y="1196975"/>
          <p14:tracePt t="20454" x="8612188" y="1260475"/>
          <p14:tracePt t="20464" x="8420100" y="1306513"/>
          <p14:tracePt t="20470" x="8256588" y="1350963"/>
          <p14:tracePt t="20479" x="8108950" y="1397000"/>
          <p14:tracePt t="20486" x="7954963" y="1470025"/>
          <p14:tracePt t="20495" x="7789863" y="1533525"/>
          <p14:tracePt t="20502" x="7689850" y="1562100"/>
          <p14:tracePt t="20512" x="7561263" y="1606550"/>
          <p14:tracePt t="20518" x="7480300" y="1643063"/>
          <p14:tracePt t="20527" x="7397750" y="1679575"/>
          <p14:tracePt t="20534" x="7278688" y="1725613"/>
          <p14:tracePt t="20545" x="7196138" y="1771650"/>
          <p14:tracePt t="20551" x="7105650" y="1808163"/>
          <p14:tracePt t="20560" x="6950075" y="1854200"/>
          <p14:tracePt t="20566" x="6858000" y="1898650"/>
          <p14:tracePt t="20576" x="6721475" y="1954213"/>
          <p14:tracePt t="20582" x="6584950" y="2000250"/>
          <p14:tracePt t="20591" x="6475413" y="2073275"/>
          <p14:tracePt t="20598" x="6356350" y="2119313"/>
          <p14:tracePt t="20609" x="6219825" y="2163763"/>
          <p14:tracePt t="20614" x="6091238" y="2219325"/>
          <p14:tracePt t="20622" x="5918200" y="2265363"/>
          <p14:tracePt t="20630" x="5789613" y="2338388"/>
          <p14:tracePt t="20638" x="5634038" y="2401888"/>
          <p14:tracePt t="20645" x="5470525" y="2474913"/>
          <p14:tracePt t="20654" x="5314950" y="2520950"/>
          <p14:tracePt t="20662" x="5151438" y="2565400"/>
          <p14:tracePt t="20670" x="5041900" y="2584450"/>
          <p14:tracePt t="20678" x="4922838" y="2630488"/>
          <p14:tracePt t="20686" x="4840288" y="2647950"/>
          <p14:tracePt t="20694" x="4767263" y="2667000"/>
          <p14:tracePt t="20702" x="4721225" y="2684463"/>
          <p14:tracePt t="20711" x="4703763" y="2693988"/>
          <p14:tracePt t="20718" x="4684713" y="2711450"/>
          <p14:tracePt t="20727" x="4657725" y="2730500"/>
          <p14:tracePt t="20734" x="4648200" y="2730500"/>
          <p14:tracePt t="20743" x="4621213" y="2747963"/>
          <p14:tracePt t="20750" x="4584700" y="2757488"/>
          <p14:tracePt t="20759" x="4529138" y="2794000"/>
          <p14:tracePt t="20766" x="4502150" y="2813050"/>
          <p14:tracePt t="20775" x="4465638" y="2820988"/>
          <p14:tracePt t="20782" x="4429125" y="2840038"/>
          <p14:tracePt t="20793" x="4411663" y="2849563"/>
          <p14:tracePt t="20798" x="4392613" y="2849563"/>
          <p14:tracePt t="20808" x="4356100" y="2857500"/>
          <p14:tracePt t="20814" x="4346575" y="2867025"/>
          <p14:tracePt t="20823" x="4329113" y="2876550"/>
          <p14:tracePt t="20830" x="4302125" y="2894013"/>
          <p14:tracePt t="20838" x="4302125" y="2903538"/>
          <p14:tracePt t="20846" x="4273550" y="2922588"/>
          <p14:tracePt t="20854" x="4246563" y="2940050"/>
          <p14:tracePt t="20862" x="4229100" y="2949575"/>
          <p14:tracePt t="20870" x="4200525" y="2976563"/>
          <p14:tracePt t="20878" x="4173538" y="2995613"/>
          <p14:tracePt t="20887" x="4127500" y="3032125"/>
          <p14:tracePt t="20894" x="4090988" y="3049588"/>
          <p14:tracePt t="20902" x="4064000" y="3059113"/>
          <p14:tracePt t="20911" x="4017963" y="3095625"/>
          <p14:tracePt t="20918" x="3971925" y="3105150"/>
          <p14:tracePt t="20927" x="3944938" y="3122613"/>
          <p14:tracePt t="20945" x="3844925" y="3159125"/>
          <p14:tracePt t="20950" x="3817938" y="3159125"/>
          <p14:tracePt t="20959" x="3762375" y="3178175"/>
          <p14:tracePt t="20966" x="3716338" y="3195638"/>
          <p14:tracePt t="20975" x="3679825" y="3195638"/>
          <p14:tracePt t="20982" x="3616325" y="3214688"/>
          <p14:tracePt t="20992" x="3579813" y="3214688"/>
          <p14:tracePt t="20998" x="3525838" y="3214688"/>
          <p14:tracePt t="21008" x="3452813" y="3214688"/>
          <p14:tracePt t="21014" x="3387725" y="3214688"/>
          <p14:tracePt t="21022" x="3333750" y="3214688"/>
          <p14:tracePt t="21030" x="3278188" y="3214688"/>
          <p14:tracePt t="21038" x="3251200" y="3214688"/>
          <p14:tracePt t="21046" x="3224213" y="3214688"/>
          <p14:tracePt t="21054" x="3187700" y="3214688"/>
          <p14:tracePt t="21062" x="3168650" y="3214688"/>
          <p14:tracePt t="21086" x="3141663" y="3224213"/>
          <p14:tracePt t="21102" x="3122613" y="3224213"/>
          <p14:tracePt t="21110" x="3105150" y="3232150"/>
          <p14:tracePt t="21118" x="3095625" y="3241675"/>
          <p14:tracePt t="21182" x="3086100" y="3241675"/>
          <p14:tracePt t="21209" x="3078163" y="3251200"/>
          <p14:tracePt t="21214" x="3068638" y="3251200"/>
          <p14:tracePt t="21230" x="3059113" y="3251200"/>
          <p14:tracePt t="21254" x="3049588" y="3268663"/>
          <p14:tracePt t="21264" x="3041650" y="3268663"/>
          <p14:tracePt t="21270" x="3022600" y="3278188"/>
          <p14:tracePt t="21279" x="3013075" y="3278188"/>
          <p14:tracePt t="21286" x="2995613" y="3278188"/>
          <p14:tracePt t="21297" x="2968625" y="3278188"/>
          <p14:tracePt t="21302" x="2949575" y="3278188"/>
          <p14:tracePt t="21312" x="2932113" y="3278188"/>
          <p14:tracePt t="21318" x="2903538" y="3278188"/>
          <p14:tracePt t="21327" x="2876550" y="3278188"/>
          <p14:tracePt t="21334" x="2849563" y="3278188"/>
          <p14:tracePt t="21344" x="2813050" y="3278188"/>
          <p14:tracePt t="21349" x="2786063" y="3278188"/>
          <p14:tracePt t="21359" x="2757488" y="3278188"/>
          <p14:tracePt t="21365" x="2730500" y="3278188"/>
          <p14:tracePt t="21375" x="2713038" y="3278188"/>
          <p14:tracePt t="21381" x="2703513" y="3278188"/>
          <p14:tracePt t="21559" x="2684463" y="3278188"/>
          <p14:tracePt t="21646" x="2676525" y="3278188"/>
          <p14:tracePt t="21662" x="2657475" y="3278188"/>
          <p14:tracePt t="21742" x="2647950" y="3287713"/>
          <p14:tracePt t="22214" x="2647950" y="3305175"/>
          <p14:tracePt t="22230" x="2647950" y="3324225"/>
          <p14:tracePt t="22254" x="2667000" y="3324225"/>
          <p14:tracePt t="22271" x="2684463" y="3341688"/>
          <p14:tracePt t="22350" x="2693988" y="3341688"/>
          <p14:tracePt t="22414" x="2703513" y="3341688"/>
          <p14:tracePt t="22478" x="2713038" y="3341688"/>
          <p14:tracePt t="22486" x="2720975" y="3341688"/>
          <p14:tracePt t="22512" x="2740025" y="3341688"/>
          <p14:tracePt t="22527" x="2749550" y="3341688"/>
          <p14:tracePt t="22543" x="2767013" y="3341688"/>
          <p14:tracePt t="22550" x="2776538" y="3341688"/>
          <p14:tracePt t="22561" x="2776538" y="3351213"/>
          <p14:tracePt t="22566" x="2786063" y="3351213"/>
          <p14:tracePt t="22578" x="2803525" y="3351213"/>
          <p14:tracePt t="22582" x="2822575" y="3351213"/>
          <p14:tracePt t="22598" x="2840038" y="3370263"/>
          <p14:tracePt t="22609" x="2849563" y="3370263"/>
          <p14:tracePt t="22626" x="2867025" y="3370263"/>
          <p14:tracePt t="22630" x="2876550" y="3370263"/>
          <p14:tracePt t="22646" x="2886075" y="3370263"/>
          <p14:tracePt t="22654" x="2895600" y="3370263"/>
          <p14:tracePt t="22662" x="2913063" y="3370263"/>
          <p14:tracePt t="22670" x="2922588" y="3370263"/>
          <p14:tracePt t="22678" x="2949575" y="3370263"/>
          <p14:tracePt t="22686" x="2976563" y="3370263"/>
          <p14:tracePt t="22695" x="3032125" y="3370263"/>
          <p14:tracePt t="22702" x="3078163" y="3370263"/>
          <p14:tracePt t="22711" x="3122613" y="3370263"/>
          <p14:tracePt t="22718" x="3168650" y="3370263"/>
          <p14:tracePt t="22727" x="3224213" y="3370263"/>
          <p14:tracePt t="22734" x="3260725" y="3370263"/>
          <p14:tracePt t="22744" x="3297238" y="3370263"/>
          <p14:tracePt t="22750" x="3324225" y="3370263"/>
          <p14:tracePt t="22761" x="3360738" y="3370263"/>
          <p14:tracePt t="22766" x="3406775" y="3370263"/>
          <p14:tracePt t="22777" x="3443288" y="3370263"/>
          <p14:tracePt t="22782" x="3497263" y="3370263"/>
          <p14:tracePt t="22793" x="3516313" y="3370263"/>
          <p14:tracePt t="22798" x="3533775" y="3370263"/>
          <p14:tracePt t="22811" x="3552825" y="3370263"/>
          <p14:tracePt t="22814" x="3562350" y="3370263"/>
          <p14:tracePt t="22830" x="3570288" y="3370263"/>
          <p14:tracePt t="22839" x="3579813" y="3370263"/>
          <p14:tracePt t="22871" x="3598863" y="3370263"/>
          <p14:tracePt t="22878" x="3606800" y="3370263"/>
          <p14:tracePt t="22886" x="3625850" y="3370263"/>
          <p14:tracePt t="22895" x="3652838" y="3370263"/>
          <p14:tracePt t="22902" x="3679825" y="3370263"/>
          <p14:tracePt t="22912" x="3725863" y="3370263"/>
          <p14:tracePt t="22918" x="3752850" y="3370263"/>
          <p14:tracePt t="22927" x="3808413" y="3370263"/>
          <p14:tracePt t="22934" x="3854450" y="3370263"/>
          <p14:tracePt t="22948" x="3917950" y="3370263"/>
          <p14:tracePt t="22950" x="3935413" y="3370263"/>
          <p14:tracePt t="22960" x="3954463" y="3370263"/>
          <p14:tracePt t="22966" x="3981450" y="3370263"/>
          <p14:tracePt t="22978" x="4000500" y="3370263"/>
          <p14:tracePt t="22982" x="4027488" y="3370263"/>
          <p14:tracePt t="22993" x="4044950" y="3370263"/>
          <p14:tracePt t="22998" x="4054475" y="3370263"/>
          <p14:tracePt t="23009" x="4083050" y="3370263"/>
          <p14:tracePt t="23014" x="4090988" y="3370263"/>
          <p14:tracePt t="23024" x="4110038" y="3370263"/>
          <p14:tracePt t="23030" x="4137025" y="3370263"/>
          <p14:tracePt t="23038" x="4173538" y="3370263"/>
          <p14:tracePt t="23046" x="4229100" y="3370263"/>
          <p14:tracePt t="23054" x="4302125" y="3370263"/>
          <p14:tracePt t="23062" x="4383088" y="3370263"/>
          <p14:tracePt t="23070" x="4456113" y="3370263"/>
          <p14:tracePt t="23079" x="4548188" y="3370263"/>
          <p14:tracePt t="23086" x="4657725" y="3370263"/>
          <p14:tracePt t="23095" x="4730750" y="3387725"/>
          <p14:tracePt t="23102" x="4813300" y="3414713"/>
          <p14:tracePt t="23111" x="4922838" y="3414713"/>
          <p14:tracePt t="23119" x="4959350" y="3414713"/>
          <p14:tracePt t="23128" x="4968875" y="3414713"/>
          <p14:tracePt t="23134" x="4976813" y="3414713"/>
          <p14:tracePt t="23143" x="4986338" y="3414713"/>
          <p14:tracePt t="24167" x="4986338" y="3433763"/>
          <p14:tracePt t="24177" x="4968875" y="3460750"/>
          <p14:tracePt t="24183" x="4903788" y="3479800"/>
          <p14:tracePt t="24192" x="4821238" y="3524250"/>
          <p14:tracePt t="24199" x="4748213" y="3543300"/>
          <p14:tracePt t="24208" x="4648200" y="3589338"/>
          <p14:tracePt t="24215" x="4557713" y="3597275"/>
          <p14:tracePt t="24225" x="4456113" y="3625850"/>
          <p14:tracePt t="24230" x="4365625" y="3643313"/>
          <p14:tracePt t="24238" x="4265613" y="3689350"/>
          <p14:tracePt t="24246" x="4173538" y="3716338"/>
          <p14:tracePt t="24254" x="4000500" y="3762375"/>
          <p14:tracePt t="24264" x="3890963" y="3771900"/>
          <p14:tracePt t="24270" x="3808413" y="3808413"/>
          <p14:tracePt t="24279" x="3735388" y="3835400"/>
          <p14:tracePt t="24287" x="3689350" y="3852863"/>
          <p14:tracePt t="24296" x="3606800" y="3871913"/>
          <p14:tracePt t="24302" x="3533775" y="3889375"/>
          <p14:tracePt t="24310" x="3452813" y="3927475"/>
          <p14:tracePt t="24318" x="3397250" y="3927475"/>
          <p14:tracePt t="24328" x="3351213" y="3935413"/>
          <p14:tracePt t="24334" x="3306763" y="3963988"/>
          <p14:tracePt t="24344" x="3297238" y="3963988"/>
          <p14:tracePt t="24350" x="3270250" y="3981450"/>
          <p14:tracePt t="24366" x="3251200" y="3981450"/>
          <p14:tracePt t="24382" x="3232150" y="3981450"/>
          <p14:tracePt t="24393" x="3214688" y="3990975"/>
          <p14:tracePt t="24398" x="3205163" y="3990975"/>
          <p14:tracePt t="24409" x="3178175" y="4008438"/>
          <p14:tracePt t="24414" x="3168650" y="4008438"/>
          <p14:tracePt t="24425" x="3141663" y="4017963"/>
          <p14:tracePt t="24430" x="3095625" y="4037013"/>
          <p14:tracePt t="24439" x="3078163" y="4037013"/>
          <p14:tracePt t="24446" x="3022600" y="4044950"/>
          <p14:tracePt t="24454" x="2995613" y="4073525"/>
          <p14:tracePt t="24462" x="2949575" y="4081463"/>
          <p14:tracePt t="24470" x="2932113" y="4081463"/>
          <p14:tracePt t="24478" x="2895600" y="4100513"/>
          <p14:tracePt t="24486" x="2876550" y="4100513"/>
          <p14:tracePt t="24496" x="2840038" y="4110038"/>
          <p14:tracePt t="24511" x="2794000" y="4127500"/>
          <p14:tracePt t="24518" x="2776538" y="4127500"/>
          <p14:tracePt t="24527" x="2767013" y="4127500"/>
          <p14:tracePt t="24534" x="2720975" y="4146550"/>
          <p14:tracePt t="24545" x="2703513" y="4146550"/>
          <p14:tracePt t="24550" x="2667000" y="4146550"/>
          <p14:tracePt t="24561" x="2620963" y="4164013"/>
          <p14:tracePt t="24566" x="2547938" y="4164013"/>
          <p14:tracePt t="24577" x="2465388" y="4164013"/>
          <p14:tracePt t="24582" x="2392363" y="4164013"/>
          <p14:tracePt t="24594" x="2301875" y="4164013"/>
          <p14:tracePt t="24598" x="2209800" y="4164013"/>
          <p14:tracePt t="24610" x="2136775" y="4164013"/>
          <p14:tracePt t="24614" x="2063750" y="4164013"/>
          <p14:tracePt t="24625" x="1990725" y="4164013"/>
          <p14:tracePt t="24630" x="1927225" y="4164013"/>
          <p14:tracePt t="24639" x="1890713" y="4164013"/>
          <p14:tracePt t="24646" x="1854200" y="4154488"/>
          <p14:tracePt t="25750" x="1854200" y="4146550"/>
          <p14:tracePt t="25766" x="1854200" y="4127500"/>
          <p14:tracePt t="25776" x="1854200" y="4117975"/>
          <p14:tracePt t="26063" x="1881188" y="4100513"/>
          <p14:tracePt t="26070" x="1917700" y="4073525"/>
          <p14:tracePt t="26080" x="2017713" y="4008438"/>
          <p14:tracePt t="26086" x="2109788" y="3954463"/>
          <p14:tracePt t="26096" x="2355850" y="3871913"/>
          <p14:tracePt t="26102" x="2813050" y="3725863"/>
          <p14:tracePt t="26110" x="3122613" y="3597275"/>
          <p14:tracePt t="26118" x="3433763" y="3479800"/>
          <p14:tracePt t="26127" x="3716338" y="3333750"/>
          <p14:tracePt t="26134" x="4037013" y="3187700"/>
          <p14:tracePt t="26144" x="4200525" y="3114675"/>
          <p14:tracePt t="26152" x="4356100" y="3032125"/>
          <p14:tracePt t="26160" x="4502150" y="2959100"/>
          <p14:tracePt t="26166" x="4621213" y="2886075"/>
          <p14:tracePt t="26175" x="4740275" y="2813050"/>
          <p14:tracePt t="26182" x="4821238" y="2767013"/>
          <p14:tracePt t="26193" x="4922838" y="2711450"/>
          <p14:tracePt t="26198" x="5005388" y="2674938"/>
          <p14:tracePt t="26207" x="5068888" y="2647950"/>
          <p14:tracePt t="26213" x="5159375" y="2601913"/>
          <p14:tracePt t="26221" x="5278438" y="2565400"/>
          <p14:tracePt t="26229" x="5414963" y="2501900"/>
          <p14:tracePt t="26237" x="5516563" y="2428875"/>
          <p14:tracePt t="26245" x="5735638" y="2328863"/>
          <p14:tracePt t="26253" x="5908675" y="2265363"/>
          <p14:tracePt t="26261" x="6127750" y="2163763"/>
          <p14:tracePt t="26269" x="6283325" y="2073275"/>
          <p14:tracePt t="26277" x="6402388" y="2000250"/>
          <p14:tracePt t="26285" x="6502400" y="1908175"/>
          <p14:tracePt t="26294" x="6621463" y="1825625"/>
          <p14:tracePt t="26302" x="6684963" y="1771650"/>
          <p14:tracePt t="26311" x="6767513" y="1679575"/>
          <p14:tracePt t="26317" x="6886575" y="1598613"/>
          <p14:tracePt t="26326" x="6959600" y="1525588"/>
          <p14:tracePt t="26333" x="6986588" y="1497013"/>
          <p14:tracePt t="26343" x="7059613" y="1443038"/>
          <p14:tracePt t="26350" x="7105650" y="1379538"/>
          <p14:tracePt t="26359" x="7159625" y="1296988"/>
          <p14:tracePt t="26365" x="7186613" y="1260475"/>
          <p14:tracePt t="26374" x="7205663" y="1204913"/>
          <p14:tracePt t="26382" x="7215188" y="1196975"/>
          <p14:tracePt t="26392" x="7215188" y="1177925"/>
          <p14:tracePt t="26759" x="7223125" y="1168400"/>
          <p14:tracePt t="26766" x="7232650" y="1160463"/>
          <p14:tracePt t="26777" x="7232650" y="1150938"/>
          <p14:tracePt t="26814" x="7232650" y="1131888"/>
          <p14:tracePt t="26826" x="7232650" y="1123950"/>
          <p14:tracePt t="27526" x="7242175" y="1123950"/>
          <p14:tracePt t="27534" x="7278688" y="1114425"/>
          <p14:tracePt t="27544" x="7342188" y="1114425"/>
          <p14:tracePt t="27550" x="7434263" y="1087438"/>
          <p14:tracePt t="27561" x="7524750" y="1087438"/>
          <p14:tracePt t="27565" x="7616825" y="1077913"/>
          <p14:tracePt t="27574" x="7699375" y="1050925"/>
          <p14:tracePt t="27581" x="7743825" y="1050925"/>
          <p14:tracePt t="27591" x="7772400" y="1041400"/>
          <p14:tracePt t="27597" x="7789863" y="1041400"/>
          <p14:tracePt t="27606" x="7799388" y="1041400"/>
          <p14:tracePt t="27613" x="7808913" y="1031875"/>
          <p14:tracePt t="27685" x="7808913" y="1022350"/>
          <p14:tracePt t="27910" x="7816850" y="1022350"/>
          <p14:tracePt t="27927" x="7835900" y="1022350"/>
          <p14:tracePt t="27947" x="7845425" y="1022350"/>
          <p14:tracePt t="27959" x="7862888" y="1022350"/>
          <p14:tracePt t="27966" x="7872413" y="1014413"/>
          <p14:tracePt t="27998" x="7881938" y="1014413"/>
          <p14:tracePt t="28014" x="7889875" y="1014413"/>
          <p14:tracePt t="28024" x="7899400" y="1014413"/>
          <p14:tracePt t="28031" x="7918450" y="1014413"/>
          <p14:tracePt t="28038" x="7945438" y="1014413"/>
          <p14:tracePt t="28046" x="7972425" y="1014413"/>
          <p14:tracePt t="28054" x="8008938" y="1014413"/>
          <p14:tracePt t="28063" x="8045450" y="1014413"/>
          <p14:tracePt t="28070" x="8091488" y="1014413"/>
          <p14:tracePt t="28078" x="8118475" y="1014413"/>
          <p14:tracePt t="28086" x="8154988" y="1014413"/>
          <p14:tracePt t="28096" x="8183563" y="1014413"/>
          <p14:tracePt t="28102" x="8220075" y="1014413"/>
          <p14:tracePt t="28112" x="8247063" y="1014413"/>
          <p14:tracePt t="28118" x="8264525" y="1014413"/>
          <p14:tracePt t="28150" x="8274050" y="1014413"/>
          <p14:tracePt t="28199" x="8293100" y="1014413"/>
          <p14:tracePt t="28208" x="8329613" y="1014413"/>
          <p14:tracePt t="28214" x="8356600" y="1014413"/>
          <p14:tracePt t="28223" x="8393113" y="1014413"/>
          <p14:tracePt t="28231" x="8447088" y="1014413"/>
          <p14:tracePt t="28238" x="8520113" y="1014413"/>
          <p14:tracePt t="28246" x="8602663" y="1014413"/>
          <p14:tracePt t="28255" x="8639175" y="1014413"/>
          <p14:tracePt t="28263" x="8694738" y="1014413"/>
          <p14:tracePt t="28271" x="8748713" y="1014413"/>
          <p14:tracePt t="28279" x="8794750" y="1014413"/>
          <p14:tracePt t="28286" x="8821738" y="1014413"/>
          <p14:tracePt t="28294" x="8858250" y="1014413"/>
          <p14:tracePt t="28302" x="8904288" y="1014413"/>
          <p14:tracePt t="28311" x="8913813" y="1014413"/>
          <p14:tracePt t="28318" x="8940800" y="1014413"/>
          <p14:tracePt t="28334" x="8959850" y="1014413"/>
          <p14:tracePt t="28382" x="8977313" y="1014413"/>
          <p14:tracePt t="28392" x="8986838" y="1014413"/>
          <p14:tracePt t="28398" x="9013825" y="1014413"/>
          <p14:tracePt t="28409" x="9032875" y="1014413"/>
          <p14:tracePt t="28414" x="9059863" y="1014413"/>
          <p14:tracePt t="28426" x="9086850" y="1014413"/>
          <p14:tracePt t="28431" x="9123363" y="1014413"/>
          <p14:tracePt t="28446" x="9159875" y="1014413"/>
          <p14:tracePt t="28454" x="9178925" y="1014413"/>
          <p14:tracePt t="28462" x="9215438" y="1014413"/>
          <p14:tracePt t="28470" x="9251950" y="1014413"/>
          <p14:tracePt t="28479" x="9278938" y="1014413"/>
          <p14:tracePt t="28486" x="9305925" y="1014413"/>
          <p14:tracePt t="28497" x="9351963" y="1014413"/>
          <p14:tracePt t="28502" x="9388475" y="1014413"/>
          <p14:tracePt t="28512" x="9442450" y="1014413"/>
          <p14:tracePt t="28518" x="9488488" y="1031875"/>
          <p14:tracePt t="28528" x="9571038" y="1058863"/>
          <p14:tracePt t="28534" x="9607550" y="1058863"/>
          <p14:tracePt t="28545" x="9680575" y="1068388"/>
          <p14:tracePt t="28550" x="9763125" y="1095375"/>
          <p14:tracePt t="28560" x="9817100" y="1095375"/>
          <p14:tracePt t="28566" x="9909175" y="1104900"/>
          <p14:tracePt t="28577" x="9936163" y="1104900"/>
          <p14:tracePt t="28582" x="9991725" y="1104900"/>
          <p14:tracePt t="28594" x="10009188" y="1104900"/>
          <p14:tracePt t="28614" x="10018713" y="1104900"/>
          <p14:tracePt t="29176" x="10028238" y="1114425"/>
          <p14:tracePt t="29182" x="10018713" y="1131888"/>
          <p14:tracePt t="29193" x="9955213" y="1168400"/>
          <p14:tracePt t="29199" x="9926638" y="1196975"/>
          <p14:tracePt t="29210" x="9845675" y="1250950"/>
          <p14:tracePt t="29214" x="9744075" y="1323975"/>
          <p14:tracePt t="29224" x="9644063" y="1397000"/>
          <p14:tracePt t="29231" x="9544050" y="1489075"/>
          <p14:tracePt t="29238" x="9159875" y="1625600"/>
          <p14:tracePt t="29248" x="8986838" y="1708150"/>
          <p14:tracePt t="29254" x="8858250" y="1744663"/>
          <p14:tracePt t="29265" x="8758238" y="1808163"/>
          <p14:tracePt t="29270" x="8639175" y="1844675"/>
          <p14:tracePt t="29279" x="8548688" y="1890713"/>
          <p14:tracePt t="29286" x="8466138" y="1917700"/>
          <p14:tracePt t="29294" x="8383588" y="1954213"/>
          <p14:tracePt t="29302" x="8274050" y="2000250"/>
          <p14:tracePt t="29310" x="8191500" y="2036763"/>
          <p14:tracePt t="29318" x="8108950" y="2082800"/>
          <p14:tracePt t="29326" x="8027988" y="2119313"/>
          <p14:tracePt t="29334" x="7981950" y="2146300"/>
          <p14:tracePt t="29343" x="7899400" y="2200275"/>
          <p14:tracePt t="29350" x="7816850" y="2265363"/>
          <p14:tracePt t="29359" x="7680325" y="2346325"/>
          <p14:tracePt t="29366" x="7561263" y="2428875"/>
          <p14:tracePt t="29376" x="7424738" y="2520950"/>
          <p14:tracePt t="29382" x="7324725" y="2611438"/>
          <p14:tracePt t="29392" x="7242175" y="2693988"/>
          <p14:tracePt t="29398" x="7059613" y="2830513"/>
          <p14:tracePt t="29408" x="6904038" y="2930525"/>
          <p14:tracePt t="29414" x="6694488" y="3078163"/>
          <p14:tracePt t="29422" x="6475413" y="3195638"/>
          <p14:tracePt t="29430" x="6300788" y="3297238"/>
          <p14:tracePt t="29438" x="6027738" y="3397250"/>
          <p14:tracePt t="29446" x="5818188" y="3497263"/>
          <p14:tracePt t="29454" x="5653088" y="3560763"/>
          <p14:tracePt t="29461" x="5497513" y="3633788"/>
          <p14:tracePt t="29470" x="5370513" y="3652838"/>
          <p14:tracePt t="29478" x="5241925" y="3698875"/>
          <p14:tracePt t="29486" x="5122863" y="3735388"/>
          <p14:tracePt t="29496" x="5013325" y="3762375"/>
          <p14:tracePt t="29502" x="4932363" y="3762375"/>
          <p14:tracePt t="29511" x="4857750" y="3779838"/>
          <p14:tracePt t="29518" x="4840288" y="3779838"/>
          <p14:tracePt t="29527" x="4803775" y="3779838"/>
          <p14:tracePt t="29534" x="4767263" y="3798888"/>
          <p14:tracePt t="29543" x="4748213" y="3808413"/>
          <p14:tracePt t="29549" x="4721225" y="3825875"/>
          <p14:tracePt t="29560" x="4711700" y="3835400"/>
          <p14:tracePt t="29566" x="4657725" y="3871913"/>
          <p14:tracePt t="29577" x="4630738" y="3889375"/>
          <p14:tracePt t="29582" x="4584700" y="3898900"/>
          <p14:tracePt t="29592" x="4521200" y="3935413"/>
          <p14:tracePt t="29598" x="4465638" y="3944938"/>
          <p14:tracePt t="29608" x="4402138" y="3971925"/>
          <p14:tracePt t="29613" x="4346575" y="3971925"/>
          <p14:tracePt t="29622" x="4265613" y="4000500"/>
          <p14:tracePt t="29630" x="4210050" y="4008438"/>
          <p14:tracePt t="29638" x="4173538" y="4008438"/>
          <p14:tracePt t="29646" x="4137025" y="4008438"/>
          <p14:tracePt t="29654" x="4110038" y="4008438"/>
          <p14:tracePt t="29662" x="4083050" y="4008438"/>
          <p14:tracePt t="29670" x="4073525" y="4008438"/>
          <p14:tracePt t="29678" x="4054475" y="4008438"/>
          <p14:tracePt t="29687" x="4044950" y="4008438"/>
          <p14:tracePt t="29702" x="4037013" y="4008438"/>
          <p14:tracePt t="30454" x="4064000" y="4008438"/>
          <p14:tracePt t="30462" x="4137025" y="4008438"/>
          <p14:tracePt t="30470" x="4210050" y="4008438"/>
          <p14:tracePt t="30478" x="4319588" y="4008438"/>
          <p14:tracePt t="30486" x="4411663" y="4008438"/>
          <p14:tracePt t="30496" x="4557713" y="4008438"/>
          <p14:tracePt t="30502" x="4667250" y="4008438"/>
          <p14:tracePt t="30513" x="4794250" y="4008438"/>
          <p14:tracePt t="30518" x="4922838" y="4008438"/>
          <p14:tracePt t="30527" x="5032375" y="4008438"/>
          <p14:tracePt t="30534" x="5105400" y="4008438"/>
          <p14:tracePt t="30545" x="5114925" y="4008438"/>
          <p14:tracePt t="30550" x="5141913" y="4008438"/>
          <p14:tracePt t="30561" x="5178425" y="4000500"/>
          <p14:tracePt t="30566" x="5195888" y="4000500"/>
          <p14:tracePt t="30579" x="5232400" y="4000500"/>
          <p14:tracePt t="30583" x="5251450" y="4000500"/>
          <p14:tracePt t="30594" x="5278438" y="4000500"/>
          <p14:tracePt t="30598" x="5305425" y="4000500"/>
          <p14:tracePt t="30609" x="5341938" y="4000500"/>
          <p14:tracePt t="30614" x="5387975" y="4000500"/>
          <p14:tracePt t="30622" x="5443538" y="4000500"/>
          <p14:tracePt t="30630" x="5497513" y="4000500"/>
          <p14:tracePt t="30638" x="5543550" y="4000500"/>
          <p14:tracePt t="30646" x="5607050" y="4000500"/>
          <p14:tracePt t="30654" x="5662613" y="4000500"/>
          <p14:tracePt t="30662" x="5735638" y="4000500"/>
          <p14:tracePt t="30670" x="5781675" y="4000500"/>
          <p14:tracePt t="30678" x="5835650" y="4000500"/>
          <p14:tracePt t="30686" x="5872163" y="4000500"/>
          <p14:tracePt t="30694" x="5927725" y="4000500"/>
          <p14:tracePt t="30702" x="5991225" y="4000500"/>
          <p14:tracePt t="30710" x="6045200" y="4000500"/>
          <p14:tracePt t="30718" x="6100763" y="4000500"/>
          <p14:tracePt t="30726" x="6173788" y="4000500"/>
          <p14:tracePt t="30734" x="6200775" y="4000500"/>
          <p14:tracePt t="30743" x="6246813" y="4000500"/>
          <p14:tracePt t="30750" x="6283325" y="4000500"/>
          <p14:tracePt t="30759" x="6337300" y="4000500"/>
          <p14:tracePt t="30766" x="6383338" y="4000500"/>
          <p14:tracePt t="30777" x="6438900" y="4000500"/>
          <p14:tracePt t="30782" x="6475413" y="4000500"/>
          <p14:tracePt t="30792" x="6529388" y="4000500"/>
          <p14:tracePt t="30798" x="6575425" y="4000500"/>
          <p14:tracePt t="30808" x="6602413" y="4000500"/>
          <p14:tracePt t="30822" x="6621463" y="4000500"/>
          <p14:tracePt t="30838" x="6630988" y="4000500"/>
          <p14:tracePt t="31608" x="6638925" y="4000500"/>
          <p14:tracePt t="31614" x="6648450" y="3990975"/>
          <p14:tracePt t="31623" x="6711950" y="3981450"/>
          <p14:tracePt t="31631" x="6784975" y="3981450"/>
          <p14:tracePt t="31640" x="6858000" y="3981450"/>
          <p14:tracePt t="31647" x="6950075" y="3981450"/>
          <p14:tracePt t="31654" x="7040563" y="3981450"/>
          <p14:tracePt t="31663" x="7132638" y="3981450"/>
          <p14:tracePt t="31670" x="7223125" y="3981450"/>
          <p14:tracePt t="31678" x="7315200" y="3981450"/>
          <p14:tracePt t="31686" x="7361238" y="3981450"/>
          <p14:tracePt t="31695" x="7378700" y="3981450"/>
          <p14:tracePt t="31727" x="7388225" y="3981450"/>
          <p14:tracePt t="32382" x="7407275" y="3981450"/>
          <p14:tracePt t="32391" x="7451725" y="3971925"/>
          <p14:tracePt t="32398" x="7543800" y="3971925"/>
          <p14:tracePt t="32409" x="7634288" y="3971925"/>
          <p14:tracePt t="32414" x="7726363" y="3971925"/>
          <p14:tracePt t="32425" x="7816850" y="3971925"/>
          <p14:tracePt t="32430" x="7908925" y="3971925"/>
          <p14:tracePt t="32441" x="8008938" y="3971925"/>
          <p14:tracePt t="32446" x="8101013" y="3971925"/>
          <p14:tracePt t="32454" x="8174038" y="3971925"/>
          <p14:tracePt t="32461" x="8247063" y="3971925"/>
          <p14:tracePt t="32469" x="8274050" y="3971925"/>
          <p14:tracePt t="32517" x="8283575" y="3971925"/>
          <p14:tracePt t="32550" x="8301038" y="3971925"/>
          <p14:tracePt t="32558" x="8310563" y="3963988"/>
          <p14:tracePt t="32566" x="8310563" y="3954463"/>
          <p14:tracePt t="32576" x="8320088" y="3954463"/>
          <p14:tracePt t="32582" x="8329613" y="3954463"/>
          <p14:tracePt t="32592" x="8337550" y="3954463"/>
          <p14:tracePt t="32598" x="8356600" y="3954463"/>
          <p14:tracePt t="32609" x="8383588" y="3954463"/>
          <p14:tracePt t="32614" x="8410575" y="3954463"/>
          <p14:tracePt t="32622" x="8439150" y="3954463"/>
          <p14:tracePt t="32630" x="8483600" y="3954463"/>
          <p14:tracePt t="32638" x="8520113" y="3954463"/>
          <p14:tracePt t="32646" x="8556625" y="3954463"/>
          <p14:tracePt t="32653" x="8593138" y="3954463"/>
          <p14:tracePt t="32661" x="8621713" y="3954463"/>
          <p14:tracePt t="32670" x="8658225" y="3944938"/>
          <p14:tracePt t="32678" x="8694738" y="3944938"/>
          <p14:tracePt t="32685" x="8739188" y="3944938"/>
          <p14:tracePt t="32694" x="8775700" y="3935413"/>
          <p14:tracePt t="32703" x="8794750" y="3927475"/>
          <p14:tracePt t="32710" x="8821738" y="3927475"/>
          <p14:tracePt t="32718" x="8867775" y="3917950"/>
          <p14:tracePt t="32727" x="8921750" y="3917950"/>
          <p14:tracePt t="32733" x="8967788" y="3917950"/>
          <p14:tracePt t="32742" x="9023350" y="3917950"/>
          <p14:tracePt t="32749" x="9059863" y="3917950"/>
          <p14:tracePt t="32759" x="9086850" y="3917950"/>
          <p14:tracePt t="32765" x="9142413" y="3917950"/>
          <p14:tracePt t="32775" x="9178925" y="3917950"/>
          <p14:tracePt t="32782" x="9205913" y="3917950"/>
          <p14:tracePt t="32791" x="9215438" y="3917950"/>
          <p14:tracePt t="32910" x="9223375" y="3917950"/>
          <p14:tracePt t="35366" x="9196388" y="3889375"/>
          <p14:tracePt t="35377" x="8977313" y="3954463"/>
          <p14:tracePt t="35383" x="8658225" y="4008438"/>
          <p14:tracePt t="35393" x="8301038" y="4054475"/>
          <p14:tracePt t="35399" x="7945438" y="4117975"/>
          <p14:tracePt t="35409" x="7561263" y="4137025"/>
          <p14:tracePt t="35415" x="7259638" y="4137025"/>
          <p14:tracePt t="35423" x="6757988" y="4210050"/>
          <p14:tracePt t="35430" x="6310313" y="4210050"/>
          <p14:tracePt t="35439" x="5899150" y="4210050"/>
          <p14:tracePt t="35446" x="5524500" y="4210050"/>
          <p14:tracePt t="35454" x="5224463" y="4210050"/>
          <p14:tracePt t="35463" x="5032375" y="4210050"/>
          <p14:tracePt t="35470" x="4886325" y="4210050"/>
          <p14:tracePt t="35478" x="4803775" y="4210050"/>
          <p14:tracePt t="35486" x="4748213" y="4210050"/>
          <p14:tracePt t="35495" x="4740275" y="4210050"/>
          <p14:tracePt t="35503" x="4730750" y="4210050"/>
          <p14:tracePt t="35512" x="4721225" y="4210050"/>
          <p14:tracePt t="35528" x="4703763" y="4210050"/>
          <p14:tracePt t="35544" x="4675188" y="4227513"/>
          <p14:tracePt t="35550" x="4638675" y="4227513"/>
          <p14:tracePt t="35562" x="4584700" y="4227513"/>
          <p14:tracePt t="35566" x="4492625" y="4246563"/>
          <p14:tracePt t="35579" x="4402138" y="4273550"/>
          <p14:tracePt t="35582" x="4302125" y="4283075"/>
          <p14:tracePt t="35593" x="3825875" y="4329113"/>
          <p14:tracePt t="35598" x="3735388" y="4337050"/>
          <p14:tracePt t="35609" x="3606800" y="4365625"/>
          <p14:tracePt t="35614" x="3489325" y="4383088"/>
          <p14:tracePt t="35623" x="3416300" y="4410075"/>
          <p14:tracePt t="35630" x="3370263" y="4419600"/>
          <p14:tracePt t="35638" x="3306763" y="4446588"/>
          <p14:tracePt t="35647" x="3278188" y="4456113"/>
          <p14:tracePt t="35654" x="3251200" y="4475163"/>
          <p14:tracePt t="35664" x="3232150" y="4483100"/>
          <p14:tracePt t="35670" x="3195638" y="4502150"/>
          <p14:tracePt t="35680" x="3168650" y="4511675"/>
          <p14:tracePt t="35686" x="3141663" y="4538663"/>
          <p14:tracePt t="35696" x="3105150" y="4548188"/>
          <p14:tracePt t="35702" x="3068638" y="4565650"/>
          <p14:tracePt t="35713" x="3032125" y="4575175"/>
          <p14:tracePt t="35718" x="2986088" y="4602163"/>
          <p14:tracePt t="35727" x="2949575" y="4611688"/>
          <p14:tracePt t="35734" x="2913063" y="4629150"/>
          <p14:tracePt t="35746" x="2886075" y="4629150"/>
          <p14:tracePt t="35750" x="2859088" y="4638675"/>
          <p14:tracePt t="35760" x="2813050" y="4648200"/>
          <p14:tracePt t="35766" x="2794000" y="4657725"/>
          <p14:tracePt t="35777" x="2757488" y="4684713"/>
          <p14:tracePt t="35782" x="2720975" y="4694238"/>
          <p14:tracePt t="35795" x="2693988" y="4702175"/>
          <p14:tracePt t="35799" x="2667000" y="4702175"/>
          <p14:tracePt t="35809" x="2647950" y="4721225"/>
          <p14:tracePt t="35815" x="2611438" y="4730750"/>
          <p14:tracePt t="35824" x="2574925" y="4757738"/>
          <p14:tracePt t="35829" x="2530475" y="4767263"/>
          <p14:tracePt t="35838" x="2484438" y="4784725"/>
          <p14:tracePt t="35847" x="2411413" y="4803775"/>
          <p14:tracePt t="35854" x="2328863" y="4803775"/>
          <p14:tracePt t="35863" x="2255838" y="4830763"/>
          <p14:tracePt t="35870" x="2200275" y="4830763"/>
          <p14:tracePt t="35880" x="2136775" y="4840288"/>
          <p14:tracePt t="35887" x="2100263" y="4840288"/>
          <p14:tracePt t="35896" x="2063750" y="4840288"/>
          <p14:tracePt t="35902" x="2046288" y="4840288"/>
          <p14:tracePt t="35910" x="2027238" y="4848225"/>
          <p14:tracePt t="35919" x="2027238" y="4857750"/>
          <p14:tracePt t="35982" x="2009775" y="4857750"/>
          <p14:tracePt t="38951" x="2017713" y="4857750"/>
          <p14:tracePt t="38959" x="2054225" y="4857750"/>
          <p14:tracePt t="38966" x="2109788" y="4857750"/>
          <p14:tracePt t="38977" x="2136775" y="4857750"/>
          <p14:tracePt t="38982" x="2173288" y="4857750"/>
          <p14:tracePt t="38994" x="2182813" y="4857750"/>
          <p14:tracePt t="38998" x="2192338" y="4857750"/>
          <p14:tracePt t="39086" x="2209800" y="4857750"/>
          <p14:tracePt t="39094" x="2219325" y="4857750"/>
          <p14:tracePt t="39102" x="2228850" y="4867275"/>
          <p14:tracePt t="39111" x="2255838" y="4867275"/>
          <p14:tracePt t="39118" x="2292350" y="4867275"/>
          <p14:tracePt t="39127" x="2328863" y="4884738"/>
          <p14:tracePt t="39134" x="2365375" y="4894263"/>
          <p14:tracePt t="39144" x="2447925" y="4922838"/>
          <p14:tracePt t="39150" x="2501900" y="4922838"/>
          <p14:tracePt t="39160" x="2603500" y="4959350"/>
          <p14:tracePt t="39166" x="2676525" y="4959350"/>
          <p14:tracePt t="39177" x="2767013" y="4976813"/>
          <p14:tracePt t="39182" x="2867025" y="5003800"/>
          <p14:tracePt t="39194" x="3168650" y="5022850"/>
          <p14:tracePt t="39199" x="3343275" y="5049838"/>
          <p14:tracePt t="39209" x="3489325" y="5068888"/>
          <p14:tracePt t="39215" x="3671888" y="5095875"/>
          <p14:tracePt t="39222" x="3798888" y="5113338"/>
          <p14:tracePt t="39230" x="3927475" y="5141913"/>
          <p14:tracePt t="39238" x="4054475" y="5141913"/>
          <p14:tracePt t="39246" x="4164013" y="5141913"/>
          <p14:tracePt t="39254" x="4246563" y="5141913"/>
          <p14:tracePt t="39263" x="4273550" y="5141913"/>
          <p14:tracePt t="39270" x="4292600" y="5141913"/>
          <p14:tracePt t="39566" x="4302125" y="5132388"/>
          <p14:tracePt t="39578" x="4302125" y="5122863"/>
          <p14:tracePt t="39592" x="4302125" y="5113338"/>
          <p14:tracePt t="39611" x="4302125" y="5105400"/>
          <p14:tracePt t="39638" x="4302125" y="5086350"/>
          <p14:tracePt t="39646" x="4302125" y="5076825"/>
          <p14:tracePt t="39662" x="4302125" y="5059363"/>
          <p14:tracePt t="39679" x="4302125" y="5049838"/>
          <p14:tracePt t="39695" x="4302125" y="5040313"/>
          <p14:tracePt t="39976" x="4302125" y="5032375"/>
          <p14:tracePt t="40192" x="4310063" y="5013325"/>
          <p14:tracePt t="40199" x="4329113" y="5003800"/>
          <p14:tracePt t="40210" x="4365625" y="5003800"/>
          <p14:tracePt t="40216" x="4438650" y="4986338"/>
          <p14:tracePt t="40227" x="4511675" y="4986338"/>
          <p14:tracePt t="40231" x="4602163" y="4986338"/>
          <p14:tracePt t="40238" x="4684713" y="4967288"/>
          <p14:tracePt t="40246" x="4721225" y="4967288"/>
          <p14:tracePt t="40254" x="4776788" y="4967288"/>
          <p14:tracePt t="40262" x="4803775" y="4967288"/>
          <p14:tracePt t="40269" x="4840288" y="4967288"/>
          <p14:tracePt t="40285" x="4857750" y="4967288"/>
          <p14:tracePt t="40318" x="4867275" y="4967288"/>
          <p14:tracePt t="40376" x="4886325" y="4967288"/>
          <p14:tracePt t="40382" x="4895850" y="4967288"/>
          <p14:tracePt t="40393" x="4922838" y="4967288"/>
          <p14:tracePt t="40398" x="4940300" y="4967288"/>
          <p14:tracePt t="40408" x="4976813" y="4967288"/>
          <p14:tracePt t="40414" x="5005388" y="4967288"/>
          <p14:tracePt t="40423" x="5059363" y="4967288"/>
          <p14:tracePt t="40430" x="5114925" y="4967288"/>
          <p14:tracePt t="40438" x="5178425" y="4967288"/>
          <p14:tracePt t="40446" x="5251450" y="4967288"/>
          <p14:tracePt t="40454" x="5360988" y="4967288"/>
          <p14:tracePt t="40463" x="5397500" y="4967288"/>
          <p14:tracePt t="40470" x="5443538" y="4967288"/>
          <p14:tracePt t="40480" x="5497513" y="4967288"/>
          <p14:tracePt t="40486" x="5561013" y="4986338"/>
          <p14:tracePt t="40495" x="5616575" y="5003800"/>
          <p14:tracePt t="40503" x="5689600" y="5003800"/>
          <p14:tracePt t="40513" x="5726113" y="5003800"/>
          <p14:tracePt t="40528" x="5745163" y="5003800"/>
          <p14:tracePt t="40534" x="5753100" y="5003800"/>
          <p14:tracePt t="40545" x="5772150" y="5003800"/>
          <p14:tracePt t="40560" x="5799138" y="5003800"/>
          <p14:tracePt t="40566" x="5818188" y="5003800"/>
          <p14:tracePt t="40578" x="5835650" y="5003800"/>
          <p14:tracePt t="40582" x="5854700" y="5003800"/>
          <p14:tracePt t="40593" x="5891213" y="5003800"/>
          <p14:tracePt t="40598" x="5935663" y="5003800"/>
          <p14:tracePt t="40610" x="5964238" y="5003800"/>
          <p14:tracePt t="40614" x="6018213" y="5003800"/>
          <p14:tracePt t="40623" x="6054725" y="5003800"/>
          <p14:tracePt t="40630" x="6110288" y="5003800"/>
          <p14:tracePt t="40642" x="6173788" y="5003800"/>
          <p14:tracePt t="40647" x="6227763" y="5003800"/>
          <p14:tracePt t="40654" x="6300788" y="5003800"/>
          <p14:tracePt t="40662" x="6337300" y="5003800"/>
          <p14:tracePt t="40670" x="6383338" y="5003800"/>
          <p14:tracePt t="40678" x="6402388" y="5003800"/>
          <p14:tracePt t="40686" x="6419850" y="5003800"/>
          <p14:tracePt t="40711" x="6429375" y="4995863"/>
          <p14:tracePt t="40759" x="6438900" y="4995863"/>
          <p14:tracePt t="40766" x="6456363" y="4976813"/>
          <p14:tracePt t="40782" x="6465888" y="4976813"/>
          <p14:tracePt t="40793" x="6483350" y="4967288"/>
          <p14:tracePt t="40811" x="6492875" y="4967288"/>
          <p14:tracePt t="40816" x="6511925" y="4949825"/>
          <p14:tracePt t="40825" x="6521450" y="4949825"/>
          <p14:tracePt t="40830" x="6529388" y="4949825"/>
          <p14:tracePt t="40838" x="6538913" y="4949825"/>
          <p14:tracePt t="40846" x="6565900" y="4949825"/>
          <p14:tracePt t="40855" x="6594475" y="4949825"/>
          <p14:tracePt t="40862" x="6630988" y="4949825"/>
          <p14:tracePt t="40870" x="6638925" y="4949825"/>
          <p14:tracePt t="40879" x="6648450" y="4949825"/>
          <p14:tracePt t="40886" x="6667500" y="4949825"/>
          <p14:tracePt t="41225" x="6675438" y="4940300"/>
          <p14:tracePt t="41368" x="6694488" y="4940300"/>
          <p14:tracePt t="41377" x="6704013" y="4940300"/>
          <p14:tracePt t="41382" x="6711950" y="4930775"/>
          <p14:tracePt t="41392" x="6757988" y="4930775"/>
          <p14:tracePt t="41399" x="6850063" y="4930775"/>
          <p14:tracePt t="41408" x="6940550" y="4930775"/>
          <p14:tracePt t="41413" x="7032625" y="4930775"/>
          <p14:tracePt t="41422" x="7123113" y="4930775"/>
          <p14:tracePt t="41430" x="7215188" y="4930775"/>
          <p14:tracePt t="41438" x="7305675" y="4930775"/>
          <p14:tracePt t="41446" x="7634288" y="4930775"/>
          <p14:tracePt t="41454" x="7680325" y="4922838"/>
          <p14:tracePt t="41462" x="7726363" y="4922838"/>
          <p14:tracePt t="41470" x="7753350" y="4894263"/>
          <p14:tracePt t="41478" x="7762875" y="4894263"/>
          <p14:tracePt t="41486" x="7780338" y="4894263"/>
          <p14:tracePt t="41494" x="7780338" y="4884738"/>
          <p14:tracePt t="41502" x="7799388" y="4884738"/>
          <p14:tracePt t="41518" x="7816850" y="4867275"/>
          <p14:tracePt t="41534" x="7826375" y="4867275"/>
          <p14:tracePt t="41582" x="7881938" y="4857750"/>
          <p14:tracePt t="41594" x="7889875" y="4857750"/>
          <p14:tracePt t="41608" x="7918450" y="4857750"/>
          <p14:tracePt t="41615" x="7926388" y="4857750"/>
          <p14:tracePt t="41624" x="7954963" y="4840288"/>
          <p14:tracePt t="41630" x="7972425" y="4840288"/>
          <p14:tracePt t="41638" x="7999413" y="4840288"/>
          <p14:tracePt t="41646" x="8027988" y="4840288"/>
          <p14:tracePt t="41654" x="8081963" y="4840288"/>
          <p14:tracePt t="41662" x="8118475" y="4840288"/>
          <p14:tracePt t="41670" x="8147050" y="4840288"/>
          <p14:tracePt t="41686" x="8154988" y="4840288"/>
          <p14:tracePt t="41702" x="8164513" y="4840288"/>
          <p14:tracePt t="41718" x="8174038" y="4840288"/>
          <p14:tracePt t="41727" x="8191500" y="4830763"/>
          <p14:tracePt t="41734" x="8201025" y="4830763"/>
          <p14:tracePt t="41744" x="8228013" y="4830763"/>
          <p14:tracePt t="41750" x="8256588" y="4830763"/>
          <p14:tracePt t="41761" x="8283575" y="4830763"/>
          <p14:tracePt t="41766" x="8320088" y="4830763"/>
          <p14:tracePt t="41776" x="8329613" y="4830763"/>
          <p14:tracePt t="41798" x="8337550" y="4830763"/>
          <p14:tracePt t="41824" x="8356600" y="4830763"/>
          <p14:tracePt t="41830" x="8366125" y="4830763"/>
          <p14:tracePt t="41838" x="8393113" y="4830763"/>
          <p14:tracePt t="41846" x="8410575" y="4830763"/>
          <p14:tracePt t="41854" x="8439150" y="4830763"/>
          <p14:tracePt t="41863" x="8447088" y="4830763"/>
          <p14:tracePt t="41870" x="8466138" y="4830763"/>
          <p14:tracePt t="41878" x="8475663" y="4830763"/>
          <p14:tracePt t="41895" x="8483600" y="4830763"/>
          <p14:tracePt t="41911" x="8493125" y="4830763"/>
          <p14:tracePt t="41992" x="8502650" y="4830763"/>
          <p14:tracePt t="41998" x="8520113" y="4830763"/>
          <p14:tracePt t="42014" x="8539163" y="4830763"/>
          <p14:tracePt t="42039" x="8548688" y="4830763"/>
          <p14:tracePt t="42046" x="8556625" y="4830763"/>
          <p14:tracePt t="42054" x="8566150" y="4830763"/>
          <p14:tracePt t="42062" x="8585200" y="4830763"/>
          <p14:tracePt t="42086" x="8593138" y="4830763"/>
          <p14:tracePt t="42166" x="8612188" y="4830763"/>
          <p14:tracePt t="42182" x="8621713" y="4830763"/>
          <p14:tracePt t="42792" x="8612188" y="4830763"/>
          <p14:tracePt t="42798" x="8602663" y="4830763"/>
          <p14:tracePt t="42810" x="8585200" y="4830763"/>
          <p14:tracePt t="42814" x="8556625" y="4830763"/>
          <p14:tracePt t="42824" x="8529638" y="4830763"/>
          <p14:tracePt t="42830" x="8475663" y="4830763"/>
          <p14:tracePt t="42838" x="8420100" y="4830763"/>
          <p14:tracePt t="42846" x="8329613" y="4830763"/>
          <p14:tracePt t="42854" x="8228013" y="4830763"/>
          <p14:tracePt t="42863" x="8137525" y="4830763"/>
          <p14:tracePt t="42871" x="7726363" y="4830763"/>
          <p14:tracePt t="42878" x="7597775" y="4830763"/>
          <p14:tracePt t="42887" x="7470775" y="4830763"/>
          <p14:tracePt t="42895" x="7378700" y="4830763"/>
          <p14:tracePt t="42902" x="7215188" y="4840288"/>
          <p14:tracePt t="42912" x="7069138" y="4840288"/>
          <p14:tracePt t="42919" x="6959600" y="4848225"/>
          <p14:tracePt t="42928" x="6831013" y="4884738"/>
          <p14:tracePt t="42937" x="6748463" y="4894263"/>
          <p14:tracePt t="42947" x="6657975" y="4922838"/>
          <p14:tracePt t="42949" x="6548438" y="4922838"/>
          <p14:tracePt t="42959" x="6446838" y="4940300"/>
          <p14:tracePt t="42966" x="6283325" y="4967288"/>
          <p14:tracePt t="42976" x="6137275" y="4976813"/>
          <p14:tracePt t="42982" x="5927725" y="5013325"/>
          <p14:tracePt t="42992" x="5708650" y="5059363"/>
          <p14:tracePt t="42998" x="5487988" y="5059363"/>
          <p14:tracePt t="43007" x="5151438" y="5059363"/>
          <p14:tracePt t="43014" x="4886325" y="5059363"/>
          <p14:tracePt t="43022" x="4621213" y="5059363"/>
          <p14:tracePt t="43030" x="4429125" y="5059363"/>
          <p14:tracePt t="43038" x="4283075" y="5059363"/>
          <p14:tracePt t="43046" x="4137025" y="5059363"/>
          <p14:tracePt t="43054" x="4027488" y="5059363"/>
          <p14:tracePt t="43062" x="3917950" y="5059363"/>
          <p14:tracePt t="43070" x="3835400" y="5059363"/>
          <p14:tracePt t="43078" x="3762375" y="5059363"/>
          <p14:tracePt t="43086" x="3708400" y="5076825"/>
          <p14:tracePt t="43095" x="3698875" y="5076825"/>
          <p14:tracePt t="43102" x="3679825" y="5076825"/>
          <p14:tracePt t="43110" x="3652838" y="5076825"/>
          <p14:tracePt t="43118" x="3635375" y="5086350"/>
          <p14:tracePt t="43127" x="3616325" y="5105400"/>
          <p14:tracePt t="43134" x="3579813" y="5113338"/>
          <p14:tracePt t="43143" x="3552825" y="5132388"/>
          <p14:tracePt t="43150" x="3525838" y="5168900"/>
          <p14:tracePt t="43159" x="3460750" y="5168900"/>
          <p14:tracePt t="43166" x="3424238" y="5168900"/>
          <p14:tracePt t="43176" x="3351213" y="5186363"/>
          <p14:tracePt t="43182" x="3278188" y="5186363"/>
          <p14:tracePt t="43193" x="3205163" y="5205413"/>
          <p14:tracePt t="43198" x="3168650" y="5205413"/>
          <p14:tracePt t="43208" x="3141663" y="5205413"/>
          <p14:tracePt t="43214" x="3114675" y="5222875"/>
          <p14:tracePt t="43222" x="3105150" y="5232400"/>
          <p14:tracePt t="43229" x="3095625" y="5232400"/>
          <p14:tracePt t="43270" x="3078163" y="5251450"/>
          <p14:tracePt t="43286" x="3068638" y="5259388"/>
          <p14:tracePt t="43302" x="3049588" y="5278438"/>
          <p14:tracePt t="43318" x="3041650" y="5278438"/>
          <p14:tracePt t="44503" x="3049588" y="5278438"/>
          <p14:tracePt t="44510" x="3168650" y="5305425"/>
          <p14:tracePt t="44518" x="3314700" y="5324475"/>
          <p14:tracePt t="44528" x="3516313" y="5324475"/>
          <p14:tracePt t="44534" x="3716338" y="5351463"/>
          <p14:tracePt t="44544" x="3898900" y="5368925"/>
          <p14:tracePt t="44550" x="4127500" y="5368925"/>
          <p14:tracePt t="44562" x="4302125" y="5368925"/>
          <p14:tracePt t="44566" x="4484688" y="5368925"/>
          <p14:tracePt t="44579" x="4630738" y="5368925"/>
          <p14:tracePt t="44582" x="4740275" y="5368925"/>
          <p14:tracePt t="44594" x="4767263" y="5368925"/>
          <p14:tracePt t="44598" x="4776788" y="5368925"/>
          <p14:tracePt t="44614" x="4794250" y="5368925"/>
          <p14:tracePt t="44886" x="4821238" y="5368925"/>
          <p14:tracePt t="44894" x="4830763" y="5368925"/>
          <p14:tracePt t="44902" x="4857750" y="5368925"/>
          <p14:tracePt t="44911" x="4932363" y="5368925"/>
          <p14:tracePt t="44918" x="5005388" y="5368925"/>
          <p14:tracePt t="44928" x="5078413" y="5368925"/>
          <p14:tracePt t="44935" x="5151438" y="5368925"/>
          <p14:tracePt t="44947" x="5224463" y="5368925"/>
          <p14:tracePt t="44950" x="5314950" y="5368925"/>
          <p14:tracePt t="44961" x="5407025" y="5368925"/>
          <p14:tracePt t="44968" x="5497513" y="5368925"/>
          <p14:tracePt t="44977" x="5597525" y="5368925"/>
          <p14:tracePt t="44982" x="5753100" y="5368925"/>
          <p14:tracePt t="44994" x="5835650" y="5368925"/>
          <p14:tracePt t="44998" x="5908675" y="5368925"/>
          <p14:tracePt t="45010" x="5981700" y="5368925"/>
          <p14:tracePt t="45014" x="6000750" y="5368925"/>
          <p14:tracePt t="45022" x="6018213" y="5368925"/>
          <p14:tracePt t="45030" x="6037263" y="5368925"/>
          <p14:tracePt t="47110" x="6064250" y="5368925"/>
          <p14:tracePt t="47118" x="6127750" y="5278438"/>
          <p14:tracePt t="47127" x="6237288" y="5141913"/>
          <p14:tracePt t="47134" x="6392863" y="4995863"/>
          <p14:tracePt t="47144" x="6630988" y="4821238"/>
          <p14:tracePt t="47150" x="6959600" y="4621213"/>
          <p14:tracePt t="47160" x="7342188" y="4465638"/>
          <p14:tracePt t="47166" x="7845425" y="4210050"/>
          <p14:tracePt t="47177" x="8320088" y="3963988"/>
          <p14:tracePt t="47183" x="8585200" y="3871913"/>
          <p14:tracePt t="47194" x="8685213" y="3779838"/>
          <p14:tracePt t="47199" x="8721725" y="3752850"/>
          <p14:tracePt t="47209" x="8748713" y="3716338"/>
          <p14:tracePt t="47215" x="8767763" y="3706813"/>
          <p14:tracePt t="47223" x="8840788" y="3689350"/>
          <p14:tracePt t="47231" x="8921750" y="3643313"/>
          <p14:tracePt t="47238" x="8940800" y="3633788"/>
          <p14:tracePt t="47248" x="8977313" y="3616325"/>
          <p14:tracePt t="47256" x="9032875" y="3579813"/>
          <p14:tracePt t="47264" x="9077325" y="3543300"/>
          <p14:tracePt t="47269" x="9132888" y="3497263"/>
          <p14:tracePt t="47278" x="9169400" y="3443288"/>
          <p14:tracePt t="47286" x="9178925" y="3370263"/>
          <p14:tracePt t="47295" x="9196388" y="3324225"/>
          <p14:tracePt t="47302" x="9215438" y="3297238"/>
          <p14:tracePt t="47311" x="9259888" y="3260725"/>
          <p14:tracePt t="47318" x="9351963" y="3224213"/>
          <p14:tracePt t="47327" x="9744075" y="3195638"/>
          <p14:tracePt t="47333" x="10045700" y="3195638"/>
          <p14:tracePt t="47344" x="10493375" y="3195638"/>
          <p14:tracePt t="47350" x="10941050" y="3195638"/>
          <p14:tracePt t="47359" x="11498263" y="3195638"/>
          <p14:tracePt t="47366" x="11982450" y="319563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E2566D48-ECAC-48CC-A1F5-9117F8ABCF92}" type="slidenum">
              <a:rPr lang="en-US" altLang="en-US" sz="2400">
                <a:solidFill>
                  <a:schemeClr val="tx2"/>
                </a:solidFill>
              </a:rPr>
              <a:pPr>
                <a:spcBef>
                  <a:spcPct val="0"/>
                </a:spcBef>
                <a:buClrTx/>
                <a:buSzTx/>
                <a:buFontTx/>
                <a:buNone/>
              </a:pPr>
              <a:t>24</a:t>
            </a:fld>
            <a:endParaRPr lang="en-US" altLang="en-US" sz="2400">
              <a:solidFill>
                <a:schemeClr val="tx2"/>
              </a:solidFill>
            </a:endParaRPr>
          </a:p>
        </p:txBody>
      </p:sp>
      <p:sp>
        <p:nvSpPr>
          <p:cNvPr id="46083" name="Rectangle 3"/>
          <p:cNvSpPr>
            <a:spLocks noGrp="1" noChangeArrowheads="1"/>
          </p:cNvSpPr>
          <p:nvPr>
            <p:ph type="body" idx="1"/>
          </p:nvPr>
        </p:nvSpPr>
        <p:spPr>
          <a:xfrm>
            <a:off x="755374" y="762000"/>
            <a:ext cx="10598426" cy="5334000"/>
          </a:xfrm>
        </p:spPr>
        <p:txBody>
          <a:bodyPr>
            <a:normAutofit/>
          </a:bodyPr>
          <a:lstStyle/>
          <a:p>
            <a:pPr marL="609600" indent="-609600">
              <a:buNone/>
            </a:pPr>
            <a:r>
              <a:rPr lang="en-US" altLang="en-US" dirty="0" err="1">
                <a:solidFill>
                  <a:srgbClr val="000000"/>
                </a:solidFill>
              </a:rPr>
              <a:t>Langkah-langkah</a:t>
            </a:r>
            <a:r>
              <a:rPr lang="en-US" altLang="en-US" dirty="0">
                <a:solidFill>
                  <a:srgbClr val="000000"/>
                </a:solidFill>
              </a:rPr>
              <a:t> </a:t>
            </a:r>
            <a:r>
              <a:rPr lang="en-US" altLang="en-US" dirty="0" err="1">
                <a:solidFill>
                  <a:srgbClr val="000000"/>
                </a:solidFill>
              </a:rPr>
              <a:t>metode</a:t>
            </a:r>
            <a:r>
              <a:rPr lang="en-US" altLang="en-US" dirty="0">
                <a:solidFill>
                  <a:srgbClr val="000000"/>
                </a:solidFill>
              </a:rPr>
              <a:t> </a:t>
            </a:r>
            <a:r>
              <a:rPr lang="en-US" altLang="en-US" dirty="0" err="1">
                <a:solidFill>
                  <a:srgbClr val="000000"/>
                </a:solidFill>
              </a:rPr>
              <a:t>Kasiski</a:t>
            </a:r>
            <a:r>
              <a:rPr lang="en-US" altLang="en-US" dirty="0">
                <a:solidFill>
                  <a:srgbClr val="000000"/>
                </a:solidFill>
              </a:rPr>
              <a:t>:</a:t>
            </a:r>
          </a:p>
          <a:p>
            <a:pPr marL="609600" indent="-609600">
              <a:buFontTx/>
              <a:buAutoNum type="arabicPeriod"/>
            </a:pPr>
            <a:r>
              <a:rPr lang="en-GB" altLang="en-US" dirty="0" err="1">
                <a:solidFill>
                  <a:srgbClr val="000000"/>
                </a:solidFill>
                <a:cs typeface="Times New Roman" panose="02020603050405020304" pitchFamily="18" charset="0"/>
              </a:rPr>
              <a:t>Temukan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semua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di </a:t>
            </a:r>
            <a:r>
              <a:rPr lang="en-GB" altLang="en-US" dirty="0" err="1">
                <a:solidFill>
                  <a:srgbClr val="000000"/>
                </a:solidFill>
                <a:cs typeface="Times New Roman" panose="02020603050405020304" pitchFamily="18" charset="0"/>
              </a:rPr>
              <a:t>dalam</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pesan</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biasanya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mengandung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a:t>
            </a:r>
          </a:p>
          <a:p>
            <a:pPr marL="609600" indent="-609600">
              <a:buFontTx/>
              <a:buAutoNum type="arabicPeriod"/>
            </a:pPr>
            <a:r>
              <a:rPr lang="en-GB" altLang="en-US" dirty="0" err="1">
                <a:solidFill>
                  <a:srgbClr val="000000"/>
                </a:solidFill>
                <a:cs typeface="Times New Roman" panose="02020603050405020304" pitchFamily="18" charset="0"/>
              </a:rPr>
              <a:t>Hitung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antara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endParaRPr lang="en-GB" altLang="en-US" dirty="0">
              <a:solidFill>
                <a:srgbClr val="000000"/>
              </a:solidFill>
              <a:cs typeface="Times New Roman" panose="02020603050405020304" pitchFamily="18" charset="0"/>
            </a:endParaRPr>
          </a:p>
          <a:p>
            <a:pPr marL="609600" indent="-609600">
              <a:buFontTx/>
              <a:buAutoNum type="arabicPeriod"/>
            </a:pPr>
            <a:r>
              <a:rPr lang="en-GB" altLang="en-US" dirty="0" err="1">
                <a:solidFill>
                  <a:srgbClr val="000000"/>
                </a:solidFill>
                <a:cs typeface="Times New Roman" panose="02020603050405020304" pitchFamily="18" charset="0"/>
              </a:rPr>
              <a:t>Hitung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semua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faktor</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pembagi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dari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faktor</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pembagi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menyatakan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mungkin</a:t>
            </a:r>
            <a:r>
              <a:rPr lang="en-US" altLang="en-US" dirty="0">
                <a:solidFill>
                  <a:srgbClr val="000000"/>
                </a:solidFill>
                <a:cs typeface="Times New Roman" panose="02020603050405020304" pitchFamily="18" charset="0"/>
              </a:rPr>
              <a:t> </a:t>
            </a:r>
            <a:r>
              <a:rPr lang="en-GB" altLang="en-US" dirty="0">
                <a:solidFill>
                  <a:srgbClr val="000000"/>
                </a:solidFill>
                <a:cs typeface="Times New Roman" panose="02020603050405020304" pitchFamily="18" charset="0"/>
              </a:rPr>
              <a:t>).</a:t>
            </a:r>
          </a:p>
          <a:p>
            <a:pPr marL="609600" indent="-609600">
              <a:buFontTx/>
              <a:buAutoNum type="arabicPeriod"/>
            </a:pPr>
            <a:r>
              <a:rPr lang="en-GB" altLang="en-US" dirty="0" err="1">
                <a:solidFill>
                  <a:srgbClr val="000000"/>
                </a:solidFill>
                <a:cs typeface="Times New Roman" panose="02020603050405020304" pitchFamily="18" charset="0"/>
              </a:rPr>
              <a:t>Tentukan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irisan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dari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himpunan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faktor</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pembagi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Nilai</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muncul</a:t>
            </a:r>
            <a:r>
              <a:rPr lang="en-GB" altLang="en-US" dirty="0">
                <a:solidFill>
                  <a:srgbClr val="000000"/>
                </a:solidFill>
                <a:cs typeface="Times New Roman" panose="02020603050405020304" pitchFamily="18" charset="0"/>
              </a:rPr>
              <a:t> di </a:t>
            </a:r>
            <a:r>
              <a:rPr lang="en-GB" altLang="en-US" dirty="0" err="1">
                <a:solidFill>
                  <a:srgbClr val="000000"/>
                </a:solidFill>
                <a:cs typeface="Times New Roman" panose="02020603050405020304" pitchFamily="18" charset="0"/>
              </a:rPr>
              <a:t>dalam</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irisan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menyatakan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angka</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muncul</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semua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faktor</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pembagi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dari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jarak-jarak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US"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Nilai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mungkin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adalah</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a:t>
            </a:r>
            <a:r>
              <a:rPr lang="en-US" altLang="en-US" dirty="0">
                <a:solidFill>
                  <a:srgbClr val="000000"/>
                </a:solidFill>
                <a:cs typeface="Times New Roman" panose="02020603050405020304" pitchFamily="18" charset="0"/>
              </a:rPr>
              <a:t> </a:t>
            </a:r>
            <a:r>
              <a:rPr lang="en-US" altLang="en-US" dirty="0">
                <a:solidFill>
                  <a:srgbClr val="000000"/>
                </a:solidFill>
              </a:rPr>
              <a:t> </a:t>
            </a:r>
          </a:p>
        </p:txBody>
      </p:sp>
      <p:sp>
        <p:nvSpPr>
          <p:cNvPr id="46084"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pic>
        <p:nvPicPr>
          <p:cNvPr id="6" name="Audio 5">
            <a:hlinkClick r:id="" action="ppaction://media"/>
            <a:extLst>
              <a:ext uri="{FF2B5EF4-FFF2-40B4-BE49-F238E27FC236}">
                <a16:creationId xmlns:a16="http://schemas.microsoft.com/office/drawing/2014/main" id="{4EE549E6-62C6-4B4F-8E37-B7F89AF9F6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6500123"/>
      </p:ext>
    </p:extLst>
  </p:cSld>
  <p:clrMapOvr>
    <a:masterClrMapping/>
  </p:clrMapOvr>
  <mc:AlternateContent xmlns:mc="http://schemas.openxmlformats.org/markup-compatibility/2006" xmlns:p14="http://schemas.microsoft.com/office/powerpoint/2010/main">
    <mc:Choice Requires="p14">
      <p:transition spd="slow" p14:dur="2000" advTm="94551"/>
    </mc:Choice>
    <mc:Fallback xmlns="">
      <p:transition spd="slow" advTm="94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542" x="977900" y="1306513"/>
          <p14:tracePt t="2549" x="1031875" y="1306513"/>
          <p14:tracePt t="2558" x="1104900" y="1306513"/>
          <p14:tracePt t="2565" x="1150938" y="1306513"/>
          <p14:tracePt t="2572" x="1204913" y="1306513"/>
          <p14:tracePt t="2579" x="1250950" y="1306513"/>
          <p14:tracePt t="2587" x="1260475" y="1306513"/>
          <p14:tracePt t="2595" x="1277938" y="1306513"/>
          <p14:tracePt t="2603" x="1296988" y="1306513"/>
          <p14:tracePt t="2611" x="1333500" y="1306513"/>
          <p14:tracePt t="2620" x="1343025" y="1306513"/>
          <p14:tracePt t="2644" x="1350963" y="1306513"/>
          <p14:tracePt t="2652" x="1379538" y="1306513"/>
          <p14:tracePt t="2660" x="1406525" y="1306513"/>
          <p14:tracePt t="2668" x="1423988" y="1306513"/>
          <p14:tracePt t="2677" x="1470025" y="1323975"/>
          <p14:tracePt t="2684" x="1497013" y="1323975"/>
          <p14:tracePt t="2692" x="1552575" y="1323975"/>
          <p14:tracePt t="2700" x="1579563" y="1323975"/>
          <p14:tracePt t="2709" x="1625600" y="1323975"/>
          <p14:tracePt t="2716" x="1652588" y="1323975"/>
          <p14:tracePt t="2725" x="1671638" y="1323975"/>
          <p14:tracePt t="2732" x="1681163" y="1323975"/>
          <p14:tracePt t="2741" x="1698625" y="1323975"/>
          <p14:tracePt t="2748" x="1708150" y="1323975"/>
          <p14:tracePt t="2837" x="1735138" y="1323975"/>
          <p14:tracePt t="2845" x="1744663" y="1323975"/>
          <p14:tracePt t="2852" x="1781175" y="1323975"/>
          <p14:tracePt t="2861" x="1808163" y="1323975"/>
          <p14:tracePt t="2869" x="1844675" y="1323975"/>
          <p14:tracePt t="2878" x="1900238" y="1333500"/>
          <p14:tracePt t="2884" x="1981200" y="1333500"/>
          <p14:tracePt t="2894" x="2027238" y="1360488"/>
          <p14:tracePt t="2901" x="2100263" y="1360488"/>
          <p14:tracePt t="2909" x="2136775" y="1370013"/>
          <p14:tracePt t="2917" x="2200275" y="1370013"/>
          <p14:tracePt t="2926" x="2273300" y="1370013"/>
          <p14:tracePt t="2932" x="2346325" y="1370013"/>
          <p14:tracePt t="2944" x="2411413" y="1397000"/>
          <p14:tracePt t="2963" x="2520950" y="1397000"/>
          <p14:tracePt t="2965" x="2557463" y="1397000"/>
          <p14:tracePt t="2975" x="2574925" y="1397000"/>
          <p14:tracePt t="2980" x="2593975" y="1397000"/>
          <p14:tracePt t="2996" x="2603500" y="1397000"/>
          <p14:tracePt t="3069" x="2620963" y="1397000"/>
          <p14:tracePt t="3077" x="2630488" y="1397000"/>
          <p14:tracePt t="3111" x="2647950" y="1397000"/>
          <p14:tracePt t="3149" x="2667000" y="1397000"/>
          <p14:tracePt t="3174" x="2676525" y="1397000"/>
          <p14:tracePt t="3190" x="2703513" y="1397000"/>
          <p14:tracePt t="3197" x="2720975" y="1397000"/>
          <p14:tracePt t="3205" x="2767013" y="1370013"/>
          <p14:tracePt t="3213" x="2794000" y="1370013"/>
          <p14:tracePt t="3221" x="2822575" y="1370013"/>
          <p14:tracePt t="3230" x="2859088" y="1360488"/>
          <p14:tracePt t="3237" x="2895600" y="1360488"/>
          <p14:tracePt t="3245" x="2940050" y="1360488"/>
          <p14:tracePt t="3253" x="2976563" y="1360488"/>
          <p14:tracePt t="3261" x="3032125" y="1360488"/>
          <p14:tracePt t="3269" x="3059113" y="1360488"/>
          <p14:tracePt t="3277" x="3086100" y="1360488"/>
          <p14:tracePt t="3285" x="3122613" y="1360488"/>
          <p14:tracePt t="3294" x="3141663" y="1360488"/>
          <p14:tracePt t="3300" x="3151188" y="1360488"/>
          <p14:tracePt t="3310" x="3205163" y="1360488"/>
          <p14:tracePt t="3317" x="3224213" y="1360488"/>
          <p14:tracePt t="3327" x="3270250" y="1343025"/>
          <p14:tracePt t="3333" x="3297238" y="1343025"/>
          <p14:tracePt t="3343" x="3333750" y="1343025"/>
          <p14:tracePt t="3348" x="3360738" y="1343025"/>
          <p14:tracePt t="3359" x="3379788" y="1343025"/>
          <p14:tracePt t="3365" x="3406775" y="1343025"/>
          <p14:tracePt t="3374" x="3416300" y="1343025"/>
          <p14:tracePt t="3381" x="3424238" y="1343025"/>
          <p14:tracePt t="3429" x="3443288" y="1343025"/>
          <p14:tracePt t="3436" x="3460750" y="1333500"/>
          <p14:tracePt t="3445" x="3506788" y="1306513"/>
          <p14:tracePt t="3453" x="3533775" y="1296988"/>
          <p14:tracePt t="3462" x="3552825" y="1296988"/>
          <p14:tracePt t="3469" x="3570288" y="1287463"/>
          <p14:tracePt t="3478" x="3589338" y="1277938"/>
          <p14:tracePt t="3484" x="3606800" y="1277938"/>
          <p14:tracePt t="3494" x="3643313" y="1270000"/>
          <p14:tracePt t="3517" x="3662363" y="1270000"/>
          <p14:tracePt t="3527" x="3679825" y="1260475"/>
          <p14:tracePt t="3532" x="3689350" y="1250950"/>
          <p14:tracePt t="3544" x="3698875" y="1250950"/>
          <p14:tracePt t="3548" x="3708400" y="1241425"/>
          <p14:tracePt t="3560" x="3716338" y="1241425"/>
          <p14:tracePt t="3580" x="3725863" y="1241425"/>
          <p14:tracePt t="3596" x="3735388" y="1241425"/>
          <p14:tracePt t="3605" x="3744913" y="1241425"/>
          <p14:tracePt t="3612" x="3762375" y="1241425"/>
          <p14:tracePt t="3621" x="3789363" y="1241425"/>
          <p14:tracePt t="3629" x="3798888" y="1241425"/>
          <p14:tracePt t="3637" x="3825875" y="1241425"/>
          <p14:tracePt t="3645" x="3844925" y="1241425"/>
          <p14:tracePt t="3653" x="3854450" y="1241425"/>
          <p14:tracePt t="3661" x="3881438" y="1241425"/>
          <p14:tracePt t="3669" x="3908425" y="1241425"/>
          <p14:tracePt t="3677" x="3935413" y="1241425"/>
          <p14:tracePt t="3685" x="3990975" y="1241425"/>
          <p14:tracePt t="3694" x="4017963" y="1241425"/>
          <p14:tracePt t="3700" x="4064000" y="1241425"/>
          <p14:tracePt t="3710" x="4127500" y="1241425"/>
          <p14:tracePt t="3717" x="4192588" y="1241425"/>
          <p14:tracePt t="3727" x="4229100" y="1241425"/>
          <p14:tracePt t="3733" x="4283075" y="1250950"/>
          <p14:tracePt t="3743" x="4329113" y="1250950"/>
          <p14:tracePt t="3748" x="4356100" y="1250950"/>
          <p14:tracePt t="3761" x="4392613" y="1260475"/>
          <p14:tracePt t="3764" x="4438650" y="1260475"/>
          <p14:tracePt t="3774" x="4475163" y="1260475"/>
          <p14:tracePt t="3781" x="4502150" y="1277938"/>
          <p14:tracePt t="3789" x="4529138" y="1277938"/>
          <p14:tracePt t="3797" x="4557713" y="1277938"/>
          <p14:tracePt t="3805" x="4565650" y="1277938"/>
          <p14:tracePt t="3813" x="4584700" y="1277938"/>
          <p14:tracePt t="3820" x="4594225" y="1277938"/>
          <p14:tracePt t="3829" x="4602163" y="1277938"/>
          <p14:tracePt t="3837" x="4611688" y="1277938"/>
          <p14:tracePt t="3845" x="4630738" y="1277938"/>
          <p14:tracePt t="3853" x="4638675" y="1277938"/>
          <p14:tracePt t="3862" x="4657725" y="1277938"/>
          <p14:tracePt t="3869" x="4684713" y="1277938"/>
          <p14:tracePt t="3878" x="4721225" y="1277938"/>
          <p14:tracePt t="3885" x="4794250" y="1277938"/>
          <p14:tracePt t="3894" x="4867275" y="1277938"/>
          <p14:tracePt t="3901" x="4959350" y="1277938"/>
          <p14:tracePt t="3909" x="5049838" y="1277938"/>
          <p14:tracePt t="3917" x="5141913" y="1277938"/>
          <p14:tracePt t="3926" x="5205413" y="1277938"/>
          <p14:tracePt t="3932" x="5241925" y="1277938"/>
          <p14:tracePt t="3944" x="5268913" y="1277938"/>
          <p14:tracePt t="3961" x="5287963" y="1277938"/>
          <p14:tracePt t="3964" x="5297488" y="1277938"/>
          <p14:tracePt t="3989" x="5314950" y="1277938"/>
          <p14:tracePt t="4012" x="5324475" y="1277938"/>
          <p14:tracePt t="4645" x="5305425" y="1277938"/>
          <p14:tracePt t="4653" x="5187950" y="1287463"/>
          <p14:tracePt t="4661" x="5059363" y="1323975"/>
          <p14:tracePt t="4669" x="4913313" y="1333500"/>
          <p14:tracePt t="4677" x="4821238" y="1333500"/>
          <p14:tracePt t="4685" x="4721225" y="1360488"/>
          <p14:tracePt t="4693" x="4611688" y="1379538"/>
          <p14:tracePt t="4701" x="4538663" y="1379538"/>
          <p14:tracePt t="4711" x="4511675" y="1379538"/>
          <p14:tracePt t="4717" x="4475163" y="1397000"/>
          <p14:tracePt t="4727" x="4465638" y="1397000"/>
          <p14:tracePt t="4744" x="4456113" y="1397000"/>
          <p14:tracePt t="4749" x="4438650" y="1397000"/>
          <p14:tracePt t="4761" x="4392613" y="1406525"/>
          <p14:tracePt t="4769" x="4356100" y="1406525"/>
          <p14:tracePt t="4780" x="4310063" y="1406525"/>
          <p14:tracePt t="4782" x="4256088" y="1433513"/>
          <p14:tracePt t="4789" x="4156075" y="1443038"/>
          <p14:tracePt t="4797" x="4064000" y="1443038"/>
          <p14:tracePt t="4805" x="3971925" y="1470025"/>
          <p14:tracePt t="4813" x="3689350" y="1489075"/>
          <p14:tracePt t="4821" x="3562350" y="1516063"/>
          <p14:tracePt t="4829" x="3424238" y="1533525"/>
          <p14:tracePt t="4836" x="3351213" y="1562100"/>
          <p14:tracePt t="4846" x="3278188" y="1562100"/>
          <p14:tracePt t="4853" x="3241675" y="1562100"/>
          <p14:tracePt t="4862" x="3214688" y="1570038"/>
          <p14:tracePt t="4869" x="3195638" y="1570038"/>
          <p14:tracePt t="4877" x="3178175" y="1570038"/>
          <p14:tracePt t="4884" x="3159125" y="1589088"/>
          <p14:tracePt t="4894" x="3151188" y="1589088"/>
          <p14:tracePt t="4910" x="3122613" y="1598613"/>
          <p14:tracePt t="4917" x="3059113" y="1616075"/>
          <p14:tracePt t="4926" x="3022600" y="1635125"/>
          <p14:tracePt t="4933" x="2940050" y="1652588"/>
          <p14:tracePt t="4944" x="2913063" y="1671638"/>
          <p14:tracePt t="4963" x="2757488" y="1725613"/>
          <p14:tracePt t="4964" x="2684463" y="1744663"/>
          <p14:tracePt t="4975" x="2620963" y="1752600"/>
          <p14:tracePt t="4981" x="2566988" y="1781175"/>
          <p14:tracePt t="4990" x="2501900" y="1808163"/>
          <p14:tracePt t="4996" x="2474913" y="1808163"/>
          <p14:tracePt t="5005" x="2438400" y="1817688"/>
          <p14:tracePt t="5013" x="2419350" y="1817688"/>
          <p14:tracePt t="5029" x="2401888" y="1835150"/>
          <p14:tracePt t="5036" x="2392363" y="1835150"/>
          <p14:tracePt t="5045" x="2374900" y="1835150"/>
          <p14:tracePt t="5053" x="2346325" y="1844675"/>
          <p14:tracePt t="5062" x="2309813" y="1844675"/>
          <p14:tracePt t="5080" x="2282825" y="1844675"/>
          <p14:tracePt t="5084" x="2255838" y="1844675"/>
          <p14:tracePt t="5094" x="2219325" y="1844675"/>
          <p14:tracePt t="5101" x="2200275" y="1844675"/>
          <p14:tracePt t="5110" x="2173288" y="1844675"/>
          <p14:tracePt t="5117" x="2163763" y="1844675"/>
          <p14:tracePt t="5127" x="2155825" y="1844675"/>
          <p14:tracePt t="5133" x="2119313" y="1844675"/>
          <p14:tracePt t="5149" x="2109788" y="1844675"/>
          <p14:tracePt t="5176" x="2100263" y="1844675"/>
          <p14:tracePt t="5189" x="2063750" y="1844675"/>
          <p14:tracePt t="5197" x="2046288" y="1844675"/>
          <p14:tracePt t="5205" x="2027238" y="1844675"/>
          <p14:tracePt t="5213" x="2009775" y="1835150"/>
          <p14:tracePt t="5221" x="1973263" y="1835150"/>
          <p14:tracePt t="5229" x="1954213" y="1835150"/>
          <p14:tracePt t="5237" x="1927225" y="1808163"/>
          <p14:tracePt t="5245" x="1917700" y="1808163"/>
          <p14:tracePt t="5253" x="1890713" y="1808163"/>
          <p14:tracePt t="5263" x="1881188" y="1798638"/>
          <p14:tracePt t="5359" x="1871663" y="1798638"/>
          <p14:tracePt t="5407" x="1863725" y="1798638"/>
          <p14:tracePt t="5437" x="1854200" y="1789113"/>
          <p14:tracePt t="5444" x="1835150" y="1781175"/>
          <p14:tracePt t="5454" x="1827213" y="1781175"/>
          <p14:tracePt t="5463" x="1808163" y="1771650"/>
          <p14:tracePt t="5469" x="1798638" y="1762125"/>
          <p14:tracePt t="5478" x="1771650" y="1762125"/>
          <p14:tracePt t="5484" x="1754188" y="1752600"/>
          <p14:tracePt t="5493" x="1725613" y="1744663"/>
          <p14:tracePt t="5501" x="1698625" y="1725613"/>
          <p14:tracePt t="5510" x="1662113" y="1725613"/>
          <p14:tracePt t="5519" x="1625600" y="1698625"/>
          <p14:tracePt t="5526" x="1589088" y="1698625"/>
          <p14:tracePt t="5533" x="1562100" y="1698625"/>
          <p14:tracePt t="5543" x="1533525" y="1698625"/>
          <p14:tracePt t="5549" x="1506538" y="1698625"/>
          <p14:tracePt t="5560" x="1479550" y="1698625"/>
          <p14:tracePt t="5564" x="1443038" y="1698625"/>
          <p14:tracePt t="5580" x="1423988" y="1698625"/>
          <p14:tracePt t="5589" x="1416050" y="1698625"/>
          <p14:tracePt t="5621" x="1397000" y="1698625"/>
          <p14:tracePt t="8461" x="1387475" y="1689100"/>
          <p14:tracePt t="8477" x="1406525" y="1689100"/>
          <p14:tracePt t="8484" x="1433513" y="1689100"/>
          <p14:tracePt t="8493" x="1470025" y="1689100"/>
          <p14:tracePt t="8501" x="1497013" y="1689100"/>
          <p14:tracePt t="8510" x="1525588" y="1689100"/>
          <p14:tracePt t="8517" x="1543050" y="1689100"/>
          <p14:tracePt t="8526" x="1562100" y="1671638"/>
          <p14:tracePt t="8661" x="1579563" y="1671638"/>
          <p14:tracePt t="8669" x="1606550" y="1671638"/>
          <p14:tracePt t="8677" x="1652588" y="1671638"/>
          <p14:tracePt t="8685" x="1762125" y="1671638"/>
          <p14:tracePt t="8694" x="1890713" y="1679575"/>
          <p14:tracePt t="8700" x="1973263" y="1708150"/>
          <p14:tracePt t="8711" x="2063750" y="1708150"/>
          <p14:tracePt t="8717" x="2173288" y="1708150"/>
          <p14:tracePt t="8727" x="2265363" y="1708150"/>
          <p14:tracePt t="8732" x="2338388" y="1708150"/>
          <p14:tracePt t="8743" x="2392363" y="1708150"/>
          <p14:tracePt t="8748" x="2474913" y="1708150"/>
          <p14:tracePt t="8760" x="2511425" y="1708150"/>
          <p14:tracePt t="8765" x="2566988" y="1708150"/>
          <p14:tracePt t="8774" x="2640013" y="1708150"/>
          <p14:tracePt t="8780" x="2693988" y="1708150"/>
          <p14:tracePt t="8790" x="2767013" y="1708150"/>
          <p14:tracePt t="8797" x="2830513" y="1708150"/>
          <p14:tracePt t="8804" x="2903538" y="1708150"/>
          <p14:tracePt t="8813" x="2932113" y="1708150"/>
          <p14:tracePt t="8821" x="2959100" y="1708150"/>
          <p14:tracePt t="8829" x="3005138" y="1708150"/>
          <p14:tracePt t="8837" x="3022600" y="1708150"/>
          <p14:tracePt t="8845" x="3041650" y="1708150"/>
          <p14:tracePt t="8861" x="3059113" y="1708150"/>
          <p14:tracePt t="8869" x="3068638" y="1708150"/>
          <p14:tracePt t="8878" x="3095625" y="1708150"/>
          <p14:tracePt t="8885" x="3141663" y="1708150"/>
          <p14:tracePt t="8894" x="3178175" y="1708150"/>
          <p14:tracePt t="8900" x="3232150" y="1708150"/>
          <p14:tracePt t="8911" x="3306763" y="1708150"/>
          <p14:tracePt t="8917" x="3379788" y="1708150"/>
          <p14:tracePt t="8927" x="3433763" y="1708150"/>
          <p14:tracePt t="8933" x="3516313" y="1708150"/>
          <p14:tracePt t="8943" x="3552825" y="1708150"/>
          <p14:tracePt t="8948" x="3606800" y="1708150"/>
          <p14:tracePt t="8965" x="3662363" y="1708150"/>
          <p14:tracePt t="8975" x="3698875" y="1708150"/>
          <p14:tracePt t="8981" x="3752850" y="1708150"/>
          <p14:tracePt t="8991" x="3789363" y="1708150"/>
          <p14:tracePt t="8996" x="3835400" y="1708150"/>
          <p14:tracePt t="9005" x="3890963" y="1708150"/>
          <p14:tracePt t="9013" x="3917950" y="1708150"/>
          <p14:tracePt t="9021" x="3954463" y="1708150"/>
          <p14:tracePt t="9029" x="4000500" y="1708150"/>
          <p14:tracePt t="9037" x="4027488" y="1708150"/>
          <p14:tracePt t="9045" x="4064000" y="1708150"/>
          <p14:tracePt t="9053" x="4100513" y="1708150"/>
          <p14:tracePt t="9061" x="4127500" y="1708150"/>
          <p14:tracePt t="9069" x="4164013" y="1708150"/>
          <p14:tracePt t="9078" x="4210050" y="1708150"/>
          <p14:tracePt t="9085" x="4237038" y="1708150"/>
          <p14:tracePt t="9094" x="4283075" y="1708150"/>
          <p14:tracePt t="9101" x="4310063" y="1708150"/>
          <p14:tracePt t="9113" x="4338638" y="1708150"/>
          <p14:tracePt t="9117" x="4365625" y="1708150"/>
          <p14:tracePt t="9130" x="4392613" y="1708150"/>
          <p14:tracePt t="9132" x="4411663" y="1708150"/>
          <p14:tracePt t="9144" x="4438650" y="1708150"/>
          <p14:tracePt t="9148" x="4484688" y="1708150"/>
          <p14:tracePt t="9160" x="4511675" y="1708150"/>
          <p14:tracePt t="9165" x="4538663" y="1708150"/>
          <p14:tracePt t="9175" x="4594225" y="1708150"/>
          <p14:tracePt t="9180" x="4630738" y="1708150"/>
          <p14:tracePt t="9189" x="4667250" y="1708150"/>
          <p14:tracePt t="9196" x="4711700" y="1708150"/>
          <p14:tracePt t="9204" x="4740275" y="1708150"/>
          <p14:tracePt t="9212" x="4776788" y="1708150"/>
          <p14:tracePt t="9221" x="4821238" y="1708150"/>
          <p14:tracePt t="9228" x="4849813" y="1708150"/>
          <p14:tracePt t="9237" x="4867275" y="1708150"/>
          <p14:tracePt t="9245" x="4903788" y="1708150"/>
          <p14:tracePt t="9253" x="4940300" y="1708150"/>
          <p14:tracePt t="9261" x="4968875" y="1708150"/>
          <p14:tracePt t="9269" x="4995863" y="1708150"/>
          <p14:tracePt t="9278" x="5049838" y="1708150"/>
          <p14:tracePt t="9285" x="5086350" y="1708150"/>
          <p14:tracePt t="9294" x="5141913" y="1708150"/>
          <p14:tracePt t="9301" x="5187950" y="1708150"/>
          <p14:tracePt t="9311" x="5214938" y="1708150"/>
          <p14:tracePt t="9317" x="5268913" y="1708150"/>
          <p14:tracePt t="9326" x="5314950" y="1708150"/>
          <p14:tracePt t="9333" x="5351463" y="1708150"/>
          <p14:tracePt t="9345" x="5407025" y="1708150"/>
          <p14:tracePt t="9349" x="5480050" y="1708150"/>
          <p14:tracePt t="9360" x="5570538" y="1708150"/>
          <p14:tracePt t="9364" x="5662613" y="1708150"/>
          <p14:tracePt t="9375" x="5753100" y="1708150"/>
          <p14:tracePt t="9380" x="5899150" y="1708150"/>
          <p14:tracePt t="9389" x="5972175" y="1708150"/>
          <p14:tracePt t="9396" x="6054725" y="1708150"/>
          <p14:tracePt t="9405" x="6127750" y="1708150"/>
          <p14:tracePt t="9412" x="6183313" y="1708150"/>
          <p14:tracePt t="9421" x="6256338" y="1708150"/>
          <p14:tracePt t="9429" x="6329363" y="1708150"/>
          <p14:tracePt t="9437" x="6402388" y="1708150"/>
          <p14:tracePt t="9445" x="6475413" y="1708150"/>
          <p14:tracePt t="9454" x="6557963" y="1708150"/>
          <p14:tracePt t="9462" x="6594475" y="1708150"/>
          <p14:tracePt t="9469" x="6648450" y="1679575"/>
          <p14:tracePt t="9477" x="6657975" y="1679575"/>
          <p14:tracePt t="9485" x="6711950" y="1671638"/>
          <p14:tracePt t="9494" x="6721475" y="1671638"/>
          <p14:tracePt t="9511" x="6731000" y="1671638"/>
          <p14:tracePt t="9517" x="6757988" y="1671638"/>
          <p14:tracePt t="9526" x="6777038" y="1671638"/>
          <p14:tracePt t="9533" x="6821488" y="1671638"/>
          <p14:tracePt t="9544" x="6858000" y="1671638"/>
          <p14:tracePt t="9549" x="6894513" y="1671638"/>
          <p14:tracePt t="9560" x="6940550" y="1671638"/>
          <p14:tracePt t="9565" x="6967538" y="1671638"/>
          <p14:tracePt t="9574" x="7013575" y="1671638"/>
          <p14:tracePt t="9580" x="7040563" y="1671638"/>
          <p14:tracePt t="9589" x="7077075" y="1671638"/>
          <p14:tracePt t="9597" x="7123113" y="1671638"/>
          <p14:tracePt t="9605" x="7159625" y="1671638"/>
          <p14:tracePt t="9612" x="7205663" y="1671638"/>
          <p14:tracePt t="9621" x="7242175" y="1671638"/>
          <p14:tracePt t="9629" x="7288213" y="1671638"/>
          <p14:tracePt t="9637" x="7342188" y="1671638"/>
          <p14:tracePt t="9645" x="7397750" y="1671638"/>
          <p14:tracePt t="9653" x="7488238" y="1671638"/>
          <p14:tracePt t="9662" x="7543800" y="1671638"/>
          <p14:tracePt t="9669" x="7643813" y="1671638"/>
          <p14:tracePt t="9677" x="7735888" y="1689100"/>
          <p14:tracePt t="9684" x="7918450" y="1716088"/>
          <p14:tracePt t="9693" x="8027988" y="1735138"/>
          <p14:tracePt t="9701" x="8164513" y="1762125"/>
          <p14:tracePt t="9711" x="8256588" y="1762125"/>
          <p14:tracePt t="9717" x="8366125" y="1781175"/>
          <p14:tracePt t="9726" x="8447088" y="1798638"/>
          <p14:tracePt t="9733" x="8520113" y="1817688"/>
          <p14:tracePt t="9743" x="8556625" y="1817688"/>
          <p14:tracePt t="9749" x="8593138" y="1817688"/>
          <p14:tracePt t="9760" x="8602663" y="1817688"/>
          <p14:tracePt t="9781" x="8612188" y="1817688"/>
          <p14:tracePt t="9789" x="8621713" y="1817688"/>
          <p14:tracePt t="9821" x="8629650" y="1817688"/>
          <p14:tracePt t="9853" x="8648700" y="1817688"/>
          <p14:tracePt t="9861" x="8675688" y="1817688"/>
          <p14:tracePt t="9868" x="8685213" y="1817688"/>
          <p14:tracePt t="9878" x="8702675" y="1817688"/>
          <p14:tracePt t="9885" x="8739188" y="1817688"/>
          <p14:tracePt t="9894" x="8767763" y="1817688"/>
          <p14:tracePt t="9901" x="8785225" y="1817688"/>
          <p14:tracePt t="9910" x="8831263" y="1808163"/>
          <p14:tracePt t="9916" x="8848725" y="1781175"/>
          <p14:tracePt t="9927" x="8858250" y="1781175"/>
          <p14:tracePt t="9933" x="8877300" y="1781175"/>
          <p14:tracePt t="9948" x="8894763" y="1781175"/>
          <p14:tracePt t="9964" x="8931275" y="1781175"/>
          <p14:tracePt t="9981" x="8950325" y="1781175"/>
          <p14:tracePt t="9990" x="8959850" y="1781175"/>
          <p14:tracePt t="9997" x="8977313" y="1781175"/>
          <p14:tracePt t="10004" x="8986838" y="1781175"/>
          <p14:tracePt t="10012" x="9013825" y="1762125"/>
          <p14:tracePt t="10029" x="9032875" y="1762125"/>
          <p14:tracePt t="10037" x="9050338" y="1752600"/>
          <p14:tracePt t="10053" x="9059863" y="1752600"/>
          <p14:tracePt t="10085" x="9086850" y="1744663"/>
          <p14:tracePt t="10093" x="9096375" y="1735138"/>
          <p14:tracePt t="10101" x="9105900" y="1735138"/>
          <p14:tracePt t="10112" x="9113838" y="1735138"/>
          <p14:tracePt t="10117" x="9132888" y="1735138"/>
          <p14:tracePt t="10127" x="9142413" y="1725613"/>
          <p14:tracePt t="10133" x="9159875" y="1725613"/>
          <p14:tracePt t="10145" x="9196388" y="1725613"/>
          <p14:tracePt t="10149" x="9232900" y="1725613"/>
          <p14:tracePt t="10160" x="9305925" y="1725613"/>
          <p14:tracePt t="10165" x="9378950" y="1725613"/>
          <p14:tracePt t="10177" x="9544050" y="1735138"/>
          <p14:tracePt t="10180" x="9561513" y="1744663"/>
          <p14:tracePt t="10189" x="9644063" y="1762125"/>
          <p14:tracePt t="10197" x="9707563" y="1781175"/>
          <p14:tracePt t="10205" x="9790113" y="1798638"/>
          <p14:tracePt t="10221" x="9817100" y="1817688"/>
          <p14:tracePt t="10229" x="9845675" y="1817688"/>
          <p14:tracePt t="10236" x="9872663" y="1817688"/>
          <p14:tracePt t="10245" x="9890125" y="1817688"/>
          <p14:tracePt t="10253" x="9899650" y="1817688"/>
          <p14:tracePt t="11445" x="9909175" y="1817688"/>
          <p14:tracePt t="11461" x="9899650" y="1835150"/>
          <p14:tracePt t="11478" x="9890125" y="1844675"/>
          <p14:tracePt t="11484" x="9882188" y="1854200"/>
          <p14:tracePt t="11493" x="9863138" y="1854200"/>
          <p14:tracePt t="11500" x="9836150" y="1871663"/>
          <p14:tracePt t="11511" x="9826625" y="1881188"/>
          <p14:tracePt t="11517" x="9809163" y="1881188"/>
          <p14:tracePt t="11527" x="9790113" y="1890713"/>
          <p14:tracePt t="11533" x="9772650" y="1898650"/>
          <p14:tracePt t="11543" x="9753600" y="1898650"/>
          <p14:tracePt t="11548" x="9717088" y="1908175"/>
          <p14:tracePt t="11558" x="9680575" y="1935163"/>
          <p14:tracePt t="11564" x="9653588" y="1935163"/>
          <p14:tracePt t="11573" x="9598025" y="1935163"/>
          <p14:tracePt t="11580" x="9561513" y="1944688"/>
          <p14:tracePt t="11588" x="9515475" y="1944688"/>
          <p14:tracePt t="11596" x="9478963" y="1944688"/>
          <p14:tracePt t="11604" x="9434513" y="1944688"/>
          <p14:tracePt t="11612" x="9369425" y="1944688"/>
          <p14:tracePt t="11620" x="9305925" y="1963738"/>
          <p14:tracePt t="11628" x="9259888" y="1963738"/>
          <p14:tracePt t="11636" x="9196388" y="1963738"/>
          <p14:tracePt t="11645" x="9142413" y="1963738"/>
          <p14:tracePt t="11652" x="9077325" y="1963738"/>
          <p14:tracePt t="11660" x="8986838" y="1963738"/>
          <p14:tracePt t="11668" x="8894763" y="1963738"/>
          <p14:tracePt t="11676" x="8512175" y="1963738"/>
          <p14:tracePt t="11684" x="8237538" y="1981200"/>
          <p14:tracePt t="11693" x="7954963" y="2027238"/>
          <p14:tracePt t="11700" x="7653338" y="2046288"/>
          <p14:tracePt t="11709" x="7370763" y="2082800"/>
          <p14:tracePt t="11716" x="7142163" y="2082800"/>
          <p14:tracePt t="11726" x="6959600" y="2082800"/>
          <p14:tracePt t="11732" x="6794500" y="2082800"/>
          <p14:tracePt t="11743" x="6648450" y="2082800"/>
          <p14:tracePt t="11748" x="6538913" y="2082800"/>
          <p14:tracePt t="11758" x="6410325" y="2082800"/>
          <p14:tracePt t="11764" x="6337300" y="2082800"/>
          <p14:tracePt t="11774" x="6246813" y="2082800"/>
          <p14:tracePt t="11781" x="6118225" y="2082800"/>
          <p14:tracePt t="11788" x="5991225" y="2082800"/>
          <p14:tracePt t="11796" x="5899150" y="2082800"/>
          <p14:tracePt t="11808" x="5772150" y="2082800"/>
          <p14:tracePt t="11812" x="5662613" y="2082800"/>
          <p14:tracePt t="11820" x="5534025" y="2082800"/>
          <p14:tracePt t="11828" x="5370513" y="2082800"/>
          <p14:tracePt t="11836" x="5224463" y="2082800"/>
          <p14:tracePt t="11844" x="5095875" y="2082800"/>
          <p14:tracePt t="11852" x="4932363" y="2082800"/>
          <p14:tracePt t="11861" x="4803775" y="2082800"/>
          <p14:tracePt t="11868" x="4675188" y="2082800"/>
          <p14:tracePt t="11876" x="4584700" y="2082800"/>
          <p14:tracePt t="11884" x="4511675" y="2082800"/>
          <p14:tracePt t="11893" x="4438650" y="2082800"/>
          <p14:tracePt t="11900" x="4402138" y="2082800"/>
          <p14:tracePt t="11909" x="4365625" y="2082800"/>
          <p14:tracePt t="11916" x="4329113" y="2082800"/>
          <p14:tracePt t="11926" x="4283075" y="2082800"/>
          <p14:tracePt t="11932" x="4219575" y="2082800"/>
          <p14:tracePt t="11942" x="4146550" y="2082800"/>
          <p14:tracePt t="11962" x="3981450" y="2082800"/>
          <p14:tracePt t="11964" x="3898900" y="2082800"/>
          <p14:tracePt t="11973" x="3808413" y="2082800"/>
          <p14:tracePt t="11980" x="3716338" y="2082800"/>
          <p14:tracePt t="11988" x="3625850" y="2082800"/>
          <p14:tracePt t="11996" x="3552825" y="2082800"/>
          <p14:tracePt t="12004" x="3479800" y="2090738"/>
          <p14:tracePt t="12013" x="3416300" y="2090738"/>
          <p14:tracePt t="12020" x="3343275" y="2109788"/>
          <p14:tracePt t="12028" x="3314700" y="2119313"/>
          <p14:tracePt t="12036" x="3278188" y="2119313"/>
          <p14:tracePt t="12044" x="3260725" y="2127250"/>
          <p14:tracePt t="12301" x="3232150" y="2127250"/>
          <p14:tracePt t="12308" x="3187700" y="2146300"/>
          <p14:tracePt t="12317" x="3178175" y="2146300"/>
          <p14:tracePt t="12326" x="3151188" y="2155825"/>
          <p14:tracePt t="12333" x="3122613" y="2155825"/>
          <p14:tracePt t="12344" x="3068638" y="2182813"/>
          <p14:tracePt t="12348" x="3005138" y="2182813"/>
          <p14:tracePt t="12360" x="2976563" y="2182813"/>
          <p14:tracePt t="12365" x="2949575" y="2182813"/>
          <p14:tracePt t="12377" x="2903538" y="2192338"/>
          <p14:tracePt t="12385" x="2876550" y="2209800"/>
          <p14:tracePt t="12388" x="2867025" y="2209800"/>
          <p14:tracePt t="12396" x="2859088" y="2209800"/>
          <p14:tracePt t="12413" x="2849563" y="2209800"/>
          <p14:tracePt t="12428" x="2840038" y="2209800"/>
          <p14:tracePt t="12452" x="2822575" y="2209800"/>
          <p14:tracePt t="12460" x="2794000" y="2209800"/>
          <p14:tracePt t="12468" x="2757488" y="2209800"/>
          <p14:tracePt t="12476" x="2730500" y="2209800"/>
          <p14:tracePt t="12484" x="2693988" y="2209800"/>
          <p14:tracePt t="12493" x="2667000" y="2209800"/>
          <p14:tracePt t="12500" x="2640013" y="2209800"/>
          <p14:tracePt t="12509" x="2611438" y="2209800"/>
          <p14:tracePt t="12518" x="2584450" y="2192338"/>
          <p14:tracePt t="12525" x="2574925" y="2192338"/>
          <p14:tracePt t="12532" x="2538413" y="2192338"/>
          <p14:tracePt t="12542" x="2520950" y="2192338"/>
          <p14:tracePt t="12548" x="2484438" y="2182813"/>
          <p14:tracePt t="12559" x="2474913" y="2182813"/>
          <p14:tracePt t="12564" x="2465388" y="2182813"/>
          <p14:tracePt t="12574" x="2447925" y="2182813"/>
          <p14:tracePt t="12588" x="2438400" y="2182813"/>
          <p14:tracePt t="12612" x="2428875" y="2173288"/>
          <p14:tracePt t="12620" x="2428875" y="2163763"/>
          <p14:tracePt t="12636" x="2419350" y="2163763"/>
          <p14:tracePt t="12652" x="2401888" y="2163763"/>
          <p14:tracePt t="12668" x="2392363" y="2163763"/>
          <p14:tracePt t="12684" x="2374900" y="2163763"/>
          <p14:tracePt t="14742" x="2411413" y="2163763"/>
          <p14:tracePt t="14749" x="2447925" y="2163763"/>
          <p14:tracePt t="14759" x="2493963" y="2163763"/>
          <p14:tracePt t="14765" x="2530475" y="2163763"/>
          <p14:tracePt t="14776" x="2574925" y="2163763"/>
          <p14:tracePt t="14781" x="2611438" y="2163763"/>
          <p14:tracePt t="14789" x="2647950" y="2163763"/>
          <p14:tracePt t="14797" x="2684463" y="2163763"/>
          <p14:tracePt t="14805" x="2713038" y="2163763"/>
          <p14:tracePt t="14812" x="2749550" y="2163763"/>
          <p14:tracePt t="14821" x="2776538" y="2163763"/>
          <p14:tracePt t="14829" x="2794000" y="2163763"/>
          <p14:tracePt t="14845" x="2813050" y="2163763"/>
          <p14:tracePt t="14853" x="2849563" y="2155825"/>
          <p14:tracePt t="14862" x="2876550" y="2155825"/>
          <p14:tracePt t="14869" x="2903538" y="2155825"/>
          <p14:tracePt t="14878" x="2949575" y="2155825"/>
          <p14:tracePt t="14885" x="2995613" y="2155825"/>
          <p14:tracePt t="14894" x="3041650" y="2155825"/>
          <p14:tracePt t="14901" x="3114675" y="2155825"/>
          <p14:tracePt t="14912" x="3168650" y="2155825"/>
          <p14:tracePt t="14916" x="3224213" y="2155825"/>
          <p14:tracePt t="14926" x="3260725" y="2155825"/>
          <p14:tracePt t="14932" x="3297238" y="2155825"/>
          <p14:tracePt t="14946" x="3324225" y="2155825"/>
          <p14:tracePt t="14949" x="3333750" y="2155825"/>
          <p14:tracePt t="15116" x="3343275" y="2155825"/>
          <p14:tracePt t="15124" x="3379788" y="2155825"/>
          <p14:tracePt t="15132" x="3397250" y="2155825"/>
          <p14:tracePt t="15142" x="3416300" y="2155825"/>
          <p14:tracePt t="15148" x="3443288" y="2155825"/>
          <p14:tracePt t="15159" x="3470275" y="2155825"/>
          <p14:tracePt t="15164" x="3497263" y="2155825"/>
          <p14:tracePt t="15172" x="3552825" y="2155825"/>
          <p14:tracePt t="15180" x="3598863" y="2155825"/>
          <p14:tracePt t="15188" x="3652838" y="2155825"/>
          <p14:tracePt t="15196" x="3689350" y="2155825"/>
          <p14:tracePt t="15204" x="3735388" y="2155825"/>
          <p14:tracePt t="15212" x="3762375" y="2155825"/>
          <p14:tracePt t="15220" x="3781425" y="2155825"/>
          <p14:tracePt t="15237" x="3789363" y="2155825"/>
          <p14:tracePt t="18750" x="3817938" y="2155825"/>
          <p14:tracePt t="18758" x="3944938" y="2155825"/>
          <p14:tracePt t="18765" x="4127500" y="2155825"/>
          <p14:tracePt t="18776" x="4346575" y="2155825"/>
          <p14:tracePt t="18780" x="4611688" y="2155825"/>
          <p14:tracePt t="18789" x="4876800" y="2155825"/>
          <p14:tracePt t="18797" x="5178425" y="2155825"/>
          <p14:tracePt t="18805" x="5407025" y="2155825"/>
          <p14:tracePt t="18813" x="5580063" y="2155825"/>
          <p14:tracePt t="18821" x="5735638" y="2155825"/>
          <p14:tracePt t="18829" x="5862638" y="2155825"/>
          <p14:tracePt t="18836" x="5935663" y="2173288"/>
          <p14:tracePt t="18845" x="5954713" y="2173288"/>
          <p14:tracePt t="18852" x="5964238" y="2173288"/>
          <p14:tracePt t="18893" x="5972175" y="2173288"/>
          <p14:tracePt t="18900" x="5981700" y="2173288"/>
          <p14:tracePt t="18908" x="6027738" y="2173288"/>
          <p14:tracePt t="18916" x="6064250" y="2173288"/>
          <p14:tracePt t="18925" x="6110288" y="2173288"/>
          <p14:tracePt t="18932" x="6137275" y="2173288"/>
          <p14:tracePt t="18942" x="6183313" y="2173288"/>
          <p14:tracePt t="18960" x="6246813" y="2173288"/>
          <p14:tracePt t="18964" x="6264275" y="2173288"/>
          <p14:tracePt t="18975" x="6310313" y="2173288"/>
          <p14:tracePt t="18980" x="6346825" y="2173288"/>
          <p14:tracePt t="18988" x="6419850" y="2173288"/>
          <p14:tracePt t="18996" x="6483350" y="2192338"/>
          <p14:tracePt t="19004" x="6557963" y="2192338"/>
          <p14:tracePt t="19012" x="6630988" y="2209800"/>
          <p14:tracePt t="19020" x="6731000" y="2236788"/>
          <p14:tracePt t="19028" x="6804025" y="2236788"/>
          <p14:tracePt t="19036" x="6894513" y="2246313"/>
          <p14:tracePt t="19044" x="6950075" y="2246313"/>
          <p14:tracePt t="19052" x="7013575" y="2246313"/>
          <p14:tracePt t="19060" x="7040563" y="2246313"/>
          <p14:tracePt t="19068" x="7050088" y="2246313"/>
          <p14:tracePt t="19076" x="7077075" y="2246313"/>
          <p14:tracePt t="19084" x="7086600" y="2246313"/>
          <p14:tracePt t="19093" x="7123113" y="2246313"/>
          <p14:tracePt t="19100" x="7159625" y="2246313"/>
          <p14:tracePt t="19108" x="7215188" y="2273300"/>
          <p14:tracePt t="19116" x="7278688" y="2273300"/>
          <p14:tracePt t="19126" x="7351713" y="2273300"/>
          <p14:tracePt t="19132" x="7424738" y="2273300"/>
          <p14:tracePt t="19144" x="7497763" y="2273300"/>
          <p14:tracePt t="19148" x="7553325" y="2273300"/>
          <p14:tracePt t="19160" x="7607300" y="2273300"/>
          <p14:tracePt t="19164" x="7653338" y="2273300"/>
          <p14:tracePt t="19174" x="7670800" y="2282825"/>
          <p14:tracePt t="19180" x="7689850" y="2282825"/>
          <p14:tracePt t="19189" x="7707313" y="2282825"/>
          <p14:tracePt t="19197" x="7726363" y="2282825"/>
          <p14:tracePt t="19204" x="7743825" y="2301875"/>
          <p14:tracePt t="19212" x="7753350" y="2301875"/>
          <p14:tracePt t="19220" x="7762875" y="2301875"/>
          <p14:tracePt t="19228" x="7780338" y="2301875"/>
          <p14:tracePt t="19236" x="7799388" y="2301875"/>
          <p14:tracePt t="19244" x="7835900" y="2309813"/>
          <p14:tracePt t="19252" x="7845425" y="2309813"/>
          <p14:tracePt t="19260" x="7853363" y="2309813"/>
          <p14:tracePt t="19268" x="7899400" y="2309813"/>
          <p14:tracePt t="19276" x="7926388" y="2328863"/>
          <p14:tracePt t="19284" x="7954963" y="2328863"/>
          <p14:tracePt t="19293" x="8027988" y="2346325"/>
          <p14:tracePt t="19300" x="8081963" y="2346325"/>
          <p14:tracePt t="19309" x="8147050" y="2346325"/>
          <p14:tracePt t="19316" x="8201025" y="2365375"/>
          <p14:tracePt t="19325" x="8283575" y="2382838"/>
          <p14:tracePt t="19332" x="8310563" y="2382838"/>
          <p14:tracePt t="19342" x="8329613" y="2382838"/>
          <p14:tracePt t="19348" x="8337550" y="2382838"/>
          <p14:tracePt t="19412" x="8347075" y="2382838"/>
          <p14:tracePt t="19420" x="8356600" y="2382838"/>
          <p14:tracePt t="19445" x="8374063" y="2382838"/>
          <p14:tracePt t="19509" x="8383588" y="2382838"/>
          <p14:tracePt t="19943" x="8366125" y="2382838"/>
          <p14:tracePt t="19949" x="8220075" y="2382838"/>
          <p14:tracePt t="19960" x="8081963" y="2382838"/>
          <p14:tracePt t="19965" x="7899400" y="2382838"/>
          <p14:tracePt t="19974" x="7699375" y="2382838"/>
          <p14:tracePt t="19980" x="7480300" y="2382838"/>
          <p14:tracePt t="19989" x="7251700" y="2382838"/>
          <p14:tracePt t="19996" x="7050088" y="2382838"/>
          <p14:tracePt t="20004" x="6904038" y="2382838"/>
          <p14:tracePt t="20012" x="6757988" y="2382838"/>
          <p14:tracePt t="20021" x="6611938" y="2382838"/>
          <p14:tracePt t="20029" x="6502400" y="2382838"/>
          <p14:tracePt t="20036" x="6465888" y="2382838"/>
          <p14:tracePt t="20045" x="6392863" y="2382838"/>
          <p14:tracePt t="20052" x="6356350" y="2382838"/>
          <p14:tracePt t="20062" x="6283325" y="2382838"/>
          <p14:tracePt t="20068" x="6191250" y="2382838"/>
          <p14:tracePt t="20078" x="6100763" y="2382838"/>
          <p14:tracePt t="20085" x="5689600" y="2382838"/>
          <p14:tracePt t="20094" x="5524500" y="2382838"/>
          <p14:tracePt t="20101" x="5305425" y="2382838"/>
          <p14:tracePt t="20110" x="5122863" y="2382838"/>
          <p14:tracePt t="20117" x="4940300" y="2382838"/>
          <p14:tracePt t="20128" x="4794250" y="2382838"/>
          <p14:tracePt t="20132" x="4684713" y="2382838"/>
          <p14:tracePt t="20144" x="4584700" y="2411413"/>
          <p14:tracePt t="20148" x="4475163" y="2428875"/>
          <p14:tracePt t="20160" x="4383088" y="2428875"/>
          <p14:tracePt t="20164" x="4273550" y="2455863"/>
          <p14:tracePt t="20174" x="4173538" y="2474913"/>
          <p14:tracePt t="20183" x="4100513" y="2474913"/>
          <p14:tracePt t="20189" x="4027488" y="2474913"/>
          <p14:tracePt t="20196" x="3954463" y="2474913"/>
          <p14:tracePt t="20205" x="3898900" y="2474913"/>
          <p14:tracePt t="20213" x="3871913" y="2474913"/>
          <p14:tracePt t="20220" x="3817938" y="2474913"/>
          <p14:tracePt t="20229" x="3752850" y="2474913"/>
          <p14:tracePt t="20237" x="3698875" y="2474913"/>
          <p14:tracePt t="20245" x="3662363" y="2474913"/>
          <p14:tracePt t="20253" x="3616325" y="2474913"/>
          <p14:tracePt t="20262" x="3579813" y="2474913"/>
          <p14:tracePt t="20269" x="3533775" y="2474913"/>
          <p14:tracePt t="20277" x="3479800" y="2474913"/>
          <p14:tracePt t="20284" x="3424238" y="2474913"/>
          <p14:tracePt t="20294" x="3333750" y="2474913"/>
          <p14:tracePt t="20300" x="3260725" y="2474913"/>
          <p14:tracePt t="20310" x="3187700" y="2474913"/>
          <p14:tracePt t="20317" x="3095625" y="2474913"/>
          <p14:tracePt t="20328" x="3022600" y="2474913"/>
          <p14:tracePt t="20332" x="2976563" y="2474913"/>
          <p14:tracePt t="20344" x="2940050" y="2474913"/>
          <p14:tracePt t="20349" x="2922588" y="2474913"/>
          <p14:tracePt t="20360" x="2913063" y="2474913"/>
          <p14:tracePt t="20781" x="2903538" y="2474913"/>
          <p14:tracePt t="42349" x="2886075" y="2492375"/>
          <p14:tracePt t="42358" x="2859088" y="2528888"/>
          <p14:tracePt t="42365" x="2830513" y="2547938"/>
          <p14:tracePt t="42373" x="2803525" y="2574925"/>
          <p14:tracePt t="42381" x="2786063" y="2593975"/>
          <p14:tracePt t="42389" x="2749550" y="2630488"/>
          <p14:tracePt t="42397" x="2730500" y="2647950"/>
          <p14:tracePt t="42405" x="2720975" y="2657475"/>
          <p14:tracePt t="42414" x="2713038" y="2667000"/>
          <p14:tracePt t="42468" x="2703513" y="2667000"/>
          <p14:tracePt t="42484" x="2684463" y="2667000"/>
          <p14:tracePt t="42493" x="2676525" y="2674938"/>
          <p14:tracePt t="42500" x="2657475" y="2674938"/>
          <p14:tracePt t="42509" x="2640013" y="2684463"/>
          <p14:tracePt t="42516" x="2630488" y="2693988"/>
          <p14:tracePt t="42528" x="2611438" y="2693988"/>
          <p14:tracePt t="42532" x="2593975" y="2703513"/>
          <p14:tracePt t="42559" x="2574925" y="2703513"/>
          <p14:tracePt t="42581" x="2557463" y="2711450"/>
          <p14:tracePt t="42604" x="2538413" y="2730500"/>
          <p14:tracePt t="42620" x="2511425" y="2757488"/>
          <p14:tracePt t="42628" x="2493963" y="2757488"/>
          <p14:tracePt t="42636" x="2474913" y="2776538"/>
          <p14:tracePt t="42646" x="2457450" y="2784475"/>
          <p14:tracePt t="42652" x="2419350" y="2813050"/>
          <p14:tracePt t="42662" x="2401888" y="2820988"/>
          <p14:tracePt t="42668" x="2382838" y="2830513"/>
          <p14:tracePt t="42677" x="2365375" y="2840038"/>
          <p14:tracePt t="42684" x="2346325" y="2849563"/>
          <p14:tracePt t="42694" x="2319338" y="2867025"/>
          <p14:tracePt t="42702" x="2301875" y="2876550"/>
          <p14:tracePt t="42709" x="2292350" y="2876550"/>
          <p14:tracePt t="42732" x="2273300" y="2894013"/>
          <p14:tracePt t="42760" x="2265363" y="2894013"/>
          <p14:tracePt t="42765" x="2255838" y="2903538"/>
          <p14:tracePt t="42780" x="2246313" y="2913063"/>
          <p14:tracePt t="42796" x="2236788" y="2930525"/>
          <p14:tracePt t="42828" x="2228850" y="2930525"/>
          <p14:tracePt t="42836" x="2219325" y="2930525"/>
          <p14:tracePt t="42847" x="2209800" y="2930525"/>
          <p14:tracePt t="42862" x="2200275" y="2940050"/>
          <p14:tracePt t="42878" x="2192338" y="2949575"/>
          <p14:tracePt t="42884" x="2182813" y="2959100"/>
          <p14:tracePt t="42894" x="2182813" y="2968625"/>
          <p14:tracePt t="42900" x="2173288" y="2968625"/>
          <p14:tracePt t="42916" x="2155825" y="2976563"/>
          <p14:tracePt t="42959" x="2146300" y="2976563"/>
          <p14:tracePt t="42964" x="2136775" y="2976563"/>
          <p14:tracePt t="42980" x="2119313" y="2976563"/>
          <p14:tracePt t="42988" x="2109788" y="2976563"/>
          <p14:tracePt t="42996" x="2073275" y="2995613"/>
          <p14:tracePt t="43004" x="2054225" y="2995613"/>
          <p14:tracePt t="43012" x="2017713" y="2995613"/>
          <p14:tracePt t="43021" x="1973263" y="3005138"/>
          <p14:tracePt t="43028" x="1917700" y="3005138"/>
          <p14:tracePt t="43036" x="1871663" y="3013075"/>
          <p14:tracePt t="43046" x="1844675" y="3022600"/>
          <p14:tracePt t="43052" x="1808163" y="3022600"/>
          <p14:tracePt t="43062" x="1790700" y="3022600"/>
          <p14:tracePt t="43068" x="1771650" y="3032125"/>
          <p14:tracePt t="43077" x="1762125" y="3032125"/>
          <p14:tracePt t="45725" x="1771650" y="3032125"/>
          <p14:tracePt t="45732" x="1798638" y="3032125"/>
          <p14:tracePt t="45743" x="1827213" y="3032125"/>
          <p14:tracePt t="45748" x="1854200" y="3032125"/>
          <p14:tracePt t="45760" x="1881188" y="3032125"/>
          <p14:tracePt t="45766" x="1900238" y="3032125"/>
          <p14:tracePt t="45773" x="1936750" y="3032125"/>
          <p14:tracePt t="45789" x="1954213" y="3032125"/>
          <p14:tracePt t="45805" x="1963738" y="3032125"/>
          <p14:tracePt t="45830" x="1981200" y="3032125"/>
          <p14:tracePt t="45837" x="1990725" y="3032125"/>
          <p14:tracePt t="45846" x="2009775" y="3032125"/>
          <p14:tracePt t="45852" x="2036763" y="3032125"/>
          <p14:tracePt t="45862" x="2063750" y="3032125"/>
          <p14:tracePt t="45869" x="2090738" y="3032125"/>
          <p14:tracePt t="45879" x="2136775" y="3032125"/>
          <p14:tracePt t="45885" x="2192338" y="3032125"/>
          <p14:tracePt t="45895" x="2246313" y="3032125"/>
          <p14:tracePt t="45901" x="2319338" y="3032125"/>
          <p14:tracePt t="45910" x="2374900" y="3032125"/>
          <p14:tracePt t="45916" x="2447925" y="3032125"/>
          <p14:tracePt t="45927" x="2493963" y="3032125"/>
          <p14:tracePt t="45933" x="2530475" y="3032125"/>
          <p14:tracePt t="45944" x="2557463" y="3032125"/>
          <p14:tracePt t="45949" x="2603500" y="3032125"/>
          <p14:tracePt t="45964" x="2620963" y="3032125"/>
          <p14:tracePt t="45973" x="2630488" y="3032125"/>
          <p14:tracePt t="45988" x="2647950" y="3032125"/>
          <p14:tracePt t="46037" x="2667000" y="3032125"/>
          <p14:tracePt t="46053" x="2693988" y="3032125"/>
          <p14:tracePt t="46062" x="2703513" y="3032125"/>
          <p14:tracePt t="46069" x="2730500" y="3032125"/>
          <p14:tracePt t="46079" x="2757488" y="3032125"/>
          <p14:tracePt t="46085" x="2830513" y="3032125"/>
          <p14:tracePt t="46097" x="2886075" y="3032125"/>
          <p14:tracePt t="46100" x="2940050" y="3032125"/>
          <p14:tracePt t="46111" x="3032125" y="3032125"/>
          <p14:tracePt t="46116" x="3132138" y="3032125"/>
          <p14:tracePt t="46128" x="3187700" y="3032125"/>
          <p14:tracePt t="46134" x="3260725" y="3032125"/>
          <p14:tracePt t="46143" x="3297238" y="3032125"/>
          <p14:tracePt t="46147" x="3343275" y="3032125"/>
          <p14:tracePt t="46157" x="3397250" y="3032125"/>
          <p14:tracePt t="46164" x="3452813" y="3032125"/>
          <p14:tracePt t="46172" x="3506788" y="3032125"/>
          <p14:tracePt t="46180" x="3562350" y="3032125"/>
          <p14:tracePt t="46191" x="3598863" y="3032125"/>
          <p14:tracePt t="46198" x="3606800" y="3032125"/>
          <p14:tracePt t="46204" x="3643313" y="3032125"/>
          <p14:tracePt t="46211" x="3671888" y="3032125"/>
          <p14:tracePt t="46219" x="3679825" y="3032125"/>
          <p14:tracePt t="46227" x="3708400" y="3032125"/>
          <p14:tracePt t="46236" x="3735388" y="3032125"/>
          <p14:tracePt t="46244" x="3762375" y="3032125"/>
          <p14:tracePt t="46252" x="3789363" y="3032125"/>
          <p14:tracePt t="46260" x="3817938" y="3032125"/>
          <p14:tracePt t="46268" x="3854450" y="3032125"/>
          <p14:tracePt t="46276" x="3871913" y="3032125"/>
          <p14:tracePt t="46284" x="3898900" y="3032125"/>
          <p14:tracePt t="46293" x="3908425" y="3032125"/>
          <p14:tracePt t="46300" x="3935413" y="3032125"/>
          <p14:tracePt t="46316" x="3944938" y="3032125"/>
          <p14:tracePt t="46332" x="3954463" y="3032125"/>
          <p14:tracePt t="46342" x="3963988" y="3032125"/>
          <p14:tracePt t="46348" x="3981450" y="3032125"/>
          <p14:tracePt t="46359" x="3990975" y="3032125"/>
          <p14:tracePt t="46364" x="4017963" y="3032125"/>
          <p14:tracePt t="46374" x="4037013" y="3032125"/>
          <p14:tracePt t="46381" x="4064000" y="3032125"/>
          <p14:tracePt t="46389" x="4090988" y="3032125"/>
          <p14:tracePt t="46396" x="4119563" y="3032125"/>
          <p14:tracePt t="46405" x="4146550" y="3032125"/>
          <p14:tracePt t="46413" x="4183063" y="3032125"/>
          <p14:tracePt t="46421" x="4210050" y="3032125"/>
          <p14:tracePt t="46429" x="4265613" y="3032125"/>
          <p14:tracePt t="46437" x="4302125" y="3032125"/>
          <p14:tracePt t="46446" x="4329113" y="3032125"/>
          <p14:tracePt t="46453" x="4383088" y="3032125"/>
          <p14:tracePt t="46461" x="4429125" y="3032125"/>
          <p14:tracePt t="46469" x="4456113" y="3032125"/>
          <p14:tracePt t="46478" x="4484688" y="3032125"/>
          <p14:tracePt t="46484" x="4521200" y="3032125"/>
          <p14:tracePt t="46494" x="4529138" y="3032125"/>
          <p14:tracePt t="46500" x="4538663" y="3032125"/>
          <p14:tracePt t="46511" x="4557713" y="3032125"/>
          <p14:tracePt t="46517" x="4575175" y="3032125"/>
          <p14:tracePt t="46527" x="4584700" y="3032125"/>
          <p14:tracePt t="46533" x="4594225" y="3032125"/>
          <p14:tracePt t="46548" x="4611688" y="3032125"/>
          <p14:tracePt t="46564" x="4630738" y="3032125"/>
          <p14:tracePt t="46573" x="4638675" y="3032125"/>
          <p14:tracePt t="46580" x="4657725" y="3032125"/>
          <p14:tracePt t="46589" x="4667250" y="3032125"/>
          <p14:tracePt t="46597" x="4694238" y="3032125"/>
          <p14:tracePt t="46604" x="4711700" y="3032125"/>
          <p14:tracePt t="46620" x="4740275" y="3032125"/>
          <p14:tracePt t="46629" x="4757738" y="3032125"/>
          <p14:tracePt t="46637" x="4776788" y="3032125"/>
          <p14:tracePt t="46647" x="4794250" y="3032125"/>
          <p14:tracePt t="46653" x="4813300" y="3032125"/>
          <p14:tracePt t="46661" x="4849813" y="3032125"/>
          <p14:tracePt t="46669" x="4886325" y="3032125"/>
          <p14:tracePt t="46678" x="4949825" y="3032125"/>
          <p14:tracePt t="46685" x="5005388" y="3032125"/>
          <p14:tracePt t="46695" x="5068888" y="3032125"/>
          <p14:tracePt t="46701" x="5122863" y="3032125"/>
          <p14:tracePt t="46711" x="5195888" y="3032125"/>
          <p14:tracePt t="46717" x="5251450" y="3032125"/>
          <p14:tracePt t="46728" x="5305425" y="3032125"/>
          <p14:tracePt t="46732" x="5370513" y="3032125"/>
          <p14:tracePt t="46744" x="5424488" y="3032125"/>
          <p14:tracePt t="46748" x="5461000" y="3032125"/>
          <p14:tracePt t="46760" x="5516563" y="3032125"/>
          <p14:tracePt t="46764" x="5561013" y="3032125"/>
          <p14:tracePt t="46774" x="5597525" y="3032125"/>
          <p14:tracePt t="46780" x="5626100" y="3032125"/>
          <p14:tracePt t="46788" x="5662613" y="3032125"/>
          <p14:tracePt t="46796" x="5680075" y="3032125"/>
          <p14:tracePt t="46805" x="5689600" y="3032125"/>
          <p14:tracePt t="46813" x="5699125" y="3032125"/>
          <p14:tracePt t="46820" x="5726113" y="3032125"/>
          <p14:tracePt t="46829" x="5753100" y="3032125"/>
          <p14:tracePt t="46837" x="5789613" y="3032125"/>
          <p14:tracePt t="46846" x="5826125" y="3032125"/>
          <p14:tracePt t="46852" x="5872163" y="3032125"/>
          <p14:tracePt t="46861" x="5908675" y="3032125"/>
          <p14:tracePt t="46869" x="5935663" y="3032125"/>
          <p14:tracePt t="46878" x="5964238" y="3032125"/>
          <p14:tracePt t="46885" x="6000750" y="3032125"/>
          <p14:tracePt t="46894" x="6027738" y="3032125"/>
          <p14:tracePt t="46901" x="6054725" y="3032125"/>
          <p14:tracePt t="46911" x="6073775" y="3032125"/>
          <p14:tracePt t="46917" x="6081713" y="3032125"/>
          <p14:tracePt t="46932" x="6100763" y="3032125"/>
          <p14:tracePt t="46965" x="6118225" y="3032125"/>
          <p14:tracePt t="46976" x="6127750" y="3041650"/>
          <p14:tracePt t="46981" x="6146800" y="3049588"/>
          <p14:tracePt t="46988" x="6154738" y="3049588"/>
          <p14:tracePt t="46996" x="6183313" y="3049588"/>
          <p14:tracePt t="47004" x="6210300" y="3049588"/>
          <p14:tracePt t="47013" x="6237288" y="3049588"/>
          <p14:tracePt t="47021" x="6283325" y="3049588"/>
          <p14:tracePt t="47030" x="6300788" y="3059113"/>
          <p14:tracePt t="47036" x="6365875" y="3059113"/>
          <p14:tracePt t="47045" x="6410325" y="3068638"/>
          <p14:tracePt t="47052" x="6438900" y="3078163"/>
          <p14:tracePt t="47063" x="6492875" y="3078163"/>
          <p14:tracePt t="47068" x="6529388" y="3086100"/>
          <p14:tracePt t="47083" x="6565900" y="3086100"/>
          <p14:tracePt t="47085" x="6602413" y="3086100"/>
          <p14:tracePt t="47094" x="6638925" y="3086100"/>
          <p14:tracePt t="47101" x="6667500" y="3086100"/>
          <p14:tracePt t="47111" x="6694488" y="3086100"/>
          <p14:tracePt t="47116" x="6740525" y="3086100"/>
          <p14:tracePt t="47128" x="6767513" y="3086100"/>
          <p14:tracePt t="47133" x="6794500" y="3086100"/>
          <p14:tracePt t="47145" x="6821488" y="3086100"/>
          <p14:tracePt t="47148" x="6867525" y="3086100"/>
          <p14:tracePt t="47159" x="6904038" y="3086100"/>
          <p14:tracePt t="47164" x="6931025" y="3086100"/>
          <p14:tracePt t="47173" x="6940550" y="3086100"/>
          <p14:tracePt t="47180" x="6967538" y="3086100"/>
          <p14:tracePt t="47189" x="6986588" y="3086100"/>
          <p14:tracePt t="47196" x="6996113" y="3086100"/>
          <p14:tracePt t="47205" x="7013575" y="3086100"/>
          <p14:tracePt t="47213" x="7040563" y="3086100"/>
          <p14:tracePt t="47221" x="7077075" y="3086100"/>
          <p14:tracePt t="47229" x="7096125" y="3086100"/>
          <p14:tracePt t="47237" x="7132638" y="3086100"/>
          <p14:tracePt t="47253" x="7142163" y="3086100"/>
          <p14:tracePt t="47262" x="7150100" y="3086100"/>
          <p14:tracePt t="47269" x="7159625" y="3086100"/>
          <p14:tracePt t="47278" x="7178675" y="3086100"/>
          <p14:tracePt t="47284" x="7186613" y="3086100"/>
          <p14:tracePt t="47301" x="7196138" y="3086100"/>
          <p14:tracePt t="47310" x="7205663" y="3086100"/>
          <p14:tracePt t="47317" x="7215188" y="3086100"/>
          <p14:tracePt t="47328" x="7232650" y="3078163"/>
          <p14:tracePt t="47332" x="7242175" y="3068638"/>
          <p14:tracePt t="47343" x="7259638" y="3068638"/>
          <p14:tracePt t="47348" x="7259638" y="3059113"/>
          <p14:tracePt t="47360" x="7269163" y="3059113"/>
          <p14:tracePt t="47373" x="7278688" y="3059113"/>
          <p14:tracePt t="47380" x="7288213" y="3059113"/>
          <p14:tracePt t="47389" x="7296150" y="3059113"/>
          <p14:tracePt t="47397" x="7305675" y="3059113"/>
          <p14:tracePt t="47408" x="7324725" y="3041650"/>
          <p14:tracePt t="47421" x="7342188" y="3041650"/>
          <p14:tracePt t="47430" x="7351713" y="3041650"/>
          <p14:tracePt t="47436" x="7370763" y="3032125"/>
          <p14:tracePt t="47462" x="7378700" y="3032125"/>
          <p14:tracePt t="47468" x="7397750" y="3013075"/>
          <p14:tracePt t="47485" x="7407275" y="3013075"/>
          <p14:tracePt t="47494" x="7415213" y="3013075"/>
          <p14:tracePt t="47501" x="7434263" y="3013075"/>
          <p14:tracePt t="47511" x="7451725" y="3005138"/>
          <p14:tracePt t="47526" x="7480300" y="2986088"/>
          <p14:tracePt t="47565" x="7497763" y="2986088"/>
          <p14:tracePt t="47581" x="7507288" y="2976563"/>
          <p14:tracePt t="47605" x="7524750" y="2976563"/>
          <p14:tracePt t="47621" x="7534275" y="2976563"/>
          <p14:tracePt t="47637" x="7553325" y="2959100"/>
          <p14:tracePt t="47677" x="7570788" y="2959100"/>
          <p14:tracePt t="47708" x="7580313" y="2959100"/>
          <p14:tracePt t="47717" x="7589838" y="2949575"/>
          <p14:tracePt t="47741" x="7597775" y="2949575"/>
          <p14:tracePt t="47748" x="7607300" y="2949575"/>
          <p14:tracePt t="47781" x="7626350" y="2949575"/>
          <p14:tracePt t="47821" x="7634288" y="2949575"/>
          <p14:tracePt t="49165" x="7634288" y="2940050"/>
          <p14:tracePt t="49180" x="7626350" y="2940050"/>
          <p14:tracePt t="49189" x="7616825" y="2940050"/>
          <p14:tracePt t="49197" x="7597775" y="2940050"/>
          <p14:tracePt t="49205" x="7589838" y="2940050"/>
          <p14:tracePt t="49213" x="7570788" y="2940050"/>
          <p14:tracePt t="49220" x="7561263" y="2940050"/>
          <p14:tracePt t="49229" x="7553325" y="2940050"/>
          <p14:tracePt t="49237" x="7516813" y="2940050"/>
          <p14:tracePt t="49246" x="7497763" y="2940050"/>
          <p14:tracePt t="49252" x="7461250" y="2940050"/>
          <p14:tracePt t="49261" x="7415213" y="2940050"/>
          <p14:tracePt t="49268" x="7388225" y="2940050"/>
          <p14:tracePt t="49278" x="7334250" y="2940050"/>
          <p14:tracePt t="49285" x="7296150" y="2940050"/>
          <p14:tracePt t="49294" x="7278688" y="2940050"/>
          <p14:tracePt t="49300" x="7251700" y="2940050"/>
          <p14:tracePt t="49308" x="7242175" y="2940050"/>
          <p14:tracePt t="49316" x="7223125" y="2930525"/>
          <p14:tracePt t="49326" x="7215188" y="2930525"/>
          <p14:tracePt t="49332" x="7169150" y="2930525"/>
          <p14:tracePt t="49342" x="7105650" y="2922588"/>
          <p14:tracePt t="49348" x="7050088" y="2903538"/>
          <p14:tracePt t="49360" x="6959600" y="2903538"/>
          <p14:tracePt t="49364" x="6867525" y="2903538"/>
          <p14:tracePt t="49372" x="6529388" y="2903538"/>
          <p14:tracePt t="49380" x="6337300" y="2903538"/>
          <p14:tracePt t="49388" x="6054725" y="2903538"/>
          <p14:tracePt t="49396" x="5762625" y="2903538"/>
          <p14:tracePt t="49404" x="5497513" y="2903538"/>
          <p14:tracePt t="49412" x="5268913" y="2903538"/>
          <p14:tracePt t="49420" x="5086350" y="2903538"/>
          <p14:tracePt t="49428" x="4903788" y="2903538"/>
          <p14:tracePt t="49436" x="4794250" y="2903538"/>
          <p14:tracePt t="49445" x="4703763" y="2903538"/>
          <p14:tracePt t="49452" x="4667250" y="2903538"/>
          <p14:tracePt t="49461" x="4638675" y="2903538"/>
          <p14:tracePt t="49468" x="4584700" y="2903538"/>
          <p14:tracePt t="49477" x="4538663" y="2903538"/>
          <p14:tracePt t="49484" x="4484688" y="2903538"/>
          <p14:tracePt t="49493" x="4392613" y="2903538"/>
          <p14:tracePt t="49500" x="4302125" y="2903538"/>
          <p14:tracePt t="49510" x="4210050" y="2903538"/>
          <p14:tracePt t="49516" x="4119563" y="2903538"/>
          <p14:tracePt t="49526" x="3708400" y="2903538"/>
          <p14:tracePt t="49532" x="3579813" y="2903538"/>
          <p14:tracePt t="49542" x="3489325" y="2903538"/>
          <p14:tracePt t="49548" x="3379788" y="2903538"/>
          <p14:tracePt t="49560" x="3278188" y="2903538"/>
          <p14:tracePt t="49564" x="3205163" y="2903538"/>
          <p14:tracePt t="49572" x="3132138" y="2903538"/>
          <p14:tracePt t="49581" x="3059113" y="2903538"/>
          <p14:tracePt t="49588" x="3005138" y="2903538"/>
          <p14:tracePt t="49596" x="2959100" y="2903538"/>
          <p14:tracePt t="49604" x="2949575" y="2903538"/>
          <p14:tracePt t="49612" x="2932113" y="2903538"/>
          <p14:tracePt t="49620" x="2913063" y="2903538"/>
          <p14:tracePt t="49628" x="2895600" y="2903538"/>
          <p14:tracePt t="49636" x="2859088" y="2903538"/>
          <p14:tracePt t="49645" x="2830513" y="2930525"/>
          <p14:tracePt t="49652" x="2786063" y="2940050"/>
          <p14:tracePt t="49661" x="2757488" y="2940050"/>
          <p14:tracePt t="49668" x="2713038" y="2959100"/>
          <p14:tracePt t="49676" x="2684463" y="2959100"/>
          <p14:tracePt t="49684" x="2676525" y="2959100"/>
          <p14:tracePt t="49695" x="2657475" y="2959100"/>
          <p14:tracePt t="49710" x="2640013" y="2959100"/>
          <p14:tracePt t="49716" x="2630488" y="2959100"/>
          <p14:tracePt t="49732" x="2611438" y="2959100"/>
          <p14:tracePt t="50726" x="2603500" y="2968625"/>
          <p14:tracePt t="50732" x="2603500" y="2976563"/>
          <p14:tracePt t="50742" x="2603500" y="2986088"/>
          <p14:tracePt t="50781" x="2603500" y="2995613"/>
          <p14:tracePt t="51005" x="2603500" y="3005138"/>
          <p14:tracePt t="51021" x="2603500" y="3022600"/>
          <p14:tracePt t="51085" x="2603500" y="3032125"/>
          <p14:tracePt t="51101" x="2593975" y="3041650"/>
          <p14:tracePt t="51133" x="2593975" y="3049588"/>
          <p14:tracePt t="53388" x="2620963" y="3059113"/>
          <p14:tracePt t="53396" x="2749550" y="3049588"/>
          <p14:tracePt t="53404" x="2876550" y="3049588"/>
          <p14:tracePt t="53414" x="3005138" y="3049588"/>
          <p14:tracePt t="53421" x="3168650" y="3049588"/>
          <p14:tracePt t="53428" x="3333750" y="3049588"/>
          <p14:tracePt t="53436" x="3497263" y="3049588"/>
          <p14:tracePt t="53445" x="3662363" y="3049588"/>
          <p14:tracePt t="53454" x="3752850" y="3049588"/>
          <p14:tracePt t="53462" x="3862388" y="3049588"/>
          <p14:tracePt t="53469" x="3908425" y="3049588"/>
          <p14:tracePt t="53478" x="3963988" y="3049588"/>
          <p14:tracePt t="53485" x="3981450" y="3041650"/>
          <p14:tracePt t="53495" x="4000500" y="3032125"/>
          <p14:tracePt t="53500" x="4027488" y="3032125"/>
          <p14:tracePt t="53509" x="4044950" y="3022600"/>
          <p14:tracePt t="53517" x="4054475" y="3022600"/>
          <p14:tracePt t="53527" x="4073525" y="3022600"/>
          <p14:tracePt t="53549" x="4083050" y="3013075"/>
          <p14:tracePt t="53560" x="4090988" y="3005138"/>
          <p14:tracePt t="53566" x="4100513" y="3005138"/>
          <p14:tracePt t="53596" x="4119563" y="3005138"/>
          <p14:tracePt t="53604" x="4137025" y="3005138"/>
          <p14:tracePt t="53612" x="4156075" y="2995613"/>
          <p14:tracePt t="53620" x="4164013" y="2995613"/>
          <p14:tracePt t="53630" x="4192588" y="2995613"/>
          <p14:tracePt t="53636" x="4229100" y="2995613"/>
          <p14:tracePt t="53646" x="4273550" y="2976563"/>
          <p14:tracePt t="53652" x="4302125" y="2976563"/>
          <p14:tracePt t="53661" x="4346575" y="2968625"/>
          <p14:tracePt t="53668" x="4375150" y="2968625"/>
          <p14:tracePt t="53677" x="4402138" y="2968625"/>
          <p14:tracePt t="53684" x="4419600" y="2968625"/>
          <p14:tracePt t="53694" x="4438650" y="2968625"/>
          <p14:tracePt t="53701" x="4465638" y="2968625"/>
          <p14:tracePt t="53711" x="4475163" y="2968625"/>
          <p14:tracePt t="53727" x="4492625" y="2968625"/>
          <p14:tracePt t="53734" x="4502150" y="2968625"/>
          <p14:tracePt t="53744" x="4511675" y="2968625"/>
          <p14:tracePt t="53749" x="4529138" y="2968625"/>
          <p14:tracePt t="53760" x="4548188" y="2968625"/>
          <p14:tracePt t="53765" x="4575175" y="2968625"/>
          <p14:tracePt t="53773" x="4594225" y="2968625"/>
          <p14:tracePt t="53781" x="4630738" y="2968625"/>
          <p14:tracePt t="53789" x="4648200" y="2968625"/>
          <p14:tracePt t="53797" x="4667250" y="2968625"/>
          <p14:tracePt t="53804" x="4684713" y="2976563"/>
          <p14:tracePt t="54926" x="4711700" y="2976563"/>
          <p14:tracePt t="54932" x="4767263" y="2976563"/>
          <p14:tracePt t="54942" x="4840288" y="2976563"/>
          <p14:tracePt t="54962" x="5022850" y="2976563"/>
          <p14:tracePt t="54965" x="5351463" y="2976563"/>
          <p14:tracePt t="54974" x="5580063" y="2976563"/>
          <p14:tracePt t="54980" x="5762625" y="2976563"/>
          <p14:tracePt t="54989" x="5945188" y="2976563"/>
          <p14:tracePt t="54996" x="6127750" y="2976563"/>
          <p14:tracePt t="55004" x="6283325" y="2976563"/>
          <p14:tracePt t="55012" x="6410325" y="2976563"/>
          <p14:tracePt t="55021" x="6502400" y="2976563"/>
          <p14:tracePt t="55029" x="6584950" y="2986088"/>
          <p14:tracePt t="55037" x="6638925" y="2995613"/>
          <p14:tracePt t="55046" x="6675438" y="2995613"/>
          <p14:tracePt t="55245" x="6694488" y="2995613"/>
          <p14:tracePt t="55252" x="6704013" y="2995613"/>
          <p14:tracePt t="55261" x="6721475" y="2995613"/>
          <p14:tracePt t="55268" x="6731000" y="2995613"/>
          <p14:tracePt t="55278" x="6757988" y="2995613"/>
          <p14:tracePt t="55284" x="6777038" y="2995613"/>
          <p14:tracePt t="55294" x="6813550" y="2995613"/>
          <p14:tracePt t="55301" x="6840538" y="2995613"/>
          <p14:tracePt t="55311" x="6858000" y="2995613"/>
          <p14:tracePt t="55317" x="6867525" y="2995613"/>
          <p14:tracePt t="55329" x="6886575" y="2995613"/>
          <p14:tracePt t="55332" x="6913563" y="2995613"/>
          <p14:tracePt t="55343" x="6923088" y="2995613"/>
          <p14:tracePt t="55348" x="6940550" y="2995613"/>
          <p14:tracePt t="55359" x="6959600" y="2995613"/>
          <p14:tracePt t="55364" x="6977063" y="2995613"/>
          <p14:tracePt t="55376" x="7004050" y="2995613"/>
          <p14:tracePt t="55381" x="7023100" y="2995613"/>
          <p14:tracePt t="55388" x="7032625" y="2995613"/>
          <p14:tracePt t="55397" x="7040563" y="2995613"/>
          <p14:tracePt t="55413" x="7050088" y="2995613"/>
          <p14:tracePt t="55421" x="7069138" y="2995613"/>
          <p14:tracePt t="55430" x="7096125" y="2995613"/>
          <p14:tracePt t="55438" x="7123113" y="2995613"/>
          <p14:tracePt t="55446" x="7132638" y="2995613"/>
          <p14:tracePt t="55462" x="7150100" y="2995613"/>
          <p14:tracePt t="55469" x="7159625" y="2995613"/>
          <p14:tracePt t="55478" x="7186613" y="2995613"/>
          <p14:tracePt t="55495" x="7205663" y="2995613"/>
          <p14:tracePt t="55501" x="7215188" y="2995613"/>
          <p14:tracePt t="55516" x="7223125" y="2995613"/>
          <p14:tracePt t="55527" x="7232650" y="2995613"/>
          <p14:tracePt t="55549" x="7251700" y="2995613"/>
          <p14:tracePt t="55559" x="7259638" y="2995613"/>
          <p14:tracePt t="55564" x="7269163" y="2995613"/>
          <p14:tracePt t="55573" x="7278688" y="2995613"/>
          <p14:tracePt t="55604" x="7288213" y="2995613"/>
          <p14:tracePt t="55613" x="7305675" y="2986088"/>
          <p14:tracePt t="55620" x="7342188" y="2986088"/>
          <p14:tracePt t="55630" x="7370763" y="2986088"/>
          <p14:tracePt t="55637" x="7424738" y="2986088"/>
          <p14:tracePt t="55646" x="7451725" y="2986088"/>
          <p14:tracePt t="55653" x="7497763" y="3005138"/>
          <p14:tracePt t="55661" x="7516813" y="3005138"/>
          <p14:tracePt t="55669" x="7543800" y="3013075"/>
          <p14:tracePt t="56437" x="7543800" y="3022600"/>
          <p14:tracePt t="56444" x="7534275" y="3032125"/>
          <p14:tracePt t="56462" x="7507288" y="3032125"/>
          <p14:tracePt t="56469" x="7480300" y="3032125"/>
          <p14:tracePt t="56478" x="7434263" y="3032125"/>
          <p14:tracePt t="56484" x="7407275" y="3041650"/>
          <p14:tracePt t="56494" x="7370763" y="3059113"/>
          <p14:tracePt t="56501" x="7315200" y="3078163"/>
          <p14:tracePt t="56512" x="7288213" y="3078163"/>
          <p14:tracePt t="56517" x="7232650" y="3078163"/>
          <p14:tracePt t="56526" x="7196138" y="3078163"/>
          <p14:tracePt t="56532" x="7123113" y="3078163"/>
          <p14:tracePt t="56544" x="7032625" y="3078163"/>
          <p14:tracePt t="56549" x="6940550" y="3078163"/>
          <p14:tracePt t="56559" x="6813550" y="3068638"/>
          <p14:tracePt t="56565" x="6711950" y="3049588"/>
          <p14:tracePt t="56574" x="6548438" y="3049588"/>
          <p14:tracePt t="56581" x="6373813" y="3049588"/>
          <p14:tracePt t="56590" x="6146800" y="3049588"/>
          <p14:tracePt t="56597" x="5964238" y="3049588"/>
          <p14:tracePt t="56605" x="5789613" y="3049588"/>
          <p14:tracePt t="56613" x="5626100" y="3049588"/>
          <p14:tracePt t="56621" x="5480050" y="3049588"/>
          <p14:tracePt t="56629" x="5351463" y="3049588"/>
          <p14:tracePt t="56637" x="5187950" y="3049588"/>
          <p14:tracePt t="56646" x="5005388" y="3049588"/>
          <p14:tracePt t="56653" x="4840288" y="3049588"/>
          <p14:tracePt t="56662" x="4657725" y="3049588"/>
          <p14:tracePt t="56668" x="4438650" y="3049588"/>
          <p14:tracePt t="56677" x="4173538" y="3049588"/>
          <p14:tracePt t="56685" x="3917950" y="3049588"/>
          <p14:tracePt t="56694" x="3652838" y="3049588"/>
          <p14:tracePt t="56701" x="3387725" y="3049588"/>
          <p14:tracePt t="56711" x="3122613" y="3049588"/>
          <p14:tracePt t="56717" x="2876550" y="3078163"/>
          <p14:tracePt t="56728" x="2713038" y="3078163"/>
          <p14:tracePt t="56733" x="2547938" y="3122613"/>
          <p14:tracePt t="56743" x="2438400" y="3122613"/>
          <p14:tracePt t="56749" x="2346325" y="3151188"/>
          <p14:tracePt t="56761" x="2265363" y="3168650"/>
          <p14:tracePt t="56764" x="2155825" y="3168650"/>
          <p14:tracePt t="56772" x="2090738" y="3187700"/>
          <p14:tracePt t="56780" x="2073275" y="3187700"/>
          <p14:tracePt t="56789" x="2017713" y="3205163"/>
          <p14:tracePt t="56796" x="1973263" y="3224213"/>
          <p14:tracePt t="56805" x="1936750" y="3232150"/>
          <p14:tracePt t="56815" x="1890713" y="3260725"/>
          <p14:tracePt t="56821" x="1854200" y="3268663"/>
          <p14:tracePt t="56830" x="1827213" y="3287713"/>
          <p14:tracePt t="56836" x="1771650" y="3324225"/>
          <p14:tracePt t="56845" x="1725613" y="3341688"/>
          <p14:tracePt t="56853" x="1681163" y="3370263"/>
          <p14:tracePt t="56862" x="1598613" y="3397250"/>
          <p14:tracePt t="56869" x="1533525" y="3433763"/>
          <p14:tracePt t="56877" x="1489075" y="3443288"/>
          <p14:tracePt t="56884" x="1443038" y="3470275"/>
          <p14:tracePt t="56893" x="1423988" y="3479800"/>
          <p14:tracePt t="56901" x="1406525" y="3479800"/>
          <p14:tracePt t="57021" x="1387475" y="3497263"/>
          <p14:tracePt t="57189" x="1379538" y="3497263"/>
          <p14:tracePt t="57204" x="1370013" y="3506788"/>
          <p14:tracePt t="57213" x="1360488" y="3506788"/>
          <p14:tracePt t="57221" x="1350963" y="3516313"/>
          <p14:tracePt t="57245" x="1343025" y="3516313"/>
          <p14:tracePt t="57637" x="1323975" y="3516313"/>
          <p14:tracePt t="57644" x="1287463" y="3516313"/>
          <p14:tracePt t="57652" x="1241425" y="3497263"/>
          <p14:tracePt t="57662" x="1214438" y="3487738"/>
          <p14:tracePt t="57668" x="1150938" y="3460750"/>
          <p14:tracePt t="57678" x="1131888" y="3451225"/>
          <p14:tracePt t="57684" x="1104900" y="3443288"/>
          <p14:tracePt t="57694" x="1095375" y="3433763"/>
          <p14:tracePt t="57700" x="1087438" y="3424238"/>
          <p14:tracePt t="58045" x="1123950" y="3424238"/>
          <p14:tracePt t="58052" x="1141413" y="3424238"/>
          <p14:tracePt t="58062" x="1177925" y="3433763"/>
          <p14:tracePt t="58068" x="1196975" y="3460750"/>
          <p14:tracePt t="58077" x="1250950" y="3487738"/>
          <p14:tracePt t="58084" x="1314450" y="3516313"/>
          <p14:tracePt t="58094" x="1397000" y="3543300"/>
          <p14:tracePt t="58101" x="1489075" y="3570288"/>
          <p14:tracePt t="58111" x="1570038" y="3597275"/>
          <p14:tracePt t="58116" x="1644650" y="3606800"/>
          <p14:tracePt t="58128" x="1725613" y="3625850"/>
          <p14:tracePt t="58132" x="1754188" y="3625850"/>
          <p14:tracePt t="58148" x="1771650" y="3625850"/>
          <p14:tracePt t="58358" x="1781175" y="3633788"/>
          <p14:tracePt t="58476" x="1827213" y="3643313"/>
          <p14:tracePt t="58485" x="1917700" y="3643313"/>
          <p14:tracePt t="58493" x="2009775" y="3643313"/>
          <p14:tracePt t="58500" x="2100263" y="3643313"/>
          <p14:tracePt t="58511" x="2200275" y="3670300"/>
          <p14:tracePt t="58517" x="2803525" y="3689350"/>
          <p14:tracePt t="58527" x="2932113" y="3689350"/>
          <p14:tracePt t="58533" x="3059113" y="3706813"/>
          <p14:tracePt t="58543" x="3141663" y="3706813"/>
          <p14:tracePt t="58549" x="3214688" y="3706813"/>
          <p14:tracePt t="58560" x="3241675" y="3706813"/>
          <p14:tracePt t="58564" x="3260725" y="3706813"/>
          <p14:tracePt t="58636" x="3270250" y="3706813"/>
          <p14:tracePt t="58645" x="3278188" y="3706813"/>
          <p14:tracePt t="58653" x="3297238" y="3706813"/>
          <p14:tracePt t="58662" x="3343275" y="3706813"/>
          <p14:tracePt t="58669" x="3370263" y="3706813"/>
          <p14:tracePt t="58678" x="3424238" y="3706813"/>
          <p14:tracePt t="58684" x="3489325" y="3698875"/>
          <p14:tracePt t="58695" x="3543300" y="3689350"/>
          <p14:tracePt t="58701" x="3598863" y="3689350"/>
          <p14:tracePt t="58710" x="3662363" y="3689350"/>
          <p14:tracePt t="58716" x="3716338" y="3689350"/>
          <p14:tracePt t="58728" x="3752850" y="3689350"/>
          <p14:tracePt t="58732" x="3781425" y="3689350"/>
          <p14:tracePt t="58743" x="3817938" y="3689350"/>
          <p14:tracePt t="58748" x="3844925" y="3689350"/>
          <p14:tracePt t="58759" x="3862388" y="3689350"/>
          <p14:tracePt t="58764" x="3871913" y="3689350"/>
          <p14:tracePt t="58804" x="3881438" y="3689350"/>
          <p14:tracePt t="58821" x="3890963" y="3679825"/>
          <p14:tracePt t="58830" x="3898900" y="3670300"/>
          <p14:tracePt t="58836" x="3908425" y="3670300"/>
          <p14:tracePt t="58846" x="3927475" y="3670300"/>
          <p14:tracePt t="58852" x="3935413" y="3670300"/>
          <p14:tracePt t="58863" x="3954463" y="3670300"/>
          <p14:tracePt t="58868" x="3971925" y="3662363"/>
          <p14:tracePt t="58878" x="3981450" y="3662363"/>
          <p14:tracePt t="58884" x="4000500" y="3662363"/>
          <p14:tracePt t="58895" x="4027488" y="3662363"/>
          <p14:tracePt t="58911" x="4037013" y="3662363"/>
          <p14:tracePt t="58964" x="4044950" y="3652838"/>
          <p14:tracePt t="58972" x="4054475" y="3652838"/>
          <p14:tracePt t="58989" x="4064000" y="3652838"/>
          <p14:tracePt t="58996" x="4083050" y="3652838"/>
          <p14:tracePt t="59012" x="4110038" y="3652838"/>
          <p14:tracePt t="59029" x="4127500" y="3652838"/>
          <p14:tracePt t="59037" x="4137025" y="3643313"/>
          <p14:tracePt t="59053" x="4146550" y="3633788"/>
          <p14:tracePt t="59062" x="4156075" y="3625850"/>
          <p14:tracePt t="59068" x="4164013" y="3625850"/>
          <p14:tracePt t="59085" x="4173538" y="3625850"/>
          <p14:tracePt t="59094" x="4210050" y="3625850"/>
          <p14:tracePt t="59101" x="4219575" y="3625850"/>
          <p14:tracePt t="59113" x="4229100" y="3625850"/>
          <p14:tracePt t="59116" x="4237038" y="3625850"/>
          <p14:tracePt t="59129" x="4256088" y="3625850"/>
          <p14:tracePt t="59133" x="4283075" y="3625850"/>
          <p14:tracePt t="59145" x="4302125" y="3625850"/>
          <p14:tracePt t="59148" x="4319588" y="3625850"/>
          <p14:tracePt t="59160" x="4338638" y="3625850"/>
          <p14:tracePt t="59165" x="4365625" y="3625850"/>
          <p14:tracePt t="59173" x="4375150" y="3625850"/>
          <p14:tracePt t="59180" x="4402138" y="3625850"/>
          <p14:tracePt t="59197" x="4419600" y="3625850"/>
          <p14:tracePt t="59205" x="4429125" y="3625850"/>
          <p14:tracePt t="59260" x="4438650" y="3616325"/>
          <p14:tracePt t="59981" x="4475163" y="3616325"/>
          <p14:tracePt t="59993" x="4492625" y="3597275"/>
          <p14:tracePt t="59997" x="4529138" y="3597275"/>
          <p14:tracePt t="60005" x="4557713" y="3597275"/>
          <p14:tracePt t="60012" x="4584700" y="3589338"/>
          <p14:tracePt t="60020" x="4594225" y="3589338"/>
          <p14:tracePt t="60028" x="4621213" y="3589338"/>
          <p14:tracePt t="60035" x="4675188" y="3589338"/>
          <p14:tracePt t="60044" x="4703763" y="3570288"/>
          <p14:tracePt t="60051" x="4730750" y="3570288"/>
          <p14:tracePt t="60060" x="4776788" y="3570288"/>
          <p14:tracePt t="60068" x="4803775" y="3570288"/>
          <p14:tracePt t="60077" x="4830763" y="3560763"/>
          <p14:tracePt t="60083" x="4886325" y="3560763"/>
          <p14:tracePt t="60094" x="4932363" y="3560763"/>
          <p14:tracePt t="60099" x="4995863" y="3560763"/>
          <p14:tracePt t="60110" x="5032375" y="3560763"/>
          <p14:tracePt t="60115" x="5068888" y="3560763"/>
          <p14:tracePt t="60125" x="5095875" y="3560763"/>
          <p14:tracePt t="60131" x="5114925" y="3560763"/>
          <p14:tracePt t="60148" x="5132388" y="3560763"/>
          <p14:tracePt t="60164" x="5151438" y="3533775"/>
          <p14:tracePt t="60221" x="5159375" y="3533775"/>
          <p14:tracePt t="60237" x="5168900" y="3533775"/>
          <p14:tracePt t="60245" x="5195888" y="3533775"/>
          <p14:tracePt t="60252" x="5214938" y="3533775"/>
          <p14:tracePt t="60262" x="5224463" y="3533775"/>
          <p14:tracePt t="60268" x="5260975" y="3533775"/>
          <p14:tracePt t="60278" x="5278438" y="3533775"/>
          <p14:tracePt t="60285" x="5305425" y="3533775"/>
          <p14:tracePt t="60294" x="5334000" y="3533775"/>
          <p14:tracePt t="60300" x="5360988" y="3533775"/>
          <p14:tracePt t="60311" x="5387975" y="3533775"/>
          <p14:tracePt t="60316" x="5407025" y="3533775"/>
          <p14:tracePt t="60328" x="5443538" y="3533775"/>
          <p14:tracePt t="60332" x="5470525" y="3533775"/>
          <p14:tracePt t="60343" x="5487988" y="3533775"/>
          <p14:tracePt t="60348" x="5516563" y="3533775"/>
          <p14:tracePt t="60359" x="5553075" y="3533775"/>
          <p14:tracePt t="60364" x="5589588" y="3533775"/>
          <p14:tracePt t="60373" x="5616575" y="3533775"/>
          <p14:tracePt t="60380" x="5653088" y="3533775"/>
          <p14:tracePt t="60389" x="5670550" y="3533775"/>
          <p14:tracePt t="60396" x="5680075" y="3533775"/>
          <p14:tracePt t="60413" x="5699125" y="3533775"/>
          <p14:tracePt t="60469" x="5708650" y="3533775"/>
          <p14:tracePt t="60493" x="5716588" y="3533775"/>
          <p14:tracePt t="60511" x="5726113" y="3533775"/>
          <p14:tracePt t="60526" x="5735638" y="3533775"/>
          <p14:tracePt t="60532" x="5745163" y="3533775"/>
          <p14:tracePt t="60965" x="5772150" y="3533775"/>
          <p14:tracePt t="60973" x="5808663" y="3533775"/>
          <p14:tracePt t="60980" x="5854700" y="3533775"/>
          <p14:tracePt t="60989" x="5891213" y="3533775"/>
          <p14:tracePt t="60996" x="5927725" y="3533775"/>
          <p14:tracePt t="61004" x="5964238" y="3533775"/>
          <p14:tracePt t="61013" x="6008688" y="3533775"/>
          <p14:tracePt t="61021" x="6045200" y="3533775"/>
          <p14:tracePt t="61029" x="6054725" y="3533775"/>
          <p14:tracePt t="61037" x="6081713" y="3533775"/>
          <p14:tracePt t="61045" x="6100763" y="3533775"/>
          <p14:tracePt t="61052" x="6110288" y="3533775"/>
          <p14:tracePt t="61068" x="6118225" y="3533775"/>
          <p14:tracePt t="61079" x="6127750" y="3533775"/>
          <p14:tracePt t="61093" x="6154738" y="3533775"/>
          <p14:tracePt t="61100" x="6173788" y="3533775"/>
          <p14:tracePt t="61109" x="6200775" y="3524250"/>
          <p14:tracePt t="61116" x="6237288" y="3506788"/>
          <p14:tracePt t="61126" x="6264275" y="3497263"/>
          <p14:tracePt t="61132" x="6283325" y="3497263"/>
          <p14:tracePt t="61142" x="6310313" y="3487738"/>
          <p14:tracePt t="61148" x="6329363" y="3479800"/>
          <p14:tracePt t="61157" x="6365875" y="3470275"/>
          <p14:tracePt t="61164" x="6373813" y="3470275"/>
          <p14:tracePt t="61172" x="6392863" y="3470275"/>
          <p14:tracePt t="61180" x="6446838" y="3470275"/>
          <p14:tracePt t="61189" x="6529388" y="3470275"/>
          <p14:tracePt t="61196" x="6621463" y="3470275"/>
          <p14:tracePt t="61204" x="6711950" y="3470275"/>
          <p14:tracePt t="61212" x="6931025" y="3470275"/>
          <p14:tracePt t="61220" x="7059613" y="3470275"/>
          <p14:tracePt t="61228" x="7278688" y="3470275"/>
          <p14:tracePt t="61236" x="7443788" y="3470275"/>
          <p14:tracePt t="61244" x="7689850" y="3470275"/>
          <p14:tracePt t="61252" x="7872413" y="3470275"/>
          <p14:tracePt t="61261" x="8054975" y="3470275"/>
          <p14:tracePt t="61268" x="8183563" y="3470275"/>
          <p14:tracePt t="61277" x="8293100" y="3470275"/>
          <p14:tracePt t="61284" x="8366125" y="3470275"/>
          <p14:tracePt t="61293" x="8393113" y="3470275"/>
          <p14:tracePt t="61300" x="8402638" y="3470275"/>
          <p14:tracePt t="61381" x="8420100" y="3470275"/>
          <p14:tracePt t="61420" x="8429625" y="3470275"/>
          <p14:tracePt t="62828" x="8420100" y="3470275"/>
          <p14:tracePt t="62868" x="8410575" y="3470275"/>
          <p14:tracePt t="62958" x="8402638" y="3470275"/>
          <p14:tracePt t="62965" x="8393113" y="3470275"/>
          <p14:tracePt t="63005" x="8374063" y="3470275"/>
          <p14:tracePt t="63012" x="8366125" y="3479800"/>
          <p14:tracePt t="63045" x="8337550" y="3479800"/>
          <p14:tracePt t="63076" x="8329613" y="3487738"/>
          <p14:tracePt t="63111" x="8320088" y="3487738"/>
          <p14:tracePt t="63117" x="8310563" y="3487738"/>
          <p14:tracePt t="63127" x="8293100" y="3497263"/>
          <p14:tracePt t="63145" x="8274050" y="3497263"/>
          <p14:tracePt t="63149" x="8264525" y="3506788"/>
          <p14:tracePt t="63159" x="8256588" y="3516313"/>
          <p14:tracePt t="63213" x="8247063" y="3516313"/>
          <p14:tracePt t="63220" x="8237538" y="3516313"/>
          <p14:tracePt t="63228" x="8210550" y="3516313"/>
          <p14:tracePt t="63236" x="8183563" y="3524250"/>
          <p14:tracePt t="63246" x="8164513" y="3524250"/>
          <p14:tracePt t="63253" x="8137525" y="3524250"/>
          <p14:tracePt t="63262" x="8128000" y="3524250"/>
          <p14:tracePt t="63268" x="8091488" y="3543300"/>
          <p14:tracePt t="63277" x="8072438" y="3552825"/>
          <p14:tracePt t="63284" x="8045450" y="3552825"/>
          <p14:tracePt t="63294" x="8008938" y="3570288"/>
          <p14:tracePt t="63301" x="7954963" y="3589338"/>
          <p14:tracePt t="63311" x="7872413" y="3616325"/>
          <p14:tracePt t="63317" x="7799388" y="3625850"/>
          <p14:tracePt t="63327" x="7699375" y="3652838"/>
          <p14:tracePt t="63332" x="7607300" y="3662363"/>
          <p14:tracePt t="63344" x="7516813" y="3689350"/>
          <p14:tracePt t="63349" x="7415213" y="3706813"/>
          <p14:tracePt t="63359" x="7342188" y="3735388"/>
          <p14:tracePt t="63365" x="7305675" y="3743325"/>
          <p14:tracePt t="63373" x="7278688" y="3743325"/>
          <p14:tracePt t="63381" x="7251700" y="3762375"/>
          <p14:tracePt t="63389" x="7223125" y="3771900"/>
          <p14:tracePt t="63397" x="7186613" y="3771900"/>
          <p14:tracePt t="63404" x="7159625" y="3779838"/>
          <p14:tracePt t="63414" x="7142163" y="3789363"/>
          <p14:tracePt t="63422" x="7096125" y="3808413"/>
          <p14:tracePt t="63430" x="7059613" y="3808413"/>
          <p14:tracePt t="63437" x="7013575" y="3808413"/>
          <p14:tracePt t="63446" x="6959600" y="3825875"/>
          <p14:tracePt t="63453" x="6923088" y="3825875"/>
          <p14:tracePt t="63461" x="6877050" y="3835400"/>
          <p14:tracePt t="63469" x="6850063" y="3835400"/>
          <p14:tracePt t="63478" x="6821488" y="3835400"/>
          <p14:tracePt t="63485" x="6767513" y="3835400"/>
          <p14:tracePt t="63495" x="6721475" y="3835400"/>
          <p14:tracePt t="63501" x="6684963" y="3835400"/>
          <p14:tracePt t="63513" x="6638925" y="3835400"/>
          <p14:tracePt t="63517" x="6584950" y="3835400"/>
          <p14:tracePt t="63528" x="6492875" y="3835400"/>
          <p14:tracePt t="63532" x="6402388" y="3835400"/>
          <p14:tracePt t="63545" x="6310313" y="3835400"/>
          <p14:tracePt t="63548" x="6219825" y="3835400"/>
          <p14:tracePt t="63561" x="6127750" y="3835400"/>
          <p14:tracePt t="63565" x="5927725" y="3835400"/>
          <p14:tracePt t="63573" x="5799138" y="3862388"/>
          <p14:tracePt t="63580" x="5662613" y="3881438"/>
          <p14:tracePt t="63588" x="5553075" y="3881438"/>
          <p14:tracePt t="63597" x="5480050" y="3881438"/>
          <p14:tracePt t="63604" x="5407025" y="3908425"/>
          <p14:tracePt t="63614" x="5324475" y="3908425"/>
          <p14:tracePt t="63620" x="5287963" y="3908425"/>
          <p14:tracePt t="63632" x="5232400" y="3908425"/>
          <p14:tracePt t="63640" x="5205413" y="3908425"/>
          <p14:tracePt t="63649" x="5187950" y="3908425"/>
          <p14:tracePt t="63652" x="5159375" y="3908425"/>
          <p14:tracePt t="63663" x="5122863" y="3908425"/>
          <p14:tracePt t="63668" x="5095875" y="3908425"/>
          <p14:tracePt t="63677" x="5068888" y="3908425"/>
          <p14:tracePt t="63684" x="5049838" y="3908425"/>
          <p14:tracePt t="63695" x="5013325" y="3908425"/>
          <p14:tracePt t="63702" x="4976813" y="3908425"/>
          <p14:tracePt t="63711" x="4940300" y="3881438"/>
          <p14:tracePt t="63717" x="4857750" y="3881438"/>
          <p14:tracePt t="63727" x="4821238" y="3871913"/>
          <p14:tracePt t="63733" x="4767263" y="3871913"/>
          <p14:tracePt t="63743" x="4684713" y="3844925"/>
          <p14:tracePt t="63749" x="4630738" y="3844925"/>
          <p14:tracePt t="63761" x="4584700" y="3835400"/>
          <p14:tracePt t="63766" x="4511675" y="3835400"/>
          <p14:tracePt t="63773" x="4448175" y="3816350"/>
          <p14:tracePt t="63781" x="4375150" y="3816350"/>
          <p14:tracePt t="63788" x="4346575" y="3798888"/>
          <p14:tracePt t="63798" x="4292600" y="3798888"/>
          <p14:tracePt t="63805" x="4237038" y="3798888"/>
          <p14:tracePt t="63815" x="4200525" y="3798888"/>
          <p14:tracePt t="63821" x="4146550" y="3798888"/>
          <p14:tracePt t="63829" x="4110038" y="3798888"/>
          <p14:tracePt t="63836" x="4064000" y="3798888"/>
          <p14:tracePt t="63845" x="4027488" y="3798888"/>
          <p14:tracePt t="63853" x="3981450" y="3798888"/>
          <p14:tracePt t="63862" x="3954463" y="3798888"/>
          <p14:tracePt t="63868" x="3898900" y="3798888"/>
          <p14:tracePt t="63878" x="3862388" y="3798888"/>
          <p14:tracePt t="63885" x="3835400" y="3798888"/>
          <p14:tracePt t="63894" x="3781425" y="3798888"/>
          <p14:tracePt t="63901" x="3735388" y="3798888"/>
          <p14:tracePt t="63911" x="3679825" y="3798888"/>
          <p14:tracePt t="63917" x="3643313" y="3798888"/>
          <p14:tracePt t="63928" x="3606800" y="3798888"/>
          <p14:tracePt t="63932" x="3570288" y="3798888"/>
          <p14:tracePt t="63944" x="3552825" y="3798888"/>
          <p14:tracePt t="63949" x="3525838" y="3798888"/>
          <p14:tracePt t="63959" x="3497263" y="3798888"/>
          <p14:tracePt t="63965" x="3479800" y="3798888"/>
          <p14:tracePt t="63972" x="3460750" y="3798888"/>
          <p14:tracePt t="63980" x="3443288" y="3798888"/>
          <p14:tracePt t="63988" x="3416300" y="3798888"/>
          <p14:tracePt t="63996" x="3379788" y="3798888"/>
          <p14:tracePt t="64005" x="3370263" y="3798888"/>
          <p14:tracePt t="64013" x="3360738" y="3798888"/>
          <p14:tracePt t="64020" x="3343275" y="3798888"/>
          <p14:tracePt t="64029" x="3333750" y="3798888"/>
          <p14:tracePt t="64093" x="3314700" y="3798888"/>
          <p14:tracePt t="64798" x="3306763" y="3798888"/>
          <p14:tracePt t="64813" x="3324225" y="3808413"/>
          <p14:tracePt t="64973" x="3343275" y="3808413"/>
          <p14:tracePt t="65013" x="3351213" y="3816350"/>
          <p14:tracePt t="65021" x="3360738" y="3825875"/>
          <p14:tracePt t="65046" x="3370263" y="3835400"/>
          <p14:tracePt t="65069" x="3379788" y="3835400"/>
          <p14:tracePt t="65079" x="3397250" y="3852863"/>
          <p14:tracePt t="65111" x="3397250" y="3862388"/>
          <p14:tracePt t="65804" x="3424238" y="3862388"/>
          <p14:tracePt t="65812" x="3470275" y="3871913"/>
          <p14:tracePt t="65820" x="3506788" y="3881438"/>
          <p14:tracePt t="65830" x="3589338" y="3889375"/>
          <p14:tracePt t="65836" x="3643313" y="3889375"/>
          <p14:tracePt t="65847" x="3708400" y="3908425"/>
          <p14:tracePt t="65852" x="3762375" y="3917950"/>
          <p14:tracePt t="65861" x="3817938" y="3917950"/>
          <p14:tracePt t="65869" x="3881438" y="3927475"/>
          <p14:tracePt t="65878" x="3935413" y="3927475"/>
          <p14:tracePt t="65884" x="3981450" y="3954463"/>
          <p14:tracePt t="65894" x="4037013" y="3954463"/>
          <p14:tracePt t="65900" x="4083050" y="3954463"/>
          <p14:tracePt t="65909" x="4146550" y="3954463"/>
          <p14:tracePt t="65916" x="4200525" y="3954463"/>
          <p14:tracePt t="65926" x="4246563" y="3954463"/>
          <p14:tracePt t="65932" x="4283075" y="3954463"/>
          <p14:tracePt t="65941" x="4319588" y="3954463"/>
          <p14:tracePt t="65948" x="4356100" y="3954463"/>
          <p14:tracePt t="65961" x="4383088" y="3954463"/>
          <p14:tracePt t="65964" x="4402138" y="3954463"/>
          <p14:tracePt t="65972" x="4411663" y="3954463"/>
          <p14:tracePt t="65980" x="4419600" y="3954463"/>
          <p14:tracePt t="65996" x="4429125" y="3954463"/>
          <p14:tracePt t="66005" x="4438650" y="3954463"/>
          <p14:tracePt t="66037" x="4456113" y="3954463"/>
          <p14:tracePt t="66045" x="4465638" y="3954463"/>
          <p14:tracePt t="66062" x="4492625" y="3963988"/>
          <p14:tracePt t="66068" x="4511675" y="3963988"/>
          <p14:tracePt t="66078" x="4521200" y="3963988"/>
          <p14:tracePt t="66085" x="4548188" y="3963988"/>
          <p14:tracePt t="66095" x="4575175" y="3963988"/>
          <p14:tracePt t="66101" x="4602163" y="3963988"/>
          <p14:tracePt t="66111" x="4630738" y="3963988"/>
          <p14:tracePt t="66117" x="4648200" y="3963988"/>
          <p14:tracePt t="66129" x="4675188" y="3963988"/>
          <p14:tracePt t="66132" x="4721225" y="3963988"/>
          <p14:tracePt t="66144" x="4748213" y="3963988"/>
          <p14:tracePt t="66149" x="4776788" y="3963988"/>
          <p14:tracePt t="66160" x="4813300" y="3963988"/>
          <p14:tracePt t="66164" x="4840288" y="3963988"/>
          <p14:tracePt t="66172" x="4867275" y="3963988"/>
          <p14:tracePt t="66180" x="4886325" y="3963988"/>
          <p14:tracePt t="66189" x="4913313" y="3963988"/>
          <p14:tracePt t="66196" x="4922838" y="3963988"/>
          <p14:tracePt t="66205" x="4940300" y="3963988"/>
          <p14:tracePt t="66213" x="4949825" y="3963988"/>
          <p14:tracePt t="66229" x="4959350" y="3963988"/>
          <p14:tracePt t="66253" x="4968875" y="3963988"/>
          <p14:tracePt t="66342" x="4986338" y="3963988"/>
          <p14:tracePt t="66359" x="4995863" y="3963988"/>
          <p14:tracePt t="66373" x="5013325" y="3963988"/>
          <p14:tracePt t="66381" x="5032375" y="3954463"/>
          <p14:tracePt t="66396" x="5041900" y="3954463"/>
          <p14:tracePt t="66405" x="5049838" y="3954463"/>
          <p14:tracePt t="66412" x="5059363" y="3954463"/>
          <p14:tracePt t="66421" x="5068888" y="3954463"/>
          <p14:tracePt t="66430" x="5086350" y="3954463"/>
          <p14:tracePt t="66438" x="5095875" y="3954463"/>
          <p14:tracePt t="66446" x="5114925" y="3935413"/>
          <p14:tracePt t="66452" x="5132388" y="3935413"/>
          <p14:tracePt t="66464" x="5159375" y="3935413"/>
          <p14:tracePt t="66468" x="5178425" y="3935413"/>
          <p14:tracePt t="66478" x="5205413" y="3935413"/>
          <p14:tracePt t="66484" x="5251450" y="3935413"/>
          <p14:tracePt t="66494" x="5305425" y="3935413"/>
          <p14:tracePt t="66500" x="5360988" y="3935413"/>
          <p14:tracePt t="66508" x="5434013" y="3935413"/>
          <p14:tracePt t="66515" x="5507038" y="3935413"/>
          <p14:tracePt t="66527" x="5597525" y="3935413"/>
          <p14:tracePt t="66533" x="5689600" y="3935413"/>
          <p14:tracePt t="66541" x="5781675" y="3935413"/>
          <p14:tracePt t="66548" x="6081713" y="3935413"/>
          <p14:tracePt t="66557" x="6200775" y="3935413"/>
          <p14:tracePt t="66564" x="6273800" y="3935413"/>
          <p14:tracePt t="66572" x="6346825" y="3935413"/>
          <p14:tracePt t="66580" x="6383338" y="3935413"/>
          <p14:tracePt t="66588" x="6402388" y="3935413"/>
          <p14:tracePt t="66596" x="6419850" y="3935413"/>
          <p14:tracePt t="66604" x="6429375" y="3927475"/>
          <p14:tracePt t="66611" x="6446838" y="3927475"/>
          <p14:tracePt t="66620" x="6456363" y="3927475"/>
          <p14:tracePt t="66636" x="6465888" y="3927475"/>
          <p14:tracePt t="66644" x="6475413" y="3927475"/>
          <p14:tracePt t="66652" x="6502400" y="3927475"/>
          <p14:tracePt t="66662" x="6511925" y="3917950"/>
          <p14:tracePt t="66678" x="6529388" y="3908425"/>
          <p14:tracePt t="66693" x="6548438" y="3908425"/>
          <p14:tracePt t="71165" x="6429375" y="3908425"/>
          <p14:tracePt t="71173" x="6154738" y="4008438"/>
          <p14:tracePt t="71180" x="5954713" y="4027488"/>
          <p14:tracePt t="71188" x="5689600" y="4081463"/>
          <p14:tracePt t="71197" x="5424488" y="4081463"/>
          <p14:tracePt t="71205" x="5260975" y="4110038"/>
          <p14:tracePt t="71214" x="5114925" y="4127500"/>
          <p14:tracePt t="71221" x="4995863" y="4154488"/>
          <p14:tracePt t="71229" x="4903788" y="4154488"/>
          <p14:tracePt t="71236" x="4821238" y="4191000"/>
          <p14:tracePt t="71245" x="4767263" y="4200525"/>
          <p14:tracePt t="71252" x="4740275" y="4200525"/>
          <p14:tracePt t="71262" x="4694238" y="4227513"/>
          <p14:tracePt t="71268" x="4638675" y="4227513"/>
          <p14:tracePt t="71277" x="4575175" y="4237038"/>
          <p14:tracePt t="71284" x="4502150" y="4264025"/>
          <p14:tracePt t="71294" x="4402138" y="4273550"/>
          <p14:tracePt t="71301" x="4310063" y="4273550"/>
          <p14:tracePt t="71313" x="4229100" y="4300538"/>
          <p14:tracePt t="71316" x="4137025" y="4319588"/>
          <p14:tracePt t="71328" x="4044950" y="4319588"/>
          <p14:tracePt t="71333" x="3954463" y="4346575"/>
          <p14:tracePt t="71344" x="3871913" y="4346575"/>
          <p14:tracePt t="71348" x="3817938" y="4346575"/>
          <p14:tracePt t="71357" x="3781425" y="4346575"/>
          <p14:tracePt t="71364" x="3725863" y="4346575"/>
          <p14:tracePt t="71373" x="3679825" y="4346575"/>
          <p14:tracePt t="71381" x="3616325" y="4346575"/>
          <p14:tracePt t="71389" x="3552825" y="4346575"/>
          <p14:tracePt t="71396" x="3479800" y="4346575"/>
          <p14:tracePt t="71404" x="3406775" y="4346575"/>
          <p14:tracePt t="71413" x="3314700" y="4346575"/>
          <p14:tracePt t="71420" x="3241675" y="4346575"/>
          <p14:tracePt t="71428" x="3059113" y="4346575"/>
          <p14:tracePt t="71436" x="2913063" y="4346575"/>
          <p14:tracePt t="71444" x="2786063" y="4346575"/>
          <p14:tracePt t="71452" x="2620963" y="4346575"/>
          <p14:tracePt t="71460" x="2493963" y="4346575"/>
          <p14:tracePt t="71468" x="2401888" y="4346575"/>
          <p14:tracePt t="71476" x="2292350" y="4346575"/>
          <p14:tracePt t="71484" x="2219325" y="4346575"/>
          <p14:tracePt t="71493" x="2182813" y="4346575"/>
          <p14:tracePt t="71500" x="2146300" y="4346575"/>
          <p14:tracePt t="71509" x="2119313" y="4346575"/>
          <p14:tracePt t="71517" x="2100263" y="4346575"/>
          <p14:tracePt t="71532" x="2090738" y="4346575"/>
          <p14:tracePt t="71548" x="2090738" y="4329113"/>
          <p14:tracePt t="71559" x="2082800" y="4319588"/>
          <p14:tracePt t="71564" x="2054225" y="4319588"/>
          <p14:tracePt t="71572" x="2046288" y="4319588"/>
          <p14:tracePt t="71580" x="2017713" y="4319588"/>
          <p14:tracePt t="71588" x="1963738" y="4319588"/>
          <p14:tracePt t="71596" x="1927225" y="4319588"/>
          <p14:tracePt t="71604" x="1871663" y="4319588"/>
          <p14:tracePt t="71614" x="1844675" y="4319588"/>
          <p14:tracePt t="71620" x="1798638" y="4319588"/>
          <p14:tracePt t="71629" x="1781175" y="4319588"/>
          <p14:tracePt t="71636" x="1771650" y="4319588"/>
          <p14:tracePt t="71645" x="1762125" y="4319588"/>
          <p14:tracePt t="71661" x="1754188" y="4319588"/>
          <p14:tracePt t="71677" x="1735138" y="4319588"/>
          <p14:tracePt t="71684" x="1725613" y="4319588"/>
          <p14:tracePt t="71712" x="1698625" y="4319588"/>
          <p14:tracePt t="71716" x="1689100" y="4319588"/>
          <p14:tracePt t="71726" x="1681163" y="4319588"/>
          <p14:tracePt t="71732" x="1681163" y="4329113"/>
          <p14:tracePt t="71748" x="1662113" y="4346575"/>
          <p14:tracePt t="72092" x="1652588" y="4356100"/>
          <p14:tracePt t="78596" x="1652588" y="4365625"/>
          <p14:tracePt t="78604" x="1652588" y="4373563"/>
          <p14:tracePt t="78613" x="1652588" y="4383088"/>
          <p14:tracePt t="78621" x="1652588" y="4392613"/>
          <p14:tracePt t="78652" x="1652588" y="4410075"/>
          <p14:tracePt t="78668" x="1652588" y="4419600"/>
          <p14:tracePt t="79228" x="1671638" y="4429125"/>
          <p14:tracePt t="79245" x="1681163" y="4429125"/>
          <p14:tracePt t="79252" x="1689100" y="4429125"/>
          <p14:tracePt t="79268" x="1708150" y="4429125"/>
          <p14:tracePt t="79277" x="1717675" y="4429125"/>
          <p14:tracePt t="79285" x="1744663" y="4429125"/>
          <p14:tracePt t="79295" x="1771650" y="4429125"/>
          <p14:tracePt t="79300" x="1798638" y="4429125"/>
          <p14:tracePt t="79311" x="1835150" y="4446588"/>
          <p14:tracePt t="79316" x="1863725" y="4446588"/>
          <p14:tracePt t="79328" x="1900238" y="4456113"/>
          <p14:tracePt t="79332" x="1936750" y="4456113"/>
          <p14:tracePt t="79343" x="1963738" y="4465638"/>
          <p14:tracePt t="79349" x="1981200" y="4475163"/>
          <p14:tracePt t="79358" x="1990725" y="4475163"/>
          <p14:tracePt t="79364" x="2000250" y="4475163"/>
          <p14:tracePt t="79372" x="2009775" y="4475163"/>
          <p14:tracePt t="79388" x="2027238" y="4475163"/>
          <p14:tracePt t="79396" x="2046288" y="4475163"/>
          <p14:tracePt t="79404" x="2054225" y="4475163"/>
          <p14:tracePt t="79412" x="2082800" y="4475163"/>
          <p14:tracePt t="79421" x="2136775" y="4475163"/>
          <p14:tracePt t="79428" x="2209800" y="4475163"/>
          <p14:tracePt t="79436" x="2282825" y="4475163"/>
          <p14:tracePt t="79444" x="2374900" y="4475163"/>
          <p14:tracePt t="79452" x="2457450" y="4475163"/>
          <p14:tracePt t="79461" x="2547938" y="4483100"/>
          <p14:tracePt t="79468" x="2620963" y="4483100"/>
          <p14:tracePt t="79477" x="2667000" y="4511675"/>
          <p14:tracePt t="79484" x="2693988" y="4511675"/>
          <p14:tracePt t="79492" x="2720975" y="4511675"/>
          <p14:tracePt t="79500" x="2730500" y="4511675"/>
          <p14:tracePt t="79543" x="2749550" y="4511675"/>
          <p14:tracePt t="79558" x="2757488" y="4511675"/>
          <p14:tracePt t="79566" x="2786063" y="4511675"/>
          <p14:tracePt t="79573" x="2813050" y="4511675"/>
          <p14:tracePt t="79581" x="2867025" y="4511675"/>
          <p14:tracePt t="79589" x="2903538" y="4511675"/>
          <p14:tracePt t="79597" x="2976563" y="4511675"/>
          <p14:tracePt t="79604" x="3049588" y="4511675"/>
          <p14:tracePt t="79613" x="3105150" y="4511675"/>
          <p14:tracePt t="79620" x="3187700" y="4511675"/>
          <p14:tracePt t="79628" x="3260725" y="4511675"/>
          <p14:tracePt t="79636" x="3314700" y="4511675"/>
          <p14:tracePt t="79644" x="3387725" y="4511675"/>
          <p14:tracePt t="79652" x="3424238" y="4511675"/>
          <p14:tracePt t="79661" x="3460750" y="4511675"/>
          <p14:tracePt t="79668" x="3470275" y="4511675"/>
          <p14:tracePt t="79726" x="3479800" y="4511675"/>
          <p14:tracePt t="79743" x="3489325" y="4511675"/>
          <p14:tracePt t="79751" x="3497263" y="4511675"/>
          <p14:tracePt t="79763" x="3516313" y="4511675"/>
          <p14:tracePt t="79772" x="3533775" y="4511675"/>
          <p14:tracePt t="79780" x="3543300" y="4511675"/>
          <p14:tracePt t="79789" x="3570288" y="4511675"/>
          <p14:tracePt t="79829" x="3579813" y="4511675"/>
          <p14:tracePt t="79845" x="3589338" y="4511675"/>
          <p14:tracePt t="79852" x="3606800" y="4511675"/>
          <p14:tracePt t="79861" x="3635375" y="4492625"/>
          <p14:tracePt t="79868" x="3652838" y="4492625"/>
          <p14:tracePt t="79878" x="3671888" y="4492625"/>
          <p14:tracePt t="79885" x="3698875" y="4492625"/>
          <p14:tracePt t="79894" x="3735388" y="4483100"/>
          <p14:tracePt t="79901" x="3752850" y="4483100"/>
          <p14:tracePt t="79926" x="3771900" y="4483100"/>
          <p14:tracePt t="79932" x="3798888" y="4483100"/>
          <p14:tracePt t="79963" x="3825875" y="4483100"/>
          <p14:tracePt t="79966" x="3844925" y="4483100"/>
          <p14:tracePt t="79973" x="3862388" y="4483100"/>
          <p14:tracePt t="79980" x="3890963" y="4483100"/>
          <p14:tracePt t="79988" x="3908425" y="4483100"/>
          <p14:tracePt t="79997" x="3917950" y="4483100"/>
          <p14:tracePt t="80005" x="3935413" y="4483100"/>
          <p14:tracePt t="80013" x="3944938" y="4483100"/>
          <p14:tracePt t="80020" x="3981450" y="4465638"/>
          <p14:tracePt t="80030" x="3990975" y="4465638"/>
          <p14:tracePt t="80036" x="4000500" y="4456113"/>
          <p14:tracePt t="80045" x="4017963" y="4456113"/>
          <p14:tracePt t="80053" x="4054475" y="4456113"/>
          <p14:tracePt t="80062" x="4083050" y="4456113"/>
          <p14:tracePt t="80069" x="4110038" y="4456113"/>
          <p14:tracePt t="80078" x="4137025" y="4456113"/>
          <p14:tracePt t="80084" x="4183063" y="4456113"/>
          <p14:tracePt t="80095" x="4219575" y="4456113"/>
          <p14:tracePt t="80101" x="4246563" y="4456113"/>
          <p14:tracePt t="80111" x="4292600" y="4456113"/>
          <p14:tracePt t="80116" x="4319588" y="4456113"/>
          <p14:tracePt t="80129" x="4346575" y="4456113"/>
          <p14:tracePt t="80132" x="4383088" y="4456113"/>
          <p14:tracePt t="80144" x="4411663" y="4456113"/>
          <p14:tracePt t="80148" x="4429125" y="4456113"/>
          <p14:tracePt t="80158" x="4448175" y="4446588"/>
          <p14:tracePt t="80173" x="4456113" y="4438650"/>
          <p14:tracePt t="80197" x="4475163" y="4438650"/>
          <p14:tracePt t="80204" x="4484688" y="4438650"/>
          <p14:tracePt t="80214" x="4511675" y="4429125"/>
          <p14:tracePt t="80221" x="4529138" y="4429125"/>
          <p14:tracePt t="80229" x="4538663" y="4429125"/>
          <p14:tracePt t="80236" x="4557713" y="4429125"/>
          <p14:tracePt t="80246" x="4565650" y="4429125"/>
          <p14:tracePt t="80253" x="4584700" y="4429125"/>
          <p14:tracePt t="80262" x="4621213" y="4419600"/>
          <p14:tracePt t="80269" x="4648200" y="4410075"/>
          <p14:tracePt t="80278" x="4684713" y="4410075"/>
          <p14:tracePt t="80285" x="4730750" y="4410075"/>
          <p14:tracePt t="80294" x="4784725" y="4410075"/>
          <p14:tracePt t="80300" x="4840288" y="4410075"/>
          <p14:tracePt t="80313" x="4913313" y="4410075"/>
          <p14:tracePt t="80316" x="4986338" y="4410075"/>
          <p14:tracePt t="80327" x="5049838" y="4410075"/>
          <p14:tracePt t="80333" x="5105400" y="4410075"/>
          <p14:tracePt t="80344" x="5132388" y="4410075"/>
          <p14:tracePt t="80348" x="5151438" y="4410075"/>
          <p14:tracePt t="80358" x="5168900" y="4410075"/>
          <p14:tracePt t="80380" x="5178425" y="4410075"/>
          <p14:tracePt t="80420" x="5205413" y="4410075"/>
          <p14:tracePt t="80429" x="5241925" y="4410075"/>
          <p14:tracePt t="80437" x="5297488" y="4410075"/>
          <p14:tracePt t="80445" x="5370513" y="4410075"/>
          <p14:tracePt t="80454" x="5461000" y="4410075"/>
          <p14:tracePt t="80462" x="5553075" y="4410075"/>
          <p14:tracePt t="80469" x="5643563" y="4410075"/>
          <p14:tracePt t="80478" x="5745163" y="4410075"/>
          <p14:tracePt t="80485" x="5781675" y="4410075"/>
          <p14:tracePt t="80494" x="5799138" y="4410075"/>
          <p14:tracePt t="80500" x="5818188" y="4410075"/>
          <p14:tracePt t="80549" x="5835650" y="4410075"/>
          <p14:tracePt t="80564" x="5845175" y="4410075"/>
          <p14:tracePt t="80573" x="5854700" y="4410075"/>
          <p14:tracePt t="80581" x="5891213" y="4410075"/>
          <p14:tracePt t="80588" x="5927725" y="4410075"/>
          <p14:tracePt t="80596" x="5954713" y="4410075"/>
          <p14:tracePt t="80605" x="6008688" y="4410075"/>
          <p14:tracePt t="80612" x="6054725" y="4410075"/>
          <p14:tracePt t="80620" x="6110288" y="4410075"/>
          <p14:tracePt t="80629" x="6146800" y="4410075"/>
          <p14:tracePt t="80636" x="6173788" y="4410075"/>
          <p14:tracePt t="80646" x="6210300" y="4410075"/>
          <p14:tracePt t="80653" x="6227763" y="4410075"/>
          <p14:tracePt t="80717" x="6246813" y="4410075"/>
          <p14:tracePt t="80726" x="6256338" y="4410075"/>
          <p14:tracePt t="80733" x="6273800" y="4410075"/>
          <p14:tracePt t="80743" x="6283325" y="4410075"/>
          <p14:tracePt t="80748" x="6300788" y="4402138"/>
          <p14:tracePt t="80758" x="6310313" y="4402138"/>
          <p14:tracePt t="80767" x="6319838" y="4402138"/>
          <p14:tracePt t="80949" x="6329363" y="4402138"/>
          <p14:tracePt t="80958" x="6356350" y="4402138"/>
          <p14:tracePt t="80965" x="6402388" y="4402138"/>
          <p14:tracePt t="80973" x="6456363" y="4402138"/>
          <p14:tracePt t="80981" x="6483350" y="4402138"/>
          <p14:tracePt t="80988" x="6521450" y="4402138"/>
          <p14:tracePt t="80996" x="6575425" y="4402138"/>
          <p14:tracePt t="81005" x="6602413" y="4402138"/>
          <p14:tracePt t="81013" x="6638925" y="4402138"/>
          <p14:tracePt t="81020" x="6657975" y="4402138"/>
          <p14:tracePt t="81036" x="6675438" y="4402138"/>
          <p14:tracePt t="81045" x="6694488" y="4402138"/>
          <p14:tracePt t="81052" x="6711950" y="4402138"/>
          <p14:tracePt t="81062" x="6740525" y="4402138"/>
          <p14:tracePt t="81069" x="6757988" y="4402138"/>
          <p14:tracePt t="81079" x="6767513" y="4402138"/>
          <p14:tracePt t="81084" x="6794500" y="4402138"/>
          <p14:tracePt t="81095" x="6821488" y="4402138"/>
          <p14:tracePt t="81101" x="6850063" y="4402138"/>
          <p14:tracePt t="81112" x="6877050" y="4402138"/>
          <p14:tracePt t="81116" x="6894513" y="4402138"/>
          <p14:tracePt t="81129" x="6904038" y="4402138"/>
          <p14:tracePt t="81132" x="6923088" y="4402138"/>
          <p14:tracePt t="81144" x="6931025" y="4402138"/>
          <p14:tracePt t="81148" x="6950075" y="4402138"/>
          <p14:tracePt t="81161" x="6967538" y="4383088"/>
          <p14:tracePt t="81164" x="6977063" y="4383088"/>
          <p14:tracePt t="81180" x="6986588" y="4383088"/>
          <p14:tracePt t="81189" x="6996113" y="4383088"/>
          <p14:tracePt t="81196" x="7013575" y="4365625"/>
          <p14:tracePt t="81204" x="7023100" y="4365625"/>
          <p14:tracePt t="81214" x="7040563" y="4365625"/>
          <p14:tracePt t="81220" x="7059613" y="4365625"/>
          <p14:tracePt t="81232" x="7077075" y="4365625"/>
          <p14:tracePt t="81236" x="7086600" y="4365625"/>
          <p14:tracePt t="81246" x="7105650" y="4365625"/>
          <p14:tracePt t="81252" x="7132638" y="4365625"/>
          <p14:tracePt t="81261" x="7150100" y="4346575"/>
          <p14:tracePt t="81268" x="7159625" y="4346575"/>
          <p14:tracePt t="81284" x="7169150" y="4346575"/>
          <p14:tracePt t="81300" x="7178675" y="4346575"/>
          <p14:tracePt t="81312" x="7186613" y="4346575"/>
          <p14:tracePt t="81316" x="7205663" y="4346575"/>
          <p14:tracePt t="81329" x="7215188" y="4337050"/>
          <p14:tracePt t="81332" x="7232650" y="4337050"/>
          <p14:tracePt t="81343" x="7242175" y="4337050"/>
          <p14:tracePt t="81348" x="7251700" y="4337050"/>
          <p14:tracePt t="81356" x="7259638" y="4337050"/>
          <p14:tracePt t="81364" x="7278688" y="4337050"/>
          <p14:tracePt t="81373" x="7288213" y="4337050"/>
          <p14:tracePt t="81380" x="7305675" y="4337050"/>
          <p14:tracePt t="81396" x="7315200" y="4337050"/>
          <p14:tracePt t="81405" x="7324725" y="4337050"/>
          <p14:tracePt t="81413" x="7351713" y="4329113"/>
          <p14:tracePt t="81438" x="7361238" y="4329113"/>
          <p14:tracePt t="81446" x="7378700" y="4329113"/>
          <p14:tracePt t="81452" x="7388225" y="4329113"/>
          <p14:tracePt t="81464" x="7434263" y="4329113"/>
          <p14:tracePt t="81468" x="7524750" y="4329113"/>
          <p14:tracePt t="81479" x="7616825" y="4329113"/>
          <p14:tracePt t="81484" x="7707313" y="4329113"/>
          <p14:tracePt t="81494" x="7799388" y="4329113"/>
          <p14:tracePt t="81501" x="8329613" y="4329113"/>
          <p14:tracePt t="81511" x="8483600" y="4329113"/>
          <p14:tracePt t="81517" x="8629650" y="4329113"/>
          <p14:tracePt t="81528" x="8794750" y="4329113"/>
          <p14:tracePt t="81532" x="8950325" y="4365625"/>
          <p14:tracePt t="81544" x="9059863" y="4373563"/>
          <p14:tracePt t="81549" x="9186863" y="4402138"/>
          <p14:tracePt t="81558" x="9269413" y="4419600"/>
          <p14:tracePt t="81564" x="9305925" y="4419600"/>
          <p14:tracePt t="81572" x="9342438" y="4438650"/>
          <p14:tracePt t="81637" x="9342438" y="4446588"/>
          <p14:tracePt t="81685" x="9342438" y="4456113"/>
          <p14:tracePt t="81757" x="9332913" y="4456113"/>
          <p14:tracePt t="81764" x="9324975" y="4456113"/>
          <p14:tracePt t="81780" x="9315450" y="4456113"/>
          <p14:tracePt t="81798" x="9296400" y="4456113"/>
          <p14:tracePt t="81813" x="9278938" y="4456113"/>
          <p14:tracePt t="81821" x="9242425" y="4456113"/>
          <p14:tracePt t="81829" x="9215438" y="4456113"/>
          <p14:tracePt t="81836" x="9196388" y="4456113"/>
          <p14:tracePt t="81846" x="9178925" y="4456113"/>
          <p14:tracePt t="81852" x="9150350" y="4456113"/>
          <p14:tracePt t="81862" x="9132888" y="4456113"/>
          <p14:tracePt t="81868" x="9123363" y="4456113"/>
          <p14:tracePt t="81879" x="9113838" y="4456113"/>
          <p14:tracePt t="81896" x="9105900" y="4456113"/>
          <p14:tracePt t="81911" x="9086850" y="4456113"/>
          <p14:tracePt t="81917" x="9069388" y="4456113"/>
          <p14:tracePt t="81928" x="9050338" y="4456113"/>
          <p14:tracePt t="81932" x="9004300" y="4438650"/>
          <p14:tracePt t="81962" x="8977313" y="4429125"/>
          <p14:tracePt t="82061" x="8967788" y="4419600"/>
          <p14:tracePt t="82780" x="8977313" y="4419600"/>
          <p14:tracePt t="82812" x="8986838" y="4410075"/>
          <p14:tracePt t="82820" x="8996363" y="4410075"/>
          <p14:tracePt t="82845" x="9004300" y="4410075"/>
          <p14:tracePt t="82869" x="9023350" y="4410075"/>
          <p14:tracePt t="82877" x="9032875" y="4402138"/>
          <p14:tracePt t="82911" x="9040813" y="4392613"/>
          <p14:tracePt t="82927" x="9050338" y="4392613"/>
          <p14:tracePt t="82932" x="9069388" y="4392613"/>
          <p14:tracePt t="82950" x="9077325" y="4392613"/>
          <p14:tracePt t="82981" x="9096375" y="4392613"/>
          <p14:tracePt t="84075" x="9086850" y="4392613"/>
          <p14:tracePt t="84083" x="9040813" y="4402138"/>
          <p14:tracePt t="84092" x="9023350" y="4410075"/>
          <p14:tracePt t="84100" x="8996363" y="4419600"/>
          <p14:tracePt t="84110" x="8921750" y="4446588"/>
          <p14:tracePt t="84116" x="8867775" y="4492625"/>
          <p14:tracePt t="84125" x="8812213" y="4519613"/>
          <p14:tracePt t="84131" x="8712200" y="4565650"/>
          <p14:tracePt t="84139" x="8639175" y="4565650"/>
          <p14:tracePt t="84147" x="8539163" y="4575175"/>
          <p14:tracePt t="84156" x="8447088" y="4575175"/>
          <p14:tracePt t="84163" x="8374063" y="4602163"/>
          <p14:tracePt t="84171" x="8283575" y="4602163"/>
          <p14:tracePt t="84179" x="8027988" y="4602163"/>
          <p14:tracePt t="84187" x="7872413" y="4602163"/>
          <p14:tracePt t="84195" x="7726363" y="4602163"/>
          <p14:tracePt t="84204" x="7597775" y="4602163"/>
          <p14:tracePt t="84211" x="7470775" y="4602163"/>
          <p14:tracePt t="84219" x="7342188" y="4602163"/>
          <p14:tracePt t="84228" x="7215188" y="4602163"/>
          <p14:tracePt t="84235" x="7050088" y="4602163"/>
          <p14:tracePt t="84244" x="6904038" y="4602163"/>
          <p14:tracePt t="84251" x="6740525" y="4602163"/>
          <p14:tracePt t="84261" x="6594475" y="4602163"/>
          <p14:tracePt t="84268" x="6465888" y="4602163"/>
          <p14:tracePt t="84277" x="6337300" y="4602163"/>
          <p14:tracePt t="84283" x="6210300" y="4602163"/>
          <p14:tracePt t="84292" x="6081713" y="4602163"/>
          <p14:tracePt t="84299" x="5954713" y="4602163"/>
          <p14:tracePt t="84309" x="5789613" y="4602163"/>
          <p14:tracePt t="84316" x="5643563" y="4602163"/>
          <p14:tracePt t="84325" x="5480050" y="4602163"/>
          <p14:tracePt t="84331" x="5278438" y="4592638"/>
          <p14:tracePt t="84340" x="5059363" y="4592638"/>
          <p14:tracePt t="84347" x="4876800" y="4592638"/>
          <p14:tracePt t="84355" x="4703763" y="4592638"/>
          <p14:tracePt t="84363" x="4575175" y="4592638"/>
          <p14:tracePt t="84371" x="4465638" y="4592638"/>
          <p14:tracePt t="84379" x="4346575" y="4592638"/>
          <p14:tracePt t="84387" x="4237038" y="4592638"/>
          <p14:tracePt t="84395" x="4127500" y="4592638"/>
          <p14:tracePt t="84403" x="4054475" y="4592638"/>
          <p14:tracePt t="84412" x="3963988" y="4592638"/>
          <p14:tracePt t="84419" x="3908425" y="4592638"/>
          <p14:tracePt t="84428" x="3881438" y="4592638"/>
          <p14:tracePt t="84435" x="3825875" y="4592638"/>
          <p14:tracePt t="84444" x="3752850" y="4592638"/>
          <p14:tracePt t="84451" x="3679825" y="4592638"/>
          <p14:tracePt t="84461" x="3579813" y="4602163"/>
          <p14:tracePt t="84467" x="3470275" y="4611688"/>
          <p14:tracePt t="84477" x="3370263" y="4638675"/>
          <p14:tracePt t="84484" x="3260725" y="4638675"/>
          <p14:tracePt t="84492" x="3168650" y="4657725"/>
          <p14:tracePt t="84499" x="3059113" y="4684713"/>
          <p14:tracePt t="84509" x="3013075" y="4684713"/>
          <p14:tracePt t="84515" x="2986088" y="4694238"/>
          <p14:tracePt t="84525" x="2959100" y="4694238"/>
          <p14:tracePt t="84531" x="2940050" y="4694238"/>
          <p14:tracePt t="85268" x="2986088" y="4721225"/>
          <p14:tracePt t="85277" x="3059113" y="4730750"/>
          <p14:tracePt t="85284" x="3141663" y="4757738"/>
          <p14:tracePt t="85292" x="3168650" y="4757738"/>
          <p14:tracePt t="85300" x="3224213" y="4767263"/>
          <p14:tracePt t="85309" x="3270250" y="4767263"/>
          <p14:tracePt t="85316" x="3297238" y="4767263"/>
          <p14:tracePt t="85325" x="3343275" y="4767263"/>
          <p14:tracePt t="85331" x="3397250" y="4767263"/>
          <p14:tracePt t="85341" x="3470275" y="4767263"/>
          <p14:tracePt t="85347" x="3562350" y="4767263"/>
          <p14:tracePt t="85355" x="3652838" y="4794250"/>
          <p14:tracePt t="85363" x="3752850" y="4811713"/>
          <p14:tracePt t="85371" x="3844925" y="4821238"/>
          <p14:tracePt t="85379" x="4008438" y="4848225"/>
          <p14:tracePt t="85387" x="4083050" y="4848225"/>
          <p14:tracePt t="85395" x="4146550" y="4848225"/>
          <p14:tracePt t="85403" x="4237038" y="4876800"/>
          <p14:tracePt t="85412" x="4283075" y="4884738"/>
          <p14:tracePt t="85419" x="4302125" y="4884738"/>
          <p14:tracePt t="85484" x="4319588" y="4884738"/>
          <p14:tracePt t="85491" x="4329113" y="4884738"/>
          <p14:tracePt t="85500" x="4346575" y="4884738"/>
          <p14:tracePt t="85510" x="4402138" y="4884738"/>
          <p14:tracePt t="85516" x="4438650" y="4884738"/>
          <p14:tracePt t="85526" x="4465638" y="4884738"/>
          <p14:tracePt t="85532" x="4502150" y="4884738"/>
          <p14:tracePt t="85543" x="4529138" y="4884738"/>
          <p14:tracePt t="85547" x="4575175" y="4884738"/>
          <p14:tracePt t="85556" x="4630738" y="4884738"/>
          <p14:tracePt t="85564" x="4657725" y="4884738"/>
          <p14:tracePt t="85572" x="4703763" y="4884738"/>
          <p14:tracePt t="85580" x="4767263" y="4884738"/>
          <p14:tracePt t="85588" x="4821238" y="4884738"/>
          <p14:tracePt t="85595" x="4867275" y="4884738"/>
          <p14:tracePt t="85604" x="4922838" y="4884738"/>
          <p14:tracePt t="85612" x="4976813" y="4884738"/>
          <p14:tracePt t="85620" x="5032375" y="4884738"/>
          <p14:tracePt t="85629" x="5086350" y="4884738"/>
          <p14:tracePt t="85636" x="5151438" y="4884738"/>
          <p14:tracePt t="85646" x="5187950" y="4884738"/>
          <p14:tracePt t="85652" x="5260975" y="4884738"/>
          <p14:tracePt t="85661" x="5334000" y="4884738"/>
          <p14:tracePt t="85668" x="5407025" y="4884738"/>
          <p14:tracePt t="85678" x="5480050" y="4884738"/>
          <p14:tracePt t="85684" x="5553075" y="4884738"/>
          <p14:tracePt t="85693" x="5643563" y="4884738"/>
          <p14:tracePt t="85700" x="5772150" y="4884738"/>
          <p14:tracePt t="85711" x="5881688" y="4884738"/>
          <p14:tracePt t="85716" x="5964238" y="4884738"/>
          <p14:tracePt t="85727" x="6037263" y="4884738"/>
          <p14:tracePt t="85732" x="6110288" y="4884738"/>
          <p14:tracePt t="85744" x="6137275" y="4884738"/>
          <p14:tracePt t="85748" x="6191250" y="4884738"/>
          <p14:tracePt t="85756" x="6227763" y="4884738"/>
          <p14:tracePt t="85764" x="6264275" y="4884738"/>
          <p14:tracePt t="85772" x="6292850" y="4884738"/>
          <p14:tracePt t="85780" x="6329363" y="4884738"/>
          <p14:tracePt t="85788" x="6365875" y="4884738"/>
          <p14:tracePt t="85796" x="6392863" y="4884738"/>
          <p14:tracePt t="85804" x="6419850" y="4884738"/>
          <p14:tracePt t="85812" x="6456363" y="4884738"/>
          <p14:tracePt t="85820" x="6475413" y="4884738"/>
          <p14:tracePt t="85828" x="6492875" y="4876800"/>
          <p14:tracePt t="85836" x="6529388" y="4876800"/>
          <p14:tracePt t="85845" x="6548438" y="4876800"/>
          <p14:tracePt t="85852" x="6575425" y="4876800"/>
          <p14:tracePt t="85861" x="6594475" y="4857750"/>
          <p14:tracePt t="85868" x="6611938" y="4857750"/>
          <p14:tracePt t="85877" x="6638925" y="4857750"/>
          <p14:tracePt t="85884" x="6667500" y="4857750"/>
          <p14:tracePt t="85895" x="6711950" y="4857750"/>
          <p14:tracePt t="85900" x="6748463" y="4857750"/>
          <p14:tracePt t="85911" x="6777038" y="4857750"/>
          <p14:tracePt t="85916" x="6813550" y="4857750"/>
          <p14:tracePt t="85927" x="6850063" y="4857750"/>
          <p14:tracePt t="85932" x="6877050" y="4857750"/>
          <p14:tracePt t="85943" x="6913563" y="4857750"/>
          <p14:tracePt t="85948" x="6923088" y="4857750"/>
          <p14:tracePt t="85956" x="6959600" y="4857750"/>
          <p14:tracePt t="85964" x="6986588" y="4857750"/>
          <p14:tracePt t="85972" x="7013575" y="4857750"/>
          <p14:tracePt t="85980" x="7023100" y="4857750"/>
          <p14:tracePt t="85988" x="7050088" y="4857750"/>
          <p14:tracePt t="85996" x="7077075" y="4857750"/>
          <p14:tracePt t="86005" x="7096125" y="4857750"/>
          <p14:tracePt t="86012" x="7105650" y="4857750"/>
          <p14:tracePt t="86628" x="7123113" y="4857750"/>
          <p14:tracePt t="86636" x="7178675" y="4867275"/>
          <p14:tracePt t="86646" x="7215188" y="4867275"/>
          <p14:tracePt t="86652" x="7242175" y="4867275"/>
          <p14:tracePt t="86663" x="7288213" y="4884738"/>
          <p14:tracePt t="86668" x="7342188" y="4884738"/>
          <p14:tracePt t="86678" x="7388225" y="4884738"/>
          <p14:tracePt t="86684" x="7443788" y="4884738"/>
          <p14:tracePt t="86695" x="7480300" y="4884738"/>
          <p14:tracePt t="86700" x="7497763" y="4884738"/>
          <p14:tracePt t="86712" x="7516813" y="4884738"/>
          <p14:tracePt t="86717" x="7534275" y="4884738"/>
          <p14:tracePt t="86728" x="7553325" y="4884738"/>
          <p14:tracePt t="86743" x="7561263" y="4884738"/>
          <p14:tracePt t="86758" x="7580313" y="4884738"/>
          <p14:tracePt t="87501" x="7553325" y="4884738"/>
          <p14:tracePt t="87510" x="7543800" y="4884738"/>
          <p14:tracePt t="87532" x="7524750" y="4884738"/>
          <p14:tracePt t="87543" x="7497763" y="4894263"/>
          <p14:tracePt t="87549" x="7470775" y="4894263"/>
          <p14:tracePt t="87558" x="7443788" y="4894263"/>
          <p14:tracePt t="87565" x="7397750" y="4894263"/>
          <p14:tracePt t="87572" x="7342188" y="4894263"/>
          <p14:tracePt t="87580" x="7251700" y="4894263"/>
          <p14:tracePt t="87589" x="7159625" y="4894263"/>
          <p14:tracePt t="87597" x="7069138" y="4894263"/>
          <p14:tracePt t="87605" x="6794500" y="4894263"/>
          <p14:tracePt t="87613" x="6648450" y="4894263"/>
          <p14:tracePt t="87620" x="6483350" y="4922838"/>
          <p14:tracePt t="87628" x="6337300" y="4922838"/>
          <p14:tracePt t="87636" x="6210300" y="4922838"/>
          <p14:tracePt t="87644" x="6100763" y="4922838"/>
          <p14:tracePt t="87652" x="6018213" y="4922838"/>
          <p14:tracePt t="87661" x="5927725" y="4922838"/>
          <p14:tracePt t="87668" x="5854700" y="4922838"/>
          <p14:tracePt t="87677" x="5781675" y="4922838"/>
          <p14:tracePt t="87684" x="5726113" y="4922838"/>
          <p14:tracePt t="87693" x="5699125" y="4922838"/>
          <p14:tracePt t="87700" x="5626100" y="4922838"/>
          <p14:tracePt t="87711" x="5553075" y="4922838"/>
          <p14:tracePt t="87716" x="5480050" y="4922838"/>
          <p14:tracePt t="87725" x="5351463" y="4922838"/>
          <p14:tracePt t="87732" x="5232400" y="4967288"/>
          <p14:tracePt t="87741" x="5159375" y="4976813"/>
          <p14:tracePt t="87748" x="5022850" y="5013325"/>
          <p14:tracePt t="87756" x="4895850" y="5013325"/>
          <p14:tracePt t="87764" x="4784725" y="5022850"/>
          <p14:tracePt t="87772" x="4657725" y="5049838"/>
          <p14:tracePt t="87780" x="4565650" y="5049838"/>
          <p14:tracePt t="87788" x="4492625" y="5049838"/>
          <p14:tracePt t="87796" x="4419600" y="5049838"/>
          <p14:tracePt t="87804" x="4302125" y="5049838"/>
          <p14:tracePt t="87812" x="4265613" y="5049838"/>
          <p14:tracePt t="87820" x="4229100" y="5049838"/>
          <p14:tracePt t="87828" x="4173538" y="5049838"/>
          <p14:tracePt t="87837" x="4137025" y="5049838"/>
          <p14:tracePt t="87844" x="4083050" y="5049838"/>
          <p14:tracePt t="87852" x="4054475" y="5049838"/>
          <p14:tracePt t="87861" x="4017963" y="5049838"/>
          <p14:tracePt t="87868" x="3971925" y="5049838"/>
          <p14:tracePt t="87877" x="3917950" y="5049838"/>
          <p14:tracePt t="87884" x="3862388" y="5049838"/>
          <p14:tracePt t="87893" x="3808413" y="5049838"/>
          <p14:tracePt t="87900" x="3752850" y="5049838"/>
          <p14:tracePt t="87910" x="3671888" y="5049838"/>
          <p14:tracePt t="87916" x="3635375" y="5049838"/>
          <p14:tracePt t="87926" x="3598863" y="5049838"/>
          <p14:tracePt t="87932" x="3562350" y="5049838"/>
          <p14:tracePt t="87941" x="3552825" y="5049838"/>
          <p14:tracePt t="87964" x="3533775" y="5059363"/>
          <p14:tracePt t="88126" x="3516313" y="5076825"/>
          <p14:tracePt t="88653" x="3525838" y="5076825"/>
          <p14:tracePt t="88661" x="3552825" y="5076825"/>
          <p14:tracePt t="88668" x="3625850" y="5076825"/>
          <p14:tracePt t="88678" x="3716338" y="5076825"/>
          <p14:tracePt t="88684" x="3825875" y="5076825"/>
          <p14:tracePt t="88695" x="3935413" y="5095875"/>
          <p14:tracePt t="88700" x="4017963" y="5122863"/>
          <p14:tracePt t="88711" x="4127500" y="5122863"/>
          <p14:tracePt t="88717" x="4200525" y="5122863"/>
          <p14:tracePt t="88727" x="4273550" y="5122863"/>
          <p14:tracePt t="88732" x="4365625" y="5122863"/>
          <p14:tracePt t="88742" x="4438650" y="5122863"/>
          <p14:tracePt t="88749" x="4465638" y="5122863"/>
          <p14:tracePt t="88764" x="4484688" y="5122863"/>
          <p14:tracePt t="88830" x="4492625" y="5122863"/>
          <p14:tracePt t="88838" x="4511675" y="5122863"/>
          <p14:tracePt t="88846" x="4521200" y="5122863"/>
          <p14:tracePt t="88852" x="4548188" y="5122863"/>
          <p14:tracePt t="88861" x="4584700" y="5122863"/>
          <p14:tracePt t="88868" x="4638675" y="5122863"/>
          <p14:tracePt t="88879" x="4667250" y="5122863"/>
          <p14:tracePt t="88885" x="4703763" y="5122863"/>
          <p14:tracePt t="88895" x="4757738" y="5122863"/>
          <p14:tracePt t="88900" x="4784725" y="5122863"/>
          <p14:tracePt t="88912" x="4813300" y="5122863"/>
          <p14:tracePt t="88916" x="4830763" y="5122863"/>
          <p14:tracePt t="88929" x="4849813" y="5122863"/>
          <p14:tracePt t="88932" x="4867275" y="5122863"/>
          <p14:tracePt t="88965" x="4886325" y="5122863"/>
          <p14:tracePt t="88972" x="4895850" y="5122863"/>
          <p14:tracePt t="88980" x="4922838" y="5122863"/>
          <p14:tracePt t="88988" x="4949825" y="5122863"/>
          <p14:tracePt t="88996" x="4976813" y="5122863"/>
          <p14:tracePt t="89004" x="5032375" y="5122863"/>
          <p14:tracePt t="89013" x="5078413" y="5122863"/>
          <p14:tracePt t="89020" x="5132388" y="5122863"/>
          <p14:tracePt t="89030" x="5187950" y="5122863"/>
          <p14:tracePt t="89036" x="5251450" y="5132388"/>
          <p14:tracePt t="89044" x="5305425" y="5132388"/>
          <p14:tracePt t="89052" x="5334000" y="5141913"/>
          <p14:tracePt t="89062" x="5360988" y="5149850"/>
          <p14:tracePt t="89068" x="5397500" y="5149850"/>
          <p14:tracePt t="89533" x="5424488" y="5149850"/>
          <p14:tracePt t="89545" x="5461000" y="5159375"/>
          <p14:tracePt t="89549" x="5543550" y="5159375"/>
          <p14:tracePt t="89556" x="5616575" y="5159375"/>
          <p14:tracePt t="89564" x="5708650" y="5159375"/>
          <p14:tracePt t="89573" x="5799138" y="5159375"/>
          <p14:tracePt t="89580" x="5891213" y="5159375"/>
          <p14:tracePt t="89588" x="5981700" y="5159375"/>
          <p14:tracePt t="89596" x="6037263" y="5159375"/>
          <p14:tracePt t="89604" x="6091238" y="5159375"/>
          <p14:tracePt t="89612" x="6127750" y="5159375"/>
          <p14:tracePt t="89629" x="6146800" y="5159375"/>
          <p14:tracePt t="89668" x="6154738" y="5159375"/>
          <p14:tracePt t="89684" x="6173788" y="5178425"/>
          <p14:tracePt t="89711" x="6183313" y="5178425"/>
          <p14:tracePt t="90742" x="6246813" y="5178425"/>
          <p14:tracePt t="90748" x="6337300" y="5178425"/>
          <p14:tracePt t="90757" x="6429375" y="5178425"/>
          <p14:tracePt t="90766" x="6521450" y="5178425"/>
          <p14:tracePt t="90773" x="6611938" y="5178425"/>
          <p14:tracePt t="90780" x="6894513" y="5195888"/>
          <p14:tracePt t="90788" x="7004050" y="5222875"/>
          <p14:tracePt t="90796" x="7123113" y="5251450"/>
          <p14:tracePt t="90805" x="7196138" y="5268913"/>
          <p14:tracePt t="90815" x="7269163" y="5278438"/>
          <p14:tracePt t="90821" x="7334250" y="5287963"/>
          <p14:tracePt t="90829" x="7351713" y="5295900"/>
          <p14:tracePt t="90837" x="7361238" y="5295900"/>
          <p14:tracePt t="90846" x="7378700" y="5295900"/>
          <p14:tracePt t="90863" x="7407275" y="5295900"/>
          <p14:tracePt t="90870" x="7424738" y="5305425"/>
          <p14:tracePt t="90879" x="7443788" y="5305425"/>
          <p14:tracePt t="90884" x="7461250" y="5305425"/>
          <p14:tracePt t="90895" x="7480300" y="5305425"/>
          <p14:tracePt t="90900" x="7488238" y="5305425"/>
          <p14:tracePt t="90932" x="7516813" y="5305425"/>
          <p14:tracePt t="90972" x="7543800" y="5305425"/>
          <p14:tracePt t="90989" x="7553325" y="5305425"/>
          <p14:tracePt t="91004" x="7570788" y="5305425"/>
          <p14:tracePt t="91076" x="7589838" y="5305425"/>
          <p14:tracePt t="91126" x="7597775" y="5305425"/>
          <p14:tracePt t="91269" x="7597775" y="5295900"/>
          <p14:tracePt t="92110" x="7597775" y="5287963"/>
          <p14:tracePt t="92116" x="7561263" y="5305425"/>
          <p14:tracePt t="92128" x="7543800" y="5314950"/>
          <p14:tracePt t="92133" x="7516813" y="5314950"/>
          <p14:tracePt t="92144" x="7480300" y="5314950"/>
          <p14:tracePt t="92149" x="7407275" y="5314950"/>
          <p14:tracePt t="92158" x="7315200" y="5314950"/>
          <p14:tracePt t="92165" x="7223125" y="5314950"/>
          <p14:tracePt t="92172" x="7150100" y="5314950"/>
          <p14:tracePt t="92180" x="7132638" y="5314950"/>
          <p14:tracePt t="92188" x="7123113" y="5314950"/>
          <p14:tracePt t="92221" x="7105650" y="5314950"/>
          <p14:tracePt t="92228" x="7096125" y="5314950"/>
          <p14:tracePt t="92236" x="7059613" y="5314950"/>
          <p14:tracePt t="92245" x="6996113" y="5314950"/>
          <p14:tracePt t="92252" x="6913563" y="5341938"/>
          <p14:tracePt t="92262" x="6821488" y="5341938"/>
          <p14:tracePt t="92268" x="6465888" y="5341938"/>
          <p14:tracePt t="92277" x="6264275" y="5360988"/>
          <p14:tracePt t="92284" x="6027738" y="5387975"/>
          <p14:tracePt t="92295" x="5762625" y="5405438"/>
          <p14:tracePt t="92301" x="5470525" y="5470525"/>
          <p14:tracePt t="92312" x="5305425" y="5470525"/>
          <p14:tracePt t="92316" x="5178425" y="5470525"/>
          <p14:tracePt t="92327" x="5086350" y="5470525"/>
          <p14:tracePt t="92332" x="5032375" y="5470525"/>
          <p14:tracePt t="92340" x="5022850" y="5470525"/>
          <p14:tracePt t="92347" x="5005388" y="5470525"/>
          <p14:tracePt t="92356" x="4995863" y="5470525"/>
          <p14:tracePt t="92363" x="4976813" y="5470525"/>
          <p14:tracePt t="92371" x="4949825" y="5470525"/>
          <p14:tracePt t="92379" x="4913313" y="5470525"/>
          <p14:tracePt t="92388" x="4849813" y="5487988"/>
          <p14:tracePt t="92395" x="4813300" y="5487988"/>
          <p14:tracePt t="92404" x="4740275" y="5507038"/>
          <p14:tracePt t="92412" x="4638675" y="5543550"/>
          <p14:tracePt t="92420" x="4548188" y="5570538"/>
          <p14:tracePt t="92428" x="4456113" y="5588000"/>
          <p14:tracePt t="92436" x="4356100" y="5624513"/>
          <p14:tracePt t="92444" x="4119563" y="5661025"/>
          <p14:tracePt t="92452" x="4027488" y="5670550"/>
          <p14:tracePt t="92461" x="3963988" y="5697538"/>
          <p14:tracePt t="92468" x="3890963" y="5697538"/>
          <p14:tracePt t="92477" x="3862388" y="5697538"/>
          <p14:tracePt t="92484" x="3835400" y="5697538"/>
          <p14:tracePt t="92500" x="3825875" y="5697538"/>
          <p14:tracePt t="92542" x="3808413" y="5697538"/>
          <p14:tracePt t="92564" x="3789363" y="5697538"/>
          <p14:tracePt t="92572" x="3781425" y="5697538"/>
          <p14:tracePt t="92580" x="3771900" y="5697538"/>
          <p14:tracePt t="92588" x="3752850" y="5697538"/>
          <p14:tracePt t="92596" x="3735388" y="5697538"/>
          <p14:tracePt t="92604" x="3716338" y="5697538"/>
          <p14:tracePt t="92612" x="3708400" y="5697538"/>
          <p14:tracePt t="92620" x="3689350" y="5697538"/>
          <p14:tracePt t="92628" x="3679825" y="5697538"/>
          <p14:tracePt t="92636" x="3662363" y="5697538"/>
          <p14:tracePt t="92684" x="3643313" y="5707063"/>
          <p14:tracePt t="92701" x="3635375" y="5707063"/>
          <p14:tracePt t="93268" x="3635375" y="5716588"/>
          <p14:tracePt t="93277" x="3643313" y="5726113"/>
          <p14:tracePt t="93310" x="3662363" y="5726113"/>
          <p14:tracePt t="93317" x="3698875" y="5743575"/>
          <p14:tracePt t="93328" x="3698875" y="5753100"/>
          <p14:tracePt t="93332" x="3716338" y="5762625"/>
          <p14:tracePt t="93345" x="3762375" y="5780088"/>
          <p14:tracePt t="93348" x="3798888" y="5816600"/>
          <p14:tracePt t="93357" x="3825875" y="5835650"/>
          <p14:tracePt t="93364" x="3835400" y="5843588"/>
          <p14:tracePt t="93372" x="3835400" y="585311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4C4A5F74-77A6-4A7A-8E8B-D9667285111B}" type="slidenum">
              <a:rPr lang="en-US" altLang="en-US" sz="2400">
                <a:solidFill>
                  <a:schemeClr val="tx2"/>
                </a:solidFill>
              </a:rPr>
              <a:pPr>
                <a:spcBef>
                  <a:spcPct val="0"/>
                </a:spcBef>
                <a:buClrTx/>
                <a:buSzTx/>
                <a:buFontTx/>
                <a:buNone/>
              </a:pPr>
              <a:t>25</a:t>
            </a:fld>
            <a:endParaRPr lang="en-US" altLang="en-US" sz="2400">
              <a:solidFill>
                <a:schemeClr val="tx2"/>
              </a:solidFill>
            </a:endParaRPr>
          </a:p>
        </p:txBody>
      </p:sp>
      <p:sp>
        <p:nvSpPr>
          <p:cNvPr id="47107" name="Rectangle 3"/>
          <p:cNvSpPr>
            <a:spLocks noGrp="1" noChangeArrowheads="1"/>
          </p:cNvSpPr>
          <p:nvPr>
            <p:ph type="body" idx="1"/>
          </p:nvPr>
        </p:nvSpPr>
        <p:spPr>
          <a:xfrm>
            <a:off x="925995" y="347869"/>
            <a:ext cx="10340009" cy="5410200"/>
          </a:xfrm>
        </p:spPr>
        <p:txBody>
          <a:bodyPr>
            <a:noAutofit/>
          </a:bodyPr>
          <a:lstStyle/>
          <a:p>
            <a:pPr eaLnBrk="1" hangingPunct="1">
              <a:lnSpc>
                <a:spcPct val="90000"/>
              </a:lnSpc>
            </a:pPr>
            <a:r>
              <a:rPr lang="en-US" altLang="en-US" sz="2400" dirty="0" err="1"/>
              <a:t>Contoh</a:t>
            </a:r>
            <a:r>
              <a:rPr lang="en-US" altLang="en-US" sz="2400" dirty="0"/>
              <a:t>:</a:t>
            </a:r>
          </a:p>
          <a:p>
            <a:pPr eaLnBrk="1" hangingPunct="1">
              <a:lnSpc>
                <a:spcPct val="90000"/>
              </a:lnSpc>
              <a:buFontTx/>
              <a:buNone/>
            </a:pPr>
            <a:r>
              <a:rPr lang="en-GB" altLang="en-US" sz="2400" b="1" dirty="0">
                <a:solidFill>
                  <a:srgbClr val="000000"/>
                </a:solidFill>
                <a:latin typeface="Courier" pitchFamily="49" charset="0"/>
                <a:cs typeface="Times New Roman" panose="02020603050405020304" pitchFamily="18" charset="0"/>
              </a:rPr>
              <a:t>	</a:t>
            </a:r>
            <a:r>
              <a:rPr lang="en-GB" altLang="en-US" sz="2400" b="1" dirty="0">
                <a:solidFill>
                  <a:srgbClr val="FF0000"/>
                </a:solidFill>
                <a:latin typeface="Courier" pitchFamily="49" charset="0"/>
                <a:cs typeface="Times New Roman" panose="02020603050405020304" pitchFamily="18" charset="0"/>
              </a:rPr>
              <a:t>DYDUXRMH</a:t>
            </a:r>
            <a:r>
              <a:rPr lang="en-GB" altLang="en-US" sz="2400" dirty="0">
                <a:solidFill>
                  <a:srgbClr val="000000"/>
                </a:solidFill>
                <a:latin typeface="Courier" pitchFamily="49" charset="0"/>
                <a:cs typeface="Times New Roman" panose="02020603050405020304" pitchFamily="18" charset="0"/>
              </a:rPr>
              <a:t>TVDV</a:t>
            </a:r>
            <a:r>
              <a:rPr lang="en-GB" altLang="en-US" sz="2400" b="1" dirty="0">
                <a:solidFill>
                  <a:srgbClr val="00B0F0"/>
                </a:solidFill>
                <a:latin typeface="Courier" pitchFamily="49" charset="0"/>
                <a:cs typeface="Times New Roman" panose="02020603050405020304" pitchFamily="18" charset="0"/>
              </a:rPr>
              <a:t>NQD</a:t>
            </a:r>
            <a:r>
              <a:rPr lang="en-GB" altLang="en-US" sz="2400" dirty="0">
                <a:solidFill>
                  <a:srgbClr val="000000"/>
                </a:solidFill>
                <a:latin typeface="Courier" pitchFamily="49" charset="0"/>
                <a:cs typeface="Times New Roman" panose="02020603050405020304" pitchFamily="18" charset="0"/>
              </a:rPr>
              <a:t>QNW</a:t>
            </a:r>
            <a:r>
              <a:rPr lang="en-GB" altLang="en-US" sz="2400" b="1" dirty="0">
                <a:solidFill>
                  <a:srgbClr val="FF0000"/>
                </a:solidFill>
                <a:latin typeface="Courier" pitchFamily="49" charset="0"/>
                <a:cs typeface="Times New Roman" panose="02020603050405020304" pitchFamily="18" charset="0"/>
              </a:rPr>
              <a:t>DYDUXRMH</a:t>
            </a:r>
            <a:r>
              <a:rPr lang="en-GB" altLang="en-US" sz="2400" dirty="0">
                <a:solidFill>
                  <a:srgbClr val="000000"/>
                </a:solidFill>
                <a:latin typeface="Courier" pitchFamily="49" charset="0"/>
                <a:cs typeface="Times New Roman" panose="02020603050405020304" pitchFamily="18" charset="0"/>
              </a:rPr>
              <a:t>ARTJGW</a:t>
            </a:r>
            <a:r>
              <a:rPr lang="en-GB" altLang="en-US" sz="2400" b="1" dirty="0">
                <a:solidFill>
                  <a:srgbClr val="00B0F0"/>
                </a:solidFill>
                <a:latin typeface="Courier" pitchFamily="49" charset="0"/>
                <a:cs typeface="Times New Roman" panose="02020603050405020304" pitchFamily="18" charset="0"/>
              </a:rPr>
              <a:t>NQD</a:t>
            </a:r>
            <a:endParaRPr lang="en-GB" altLang="en-US" sz="2400" dirty="0">
              <a:solidFill>
                <a:srgbClr val="00B0F0"/>
              </a:solidFill>
              <a:cs typeface="Times New Roman" panose="02020603050405020304" pitchFamily="18" charset="0"/>
            </a:endParaRPr>
          </a:p>
          <a:p>
            <a:pPr eaLnBrk="1" hangingPunct="1">
              <a:lnSpc>
                <a:spcPct val="90000"/>
              </a:lnSpc>
              <a:buFontTx/>
              <a:buNone/>
            </a:pPr>
            <a:endParaRPr lang="en-US" altLang="en-US" sz="2400" dirty="0"/>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Kriptogram</a:t>
            </a:r>
            <a:r>
              <a:rPr lang="en-GB" altLang="en-US" sz="2400" dirty="0">
                <a:cs typeface="Times New Roman" panose="02020603050405020304" pitchFamily="18" charset="0"/>
              </a:rPr>
              <a:t> yang </a:t>
            </a:r>
            <a:r>
              <a:rPr lang="en-GB" altLang="en-US" sz="2400" dirty="0" err="1">
                <a:cs typeface="Times New Roman" panose="02020603050405020304" pitchFamily="18" charset="0"/>
              </a:rPr>
              <a:t>berulang</a:t>
            </a:r>
            <a:r>
              <a:rPr lang="en-GB" altLang="en-US" sz="2400" dirty="0">
                <a:cs typeface="Times New Roman" panose="02020603050405020304" pitchFamily="18" charset="0"/>
              </a:rPr>
              <a:t>: </a:t>
            </a:r>
            <a:r>
              <a:rPr lang="en-GB" altLang="en-US" sz="2400" b="1" dirty="0">
                <a:latin typeface="Courier" pitchFamily="49" charset="0"/>
                <a:cs typeface="Times New Roman" panose="02020603050405020304" pitchFamily="18" charset="0"/>
              </a:rPr>
              <a:t>DYUDUXRMH</a:t>
            </a:r>
            <a:r>
              <a:rPr lang="en-GB" altLang="en-US" sz="2400" dirty="0">
                <a:latin typeface="Courier" pitchFamily="49" charset="0"/>
                <a:cs typeface="Times New Roman" panose="02020603050405020304" pitchFamily="18" charset="0"/>
              </a:rPr>
              <a:t> </a:t>
            </a:r>
            <a:r>
              <a:rPr lang="en-GB" altLang="en-US" sz="2400" dirty="0">
                <a:cs typeface="Times New Roman" panose="02020603050405020304" pitchFamily="18" charset="0"/>
              </a:rPr>
              <a:t>dan</a:t>
            </a:r>
            <a:r>
              <a:rPr lang="en-GB" altLang="en-US" sz="2400" dirty="0">
                <a:latin typeface="Courier" pitchFamily="49" charset="0"/>
                <a:cs typeface="Times New Roman" panose="02020603050405020304" pitchFamily="18" charset="0"/>
              </a:rPr>
              <a:t> </a:t>
            </a:r>
            <a:r>
              <a:rPr lang="en-GB" altLang="en-US" sz="2400" b="1" dirty="0">
                <a:latin typeface="Courier" pitchFamily="49" charset="0"/>
                <a:cs typeface="Times New Roman" panose="02020603050405020304" pitchFamily="18" charset="0"/>
              </a:rPr>
              <a:t>NQD</a:t>
            </a:r>
            <a:r>
              <a:rPr lang="en-GB" altLang="en-US" sz="2400" dirty="0">
                <a:cs typeface="Times New Roman" panose="02020603050405020304" pitchFamily="18" charset="0"/>
              </a:rPr>
              <a:t>. </a:t>
            </a:r>
          </a:p>
          <a:p>
            <a:pPr eaLnBrk="1" hangingPunct="1">
              <a:lnSpc>
                <a:spcPct val="90000"/>
              </a:lnSpc>
              <a:buFontTx/>
              <a:buNone/>
            </a:pPr>
            <a:endParaRPr lang="en-GB" altLang="en-US" sz="2400" dirty="0">
              <a:cs typeface="Times New Roman" panose="02020603050405020304" pitchFamily="18" charset="0"/>
            </a:endParaRPr>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Jarak</a:t>
            </a:r>
            <a:r>
              <a:rPr lang="en-GB" altLang="en-US" sz="2400" dirty="0">
                <a:cs typeface="Times New Roman" panose="02020603050405020304" pitchFamily="18" charset="0"/>
              </a:rPr>
              <a:t> </a:t>
            </a:r>
            <a:r>
              <a:rPr lang="en-GB" altLang="en-US" sz="2400" dirty="0" err="1">
                <a:cs typeface="Times New Roman" panose="02020603050405020304" pitchFamily="18" charset="0"/>
              </a:rPr>
              <a:t>antara</a:t>
            </a:r>
            <a:r>
              <a:rPr lang="en-GB" altLang="en-US" sz="2400" dirty="0">
                <a:cs typeface="Times New Roman" panose="02020603050405020304" pitchFamily="18" charset="0"/>
              </a:rPr>
              <a:t> </a:t>
            </a:r>
            <a:r>
              <a:rPr lang="en-GB" altLang="en-US" sz="2400" dirty="0" err="1">
                <a:cs typeface="Times New Roman" panose="02020603050405020304" pitchFamily="18" charset="0"/>
              </a:rPr>
              <a:t>dua</a:t>
            </a:r>
            <a:r>
              <a:rPr lang="en-GB" altLang="en-US" sz="2400" dirty="0">
                <a:cs typeface="Times New Roman" panose="02020603050405020304" pitchFamily="18" charset="0"/>
              </a:rPr>
              <a:t> </a:t>
            </a:r>
            <a:r>
              <a:rPr lang="en-GB" altLang="en-US" sz="2400" dirty="0" err="1">
                <a:cs typeface="Times New Roman" panose="02020603050405020304" pitchFamily="18" charset="0"/>
              </a:rPr>
              <a:t>buah</a:t>
            </a:r>
            <a:r>
              <a:rPr lang="en-GB" altLang="en-US" sz="2400" dirty="0">
                <a:cs typeface="Times New Roman" panose="02020603050405020304" pitchFamily="18" charset="0"/>
              </a:rPr>
              <a:t> </a:t>
            </a:r>
            <a:r>
              <a:rPr lang="en-GB" altLang="en-US" sz="2400" dirty="0" err="1">
                <a:cs typeface="Times New Roman" panose="02020603050405020304" pitchFamily="18" charset="0"/>
              </a:rPr>
              <a:t>perulangan</a:t>
            </a:r>
            <a:r>
              <a:rPr lang="en-GB" altLang="en-US" sz="2400" dirty="0">
                <a:cs typeface="Times New Roman" panose="02020603050405020304" pitchFamily="18" charset="0"/>
              </a:rPr>
              <a:t> </a:t>
            </a:r>
            <a:r>
              <a:rPr lang="en-GB" altLang="en-US" sz="2400" b="1" dirty="0">
                <a:latin typeface="Courier" pitchFamily="49" charset="0"/>
                <a:cs typeface="Times New Roman" panose="02020603050405020304" pitchFamily="18" charset="0"/>
              </a:rPr>
              <a:t>DYUDUXRMH =</a:t>
            </a:r>
            <a:r>
              <a:rPr lang="en-GB" altLang="en-US" sz="2400" dirty="0">
                <a:cs typeface="Times New Roman" panose="02020603050405020304" pitchFamily="18" charset="0"/>
              </a:rPr>
              <a:t> 18.</a:t>
            </a:r>
            <a:r>
              <a:rPr lang="en-GB" altLang="en-US" sz="2400" dirty="0">
                <a:latin typeface="Courier" pitchFamily="49" charset="0"/>
                <a:cs typeface="Times New Roman" panose="02020603050405020304" pitchFamily="18" charset="0"/>
              </a:rPr>
              <a:t> </a:t>
            </a:r>
          </a:p>
          <a:p>
            <a:pPr eaLnBrk="1" hangingPunct="1">
              <a:lnSpc>
                <a:spcPct val="90000"/>
              </a:lnSpc>
              <a:buFontTx/>
              <a:buNone/>
            </a:pPr>
            <a:r>
              <a:rPr lang="en-GB" altLang="en-US" sz="2400" dirty="0">
                <a:latin typeface="Courier" pitchFamily="49" charset="0"/>
                <a:cs typeface="Times New Roman" panose="02020603050405020304" pitchFamily="18" charset="0"/>
              </a:rPr>
              <a:t> </a:t>
            </a:r>
            <a:r>
              <a:rPr lang="en-GB" altLang="en-US" sz="2400" dirty="0" err="1">
                <a:cs typeface="Times New Roman" panose="02020603050405020304" pitchFamily="18" charset="0"/>
              </a:rPr>
              <a:t>Semua</a:t>
            </a:r>
            <a:r>
              <a:rPr lang="en-GB" altLang="en-US" sz="2400" dirty="0">
                <a:cs typeface="Times New Roman" panose="02020603050405020304" pitchFamily="18" charset="0"/>
              </a:rPr>
              <a:t> </a:t>
            </a:r>
            <a:r>
              <a:rPr lang="en-GB" altLang="en-US" sz="2400" dirty="0" err="1">
                <a:cs typeface="Times New Roman" panose="02020603050405020304" pitchFamily="18" charset="0"/>
              </a:rPr>
              <a:t>faktor</a:t>
            </a:r>
            <a:r>
              <a:rPr lang="en-GB" altLang="en-US" sz="2400" dirty="0">
                <a:cs typeface="Times New Roman" panose="02020603050405020304" pitchFamily="18" charset="0"/>
              </a:rPr>
              <a:t> </a:t>
            </a:r>
            <a:r>
              <a:rPr lang="en-GB" altLang="en-US" sz="2400" dirty="0" err="1">
                <a:cs typeface="Times New Roman" panose="02020603050405020304" pitchFamily="18" charset="0"/>
              </a:rPr>
              <a:t>pembagi</a:t>
            </a:r>
            <a:r>
              <a:rPr lang="en-GB" altLang="en-US" sz="2400" dirty="0">
                <a:cs typeface="Times New Roman" panose="02020603050405020304" pitchFamily="18" charset="0"/>
              </a:rPr>
              <a:t> 18 : {18, 9, 6, 3, 2}  </a:t>
            </a:r>
          </a:p>
          <a:p>
            <a:pPr eaLnBrk="1" hangingPunct="1">
              <a:lnSpc>
                <a:spcPct val="90000"/>
              </a:lnSpc>
              <a:buFontTx/>
              <a:buNone/>
            </a:pPr>
            <a:endParaRPr lang="en-GB" altLang="en-US" sz="2400" dirty="0">
              <a:cs typeface="Times New Roman" panose="02020603050405020304" pitchFamily="18" charset="0"/>
            </a:endParaRPr>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Jarak</a:t>
            </a:r>
            <a:r>
              <a:rPr lang="en-GB" altLang="en-US" sz="2400" dirty="0">
                <a:cs typeface="Times New Roman" panose="02020603050405020304" pitchFamily="18" charset="0"/>
              </a:rPr>
              <a:t> </a:t>
            </a:r>
            <a:r>
              <a:rPr lang="en-GB" altLang="en-US" sz="2400" dirty="0" err="1">
                <a:cs typeface="Times New Roman" panose="02020603050405020304" pitchFamily="18" charset="0"/>
              </a:rPr>
              <a:t>antara</a:t>
            </a:r>
            <a:r>
              <a:rPr lang="en-GB" altLang="en-US" sz="2400" dirty="0">
                <a:cs typeface="Times New Roman" panose="02020603050405020304" pitchFamily="18" charset="0"/>
              </a:rPr>
              <a:t> </a:t>
            </a:r>
            <a:r>
              <a:rPr lang="en-GB" altLang="en-US" sz="2400" dirty="0" err="1">
                <a:cs typeface="Times New Roman" panose="02020603050405020304" pitchFamily="18" charset="0"/>
              </a:rPr>
              <a:t>dua</a:t>
            </a:r>
            <a:r>
              <a:rPr lang="en-GB" altLang="en-US" sz="2400" dirty="0">
                <a:cs typeface="Times New Roman" panose="02020603050405020304" pitchFamily="18" charset="0"/>
              </a:rPr>
              <a:t> </a:t>
            </a:r>
            <a:r>
              <a:rPr lang="en-GB" altLang="en-US" sz="2400" dirty="0" err="1">
                <a:cs typeface="Times New Roman" panose="02020603050405020304" pitchFamily="18" charset="0"/>
              </a:rPr>
              <a:t>buah</a:t>
            </a:r>
            <a:r>
              <a:rPr lang="en-GB" altLang="en-US" sz="2400" dirty="0">
                <a:cs typeface="Times New Roman" panose="02020603050405020304" pitchFamily="18" charset="0"/>
              </a:rPr>
              <a:t> </a:t>
            </a:r>
            <a:r>
              <a:rPr lang="en-GB" altLang="en-US" sz="2400" dirty="0" err="1">
                <a:cs typeface="Times New Roman" panose="02020603050405020304" pitchFamily="18" charset="0"/>
              </a:rPr>
              <a:t>perulangan</a:t>
            </a:r>
            <a:r>
              <a:rPr lang="en-GB" altLang="en-US" sz="2400" dirty="0">
                <a:cs typeface="Times New Roman" panose="02020603050405020304" pitchFamily="18" charset="0"/>
              </a:rPr>
              <a:t> </a:t>
            </a:r>
            <a:r>
              <a:rPr lang="en-GB" altLang="en-US" sz="2400" b="1" dirty="0">
                <a:latin typeface="Courier" pitchFamily="49" charset="0"/>
                <a:cs typeface="Times New Roman" panose="02020603050405020304" pitchFamily="18" charset="0"/>
              </a:rPr>
              <a:t>NQD</a:t>
            </a:r>
            <a:r>
              <a:rPr lang="en-GB" altLang="en-US" sz="2400" dirty="0">
                <a:latin typeface="Courier" pitchFamily="49" charset="0"/>
                <a:cs typeface="Times New Roman" panose="02020603050405020304" pitchFamily="18" charset="0"/>
              </a:rPr>
              <a:t> =</a:t>
            </a:r>
            <a:r>
              <a:rPr lang="en-GB" altLang="en-US" sz="2400" dirty="0">
                <a:cs typeface="Times New Roman" panose="02020603050405020304" pitchFamily="18" charset="0"/>
              </a:rPr>
              <a:t>20.</a:t>
            </a:r>
            <a:r>
              <a:rPr lang="en-GB" altLang="en-US" sz="2400" dirty="0">
                <a:latin typeface="Courier" pitchFamily="49" charset="0"/>
                <a:cs typeface="Times New Roman" panose="02020603050405020304" pitchFamily="18" charset="0"/>
              </a:rPr>
              <a:t> </a:t>
            </a:r>
          </a:p>
          <a:p>
            <a:pPr eaLnBrk="1" hangingPunct="1">
              <a:lnSpc>
                <a:spcPct val="90000"/>
              </a:lnSpc>
              <a:buFontTx/>
              <a:buNone/>
            </a:pPr>
            <a:r>
              <a:rPr lang="en-GB" altLang="en-US" sz="2400" dirty="0">
                <a:latin typeface="Courier" pitchFamily="49" charset="0"/>
                <a:cs typeface="Times New Roman" panose="02020603050405020304" pitchFamily="18" charset="0"/>
              </a:rPr>
              <a:t>	</a:t>
            </a:r>
            <a:r>
              <a:rPr lang="en-GB" altLang="en-US" sz="2400" dirty="0" err="1">
                <a:cs typeface="Times New Roman" panose="02020603050405020304" pitchFamily="18" charset="0"/>
              </a:rPr>
              <a:t>Semua</a:t>
            </a:r>
            <a:r>
              <a:rPr lang="en-GB" altLang="en-US" sz="2400" dirty="0">
                <a:cs typeface="Times New Roman" panose="02020603050405020304" pitchFamily="18" charset="0"/>
              </a:rPr>
              <a:t> </a:t>
            </a:r>
            <a:r>
              <a:rPr lang="en-GB" altLang="en-US" sz="2400" dirty="0" err="1">
                <a:cs typeface="Times New Roman" panose="02020603050405020304" pitchFamily="18" charset="0"/>
              </a:rPr>
              <a:t>faktor</a:t>
            </a:r>
            <a:r>
              <a:rPr lang="en-GB" altLang="en-US" sz="2400" dirty="0">
                <a:cs typeface="Times New Roman" panose="02020603050405020304" pitchFamily="18" charset="0"/>
              </a:rPr>
              <a:t> </a:t>
            </a:r>
            <a:r>
              <a:rPr lang="en-GB" altLang="en-US" sz="2400" dirty="0" err="1">
                <a:cs typeface="Times New Roman" panose="02020603050405020304" pitchFamily="18" charset="0"/>
              </a:rPr>
              <a:t>pembagi</a:t>
            </a:r>
            <a:r>
              <a:rPr lang="en-GB" altLang="en-US" sz="2400" dirty="0">
                <a:cs typeface="Times New Roman" panose="02020603050405020304" pitchFamily="18" charset="0"/>
              </a:rPr>
              <a:t> 20 : {20, 10, 5, 4, 2}. </a:t>
            </a:r>
          </a:p>
          <a:p>
            <a:pPr eaLnBrk="1" hangingPunct="1">
              <a:lnSpc>
                <a:spcPct val="90000"/>
              </a:lnSpc>
              <a:buFontTx/>
              <a:buNone/>
            </a:pPr>
            <a:endParaRPr lang="en-GB" altLang="en-US" sz="2400" dirty="0">
              <a:cs typeface="Times New Roman" panose="02020603050405020304" pitchFamily="18" charset="0"/>
            </a:endParaRPr>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Irisan</a:t>
            </a:r>
            <a:r>
              <a:rPr lang="en-GB" altLang="en-US" sz="2400" dirty="0">
                <a:cs typeface="Times New Roman" panose="02020603050405020304" pitchFamily="18" charset="0"/>
              </a:rPr>
              <a:t> </a:t>
            </a:r>
            <a:r>
              <a:rPr lang="en-GB" altLang="en-US" sz="2400" dirty="0" err="1">
                <a:cs typeface="Times New Roman" panose="02020603050405020304" pitchFamily="18" charset="0"/>
              </a:rPr>
              <a:t>dari</a:t>
            </a:r>
            <a:r>
              <a:rPr lang="en-GB" altLang="en-US" sz="2400" dirty="0">
                <a:cs typeface="Times New Roman" panose="02020603050405020304" pitchFamily="18" charset="0"/>
              </a:rPr>
              <a:t> </a:t>
            </a:r>
            <a:r>
              <a:rPr lang="en-GB" altLang="en-US" sz="2400" dirty="0" err="1">
                <a:cs typeface="Times New Roman" panose="02020603050405020304" pitchFamily="18" charset="0"/>
              </a:rPr>
              <a:t>kedua</a:t>
            </a:r>
            <a:r>
              <a:rPr lang="en-GB" altLang="en-US" sz="2400" dirty="0">
                <a:cs typeface="Times New Roman" panose="02020603050405020304" pitchFamily="18" charset="0"/>
              </a:rPr>
              <a:t> </a:t>
            </a:r>
            <a:r>
              <a:rPr lang="en-GB" altLang="en-US" sz="2400" dirty="0" err="1">
                <a:cs typeface="Times New Roman" panose="02020603050405020304" pitchFamily="18" charset="0"/>
              </a:rPr>
              <a:t>buah</a:t>
            </a:r>
            <a:r>
              <a:rPr lang="en-GB" altLang="en-US" sz="2400" dirty="0">
                <a:cs typeface="Times New Roman" panose="02020603050405020304" pitchFamily="18" charset="0"/>
              </a:rPr>
              <a:t> </a:t>
            </a:r>
            <a:r>
              <a:rPr lang="en-GB" altLang="en-US" sz="2400" dirty="0" err="1">
                <a:cs typeface="Times New Roman" panose="02020603050405020304" pitchFamily="18" charset="0"/>
              </a:rPr>
              <a:t>himpunan</a:t>
            </a:r>
            <a:r>
              <a:rPr lang="en-GB" altLang="en-US" sz="2400" dirty="0">
                <a:cs typeface="Times New Roman" panose="02020603050405020304" pitchFamily="18" charset="0"/>
              </a:rPr>
              <a:t> </a:t>
            </a:r>
            <a:r>
              <a:rPr lang="en-GB" altLang="en-US" sz="2400" dirty="0" err="1">
                <a:cs typeface="Times New Roman" panose="02020603050405020304" pitchFamily="18" charset="0"/>
              </a:rPr>
              <a:t>tersebut</a:t>
            </a:r>
            <a:r>
              <a:rPr lang="en-GB" altLang="en-US" sz="2400" dirty="0">
                <a:cs typeface="Times New Roman" panose="02020603050405020304" pitchFamily="18" charset="0"/>
              </a:rPr>
              <a:t> </a:t>
            </a:r>
            <a:r>
              <a:rPr lang="en-GB" altLang="en-US" sz="2400" dirty="0" err="1">
                <a:cs typeface="Times New Roman" panose="02020603050405020304" pitchFamily="18" charset="0"/>
              </a:rPr>
              <a:t>adalah</a:t>
            </a:r>
            <a:r>
              <a:rPr lang="en-GB" altLang="en-US" sz="2400" dirty="0">
                <a:cs typeface="Times New Roman" panose="02020603050405020304" pitchFamily="18" charset="0"/>
              </a:rPr>
              <a:t> 2 </a:t>
            </a:r>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Panjang</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a:t>
            </a:r>
            <a:r>
              <a:rPr lang="en-GB" altLang="en-US" sz="2400" dirty="0" err="1">
                <a:cs typeface="Times New Roman" panose="02020603050405020304" pitchFamily="18" charset="0"/>
              </a:rPr>
              <a:t>kemungkinan</a:t>
            </a:r>
            <a:r>
              <a:rPr lang="en-GB" altLang="en-US" sz="2400" dirty="0">
                <a:cs typeface="Times New Roman" panose="02020603050405020304" pitchFamily="18" charset="0"/>
              </a:rPr>
              <a:t> </a:t>
            </a:r>
            <a:r>
              <a:rPr lang="en-GB" altLang="en-US" sz="2400" dirty="0" err="1">
                <a:cs typeface="Times New Roman" panose="02020603050405020304" pitchFamily="18" charset="0"/>
              </a:rPr>
              <a:t>besar</a:t>
            </a:r>
            <a:r>
              <a:rPr lang="en-GB" altLang="en-US" sz="2400" dirty="0">
                <a:cs typeface="Times New Roman" panose="02020603050405020304" pitchFamily="18" charset="0"/>
              </a:rPr>
              <a:t> </a:t>
            </a:r>
            <a:r>
              <a:rPr lang="en-GB" altLang="en-US" sz="2400" dirty="0" err="1">
                <a:cs typeface="Times New Roman" panose="02020603050405020304" pitchFamily="18" charset="0"/>
              </a:rPr>
              <a:t>adalah</a:t>
            </a:r>
            <a:r>
              <a:rPr lang="en-GB" altLang="en-US" sz="2400" dirty="0">
                <a:cs typeface="Times New Roman" panose="02020603050405020304" pitchFamily="18" charset="0"/>
              </a:rPr>
              <a:t> 2. </a:t>
            </a:r>
            <a:endParaRPr lang="en-US" altLang="en-US" sz="2400" dirty="0">
              <a:cs typeface="Times New Roman" panose="02020603050405020304" pitchFamily="18" charset="0"/>
            </a:endParaRPr>
          </a:p>
        </p:txBody>
      </p:sp>
      <p:sp>
        <p:nvSpPr>
          <p:cNvPr id="47108"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pic>
        <p:nvPicPr>
          <p:cNvPr id="7" name="Audio 6">
            <a:hlinkClick r:id="" action="ppaction://media"/>
            <a:extLst>
              <a:ext uri="{FF2B5EF4-FFF2-40B4-BE49-F238E27FC236}">
                <a16:creationId xmlns:a16="http://schemas.microsoft.com/office/drawing/2014/main" id="{9F4538B9-BBA4-460C-8ADD-121CC27BCF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5310539"/>
      </p:ext>
    </p:extLst>
  </p:cSld>
  <p:clrMapOvr>
    <a:masterClrMapping/>
  </p:clrMapOvr>
  <mc:AlternateContent xmlns:mc="http://schemas.openxmlformats.org/markup-compatibility/2006" xmlns:p14="http://schemas.microsoft.com/office/powerpoint/2010/main">
    <mc:Choice Requires="p14">
      <p:transition spd="slow" p14:dur="2000" advTm="95559"/>
    </mc:Choice>
    <mc:Fallback xmlns="">
      <p:transition spd="slow" advTm="9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976" x="822325" y="1168400"/>
          <p14:tracePt t="2175" x="822325" y="1187450"/>
          <p14:tracePt t="2199" x="822325" y="1196975"/>
          <p14:tracePt t="2271" x="831850" y="1196975"/>
          <p14:tracePt t="2350" x="831850" y="1204913"/>
          <p14:tracePt t="2414" x="839788" y="1214438"/>
          <p14:tracePt t="2526" x="849313" y="1223963"/>
          <p14:tracePt t="2558" x="858838" y="1233488"/>
          <p14:tracePt t="2577" x="858838" y="1241425"/>
          <p14:tracePt t="2592" x="868363" y="1250950"/>
          <p14:tracePt t="2639" x="876300" y="1250950"/>
          <p14:tracePt t="2647" x="885825" y="1260475"/>
          <p14:tracePt t="2654" x="895350" y="1270000"/>
          <p14:tracePt t="2679" x="922338" y="1277938"/>
          <p14:tracePt t="2686" x="931863" y="1287463"/>
          <p14:tracePt t="2694" x="941388" y="1287463"/>
          <p14:tracePt t="2702" x="977900" y="1296988"/>
          <p14:tracePt t="2711" x="995363" y="1296988"/>
          <p14:tracePt t="2718" x="1031875" y="1306513"/>
          <p14:tracePt t="2727" x="1041400" y="1314450"/>
          <p14:tracePt t="2744" x="1050925" y="1314450"/>
          <p14:tracePt t="2782" x="1058863" y="1314450"/>
          <p14:tracePt t="2798" x="1077913" y="1314450"/>
          <p14:tracePt t="2815" x="1087438" y="1314450"/>
          <p14:tracePt t="2830" x="1095375" y="1314450"/>
          <p14:tracePt t="2839" x="1104900" y="1314450"/>
          <p14:tracePt t="2846" x="1123950" y="1314450"/>
          <p14:tracePt t="2857" x="1131888" y="1314450"/>
          <p14:tracePt t="2863" x="1160463" y="1314450"/>
          <p14:tracePt t="2871" x="1177925" y="1314450"/>
          <p14:tracePt t="2887" x="1204913" y="1314450"/>
          <p14:tracePt t="2894" x="1223963" y="1314450"/>
          <p14:tracePt t="2903" x="1270000" y="1314450"/>
          <p14:tracePt t="2913" x="1296988" y="1314450"/>
          <p14:tracePt t="2918" x="1350963" y="1314450"/>
          <p14:tracePt t="2928" x="1406525" y="1323975"/>
          <p14:tracePt t="2950" x="1533525" y="1350963"/>
          <p14:tracePt t="2960" x="1579563" y="1350963"/>
          <p14:tracePt t="2966" x="1606550" y="1350963"/>
          <p14:tracePt t="2978" x="1635125" y="1350963"/>
          <p14:tracePt t="2982" x="1662113" y="1350963"/>
          <p14:tracePt t="2992" x="1671638" y="1350963"/>
          <p14:tracePt t="2997" x="1698625" y="1350963"/>
          <p14:tracePt t="3007" x="1717675" y="1350963"/>
          <p14:tracePt t="3022" x="1725613" y="1350963"/>
          <p14:tracePt t="3030" x="1744663" y="1350963"/>
          <p14:tracePt t="3046" x="1754188" y="1350963"/>
          <p14:tracePt t="3102" x="1762125" y="1350963"/>
          <p14:tracePt t="3111" x="1771650" y="1350963"/>
          <p14:tracePt t="3118" x="1781175" y="1350963"/>
          <p14:tracePt t="3128" x="1790700" y="1350963"/>
          <p14:tracePt t="3134" x="1798638" y="1350963"/>
          <p14:tracePt t="3143" x="1817688" y="1350963"/>
          <p14:tracePt t="3161" x="1844675" y="1350963"/>
          <p14:tracePt t="3167" x="1863725" y="1350963"/>
          <p14:tracePt t="3177" x="1908175" y="1350963"/>
          <p14:tracePt t="3182" x="1963738" y="1350963"/>
          <p14:tracePt t="3193" x="2017713" y="1350963"/>
          <p14:tracePt t="3198" x="2073275" y="1350963"/>
          <p14:tracePt t="3210" x="2127250" y="1350963"/>
          <p14:tracePt t="3214" x="2173288" y="1350963"/>
          <p14:tracePt t="3224" x="2200275" y="1350963"/>
          <p14:tracePt t="3230" x="2219325" y="1350963"/>
          <p14:tracePt t="3239" x="2246313" y="1350963"/>
          <p14:tracePt t="3248" x="2292350" y="1350963"/>
          <p14:tracePt t="3260" x="2301875" y="1350963"/>
          <p14:tracePt t="3266" x="2346325" y="1350963"/>
          <p14:tracePt t="3270" x="2374900" y="1350963"/>
          <p14:tracePt t="3279" x="2401888" y="1350963"/>
          <p14:tracePt t="3286" x="2438400" y="1350963"/>
          <p14:tracePt t="3296" x="2447925" y="1350963"/>
          <p14:tracePt t="3302" x="2484438" y="1350963"/>
          <p14:tracePt t="3312" x="2493963" y="1350963"/>
          <p14:tracePt t="3329" x="2501900" y="1350963"/>
          <p14:tracePt t="3351" x="2511425" y="1350963"/>
          <p14:tracePt t="4519" x="2520950" y="1350963"/>
          <p14:tracePt t="4551" x="2520950" y="1379538"/>
          <p14:tracePt t="4576" x="2493963" y="1387475"/>
          <p14:tracePt t="4614" x="2474913" y="1387475"/>
          <p14:tracePt t="4630" x="2465388" y="1397000"/>
          <p14:tracePt t="4639" x="2457450" y="1397000"/>
          <p14:tracePt t="4663" x="2447925" y="1397000"/>
          <p14:tracePt t="4671" x="2438400" y="1397000"/>
          <p14:tracePt t="4687" x="2419350" y="1406525"/>
          <p14:tracePt t="4703" x="2401888" y="1406525"/>
          <p14:tracePt t="4712" x="2392363" y="1406525"/>
          <p14:tracePt t="4718" x="2374900" y="1423988"/>
          <p14:tracePt t="4728" x="2346325" y="1423988"/>
          <p14:tracePt t="4734" x="2338388" y="1423988"/>
          <p14:tracePt t="4745" x="2319338" y="1423988"/>
          <p14:tracePt t="4750" x="2309813" y="1423988"/>
          <p14:tracePt t="4763" x="2292350" y="1433513"/>
          <p14:tracePt t="4767" x="2282825" y="1433513"/>
          <p14:tracePt t="4777" x="2273300" y="1433513"/>
          <p14:tracePt t="4782" x="2265363" y="1433513"/>
          <p14:tracePt t="4794" x="2255838" y="1433513"/>
          <p14:tracePt t="4799" x="2236788" y="1433513"/>
          <p14:tracePt t="4812" x="2219325" y="1433513"/>
          <p14:tracePt t="4815" x="2192338" y="1433513"/>
          <p14:tracePt t="4824" x="2136775" y="1433513"/>
          <p14:tracePt t="4830" x="2063750" y="1433513"/>
          <p14:tracePt t="4838" x="1973263" y="1433513"/>
          <p14:tracePt t="4846" x="1881188" y="1433513"/>
          <p14:tracePt t="4854" x="1790700" y="1433513"/>
          <p14:tracePt t="4862" x="1689100" y="1433513"/>
          <p14:tracePt t="4871" x="1598613" y="1433513"/>
          <p14:tracePt t="4878" x="1525588" y="1433513"/>
          <p14:tracePt t="4886" x="1497013" y="1433513"/>
          <p14:tracePt t="4894" x="1479550" y="1433513"/>
          <p14:tracePt t="4999" x="1470025" y="1433513"/>
          <p14:tracePt t="5414" x="1452563" y="1433513"/>
          <p14:tracePt t="5423" x="1416050" y="1423988"/>
          <p14:tracePt t="5430" x="1379538" y="1397000"/>
          <p14:tracePt t="5438" x="1350963" y="1370013"/>
          <p14:tracePt t="5446" x="1323975" y="1370013"/>
          <p14:tracePt t="5454" x="1287463" y="1360488"/>
          <p14:tracePt t="5464" x="1260475" y="1360488"/>
          <p14:tracePt t="5470" x="1250950" y="1350963"/>
          <p14:tracePt t="8583" x="1270000" y="1350963"/>
          <p14:tracePt t="8591" x="1277938" y="1350963"/>
          <p14:tracePt t="8598" x="1287463" y="1350963"/>
          <p14:tracePt t="8610" x="1296988" y="1360488"/>
          <p14:tracePt t="8614" x="1306513" y="1360488"/>
          <p14:tracePt t="8630" x="1314450" y="1360488"/>
          <p14:tracePt t="8638" x="1323975" y="1360488"/>
          <p14:tracePt t="8646" x="1343025" y="1360488"/>
          <p14:tracePt t="8654" x="1360488" y="1370013"/>
          <p14:tracePt t="8663" x="1370013" y="1370013"/>
          <p14:tracePt t="8670" x="1379538" y="1370013"/>
          <p14:tracePt t="8680" x="1406525" y="1370013"/>
          <p14:tracePt t="8686" x="1433513" y="1370013"/>
          <p14:tracePt t="8695" x="1452563" y="1370013"/>
          <p14:tracePt t="8702" x="1460500" y="1379538"/>
          <p14:tracePt t="8711" x="1470025" y="1387475"/>
          <p14:tracePt t="8718" x="1479550" y="1387475"/>
          <p14:tracePt t="8728" x="1489075" y="1387475"/>
          <p14:tracePt t="8734" x="1506538" y="1387475"/>
          <p14:tracePt t="8745" x="1525588" y="1387475"/>
          <p14:tracePt t="8751" x="1543050" y="1397000"/>
          <p14:tracePt t="8762" x="1562100" y="1397000"/>
          <p14:tracePt t="8767" x="1589088" y="1397000"/>
          <p14:tracePt t="8778" x="1616075" y="1397000"/>
          <p14:tracePt t="8783" x="1652588" y="1397000"/>
          <p14:tracePt t="8793" x="1681163" y="1397000"/>
          <p14:tracePt t="8799" x="1708150" y="1397000"/>
          <p14:tracePt t="8809" x="1725613" y="1397000"/>
          <p14:tracePt t="8824" x="1735138" y="1397000"/>
          <p14:tracePt t="8855" x="1754188" y="1397000"/>
          <p14:tracePt t="8862" x="1781175" y="1397000"/>
          <p14:tracePt t="8871" x="1798638" y="1397000"/>
          <p14:tracePt t="8879" x="1835150" y="1397000"/>
          <p14:tracePt t="8886" x="1881188" y="1423988"/>
          <p14:tracePt t="8896" x="1917700" y="1423988"/>
          <p14:tracePt t="8902" x="1973263" y="1423988"/>
          <p14:tracePt t="8911" x="2036763" y="1433513"/>
          <p14:tracePt t="8918" x="2073275" y="1433513"/>
          <p14:tracePt t="8929" x="2109788" y="1452563"/>
          <p14:tracePt t="8947" x="2200275" y="1452563"/>
          <p14:tracePt t="8950" x="2228850" y="1460500"/>
          <p14:tracePt t="8961" x="2246313" y="1460500"/>
          <p14:tracePt t="8966" x="2282825" y="1460500"/>
          <p14:tracePt t="8994" x="2292350" y="1470025"/>
          <p14:tracePt t="8999" x="2301875" y="1479550"/>
          <p14:tracePt t="9015" x="2309813" y="1479550"/>
          <p14:tracePt t="9025" x="2319338" y="1479550"/>
          <p14:tracePt t="9031" x="2328863" y="1479550"/>
          <p14:tracePt t="9039" x="2338388" y="1479550"/>
          <p14:tracePt t="9046" x="2355850" y="1479550"/>
          <p14:tracePt t="9054" x="2374900" y="1479550"/>
          <p14:tracePt t="9063" x="2392363" y="1479550"/>
          <p14:tracePt t="9071" x="2411413" y="1479550"/>
          <p14:tracePt t="9078" x="2438400" y="1479550"/>
          <p14:tracePt t="9087" x="2457450" y="1479550"/>
          <p14:tracePt t="9095" x="2493963" y="1479550"/>
          <p14:tracePt t="9103" x="2520950" y="1479550"/>
          <p14:tracePt t="9112" x="2547938" y="1479550"/>
          <p14:tracePt t="9118" x="2574925" y="1479550"/>
          <p14:tracePt t="9127" x="2603500" y="1479550"/>
          <p14:tracePt t="9135" x="2611438" y="1479550"/>
          <p14:tracePt t="9144" x="2630488" y="1479550"/>
          <p14:tracePt t="9182" x="2640013" y="1479550"/>
          <p14:tracePt t="9198" x="2657475" y="1479550"/>
          <p14:tracePt t="9210" x="2667000" y="1479550"/>
          <p14:tracePt t="9215" x="2703513" y="1479550"/>
          <p14:tracePt t="9223" x="2730500" y="1479550"/>
          <p14:tracePt t="9230" x="2794000" y="1479550"/>
          <p14:tracePt t="9238" x="2849563" y="1479550"/>
          <p14:tracePt t="9246" x="2886075" y="1479550"/>
          <p14:tracePt t="9254" x="2949575" y="1479550"/>
          <p14:tracePt t="9263" x="2968625" y="1479550"/>
          <p14:tracePt t="9271" x="3005138" y="1479550"/>
          <p14:tracePt t="9279" x="3013075" y="1479550"/>
          <p14:tracePt t="9286" x="3032125" y="1479550"/>
          <p14:tracePt t="9296" x="3059113" y="1460500"/>
          <p14:tracePt t="9302" x="3086100" y="1460500"/>
          <p14:tracePt t="9312" x="3095625" y="1460500"/>
          <p14:tracePt t="9319" x="3114675" y="1460500"/>
          <p14:tracePt t="9327" x="3151188" y="1460500"/>
          <p14:tracePt t="9334" x="3178175" y="1460500"/>
          <p14:tracePt t="9343" x="3214688" y="1460500"/>
          <p14:tracePt t="9351" x="3260725" y="1460500"/>
          <p14:tracePt t="9361" x="3314700" y="1460500"/>
          <p14:tracePt t="9368" x="3387725" y="1460500"/>
          <p14:tracePt t="9377" x="3479800" y="1460500"/>
          <p14:tracePt t="9383" x="3570288" y="1460500"/>
          <p14:tracePt t="9394" x="3643313" y="1460500"/>
          <p14:tracePt t="9398" x="3881438" y="1406525"/>
          <p14:tracePt t="9408" x="3954463" y="1406525"/>
          <p14:tracePt t="9414" x="3990975" y="1406525"/>
          <p14:tracePt t="9423" x="4054475" y="1397000"/>
          <p14:tracePt t="9431" x="4090988" y="1397000"/>
          <p14:tracePt t="9438" x="4100513" y="1397000"/>
          <p14:tracePt t="9447" x="4110038" y="1397000"/>
          <p14:tracePt t="9454" x="4137025" y="1397000"/>
          <p14:tracePt t="9471" x="4156075" y="1397000"/>
          <p14:tracePt t="9479" x="4173538" y="1397000"/>
          <p14:tracePt t="9487" x="4200525" y="1387475"/>
          <p14:tracePt t="9495" x="4219575" y="1370013"/>
          <p14:tracePt t="9502" x="4256088" y="1370013"/>
          <p14:tracePt t="9511" x="4310063" y="1343025"/>
          <p14:tracePt t="9519" x="4338638" y="1343025"/>
          <p14:tracePt t="9528" x="4383088" y="1343025"/>
          <p14:tracePt t="9534" x="4438650" y="1343025"/>
          <p14:tracePt t="9545" x="4492625" y="1333500"/>
          <p14:tracePt t="9550" x="4538663" y="1333500"/>
          <p14:tracePt t="9560" x="4565650" y="1333500"/>
          <p14:tracePt t="9566" x="4594225" y="1333500"/>
          <p14:tracePt t="9576" x="4621213" y="1333500"/>
          <p14:tracePt t="9584" x="4657725" y="1314450"/>
          <p14:tracePt t="9593" x="4675188" y="1314450"/>
          <p14:tracePt t="9598" x="4703763" y="1314450"/>
          <p14:tracePt t="9611" x="4740275" y="1314450"/>
          <p14:tracePt t="9615" x="4767263" y="1314450"/>
          <p14:tracePt t="9626" x="4813300" y="1314450"/>
          <p14:tracePt t="9630" x="4830763" y="1314450"/>
          <p14:tracePt t="9639" x="4857750" y="1314450"/>
          <p14:tracePt t="9646" x="4903788" y="1314450"/>
          <p14:tracePt t="9655" x="4913313" y="1314450"/>
          <p14:tracePt t="9662" x="4949825" y="1314450"/>
          <p14:tracePt t="9670" x="4976813" y="1314450"/>
          <p14:tracePt t="9678" x="5013325" y="1314450"/>
          <p14:tracePt t="9687" x="5059363" y="1314450"/>
          <p14:tracePt t="9695" x="5095875" y="1314450"/>
          <p14:tracePt t="9703" x="5151438" y="1314450"/>
          <p14:tracePt t="9712" x="5205413" y="1314450"/>
          <p14:tracePt t="9718" x="5241925" y="1314450"/>
          <p14:tracePt t="9729" x="5278438" y="1314450"/>
          <p14:tracePt t="9734" x="5305425" y="1314450"/>
          <p14:tracePt t="9744" x="5351463" y="1314450"/>
          <p14:tracePt t="9750" x="5360988" y="1314450"/>
          <p14:tracePt t="9762" x="5387975" y="1314450"/>
          <p14:tracePt t="9766" x="5414963" y="1314450"/>
          <p14:tracePt t="9777" x="5443538" y="1314450"/>
          <p14:tracePt t="9782" x="5497513" y="1314450"/>
          <p14:tracePt t="9793" x="5524500" y="1314450"/>
          <p14:tracePt t="9798" x="5580063" y="1314450"/>
          <p14:tracePt t="9811" x="5607050" y="1314450"/>
          <p14:tracePt t="9815" x="5680075" y="1314450"/>
          <p14:tracePt t="9823" x="5891213" y="1343025"/>
          <p14:tracePt t="9830" x="5945188" y="1350963"/>
          <p14:tracePt t="9838" x="6073775" y="1350963"/>
          <p14:tracePt t="9846" x="6146800" y="1350963"/>
          <p14:tracePt t="9855" x="6237288" y="1350963"/>
          <p14:tracePt t="9862" x="6346825" y="1350963"/>
          <p14:tracePt t="9870" x="6419850" y="1350963"/>
          <p14:tracePt t="9879" x="6502400" y="1350963"/>
          <p14:tracePt t="9886" x="6575425" y="1350963"/>
          <p14:tracePt t="9895" x="6611938" y="1350963"/>
          <p14:tracePt t="9902" x="6667500" y="1350963"/>
          <p14:tracePt t="9911" x="6711950" y="1350963"/>
          <p14:tracePt t="9918" x="6740525" y="1350963"/>
          <p14:tracePt t="9928" x="6757988" y="1350963"/>
          <p14:tracePt t="9947" x="6767513" y="1350963"/>
          <p14:tracePt t="10671" x="6711950" y="1350963"/>
          <p14:tracePt t="10679" x="6657975" y="1350963"/>
          <p14:tracePt t="10686" x="6584950" y="1350963"/>
          <p14:tracePt t="10695" x="6511925" y="1350963"/>
          <p14:tracePt t="10702" x="6438900" y="1350963"/>
          <p14:tracePt t="10712" x="6356350" y="1350963"/>
          <p14:tracePt t="10719" x="6264275" y="1350963"/>
          <p14:tracePt t="10727" x="6173788" y="1350963"/>
          <p14:tracePt t="10734" x="5872163" y="1350963"/>
          <p14:tracePt t="10745" x="5726113" y="1343025"/>
          <p14:tracePt t="10750" x="5616575" y="1343025"/>
          <p14:tracePt t="10761" x="5561013" y="1343025"/>
          <p14:tracePt t="10766" x="5487988" y="1343025"/>
          <p14:tracePt t="10777" x="5407025" y="1343025"/>
          <p14:tracePt t="10782" x="5370513" y="1343025"/>
          <p14:tracePt t="10793" x="5324475" y="1343025"/>
          <p14:tracePt t="10799" x="5260975" y="1343025"/>
          <p14:tracePt t="10809" x="5187950" y="1343025"/>
          <p14:tracePt t="10814" x="5095875" y="1343025"/>
          <p14:tracePt t="10824" x="5005388" y="1343025"/>
          <p14:tracePt t="10831" x="4903788" y="1343025"/>
          <p14:tracePt t="10839" x="4575175" y="1343025"/>
          <p14:tracePt t="10846" x="4411663" y="1343025"/>
          <p14:tracePt t="10854" x="4265613" y="1343025"/>
          <p14:tracePt t="10862" x="4137025" y="1343025"/>
          <p14:tracePt t="10871" x="4008438" y="1343025"/>
          <p14:tracePt t="10878" x="3890963" y="1343025"/>
          <p14:tracePt t="10887" x="3762375" y="1343025"/>
          <p14:tracePt t="10895" x="3635375" y="1343025"/>
          <p14:tracePt t="10902" x="3516313" y="1343025"/>
          <p14:tracePt t="10911" x="3424238" y="1343025"/>
          <p14:tracePt t="10919" x="3351213" y="1343025"/>
          <p14:tracePt t="10928" x="3241675" y="1343025"/>
          <p14:tracePt t="10934" x="3205163" y="1343025"/>
          <p14:tracePt t="10944" x="3151188" y="1343025"/>
          <p14:tracePt t="10961" x="3086100" y="1343025"/>
          <p14:tracePt t="10967" x="3059113" y="1350963"/>
          <p14:tracePt t="10978" x="3041650" y="1350963"/>
          <p14:tracePt t="10982" x="3013075" y="1350963"/>
          <p14:tracePt t="10994" x="3005138" y="1350963"/>
          <p14:tracePt t="10998" x="2986088" y="1370013"/>
          <p14:tracePt t="11010" x="2976563" y="1370013"/>
          <p14:tracePt t="11015" x="2959100" y="1370013"/>
          <p14:tracePt t="11031" x="2932113" y="1370013"/>
          <p14:tracePt t="11039" x="2913063" y="1370013"/>
          <p14:tracePt t="11046" x="2903538" y="1370013"/>
          <p14:tracePt t="11057" x="2867025" y="1379538"/>
          <p14:tracePt t="11063" x="2849563" y="1379538"/>
          <p14:tracePt t="11071" x="2822575" y="1379538"/>
          <p14:tracePt t="11080" x="2776538" y="1379538"/>
          <p14:tracePt t="11087" x="2720975" y="1397000"/>
          <p14:tracePt t="11095" x="2676525" y="1397000"/>
          <p14:tracePt t="11102" x="2640013" y="1397000"/>
          <p14:tracePt t="11113" x="2593975" y="1397000"/>
          <p14:tracePt t="11119" x="2538413" y="1397000"/>
          <p14:tracePt t="11128" x="2511425" y="1397000"/>
          <p14:tracePt t="11135" x="2474913" y="1397000"/>
          <p14:tracePt t="11144" x="2447925" y="1397000"/>
          <p14:tracePt t="11150" x="2411413" y="1416050"/>
          <p14:tracePt t="11160" x="2382838" y="1416050"/>
          <p14:tracePt t="11167" x="2338388" y="1433513"/>
          <p14:tracePt t="11178" x="2319338" y="1433513"/>
          <p14:tracePt t="11182" x="2282825" y="1433513"/>
          <p14:tracePt t="11194" x="2255838" y="1433513"/>
          <p14:tracePt t="11198" x="2209800" y="1443038"/>
          <p14:tracePt t="11209" x="2173288" y="1443038"/>
          <p14:tracePt t="11214" x="2136775" y="1443038"/>
          <p14:tracePt t="11224" x="2082800" y="1443038"/>
          <p14:tracePt t="11231" x="2046288" y="1443038"/>
          <p14:tracePt t="11239" x="2017713" y="1443038"/>
          <p14:tracePt t="11246" x="1990725" y="1443038"/>
          <p14:tracePt t="11254" x="1954213" y="1443038"/>
          <p14:tracePt t="11263" x="1927225" y="1443038"/>
          <p14:tracePt t="11270" x="1908175" y="1443038"/>
          <p14:tracePt t="11280" x="1900238" y="1443038"/>
          <p14:tracePt t="11286" x="1890713" y="1443038"/>
          <p14:tracePt t="11296" x="1871663" y="1443038"/>
          <p14:tracePt t="11304" x="1854200" y="1443038"/>
          <p14:tracePt t="11311" x="1808163" y="1443038"/>
          <p14:tracePt t="11318" x="1754188" y="1443038"/>
          <p14:tracePt t="11328" x="1698625" y="1443038"/>
          <p14:tracePt t="11334" x="1606550" y="1443038"/>
          <p14:tracePt t="11344" x="1533525" y="1443038"/>
          <p14:tracePt t="11351" x="1460500" y="1443038"/>
          <p14:tracePt t="11360" x="1406525" y="1443038"/>
          <p14:tracePt t="11368" x="1343025" y="1443038"/>
          <p14:tracePt t="11376" x="1314450" y="1433513"/>
          <p14:tracePt t="11382" x="1296988" y="1423988"/>
          <p14:tracePt t="11393" x="1287463" y="1416050"/>
          <p14:tracePt t="14911" x="1296988" y="1416050"/>
          <p14:tracePt t="14918" x="1306513" y="1416050"/>
          <p14:tracePt t="14927" x="1333500" y="1416050"/>
          <p14:tracePt t="14934" x="1343025" y="1416050"/>
          <p14:tracePt t="14945" x="1360488" y="1416050"/>
          <p14:tracePt t="14950" x="1379538" y="1416050"/>
          <p14:tracePt t="14962" x="1387475" y="1416050"/>
          <p14:tracePt t="14966" x="1406525" y="1406525"/>
          <p14:tracePt t="14982" x="1433513" y="1406525"/>
          <p14:tracePt t="14995" x="1452563" y="1406525"/>
          <p14:tracePt t="14999" x="1479550" y="1406525"/>
          <p14:tracePt t="15011" x="1497013" y="1406525"/>
          <p14:tracePt t="15014" x="1516063" y="1406525"/>
          <p14:tracePt t="15023" x="1562100" y="1406525"/>
          <p14:tracePt t="15030" x="1579563" y="1406525"/>
          <p14:tracePt t="15038" x="1606550" y="1406525"/>
          <p14:tracePt t="15047" x="1635125" y="1406525"/>
          <p14:tracePt t="15054" x="1689100" y="1406525"/>
          <p14:tracePt t="15063" x="1725613" y="1406525"/>
          <p14:tracePt t="15070" x="1798638" y="1406525"/>
          <p14:tracePt t="15079" x="1871663" y="1406525"/>
          <p14:tracePt t="15086" x="1963738" y="1406525"/>
          <p14:tracePt t="15095" x="2054225" y="1406525"/>
          <p14:tracePt t="15102" x="2146300" y="1406525"/>
          <p14:tracePt t="15111" x="2246313" y="1406525"/>
          <p14:tracePt t="15118" x="2493963" y="1406525"/>
          <p14:tracePt t="15128" x="2657475" y="1406525"/>
          <p14:tracePt t="15135" x="2749550" y="1406525"/>
          <p14:tracePt t="15144" x="2859088" y="1406525"/>
          <p14:tracePt t="15151" x="2932113" y="1406525"/>
          <p14:tracePt t="15161" x="3005138" y="1406525"/>
          <p14:tracePt t="15167" x="3095625" y="1406525"/>
          <p14:tracePt t="15177" x="3168650" y="1406525"/>
          <p14:tracePt t="15183" x="3241675" y="1406525"/>
          <p14:tracePt t="15193" x="3306763" y="1406525"/>
          <p14:tracePt t="15199" x="3333750" y="1406525"/>
          <p14:tracePt t="15211" x="3387725" y="1406525"/>
          <p14:tracePt t="15215" x="3424238" y="1406525"/>
          <p14:tracePt t="15223" x="3479800" y="1406525"/>
          <p14:tracePt t="15230" x="3533775" y="1406525"/>
          <p14:tracePt t="15239" x="3598863" y="1406525"/>
          <p14:tracePt t="15246" x="3671888" y="1406525"/>
          <p14:tracePt t="15254" x="3725863" y="1406525"/>
          <p14:tracePt t="15262" x="3781425" y="1406525"/>
          <p14:tracePt t="15270" x="3835400" y="1406525"/>
          <p14:tracePt t="15278" x="3917950" y="1406525"/>
          <p14:tracePt t="15286" x="3971925" y="1406525"/>
          <p14:tracePt t="15295" x="4044950" y="1406525"/>
          <p14:tracePt t="15302" x="4137025" y="1406525"/>
          <p14:tracePt t="15313" x="4229100" y="1406525"/>
          <p14:tracePt t="15320" x="4411663" y="1406525"/>
          <p14:tracePt t="15328" x="4575175" y="1406525"/>
          <p14:tracePt t="15334" x="4757738" y="1406525"/>
          <p14:tracePt t="15344" x="4913313" y="1406525"/>
          <p14:tracePt t="15351" x="5095875" y="1406525"/>
          <p14:tracePt t="15361" x="5278438" y="1406525"/>
          <p14:tracePt t="15366" x="5480050" y="1406525"/>
          <p14:tracePt t="15377" x="5589588" y="1406525"/>
          <p14:tracePt t="15382" x="5753100" y="1406525"/>
          <p14:tracePt t="15394" x="5899150" y="1406525"/>
          <p14:tracePt t="15398" x="6081713" y="1370013"/>
          <p14:tracePt t="15410" x="6246813" y="1360488"/>
          <p14:tracePt t="15415" x="6392863" y="1333500"/>
          <p14:tracePt t="15423" x="6557963" y="1333500"/>
          <p14:tracePt t="15432" x="6704013" y="1333500"/>
          <p14:tracePt t="15438" x="6831013" y="1333500"/>
          <p14:tracePt t="15446" x="6959600" y="1333500"/>
          <p14:tracePt t="15454" x="7069138" y="1333500"/>
          <p14:tracePt t="15462" x="7159625" y="1333500"/>
          <p14:tracePt t="15470" x="7232650" y="1333500"/>
          <p14:tracePt t="15479" x="7324725" y="1333500"/>
          <p14:tracePt t="15486" x="7388225" y="1333500"/>
          <p14:tracePt t="15495" x="7443788" y="1333500"/>
          <p14:tracePt t="15503" x="7451725" y="1333500"/>
          <p14:tracePt t="15512" x="7470775" y="1333500"/>
          <p14:tracePt t="15519" x="7480300" y="1333500"/>
          <p14:tracePt t="15528" x="7488238" y="1333500"/>
          <p14:tracePt t="15838" x="7378700" y="1333500"/>
          <p14:tracePt t="15846" x="7196138" y="1333500"/>
          <p14:tracePt t="15854" x="6923088" y="1333500"/>
          <p14:tracePt t="15862" x="6584950" y="1333500"/>
          <p14:tracePt t="15871" x="6210300" y="1333500"/>
          <p14:tracePt t="15880" x="5835650" y="1333500"/>
          <p14:tracePt t="15886" x="5507038" y="1333500"/>
          <p14:tracePt t="15895" x="5205413" y="1333500"/>
          <p14:tracePt t="15902" x="5005388" y="1333500"/>
          <p14:tracePt t="15912" x="4840288" y="1333500"/>
          <p14:tracePt t="15918" x="4675188" y="1333500"/>
          <p14:tracePt t="15927" x="4548188" y="1314450"/>
          <p14:tracePt t="15934" x="4465638" y="1287463"/>
          <p14:tracePt t="15947" x="4392613" y="1287463"/>
          <p14:tracePt t="15950" x="4356100" y="1287463"/>
          <p14:tracePt t="15961" x="4310063" y="1287463"/>
          <p14:tracePt t="15966" x="4256088" y="1287463"/>
          <p14:tracePt t="15978" x="4183063" y="1287463"/>
          <p14:tracePt t="15982" x="4110038" y="1287463"/>
          <p14:tracePt t="15995" x="4037013" y="1287463"/>
          <p14:tracePt t="15998" x="3963988" y="1287463"/>
          <p14:tracePt t="16010" x="3890963" y="1287463"/>
          <p14:tracePt t="16014" x="3808413" y="1287463"/>
          <p14:tracePt t="16024" x="3716338" y="1287463"/>
          <p14:tracePt t="16030" x="3625850" y="1287463"/>
          <p14:tracePt t="16038" x="3424238" y="1287463"/>
          <p14:tracePt t="16047" x="3287713" y="1287463"/>
          <p14:tracePt t="16056" x="3122613" y="1287463"/>
          <p14:tracePt t="16063" x="2976563" y="1287463"/>
          <p14:tracePt t="16071" x="2849563" y="1287463"/>
          <p14:tracePt t="16079" x="2720975" y="1287463"/>
          <p14:tracePt t="16087" x="2611438" y="1287463"/>
          <p14:tracePt t="16096" x="2538413" y="1287463"/>
          <p14:tracePt t="16104" x="2493963" y="1287463"/>
          <p14:tracePt t="16112" x="2438400" y="1287463"/>
          <p14:tracePt t="16118" x="2401888" y="1287463"/>
          <p14:tracePt t="16128" x="2382838" y="1287463"/>
          <p14:tracePt t="16134" x="2338388" y="1287463"/>
          <p14:tracePt t="16144" x="2309813" y="1287463"/>
          <p14:tracePt t="16151" x="2292350" y="1287463"/>
          <p14:tracePt t="16160" x="2265363" y="1287463"/>
          <p14:tracePt t="16166" x="2236788" y="1287463"/>
          <p14:tracePt t="16178" x="2200275" y="1287463"/>
          <p14:tracePt t="16182" x="2173288" y="1287463"/>
          <p14:tracePt t="16193" x="2146300" y="1287463"/>
          <p14:tracePt t="16199" x="2090738" y="1287463"/>
          <p14:tracePt t="16209" x="2000250" y="1287463"/>
          <p14:tracePt t="16214" x="1927225" y="1287463"/>
          <p14:tracePt t="16223" x="1854200" y="1287463"/>
          <p14:tracePt t="16230" x="1781175" y="1287463"/>
          <p14:tracePt t="16238" x="1717675" y="1287463"/>
          <p14:tracePt t="16246" x="1681163" y="1287463"/>
          <p14:tracePt t="16254" x="1662113" y="1287463"/>
          <p14:tracePt t="16262" x="1652588" y="1287463"/>
          <p14:tracePt t="16270" x="1635125" y="1287463"/>
          <p14:tracePt t="16279" x="1625600" y="1287463"/>
          <p14:tracePt t="16295" x="1616075" y="1287463"/>
          <p14:tracePt t="16311" x="1606550" y="1287463"/>
          <p14:tracePt t="16318" x="1589088" y="1287463"/>
          <p14:tracePt t="16328" x="1579563" y="1287463"/>
          <p14:tracePt t="16334" x="1562100" y="1287463"/>
          <p14:tracePt t="16345" x="1552575" y="1287463"/>
          <p14:tracePt t="16361" x="1543050" y="1277938"/>
          <p14:tracePt t="16366" x="1533525" y="1277938"/>
          <p14:tracePt t="16377" x="1506538" y="1277938"/>
          <p14:tracePt t="16383" x="1497013" y="1277938"/>
          <p14:tracePt t="16393" x="1479550" y="1260475"/>
          <p14:tracePt t="16398" x="1460500" y="1260475"/>
          <p14:tracePt t="16410" x="1452563" y="1260475"/>
          <p14:tracePt t="16415" x="1443038" y="1250950"/>
          <p14:tracePt t="16470" x="1433513" y="1250950"/>
          <p14:tracePt t="16478" x="1416050" y="1250950"/>
          <p14:tracePt t="16486" x="1406525" y="1250950"/>
          <p14:tracePt t="16503" x="1397000" y="1241425"/>
          <p14:tracePt t="16519" x="1387475" y="1241425"/>
          <p14:tracePt t="16528" x="1387475" y="1233488"/>
          <p14:tracePt t="16550" x="1370013" y="1233488"/>
          <p14:tracePt t="16575" x="1360488" y="1223963"/>
          <p14:tracePt t="16641" x="1360488" y="1214438"/>
          <p14:tracePt t="16808" x="1360488" y="1204913"/>
          <p14:tracePt t="16814" x="1360488" y="1196975"/>
          <p14:tracePt t="17638" x="1370013" y="1196975"/>
          <p14:tracePt t="17647" x="1387475" y="1196975"/>
          <p14:tracePt t="17655" x="1397000" y="1196975"/>
          <p14:tracePt t="17663" x="1416050" y="1196975"/>
          <p14:tracePt t="17670" x="1443038" y="1196975"/>
          <p14:tracePt t="17679" x="1479550" y="1196975"/>
          <p14:tracePt t="17699" x="1497013" y="1196975"/>
          <p14:tracePt t="17702" x="1516063" y="1196975"/>
          <p14:tracePt t="17712" x="1533525" y="1196975"/>
          <p14:tracePt t="17719" x="1552575" y="1196975"/>
          <p14:tracePt t="17729" x="1562100" y="1196975"/>
          <p14:tracePt t="17735" x="1579563" y="1196975"/>
          <p14:tracePt t="17760" x="1589088" y="1187450"/>
          <p14:tracePt t="17792" x="1598613" y="1187450"/>
          <p14:tracePt t="17808" x="1606550" y="1187450"/>
          <p14:tracePt t="17815" x="1625600" y="1187450"/>
          <p14:tracePt t="17823" x="1644650" y="1187450"/>
          <p14:tracePt t="17830" x="1662113" y="1187450"/>
          <p14:tracePt t="17838" x="1681163" y="1187450"/>
          <p14:tracePt t="17862" x="1698625" y="1187450"/>
          <p14:tracePt t="18071" x="1708150" y="1187450"/>
          <p14:tracePt t="18078" x="1717675" y="1187450"/>
          <p14:tracePt t="18087" x="1725613" y="1187450"/>
          <p14:tracePt t="18095" x="1744663" y="1177925"/>
          <p14:tracePt t="18103" x="1762125" y="1168400"/>
          <p14:tracePt t="18111" x="1781175" y="1168400"/>
          <p14:tracePt t="18118" x="1808163" y="1168400"/>
          <p14:tracePt t="18128" x="1817688" y="1168400"/>
          <p14:tracePt t="18134" x="1844675" y="1168400"/>
          <p14:tracePt t="18144" x="1871663" y="1168400"/>
          <p14:tracePt t="18151" x="1900238" y="1168400"/>
          <p14:tracePt t="18161" x="1917700" y="1168400"/>
          <p14:tracePt t="18208" x="1927225" y="1160463"/>
          <p14:tracePt t="18392" x="1917700" y="1160463"/>
          <p14:tracePt t="18410" x="1908175" y="1160463"/>
          <p14:tracePt t="18438" x="1890713" y="1160463"/>
          <p14:tracePt t="18447" x="1881188" y="1160463"/>
          <p14:tracePt t="18463" x="1881188" y="1168400"/>
          <p14:tracePt t="18694" x="1890713" y="1168400"/>
          <p14:tracePt t="18703" x="1900238" y="1168400"/>
          <p14:tracePt t="18718" x="1917700" y="1168400"/>
          <p14:tracePt t="18728" x="1927225" y="1168400"/>
          <p14:tracePt t="18734" x="1944688" y="1168400"/>
          <p14:tracePt t="18751" x="1963738" y="1168400"/>
          <p14:tracePt t="18760" x="1973263" y="1168400"/>
          <p14:tracePt t="18766" x="1990725" y="1168400"/>
          <p14:tracePt t="19134" x="2000250" y="1168400"/>
          <p14:tracePt t="19160" x="2009775" y="1177925"/>
          <p14:tracePt t="19166" x="2027238" y="1196975"/>
          <p14:tracePt t="19177" x="2036763" y="1196975"/>
          <p14:tracePt t="19182" x="2073275" y="1196975"/>
          <p14:tracePt t="19195" x="2100263" y="1196975"/>
          <p14:tracePt t="19198" x="2109788" y="1196975"/>
          <p14:tracePt t="19209" x="2136775" y="1196975"/>
          <p14:tracePt t="19214" x="2163763" y="1196975"/>
          <p14:tracePt t="19318" x="2182813" y="1196975"/>
          <p14:tracePt t="19518" x="2192338" y="1196975"/>
          <p14:tracePt t="19558" x="2200275" y="1196975"/>
          <p14:tracePt t="19582" x="2209800" y="1196975"/>
          <p14:tracePt t="19592" x="2228850" y="1196975"/>
          <p14:tracePt t="19598" x="2255838" y="1196975"/>
          <p14:tracePt t="19609" x="2292350" y="1196975"/>
          <p14:tracePt t="19615" x="2319338" y="1196975"/>
          <p14:tracePt t="19623" x="2374900" y="1196975"/>
          <p14:tracePt t="19630" x="2401888" y="1196975"/>
          <p14:tracePt t="19638" x="2438400" y="1196975"/>
          <p14:tracePt t="19646" x="2457450" y="1196975"/>
          <p14:tracePt t="19654" x="2484438" y="1196975"/>
          <p14:tracePt t="19663" x="2493963" y="1196975"/>
          <p14:tracePt t="19680" x="2501900" y="1196975"/>
          <p14:tracePt t="19686" x="2511425" y="1196975"/>
          <p14:tracePt t="20518" x="2538413" y="1204913"/>
          <p14:tracePt t="20527" x="2566988" y="1223963"/>
          <p14:tracePt t="20535" x="2603500" y="1241425"/>
          <p14:tracePt t="20543" x="2657475" y="1260475"/>
          <p14:tracePt t="20551" x="2676525" y="1260475"/>
          <p14:tracePt t="20561" x="2703513" y="1270000"/>
          <p14:tracePt t="20566" x="2730500" y="1270000"/>
          <p14:tracePt t="20576" x="2767013" y="1287463"/>
          <p14:tracePt t="20582" x="2794000" y="1287463"/>
          <p14:tracePt t="20594" x="2822575" y="1306513"/>
          <p14:tracePt t="20598" x="2867025" y="1323975"/>
          <p14:tracePt t="20608" x="2922588" y="1323975"/>
          <p14:tracePt t="20614" x="3005138" y="1333500"/>
          <p14:tracePt t="20622" x="3059113" y="1360488"/>
          <p14:tracePt t="20630" x="3159125" y="1360488"/>
          <p14:tracePt t="20638" x="3251200" y="1379538"/>
          <p14:tracePt t="20647" x="3343275" y="1379538"/>
          <p14:tracePt t="20655" x="3433763" y="1379538"/>
          <p14:tracePt t="20663" x="3533775" y="1406525"/>
          <p14:tracePt t="20671" x="3625850" y="1406525"/>
          <p14:tracePt t="20679" x="3771900" y="1406525"/>
          <p14:tracePt t="20687" x="3862388" y="1406525"/>
          <p14:tracePt t="20696" x="3935413" y="1416050"/>
          <p14:tracePt t="20702" x="4008438" y="1416050"/>
          <p14:tracePt t="20711" x="4083050" y="1416050"/>
          <p14:tracePt t="20718" x="4100513" y="1416050"/>
          <p14:tracePt t="20729" x="4127500" y="1416050"/>
          <p14:tracePt t="20734" x="4164013" y="1416050"/>
          <p14:tracePt t="20744" x="4183063" y="1416050"/>
          <p14:tracePt t="20759" x="4210050" y="1416050"/>
          <p14:tracePt t="20766" x="4246563" y="1416050"/>
          <p14:tracePt t="20777" x="4273550" y="1416050"/>
          <p14:tracePt t="20782" x="4329113" y="1416050"/>
          <p14:tracePt t="20793" x="4402138" y="1416050"/>
          <p14:tracePt t="20798" x="4438650" y="1416050"/>
          <p14:tracePt t="20807" x="4529138" y="1416050"/>
          <p14:tracePt t="20814" x="4621213" y="1406525"/>
          <p14:tracePt t="20822" x="4711700" y="1397000"/>
          <p14:tracePt t="20830" x="4813300" y="1387475"/>
          <p14:tracePt t="20838" x="4867275" y="1370013"/>
          <p14:tracePt t="20846" x="4932363" y="1360488"/>
          <p14:tracePt t="21046" x="4940300" y="1350963"/>
          <p14:tracePt t="21055" x="4940300" y="1343025"/>
          <p14:tracePt t="21063" x="4932363" y="1333500"/>
          <p14:tracePt t="21071" x="4903788" y="1323975"/>
          <p14:tracePt t="21080" x="4886325" y="1314450"/>
          <p14:tracePt t="21086" x="4867275" y="1306513"/>
          <p14:tracePt t="21096" x="4830763" y="1287463"/>
          <p14:tracePt t="21102" x="4813300" y="1287463"/>
          <p14:tracePt t="21111" x="4776788" y="1277938"/>
          <p14:tracePt t="21127" x="4757738" y="1277938"/>
          <p14:tracePt t="21134" x="4748213" y="1277938"/>
          <p14:tracePt t="21160" x="4740275" y="1270000"/>
          <p14:tracePt t="21327" x="4730750" y="1260475"/>
          <p14:tracePt t="21353" x="4721225" y="1260475"/>
          <p14:tracePt t="21377" x="4703763" y="1250950"/>
          <p14:tracePt t="21398" x="4675188" y="1250950"/>
          <p14:tracePt t="21414" x="4638675" y="1241425"/>
          <p14:tracePt t="21423" x="4638675" y="1233488"/>
          <p14:tracePt t="21431" x="4630738" y="1233488"/>
          <p14:tracePt t="21439" x="4621213" y="1223963"/>
          <p14:tracePt t="21454" x="4602163" y="1223963"/>
          <p14:tracePt t="21463" x="4594225" y="1214438"/>
          <p14:tracePt t="21470" x="4584700" y="1214438"/>
          <p14:tracePt t="23063" x="4611688" y="1214438"/>
          <p14:tracePt t="23071" x="4667250" y="1214438"/>
          <p14:tracePt t="23079" x="4694238" y="1214438"/>
          <p14:tracePt t="23087" x="4711700" y="1214438"/>
          <p14:tracePt t="23095" x="4721225" y="1214438"/>
          <p14:tracePt t="23102" x="4730750" y="1214438"/>
          <p14:tracePt t="23334" x="4740275" y="1214438"/>
          <p14:tracePt t="23358" x="4748213" y="1214438"/>
          <p14:tracePt t="23374" x="4776788" y="1214438"/>
          <p14:tracePt t="23447" x="4794250" y="1214438"/>
          <p14:tracePt t="23479" x="4840288" y="1214438"/>
          <p14:tracePt t="23487" x="4895850" y="1233488"/>
          <p14:tracePt t="23496" x="4940300" y="1233488"/>
          <p14:tracePt t="23502" x="5022850" y="1241425"/>
          <p14:tracePt t="23513" x="5105400" y="1270000"/>
          <p14:tracePt t="23518" x="5195888" y="1287463"/>
          <p14:tracePt t="23528" x="5297488" y="1323975"/>
          <p14:tracePt t="23534" x="5324475" y="1323975"/>
          <p14:tracePt t="23638" x="5334000" y="1323975"/>
          <p14:tracePt t="23798" x="5314950" y="1323975"/>
          <p14:tracePt t="23823" x="5305425" y="1323975"/>
          <p14:tracePt t="23855" x="5278438" y="1314450"/>
          <p14:tracePt t="24431" x="5287963" y="1306513"/>
          <p14:tracePt t="24439" x="5297488" y="1306513"/>
          <p14:tracePt t="24454" x="5314950" y="1306513"/>
          <p14:tracePt t="24486" x="5314950" y="1296988"/>
          <p14:tracePt t="24594" x="5370513" y="1296988"/>
          <p14:tracePt t="24623" x="5387975" y="1296988"/>
          <p14:tracePt t="24638" x="5397500" y="1287463"/>
          <p14:tracePt t="24646" x="5407025" y="1277938"/>
          <p14:tracePt t="24663" x="5414963" y="1277938"/>
          <p14:tracePt t="24679" x="5424488" y="1270000"/>
          <p14:tracePt t="24686" x="5451475" y="1270000"/>
          <p14:tracePt t="24695" x="5480050" y="1270000"/>
          <p14:tracePt t="24703" x="5497513" y="1270000"/>
          <p14:tracePt t="24713" x="5507038" y="1270000"/>
          <p14:tracePt t="24728" x="5524500" y="1270000"/>
          <p14:tracePt t="24734" x="5561013" y="1270000"/>
          <p14:tracePt t="24745" x="5589588" y="1270000"/>
          <p14:tracePt t="24750" x="5616575" y="1270000"/>
          <p14:tracePt t="24761" x="5662613" y="1270000"/>
          <p14:tracePt t="24766" x="5699125" y="1270000"/>
          <p14:tracePt t="24778" x="5726113" y="1270000"/>
          <p14:tracePt t="24782" x="5753100" y="1270000"/>
          <p14:tracePt t="24794" x="5762625" y="1270000"/>
          <p14:tracePt t="24798" x="5781675" y="1270000"/>
          <p14:tracePt t="24966" x="5789613" y="1270000"/>
          <p14:tracePt t="24975" x="5808663" y="1270000"/>
          <p14:tracePt t="24982" x="5826125" y="1260475"/>
          <p14:tracePt t="25009" x="5835650" y="1250950"/>
          <p14:tracePt t="25015" x="5862638" y="1250950"/>
          <p14:tracePt t="25026" x="5872163" y="1250950"/>
          <p14:tracePt t="25031" x="5891213" y="1250950"/>
          <p14:tracePt t="25063" x="5908675" y="1250950"/>
          <p14:tracePt t="25215" x="5918200" y="1250950"/>
          <p14:tracePt t="25551" x="5899150" y="1250950"/>
          <p14:tracePt t="25561" x="5872163" y="1250950"/>
          <p14:tracePt t="25566" x="5818188" y="1250950"/>
          <p14:tracePt t="25577" x="5762625" y="1250950"/>
          <p14:tracePt t="25582" x="5708650" y="1250950"/>
          <p14:tracePt t="25593" x="5662613" y="1250950"/>
          <p14:tracePt t="25598" x="5626100" y="1250950"/>
          <p14:tracePt t="25608" x="5580063" y="1250950"/>
          <p14:tracePt t="25614" x="5543550" y="1250950"/>
          <p14:tracePt t="25622" x="5497513" y="1250950"/>
          <p14:tracePt t="25630" x="5461000" y="1250950"/>
          <p14:tracePt t="25638" x="5414963" y="1250950"/>
          <p14:tracePt t="25646" x="5360988" y="1250950"/>
          <p14:tracePt t="25654" x="5334000" y="1250950"/>
          <p14:tracePt t="25662" x="5297488" y="1250950"/>
          <p14:tracePt t="25670" x="5241925" y="1250950"/>
          <p14:tracePt t="25677" x="5195888" y="1250950"/>
          <p14:tracePt t="25686" x="5141913" y="1250950"/>
          <p14:tracePt t="25694" x="5086350" y="1250950"/>
          <p14:tracePt t="25702" x="5032375" y="1250950"/>
          <p14:tracePt t="25711" x="4976813" y="1250950"/>
          <p14:tracePt t="25717" x="4913313" y="1250950"/>
          <p14:tracePt t="25727" x="4886325" y="1250950"/>
          <p14:tracePt t="25734" x="4849813" y="1250950"/>
          <p14:tracePt t="25745" x="4830763" y="1250950"/>
          <p14:tracePt t="25749" x="4821238" y="1250950"/>
          <p14:tracePt t="25760" x="4803775" y="1250950"/>
          <p14:tracePt t="25775" x="4784725" y="1260475"/>
          <p14:tracePt t="25814" x="4776788" y="1260475"/>
          <p14:tracePt t="25823" x="4748213" y="1260475"/>
          <p14:tracePt t="25831" x="4711700" y="1260475"/>
          <p14:tracePt t="25838" x="4684713" y="1260475"/>
          <p14:tracePt t="25846" x="4630738" y="1260475"/>
          <p14:tracePt t="25854" x="4584700" y="1260475"/>
          <p14:tracePt t="25863" x="4529138" y="1260475"/>
          <p14:tracePt t="25870" x="4456113" y="1260475"/>
          <p14:tracePt t="25879" x="4383088" y="1260475"/>
          <p14:tracePt t="25886" x="4292600" y="1260475"/>
          <p14:tracePt t="25895" x="4237038" y="1260475"/>
          <p14:tracePt t="25903" x="4156075" y="1260475"/>
          <p14:tracePt t="25912" x="4100513" y="1260475"/>
          <p14:tracePt t="25918" x="4027488" y="1260475"/>
          <p14:tracePt t="25927" x="3990975" y="1260475"/>
          <p14:tracePt t="25934" x="3944938" y="1260475"/>
          <p14:tracePt t="25948" x="3917950" y="1260475"/>
          <p14:tracePt t="25950" x="3890963" y="1260475"/>
          <p14:tracePt t="25960" x="3871913" y="1260475"/>
          <p14:tracePt t="25967" x="3862388" y="1260475"/>
          <p14:tracePt t="25977" x="3844925" y="1260475"/>
          <p14:tracePt t="25982" x="3835400" y="1260475"/>
          <p14:tracePt t="25995" x="3817938" y="1260475"/>
          <p14:tracePt t="25998" x="3808413" y="1260475"/>
          <p14:tracePt t="26010" x="3789363" y="1260475"/>
          <p14:tracePt t="26015" x="3752850" y="1260475"/>
          <p14:tracePt t="26025" x="3744913" y="1260475"/>
          <p14:tracePt t="26030" x="3735388" y="1260475"/>
          <p14:tracePt t="26038" x="3716338" y="1260475"/>
          <p14:tracePt t="26134" x="3708400" y="1260475"/>
          <p14:tracePt t="26143" x="3689350" y="1260475"/>
          <p14:tracePt t="26150" x="3671888" y="1260475"/>
          <p14:tracePt t="26161" x="3652838" y="1260475"/>
          <p14:tracePt t="26166" x="3635375" y="1260475"/>
          <p14:tracePt t="26182" x="3606800" y="1260475"/>
          <p14:tracePt t="26194" x="3589338" y="1260475"/>
          <p14:tracePt t="26198" x="3579813" y="1260475"/>
          <p14:tracePt t="26222" x="3562350" y="1260475"/>
          <p14:tracePt t="26319" x="3552825" y="1250950"/>
          <p14:tracePt t="29078" x="3570288" y="1250950"/>
          <p14:tracePt t="29087" x="3598863" y="1250950"/>
          <p14:tracePt t="29095" x="3643313" y="1223963"/>
          <p14:tracePt t="29102" x="3652838" y="1223963"/>
          <p14:tracePt t="29111" x="3679825" y="1223963"/>
          <p14:tracePt t="29118" x="3689350" y="1223963"/>
          <p14:tracePt t="29431" x="3698875" y="1223963"/>
          <p14:tracePt t="29438" x="3735388" y="1223963"/>
          <p14:tracePt t="29446" x="3771900" y="1223963"/>
          <p14:tracePt t="29454" x="3844925" y="1223963"/>
          <p14:tracePt t="29462" x="3917950" y="1223963"/>
          <p14:tracePt t="29470" x="4008438" y="1223963"/>
          <p14:tracePt t="29479" x="4100513" y="1223963"/>
          <p14:tracePt t="29486" x="4246563" y="1223963"/>
          <p14:tracePt t="29495" x="4657725" y="1223963"/>
          <p14:tracePt t="29502" x="5032375" y="1223963"/>
          <p14:tracePt t="29512" x="5370513" y="1223963"/>
          <p14:tracePt t="29518" x="5708650" y="1223963"/>
          <p14:tracePt t="29528" x="6081713" y="1223963"/>
          <p14:tracePt t="29534" x="6446838" y="1223963"/>
          <p14:tracePt t="29544" x="6748463" y="1223963"/>
          <p14:tracePt t="29550" x="7023100" y="1204913"/>
          <p14:tracePt t="29561" x="7205663" y="1177925"/>
          <p14:tracePt t="29566" x="7324725" y="1131888"/>
          <p14:tracePt t="29578" x="7388225" y="1114425"/>
          <p14:tracePt t="29582" x="7407275" y="1095375"/>
          <p14:tracePt t="29614" x="7415213" y="1087438"/>
          <p14:tracePt t="29710" x="7415213" y="1095375"/>
          <p14:tracePt t="29718" x="7415213" y="1114425"/>
          <p14:tracePt t="29727" x="7415213" y="1141413"/>
          <p14:tracePt t="29734" x="7415213" y="1160463"/>
          <p14:tracePt t="29746" x="7415213" y="1168400"/>
          <p14:tracePt t="29750" x="7415213" y="1187450"/>
          <p14:tracePt t="29761" x="7415213" y="1196975"/>
          <p14:tracePt t="29767" x="7415213" y="1214438"/>
          <p14:tracePt t="29780" x="7415213" y="1223963"/>
          <p14:tracePt t="29794" x="7415213" y="1233488"/>
          <p14:tracePt t="29798" x="7415213" y="1241425"/>
          <p14:tracePt t="29810" x="7415213" y="1260475"/>
          <p14:tracePt t="29815" x="7415213" y="1277938"/>
          <p14:tracePt t="29823" x="7407275" y="1287463"/>
          <p14:tracePt t="29830" x="7397750" y="1306513"/>
          <p14:tracePt t="29838" x="7378700" y="1323975"/>
          <p14:tracePt t="29847" x="7370763" y="1333500"/>
          <p14:tracePt t="29855" x="7361238" y="1343025"/>
          <p14:tracePt t="29864" x="7351713" y="1360488"/>
          <p14:tracePt t="29959" x="7342188" y="1370013"/>
          <p14:tracePt t="29998" x="7315200" y="1370013"/>
          <p14:tracePt t="30024" x="7305675" y="1370013"/>
          <p14:tracePt t="30046" x="7296150" y="1370013"/>
          <p14:tracePt t="30087" x="7296150" y="1360488"/>
          <p14:tracePt t="30112" x="7296150" y="1343025"/>
          <p14:tracePt t="30118" x="7296150" y="1333500"/>
          <p14:tracePt t="30208" x="7305675" y="1323975"/>
          <p14:tracePt t="30223" x="7315200" y="1323975"/>
          <p14:tracePt t="31414" x="7288213" y="1323975"/>
          <p14:tracePt t="31423" x="7215188" y="1343025"/>
          <p14:tracePt t="31431" x="7178675" y="1343025"/>
          <p14:tracePt t="31438" x="7113588" y="1379538"/>
          <p14:tracePt t="31446" x="7069138" y="1397000"/>
          <p14:tracePt t="31454" x="7013575" y="1406525"/>
          <p14:tracePt t="31464" x="6967538" y="1443038"/>
          <p14:tracePt t="31470" x="6886575" y="1489075"/>
          <p14:tracePt t="31479" x="6804025" y="1525588"/>
          <p14:tracePt t="31486" x="6777038" y="1543050"/>
          <p14:tracePt t="31495" x="6711950" y="1579563"/>
          <p14:tracePt t="31502" x="6648450" y="1635125"/>
          <p14:tracePt t="31512" x="6602413" y="1662113"/>
          <p14:tracePt t="31518" x="6575425" y="1679575"/>
          <p14:tracePt t="31528" x="6511925" y="1716088"/>
          <p14:tracePt t="31534" x="6446838" y="1735138"/>
          <p14:tracePt t="31544" x="6410325" y="1735138"/>
          <p14:tracePt t="31550" x="6346825" y="1771650"/>
          <p14:tracePt t="31561" x="6292850" y="1771650"/>
          <p14:tracePt t="31566" x="6246813" y="1798638"/>
          <p14:tracePt t="31577" x="6191250" y="1798638"/>
          <p14:tracePt t="31582" x="6127750" y="1808163"/>
          <p14:tracePt t="31594" x="6091238" y="1817688"/>
          <p14:tracePt t="31598" x="6027738" y="1844675"/>
          <p14:tracePt t="31611" x="6000750" y="1844675"/>
          <p14:tracePt t="31614" x="5954713" y="1862138"/>
          <p14:tracePt t="31622" x="5927725" y="1871663"/>
          <p14:tracePt t="31630" x="5899150" y="1871663"/>
          <p14:tracePt t="31638" x="5872163" y="1898650"/>
          <p14:tracePt t="31654" x="5845175" y="1898650"/>
          <p14:tracePt t="31662" x="5835650" y="1898650"/>
          <p14:tracePt t="31670" x="5781675" y="1908175"/>
          <p14:tracePt t="31680" x="5772150" y="1908175"/>
          <p14:tracePt t="31686" x="5716588" y="1908175"/>
          <p14:tracePt t="31696" x="5634038" y="1908175"/>
          <p14:tracePt t="31702" x="5543550" y="1908175"/>
          <p14:tracePt t="31712" x="5451475" y="1935163"/>
          <p14:tracePt t="31718" x="5178425" y="1935163"/>
          <p14:tracePt t="31728" x="5032375" y="1935163"/>
          <p14:tracePt t="31734" x="4867275" y="1935163"/>
          <p14:tracePt t="31746" x="4711700" y="1898650"/>
          <p14:tracePt t="31750" x="4602163" y="1881188"/>
          <p14:tracePt t="31762" x="4411663" y="1798638"/>
          <p14:tracePt t="31766" x="4200525" y="1698625"/>
          <p14:tracePt t="31777" x="4027488" y="1635125"/>
          <p14:tracePt t="31782" x="3881438" y="1543050"/>
          <p14:tracePt t="31795" x="3744913" y="1452563"/>
          <p14:tracePt t="31800" x="3606800" y="1397000"/>
          <p14:tracePt t="31810" x="3489325" y="1333500"/>
          <p14:tracePt t="31814" x="3424238" y="1296988"/>
          <p14:tracePt t="31823" x="3343275" y="1260475"/>
          <p14:tracePt t="31832" x="3278188" y="1187450"/>
          <p14:tracePt t="31840" x="3232150" y="1141413"/>
          <p14:tracePt t="31848" x="3224213" y="1095375"/>
          <p14:tracePt t="31854" x="3205163" y="1041400"/>
          <p14:tracePt t="31864" x="3195638" y="995363"/>
          <p14:tracePt t="31870" x="3195638" y="958850"/>
          <p14:tracePt t="31902" x="3178175" y="976313"/>
          <p14:tracePt t="31911" x="3122613" y="1123950"/>
          <p14:tracePt t="31918" x="3078163" y="1333500"/>
          <p14:tracePt t="31928" x="3041650" y="1579563"/>
          <p14:tracePt t="31934" x="3041650" y="1744663"/>
          <p14:tracePt t="31947" x="3013075" y="1908175"/>
          <p14:tracePt t="31950" x="2949575" y="2054225"/>
          <p14:tracePt t="31961" x="2895600" y="2155825"/>
          <p14:tracePt t="31966" x="2803525" y="2292350"/>
          <p14:tracePt t="31978" x="2713038" y="2447925"/>
          <p14:tracePt t="31983" x="2640013" y="2528888"/>
          <p14:tracePt t="31994" x="2584450" y="2611438"/>
          <p14:tracePt t="31998" x="2547938" y="2674938"/>
          <p14:tracePt t="32007" x="2530475" y="2693988"/>
          <p14:tracePt t="32014" x="2520950" y="2711450"/>
          <p14:tracePt t="32023" x="2520950" y="2720975"/>
          <p14:tracePt t="32095" x="2511425" y="2730500"/>
          <p14:tracePt t="32119" x="2493963" y="2730500"/>
          <p14:tracePt t="32127" x="2484438" y="2730500"/>
          <p14:tracePt t="32198" x="2474913" y="2730500"/>
          <p14:tracePt t="32214" x="2465388" y="2720975"/>
          <p14:tracePt t="32277" x="2493963" y="2674938"/>
          <p14:tracePt t="32285" x="2501900" y="2674938"/>
          <p14:tracePt t="32294" x="2520950" y="2657475"/>
          <p14:tracePt t="32310" x="2547938" y="2657475"/>
          <p14:tracePt t="32350" x="2566988" y="2720975"/>
          <p14:tracePt t="32359" x="2566988" y="2794000"/>
          <p14:tracePt t="32367" x="2584450" y="2820988"/>
          <p14:tracePt t="32382" x="2584450" y="2840038"/>
          <p14:tracePt t="32486" x="2584450" y="2849563"/>
          <p14:tracePt t="32502" x="2574925" y="2849563"/>
          <p14:tracePt t="32527" x="2566988" y="2849563"/>
          <p14:tracePt t="32575" x="2538413" y="2857500"/>
          <p14:tracePt t="32598" x="2511425" y="2867025"/>
          <p14:tracePt t="32605" x="2493963" y="2876550"/>
          <p14:tracePt t="32613" x="2465388" y="2886075"/>
          <p14:tracePt t="32621" x="2447925" y="2886075"/>
          <p14:tracePt t="32629" x="2419350" y="2886075"/>
          <p14:tracePt t="32637" x="2365375" y="2886075"/>
          <p14:tracePt t="32645" x="2301875" y="2886075"/>
          <p14:tracePt t="32653" x="2228850" y="2886075"/>
          <p14:tracePt t="32661" x="2192338" y="2886075"/>
          <p14:tracePt t="32669" x="2163763" y="2886075"/>
          <p14:tracePt t="32677" x="2146300" y="2886075"/>
          <p14:tracePt t="32685" x="2136775" y="2886075"/>
          <p14:tracePt t="32734" x="2119313" y="2886075"/>
          <p14:tracePt t="32758" x="2109788" y="2886075"/>
          <p14:tracePt t="32776" x="2090738" y="2886075"/>
          <p14:tracePt t="32782" x="2073275" y="2886075"/>
          <p14:tracePt t="32791" x="2054225" y="2886075"/>
          <p14:tracePt t="32798" x="2046288" y="2886075"/>
          <p14:tracePt t="32809" x="2009775" y="2886075"/>
          <p14:tracePt t="32814" x="2000250" y="2886075"/>
          <p14:tracePt t="32822" x="1990725" y="2886075"/>
          <p14:tracePt t="32830" x="1981200" y="2886075"/>
          <p14:tracePt t="32838" x="1963738" y="2886075"/>
          <p14:tracePt t="32878" x="1954213" y="2886075"/>
          <p14:tracePt t="32895" x="1927225" y="2886075"/>
          <p14:tracePt t="32902" x="1908175" y="2886075"/>
          <p14:tracePt t="32911" x="1900238" y="2886075"/>
          <p14:tracePt t="32918" x="1890713" y="2886075"/>
          <p14:tracePt t="32927" x="1881188" y="2886075"/>
          <p14:tracePt t="32934" x="1863725" y="2886075"/>
          <p14:tracePt t="32947" x="1854200" y="2886075"/>
          <p14:tracePt t="32950" x="1835150" y="2886075"/>
          <p14:tracePt t="32960" x="1827213" y="2886075"/>
          <p14:tracePt t="32966" x="1817688" y="2894013"/>
          <p14:tracePt t="32976" x="1817688" y="2903538"/>
          <p14:tracePt t="32983" x="1808163" y="2903538"/>
          <p14:tracePt t="32993" x="1790700" y="2922588"/>
          <p14:tracePt t="32998" x="1781175" y="2930525"/>
          <p14:tracePt t="33007" x="1771650" y="2940050"/>
          <p14:tracePt t="33014" x="1754188" y="2959100"/>
          <p14:tracePt t="33030" x="1735138" y="2976563"/>
          <p14:tracePt t="33046" x="1725613" y="2986088"/>
          <p14:tracePt t="33919" x="1725613" y="2995613"/>
          <p14:tracePt t="34478" x="1735138" y="3013075"/>
          <p14:tracePt t="35127" x="1744663" y="3013075"/>
          <p14:tracePt t="35262" x="1754188" y="3022600"/>
          <p14:tracePt t="35398" x="1762125" y="3022600"/>
          <p14:tracePt t="35486" x="1781175" y="3022600"/>
          <p14:tracePt t="35495" x="1798638" y="3022600"/>
          <p14:tracePt t="35504" x="1817688" y="3022600"/>
          <p14:tracePt t="35513" x="1835150" y="3022600"/>
          <p14:tracePt t="35518" x="1844675" y="3022600"/>
          <p14:tracePt t="35528" x="1863725" y="3022600"/>
          <p14:tracePt t="35534" x="1890713" y="3022600"/>
          <p14:tracePt t="35544" x="1900238" y="3022600"/>
          <p14:tracePt t="35550" x="1927225" y="3022600"/>
          <p14:tracePt t="35562" x="1944688" y="3022600"/>
          <p14:tracePt t="35566" x="1973263" y="3022600"/>
          <p14:tracePt t="35578" x="2000250" y="3041650"/>
          <p14:tracePt t="35582" x="2027238" y="3041650"/>
          <p14:tracePt t="35593" x="2046288" y="3041650"/>
          <p14:tracePt t="35598" x="2073275" y="3041650"/>
          <p14:tracePt t="35609" x="2090738" y="3041650"/>
          <p14:tracePt t="35615" x="2119313" y="3041650"/>
          <p14:tracePt t="35623" x="2136775" y="3041650"/>
          <p14:tracePt t="35630" x="2155825" y="3041650"/>
          <p14:tracePt t="35638" x="2192338" y="3041650"/>
          <p14:tracePt t="35646" x="2219325" y="3041650"/>
          <p14:tracePt t="35655" x="2273300" y="3041650"/>
          <p14:tracePt t="35663" x="2328863" y="3041650"/>
          <p14:tracePt t="35670" x="2382838" y="3041650"/>
          <p14:tracePt t="35679" x="2474913" y="3041650"/>
          <p14:tracePt t="35686" x="2547938" y="3041650"/>
          <p14:tracePt t="35696" x="2640013" y="3041650"/>
          <p14:tracePt t="35702" x="2720975" y="3041650"/>
          <p14:tracePt t="35712" x="2794000" y="3041650"/>
          <p14:tracePt t="35718" x="2886075" y="3041650"/>
          <p14:tracePt t="35727" x="2976563" y="3041650"/>
          <p14:tracePt t="35734" x="3141663" y="3068638"/>
          <p14:tracePt t="35745" x="3306763" y="3086100"/>
          <p14:tracePt t="35751" x="3433763" y="3114675"/>
          <p14:tracePt t="35762" x="3562350" y="3114675"/>
          <p14:tracePt t="35766" x="3679825" y="3122613"/>
          <p14:tracePt t="35778" x="3825875" y="3151188"/>
          <p14:tracePt t="35782" x="3954463" y="3168650"/>
          <p14:tracePt t="35795" x="4083050" y="3195638"/>
          <p14:tracePt t="35798" x="4219575" y="3214688"/>
          <p14:tracePt t="35810" x="4329113" y="3214688"/>
          <p14:tracePt t="35814" x="4419600" y="3241675"/>
          <p14:tracePt t="35822" x="4502150" y="3251200"/>
          <p14:tracePt t="35831" x="4557713" y="3251200"/>
          <p14:tracePt t="35839" x="4602163" y="3278188"/>
          <p14:tracePt t="35847" x="4621213" y="3278188"/>
          <p14:tracePt t="35854" x="4648200" y="3278188"/>
          <p14:tracePt t="35863" x="4657725" y="3278188"/>
          <p14:tracePt t="35871" x="4675188" y="3278188"/>
          <p14:tracePt t="35887" x="4703763" y="3278188"/>
          <p14:tracePt t="35896" x="4730750" y="3278188"/>
          <p14:tracePt t="35902" x="4767263" y="3278188"/>
          <p14:tracePt t="35911" x="4830763" y="3278188"/>
          <p14:tracePt t="35918" x="4903788" y="3278188"/>
          <p14:tracePt t="35928" x="4995863" y="3278188"/>
          <p14:tracePt t="35934" x="5095875" y="3278188"/>
          <p14:tracePt t="35944" x="5314950" y="3278188"/>
          <p14:tracePt t="35962" x="5553075" y="3314700"/>
          <p14:tracePt t="35967" x="5653088" y="3314700"/>
          <p14:tracePt t="35978" x="5762625" y="3333750"/>
          <p14:tracePt t="35982" x="5789613" y="3333750"/>
          <p14:tracePt t="35995" x="5799138" y="3333750"/>
          <p14:tracePt t="35998" x="5818188" y="3333750"/>
          <p14:tracePt t="36102" x="5818188" y="3314700"/>
          <p14:tracePt t="36111" x="5818188" y="3297238"/>
          <p14:tracePt t="36118" x="5808663" y="3297238"/>
          <p14:tracePt t="36127" x="5799138" y="3287713"/>
          <p14:tracePt t="36134" x="5789613" y="3268663"/>
          <p14:tracePt t="36151" x="5772150" y="3241675"/>
          <p14:tracePt t="36161" x="5753100" y="3224213"/>
          <p14:tracePt t="36166" x="5745163" y="3224213"/>
          <p14:tracePt t="36177" x="5726113" y="3195638"/>
          <p14:tracePt t="36182" x="5680075" y="3195638"/>
          <p14:tracePt t="36194" x="5653088" y="3187700"/>
          <p14:tracePt t="36198" x="5634038" y="3168650"/>
          <p14:tracePt t="36209" x="5626100" y="3168650"/>
          <p14:tracePt t="36270" x="5616575" y="3159125"/>
          <p14:tracePt t="36311" x="5616575" y="3151188"/>
          <p14:tracePt t="36342" x="5616575" y="3141663"/>
          <p14:tracePt t="36352" x="5616575" y="3132138"/>
          <p14:tracePt t="36735" x="5626100" y="3132138"/>
          <p14:tracePt t="36744" x="5634038" y="3122613"/>
          <p14:tracePt t="36750" x="5643563" y="3122613"/>
          <p14:tracePt t="36761" x="5653088" y="3122613"/>
          <p14:tracePt t="36766" x="5662613" y="3122613"/>
          <p14:tracePt t="36778" x="5680075" y="3122613"/>
          <p14:tracePt t="36782" x="5689600" y="3122613"/>
          <p14:tracePt t="36794" x="5708650" y="3122613"/>
          <p14:tracePt t="36798" x="5716588" y="3122613"/>
          <p14:tracePt t="36814" x="5735638" y="3122613"/>
          <p14:tracePt t="36823" x="5753100" y="3122613"/>
          <p14:tracePt t="36830" x="5762625" y="3122613"/>
          <p14:tracePt t="36846" x="5781675" y="3122613"/>
          <p14:tracePt t="37383" x="5789613" y="3122613"/>
          <p14:tracePt t="37392" x="5799138" y="3122613"/>
          <p14:tracePt t="37398" x="5808663" y="3114675"/>
          <p14:tracePt t="37428" x="5808663" y="3105150"/>
          <p14:tracePt t="37437" x="5826125" y="3095625"/>
          <p14:tracePt t="37441" x="5845175" y="3095625"/>
          <p14:tracePt t="37447" x="5862638" y="3095625"/>
          <p14:tracePt t="37454" x="5881688" y="3095625"/>
          <p14:tracePt t="37463" x="5891213" y="3086100"/>
          <p14:tracePt t="37662" x="5908675" y="3086100"/>
          <p14:tracePt t="37679" x="5935663" y="3086100"/>
          <p14:tracePt t="37686" x="5964238" y="3086100"/>
          <p14:tracePt t="37695" x="5972175" y="3086100"/>
          <p14:tracePt t="37703" x="6000750" y="3086100"/>
          <p14:tracePt t="37712" x="6027738" y="3086100"/>
          <p14:tracePt t="37718" x="6081713" y="3086100"/>
          <p14:tracePt t="37728" x="6118225" y="3086100"/>
          <p14:tracePt t="37734" x="6137275" y="3086100"/>
          <p14:tracePt t="37745" x="6146800" y="3086100"/>
          <p14:tracePt t="37750" x="6164263" y="3086100"/>
          <p14:tracePt t="37767" x="6173788" y="3086100"/>
          <p14:tracePt t="37838" x="6191250" y="3086100"/>
          <p14:tracePt t="37847" x="6227763" y="3068638"/>
          <p14:tracePt t="37854" x="6310313" y="3068638"/>
          <p14:tracePt t="37862" x="6365875" y="3068638"/>
          <p14:tracePt t="37870" x="6392863" y="3068638"/>
          <p14:tracePt t="37886" x="6402388" y="3068638"/>
          <p14:tracePt t="37942" x="6410325" y="3059113"/>
          <p14:tracePt t="38176" x="6419850" y="3059113"/>
          <p14:tracePt t="38209" x="6446838" y="3059113"/>
          <p14:tracePt t="38214" x="6475413" y="3059113"/>
          <p14:tracePt t="38222" x="6492875" y="3059113"/>
          <p14:tracePt t="38230" x="6502400" y="3059113"/>
          <p14:tracePt t="38238" x="6521450" y="3059113"/>
          <p14:tracePt t="38246" x="6529388" y="3059113"/>
          <p14:tracePt t="38254" x="6548438" y="3059113"/>
          <p14:tracePt t="38262" x="6557963" y="3059113"/>
          <p14:tracePt t="38342" x="6565900" y="3059113"/>
          <p14:tracePt t="38350" x="6575425" y="3068638"/>
          <p14:tracePt t="38376" x="6594475" y="3068638"/>
          <p14:tracePt t="38382" x="6602413" y="3068638"/>
          <p14:tracePt t="38393" x="6621463" y="3086100"/>
          <p14:tracePt t="38410" x="6630988" y="3086100"/>
          <p14:tracePt t="38422" x="6648450" y="3086100"/>
          <p14:tracePt t="38432" x="6667500" y="3086100"/>
          <p14:tracePt t="38440" x="6675438" y="3086100"/>
          <p14:tracePt t="38454" x="6694488" y="3086100"/>
          <p14:tracePt t="38470" x="6711950" y="3086100"/>
          <p14:tracePt t="38478" x="6731000" y="3086100"/>
          <p14:tracePt t="38486" x="6757988" y="3086100"/>
          <p14:tracePt t="38494" x="6794500" y="3095625"/>
          <p14:tracePt t="38501" x="6813550" y="3095625"/>
          <p14:tracePt t="38511" x="6858000" y="3095625"/>
          <p14:tracePt t="38518" x="6877050" y="3095625"/>
          <p14:tracePt t="38527" x="6894513" y="3095625"/>
          <p14:tracePt t="38544" x="6904038" y="3095625"/>
          <p14:tracePt t="40911" x="6877050" y="3049588"/>
          <p14:tracePt t="40918" x="6850063" y="3022600"/>
          <p14:tracePt t="40927" x="6813550" y="2986088"/>
          <p14:tracePt t="40947" x="6711950" y="2894013"/>
          <p14:tracePt t="40951" x="6667500" y="2840038"/>
          <p14:tracePt t="40961" x="6575425" y="2757488"/>
          <p14:tracePt t="40966" x="6483350" y="2703513"/>
          <p14:tracePt t="40977" x="6410325" y="2630488"/>
          <p14:tracePt t="40982" x="6329363" y="2574925"/>
          <p14:tracePt t="40996" x="6264275" y="2520950"/>
          <p14:tracePt t="40999" x="6200775" y="2484438"/>
          <p14:tracePt t="41010" x="6100763" y="2401888"/>
          <p14:tracePt t="41014" x="6018213" y="2328863"/>
          <p14:tracePt t="41023" x="5918200" y="2255838"/>
          <p14:tracePt t="41031" x="5643563" y="2163763"/>
          <p14:tracePt t="41039" x="5451475" y="2100263"/>
          <p14:tracePt t="41048" x="5278438" y="2027238"/>
          <p14:tracePt t="41054" x="5068888" y="1973263"/>
          <p14:tracePt t="41063" x="4803775" y="1898650"/>
          <p14:tracePt t="41070" x="4565650" y="1808163"/>
          <p14:tracePt t="41080" x="4383088" y="1762125"/>
          <p14:tracePt t="41086" x="4173538" y="1698625"/>
          <p14:tracePt t="41095" x="4000500" y="1671638"/>
          <p14:tracePt t="41102" x="3871913" y="1625600"/>
          <p14:tracePt t="41111" x="3735388" y="1579563"/>
          <p14:tracePt t="41118" x="3589338" y="1533525"/>
          <p14:tracePt t="41126" x="3479800" y="1525588"/>
          <p14:tracePt t="41134" x="3360738" y="1479550"/>
          <p14:tracePt t="41143" x="3287713" y="1452563"/>
          <p14:tracePt t="41150" x="3241675" y="1443038"/>
          <p14:tracePt t="41160" x="3187700" y="1443038"/>
          <p14:tracePt t="41166" x="3151188" y="1423988"/>
          <p14:tracePt t="41177" x="3151188" y="1416050"/>
          <p14:tracePt t="41182" x="3122613" y="1416050"/>
          <p14:tracePt t="41231" x="3114675" y="1416050"/>
          <p14:tracePt t="41238" x="3105150" y="1416050"/>
          <p14:tracePt t="41247" x="3095625" y="1416050"/>
          <p14:tracePt t="41254" x="3059113" y="1397000"/>
          <p14:tracePt t="41263" x="3041650" y="1397000"/>
          <p14:tracePt t="41270" x="2986088" y="1397000"/>
          <p14:tracePt t="41279" x="2949575" y="1397000"/>
          <p14:tracePt t="41286" x="2876550" y="1397000"/>
          <p14:tracePt t="41295" x="2822575" y="1397000"/>
          <p14:tracePt t="41303" x="2749550" y="1397000"/>
          <p14:tracePt t="41311" x="2684463" y="1397000"/>
          <p14:tracePt t="41318" x="2611438" y="1397000"/>
          <p14:tracePt t="41329" x="2557463" y="1397000"/>
          <p14:tracePt t="41334" x="2484438" y="1397000"/>
          <p14:tracePt t="41344" x="2428875" y="1397000"/>
          <p14:tracePt t="41351" x="2382838" y="1397000"/>
          <p14:tracePt t="41360" x="2365375" y="1397000"/>
          <p14:tracePt t="41368" x="2338388" y="1397000"/>
          <p14:tracePt t="41378" x="2328863" y="1397000"/>
          <p14:tracePt t="41382" x="2309813" y="1397000"/>
          <p14:tracePt t="41398" x="2292350" y="1397000"/>
          <p14:tracePt t="41409" x="2265363" y="1397000"/>
          <p14:tracePt t="41415" x="2200275" y="1360488"/>
          <p14:tracePt t="41423" x="2163763" y="1350963"/>
          <p14:tracePt t="41431" x="2082800" y="1323975"/>
          <p14:tracePt t="41438" x="2000250" y="1306513"/>
          <p14:tracePt t="41450" x="1927225" y="1270000"/>
          <p14:tracePt t="41459" x="1844675" y="1241425"/>
          <p14:tracePt t="41466" x="1762125" y="1204913"/>
          <p14:tracePt t="41470" x="1717675" y="1187450"/>
          <p14:tracePt t="41479" x="1681163" y="1168400"/>
          <p14:tracePt t="41486" x="1671638" y="1160463"/>
          <p14:tracePt t="41502" x="1662113" y="1160463"/>
          <p14:tracePt t="41512" x="1635125" y="1150938"/>
          <p14:tracePt t="41518" x="1625600" y="1141413"/>
          <p14:tracePt t="41527" x="1616075" y="1131888"/>
          <p14:tracePt t="41535" x="1589088" y="1114425"/>
          <p14:tracePt t="41544" x="1570038" y="1104900"/>
          <p14:tracePt t="41551" x="1543050" y="1087438"/>
          <p14:tracePt t="41561" x="1533525" y="1087438"/>
          <p14:tracePt t="41566" x="1516063" y="1087438"/>
          <p14:tracePt t="41579" x="1506538" y="1087438"/>
          <p14:tracePt t="41582" x="1497013" y="1077913"/>
          <p14:tracePt t="41598" x="1489075" y="1077913"/>
          <p14:tracePt t="41622" x="1470025" y="1058863"/>
          <p14:tracePt t="41646" x="1460500" y="1058863"/>
          <p14:tracePt t="41760" x="1452563" y="1058863"/>
          <p14:tracePt t="41766" x="1433513" y="1058863"/>
          <p14:tracePt t="41778" x="1423988" y="1058863"/>
          <p14:tracePt t="41783" x="1416050" y="1058863"/>
          <p14:tracePt t="41792" x="1406525" y="1058863"/>
          <p14:tracePt t="41798" x="1387475" y="1058863"/>
          <p14:tracePt t="41809" x="1379538" y="1058863"/>
          <p14:tracePt t="41815" x="1360488" y="1058863"/>
          <p14:tracePt t="41831" x="1350963" y="1058863"/>
          <p14:tracePt t="41838" x="1343025" y="1068388"/>
          <p14:tracePt t="41870" x="1343025" y="1077913"/>
          <p14:tracePt t="41993" x="1343025" y="1087438"/>
          <p14:tracePt t="42094" x="1350963" y="1087438"/>
          <p14:tracePt t="42119" x="1360488" y="1077913"/>
          <p14:tracePt t="42166" x="1370013" y="1068388"/>
          <p14:tracePt t="42310" x="1370013" y="1050925"/>
          <p14:tracePt t="42318" x="1370013" y="1041400"/>
          <p14:tracePt t="42344" x="1370013" y="1022350"/>
          <p14:tracePt t="42351" x="1370013" y="1014413"/>
          <p14:tracePt t="42366" x="1360488" y="1014413"/>
          <p14:tracePt t="42472" x="1350963" y="1014413"/>
          <p14:tracePt t="42481" x="1343025" y="1022350"/>
          <p14:tracePt t="42487" x="1343025" y="1031875"/>
          <p14:tracePt t="42495" x="1343025" y="1041400"/>
          <p14:tracePt t="42502" x="1343025" y="1050925"/>
          <p14:tracePt t="42512" x="1343025" y="1068388"/>
          <p14:tracePt t="42518" x="1343025" y="1087438"/>
          <p14:tracePt t="42527" x="1343025" y="1095375"/>
          <p14:tracePt t="42534" x="1343025" y="1104900"/>
          <p14:tracePt t="42751" x="1333500" y="1104900"/>
          <p14:tracePt t="42761" x="1333500" y="1095375"/>
          <p14:tracePt t="42775" x="1323975" y="1087438"/>
          <p14:tracePt t="42794" x="1314450" y="1058863"/>
          <p14:tracePt t="42810" x="1306513" y="1058863"/>
          <p14:tracePt t="43799" x="1306513" y="1050925"/>
          <p14:tracePt t="43808" x="1306513" y="1041400"/>
          <p14:tracePt t="43815" x="1306513" y="1022350"/>
          <p14:tracePt t="43823" x="1306513" y="1014413"/>
          <p14:tracePt t="43830" x="1306513" y="1004888"/>
          <p14:tracePt t="43839" x="1314450" y="1004888"/>
          <p14:tracePt t="43846" x="1333500" y="985838"/>
          <p14:tracePt t="43854" x="1360488" y="985838"/>
          <p14:tracePt t="43864" x="1433513" y="985838"/>
          <p14:tracePt t="43870" x="1489075" y="985838"/>
          <p14:tracePt t="43880" x="1562100" y="985838"/>
          <p14:tracePt t="43886" x="1635125" y="985838"/>
          <p14:tracePt t="43896" x="1708150" y="985838"/>
          <p14:tracePt t="43902" x="1798638" y="985838"/>
          <p14:tracePt t="43911" x="1871663" y="985838"/>
          <p14:tracePt t="43918" x="1944688" y="985838"/>
          <p14:tracePt t="43928" x="1990725" y="995363"/>
          <p14:tracePt t="43946" x="2090738" y="1014413"/>
          <p14:tracePt t="43950" x="2119313" y="1014413"/>
          <p14:tracePt t="43960" x="2146300" y="1014413"/>
          <p14:tracePt t="43966" x="2182813" y="1014413"/>
          <p14:tracePt t="43977" x="2209800" y="1022350"/>
          <p14:tracePt t="43982" x="2246313" y="1022350"/>
          <p14:tracePt t="43994" x="2265363" y="1022350"/>
          <p14:tracePt t="43998" x="2301875" y="1050925"/>
          <p14:tracePt t="44014" x="2328863" y="1050925"/>
          <p14:tracePt t="44022" x="2374900" y="1050925"/>
          <p14:tracePt t="44030" x="2411413" y="1058863"/>
          <p14:tracePt t="44038" x="2474913" y="1058863"/>
          <p14:tracePt t="44045" x="2547938" y="1087438"/>
          <p14:tracePt t="44054" x="2640013" y="1087438"/>
          <p14:tracePt t="44062" x="2740025" y="1095375"/>
          <p14:tracePt t="44070" x="2922588" y="1095375"/>
          <p14:tracePt t="44078" x="3049588" y="1095375"/>
          <p14:tracePt t="44087" x="3141663" y="1095375"/>
          <p14:tracePt t="44095" x="3214688" y="1095375"/>
          <p14:tracePt t="44102" x="3324225" y="1095375"/>
          <p14:tracePt t="44110" x="3360738" y="1095375"/>
          <p14:tracePt t="44118" x="3416300" y="1095375"/>
          <p14:tracePt t="44127" x="3433763" y="1095375"/>
          <p14:tracePt t="44134" x="3460750" y="1095375"/>
          <p14:tracePt t="44143" x="3497263" y="1095375"/>
          <p14:tracePt t="44150" x="3506788" y="1095375"/>
          <p14:tracePt t="44160" x="3525838" y="1095375"/>
          <p14:tracePt t="44166" x="3570288" y="1114425"/>
          <p14:tracePt t="44182" x="3579813" y="1114425"/>
          <p14:tracePt t="44194" x="3589338" y="1123950"/>
          <p14:tracePt t="44207" x="3616325" y="1123950"/>
          <p14:tracePt t="44214" x="3662363" y="1150938"/>
          <p14:tracePt t="44222" x="3716338" y="1160463"/>
          <p14:tracePt t="44230" x="3771900" y="1160463"/>
          <p14:tracePt t="44237" x="3854450" y="1187450"/>
          <p14:tracePt t="44245" x="3944938" y="1196975"/>
          <p14:tracePt t="44253" x="4017963" y="1196975"/>
          <p14:tracePt t="44261" x="4100513" y="1223963"/>
          <p14:tracePt t="44270" x="4173538" y="1223963"/>
          <p14:tracePt t="44278" x="4192588" y="1233488"/>
          <p14:tracePt t="44286" x="4200525" y="1233488"/>
          <p14:tracePt t="44328" x="4219575" y="1233488"/>
          <p14:tracePt t="44343" x="4229100" y="1233488"/>
          <p14:tracePt t="44414" x="4246563" y="1223963"/>
          <p14:tracePt t="44423" x="4273550" y="1204913"/>
          <p14:tracePt t="44431" x="4283075" y="1204913"/>
          <p14:tracePt t="44438" x="4310063" y="1196975"/>
          <p14:tracePt t="44463" x="4338638" y="1187450"/>
          <p14:tracePt t="44582" x="4346575" y="1177925"/>
          <p14:tracePt t="44593" x="4356100" y="1177925"/>
          <p14:tracePt t="44599" x="4365625" y="1177925"/>
          <p14:tracePt t="44607" x="4419600" y="1168400"/>
          <p14:tracePt t="44614" x="4521200" y="1131888"/>
          <p14:tracePt t="44622" x="4575175" y="1131888"/>
          <p14:tracePt t="44630" x="4630738" y="1131888"/>
          <p14:tracePt t="44638" x="4638675" y="1131888"/>
          <p14:tracePt t="44648" x="4657725" y="1114425"/>
          <p14:tracePt t="45151" x="4667250" y="1114425"/>
          <p14:tracePt t="45161" x="4694238" y="1114425"/>
          <p14:tracePt t="45167" x="4730750" y="1114425"/>
          <p14:tracePt t="45177" x="4821238" y="1150938"/>
          <p14:tracePt t="45183" x="4886325" y="1177925"/>
          <p14:tracePt t="45194" x="4986338" y="1250950"/>
          <p14:tracePt t="45198" x="5086350" y="1333500"/>
          <p14:tracePt t="45209" x="5443538" y="1470025"/>
          <p14:tracePt t="45214" x="5653088" y="1579563"/>
          <p14:tracePt t="45222" x="5935663" y="1725613"/>
          <p14:tracePt t="45230" x="6146800" y="1825625"/>
          <p14:tracePt t="45238" x="6356350" y="1935163"/>
          <p14:tracePt t="45246" x="6538913" y="2027238"/>
          <p14:tracePt t="45254" x="6694488" y="2119313"/>
          <p14:tracePt t="45263" x="6813550" y="2209800"/>
          <p14:tracePt t="45270" x="6894513" y="2282825"/>
          <p14:tracePt t="45280" x="6977063" y="2365375"/>
          <p14:tracePt t="45287" x="7032625" y="2428875"/>
          <p14:tracePt t="45295" x="7069138" y="2474913"/>
          <p14:tracePt t="45303" x="7123113" y="2557463"/>
          <p14:tracePt t="45311" x="7178675" y="2657475"/>
          <p14:tracePt t="45318" x="7251700" y="2757488"/>
          <p14:tracePt t="45327" x="7288213" y="2840038"/>
          <p14:tracePt t="45334" x="7324725" y="2886075"/>
          <p14:tracePt t="45345" x="7351713" y="2949575"/>
          <p14:tracePt t="45351" x="7361238" y="2976563"/>
          <p14:tracePt t="45361" x="7378700" y="3013075"/>
          <p14:tracePt t="45366" x="7388225" y="3032125"/>
          <p14:tracePt t="45378" x="7415213" y="3059113"/>
          <p14:tracePt t="45382" x="7415213" y="3068638"/>
          <p14:tracePt t="45395" x="7415213" y="3095625"/>
          <p14:tracePt t="45400" x="7443788" y="3122613"/>
          <p14:tracePt t="45408" x="7461250" y="3159125"/>
          <p14:tracePt t="45415" x="7480300" y="3178175"/>
          <p14:tracePt t="45422" x="7497763" y="3205163"/>
          <p14:tracePt t="45431" x="7507288" y="3214688"/>
          <p14:tracePt t="45438" x="7516813" y="3224213"/>
          <p14:tracePt t="45454" x="7524750" y="3224213"/>
          <p14:tracePt t="45464" x="7534275" y="3232150"/>
          <p14:tracePt t="45480" x="7534275" y="3241675"/>
          <p14:tracePt t="45497" x="7543800" y="3251200"/>
          <p14:tracePt t="45512" x="7561263" y="3251200"/>
          <p14:tracePt t="45518" x="7570788" y="3260725"/>
          <p14:tracePt t="45527" x="7580313" y="3268663"/>
          <p14:tracePt t="45550" x="7589838" y="3268663"/>
          <p14:tracePt t="45561" x="7626350" y="3268663"/>
          <p14:tracePt t="45566" x="7643813" y="3278188"/>
          <p14:tracePt t="45579" x="7670800" y="3278188"/>
          <p14:tracePt t="45582" x="7680325" y="3278188"/>
          <p14:tracePt t="45592" x="7699375" y="3278188"/>
          <p14:tracePt t="45630" x="7707313" y="3278188"/>
          <p14:tracePt t="45646" x="7707313" y="3268663"/>
          <p14:tracePt t="45654" x="7707313" y="3260725"/>
          <p14:tracePt t="45662" x="7707313" y="3251200"/>
          <p14:tracePt t="45670" x="7707313" y="3232150"/>
          <p14:tracePt t="45680" x="7707313" y="3214688"/>
          <p14:tracePt t="45686" x="7707313" y="3205163"/>
          <p14:tracePt t="45695" x="7707313" y="3187700"/>
          <p14:tracePt t="45712" x="7707313" y="3178175"/>
          <p14:tracePt t="45734" x="7707313" y="3168650"/>
          <p14:tracePt t="45887" x="7707313" y="3159125"/>
          <p14:tracePt t="45894" x="7707313" y="3151188"/>
          <p14:tracePt t="45902" x="7707313" y="3141663"/>
          <p14:tracePt t="45935" x="7707313" y="3132138"/>
          <p14:tracePt t="47470" x="7689850" y="3122613"/>
          <p14:tracePt t="47480" x="7670800" y="3122613"/>
          <p14:tracePt t="47486" x="7643813" y="3122613"/>
          <p14:tracePt t="47497" x="7597775" y="3122613"/>
          <p14:tracePt t="47504" x="7543800" y="3132138"/>
          <p14:tracePt t="47511" x="7480300" y="3141663"/>
          <p14:tracePt t="47518" x="7388225" y="3168650"/>
          <p14:tracePt t="47527" x="7288213" y="3178175"/>
          <p14:tracePt t="47534" x="7196138" y="3178175"/>
          <p14:tracePt t="47545" x="7123113" y="3178175"/>
          <p14:tracePt t="47550" x="7032625" y="3205163"/>
          <p14:tracePt t="47561" x="6940550" y="3205163"/>
          <p14:tracePt t="47566" x="6794500" y="3224213"/>
          <p14:tracePt t="47579" x="6675438" y="3251200"/>
          <p14:tracePt t="47582" x="6548438" y="3268663"/>
          <p14:tracePt t="47593" x="6419850" y="3297238"/>
          <p14:tracePt t="47599" x="6283325" y="3305175"/>
          <p14:tracePt t="47608" x="6118225" y="3341688"/>
          <p14:tracePt t="47614" x="5954713" y="3351213"/>
          <p14:tracePt t="47622" x="5699125" y="3387725"/>
          <p14:tracePt t="47630" x="5387975" y="3406775"/>
          <p14:tracePt t="47639" x="5086350" y="3406775"/>
          <p14:tracePt t="47648" x="4886325" y="3406775"/>
          <p14:tracePt t="47654" x="4667250" y="3406775"/>
          <p14:tracePt t="47663" x="4456113" y="3443288"/>
          <p14:tracePt t="47670" x="4229100" y="3443288"/>
          <p14:tracePt t="47681" x="3971925" y="3443288"/>
          <p14:tracePt t="47687" x="3771900" y="3443288"/>
          <p14:tracePt t="47696" x="3589338" y="3443288"/>
          <p14:tracePt t="47702" x="3406775" y="3451225"/>
          <p14:tracePt t="47710" x="3278188" y="3487738"/>
          <p14:tracePt t="47718" x="3151188" y="3497263"/>
          <p14:tracePt t="47726" x="3041650" y="3497263"/>
          <p14:tracePt t="47733" x="2903538" y="3524250"/>
          <p14:tracePt t="47743" x="2813050" y="3543300"/>
          <p14:tracePt t="47750" x="2703513" y="3543300"/>
          <p14:tracePt t="47759" x="2630488" y="3543300"/>
          <p14:tracePt t="47766" x="2584450" y="3543300"/>
          <p14:tracePt t="47776" x="2557463" y="3543300"/>
          <p14:tracePt t="47782" x="2520950" y="3543300"/>
          <p14:tracePt t="47793" x="2501900" y="3543300"/>
          <p14:tracePt t="47798" x="2465388" y="3543300"/>
          <p14:tracePt t="47806" x="2438400" y="3543300"/>
          <p14:tracePt t="47814" x="2411413" y="3543300"/>
          <p14:tracePt t="47822" x="2401888" y="3543300"/>
          <p14:tracePt t="47830" x="2382838" y="3543300"/>
          <p14:tracePt t="47846" x="2365375" y="3543300"/>
          <p14:tracePt t="47854" x="2346325" y="3543300"/>
          <p14:tracePt t="47862" x="2338388" y="3543300"/>
          <p14:tracePt t="47870" x="2301875" y="3543300"/>
          <p14:tracePt t="47878" x="2282825" y="3543300"/>
          <p14:tracePt t="47886" x="2255838" y="3543300"/>
          <p14:tracePt t="47894" x="2219325" y="3543300"/>
          <p14:tracePt t="47901" x="2200275" y="3543300"/>
          <p14:tracePt t="47911" x="2192338" y="3543300"/>
          <p14:tracePt t="47917" x="2173288" y="3543300"/>
          <p14:tracePt t="48021" x="2163763" y="3543300"/>
          <p14:tracePt t="48071" x="2136775" y="3543300"/>
          <p14:tracePt t="48086" x="2109788" y="3543300"/>
          <p14:tracePt t="48095" x="2090738" y="3543300"/>
          <p14:tracePt t="48102" x="2082800" y="3543300"/>
          <p14:tracePt t="48112" x="2063750" y="3543300"/>
          <p14:tracePt t="48118" x="2027238" y="3543300"/>
          <p14:tracePt t="48128" x="2000250" y="3543300"/>
          <p14:tracePt t="48134" x="1981200" y="3543300"/>
          <p14:tracePt t="48144" x="1944688" y="3543300"/>
          <p14:tracePt t="48151" x="1900238" y="3543300"/>
          <p14:tracePt t="48161" x="1863725" y="3543300"/>
          <p14:tracePt t="48166" x="1817688" y="3543300"/>
          <p14:tracePt t="48177" x="1781175" y="3543300"/>
          <p14:tracePt t="48182" x="1762125" y="3533775"/>
          <p14:tracePt t="48193" x="1744663" y="3533775"/>
          <p14:tracePt t="48198" x="1717675" y="3533775"/>
          <p14:tracePt t="48207" x="1708150" y="3524250"/>
          <p14:tracePt t="48215" x="1698625" y="3516313"/>
          <p14:tracePt t="48222" x="1689100" y="3516313"/>
          <p14:tracePt t="48254" x="1671638" y="3516313"/>
          <p14:tracePt t="48319" x="1662113" y="3516313"/>
          <p14:tracePt t="48615" x="1652588" y="3516313"/>
          <p14:tracePt t="50262" x="1662113" y="3516313"/>
          <p14:tracePt t="50270" x="1725613" y="3533775"/>
          <p14:tracePt t="50279" x="1781175" y="3552825"/>
          <p14:tracePt t="50286" x="1827213" y="3552825"/>
          <p14:tracePt t="50296" x="1854200" y="3552825"/>
          <p14:tracePt t="50302" x="1890713" y="3552825"/>
          <p14:tracePt t="50312" x="1936750" y="3552825"/>
          <p14:tracePt t="50318" x="1973263" y="3552825"/>
          <p14:tracePt t="50329" x="2046288" y="3570288"/>
          <p14:tracePt t="50334" x="2119313" y="3570288"/>
          <p14:tracePt t="50344" x="2182813" y="3589338"/>
          <p14:tracePt t="50350" x="2255838" y="3597275"/>
          <p14:tracePt t="50360" x="2319338" y="3606800"/>
          <p14:tracePt t="50366" x="2374900" y="3606800"/>
          <p14:tracePt t="50378" x="2438400" y="3625850"/>
          <p14:tracePt t="50382" x="2465388" y="3625850"/>
          <p14:tracePt t="50393" x="2493963" y="3625850"/>
          <p14:tracePt t="50398" x="2520950" y="3625850"/>
          <p14:tracePt t="50407" x="2538413" y="3625850"/>
          <p14:tracePt t="50415" x="2593975" y="3625850"/>
          <p14:tracePt t="50422" x="2647950" y="3625850"/>
          <p14:tracePt t="50432" x="2713038" y="3625850"/>
          <p14:tracePt t="50438" x="2786063" y="3643313"/>
          <p14:tracePt t="50447" x="2859088" y="3643313"/>
          <p14:tracePt t="50454" x="2959100" y="3662363"/>
          <p14:tracePt t="50464" x="3032125" y="3689350"/>
          <p14:tracePt t="50470" x="3105150" y="3689350"/>
          <p14:tracePt t="50478" x="3187700" y="3689350"/>
          <p14:tracePt t="50486" x="3241675" y="3689350"/>
          <p14:tracePt t="50494" x="3297238" y="3689350"/>
          <p14:tracePt t="50502" x="3351213" y="3689350"/>
          <p14:tracePt t="50513" x="3397250" y="3689350"/>
          <p14:tracePt t="50518" x="3433763" y="3689350"/>
          <p14:tracePt t="50528" x="3460750" y="3689350"/>
          <p14:tracePt t="50533" x="3506788" y="3689350"/>
          <p14:tracePt t="50543" x="3516313" y="3689350"/>
          <p14:tracePt t="50550" x="3525838" y="3689350"/>
          <p14:tracePt t="50560" x="3533775" y="3689350"/>
          <p14:tracePt t="50582" x="3552825" y="3689350"/>
          <p14:tracePt t="50623" x="3579813" y="3689350"/>
          <p14:tracePt t="50630" x="3589338" y="3689350"/>
          <p14:tracePt t="50639" x="3606800" y="3670300"/>
          <p14:tracePt t="50648" x="3616325" y="3670300"/>
          <p14:tracePt t="50654" x="3635375" y="3670300"/>
          <p14:tracePt t="50663" x="3662363" y="3662363"/>
          <p14:tracePt t="50670" x="3679825" y="3643313"/>
          <p14:tracePt t="50679" x="3698875" y="3643313"/>
          <p14:tracePt t="50686" x="3716338" y="3643313"/>
          <p14:tracePt t="50696" x="3735388" y="3633788"/>
          <p14:tracePt t="50711" x="3744913" y="3633788"/>
          <p14:tracePt t="50728" x="3752850" y="3633788"/>
          <p14:tracePt t="50734" x="3762375" y="3625850"/>
          <p14:tracePt t="50746" x="3762375" y="3616325"/>
          <p14:tracePt t="50751" x="3781425" y="3606800"/>
          <p14:tracePt t="50762" x="3798888" y="3606800"/>
          <p14:tracePt t="50766" x="3844925" y="3606800"/>
          <p14:tracePt t="50777" x="3898900" y="3606800"/>
          <p14:tracePt t="50782" x="3963988" y="3579813"/>
          <p14:tracePt t="50792" x="3990975" y="3570288"/>
          <p14:tracePt t="50799" x="4017963" y="3570288"/>
          <p14:tracePt t="50809" x="4044950" y="3570288"/>
          <p14:tracePt t="50814" x="4064000" y="3552825"/>
          <p14:tracePt t="50822" x="4083050" y="3543300"/>
          <p14:tracePt t="51878" x="4100513" y="3543300"/>
          <p14:tracePt t="51895" x="4137025" y="3543300"/>
          <p14:tracePt t="51918" x="4146550" y="3543300"/>
          <p14:tracePt t="51927" x="4164013" y="3543300"/>
          <p14:tracePt t="51936" x="4183063" y="3543300"/>
          <p14:tracePt t="51947" x="4192588" y="3543300"/>
          <p14:tracePt t="51951" x="4210050" y="3543300"/>
          <p14:tracePt t="51963" x="4219575" y="3543300"/>
          <p14:tracePt t="51966" x="4237038" y="3543300"/>
          <p14:tracePt t="51978" x="4273550" y="3543300"/>
          <p14:tracePt t="51982" x="4292600" y="3543300"/>
          <p14:tracePt t="51998" x="4319588" y="3533775"/>
          <p14:tracePt t="52007" x="4338638" y="3524250"/>
          <p14:tracePt t="52015" x="4346575" y="3524250"/>
          <p14:tracePt t="52021" x="4365625" y="3516313"/>
          <p14:tracePt t="52030" x="4383088" y="3516313"/>
          <p14:tracePt t="52037" x="4402138" y="3516313"/>
          <p14:tracePt t="52045" x="4419600" y="3497263"/>
          <p14:tracePt t="52054" x="4438650" y="3497263"/>
          <p14:tracePt t="52062" x="4448175" y="3497263"/>
          <p14:tracePt t="52070" x="4465638" y="3487738"/>
          <p14:tracePt t="52078" x="4475163" y="3487738"/>
          <p14:tracePt t="52102" x="4492625" y="3487738"/>
          <p14:tracePt t="52110" x="4502150" y="3487738"/>
          <p14:tracePt t="52118" x="4529138" y="3487738"/>
          <p14:tracePt t="52127" x="4557713" y="3487738"/>
          <p14:tracePt t="52134" x="4602163" y="3487738"/>
          <p14:tracePt t="52145" x="4667250" y="3487738"/>
          <p14:tracePt t="52150" x="4740275" y="3487738"/>
          <p14:tracePt t="52161" x="4821238" y="3497263"/>
          <p14:tracePt t="52167" x="4895850" y="3497263"/>
          <p14:tracePt t="52178" x="4932363" y="3497263"/>
          <p14:tracePt t="52183" x="4949825" y="3497263"/>
          <p14:tracePt t="52194" x="4959350" y="3497263"/>
          <p14:tracePt t="52246" x="4976813" y="3497263"/>
          <p14:tracePt t="52614" x="4968875" y="3506788"/>
          <p14:tracePt t="54310" x="4940300" y="3516313"/>
          <p14:tracePt t="54318" x="4903788" y="3533775"/>
          <p14:tracePt t="54328" x="4876800" y="3533775"/>
          <p14:tracePt t="54334" x="4849813" y="3560763"/>
          <p14:tracePt t="54345" x="4830763" y="3560763"/>
          <p14:tracePt t="54352" x="4813300" y="3570288"/>
          <p14:tracePt t="54362" x="4794250" y="3597275"/>
          <p14:tracePt t="54366" x="4776788" y="3597275"/>
          <p14:tracePt t="54630" x="4767263" y="3597275"/>
          <p14:tracePt t="54646" x="4740275" y="3597275"/>
          <p14:tracePt t="54654" x="4694238" y="3597275"/>
          <p14:tracePt t="54662" x="4594225" y="3589338"/>
          <p14:tracePt t="54670" x="4502150" y="3579813"/>
          <p14:tracePt t="54681" x="4402138" y="3533775"/>
          <p14:tracePt t="54686" x="4292600" y="3487738"/>
          <p14:tracePt t="54695" x="4210050" y="3460750"/>
          <p14:tracePt t="54702" x="4146550" y="3443288"/>
          <p14:tracePt t="54711" x="4127500" y="3433763"/>
          <p14:tracePt t="54863" x="4119563" y="3424238"/>
          <p14:tracePt t="54910" x="4119563" y="3414713"/>
          <p14:tracePt t="55230" x="4119563" y="3406775"/>
          <p14:tracePt t="55238" x="4146550" y="3406775"/>
          <p14:tracePt t="55247" x="4246563" y="3406775"/>
          <p14:tracePt t="55254" x="4346575" y="3443288"/>
          <p14:tracePt t="55262" x="4438650" y="3451225"/>
          <p14:tracePt t="55270" x="4538663" y="3479800"/>
          <p14:tracePt t="55280" x="4611688" y="3497263"/>
          <p14:tracePt t="55287" x="4694238" y="3524250"/>
          <p14:tracePt t="55295" x="4748213" y="3533775"/>
          <p14:tracePt t="55302" x="4767263" y="3533775"/>
          <p14:tracePt t="55311" x="4813300" y="3533775"/>
          <p14:tracePt t="55631" x="4830763" y="3533775"/>
          <p14:tracePt t="56335" x="4840288" y="3533775"/>
          <p14:tracePt t="56343" x="4849813" y="3533775"/>
          <p14:tracePt t="56350" x="4857750" y="3533775"/>
          <p14:tracePt t="56375" x="4867275" y="3524250"/>
          <p14:tracePt t="56392" x="4895850" y="3524250"/>
          <p14:tracePt t="56399" x="4959350" y="3524250"/>
          <p14:tracePt t="56407" x="5032375" y="3524250"/>
          <p14:tracePt t="56415" x="5105400" y="3524250"/>
          <p14:tracePt t="56422" x="5187950" y="3524250"/>
          <p14:tracePt t="56431" x="5224463" y="3524250"/>
          <p14:tracePt t="56438" x="5241925" y="3524250"/>
          <p14:tracePt t="56447" x="5260975" y="3524250"/>
          <p14:tracePt t="56462" x="5278438" y="3524250"/>
          <p14:tracePt t="56470" x="5305425" y="3524250"/>
          <p14:tracePt t="56479" x="5324475" y="3524250"/>
          <p14:tracePt t="56503" x="5341938" y="3506788"/>
          <p14:tracePt t="56992" x="5351463" y="3506788"/>
          <p14:tracePt t="56999" x="5378450" y="3506788"/>
          <p14:tracePt t="57008" x="5397500" y="3506788"/>
          <p14:tracePt t="57014" x="5407025" y="3506788"/>
          <p14:tracePt t="57110" x="5414963" y="3506788"/>
          <p14:tracePt t="57142" x="5424488" y="3506788"/>
          <p14:tracePt t="57166" x="5434013" y="3506788"/>
          <p14:tracePt t="57423" x="5443538" y="3506788"/>
          <p14:tracePt t="57430" x="5487988" y="3506788"/>
          <p14:tracePt t="57438" x="5543550" y="3506788"/>
          <p14:tracePt t="57446" x="5607050" y="3506788"/>
          <p14:tracePt t="57454" x="5699125" y="3506788"/>
          <p14:tracePt t="57463" x="5789613" y="3506788"/>
          <p14:tracePt t="57470" x="5881688" y="3533775"/>
          <p14:tracePt t="57479" x="5964238" y="3533775"/>
          <p14:tracePt t="57486" x="6000750" y="3533775"/>
          <p14:tracePt t="57495" x="6027738" y="3533775"/>
          <p14:tracePt t="57822" x="6045200" y="3533775"/>
          <p14:tracePt t="57830" x="6091238" y="3552825"/>
          <p14:tracePt t="57846" x="6110288" y="3552825"/>
          <p14:tracePt t="57854" x="6118225" y="3552825"/>
          <p14:tracePt t="57887" x="6127750" y="3552825"/>
          <p14:tracePt t="57962" x="6137275" y="3552825"/>
          <p14:tracePt t="57966" x="6154738" y="3552825"/>
          <p14:tracePt t="57991" x="6164263" y="3552825"/>
          <p14:tracePt t="59230" x="6154738" y="3560763"/>
          <p14:tracePt t="59238" x="6127750" y="3570288"/>
          <p14:tracePt t="59247" x="6118225" y="3570288"/>
          <p14:tracePt t="59254" x="6091238" y="3589338"/>
          <p14:tracePt t="59263" x="6073775" y="3597275"/>
          <p14:tracePt t="59286" x="6054725" y="3597275"/>
          <p14:tracePt t="59295" x="6037263" y="3616325"/>
          <p14:tracePt t="59376" x="6008688" y="3643313"/>
          <p14:tracePt t="59398" x="6000750" y="3652838"/>
          <p14:tracePt t="59422" x="5972175" y="3670300"/>
          <p14:tracePt t="60022" x="5964238" y="3679825"/>
          <p14:tracePt t="60031" x="5945188" y="3679825"/>
          <p14:tracePt t="60038" x="5899150" y="3716338"/>
          <p14:tracePt t="60048" x="5891213" y="3716338"/>
          <p14:tracePt t="60054" x="5872163" y="3735388"/>
          <p14:tracePt t="60063" x="5854700" y="3743325"/>
          <p14:tracePt t="60071" x="5826125" y="3743325"/>
          <p14:tracePt t="60080" x="5808663" y="3762375"/>
          <p14:tracePt t="60087" x="5789613" y="3771900"/>
          <p14:tracePt t="60095" x="5762625" y="3771900"/>
          <p14:tracePt t="60102" x="5745163" y="3789363"/>
          <p14:tracePt t="60112" x="5699125" y="3798888"/>
          <p14:tracePt t="60119" x="5680075" y="3798888"/>
          <p14:tracePt t="60127" x="5653088" y="3816350"/>
          <p14:tracePt t="60134" x="5607050" y="3835400"/>
          <p14:tracePt t="60146" x="5580063" y="3835400"/>
          <p14:tracePt t="60150" x="5524500" y="3852863"/>
          <p14:tracePt t="60159" x="5480050" y="3862388"/>
          <p14:tracePt t="60165" x="5443538" y="3862388"/>
          <p14:tracePt t="60176" x="5370513" y="3889375"/>
          <p14:tracePt t="60181" x="5287963" y="3898900"/>
          <p14:tracePt t="60190" x="5214938" y="3917950"/>
          <p14:tracePt t="60197" x="5114925" y="3927475"/>
          <p14:tracePt t="60206" x="5022850" y="3944938"/>
          <p14:tracePt t="60214" x="4932363" y="3971925"/>
          <p14:tracePt t="60222" x="4803775" y="3971925"/>
          <p14:tracePt t="60229" x="4721225" y="3981450"/>
          <p14:tracePt t="60238" x="4684713" y="3990975"/>
          <p14:tracePt t="60246" x="4621213" y="4008438"/>
          <p14:tracePt t="60254" x="4565650" y="4008438"/>
          <p14:tracePt t="60261" x="4484688" y="4017963"/>
          <p14:tracePt t="60270" x="4411663" y="4017963"/>
          <p14:tracePt t="60278" x="4356100" y="4017963"/>
          <p14:tracePt t="60285" x="4265613" y="4017963"/>
          <p14:tracePt t="60295" x="4083050" y="4044950"/>
          <p14:tracePt t="60302" x="3990975" y="4064000"/>
          <p14:tracePt t="60310" x="3881438" y="4064000"/>
          <p14:tracePt t="60317" x="3725863" y="4090988"/>
          <p14:tracePt t="60326" x="3562350" y="4137025"/>
          <p14:tracePt t="60333" x="3416300" y="4154488"/>
          <p14:tracePt t="60343" x="3251200" y="4183063"/>
          <p14:tracePt t="60351" x="3159125" y="4183063"/>
          <p14:tracePt t="60360" x="3049588" y="4183063"/>
          <p14:tracePt t="60366" x="2940050" y="4183063"/>
          <p14:tracePt t="60376" x="2840038" y="4183063"/>
          <p14:tracePt t="60382" x="2767013" y="4183063"/>
          <p14:tracePt t="60391" x="2693988" y="4183063"/>
          <p14:tracePt t="60398" x="2667000" y="4183063"/>
          <p14:tracePt t="60406" x="2640013" y="4183063"/>
          <p14:tracePt t="60414" x="2611438" y="4183063"/>
          <p14:tracePt t="60422" x="2593975" y="4183063"/>
          <p14:tracePt t="60446" x="2574925" y="4200525"/>
          <p14:tracePt t="60486" x="2566988" y="4210050"/>
          <p14:tracePt t="60495" x="2557463" y="4210050"/>
          <p14:tracePt t="60512" x="2530475" y="4227513"/>
          <p14:tracePt t="60527" x="2511425" y="4227513"/>
          <p14:tracePt t="60534" x="2501900" y="4227513"/>
          <p14:tracePt t="60547" x="2474913" y="4227513"/>
          <p14:tracePt t="60551" x="2457450" y="4227513"/>
          <p14:tracePt t="60560" x="2428875" y="4227513"/>
          <p14:tracePt t="60566" x="2411413" y="4237038"/>
          <p14:tracePt t="60577" x="2401888" y="4237038"/>
          <p14:tracePt t="60582" x="2374900" y="4237038"/>
          <p14:tracePt t="60594" x="2365375" y="4237038"/>
          <p14:tracePt t="60599" x="2346325" y="4246563"/>
          <p14:tracePt t="60607" x="2319338" y="4256088"/>
          <p14:tracePt t="60623" x="2292350" y="4256088"/>
          <p14:tracePt t="60630" x="2273300" y="4256088"/>
          <p14:tracePt t="60638" x="2265363" y="4264025"/>
          <p14:tracePt t="60646" x="2236788" y="4264025"/>
          <p14:tracePt t="60654" x="2219325" y="4264025"/>
          <p14:tracePt t="60663" x="2192338" y="4264025"/>
          <p14:tracePt t="60670" x="2173288" y="4264025"/>
          <p14:tracePt t="60681" x="2155825" y="4264025"/>
          <p14:tracePt t="60686" x="2136775" y="4264025"/>
          <p14:tracePt t="60695" x="2127250" y="4264025"/>
          <p14:tracePt t="60702" x="2119313" y="4264025"/>
          <p14:tracePt t="60712" x="2109788" y="4264025"/>
          <p14:tracePt t="60718" x="2090738" y="4264025"/>
          <p14:tracePt t="60729" x="2082800" y="4264025"/>
          <p14:tracePt t="60735" x="2054225" y="4264025"/>
          <p14:tracePt t="60751" x="2036763" y="4264025"/>
          <p14:tracePt t="60761" x="2027238" y="4264025"/>
          <p14:tracePt t="60777" x="2017713" y="4264025"/>
          <p14:tracePt t="60822" x="2009775" y="4264025"/>
          <p14:tracePt t="60830" x="2009775" y="4273550"/>
          <p14:tracePt t="60854" x="2009775" y="4300538"/>
          <p14:tracePt t="60870" x="2009775" y="4319588"/>
          <p14:tracePt t="60886" x="2009775" y="4329113"/>
          <p14:tracePt t="60895" x="2009775" y="4346575"/>
          <p14:tracePt t="60902" x="2009775" y="4356100"/>
          <p14:tracePt t="61031" x="2009775" y="4365625"/>
          <p14:tracePt t="61047" x="2009775" y="4373563"/>
          <p14:tracePt t="61176" x="2027238" y="4383088"/>
          <p14:tracePt t="61198" x="2036763" y="4383088"/>
          <p14:tracePt t="61208" x="2054225" y="4383088"/>
          <p14:tracePt t="61214" x="2082800" y="4383088"/>
          <p14:tracePt t="61222" x="2127250" y="4383088"/>
          <p14:tracePt t="61230" x="2163763" y="4383088"/>
          <p14:tracePt t="61238" x="2192338" y="4383088"/>
          <p14:tracePt t="61247" x="2228850" y="4383088"/>
          <p14:tracePt t="61254" x="2255838" y="4383088"/>
          <p14:tracePt t="61263" x="2309813" y="4383088"/>
          <p14:tracePt t="61271" x="2346325" y="4383088"/>
          <p14:tracePt t="61279" x="2374900" y="4419600"/>
          <p14:tracePt t="61286" x="2382838" y="4438650"/>
          <p14:tracePt t="61294" x="2447925" y="4438650"/>
          <p14:tracePt t="61302" x="2474913" y="4446588"/>
          <p14:tracePt t="61311" x="2530475" y="4446588"/>
          <p14:tracePt t="61318" x="2574925" y="4446588"/>
          <p14:tracePt t="61328" x="2647950" y="4446588"/>
          <p14:tracePt t="61336" x="2740025" y="4446588"/>
          <p14:tracePt t="61343" x="2794000" y="4446588"/>
          <p14:tracePt t="61350" x="2867025" y="4446588"/>
          <p14:tracePt t="61361" x="2940050" y="4446588"/>
          <p14:tracePt t="61368" x="2986088" y="4446588"/>
          <p14:tracePt t="61377" x="3022600" y="4446588"/>
          <p14:tracePt t="61383" x="3049588" y="4446588"/>
          <p14:tracePt t="61392" x="3078163" y="4446588"/>
          <p14:tracePt t="61398" x="3086100" y="4446588"/>
          <p14:tracePt t="61446" x="3105150" y="4446588"/>
          <p14:tracePt t="61454" x="3114675" y="4446588"/>
          <p14:tracePt t="61471" x="3132138" y="4446588"/>
          <p14:tracePt t="61479" x="3159125" y="4446588"/>
          <p14:tracePt t="61486" x="3168650" y="4446588"/>
          <p14:tracePt t="61497" x="3187700" y="4438650"/>
          <p14:tracePt t="61502" x="3195638" y="4438650"/>
          <p14:tracePt t="61512" x="3214688" y="4438650"/>
          <p14:tracePt t="61518" x="3251200" y="4438650"/>
          <p14:tracePt t="61528" x="3278188" y="4438650"/>
          <p14:tracePt t="61535" x="3297238" y="4438650"/>
          <p14:tracePt t="61546" x="3324225" y="4419600"/>
          <p14:tracePt t="61552" x="3351213" y="4419600"/>
          <p14:tracePt t="61561" x="3360738" y="4410075"/>
          <p14:tracePt t="61566" x="3379788" y="4410075"/>
          <p14:tracePt t="61578" x="3387725" y="4410075"/>
          <p14:tracePt t="61614" x="3397250" y="4402138"/>
          <p14:tracePt t="61719" x="3406775" y="4392613"/>
          <p14:tracePt t="61783" x="3424238" y="4392613"/>
          <p14:tracePt t="61798" x="3433763" y="4392613"/>
          <p14:tracePt t="61807" x="3443288" y="4383088"/>
          <p14:tracePt t="61825" x="3452813" y="4383088"/>
          <p14:tracePt t="61847" x="3470275" y="4365625"/>
          <p14:tracePt t="61862" x="3489325" y="4365625"/>
          <p14:tracePt t="61870" x="3506788" y="4365625"/>
          <p14:tracePt t="61879" x="3533775" y="4365625"/>
          <p14:tracePt t="61888" x="3562350" y="4365625"/>
          <p14:tracePt t="61896" x="3579813" y="4365625"/>
          <p14:tracePt t="61902" x="3635375" y="4365625"/>
          <p14:tracePt t="61912" x="3671888" y="4365625"/>
          <p14:tracePt t="61918" x="3725863" y="4365625"/>
          <p14:tracePt t="61929" x="3789363" y="4365625"/>
          <p14:tracePt t="61935" x="3862388" y="4365625"/>
          <p14:tracePt t="61946" x="3935413" y="4365625"/>
          <p14:tracePt t="61950" x="4008438" y="4365625"/>
          <p14:tracePt t="61962" x="4064000" y="4365625"/>
          <p14:tracePt t="61966" x="4119563" y="4365625"/>
          <p14:tracePt t="61977" x="4156075" y="4365625"/>
          <p14:tracePt t="61982" x="4183063" y="4365625"/>
          <p14:tracePt t="61994" x="4210050" y="4365625"/>
          <p14:tracePt t="61998" x="4229100" y="4365625"/>
          <p14:tracePt t="62006" x="4237038" y="4365625"/>
          <p14:tracePt t="62014" x="4256088" y="4365625"/>
          <p14:tracePt t="62031" x="4273550" y="4365625"/>
          <p14:tracePt t="62039" x="4283075" y="4365625"/>
          <p14:tracePt t="62047" x="4302125" y="4365625"/>
          <p14:tracePt t="62054" x="4329113" y="4365625"/>
          <p14:tracePt t="62062" x="4375150" y="4365625"/>
          <p14:tracePt t="62070" x="4402138" y="4365625"/>
          <p14:tracePt t="62078" x="4429125" y="4365625"/>
          <p14:tracePt t="62086" x="4465638" y="4365625"/>
          <p14:tracePt t="62095" x="4511675" y="4365625"/>
          <p14:tracePt t="62102" x="4538663" y="4365625"/>
          <p14:tracePt t="62111" x="4584700" y="4337050"/>
          <p14:tracePt t="62118" x="4611688" y="4337050"/>
          <p14:tracePt t="62128" x="4657725" y="4329113"/>
          <p14:tracePt t="62134" x="4675188" y="4329113"/>
          <p14:tracePt t="62144" x="4730750" y="4329113"/>
          <p14:tracePt t="62150" x="4757738" y="4329113"/>
          <p14:tracePt t="62161" x="4784725" y="4310063"/>
          <p14:tracePt t="62166" x="4830763" y="4310063"/>
          <p14:tracePt t="62177" x="4857750" y="4310063"/>
          <p14:tracePt t="62182" x="4886325" y="4310063"/>
          <p14:tracePt t="62194" x="4903788" y="4300538"/>
          <p14:tracePt t="62199" x="4913313" y="4300538"/>
          <p14:tracePt t="62206" x="4932363" y="4300538"/>
          <p14:tracePt t="62223" x="4959350" y="4300538"/>
          <p14:tracePt t="62238" x="4986338" y="4300538"/>
          <p14:tracePt t="62247" x="5013325" y="4300538"/>
          <p14:tracePt t="62254" x="5059363" y="4300538"/>
          <p14:tracePt t="62263" x="5078413" y="4300538"/>
          <p14:tracePt t="62270" x="5114925" y="4300538"/>
          <p14:tracePt t="62279" x="5141913" y="4300538"/>
          <p14:tracePt t="62286" x="5178425" y="4300538"/>
          <p14:tracePt t="62295" x="5205413" y="4300538"/>
          <p14:tracePt t="62311" x="5232400" y="4300538"/>
          <p14:tracePt t="62344" x="5251450" y="4300538"/>
          <p14:tracePt t="62366" x="5260975" y="4300538"/>
          <p14:tracePt t="62377" x="5278438" y="4300538"/>
          <p14:tracePt t="62382" x="5287963" y="4310063"/>
          <p14:tracePt t="62392" x="5297488" y="4310063"/>
          <p14:tracePt t="62398" x="5334000" y="4329113"/>
          <p14:tracePt t="62408" x="5341938" y="4329113"/>
          <p14:tracePt t="62415" x="5370513" y="4329113"/>
          <p14:tracePt t="62423" x="5397500" y="4337050"/>
          <p14:tracePt t="62430" x="5407025" y="4337050"/>
          <p14:tracePt t="62438" x="5434013" y="4346575"/>
          <p14:tracePt t="62446" x="5434013" y="4356100"/>
          <p14:tracePt t="62454" x="5461000" y="4356100"/>
          <p14:tracePt t="62463" x="5480050" y="4365625"/>
          <p14:tracePt t="62470" x="5487988" y="4365625"/>
          <p14:tracePt t="62535" x="5497513" y="4365625"/>
          <p14:tracePt t="62550" x="5507038" y="4365625"/>
          <p14:tracePt t="62561" x="5516563" y="4365625"/>
          <p14:tracePt t="62568" x="5524500" y="4365625"/>
          <p14:tracePt t="62647" x="5534025" y="4365625"/>
          <p14:tracePt t="62654" x="5543550" y="4365625"/>
          <p14:tracePt t="62662" x="5580063" y="4365625"/>
          <p14:tracePt t="62680" x="5589588" y="4365625"/>
          <p14:tracePt t="62686" x="5597525" y="4365625"/>
          <p14:tracePt t="62702" x="5616575" y="4365625"/>
          <p14:tracePt t="62734" x="5626100" y="4365625"/>
          <p14:tracePt t="62751" x="5643563" y="4365625"/>
          <p14:tracePt t="62761" x="5653088" y="4365625"/>
          <p14:tracePt t="62766" x="5662613" y="4365625"/>
          <p14:tracePt t="62779" x="5670550" y="4365625"/>
          <p14:tracePt t="62798" x="5689600" y="4365625"/>
          <p14:tracePt t="62977" x="5699125" y="4365625"/>
          <p14:tracePt t="63008" x="5716588" y="4365625"/>
          <p14:tracePt t="63025" x="5726113" y="4365625"/>
          <p14:tracePt t="63031" x="5735638" y="4365625"/>
          <p14:tracePt t="63038" x="5745163" y="4365625"/>
          <p14:tracePt t="63054" x="5762625" y="4365625"/>
          <p14:tracePt t="63438" x="5772150" y="4365625"/>
          <p14:tracePt t="63447" x="5762625" y="4292600"/>
          <p14:tracePt t="63455" x="5735638" y="4227513"/>
          <p14:tracePt t="63465" x="5653088" y="4054475"/>
          <p14:tracePt t="63470" x="5561013" y="3862388"/>
          <p14:tracePt t="63478" x="5351463" y="3589338"/>
          <p14:tracePt t="63486" x="5132388" y="3287713"/>
          <p14:tracePt t="63495" x="4830763" y="2940050"/>
          <p14:tracePt t="63502" x="4521200" y="2557463"/>
          <p14:tracePt t="63511" x="4219575" y="2200275"/>
          <p14:tracePt t="63518" x="3954463" y="1927225"/>
          <p14:tracePt t="63527" x="3835400" y="1798638"/>
          <p14:tracePt t="63534" x="3725863" y="1662113"/>
          <p14:tracePt t="63544" x="3662363" y="1579563"/>
          <p14:tracePt t="63550" x="3625850" y="1533525"/>
          <p14:tracePt t="63563" x="3598863" y="1470025"/>
          <p14:tracePt t="63569" x="3579813" y="1443038"/>
          <p14:tracePt t="63578" x="3570288" y="1433513"/>
          <p14:tracePt t="63622" x="3552825" y="1433513"/>
          <p14:tracePt t="63630" x="3543300" y="1433513"/>
          <p14:tracePt t="63654" x="3533775" y="1433513"/>
          <p14:tracePt t="63663" x="3525838" y="1433513"/>
          <p14:tracePt t="63702" x="3516313" y="1423988"/>
          <p14:tracePt t="63729" x="3516313" y="1416050"/>
          <p14:tracePt t="63735" x="3516313" y="1406525"/>
          <p14:tracePt t="63745" x="3516313" y="1397000"/>
          <p14:tracePt t="63766" x="3516313" y="1379538"/>
          <p14:tracePt t="63777" x="3516313" y="1370013"/>
          <p14:tracePt t="63838" x="3516313" y="1350963"/>
          <p14:tracePt t="63847" x="3516313" y="1343025"/>
          <p14:tracePt t="63854" x="3525838" y="1323975"/>
          <p14:tracePt t="63871" x="3525838" y="1306513"/>
          <p14:tracePt t="63879" x="3525838" y="1296988"/>
          <p14:tracePt t="63886" x="3525838" y="1270000"/>
          <p14:tracePt t="63896" x="3525838" y="1250950"/>
          <p14:tracePt t="63903" x="3516313" y="1241425"/>
          <p14:tracePt t="63912" x="3516313" y="1223963"/>
          <p14:tracePt t="63918" x="3516313" y="1214438"/>
          <p14:tracePt t="63947" x="3516313" y="1204913"/>
          <p14:tracePt t="63998" x="3516313" y="1196975"/>
          <p14:tracePt t="64009" x="3516313" y="1187450"/>
          <p14:tracePt t="64369" x="3533775" y="1187450"/>
          <p14:tracePt t="64383" x="3570288" y="1187450"/>
          <p14:tracePt t="64394" x="3662363" y="1187450"/>
          <p14:tracePt t="64399" x="3789363" y="1204913"/>
          <p14:tracePt t="64407" x="3954463" y="1233488"/>
          <p14:tracePt t="64414" x="4137025" y="1287463"/>
          <p14:tracePt t="64422" x="4365625" y="1296988"/>
          <p14:tracePt t="64432" x="4794250" y="1343025"/>
          <p14:tracePt t="64438" x="5151438" y="1406525"/>
          <p14:tracePt t="64448" x="5480050" y="1470025"/>
          <p14:tracePt t="64454" x="5662613" y="1479550"/>
          <p14:tracePt t="64464" x="5753100" y="1479550"/>
          <p14:tracePt t="64471" x="5789613" y="1479550"/>
          <p14:tracePt t="64479" x="5799138" y="1479550"/>
          <p14:tracePt t="64544" x="5808663" y="1479550"/>
          <p14:tracePt t="64550" x="5826125" y="1479550"/>
          <p14:tracePt t="64561" x="5845175" y="1479550"/>
          <p14:tracePt t="64566" x="5862638" y="1479550"/>
          <p14:tracePt t="64582" x="5899150" y="1479550"/>
          <p14:tracePt t="64584" x="5918200" y="1470025"/>
          <p14:tracePt t="64592" x="5945188" y="1470025"/>
          <p14:tracePt t="64598" x="5991225" y="1460500"/>
          <p14:tracePt t="64607" x="6018213" y="1443038"/>
          <p14:tracePt t="64614" x="6027738" y="1443038"/>
          <p14:tracePt t="64622" x="6037263" y="1443038"/>
          <p14:tracePt t="64630" x="6045200" y="1433513"/>
          <p14:tracePt t="64647" x="6054725" y="1416050"/>
          <p14:tracePt t="64654" x="6073775" y="1406525"/>
          <p14:tracePt t="64666" x="6091238" y="1387475"/>
          <p14:tracePt t="64670" x="6100763" y="1379538"/>
          <p14:tracePt t="64682" x="6118225" y="1370013"/>
          <p14:tracePt t="64686" x="6154738" y="1370013"/>
          <p14:tracePt t="64695" x="6200775" y="1360488"/>
          <p14:tracePt t="64702" x="6237288" y="1360488"/>
          <p14:tracePt t="64712" x="6273800" y="1360488"/>
          <p14:tracePt t="64718" x="6300788" y="1343025"/>
          <p14:tracePt t="64728" x="6319838" y="1333500"/>
          <p14:tracePt t="64734" x="6329363" y="1333500"/>
          <p14:tracePt t="64746" x="6346825" y="1314450"/>
          <p14:tracePt t="64762" x="6356350" y="1306513"/>
          <p14:tracePt t="64779" x="6365875" y="1306513"/>
          <p14:tracePt t="64793" x="6373813" y="1306513"/>
          <p14:tracePt t="64798" x="6392863" y="1287463"/>
          <p14:tracePt t="64807" x="6402388" y="1287463"/>
          <p14:tracePt t="64814" x="6419850" y="1287463"/>
          <p14:tracePt t="64822" x="6429375" y="1287463"/>
          <p14:tracePt t="64830" x="6475413" y="1287463"/>
          <p14:tracePt t="64838" x="6548438" y="1277938"/>
          <p14:tracePt t="64847" x="6784975" y="1223963"/>
          <p14:tracePt t="64854" x="6967538" y="1196975"/>
          <p14:tracePt t="64864" x="7178675" y="1141413"/>
          <p14:tracePt t="64870" x="7361238" y="1131888"/>
          <p14:tracePt t="64879" x="7534275" y="1050925"/>
          <p14:tracePt t="64886" x="7716838" y="1004888"/>
          <p14:tracePt t="64895" x="7908925" y="939800"/>
          <p14:tracePt t="64902" x="8118475" y="912813"/>
          <p14:tracePt t="64911" x="8301038" y="895350"/>
          <p14:tracePt t="64919" x="8475663" y="822325"/>
          <p14:tracePt t="64928" x="8602663" y="803275"/>
          <p14:tracePt t="64934" x="8648700" y="785813"/>
          <p14:tracePt t="64947" x="8675688" y="776288"/>
          <p14:tracePt t="64952" x="8694738" y="776288"/>
          <p14:tracePt t="64961" x="8702675" y="776288"/>
          <p14:tracePt t="64993" x="8685213" y="776288"/>
          <p14:tracePt t="64998" x="8648700" y="803275"/>
          <p14:tracePt t="65009" x="8648700" y="812800"/>
          <p14:tracePt t="65015" x="8612188" y="849313"/>
          <p14:tracePt t="65022" x="8575675" y="895350"/>
          <p14:tracePt t="65030" x="8575675" y="912813"/>
          <p14:tracePt t="65038" x="8548688" y="939800"/>
          <p14:tracePt t="65046" x="8529638" y="976313"/>
          <p14:tracePt t="65055" x="8520113" y="1004888"/>
          <p14:tracePt t="65064" x="8493125" y="1022350"/>
          <p14:tracePt t="65070" x="8466138" y="1058863"/>
          <p14:tracePt t="65079" x="8366125" y="1095375"/>
          <p14:tracePt t="65087" x="8274050" y="1123950"/>
          <p14:tracePt t="65095" x="7935913" y="1141413"/>
          <p14:tracePt t="65102" x="7808913" y="1168400"/>
          <p14:tracePt t="65113" x="7662863" y="1187450"/>
          <p14:tracePt t="65119" x="7507288" y="1214438"/>
          <p14:tracePt t="65129" x="7470775" y="1233488"/>
          <p14:tracePt t="65134" x="7451725" y="1233488"/>
          <p14:tracePt t="65144" x="7434263" y="1250950"/>
          <p14:tracePt t="65246" x="7397750" y="1260475"/>
          <p14:tracePt t="65254" x="7305675" y="1260475"/>
          <p14:tracePt t="65263" x="7223125" y="1260475"/>
          <p14:tracePt t="65270" x="7186613" y="1260475"/>
          <p14:tracePt t="65279" x="7169150" y="1260475"/>
          <p14:tracePt t="65286" x="7150100" y="1260475"/>
          <p14:tracePt t="65302" x="7142163" y="1260475"/>
          <p14:tracePt t="65351" x="7142163" y="1250950"/>
          <p14:tracePt t="65360" x="7150100" y="1250950"/>
          <p14:tracePt t="65369" x="7159625" y="1250950"/>
          <p14:tracePt t="65377" x="7169150" y="1241425"/>
          <p14:tracePt t="65393" x="7178675" y="1233488"/>
          <p14:tracePt t="65399" x="7178675" y="1223963"/>
          <p14:tracePt t="65414" x="7186613" y="1223963"/>
          <p14:tracePt t="65422" x="7196138" y="1214438"/>
          <p14:tracePt t="65438" x="7205663" y="1214438"/>
          <p14:tracePt t="65454" x="7223125" y="1214438"/>
          <p14:tracePt t="65463" x="7232650" y="1204913"/>
          <p14:tracePt t="65606" x="7223125" y="1204913"/>
          <p14:tracePt t="65614" x="7205663" y="1214438"/>
          <p14:tracePt t="65622" x="7169150" y="1233488"/>
          <p14:tracePt t="65630" x="7142163" y="1233488"/>
          <p14:tracePt t="65638" x="7059613" y="1241425"/>
          <p14:tracePt t="65646" x="6667500" y="1287463"/>
          <p14:tracePt t="65654" x="6073775" y="1287463"/>
          <p14:tracePt t="65662" x="5699125" y="1287463"/>
          <p14:tracePt t="65670" x="5397500" y="1287463"/>
          <p14:tracePt t="65681" x="5132388" y="1287463"/>
          <p14:tracePt t="65686" x="4903788" y="1287463"/>
          <p14:tracePt t="65696" x="4648200" y="1287463"/>
          <p14:tracePt t="65702" x="4465638" y="1287463"/>
          <p14:tracePt t="65712" x="4338638" y="1287463"/>
          <p14:tracePt t="65718" x="4292600" y="1287463"/>
          <p14:tracePt t="65730" x="4265613" y="1277938"/>
          <p14:tracePt t="65807" x="4256088" y="1277938"/>
          <p14:tracePt t="65814" x="4192588" y="1277938"/>
          <p14:tracePt t="65822" x="4100513" y="1277938"/>
          <p14:tracePt t="65830" x="4008438" y="1233488"/>
          <p14:tracePt t="65838" x="3917950" y="1233488"/>
          <p14:tracePt t="65847" x="3817938" y="1204913"/>
          <p14:tracePt t="65854" x="3725863" y="1204913"/>
          <p14:tracePt t="65864" x="3652838" y="1204913"/>
          <p14:tracePt t="65872" x="3635375" y="1204913"/>
          <p14:tracePt t="65880" x="3625850" y="1204913"/>
          <p14:tracePt t="65951" x="3616325" y="1196975"/>
          <p14:tracePt t="65982" x="3616325" y="1187450"/>
          <p14:tracePt t="66006" x="3616325" y="1177925"/>
          <p14:tracePt t="66038" x="3616325" y="1168400"/>
          <p14:tracePt t="66046" x="3616325" y="1160463"/>
          <p14:tracePt t="66063" x="3616325" y="1141413"/>
          <p14:tracePt t="66071" x="3616325" y="1131888"/>
          <p14:tracePt t="66081" x="3616325" y="1114425"/>
          <p14:tracePt t="66086" x="3616325" y="1104900"/>
          <p14:tracePt t="66102" x="3616325" y="1095375"/>
          <p14:tracePt t="66119" x="3616325" y="1087438"/>
          <p14:tracePt t="66150" x="3606800" y="1077913"/>
          <p14:tracePt t="66166" x="3589338" y="1058863"/>
          <p14:tracePt t="66192" x="3579813" y="1058863"/>
          <p14:tracePt t="66230" x="3562350" y="1058863"/>
          <p14:tracePt t="66254" x="3552825" y="1058863"/>
          <p14:tracePt t="66271" x="3543300" y="1058863"/>
          <p14:tracePt t="66278" x="3533775" y="1058863"/>
          <p14:tracePt t="66295" x="3525838" y="1068388"/>
          <p14:tracePt t="66454" x="3525838" y="1058863"/>
          <p14:tracePt t="66480" x="3525838" y="1041400"/>
          <p14:tracePt t="66947" x="3552825" y="1031875"/>
          <p14:tracePt t="66951" x="3643313" y="1031875"/>
          <p14:tracePt t="66962" x="3735388" y="1031875"/>
          <p14:tracePt t="66966" x="4237038" y="1031875"/>
          <p14:tracePt t="66978" x="4411663" y="1041400"/>
          <p14:tracePt t="66982" x="4584700" y="1087438"/>
          <p14:tracePt t="66994" x="4830763" y="1087438"/>
          <p14:tracePt t="66998" x="5151438" y="1123950"/>
          <p14:tracePt t="67006" x="5414963" y="1123950"/>
          <p14:tracePt t="67014" x="5634038" y="1123950"/>
          <p14:tracePt t="67022" x="5835650" y="1123950"/>
          <p14:tracePt t="67030" x="5964238" y="1123950"/>
          <p14:tracePt t="67038" x="6073775" y="1123950"/>
          <p14:tracePt t="67048" x="6164263" y="1123950"/>
          <p14:tracePt t="67054" x="6219825" y="1123950"/>
          <p14:tracePt t="67063" x="6227763" y="1123950"/>
          <p14:tracePt t="67070" x="6246813" y="1123950"/>
          <p14:tracePt t="67117" x="6256338" y="1123950"/>
          <p14:tracePt t="67126" x="6283325" y="1123950"/>
          <p14:tracePt t="67134" x="6337300" y="1123950"/>
          <p14:tracePt t="67143" x="6410325" y="1123950"/>
          <p14:tracePt t="67150" x="6502400" y="1123950"/>
          <p14:tracePt t="67160" x="6594475" y="1123950"/>
          <p14:tracePt t="67166" x="6667500" y="1123950"/>
          <p14:tracePt t="67178" x="6711950" y="1123950"/>
          <p14:tracePt t="67182" x="6740525" y="1123950"/>
          <p14:tracePt t="67192" x="6748463" y="1123950"/>
          <p14:tracePt t="67199" x="6777038" y="1123950"/>
          <p14:tracePt t="67207" x="6794500" y="1123950"/>
          <p14:tracePt t="67215" x="6813550" y="1104900"/>
          <p14:tracePt t="67318" x="6821488" y="1095375"/>
          <p14:tracePt t="67327" x="6821488" y="1087438"/>
          <p14:tracePt t="67334" x="6831013" y="1077913"/>
          <p14:tracePt t="67359" x="6850063" y="1068388"/>
          <p14:tracePt t="67382" x="6867525" y="1050925"/>
          <p14:tracePt t="67393" x="6923088" y="1050925"/>
          <p14:tracePt t="67399" x="7013575" y="1050925"/>
          <p14:tracePt t="67406" x="7105650" y="1050925"/>
          <p14:tracePt t="67415" x="7205663" y="1050925"/>
          <p14:tracePt t="67422" x="7296150" y="1050925"/>
          <p14:tracePt t="67430" x="7351713" y="1050925"/>
          <p14:tracePt t="67438" x="7388225" y="1050925"/>
          <p14:tracePt t="67446" x="7397750" y="1050925"/>
          <p14:tracePt t="67527" x="7388225" y="1050925"/>
          <p14:tracePt t="67551" x="7378700" y="1050925"/>
          <p14:tracePt t="67582" x="7370763" y="1050925"/>
          <p14:tracePt t="67745" x="7361238" y="1050925"/>
          <p14:tracePt t="67750" x="7342188" y="1050925"/>
          <p14:tracePt t="67761" x="7334250" y="1050925"/>
          <p14:tracePt t="67766" x="7315200" y="1050925"/>
          <p14:tracePt t="67777" x="7305675" y="1050925"/>
          <p14:tracePt t="67782" x="7288213" y="1050925"/>
          <p14:tracePt t="67794" x="7232650" y="1050925"/>
          <p14:tracePt t="67798" x="7196138" y="1050925"/>
          <p14:tracePt t="67806" x="7169150" y="1050925"/>
          <p14:tracePt t="67814" x="7159625" y="1050925"/>
          <p14:tracePt t="67822" x="7150100" y="1050925"/>
          <p14:tracePt t="68046" x="7150100" y="1058863"/>
          <p14:tracePt t="68054" x="7150100" y="1077913"/>
          <p14:tracePt t="68063" x="7150100" y="1095375"/>
          <p14:tracePt t="68070" x="7132638" y="1123950"/>
          <p14:tracePt t="68080" x="7132638" y="1168400"/>
          <p14:tracePt t="68086" x="7132638" y="1223963"/>
          <p14:tracePt t="68097" x="7132638" y="1277938"/>
          <p14:tracePt t="68102" x="7123113" y="1350963"/>
          <p14:tracePt t="68113" x="7077075" y="1433513"/>
          <p14:tracePt t="68119" x="7077075" y="1525588"/>
          <p14:tracePt t="68128" x="7069138" y="1625600"/>
          <p14:tracePt t="68134" x="7050088" y="1716088"/>
          <p14:tracePt t="68145" x="7040563" y="1808163"/>
          <p14:tracePt t="68150" x="7040563" y="1898650"/>
          <p14:tracePt t="68162" x="7040563" y="2127250"/>
          <p14:tracePt t="68166" x="7013575" y="2255838"/>
          <p14:tracePt t="68178" x="7013575" y="2382838"/>
          <p14:tracePt t="68183" x="7013575" y="2528888"/>
          <p14:tracePt t="68192" x="7013575" y="2693988"/>
          <p14:tracePt t="68198" x="6996113" y="2840038"/>
          <p14:tracePt t="68207" x="6967538" y="2949575"/>
          <p14:tracePt t="68214" x="6923088" y="3086100"/>
          <p14:tracePt t="68222" x="6877050" y="3187700"/>
          <p14:tracePt t="68231" x="6877050" y="3297238"/>
          <p14:tracePt t="68238" x="6867525" y="3370263"/>
          <p14:tracePt t="68246" x="6840538" y="3451225"/>
          <p14:tracePt t="68255" x="6831013" y="3543300"/>
          <p14:tracePt t="68263" x="6804025" y="3606800"/>
          <p14:tracePt t="68270" x="6794500" y="3679825"/>
          <p14:tracePt t="68280" x="6767513" y="3762375"/>
          <p14:tracePt t="68286" x="6757988" y="3789363"/>
          <p14:tracePt t="68295" x="6731000" y="3852863"/>
          <p14:tracePt t="68302" x="6694488" y="3917950"/>
          <p14:tracePt t="68312" x="6684963" y="3935413"/>
          <p14:tracePt t="68318" x="6648450" y="3990975"/>
          <p14:tracePt t="68328" x="6638925" y="4037013"/>
          <p14:tracePt t="68334" x="6621463" y="4064000"/>
          <p14:tracePt t="68345" x="6621463" y="4090988"/>
          <p14:tracePt t="68350" x="6584950" y="4137025"/>
          <p14:tracePt t="68362" x="6584950" y="4164013"/>
          <p14:tracePt t="68368" x="6557963" y="4210050"/>
          <p14:tracePt t="68377" x="6548438" y="4273550"/>
          <p14:tracePt t="68382" x="6548438" y="4300538"/>
          <p14:tracePt t="68394" x="6548438" y="4329113"/>
          <p14:tracePt t="68398" x="6548438" y="4373563"/>
          <p14:tracePt t="68406" x="6548438" y="4402138"/>
          <p14:tracePt t="68414" x="6548438" y="4410075"/>
          <p14:tracePt t="68422" x="6548438" y="4419600"/>
          <p14:tracePt t="68502" x="6548438" y="4429125"/>
          <p14:tracePt t="68535" x="6565900" y="4429125"/>
          <p14:tracePt t="68544" x="6575425" y="4429125"/>
          <p14:tracePt t="68566" x="6584950" y="4429125"/>
          <p14:tracePt t="68582" x="6584950" y="4419600"/>
          <p14:tracePt t="68622" x="6594475" y="4419600"/>
          <p14:tracePt t="68638" x="6602413" y="4410075"/>
          <p14:tracePt t="68678" x="6611938" y="4392613"/>
          <p14:tracePt t="68687" x="6621463" y="4383088"/>
          <p14:tracePt t="68712" x="6630988" y="4373563"/>
          <p14:tracePt t="68734" x="6630988" y="4365625"/>
          <p14:tracePt t="68847" x="6630988" y="4356100"/>
          <p14:tracePt t="69662" x="6565900" y="4337050"/>
          <p14:tracePt t="69670" x="6492875" y="4337050"/>
          <p14:tracePt t="69680" x="6429375" y="4346575"/>
          <p14:tracePt t="69686" x="6337300" y="4373563"/>
          <p14:tracePt t="69696" x="6183313" y="4419600"/>
          <p14:tracePt t="69702" x="6073775" y="4456113"/>
          <p14:tracePt t="69713" x="5908675" y="4475163"/>
          <p14:tracePt t="69718" x="5789613" y="4502150"/>
          <p14:tracePt t="69729" x="5699125" y="4548188"/>
          <p14:tracePt t="69734" x="5580063" y="4556125"/>
          <p14:tracePt t="69745" x="5451475" y="4584700"/>
          <p14:tracePt t="69750" x="5287963" y="4629150"/>
          <p14:tracePt t="69762" x="5159375" y="4629150"/>
          <p14:tracePt t="69766" x="5013325" y="4648200"/>
          <p14:tracePt t="69777" x="4876800" y="4675188"/>
          <p14:tracePt t="69782" x="4784725" y="4694238"/>
          <p14:tracePt t="69793" x="4694238" y="4694238"/>
          <p14:tracePt t="69799" x="4594225" y="4721225"/>
          <p14:tracePt t="69807" x="4484688" y="4730750"/>
          <p14:tracePt t="69815" x="4338638" y="4730750"/>
          <p14:tracePt t="69822" x="4229100" y="4757738"/>
          <p14:tracePt t="69831" x="4083050" y="4775200"/>
          <p14:tracePt t="69838" x="3944938" y="4803775"/>
          <p14:tracePt t="69847" x="3817938" y="4821238"/>
          <p14:tracePt t="69854" x="3708400" y="4848225"/>
          <p14:tracePt t="69863" x="3616325" y="4848225"/>
          <p14:tracePt t="69870" x="3479800" y="4903788"/>
          <p14:tracePt t="69880" x="3387725" y="4922838"/>
          <p14:tracePt t="69886" x="3324225" y="4940300"/>
          <p14:tracePt t="69894" x="3241675" y="4967288"/>
          <p14:tracePt t="69902" x="3205163" y="4967288"/>
          <p14:tracePt t="69911" x="3151188" y="4986338"/>
          <p14:tracePt t="69918" x="3068638" y="5022850"/>
          <p14:tracePt t="69931" x="3022600" y="5022850"/>
          <p14:tracePt t="69947" x="2968625" y="5022850"/>
          <p14:tracePt t="69950" x="2903538" y="4995863"/>
          <p14:tracePt t="69962" x="2886075" y="4976813"/>
          <p14:tracePt t="69966" x="2867025" y="4976813"/>
          <p14:tracePt t="69977" x="2859088" y="4967288"/>
          <p14:tracePt t="69998" x="2849563" y="4940300"/>
          <p14:tracePt t="70006" x="2840038" y="4930775"/>
          <p14:tracePt t="70015" x="2813050" y="4922838"/>
          <p14:tracePt t="70022" x="2803525" y="4913313"/>
          <p14:tracePt t="70031" x="2786063" y="4913313"/>
          <p14:tracePt t="70039" x="2767013" y="4903788"/>
          <p14:tracePt t="70048" x="2740025" y="4903788"/>
          <p14:tracePt t="70055" x="2713038" y="4884738"/>
          <p14:tracePt t="70063" x="2703513" y="4884738"/>
          <p14:tracePt t="70070" x="2684463" y="4876800"/>
          <p14:tracePt t="70113" x="2676525" y="4867275"/>
          <p14:tracePt t="70766" x="2684463" y="4857750"/>
          <p14:tracePt t="70799" x="2693988" y="4857750"/>
          <p14:tracePt t="70814" x="2703513" y="4857750"/>
          <p14:tracePt t="70822" x="2713038" y="4857750"/>
          <p14:tracePt t="70830" x="2757488" y="4884738"/>
          <p14:tracePt t="70838" x="2767013" y="4884738"/>
          <p14:tracePt t="70846" x="2822575" y="4913313"/>
          <p14:tracePt t="70854" x="2849563" y="4930775"/>
          <p14:tracePt t="70863" x="2913063" y="4959350"/>
          <p14:tracePt t="70871" x="2940050" y="4959350"/>
          <p14:tracePt t="70880" x="2968625" y="4976813"/>
          <p14:tracePt t="70886" x="2995613" y="4976813"/>
          <p14:tracePt t="70895" x="3013075" y="4976813"/>
          <p14:tracePt t="70902" x="3022600" y="4976813"/>
          <p14:tracePt t="70912" x="3041650" y="4976813"/>
          <p14:tracePt t="70918" x="3049588" y="4976813"/>
          <p14:tracePt t="70929" x="3078163" y="4986338"/>
          <p14:tracePt t="70944" x="3095625" y="4986338"/>
          <p14:tracePt t="70976" x="3095625" y="4995863"/>
          <p14:tracePt t="70998" x="3105150" y="5003800"/>
          <p14:tracePt t="71014" x="3114675" y="5003800"/>
          <p14:tracePt t="71022" x="3122613" y="5003800"/>
          <p14:tracePt t="71030" x="3141663" y="5003800"/>
          <p14:tracePt t="71046" x="3159125" y="5003800"/>
          <p14:tracePt t="71054" x="3168650" y="5003800"/>
          <p14:tracePt t="71078" x="3187700" y="5003800"/>
          <p14:tracePt t="71086" x="3195638" y="5003800"/>
          <p14:tracePt t="71095" x="3205163" y="5003800"/>
          <p14:tracePt t="71102" x="3232150" y="5013325"/>
          <p14:tracePt t="71111" x="3251200" y="5013325"/>
          <p14:tracePt t="71118" x="3278188" y="5032375"/>
          <p14:tracePt t="71128" x="3306763" y="5032375"/>
          <p14:tracePt t="71134" x="3324225" y="5032375"/>
          <p14:tracePt t="71144" x="3360738" y="5040313"/>
          <p14:tracePt t="71167" x="3379788" y="5040313"/>
          <p14:tracePt t="71222" x="3387725" y="5040313"/>
          <p14:tracePt t="71470" x="3406775" y="5040313"/>
          <p14:tracePt t="71486" x="3416300" y="5040313"/>
          <p14:tracePt t="71497" x="3452813" y="5040313"/>
          <p14:tracePt t="71502" x="3470275" y="5040313"/>
          <p14:tracePt t="71512" x="3497263" y="5040313"/>
          <p14:tracePt t="71519" x="3525838" y="5040313"/>
          <p14:tracePt t="71529" x="3579813" y="5040313"/>
          <p14:tracePt t="71535" x="3652838" y="5040313"/>
          <p14:tracePt t="71545" x="3744913" y="5040313"/>
          <p14:tracePt t="71550" x="3835400" y="5040313"/>
          <p14:tracePt t="71562" x="3927475" y="5040313"/>
          <p14:tracePt t="71566" x="4027488" y="5040313"/>
          <p14:tracePt t="71578" x="4119563" y="5040313"/>
          <p14:tracePt t="71582" x="4210050" y="5040313"/>
          <p14:tracePt t="71593" x="4302125" y="5040313"/>
          <p14:tracePt t="71598" x="4356100" y="5040313"/>
          <p14:tracePt t="71612" x="4383088" y="5040313"/>
          <p14:tracePt t="71617" x="4402138" y="5040313"/>
          <p14:tracePt t="71622" x="4411663" y="5040313"/>
          <p14:tracePt t="71695" x="4448175" y="5040313"/>
          <p14:tracePt t="71702" x="4475163" y="5040313"/>
          <p14:tracePt t="71710" x="4529138" y="5068888"/>
          <p14:tracePt t="71718" x="4565650" y="5076825"/>
          <p14:tracePt t="71729" x="4594225" y="5076825"/>
          <p14:tracePt t="71734" x="4621213" y="5076825"/>
          <p14:tracePt t="71746" x="4638675" y="5076825"/>
          <p14:tracePt t="71750" x="4657725" y="5076825"/>
          <p14:tracePt t="71764" x="4675188" y="5076825"/>
          <p14:tracePt t="71778" x="4694238" y="5076825"/>
          <p14:tracePt t="71782" x="4703763" y="5076825"/>
          <p14:tracePt t="71862" x="4703763" y="5059363"/>
          <p14:tracePt t="71879" x="4711700" y="5049838"/>
          <p14:tracePt t="71926" x="4711700" y="5032375"/>
          <p14:tracePt t="71944" x="4721225" y="5013325"/>
          <p14:tracePt t="71950" x="4721225" y="5003800"/>
          <p14:tracePt t="71977" x="4730750" y="4986338"/>
          <p14:tracePt t="71983" x="4748213" y="4967288"/>
          <p14:tracePt t="71998" x="4757738" y="4959350"/>
          <p14:tracePt t="72014" x="4776788" y="4940300"/>
          <p14:tracePt t="72022" x="4784725" y="4930775"/>
          <p14:tracePt t="72054" x="4803775" y="4913313"/>
          <p14:tracePt t="72134" x="4813300" y="4903788"/>
          <p14:tracePt t="72934" x="4821238" y="4894263"/>
          <p14:tracePt t="72948" x="4849813" y="4894263"/>
          <p14:tracePt t="72951" x="4867275" y="4894263"/>
          <p14:tracePt t="72962" x="4922838" y="4903788"/>
          <p14:tracePt t="72967" x="4968875" y="4922838"/>
          <p14:tracePt t="72979" x="4986338" y="4922838"/>
          <p14:tracePt t="72982" x="4995863" y="4922838"/>
          <p14:tracePt t="73070" x="5032375" y="4922838"/>
          <p14:tracePt t="73086" x="5059363" y="4922838"/>
          <p14:tracePt t="73095" x="5095875" y="4922838"/>
          <p14:tracePt t="73102" x="5141913" y="4922838"/>
          <p14:tracePt t="73112" x="5178425" y="4922838"/>
          <p14:tracePt t="73118" x="5214938" y="4922838"/>
          <p14:tracePt t="73135" x="5224463" y="4903788"/>
          <p14:tracePt t="73518" x="5232400" y="4903788"/>
          <p14:tracePt t="73534" x="5268913" y="4903788"/>
          <p14:tracePt t="73544" x="5305425" y="4922838"/>
          <p14:tracePt t="73550" x="5334000" y="4922838"/>
          <p14:tracePt t="73561" x="5351463" y="4930775"/>
          <p14:tracePt t="73566" x="5378450" y="4930775"/>
          <p14:tracePt t="73577" x="5451475" y="4930775"/>
          <p14:tracePt t="73582" x="5516563" y="4959350"/>
          <p14:tracePt t="73592" x="5570538" y="4967288"/>
          <p14:tracePt t="73598" x="5626100" y="4967288"/>
          <p14:tracePt t="73607" x="5670550" y="4976813"/>
          <p14:tracePt t="73616" x="5689600" y="4986338"/>
          <p14:tracePt t="73622" x="5708650" y="4986338"/>
          <p14:tracePt t="73663" x="5716588" y="4995863"/>
          <p14:tracePt t="74247" x="5745163" y="4995863"/>
          <p14:tracePt t="74254" x="5781675" y="4995863"/>
          <p14:tracePt t="74262" x="5835650" y="4995863"/>
          <p14:tracePt t="74270" x="5981700" y="4995863"/>
          <p14:tracePt t="74279" x="6073775" y="4995863"/>
          <p14:tracePt t="74286" x="6200775" y="4995863"/>
          <p14:tracePt t="74296" x="6310313" y="4995863"/>
          <p14:tracePt t="74302" x="6356350" y="4995863"/>
          <p14:tracePt t="74311" x="6383338" y="4995863"/>
          <p14:tracePt t="74614" x="6402388" y="4986338"/>
          <p14:tracePt t="74622" x="6410325" y="4986338"/>
          <p14:tracePt t="74638" x="6410325" y="4976813"/>
          <p14:tracePt t="75670" x="6410325" y="4922838"/>
          <p14:tracePt t="75679" x="6410325" y="4848225"/>
          <p14:tracePt t="75686" x="6365875" y="4803775"/>
          <p14:tracePt t="75695" x="6319838" y="4738688"/>
          <p14:tracePt t="75702" x="6237288" y="4648200"/>
          <p14:tracePt t="75712" x="6154738" y="4565650"/>
          <p14:tracePt t="75718" x="6073775" y="4492625"/>
          <p14:tracePt t="75730" x="6018213" y="4410075"/>
          <p14:tracePt t="75734" x="5964238" y="4373563"/>
          <p14:tracePt t="75745" x="5954713" y="4356100"/>
          <p14:tracePt t="75750" x="5954713" y="4337050"/>
          <p14:tracePt t="75762" x="5935663" y="4319588"/>
          <p14:tracePt t="75766" x="5927725" y="4292600"/>
          <p14:tracePt t="75778" x="5908675" y="4264025"/>
          <p14:tracePt t="75782" x="5899150" y="4246563"/>
          <p14:tracePt t="75792" x="5862638" y="4200525"/>
          <p14:tracePt t="75799" x="5799138" y="4154488"/>
          <p14:tracePt t="75809" x="5716588" y="4090988"/>
          <p14:tracePt t="75815" x="5634038" y="4044950"/>
          <p14:tracePt t="75822" x="5570538" y="4008438"/>
          <p14:tracePt t="75830" x="5524500" y="3990975"/>
          <p14:tracePt t="75838" x="5497513" y="3981450"/>
          <p14:tracePt t="75848" x="5407025" y="3927475"/>
          <p14:tracePt t="75854" x="5324475" y="3898900"/>
          <p14:tracePt t="75863" x="5251450" y="3862388"/>
          <p14:tracePt t="75870" x="5214938" y="3852863"/>
          <p14:tracePt t="75879" x="5178425" y="3825875"/>
          <p14:tracePt t="75886" x="5141913" y="3825875"/>
          <p14:tracePt t="75895" x="5105400" y="3816350"/>
          <p14:tracePt t="75901" x="5059363" y="3798888"/>
          <p14:tracePt t="75911" x="5032375" y="3798888"/>
          <p14:tracePt t="75917" x="4995863" y="3771900"/>
          <p14:tracePt t="75927" x="4968875" y="3771900"/>
          <p14:tracePt t="75934" x="4913313" y="3752850"/>
          <p14:tracePt t="75943" x="4867275" y="3725863"/>
          <p14:tracePt t="75962" x="4684713" y="3643313"/>
          <p14:tracePt t="75965" x="4584700" y="3606800"/>
          <p14:tracePt t="75975" x="4511675" y="3579813"/>
          <p14:tracePt t="75981" x="4411663" y="3560763"/>
          <p14:tracePt t="75989" x="4283075" y="3524250"/>
          <p14:tracePt t="75997" x="4219575" y="3497263"/>
          <p14:tracePt t="76005" x="4192588" y="3497263"/>
          <p14:tracePt t="76013" x="4173538" y="3487738"/>
          <p14:tracePt t="76086" x="4164013" y="3479800"/>
          <p14:tracePt t="76439" x="4173538" y="3470275"/>
          <p14:tracePt t="76446" x="4183063" y="3470275"/>
          <p14:tracePt t="76454" x="4200525" y="3470275"/>
          <p14:tracePt t="76463" x="4210050" y="3470275"/>
          <p14:tracePt t="76470" x="4219575" y="3470275"/>
          <p14:tracePt t="76495" x="4229100" y="3470275"/>
          <p14:tracePt t="76598" x="4246563" y="3470275"/>
          <p14:tracePt t="76613" x="4256088" y="3470275"/>
          <p14:tracePt t="76630" x="4273550" y="3470275"/>
          <p14:tracePt t="76638" x="4283075" y="3470275"/>
          <p14:tracePt t="76645" x="4302125" y="3470275"/>
          <p14:tracePt t="76654" x="4319588" y="3470275"/>
          <p14:tracePt t="76662" x="4356100" y="3470275"/>
          <p14:tracePt t="76670" x="4365625" y="3470275"/>
          <p14:tracePt t="76678" x="4402138" y="3470275"/>
          <p14:tracePt t="76686" x="4438650" y="3470275"/>
          <p14:tracePt t="76694" x="4465638" y="3470275"/>
          <p14:tracePt t="76702" x="4502150" y="3470275"/>
          <p14:tracePt t="76711" x="4538663" y="3470275"/>
          <p14:tracePt t="76718" x="4565650" y="3470275"/>
          <p14:tracePt t="76727" x="4594225" y="3470275"/>
          <p14:tracePt t="76734" x="4648200" y="3470275"/>
          <p14:tracePt t="76745" x="4684713" y="3470275"/>
          <p14:tracePt t="76750" x="4711700" y="3470275"/>
          <p14:tracePt t="76760" x="4767263" y="3470275"/>
          <p14:tracePt t="76766" x="4803775" y="3470275"/>
          <p14:tracePt t="76778" x="4830763" y="3470275"/>
          <p14:tracePt t="76782" x="4867275" y="3470275"/>
          <p14:tracePt t="76794" x="4922838" y="3470275"/>
          <p14:tracePt t="76798" x="4932363" y="3470275"/>
          <p14:tracePt t="76806" x="4959350" y="3470275"/>
          <p14:tracePt t="76815" x="4976813" y="3470275"/>
          <p14:tracePt t="76822" x="5013325" y="3470275"/>
          <p14:tracePt t="76830" x="5032375" y="3470275"/>
          <p14:tracePt t="76855" x="5049838" y="3470275"/>
          <p14:tracePt t="76863" x="5059363" y="3470275"/>
          <p14:tracePt t="76870" x="5078413" y="3470275"/>
          <p14:tracePt t="76879" x="5086350" y="3470275"/>
          <p14:tracePt t="76887" x="5114925" y="3470275"/>
          <p14:tracePt t="76895" x="5141913" y="3470275"/>
          <p14:tracePt t="76902" x="5159375" y="3470275"/>
          <p14:tracePt t="76912" x="5187950" y="3470275"/>
          <p14:tracePt t="76919" x="5195888" y="3470275"/>
          <p14:tracePt t="76928" x="5224463" y="3470275"/>
          <p14:tracePt t="76946" x="5278438" y="3470275"/>
          <p14:tracePt t="76950" x="5305425" y="3470275"/>
          <p14:tracePt t="76961" x="5351463" y="3470275"/>
          <p14:tracePt t="76966" x="5407025" y="3470275"/>
          <p14:tracePt t="76976" x="5480050" y="3470275"/>
          <p14:tracePt t="76982" x="5553075" y="3470275"/>
          <p14:tracePt t="76990" x="5626100" y="3470275"/>
          <p14:tracePt t="76998" x="5716588" y="3470275"/>
          <p14:tracePt t="77006" x="5772150" y="3470275"/>
          <p14:tracePt t="77014" x="5818188" y="3470275"/>
          <p14:tracePt t="77022" x="5854700" y="3470275"/>
          <p14:tracePt t="77030" x="5872163" y="3470275"/>
          <p14:tracePt t="77038" x="5891213" y="3470275"/>
          <p14:tracePt t="77046" x="5908675" y="3470275"/>
          <p14:tracePt t="77053" x="5927725" y="3470275"/>
          <p14:tracePt t="77062" x="5945188" y="3460750"/>
          <p14:tracePt t="77078" x="5964238" y="3443288"/>
          <p14:tracePt t="77086" x="5972175" y="3443288"/>
          <p14:tracePt t="77095" x="5991225" y="3433763"/>
          <p14:tracePt t="77102" x="6000750" y="3433763"/>
          <p14:tracePt t="77110" x="6027738" y="3414713"/>
          <p14:tracePt t="77118" x="6037263" y="3406775"/>
          <p14:tracePt t="77127" x="6045200" y="3406775"/>
          <p14:tracePt t="77134" x="6073775" y="3387725"/>
          <p14:tracePt t="77143" x="6073775" y="3378200"/>
          <p14:tracePt t="77150" x="6118225" y="3370263"/>
          <p14:tracePt t="77160" x="6118225" y="3360738"/>
          <p14:tracePt t="77166" x="6137275" y="3351213"/>
          <p14:tracePt t="77177" x="6146800" y="3351213"/>
          <p14:tracePt t="77182" x="6154738" y="3351213"/>
          <p14:tracePt t="77190" x="6173788" y="3341688"/>
          <p14:tracePt t="77197" x="6183313" y="3341688"/>
          <p14:tracePt t="77213" x="6191250" y="3333750"/>
          <p14:tracePt t="77238" x="6210300" y="3324225"/>
          <p14:tracePt t="77247" x="6227763" y="3305175"/>
          <p14:tracePt t="77254" x="6227763" y="3297238"/>
          <p14:tracePt t="77263" x="6237288" y="3287713"/>
          <p14:tracePt t="77279" x="6256338" y="3268663"/>
          <p14:tracePt t="77286" x="6256338" y="3260725"/>
          <p14:tracePt t="77302" x="6264275" y="3241675"/>
          <p14:tracePt t="77311" x="6264275" y="3232150"/>
          <p14:tracePt t="77328" x="6264275" y="3224213"/>
          <p14:tracePt t="77344" x="6264275" y="3214688"/>
          <p14:tracePt t="77367" x="6283325" y="3195638"/>
          <p14:tracePt t="77430" x="6283325" y="3187700"/>
          <p14:tracePt t="77438" x="6273800" y="3178175"/>
          <p14:tracePt t="77446" x="6264275" y="3178175"/>
          <p14:tracePt t="77463" x="6256338" y="3168650"/>
          <p14:tracePt t="77478" x="6256338" y="3159125"/>
          <p14:tracePt t="77496" x="6246813" y="3159125"/>
          <p14:tracePt t="77502" x="6237288" y="3159125"/>
          <p14:tracePt t="77512" x="6200775" y="3159125"/>
          <p14:tracePt t="77518" x="6154738" y="3132138"/>
          <p14:tracePt t="77528" x="6091238" y="3095625"/>
          <p14:tracePt t="77534" x="6037263" y="3086100"/>
          <p14:tracePt t="77546" x="5954713" y="3059113"/>
          <p14:tracePt t="77550" x="5881688" y="3041650"/>
          <p14:tracePt t="77562" x="5781675" y="3041650"/>
          <p14:tracePt t="77565" x="5726113" y="3022600"/>
          <p14:tracePt t="77576" x="5626100" y="2976563"/>
          <p14:tracePt t="77582" x="5597525" y="2976563"/>
          <p14:tracePt t="77590" x="5553075" y="2976563"/>
          <p14:tracePt t="77598" x="5534025" y="2976563"/>
          <p14:tracePt t="77606" x="5516563" y="2976563"/>
          <p14:tracePt t="77614" x="5480050" y="2968625"/>
          <p14:tracePt t="77622" x="5451475" y="2968625"/>
          <p14:tracePt t="77630" x="5414963" y="2968625"/>
          <p14:tracePt t="77638" x="5387975" y="2968625"/>
          <p14:tracePt t="77646" x="5360988" y="2968625"/>
          <p14:tracePt t="77654" x="5324475" y="2968625"/>
          <p14:tracePt t="77662" x="5268913" y="2968625"/>
          <p14:tracePt t="77670" x="5224463" y="2968625"/>
          <p14:tracePt t="77679" x="5168900" y="2968625"/>
          <p14:tracePt t="77686" x="5132388" y="2968625"/>
          <p14:tracePt t="77694" x="5078413" y="2968625"/>
          <p14:tracePt t="77702" x="5041900" y="2968625"/>
          <p14:tracePt t="77711" x="4986338" y="2968625"/>
          <p14:tracePt t="77718" x="4932363" y="2968625"/>
          <p14:tracePt t="77727" x="4886325" y="2976563"/>
          <p14:tracePt t="77734" x="4840288" y="3013075"/>
          <p14:tracePt t="77743" x="4794250" y="3041650"/>
          <p14:tracePt t="77749" x="4767263" y="3068638"/>
          <p14:tracePt t="77760" x="4730750" y="3114675"/>
          <p14:tracePt t="77766" x="4703763" y="3159125"/>
          <p14:tracePt t="77778" x="4694238" y="3195638"/>
          <p14:tracePt t="77782" x="4667250" y="3241675"/>
          <p14:tracePt t="77790" x="4621213" y="3305175"/>
          <p14:tracePt t="77798" x="4611688" y="3360738"/>
          <p14:tracePt t="77806" x="4584700" y="3424238"/>
          <p14:tracePt t="77814" x="4565650" y="3487738"/>
          <p14:tracePt t="77822" x="4548188" y="3524250"/>
          <p14:tracePt t="77830" x="4529138" y="3606800"/>
          <p14:tracePt t="77838" x="4511675" y="3662363"/>
          <p14:tracePt t="77846" x="4511675" y="3743325"/>
          <p14:tracePt t="77854" x="4484688" y="3816350"/>
          <p14:tracePt t="77862" x="4475163" y="3898900"/>
          <p14:tracePt t="77870" x="4448175" y="3990975"/>
          <p14:tracePt t="77878" x="4438650" y="4073525"/>
          <p14:tracePt t="77886" x="4411663" y="4146550"/>
          <p14:tracePt t="77894" x="4392613" y="4227513"/>
          <p14:tracePt t="77902" x="4392613" y="4300538"/>
          <p14:tracePt t="77910" x="4392613" y="4373563"/>
          <p14:tracePt t="77918" x="4365625" y="4456113"/>
          <p14:tracePt t="77926" x="4365625" y="4529138"/>
          <p14:tracePt t="77933" x="4365625" y="4584700"/>
          <p14:tracePt t="77947" x="4365625" y="4621213"/>
          <p14:tracePt t="77950" x="4365625" y="4665663"/>
          <p14:tracePt t="77959" x="4365625" y="4721225"/>
          <p14:tracePt t="77966" x="4365625" y="4748213"/>
          <p14:tracePt t="77976" x="4365625" y="4775200"/>
          <p14:tracePt t="77981" x="4365625" y="4803775"/>
          <p14:tracePt t="77991" x="4365625" y="4840288"/>
          <p14:tracePt t="77998" x="4365625" y="4867275"/>
          <p14:tracePt t="78006" x="4365625" y="4884738"/>
          <p14:tracePt t="78014" x="4365625" y="4913313"/>
          <p14:tracePt t="78022" x="4365625" y="4930775"/>
          <p14:tracePt t="78030" x="4365625" y="4940300"/>
          <p14:tracePt t="78038" x="4375150" y="4959350"/>
          <p14:tracePt t="78045" x="4392613" y="4976813"/>
          <p14:tracePt t="78054" x="4402138" y="4986338"/>
          <p14:tracePt t="78062" x="4411663" y="4986338"/>
          <p14:tracePt t="78070" x="4429125" y="5003800"/>
          <p14:tracePt t="78078" x="4438650" y="5013325"/>
          <p14:tracePt t="78086" x="4456113" y="5022850"/>
          <p14:tracePt t="78094" x="4475163" y="5032375"/>
          <p14:tracePt t="78102" x="4492625" y="5032375"/>
          <p14:tracePt t="78110" x="4521200" y="5049838"/>
          <p14:tracePt t="78118" x="4538663" y="5059363"/>
          <p14:tracePt t="78126" x="4548188" y="5059363"/>
          <p14:tracePt t="78134" x="4565650" y="5059363"/>
          <p14:tracePt t="78143" x="4575175" y="5059363"/>
          <p14:tracePt t="78150" x="4594225" y="5059363"/>
          <p14:tracePt t="78166" x="4611688" y="5059363"/>
          <p14:tracePt t="78178" x="4621213" y="5059363"/>
          <p14:tracePt t="78182" x="4638675" y="5059363"/>
          <p14:tracePt t="78195" x="4657725" y="5059363"/>
          <p14:tracePt t="78198" x="4667250" y="5059363"/>
          <p14:tracePt t="78238" x="4684713" y="5059363"/>
          <p14:tracePt t="78246" x="4694238" y="5059363"/>
          <p14:tracePt t="78254" x="4711700" y="5059363"/>
          <p14:tracePt t="78262" x="4730750" y="5059363"/>
          <p14:tracePt t="78270" x="4748213" y="5059363"/>
          <p14:tracePt t="78280" x="4767263" y="5059363"/>
          <p14:tracePt t="78286" x="4784725" y="5059363"/>
          <p14:tracePt t="78295" x="4803775" y="5059363"/>
          <p14:tracePt t="78302" x="4830763" y="5059363"/>
          <p14:tracePt t="78312" x="4857750" y="5059363"/>
          <p14:tracePt t="78318" x="4886325" y="5059363"/>
          <p14:tracePt t="78328" x="4913313" y="5059363"/>
          <p14:tracePt t="78334" x="4959350" y="5059363"/>
          <p14:tracePt t="78345" x="5013325" y="5059363"/>
          <p14:tracePt t="78350" x="5086350" y="5059363"/>
          <p14:tracePt t="78361" x="5141913" y="5059363"/>
          <p14:tracePt t="78366" x="5195888" y="5059363"/>
          <p14:tracePt t="78377" x="5260975" y="5059363"/>
          <p14:tracePt t="78382" x="5314950" y="5059363"/>
          <p14:tracePt t="78394" x="5370513" y="5059363"/>
          <p14:tracePt t="78399" x="5424488" y="5059363"/>
          <p14:tracePt t="78406" x="5480050" y="5059363"/>
          <p14:tracePt t="78414" x="5524500" y="5059363"/>
          <p14:tracePt t="78422" x="5580063" y="5049838"/>
          <p14:tracePt t="78431" x="5643563" y="5022850"/>
          <p14:tracePt t="78438" x="5670550" y="5022850"/>
          <p14:tracePt t="78447" x="5716588" y="5013325"/>
          <p14:tracePt t="78454" x="5762625" y="4995863"/>
          <p14:tracePt t="78463" x="5789613" y="4986338"/>
          <p14:tracePt t="78470" x="5818188" y="4959350"/>
          <p14:tracePt t="78479" x="5862638" y="4949825"/>
          <p14:tracePt t="78486" x="5908675" y="4930775"/>
          <p14:tracePt t="78495" x="5927725" y="4922838"/>
          <p14:tracePt t="78502" x="5954713" y="4913313"/>
          <p14:tracePt t="78511" x="5972175" y="4894263"/>
          <p14:tracePt t="78519" x="6008688" y="4876800"/>
          <p14:tracePt t="78528" x="6027738" y="4857750"/>
          <p14:tracePt t="78534" x="6037263" y="4848225"/>
          <p14:tracePt t="78544" x="6045200" y="4840288"/>
          <p14:tracePt t="78550" x="6054725" y="4840288"/>
          <p14:tracePt t="78560" x="6073775" y="4821238"/>
          <p14:tracePt t="78566" x="6081713" y="4811713"/>
          <p14:tracePt t="78577" x="6110288" y="4794250"/>
          <p14:tracePt t="78584" x="6127750" y="4794250"/>
          <p14:tracePt t="78590" x="6146800" y="4794250"/>
          <p14:tracePt t="78598" x="6164263" y="4784725"/>
          <p14:tracePt t="78606" x="6183313" y="4767263"/>
          <p14:tracePt t="78622" x="6191250" y="4767263"/>
          <p14:tracePt t="78630" x="6200775" y="4757738"/>
          <p14:tracePt t="78638" x="6210300" y="4757738"/>
          <p14:tracePt t="78655" x="6219825" y="4757738"/>
          <p14:tracePt t="78664" x="6227763" y="4757738"/>
          <p14:tracePt t="78670" x="6246813" y="4748213"/>
          <p14:tracePt t="78702" x="6256338" y="4738688"/>
          <p14:tracePt t="78729" x="6264275" y="4738688"/>
          <p14:tracePt t="78734" x="6283325" y="4738688"/>
          <p14:tracePt t="78746" x="6300788" y="4730750"/>
          <p14:tracePt t="78763" x="6329363" y="4702175"/>
          <p14:tracePt t="78767" x="6346825" y="4694238"/>
          <p14:tracePt t="78776" x="6373813" y="4648200"/>
          <p14:tracePt t="78782" x="6419850" y="4592638"/>
          <p14:tracePt t="78792" x="6456363" y="4548188"/>
          <p14:tracePt t="78799" x="6465888" y="4502150"/>
          <p14:tracePt t="78806" x="6502400" y="4438650"/>
          <p14:tracePt t="78814" x="6529388" y="4365625"/>
          <p14:tracePt t="78822" x="6548438" y="4283075"/>
          <p14:tracePt t="78831" x="6548438" y="4210050"/>
          <p14:tracePt t="78838" x="6557963" y="4117975"/>
          <p14:tracePt t="78846" x="6584950" y="4017963"/>
          <p14:tracePt t="78854" x="6584950" y="3944938"/>
          <p14:tracePt t="78863" x="6621463" y="3862388"/>
          <p14:tracePt t="78870" x="6777038" y="3679825"/>
          <p14:tracePt t="78880" x="6913563" y="3570288"/>
          <p14:tracePt t="78886" x="7032625" y="3451225"/>
          <p14:tracePt t="78895" x="7123113" y="3370263"/>
          <p14:tracePt t="78902" x="7223125" y="3278188"/>
          <p14:tracePt t="78911" x="7288213" y="3224213"/>
          <p14:tracePt t="78918" x="7315200" y="3195638"/>
          <p14:tracePt t="78927" x="7370763" y="3151188"/>
          <p14:tracePt t="78934" x="7415213" y="3095625"/>
          <p14:tracePt t="78946" x="7451725" y="3068638"/>
          <p14:tracePt t="78964" x="7461250" y="3059113"/>
          <p14:tracePt t="78967" x="7480300" y="3041650"/>
          <p14:tracePt t="79151" x="7488238" y="3049588"/>
          <p14:tracePt t="79777" x="7488238" y="3059113"/>
          <p14:tracePt t="79782" x="7480300" y="3068638"/>
          <p14:tracePt t="79791" x="7470775" y="3068638"/>
          <p14:tracePt t="79798" x="7434263" y="3086100"/>
          <p14:tracePt t="79806" x="7424738" y="3095625"/>
          <p14:tracePt t="79814" x="7397750" y="3122613"/>
          <p14:tracePt t="79822" x="7378700" y="3141663"/>
          <p14:tracePt t="79831" x="7351713" y="3168650"/>
          <p14:tracePt t="79838" x="7324725" y="3214688"/>
          <p14:tracePt t="79847" x="7296150" y="3251200"/>
          <p14:tracePt t="79854" x="7278688" y="3287713"/>
          <p14:tracePt t="79863" x="7242175" y="3370263"/>
          <p14:tracePt t="79871" x="7196138" y="3451225"/>
          <p14:tracePt t="79879" x="7159625" y="3533775"/>
          <p14:tracePt t="79886" x="7113588" y="3616325"/>
          <p14:tracePt t="79894" x="7086600" y="3706813"/>
          <p14:tracePt t="79902" x="7050088" y="3808413"/>
          <p14:tracePt t="79912" x="6996113" y="3908425"/>
          <p14:tracePt t="79918" x="6950075" y="4017963"/>
          <p14:tracePt t="79929" x="6913563" y="4081463"/>
          <p14:tracePt t="79934" x="6913563" y="4090988"/>
          <p14:tracePt t="79946" x="6894513" y="4110038"/>
          <p14:tracePt t="79950" x="6886575" y="4117975"/>
          <p14:tracePt t="80022" x="6867525" y="4137025"/>
          <p14:tracePt t="80054" x="6858000" y="4146550"/>
          <p14:tracePt t="80063" x="6850063" y="4154488"/>
          <p14:tracePt t="80070" x="6840538" y="4164013"/>
          <p14:tracePt t="80086" x="6831013" y="4173538"/>
          <p14:tracePt t="80094" x="6831013" y="4183063"/>
          <p14:tracePt t="80102" x="6831013" y="4191000"/>
          <p14:tracePt t="80118" x="6821488" y="4200525"/>
          <p14:tracePt t="80128" x="6813550" y="4210050"/>
          <p14:tracePt t="80151" x="6804025" y="4219575"/>
          <p14:tracePt t="80166" x="6794500" y="4227513"/>
          <p14:tracePt t="80183" x="6784975" y="4227513"/>
          <p14:tracePt t="80222" x="6777038" y="4237038"/>
          <p14:tracePt t="80238" x="6777038" y="4246563"/>
          <p14:tracePt t="80343" x="6767513" y="4256088"/>
          <p14:tracePt t="80486" x="6757988" y="4256088"/>
          <p14:tracePt t="80503" x="6748463" y="4256088"/>
          <p14:tracePt t="80846" x="6740525" y="4256088"/>
          <p14:tracePt t="80854" x="6711950" y="4310063"/>
          <p14:tracePt t="80862" x="6657975" y="4373563"/>
          <p14:tracePt t="80870" x="6594475" y="4438650"/>
          <p14:tracePt t="80880" x="6511925" y="4511675"/>
          <p14:tracePt t="80886" x="6438900" y="4575175"/>
          <p14:tracePt t="80895" x="6373813" y="4648200"/>
          <p14:tracePt t="80902" x="6292850" y="4702175"/>
          <p14:tracePt t="80913" x="6210300" y="4738688"/>
          <p14:tracePt t="80918" x="6146800" y="4803775"/>
          <p14:tracePt t="80929" x="6091238" y="4840288"/>
          <p14:tracePt t="80934" x="6045200" y="4894263"/>
          <p14:tracePt t="80947" x="6008688" y="4922838"/>
          <p14:tracePt t="80951" x="5981700" y="4959350"/>
          <p14:tracePt t="80962" x="5945188" y="4986338"/>
          <p14:tracePt t="80966" x="5899150" y="5040313"/>
          <p14:tracePt t="80978" x="5872163" y="5068888"/>
          <p14:tracePt t="80982" x="5835650" y="5113338"/>
          <p14:tracePt t="80990" x="5799138" y="5149850"/>
          <p14:tracePt t="80998" x="5735638" y="5205413"/>
          <p14:tracePt t="81006" x="5716588" y="5222875"/>
          <p14:tracePt t="81014" x="5680075" y="5251450"/>
          <p14:tracePt t="81022" x="5634038" y="5305425"/>
          <p14:tracePt t="81030" x="5589588" y="5324475"/>
          <p14:tracePt t="81038" x="5561013" y="5341938"/>
          <p14:tracePt t="81046" x="5516563" y="5387975"/>
          <p14:tracePt t="81054" x="5470525" y="5397500"/>
          <p14:tracePt t="81062" x="5434013" y="5434013"/>
          <p14:tracePt t="81070" x="5387975" y="5470525"/>
          <p14:tracePt t="81079" x="5360988" y="5497513"/>
          <p14:tracePt t="81086" x="5341938" y="5534025"/>
          <p14:tracePt t="81095" x="5314950" y="5551488"/>
          <p14:tracePt t="81102" x="5297488" y="5580063"/>
          <p14:tracePt t="81110" x="5268913" y="5616575"/>
          <p14:tracePt t="81119" x="5232400" y="5643563"/>
          <p14:tracePt t="81127" x="5214938" y="5689600"/>
          <p14:tracePt t="81134" x="5205413" y="5707063"/>
          <p14:tracePt t="81143" x="5159375" y="5753100"/>
          <p14:tracePt t="81150" x="5122863" y="5789613"/>
          <p14:tracePt t="81160" x="5095875" y="5807075"/>
          <p14:tracePt t="81166" x="5049838" y="5816600"/>
          <p14:tracePt t="81176" x="5022850" y="5835650"/>
          <p14:tracePt t="81182" x="4995863" y="5835650"/>
          <p14:tracePt t="81190" x="4959350" y="5835650"/>
          <p14:tracePt t="81198" x="4932363" y="5835650"/>
          <p14:tracePt t="81206" x="4903788" y="5835650"/>
          <p14:tracePt t="81214" x="4886325" y="5835650"/>
          <p14:tracePt t="81222" x="4876800" y="5835650"/>
          <p14:tracePt t="81238" x="4857750" y="5835650"/>
          <p14:tracePt t="81262" x="4840288" y="5835650"/>
          <p14:tracePt t="81270" x="4813300" y="5835650"/>
          <p14:tracePt t="81279" x="4776788" y="5835650"/>
          <p14:tracePt t="81286" x="4748213" y="5835650"/>
          <p14:tracePt t="81295" x="4730750" y="5835650"/>
          <p14:tracePt t="81302" x="4711700" y="5835650"/>
          <p14:tracePt t="81312" x="4694238" y="5835650"/>
          <p14:tracePt t="81318" x="4667250" y="5835650"/>
          <p14:tracePt t="81329" x="4657725" y="5835650"/>
          <p14:tracePt t="82576" x="4657725" y="5826125"/>
          <p14:tracePt t="82582" x="4657725" y="5799138"/>
          <p14:tracePt t="82594" x="4657725" y="5770563"/>
          <p14:tracePt t="82598" x="4667250" y="5734050"/>
          <p14:tracePt t="82606" x="4675188" y="5697538"/>
          <p14:tracePt t="82614" x="4684713" y="5653088"/>
          <p14:tracePt t="82622" x="4694238" y="5597525"/>
          <p14:tracePt t="82632" x="4694238" y="5514975"/>
          <p14:tracePt t="82638" x="4711700" y="5424488"/>
          <p14:tracePt t="82648" x="4721225" y="5351463"/>
          <p14:tracePt t="82654" x="4721225" y="5259388"/>
          <p14:tracePt t="82665" x="4721225" y="5159375"/>
          <p14:tracePt t="82670" x="4721225" y="5068888"/>
          <p14:tracePt t="82681" x="4721225" y="4995863"/>
          <p14:tracePt t="82687" x="4721225" y="4848225"/>
          <p14:tracePt t="82695" x="4740275" y="4775200"/>
          <p14:tracePt t="82702" x="4740275" y="4684713"/>
          <p14:tracePt t="82713" x="4757738" y="4602163"/>
          <p14:tracePt t="82718" x="4776788" y="4529138"/>
          <p14:tracePt t="82726" x="4776788" y="4402138"/>
          <p14:tracePt t="82734" x="4803775" y="4283075"/>
          <p14:tracePt t="82745" x="4813300" y="4210050"/>
          <p14:tracePt t="82750" x="4813300" y="4117975"/>
          <p14:tracePt t="82760" x="4840288" y="4054475"/>
          <p14:tracePt t="82765" x="4840288" y="4027488"/>
          <p14:tracePt t="82775" x="4849813" y="3971925"/>
          <p14:tracePt t="82782" x="4849813" y="3927475"/>
          <p14:tracePt t="82790" x="4849813" y="3898900"/>
          <p14:tracePt t="82798" x="4876800" y="3871913"/>
          <p14:tracePt t="82806" x="4876800" y="3852863"/>
          <p14:tracePt t="82814" x="4876800" y="3844925"/>
          <p14:tracePt t="82822" x="4876800" y="3825875"/>
          <p14:tracePt t="82838" x="4876800" y="3816350"/>
          <p14:tracePt t="82854" x="4876800" y="3798888"/>
          <p14:tracePt t="82886" x="4876800" y="3779838"/>
          <p14:tracePt t="82895" x="4876800" y="3771900"/>
          <p14:tracePt t="82913" x="4876800" y="3752850"/>
          <p14:tracePt t="82928" x="4876800" y="3735388"/>
          <p14:tracePt t="82947" x="4876800" y="3725863"/>
          <p14:tracePt t="82951" x="4867275" y="3716338"/>
          <p14:tracePt t="82965" x="4857750" y="3716338"/>
          <p14:tracePt t="82975" x="4849813" y="3706813"/>
          <p14:tracePt t="82990" x="4821238" y="3698875"/>
          <p14:tracePt t="83014" x="4813300" y="3698875"/>
          <p14:tracePt t="83022" x="4803775" y="3698875"/>
          <p14:tracePt t="83054" x="4803775" y="3689350"/>
          <p14:tracePt t="83062" x="4794250" y="3689350"/>
          <p14:tracePt t="83134" x="4784725" y="3679825"/>
          <p14:tracePt t="83144" x="4776788" y="3670300"/>
          <p14:tracePt t="83198" x="4776788" y="3652838"/>
          <p14:tracePt t="83230" x="4776788" y="3643313"/>
          <p14:tracePt t="83510" x="4803775" y="3643313"/>
          <p14:tracePt t="83518" x="4857750" y="3616325"/>
          <p14:tracePt t="83528" x="4903788" y="3616325"/>
          <p14:tracePt t="83534" x="4949825" y="3616325"/>
          <p14:tracePt t="83545" x="5013325" y="3606800"/>
          <p14:tracePt t="83550" x="5068888" y="3606800"/>
          <p14:tracePt t="83562" x="5159375" y="3606800"/>
          <p14:tracePt t="83566" x="5251450" y="3606800"/>
          <p14:tracePt t="83578" x="5561013" y="3606800"/>
          <p14:tracePt t="83583" x="5670550" y="3606800"/>
          <p14:tracePt t="83592" x="5762625" y="3606800"/>
          <p14:tracePt t="83598" x="5835650" y="3606800"/>
          <p14:tracePt t="83606" x="5891213" y="3606800"/>
          <p14:tracePt t="83614" x="5899150" y="3606800"/>
          <p14:tracePt t="83886" x="5899150" y="3625850"/>
          <p14:tracePt t="83896" x="5899150" y="3662363"/>
          <p14:tracePt t="83902" x="5881688" y="3716338"/>
          <p14:tracePt t="83911" x="5881688" y="3762375"/>
          <p14:tracePt t="83918" x="5845175" y="3816350"/>
          <p14:tracePt t="83928" x="5818188" y="3917950"/>
          <p14:tracePt t="83934" x="5808663" y="4008438"/>
          <p14:tracePt t="83948" x="5762625" y="4110038"/>
          <p14:tracePt t="83950" x="5735638" y="4200525"/>
          <p14:tracePt t="83960" x="5699125" y="4300538"/>
          <p14:tracePt t="83966" x="5680075" y="4483100"/>
          <p14:tracePt t="83976" x="5653088" y="4565650"/>
          <p14:tracePt t="83984" x="5643563" y="4675188"/>
          <p14:tracePt t="83990" x="5616575" y="4775200"/>
          <p14:tracePt t="83998" x="5570538" y="4848225"/>
          <p14:tracePt t="84006" x="5534025" y="4913313"/>
          <p14:tracePt t="84014" x="5524500" y="4949825"/>
          <p14:tracePt t="84022" x="5480050" y="4995863"/>
          <p14:tracePt t="84030" x="5443538" y="5059363"/>
          <p14:tracePt t="84038" x="5424488" y="5068888"/>
          <p14:tracePt t="84046" x="5378450" y="5086350"/>
          <p14:tracePt t="84054" x="5351463" y="5086350"/>
          <p14:tracePt t="84062" x="5314950" y="5086350"/>
          <p14:tracePt t="84070" x="5260975" y="5086350"/>
          <p14:tracePt t="84078" x="5205413" y="5086350"/>
          <p14:tracePt t="84086" x="5168900" y="5086350"/>
          <p14:tracePt t="84095" x="5122863" y="5086350"/>
          <p14:tracePt t="84102" x="5095875" y="5086350"/>
          <p14:tracePt t="84111" x="5068888" y="5086350"/>
          <p14:tracePt t="84118" x="5041900" y="5086350"/>
          <p14:tracePt t="84127" x="5005388" y="5086350"/>
          <p14:tracePt t="84144" x="4968875" y="5086350"/>
          <p14:tracePt t="84150" x="4949825" y="5086350"/>
          <p14:tracePt t="84160" x="4913313" y="5086350"/>
          <p14:tracePt t="84166" x="4903788" y="5086350"/>
          <p14:tracePt t="84176" x="4867275" y="5086350"/>
          <p14:tracePt t="84182" x="4840288" y="5086350"/>
          <p14:tracePt t="84190" x="4821238" y="5095875"/>
          <p14:tracePt t="84198" x="4803775" y="5095875"/>
          <p14:tracePt t="84214" x="4784725" y="5095875"/>
          <p14:tracePt t="84231" x="4767263" y="5095875"/>
          <p14:tracePt t="84238" x="4757738" y="5095875"/>
          <p14:tracePt t="84270" x="4757738" y="5076825"/>
          <p14:tracePt t="84279" x="4757738" y="5068888"/>
          <p14:tracePt t="84286" x="4757738" y="5049838"/>
          <p14:tracePt t="84296" x="4757738" y="5040313"/>
          <p14:tracePt t="84302" x="4757738" y="5022850"/>
          <p14:tracePt t="84311" x="4757738" y="5003800"/>
          <p14:tracePt t="84328" x="4757738" y="4986338"/>
          <p14:tracePt t="84350" x="4757738" y="4976813"/>
          <p14:tracePt t="84415" x="4757738" y="4959350"/>
          <p14:tracePt t="84462" x="4757738" y="4949825"/>
          <p14:tracePt t="84510" x="4757738" y="4930775"/>
          <p14:tracePt t="84709" x="4757738" y="4922838"/>
          <p14:tracePt t="84717" x="4757738" y="4913313"/>
          <p14:tracePt t="84976" x="4757738" y="4848225"/>
          <p14:tracePt t="84982" x="4757738" y="4757738"/>
          <p14:tracePt t="84993" x="4757738" y="4592638"/>
          <p14:tracePt t="84999" x="4757738" y="4446588"/>
          <p14:tracePt t="85006" x="4757738" y="4283075"/>
          <p14:tracePt t="85014" x="4757738" y="4137025"/>
          <p14:tracePt t="85022" x="4757738" y="4008438"/>
          <p14:tracePt t="85030" x="4757738" y="3881438"/>
          <p14:tracePt t="85039" x="4757738" y="3771900"/>
          <p14:tracePt t="85046" x="4757738" y="3735388"/>
          <p14:tracePt t="85055" x="4757738" y="3662363"/>
          <p14:tracePt t="85063" x="4767263" y="3589338"/>
          <p14:tracePt t="85070" x="4784725" y="3552825"/>
          <p14:tracePt t="85080" x="4784725" y="3524250"/>
          <p14:tracePt t="85086" x="4784725" y="3506788"/>
          <p14:tracePt t="85095" x="4794250" y="3487738"/>
          <p14:tracePt t="85270" x="4794250" y="3470275"/>
          <p14:tracePt t="85285" x="4776788" y="3470275"/>
          <p14:tracePt t="85294" x="4757738" y="3443288"/>
          <p14:tracePt t="85301" x="4748213" y="3443288"/>
          <p14:tracePt t="85333" x="4740275" y="3443288"/>
          <p14:tracePt t="85341" x="4721225" y="3443288"/>
          <p14:tracePt t="85358" x="4711700" y="3443288"/>
          <p14:tracePt t="85365" x="4694238" y="3443288"/>
          <p14:tracePt t="85381" x="4675188" y="3443288"/>
          <p14:tracePt t="85389" x="4667250" y="3443288"/>
          <p14:tracePt t="85397" x="4657725" y="3451225"/>
          <p14:tracePt t="85525" x="4657725" y="3460750"/>
          <p14:tracePt t="85559" x="4675188" y="3460750"/>
          <p14:tracePt t="85566" x="4711700" y="3460750"/>
          <p14:tracePt t="85577" x="4794250" y="3460750"/>
          <p14:tracePt t="85582" x="4895850" y="3470275"/>
          <p14:tracePt t="85590" x="4986338" y="3470275"/>
          <p14:tracePt t="85598" x="5078413" y="3470275"/>
          <p14:tracePt t="85606" x="5168900" y="3470275"/>
          <p14:tracePt t="85614" x="5260975" y="3470275"/>
          <p14:tracePt t="85622" x="5351463" y="3470275"/>
          <p14:tracePt t="85630" x="5443538" y="3470275"/>
          <p14:tracePt t="85638" x="5534025" y="3470275"/>
          <p14:tracePt t="85647" x="5626100" y="3470275"/>
          <p14:tracePt t="85654" x="5726113" y="3470275"/>
          <p14:tracePt t="85665" x="5799138" y="3470275"/>
          <p14:tracePt t="85670" x="5908675" y="3470275"/>
          <p14:tracePt t="85680" x="5981700" y="3470275"/>
          <p14:tracePt t="85687" x="6008688" y="3470275"/>
          <p14:tracePt t="85695" x="6081713" y="3460750"/>
          <p14:tracePt t="85702" x="6127750" y="3460750"/>
          <p14:tracePt t="85712" x="6164263" y="3433763"/>
          <p14:tracePt t="85936" x="6154738" y="3433763"/>
          <p14:tracePt t="85944" x="6100763" y="3487738"/>
          <p14:tracePt t="85950" x="6064250" y="3524250"/>
          <p14:tracePt t="85961" x="6018213" y="3589338"/>
          <p14:tracePt t="85966" x="5927725" y="3689350"/>
          <p14:tracePt t="85978" x="5835650" y="3789363"/>
          <p14:tracePt t="85983" x="5735638" y="3889375"/>
          <p14:tracePt t="85991" x="5607050" y="4200525"/>
          <p14:tracePt t="85998" x="5516563" y="4300538"/>
          <p14:tracePt t="86006" x="5516563" y="4373563"/>
          <p14:tracePt t="86014" x="5434013" y="4456113"/>
          <p14:tracePt t="86023" x="5360988" y="4575175"/>
          <p14:tracePt t="86030" x="5314950" y="4638675"/>
          <p14:tracePt t="86038" x="5278438" y="4738688"/>
          <p14:tracePt t="86047" x="5278438" y="4757738"/>
          <p14:tracePt t="86054" x="5241925" y="4830763"/>
          <p14:tracePt t="86063" x="5232400" y="4857750"/>
          <p14:tracePt t="86070" x="5205413" y="4903788"/>
          <p14:tracePt t="86079" x="5195888" y="4930775"/>
          <p14:tracePt t="86087" x="5168900" y="4967288"/>
          <p14:tracePt t="86095" x="5159375" y="4976813"/>
          <p14:tracePt t="86102" x="5132388" y="5003800"/>
          <p14:tracePt t="86111" x="5114925" y="5013325"/>
          <p14:tracePt t="86118" x="5095875" y="5032375"/>
          <p14:tracePt t="86128" x="5078413" y="5032375"/>
          <p14:tracePt t="86134" x="5068888" y="5040313"/>
          <p14:tracePt t="86145" x="5059363" y="5040313"/>
          <p14:tracePt t="86176" x="5049838" y="5040313"/>
          <p14:tracePt t="86182" x="5041900" y="5040313"/>
          <p14:tracePt t="86198" x="5032375" y="5040313"/>
          <p14:tracePt t="86222" x="5022850" y="5040313"/>
          <p14:tracePt t="86238" x="5005388" y="5040313"/>
          <p14:tracePt t="86254" x="4995863" y="5040313"/>
          <p14:tracePt t="86270" x="4986338" y="5040313"/>
          <p14:tracePt t="86280" x="4986338" y="5032375"/>
          <p14:tracePt t="86296" x="4986338" y="5013325"/>
          <p14:tracePt t="86312" x="4986338" y="5003800"/>
          <p14:tracePt t="86328" x="4986338" y="4995863"/>
          <p14:tracePt t="86334" x="5049838" y="4976813"/>
          <p14:tracePt t="86344" x="5105400" y="4976813"/>
          <p14:tracePt t="86351" x="5178425" y="4976813"/>
          <p14:tracePt t="86360" x="5287963" y="4976813"/>
          <p14:tracePt t="86368" x="5378450" y="4976813"/>
          <p14:tracePt t="86377" x="5443538" y="4976813"/>
          <p14:tracePt t="86382" x="5470525" y="4976813"/>
          <p14:tracePt t="86678" x="5480050" y="4976813"/>
          <p14:tracePt t="86688" x="5487988" y="4976813"/>
          <p14:tracePt t="86696" x="5516563" y="4995863"/>
          <p14:tracePt t="86702" x="5553075" y="5059363"/>
          <p14:tracePt t="86711" x="5589588" y="5141913"/>
          <p14:tracePt t="86718" x="5643563" y="5205413"/>
          <p14:tracePt t="86729" x="5726113" y="5305425"/>
          <p14:tracePt t="86734" x="5818188" y="5387975"/>
          <p14:tracePt t="86746" x="5918200" y="5497513"/>
          <p14:tracePt t="86750" x="6210300" y="5707063"/>
          <p14:tracePt t="86762" x="6429375" y="5835650"/>
          <p14:tracePt t="86767" x="6721475" y="6027738"/>
          <p14:tracePt t="86778" x="6967538" y="6137275"/>
          <p14:tracePt t="86782" x="7113588" y="6218238"/>
          <p14:tracePt t="86794" x="7232650" y="6254750"/>
          <p14:tracePt t="86798" x="7334250" y="6300788"/>
          <p14:tracePt t="86806" x="7397750" y="6327775"/>
          <p14:tracePt t="86817" x="7415213" y="6337300"/>
          <p14:tracePt t="86831" x="7424738" y="6337300"/>
          <p14:tracePt t="86886" x="7397750" y="6337300"/>
          <p14:tracePt t="86902" x="7388225" y="6337300"/>
          <p14:tracePt t="86918" x="7378700" y="6327775"/>
          <p14:tracePt t="86928" x="7378700" y="6319838"/>
          <p14:tracePt t="86934" x="7378700" y="6310313"/>
          <p14:tracePt t="86945" x="7378700" y="6300788"/>
          <p14:tracePt t="86952" x="7378700" y="6283325"/>
          <p14:tracePt t="86963" x="7397750" y="6273800"/>
          <p14:tracePt t="86966" x="7407275" y="6264275"/>
          <p14:tracePt t="86977" x="7424738" y="6254750"/>
          <p14:tracePt t="86983" x="7424738" y="6210300"/>
          <p14:tracePt t="86994" x="7424738" y="6181725"/>
          <p14:tracePt t="86998" x="7424738" y="6154738"/>
          <p14:tracePt t="87006" x="7424738" y="6100763"/>
          <p14:tracePt t="87014" x="7424738" y="6081713"/>
          <p14:tracePt t="87022" x="7424738" y="6064250"/>
          <p14:tracePt t="87030" x="7424738" y="6008688"/>
          <p14:tracePt t="87038" x="7424738" y="5999163"/>
          <p14:tracePt t="87046" x="7424738" y="5972175"/>
          <p14:tracePt t="87054" x="7415213" y="5945188"/>
          <p14:tracePt t="87222" x="7415213" y="5935663"/>
          <p14:tracePt t="87230" x="7415213" y="5926138"/>
          <p14:tracePt t="88014" x="7378700" y="5935663"/>
          <p14:tracePt t="88022" x="7324725" y="5945188"/>
          <p14:tracePt t="88030" x="7242175" y="5972175"/>
          <p14:tracePt t="88038" x="7169150" y="5972175"/>
          <p14:tracePt t="88047" x="7077075" y="5991225"/>
          <p14:tracePt t="88056" x="6977063" y="6018213"/>
          <p14:tracePt t="88064" x="6886575" y="6018213"/>
          <p14:tracePt t="88070" x="6410325" y="6035675"/>
          <p14:tracePt t="88079" x="6164263" y="6091238"/>
          <p14:tracePt t="88086" x="5918200" y="6127750"/>
          <p14:tracePt t="88095" x="5680075" y="6145213"/>
          <p14:tracePt t="88102" x="5434013" y="6181725"/>
          <p14:tracePt t="88111" x="5232400" y="6191250"/>
          <p14:tracePt t="88118" x="5068888" y="6191250"/>
          <p14:tracePt t="88128" x="4922838" y="6191250"/>
          <p14:tracePt t="88134" x="4813300" y="6191250"/>
          <p14:tracePt t="88145" x="4703763" y="6191250"/>
          <p14:tracePt t="88150" x="4594225" y="6218238"/>
          <p14:tracePt t="88162" x="4511675" y="6237288"/>
          <p14:tracePt t="88166" x="4438650" y="6237288"/>
          <p14:tracePt t="88177" x="4329113" y="6273800"/>
          <p14:tracePt t="88183" x="4256088" y="6273800"/>
          <p14:tracePt t="88191" x="4137025" y="6310313"/>
          <p14:tracePt t="88198" x="4083050" y="6319838"/>
          <p14:tracePt t="88206" x="4017963" y="6346825"/>
          <p14:tracePt t="88215" x="3954463" y="6356350"/>
          <p14:tracePt t="88222" x="3898900" y="6383338"/>
          <p14:tracePt t="88232" x="3854450" y="6392863"/>
          <p14:tracePt t="88238" x="3789363" y="6419850"/>
          <p14:tracePt t="88247" x="3735388" y="6429375"/>
          <p14:tracePt t="88254" x="3652838" y="6456363"/>
          <p14:tracePt t="88263" x="3606800" y="6456363"/>
          <p14:tracePt t="88270" x="3552825" y="6456363"/>
          <p14:tracePt t="88280" x="3497263" y="6456363"/>
          <p14:tracePt t="88285" x="3443288" y="6465888"/>
          <p14:tracePt t="88295" x="3397250" y="6465888"/>
          <p14:tracePt t="88301" x="3324225" y="6492875"/>
          <p14:tracePt t="88311" x="3270250" y="6492875"/>
          <p14:tracePt t="88317" x="3214688" y="6502400"/>
          <p14:tracePt t="88327" x="3159125" y="6502400"/>
          <p14:tracePt t="88333" x="3095625" y="6502400"/>
          <p14:tracePt t="88343" x="3041650" y="6502400"/>
          <p14:tracePt t="88350" x="2968625" y="6502400"/>
          <p14:tracePt t="88360" x="2932113" y="6502400"/>
          <p14:tracePt t="88367" x="2886075" y="6502400"/>
          <p14:tracePt t="88377" x="2849563" y="6502400"/>
          <p14:tracePt t="88383" x="2830513" y="6502400"/>
          <p14:tracePt t="88391" x="2813050" y="6502400"/>
          <p14:tracePt t="88398" x="2757488" y="6502400"/>
          <p14:tracePt t="88406" x="2730500" y="6502400"/>
          <p14:tracePt t="88414" x="2684463" y="6502400"/>
          <p14:tracePt t="88422" x="2647950" y="6502400"/>
          <p14:tracePt t="88431" x="2584450" y="6502400"/>
          <p14:tracePt t="88438" x="2530475" y="6502400"/>
          <p14:tracePt t="88447" x="2501900" y="6502400"/>
          <p14:tracePt t="88454" x="2457450" y="6502400"/>
          <p14:tracePt t="88463" x="2428875" y="6502400"/>
          <p14:tracePt t="88470" x="2401888" y="6492875"/>
          <p14:tracePt t="88495" x="2382838" y="6492875"/>
          <p14:tracePt t="88502" x="2365375" y="6465888"/>
          <p14:tracePt t="88734" x="2382838" y="6465888"/>
          <p14:tracePt t="88930" x="2392363" y="6465888"/>
          <p14:tracePt t="92062" x="2411413" y="6465888"/>
          <p14:tracePt t="92070" x="2484438" y="6473825"/>
          <p14:tracePt t="92079" x="2611438" y="6502400"/>
          <p14:tracePt t="92086" x="2720975" y="6510338"/>
          <p14:tracePt t="92095" x="2867025" y="6510338"/>
          <p14:tracePt t="92103" x="3005138" y="6546850"/>
          <p14:tracePt t="92112" x="3132138" y="6556375"/>
          <p14:tracePt t="92118" x="3241675" y="6583363"/>
          <p14:tracePt t="92128" x="3379788" y="6602413"/>
          <p14:tracePt t="92134" x="3452813" y="6602413"/>
          <p14:tracePt t="92145" x="3506788" y="6602413"/>
          <p14:tracePt t="92150" x="3543300" y="6602413"/>
          <p14:tracePt t="92161" x="3579813" y="6602413"/>
          <p14:tracePt t="92165" x="3606800" y="6602413"/>
          <p14:tracePt t="92181" x="3616325" y="6602413"/>
          <p14:tracePt t="92213" x="3625850" y="6602413"/>
          <p14:tracePt t="92222" x="3635375" y="6602413"/>
          <p14:tracePt t="92230" x="3662363" y="6602413"/>
          <p14:tracePt t="92237" x="3716338" y="6602413"/>
          <p14:tracePt t="92246" x="3762375" y="6602413"/>
          <p14:tracePt t="92254" x="3844925" y="6602413"/>
          <p14:tracePt t="92262" x="3917950" y="6602413"/>
          <p14:tracePt t="92270" x="4017963" y="6583363"/>
          <p14:tracePt t="92279" x="4110038" y="6583363"/>
          <p14:tracePt t="92286" x="4183063" y="6556375"/>
          <p14:tracePt t="92299" x="4246563" y="6546850"/>
          <p14:tracePt t="92302" x="4292600" y="6519863"/>
          <p14:tracePt t="92312" x="4319588" y="6510338"/>
          <p14:tracePt t="92318" x="4346575" y="6510338"/>
          <p14:tracePt t="92328" x="4392613" y="6492875"/>
          <p14:tracePt t="92334" x="4419600" y="6492875"/>
          <p14:tracePt t="92345" x="4465638" y="6483350"/>
          <p14:tracePt t="92350" x="4511675" y="6456363"/>
          <p14:tracePt t="92361" x="4538663" y="6456363"/>
          <p14:tracePt t="92367" x="4594225" y="6456363"/>
          <p14:tracePt t="92377" x="4638675" y="6446838"/>
          <p14:tracePt t="92383" x="4657725" y="6446838"/>
          <p14:tracePt t="92392" x="4684713" y="6446838"/>
          <p14:tracePt t="92398" x="4730750" y="6429375"/>
          <p14:tracePt t="92406" x="4740275" y="6429375"/>
          <p14:tracePt t="92414" x="4784725" y="6419850"/>
          <p14:tracePt t="92422" x="4830763" y="6419850"/>
          <p14:tracePt t="92433" x="4886325" y="6419850"/>
          <p14:tracePt t="92439" x="4913313" y="6419850"/>
          <p14:tracePt t="92448" x="4949825" y="6400800"/>
          <p14:tracePt t="92454" x="5013325" y="6392863"/>
          <p14:tracePt t="92465" x="5041900" y="6392863"/>
          <p14:tracePt t="92471" x="5114925" y="6383338"/>
          <p14:tracePt t="92479" x="5178425" y="6356350"/>
          <p14:tracePt t="92486" x="5232400" y="6356350"/>
          <p14:tracePt t="92496" x="5287963" y="6346825"/>
          <p14:tracePt t="92502" x="5334000" y="6337300"/>
          <p14:tracePt t="92512" x="5387975" y="6319838"/>
          <p14:tracePt t="92518" x="5451475" y="6310313"/>
          <p14:tracePt t="92530" x="5507038" y="6310313"/>
          <p14:tracePt t="92535" x="5561013" y="6310313"/>
          <p14:tracePt t="92544" x="5634038" y="6310313"/>
          <p14:tracePt t="92551" x="5699125" y="6310313"/>
          <p14:tracePt t="92562" x="5735638" y="6310313"/>
          <p14:tracePt t="92566" x="5789613" y="6310313"/>
          <p14:tracePt t="92574" x="5818188" y="6310313"/>
          <p14:tracePt t="92582" x="5862638" y="6310313"/>
          <p14:tracePt t="92590" x="5891213" y="6310313"/>
          <p14:tracePt t="92598" x="5918200" y="6319838"/>
          <p14:tracePt t="92606" x="5954713" y="6319838"/>
          <p14:tracePt t="92616" x="5981700" y="6319838"/>
          <p14:tracePt t="92622" x="6008688" y="6346825"/>
          <p14:tracePt t="92631" x="6037263" y="6346825"/>
          <p14:tracePt t="92638" x="6091238" y="6356350"/>
          <p14:tracePt t="92650" x="6137275" y="6356350"/>
          <p14:tracePt t="92655" x="6164263" y="6356350"/>
          <p14:tracePt t="92663" x="6191250" y="6356350"/>
          <p14:tracePt t="92671" x="6227763" y="6356350"/>
          <p14:tracePt t="92681" x="6256338" y="6356350"/>
          <p14:tracePt t="92686" x="6292850" y="6356350"/>
          <p14:tracePt t="92697" x="6337300" y="6356350"/>
          <p14:tracePt t="92702" x="6356350" y="6356350"/>
          <p14:tracePt t="92718" x="6383338" y="6356350"/>
          <p14:tracePt t="92720" x="6402388" y="6356350"/>
          <p14:tracePt t="92731" x="6438900" y="6356350"/>
          <p14:tracePt t="92735" x="6483350" y="6356350"/>
          <p14:tracePt t="92746" x="6521450" y="6356350"/>
          <p14:tracePt t="92751" x="6548438" y="6356350"/>
          <p14:tracePt t="92764" x="6602413" y="6356350"/>
          <p14:tracePt t="92768" x="6638925" y="6356350"/>
          <p14:tracePt t="92778" x="6657975" y="6356350"/>
          <p14:tracePt t="92862" x="6667500" y="6356350"/>
          <p14:tracePt t="94470" x="6684963" y="6356350"/>
          <p14:tracePt t="94478" x="6704013" y="6346825"/>
          <p14:tracePt t="94486" x="6740525" y="6327775"/>
          <p14:tracePt t="94496" x="6757988" y="6319838"/>
          <p14:tracePt t="94502" x="6813550" y="6283325"/>
          <p14:tracePt t="94513" x="6894513" y="6237288"/>
          <p14:tracePt t="94518" x="6977063" y="6210300"/>
          <p14:tracePt t="94527" x="7069138" y="6154738"/>
          <p14:tracePt t="94534" x="7169150" y="6127750"/>
          <p14:tracePt t="94545" x="7488238" y="6072188"/>
          <p14:tracePt t="94550" x="7589838" y="6018213"/>
          <p14:tracePt t="94562" x="7699375" y="5945188"/>
          <p14:tracePt t="94566" x="7799388" y="5889625"/>
          <p14:tracePt t="94577" x="7935913" y="5799138"/>
          <p14:tracePt t="94582" x="8054975" y="5726113"/>
          <p14:tracePt t="94591" x="8154988" y="5661025"/>
          <p14:tracePt t="94602" x="8237538" y="5597525"/>
          <p14:tracePt t="94607" x="8310563" y="5507038"/>
          <p14:tracePt t="94614" x="8337550" y="5478463"/>
          <p14:tracePt t="94622" x="8374063" y="5451475"/>
          <p14:tracePt t="94630" x="8410575" y="5397500"/>
          <p14:tracePt t="94638" x="8456613" y="5351463"/>
          <p14:tracePt t="94646" x="8493125" y="5305425"/>
          <p14:tracePt t="94654" x="8520113" y="5268913"/>
          <p14:tracePt t="94663" x="8575675" y="5222875"/>
          <p14:tracePt t="94670" x="8621713" y="5186363"/>
          <p14:tracePt t="94679" x="8666163" y="5132388"/>
          <p14:tracePt t="94686" x="8904288" y="4976813"/>
          <p14:tracePt t="94695" x="9186863" y="4830763"/>
          <p14:tracePt t="94701" x="9644063" y="4694238"/>
          <p14:tracePt t="94711" x="10128250" y="4548188"/>
          <p14:tracePt t="94718" x="10712450" y="4392613"/>
          <p14:tracePt t="94727" x="11644313" y="41275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A0ED92AE-CC29-4681-80F1-400A9579B3CA}" type="slidenum">
              <a:rPr lang="en-US" altLang="en-US" sz="2400">
                <a:solidFill>
                  <a:schemeClr val="tx2"/>
                </a:solidFill>
              </a:rPr>
              <a:pPr>
                <a:spcBef>
                  <a:spcPct val="0"/>
                </a:spcBef>
                <a:buClrTx/>
                <a:buSzTx/>
                <a:buFontTx/>
                <a:buNone/>
              </a:pPr>
              <a:t>26</a:t>
            </a:fld>
            <a:endParaRPr lang="en-US" altLang="en-US" sz="2400">
              <a:solidFill>
                <a:schemeClr val="tx2"/>
              </a:solidFill>
            </a:endParaRPr>
          </a:p>
        </p:txBody>
      </p:sp>
      <p:sp>
        <p:nvSpPr>
          <p:cNvPr id="48131" name="Rectangle 3"/>
          <p:cNvSpPr>
            <a:spLocks noGrp="1" noChangeArrowheads="1"/>
          </p:cNvSpPr>
          <p:nvPr>
            <p:ph type="body" idx="1"/>
          </p:nvPr>
        </p:nvSpPr>
        <p:spPr>
          <a:xfrm>
            <a:off x="834887" y="838200"/>
            <a:ext cx="10518913" cy="5257800"/>
          </a:xfrm>
        </p:spPr>
        <p:txBody>
          <a:bodyPr/>
          <a:lstStyle/>
          <a:p>
            <a:pPr eaLnBrk="1" hangingPunct="1">
              <a:lnSpc>
                <a:spcPct val="90000"/>
              </a:lnSpc>
            </a:pPr>
            <a:r>
              <a:rPr lang="en-US" altLang="en-US" dirty="0" err="1"/>
              <a:t>Setelah</a:t>
            </a:r>
            <a:r>
              <a:rPr lang="en-US" altLang="en-US" dirty="0"/>
              <a:t> </a:t>
            </a:r>
            <a:r>
              <a:rPr lang="en-US" altLang="en-US" dirty="0" err="1"/>
              <a:t>panjang</a:t>
            </a:r>
            <a:r>
              <a:rPr lang="en-US" altLang="en-US" dirty="0"/>
              <a:t> </a:t>
            </a:r>
            <a:r>
              <a:rPr lang="en-US" altLang="en-US" dirty="0" err="1"/>
              <a:t>kunci</a:t>
            </a:r>
            <a:r>
              <a:rPr lang="en-US" altLang="en-US" dirty="0"/>
              <a:t> </a:t>
            </a:r>
            <a:r>
              <a:rPr lang="en-US" altLang="en-US" dirty="0" err="1"/>
              <a:t>diketahui</a:t>
            </a:r>
            <a:r>
              <a:rPr lang="en-US" altLang="en-US" dirty="0"/>
              <a:t>, </a:t>
            </a:r>
            <a:r>
              <a:rPr lang="en-US" altLang="en-US" dirty="0" err="1"/>
              <a:t>maka</a:t>
            </a:r>
            <a:r>
              <a:rPr lang="en-US" altLang="en-US" dirty="0"/>
              <a:t> </a:t>
            </a:r>
            <a:r>
              <a:rPr lang="en-US" altLang="en-US" dirty="0" err="1"/>
              <a:t>langkah</a:t>
            </a:r>
            <a:r>
              <a:rPr lang="en-US" altLang="en-US" dirty="0"/>
              <a:t> </a:t>
            </a:r>
            <a:r>
              <a:rPr lang="en-US" altLang="en-US" dirty="0" err="1"/>
              <a:t>berikutnya</a:t>
            </a:r>
            <a:r>
              <a:rPr lang="en-US" altLang="en-US" dirty="0"/>
              <a:t> </a:t>
            </a:r>
            <a:r>
              <a:rPr lang="en-US" altLang="en-US" dirty="0" err="1"/>
              <a:t>menentukan</a:t>
            </a:r>
            <a:r>
              <a:rPr lang="en-US" altLang="en-US" dirty="0"/>
              <a:t> </a:t>
            </a:r>
            <a:r>
              <a:rPr lang="en-US" altLang="en-US" dirty="0" err="1"/>
              <a:t>huruf-huruf</a:t>
            </a:r>
            <a:r>
              <a:rPr lang="en-US" altLang="en-US" dirty="0"/>
              <a:t> </a:t>
            </a:r>
            <a:r>
              <a:rPr lang="en-US" altLang="en-US" dirty="0" err="1"/>
              <a:t>kunci</a:t>
            </a:r>
            <a:endParaRPr lang="en-US" altLang="en-US" dirty="0"/>
          </a:p>
          <a:p>
            <a:pPr eaLnBrk="1" hangingPunct="1">
              <a:lnSpc>
                <a:spcPct val="90000"/>
              </a:lnSpc>
            </a:pPr>
            <a:endParaRPr lang="en-US" altLang="en-US" dirty="0"/>
          </a:p>
          <a:p>
            <a:pPr eaLnBrk="1" hangingPunct="1">
              <a:lnSpc>
                <a:spcPct val="90000"/>
              </a:lnSpc>
            </a:pPr>
            <a:r>
              <a:rPr lang="en-US" altLang="en-US" dirty="0" err="1"/>
              <a:t>Huruf-huruf</a:t>
            </a:r>
            <a:r>
              <a:rPr lang="en-US" altLang="en-US" dirty="0"/>
              <a:t> </a:t>
            </a:r>
            <a:r>
              <a:rPr lang="en-US" altLang="en-US" dirty="0" err="1"/>
              <a:t>kunci</a:t>
            </a:r>
            <a:r>
              <a:rPr lang="en-US" altLang="en-US" dirty="0"/>
              <a:t> </a:t>
            </a:r>
            <a:r>
              <a:rPr lang="en-US" altLang="en-US" dirty="0" err="1"/>
              <a:t>dapat</a:t>
            </a:r>
            <a:r>
              <a:rPr lang="en-US" altLang="en-US" dirty="0"/>
              <a:t> </a:t>
            </a:r>
            <a:r>
              <a:rPr lang="en-US" altLang="en-US" dirty="0" err="1"/>
              <a:t>ditentukan</a:t>
            </a:r>
            <a:r>
              <a:rPr lang="en-US" altLang="en-US" dirty="0"/>
              <a:t> </a:t>
            </a:r>
            <a:r>
              <a:rPr lang="en-US" altLang="en-US" dirty="0" err="1"/>
              <a:t>dengan</a:t>
            </a:r>
            <a:r>
              <a:rPr lang="en-US" altLang="en-US" dirty="0"/>
              <a:t>  </a:t>
            </a:r>
            <a:r>
              <a:rPr lang="en-US" altLang="en-US" dirty="0" err="1"/>
              <a:t>menggunakan</a:t>
            </a:r>
            <a:r>
              <a:rPr lang="en-US" altLang="en-US" dirty="0"/>
              <a:t> </a:t>
            </a:r>
            <a:r>
              <a:rPr lang="en-US" altLang="en-US" i="1" dirty="0"/>
              <a:t>exhaustive key search</a:t>
            </a:r>
          </a:p>
          <a:p>
            <a:pPr eaLnBrk="1" hangingPunct="1">
              <a:lnSpc>
                <a:spcPct val="90000"/>
              </a:lnSpc>
            </a:pPr>
            <a:endParaRPr lang="en-US" altLang="en-US" dirty="0"/>
          </a:p>
          <a:p>
            <a:pPr eaLnBrk="1" hangingPunct="1">
              <a:lnSpc>
                <a:spcPct val="90000"/>
              </a:lnSpc>
            </a:pPr>
            <a:r>
              <a:rPr lang="en-US" altLang="en-US" dirty="0"/>
              <a:t>Jika </a:t>
            </a:r>
            <a:r>
              <a:rPr lang="en-US" altLang="en-US" dirty="0" err="1"/>
              <a:t>panjang</a:t>
            </a:r>
            <a:r>
              <a:rPr lang="en-US" altLang="en-US" dirty="0"/>
              <a:t> </a:t>
            </a:r>
            <a:r>
              <a:rPr lang="en-US" altLang="en-US" dirty="0" err="1"/>
              <a:t>kunci</a:t>
            </a:r>
            <a:r>
              <a:rPr lang="en-US" altLang="en-US" dirty="0"/>
              <a:t> = </a:t>
            </a:r>
            <a:r>
              <a:rPr lang="en-US" altLang="en-US" i="1" dirty="0"/>
              <a:t>p</a:t>
            </a:r>
            <a:r>
              <a:rPr lang="en-US" altLang="en-US" dirty="0"/>
              <a:t>, </a:t>
            </a:r>
            <a:r>
              <a:rPr lang="en-US" altLang="en-US" dirty="0" err="1"/>
              <a:t>maka</a:t>
            </a:r>
            <a:r>
              <a:rPr lang="en-US" altLang="en-US" dirty="0"/>
              <a:t> </a:t>
            </a:r>
            <a:r>
              <a:rPr lang="en-US" altLang="en-US" dirty="0" err="1"/>
              <a:t>jumlah</a:t>
            </a:r>
            <a:r>
              <a:rPr lang="en-US" altLang="en-US" dirty="0"/>
              <a:t> </a:t>
            </a:r>
            <a:r>
              <a:rPr lang="en-US" altLang="en-US" dirty="0" err="1"/>
              <a:t>kunci</a:t>
            </a:r>
            <a:r>
              <a:rPr lang="en-US" altLang="en-US" dirty="0"/>
              <a:t> yang </a:t>
            </a:r>
            <a:r>
              <a:rPr lang="en-US" altLang="en-US" dirty="0" err="1"/>
              <a:t>harus</a:t>
            </a:r>
            <a:r>
              <a:rPr lang="en-US" altLang="en-US" dirty="0"/>
              <a:t> </a:t>
            </a:r>
            <a:r>
              <a:rPr lang="en-US" altLang="en-US" dirty="0" err="1"/>
              <a:t>dicoba</a:t>
            </a:r>
            <a:r>
              <a:rPr lang="en-US" altLang="en-US" dirty="0"/>
              <a:t> </a:t>
            </a:r>
            <a:r>
              <a:rPr lang="en-US" altLang="en-US" dirty="0" err="1"/>
              <a:t>sampai</a:t>
            </a:r>
            <a:r>
              <a:rPr lang="en-US" altLang="en-US" dirty="0"/>
              <a:t> </a:t>
            </a:r>
            <a:r>
              <a:rPr lang="en-US" altLang="en-US" dirty="0" err="1"/>
              <a:t>menemukan</a:t>
            </a:r>
            <a:r>
              <a:rPr lang="en-US" altLang="en-US" dirty="0"/>
              <a:t> </a:t>
            </a:r>
            <a:r>
              <a:rPr lang="en-US" altLang="en-US" dirty="0" err="1"/>
              <a:t>kunci</a:t>
            </a:r>
            <a:r>
              <a:rPr lang="en-US" altLang="en-US" dirty="0"/>
              <a:t> yang </a:t>
            </a:r>
            <a:r>
              <a:rPr lang="en-US" altLang="en-US" dirty="0" err="1"/>
              <a:t>benar</a:t>
            </a:r>
            <a:r>
              <a:rPr lang="en-US" altLang="en-US" dirty="0"/>
              <a:t> </a:t>
            </a:r>
            <a:r>
              <a:rPr lang="en-US" altLang="en-US" dirty="0" err="1"/>
              <a:t>adalah</a:t>
            </a:r>
            <a:r>
              <a:rPr lang="en-US" altLang="en-US" dirty="0"/>
              <a:t> </a:t>
            </a:r>
            <a:r>
              <a:rPr lang="en-US" altLang="en-US" dirty="0" err="1"/>
              <a:t>adalah</a:t>
            </a:r>
            <a:r>
              <a:rPr lang="en-US" altLang="en-US" dirty="0"/>
              <a:t> </a:t>
            </a:r>
            <a:r>
              <a:rPr lang="en-US" altLang="en-US" dirty="0" err="1"/>
              <a:t>maksimal</a:t>
            </a:r>
            <a:r>
              <a:rPr lang="en-US" altLang="en-US" dirty="0"/>
              <a:t> 26</a:t>
            </a:r>
            <a:r>
              <a:rPr lang="en-US" altLang="en-US" i="1" baseline="30000" dirty="0"/>
              <a:t>p</a:t>
            </a:r>
            <a:r>
              <a:rPr lang="en-US" altLang="en-US" baseline="30000" dirty="0"/>
              <a:t> </a:t>
            </a:r>
            <a:r>
              <a:rPr lang="en-US" altLang="en-US" dirty="0"/>
              <a:t>kali.</a:t>
            </a:r>
            <a:endParaRPr lang="en-US" altLang="en-US" i="1" dirty="0"/>
          </a:p>
          <a:p>
            <a:pPr eaLnBrk="1" hangingPunct="1">
              <a:lnSpc>
                <a:spcPct val="90000"/>
              </a:lnSpc>
            </a:pPr>
            <a:endParaRPr lang="en-US" altLang="en-US" dirty="0"/>
          </a:p>
          <a:p>
            <a:pPr eaLnBrk="1" hangingPunct="1">
              <a:lnSpc>
                <a:spcPct val="90000"/>
              </a:lnSpc>
            </a:pPr>
            <a:r>
              <a:rPr lang="en-US" altLang="en-US" dirty="0" err="1"/>
              <a:t>Namun</a:t>
            </a:r>
            <a:r>
              <a:rPr lang="en-US" altLang="en-US" dirty="0"/>
              <a:t> </a:t>
            </a:r>
            <a:r>
              <a:rPr lang="en-US" altLang="en-US" dirty="0" err="1"/>
              <a:t>lebih</a:t>
            </a:r>
            <a:r>
              <a:rPr lang="en-US" altLang="en-US" dirty="0"/>
              <a:t> </a:t>
            </a:r>
            <a:r>
              <a:rPr lang="en-US" altLang="en-US" dirty="0" err="1"/>
              <a:t>sangkil</a:t>
            </a:r>
            <a:r>
              <a:rPr lang="en-US" altLang="en-US" dirty="0"/>
              <a:t> </a:t>
            </a:r>
            <a:r>
              <a:rPr lang="en-US" altLang="en-US" dirty="0" err="1"/>
              <a:t>menemukan</a:t>
            </a:r>
            <a:r>
              <a:rPr lang="en-US" altLang="en-US" dirty="0"/>
              <a:t> </a:t>
            </a:r>
            <a:r>
              <a:rPr lang="en-US" altLang="en-US" dirty="0" err="1"/>
              <a:t>huruf-huruf</a:t>
            </a:r>
            <a:r>
              <a:rPr lang="en-US" altLang="en-US" dirty="0"/>
              <a:t> </a:t>
            </a:r>
            <a:r>
              <a:rPr lang="en-US" altLang="en-US" dirty="0" err="1"/>
              <a:t>kunci</a:t>
            </a:r>
            <a:r>
              <a:rPr lang="en-US" altLang="en-US" dirty="0"/>
              <a:t> </a:t>
            </a:r>
            <a:r>
              <a:rPr lang="en-US" altLang="en-US" dirty="0" err="1"/>
              <a:t>dengan</a:t>
            </a:r>
            <a:r>
              <a:rPr lang="en-US" altLang="en-US" dirty="0"/>
              <a:t> </a:t>
            </a:r>
            <a:r>
              <a:rPr lang="en-US" altLang="en-US" dirty="0" err="1"/>
              <a:t>menggunakan</a:t>
            </a:r>
            <a:r>
              <a:rPr lang="en-US" altLang="en-US" dirty="0"/>
              <a:t> </a:t>
            </a:r>
            <a:r>
              <a:rPr lang="en-US" altLang="en-US" dirty="0" err="1"/>
              <a:t>teknik</a:t>
            </a:r>
            <a:r>
              <a:rPr lang="en-US" altLang="en-US" dirty="0"/>
              <a:t> </a:t>
            </a:r>
            <a:r>
              <a:rPr lang="en-US" altLang="en-US" dirty="0" err="1"/>
              <a:t>analisis</a:t>
            </a:r>
            <a:r>
              <a:rPr lang="en-US" altLang="en-US" dirty="0"/>
              <a:t> </a:t>
            </a:r>
            <a:r>
              <a:rPr lang="en-US" altLang="en-US" dirty="0" err="1"/>
              <a:t>frekuensi</a:t>
            </a:r>
            <a:r>
              <a:rPr lang="en-US" altLang="en-US" dirty="0"/>
              <a:t>. </a:t>
            </a:r>
          </a:p>
        </p:txBody>
      </p:sp>
      <p:sp>
        <p:nvSpPr>
          <p:cNvPr id="48132"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pic>
        <p:nvPicPr>
          <p:cNvPr id="4" name="Audio 3">
            <a:hlinkClick r:id="" action="ppaction://media"/>
            <a:extLst>
              <a:ext uri="{FF2B5EF4-FFF2-40B4-BE49-F238E27FC236}">
                <a16:creationId xmlns:a16="http://schemas.microsoft.com/office/drawing/2014/main" id="{74269841-B567-476F-B65E-A38F3061C8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18098237"/>
      </p:ext>
    </p:extLst>
  </p:cSld>
  <p:clrMapOvr>
    <a:masterClrMapping/>
  </p:clrMapOvr>
  <mc:AlternateContent xmlns:mc="http://schemas.openxmlformats.org/markup-compatibility/2006" xmlns:p14="http://schemas.microsoft.com/office/powerpoint/2010/main">
    <mc:Choice Requires="p14">
      <p:transition spd="slow" p14:dur="2000" advTm="114442"/>
    </mc:Choice>
    <mc:Fallback xmlns="">
      <p:transition spd="slow" advTm="114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324" x="1744663" y="1406525"/>
          <p14:tracePt t="2330" x="1790700" y="1406525"/>
          <p14:tracePt t="2341" x="1844675" y="1406525"/>
          <p14:tracePt t="2346" x="1936750" y="1406525"/>
          <p14:tracePt t="2356" x="2027238" y="1406525"/>
          <p14:tracePt t="2362" x="2119313" y="1406525"/>
          <p14:tracePt t="2370" x="2246313" y="1406525"/>
          <p14:tracePt t="2378" x="2859088" y="1479550"/>
          <p14:tracePt t="2386" x="3241675" y="1516063"/>
          <p14:tracePt t="2395" x="3679825" y="1589088"/>
          <p14:tracePt t="2402" x="4037013" y="1652588"/>
          <p14:tracePt t="2411" x="4375150" y="1652588"/>
          <p14:tracePt t="2419" x="4602163" y="1652588"/>
          <p14:tracePt t="2428" x="4748213" y="1662113"/>
          <p14:tracePt t="2435" x="4857750" y="1662113"/>
          <p14:tracePt t="2445" x="4895850" y="1662113"/>
          <p14:tracePt t="2531" x="4903788" y="1662113"/>
          <p14:tracePt t="2540" x="4913313" y="1662113"/>
          <p14:tracePt t="2603" x="4940300" y="1662113"/>
          <p14:tracePt t="2611" x="4949825" y="1662113"/>
          <p14:tracePt t="2619" x="4976813" y="1662113"/>
          <p14:tracePt t="2627" x="5005388" y="1662113"/>
          <p14:tracePt t="2635" x="5059363" y="1662113"/>
          <p14:tracePt t="2644" x="5068888" y="1662113"/>
          <p14:tracePt t="2652" x="5105400" y="1652588"/>
          <p14:tracePt t="2661" x="5141913" y="1652588"/>
          <p14:tracePt t="2667" x="5187950" y="1635125"/>
          <p14:tracePt t="2676" x="5205413" y="1635125"/>
          <p14:tracePt t="2683" x="5251450" y="1635125"/>
          <p14:tracePt t="2692" x="5278438" y="1625600"/>
          <p14:tracePt t="2698" x="5297488" y="1625600"/>
          <p14:tracePt t="2707" x="5324475" y="1598613"/>
          <p14:tracePt t="2714" x="5334000" y="1598613"/>
          <p14:tracePt t="2724" x="5341938" y="1589088"/>
          <p14:tracePt t="2730" x="5351463" y="1589088"/>
          <p14:tracePt t="2763" x="5360988" y="1589088"/>
          <p14:tracePt t="2979" x="5360988" y="1579563"/>
          <p14:tracePt t="3157" x="5360988" y="1562100"/>
          <p14:tracePt t="4611" x="5334000" y="1552575"/>
          <p14:tracePt t="4619" x="5278438" y="1552575"/>
          <p14:tracePt t="4627" x="5232400" y="1552575"/>
          <p14:tracePt t="4635" x="5214938" y="1552575"/>
          <p14:tracePt t="4644" x="5159375" y="1589088"/>
          <p14:tracePt t="4651" x="5078413" y="1616075"/>
          <p14:tracePt t="4659" x="4986338" y="1616075"/>
          <p14:tracePt t="4667" x="4895850" y="1616075"/>
          <p14:tracePt t="4675" x="4803775" y="1616075"/>
          <p14:tracePt t="4683" x="4465638" y="1616075"/>
          <p14:tracePt t="4694" x="4310063" y="1616075"/>
          <p14:tracePt t="4699" x="4183063" y="1616075"/>
          <p14:tracePt t="4709" x="4083050" y="1616075"/>
          <p14:tracePt t="4715" x="3927475" y="1616075"/>
          <p14:tracePt t="4727" x="3835400" y="1616075"/>
          <p14:tracePt t="4731" x="3708400" y="1616075"/>
          <p14:tracePt t="4743" x="3589338" y="1616075"/>
          <p14:tracePt t="4747" x="3552825" y="1616075"/>
          <p14:tracePt t="4760" x="3479800" y="1616075"/>
          <p14:tracePt t="4764" x="3406775" y="1616075"/>
          <p14:tracePt t="4775" x="3379788" y="1616075"/>
          <p14:tracePt t="4779" x="3324225" y="1616075"/>
          <p14:tracePt t="4787" x="3270250" y="1616075"/>
          <p14:tracePt t="4795" x="3214688" y="1616075"/>
          <p14:tracePt t="4803" x="3141663" y="1616075"/>
          <p14:tracePt t="4811" x="3078163" y="1616075"/>
          <p14:tracePt t="4819" x="3022600" y="1616075"/>
          <p14:tracePt t="4827" x="2986088" y="1616075"/>
          <p14:tracePt t="4835" x="2913063" y="1616075"/>
          <p14:tracePt t="4844" x="2840038" y="1616075"/>
          <p14:tracePt t="4851" x="2786063" y="1616075"/>
          <p14:tracePt t="4860" x="2730500" y="1616075"/>
          <p14:tracePt t="4867" x="2667000" y="1616075"/>
          <p14:tracePt t="4876" x="2630488" y="1616075"/>
          <p14:tracePt t="4883" x="2603500" y="1616075"/>
          <p14:tracePt t="4893" x="2557463" y="1616075"/>
          <p14:tracePt t="4899" x="2547938" y="1616075"/>
          <p14:tracePt t="4910" x="2538413" y="1616075"/>
          <p14:tracePt t="4915" x="2530475" y="1616075"/>
          <p14:tracePt t="4932" x="2511425" y="1616075"/>
          <p14:tracePt t="4945" x="2501900" y="1616075"/>
          <p14:tracePt t="4947" x="2484438" y="1616075"/>
          <p14:tracePt t="4963" x="2474913" y="1616075"/>
          <p14:tracePt t="4995" x="2465388" y="1616075"/>
          <p14:tracePt t="5003" x="2457450" y="1625600"/>
          <p14:tracePt t="5019" x="2438400" y="1625600"/>
          <p14:tracePt t="5051" x="2428875" y="1625600"/>
          <p14:tracePt t="5068" x="2401888" y="1625600"/>
          <p14:tracePt t="5076" x="2382838" y="1625600"/>
          <p14:tracePt t="5083" x="2365375" y="1643063"/>
          <p14:tracePt t="5092" x="2355850" y="1643063"/>
          <p14:tracePt t="5099" x="2346325" y="1643063"/>
          <p14:tracePt t="5109" x="2338388" y="1643063"/>
          <p14:tracePt t="5142" x="2328863" y="1643063"/>
          <p14:tracePt t="5163" x="2319338" y="1652588"/>
          <p14:tracePt t="5891" x="2365375" y="1652588"/>
          <p14:tracePt t="5899" x="2419350" y="1652588"/>
          <p14:tracePt t="5909" x="2474913" y="1652588"/>
          <p14:tracePt t="5915" x="2547938" y="1652588"/>
          <p14:tracePt t="5925" x="2630488" y="1652588"/>
          <p14:tracePt t="5945" x="2740025" y="1652588"/>
          <p14:tracePt t="5947" x="2794000" y="1652588"/>
          <p14:tracePt t="5958" x="2822575" y="1652588"/>
          <p14:tracePt t="5964" x="2859088" y="1652588"/>
          <p14:tracePt t="5972" x="2886075" y="1652588"/>
          <p14:tracePt t="5979" x="2903538" y="1652588"/>
          <p14:tracePt t="5987" x="2922588" y="1652588"/>
          <p14:tracePt t="5994" x="2959100" y="1652588"/>
          <p14:tracePt t="6002" x="3013075" y="1652588"/>
          <p14:tracePt t="6010" x="3105150" y="1652588"/>
          <p14:tracePt t="6018" x="3195638" y="1652588"/>
          <p14:tracePt t="6026" x="3533775" y="1652588"/>
          <p14:tracePt t="6034" x="3771900" y="1679575"/>
          <p14:tracePt t="6043" x="3944938" y="1725613"/>
          <p14:tracePt t="6051" x="4127500" y="1744663"/>
          <p14:tracePt t="6059" x="4310063" y="1771650"/>
          <p14:tracePt t="6066" x="4438650" y="1789113"/>
          <p14:tracePt t="6076" x="4511675" y="1789113"/>
          <p14:tracePt t="6082" x="4584700" y="1789113"/>
          <p14:tracePt t="6091" x="4611688" y="1789113"/>
          <p14:tracePt t="6187" x="4621213" y="1789113"/>
          <p14:tracePt t="6195" x="4638675" y="1789113"/>
          <p14:tracePt t="6213" x="4648200" y="1781175"/>
          <p14:tracePt t="6235" x="4648200" y="1771650"/>
          <p14:tracePt t="6309" x="4657725" y="1762125"/>
          <p14:tracePt t="6331" x="4667250" y="1762125"/>
          <p14:tracePt t="6340" x="4694238" y="1735138"/>
          <p14:tracePt t="6347" x="4703763" y="1735138"/>
          <p14:tracePt t="6362" x="4721225" y="1716088"/>
          <p14:tracePt t="6370" x="4730750" y="1708150"/>
          <p14:tracePt t="6379" x="4740275" y="1698625"/>
          <p14:tracePt t="6394" x="4740275" y="1689100"/>
          <p14:tracePt t="7731" x="4748213" y="1671638"/>
          <p14:tracePt t="7907" x="4748213" y="1662113"/>
          <p14:tracePt t="7915" x="4721225" y="1662113"/>
          <p14:tracePt t="7927" x="4657725" y="1671638"/>
          <p14:tracePt t="7931" x="4630738" y="1689100"/>
          <p14:tracePt t="7946" x="4594225" y="1689100"/>
          <p14:tracePt t="7948" x="4529138" y="1725613"/>
          <p14:tracePt t="7958" x="4492625" y="1735138"/>
          <p14:tracePt t="7964" x="4411663" y="1771650"/>
          <p14:tracePt t="7971" x="4365625" y="1825625"/>
          <p14:tracePt t="7978" x="4283075" y="1881188"/>
          <p14:tracePt t="7986" x="4183063" y="1935163"/>
          <p14:tracePt t="7994" x="4083050" y="2009775"/>
          <p14:tracePt t="8002" x="3735388" y="2082800"/>
          <p14:tracePt t="8010" x="3598863" y="2127250"/>
          <p14:tracePt t="8018" x="3506788" y="2155825"/>
          <p14:tracePt t="8027" x="3387725" y="2173288"/>
          <p14:tracePt t="8034" x="3297238" y="2209800"/>
          <p14:tracePt t="8043" x="3232150" y="2236788"/>
          <p14:tracePt t="8050" x="3151188" y="2246313"/>
          <p14:tracePt t="8060" x="3105150" y="2273300"/>
          <p14:tracePt t="8067" x="3095625" y="2273300"/>
          <p14:tracePt t="8075" x="3022600" y="2309813"/>
          <p14:tracePt t="8082" x="2959100" y="2319338"/>
          <p14:tracePt t="8091" x="2876550" y="2365375"/>
          <p14:tracePt t="8098" x="2794000" y="2401888"/>
          <p14:tracePt t="8109" x="2720975" y="2438400"/>
          <p14:tracePt t="8115" x="2640013" y="2484438"/>
          <p14:tracePt t="8126" x="2557463" y="2511425"/>
          <p14:tracePt t="8131" x="2511425" y="2520950"/>
          <p14:tracePt t="8141" x="2465388" y="2557463"/>
          <p14:tracePt t="8147" x="2428875" y="2557463"/>
          <p14:tracePt t="8158" x="2382838" y="2574925"/>
          <p14:tracePt t="8163" x="2355850" y="2584450"/>
          <p14:tracePt t="8171" x="2292350" y="2611438"/>
          <p14:tracePt t="8179" x="2236788" y="2620963"/>
          <p14:tracePt t="8187" x="2209800" y="2620963"/>
          <p14:tracePt t="8195" x="2163763" y="2638425"/>
          <p14:tracePt t="8203" x="2127250" y="2657475"/>
          <p14:tracePt t="8213" x="2109788" y="2667000"/>
          <p14:tracePt t="8220" x="2073275" y="2684463"/>
          <p14:tracePt t="8228" x="2054225" y="2703513"/>
          <p14:tracePt t="8235" x="2046288" y="2703513"/>
          <p14:tracePt t="8244" x="2036763" y="2711450"/>
          <p14:tracePt t="8251" x="2027238" y="2720975"/>
          <p14:tracePt t="8262" x="2009775" y="2740025"/>
          <p14:tracePt t="8267" x="1990725" y="2757488"/>
          <p14:tracePt t="8283" x="1981200" y="2767013"/>
          <p14:tracePt t="8291" x="1954213" y="2776538"/>
          <p14:tracePt t="8299" x="1944688" y="2784475"/>
          <p14:tracePt t="8325" x="1944688" y="2794000"/>
          <p14:tracePt t="8347" x="1944688" y="2803525"/>
          <p14:tracePt t="8357" x="1944688" y="2820988"/>
          <p14:tracePt t="12925" x="1954213" y="2830513"/>
          <p14:tracePt t="12931" x="2046288" y="2830513"/>
          <p14:tracePt t="12940" x="2136775" y="2830513"/>
          <p14:tracePt t="12947" x="2209800" y="2830513"/>
          <p14:tracePt t="12957" x="2301875" y="2830513"/>
          <p14:tracePt t="12963" x="2392363" y="2830513"/>
          <p14:tracePt t="12972" x="2484438" y="2830513"/>
          <p14:tracePt t="12979" x="2557463" y="2830513"/>
          <p14:tracePt t="12987" x="2630488" y="2830513"/>
          <p14:tracePt t="12995" x="2676525" y="2830513"/>
          <p14:tracePt t="13003" x="2730500" y="2830513"/>
          <p14:tracePt t="13011" x="2757488" y="2830513"/>
          <p14:tracePt t="13019" x="2786063" y="2830513"/>
          <p14:tracePt t="13027" x="2840038" y="2830513"/>
          <p14:tracePt t="13035" x="2886075" y="2830513"/>
          <p14:tracePt t="13044" x="2949575" y="2830513"/>
          <p14:tracePt t="13051" x="3022600" y="2830513"/>
          <p14:tracePt t="13060" x="3086100" y="2830513"/>
          <p14:tracePt t="13067" x="3141663" y="2830513"/>
          <p14:tracePt t="13077" x="3195638" y="2830513"/>
          <p14:tracePt t="13084" x="3270250" y="2830513"/>
          <p14:tracePt t="13093" x="3360738" y="2830513"/>
          <p14:tracePt t="13099" x="3452813" y="2830513"/>
          <p14:tracePt t="13109" x="3671888" y="2830513"/>
          <p14:tracePt t="13115" x="3808413" y="2849563"/>
          <p14:tracePt t="13126" x="3935413" y="2886075"/>
          <p14:tracePt t="13144" x="4173538" y="2886075"/>
          <p14:tracePt t="13148" x="4302125" y="2886075"/>
          <p14:tracePt t="13157" x="4375150" y="2886075"/>
          <p14:tracePt t="13162" x="4448175" y="2886075"/>
          <p14:tracePt t="13170" x="4465638" y="2886075"/>
          <p14:tracePt t="13178" x="4511675" y="2886075"/>
          <p14:tracePt t="13186" x="4548188" y="2886075"/>
          <p14:tracePt t="13194" x="4594225" y="2886075"/>
          <p14:tracePt t="13202" x="4648200" y="2886075"/>
          <p14:tracePt t="13210" x="4703763" y="2886075"/>
          <p14:tracePt t="13218" x="4794250" y="2886075"/>
          <p14:tracePt t="13226" x="4867275" y="2886075"/>
          <p14:tracePt t="13234" x="4959350" y="2886075"/>
          <p14:tracePt t="13244" x="5049838" y="2886075"/>
          <p14:tracePt t="13250" x="5132388" y="2886075"/>
          <p14:tracePt t="13259" x="5224463" y="2886075"/>
          <p14:tracePt t="13266" x="5278438" y="2886075"/>
          <p14:tracePt t="13275" x="5334000" y="2886075"/>
          <p14:tracePt t="13282" x="5387975" y="2886075"/>
          <p14:tracePt t="13291" x="5407025" y="2886075"/>
          <p14:tracePt t="13299" x="5434013" y="2886075"/>
          <p14:tracePt t="13307" x="5461000" y="2886075"/>
          <p14:tracePt t="13314" x="5480050" y="2886075"/>
          <p14:tracePt t="13325" x="5516563" y="2886075"/>
          <p14:tracePt t="13330" x="5543550" y="2886075"/>
          <p14:tracePt t="13343" x="5570538" y="2886075"/>
          <p14:tracePt t="13346" x="5616575" y="2886075"/>
          <p14:tracePt t="13356" x="5680075" y="2886075"/>
          <p14:tracePt t="13362" x="5753100" y="2886075"/>
          <p14:tracePt t="13370" x="5845175" y="2886075"/>
          <p14:tracePt t="13378" x="5918200" y="2886075"/>
          <p14:tracePt t="13386" x="6018213" y="2913063"/>
          <p14:tracePt t="13394" x="6110288" y="2913063"/>
          <p14:tracePt t="13403" x="6292850" y="2913063"/>
          <p14:tracePt t="13411" x="6419850" y="2930525"/>
          <p14:tracePt t="13419" x="6548438" y="2959100"/>
          <p14:tracePt t="13427" x="6675438" y="2959100"/>
          <p14:tracePt t="13435" x="6757988" y="2976563"/>
          <p14:tracePt t="13444" x="6850063" y="2976563"/>
          <p14:tracePt t="13450" x="6904038" y="2976563"/>
          <p14:tracePt t="13460" x="6931025" y="2976563"/>
          <p14:tracePt t="13466" x="6950075" y="2976563"/>
          <p14:tracePt t="13476" x="6996113" y="2976563"/>
          <p14:tracePt t="13482" x="7023100" y="2976563"/>
          <p14:tracePt t="13491" x="7050088" y="2976563"/>
          <p14:tracePt t="13498" x="7105650" y="2976563"/>
          <p14:tracePt t="13509" x="7178675" y="2976563"/>
          <p14:tracePt t="13515" x="7251700" y="2976563"/>
          <p14:tracePt t="13525" x="7296150" y="2976563"/>
          <p14:tracePt t="13530" x="7351713" y="2976563"/>
          <p14:tracePt t="13542" x="7388225" y="2976563"/>
          <p14:tracePt t="13546" x="7424738" y="2976563"/>
          <p14:tracePt t="13556" x="7451725" y="2976563"/>
          <p14:tracePt t="13562" x="7470775" y="2976563"/>
          <p14:tracePt t="13571" x="7497763" y="2976563"/>
          <p14:tracePt t="13579" x="7507288" y="2976563"/>
          <p14:tracePt t="13587" x="7534275" y="2976563"/>
          <p14:tracePt t="13594" x="7553325" y="2976563"/>
          <p14:tracePt t="13610" x="7570788" y="2976563"/>
          <p14:tracePt t="13618" x="7616825" y="2976563"/>
          <p14:tracePt t="13627" x="7634288" y="2976563"/>
          <p14:tracePt t="13634" x="7670800" y="2976563"/>
          <p14:tracePt t="13643" x="7699375" y="2976563"/>
          <p14:tracePt t="13650" x="7735888" y="2968625"/>
          <p14:tracePt t="13659" x="7762875" y="2968625"/>
          <p14:tracePt t="13667" x="7789863" y="2949575"/>
          <p14:tracePt t="13676" x="7808913" y="2940050"/>
          <p14:tracePt t="13683" x="7816850" y="2940050"/>
          <p14:tracePt t="13692" x="7845425" y="2930525"/>
          <p14:tracePt t="13699" x="7872413" y="2930525"/>
          <p14:tracePt t="13707" x="7889875" y="2913063"/>
          <p14:tracePt t="13714" x="7935913" y="2913063"/>
          <p14:tracePt t="13725" x="7962900" y="2913063"/>
          <p14:tracePt t="13730" x="8018463" y="2913063"/>
          <p14:tracePt t="13742" x="8064500" y="2903538"/>
          <p14:tracePt t="13746" x="8137525" y="2894013"/>
          <p14:tracePt t="13758" x="8201025" y="2876550"/>
          <p14:tracePt t="13763" x="8256588" y="2867025"/>
          <p14:tracePt t="13771" x="8310563" y="2867025"/>
          <p14:tracePt t="13778" x="8366125" y="2867025"/>
          <p14:tracePt t="13786" x="8429625" y="2857500"/>
          <p14:tracePt t="13794" x="8447088" y="2849563"/>
          <p14:tracePt t="13803" x="8475663" y="2849563"/>
          <p14:tracePt t="13810" x="8520113" y="2849563"/>
          <p14:tracePt t="13819" x="8556625" y="2840038"/>
          <p14:tracePt t="13826" x="8593138" y="2840038"/>
          <p14:tracePt t="13834" x="8621713" y="2840038"/>
          <p14:tracePt t="13843" x="8648700" y="2840038"/>
          <p14:tracePt t="13851" x="8675688" y="2840038"/>
          <p14:tracePt t="13859" x="8721725" y="2840038"/>
          <p14:tracePt t="13866" x="8748713" y="2840038"/>
          <p14:tracePt t="13876" x="8804275" y="2840038"/>
          <p14:tracePt t="13883" x="8840788" y="2840038"/>
          <p14:tracePt t="13892" x="8913813" y="2840038"/>
          <p14:tracePt t="13899" x="8950325" y="2840038"/>
          <p14:tracePt t="13908" x="8996363" y="2840038"/>
          <p14:tracePt t="13914" x="9023350" y="2840038"/>
          <p14:tracePt t="13925" x="9050338" y="2840038"/>
          <p14:tracePt t="13931" x="9069388" y="2820988"/>
          <p14:tracePt t="13941" x="9086850" y="2820988"/>
          <p14:tracePt t="13946" x="9105900" y="2820988"/>
          <p14:tracePt t="14011" x="9113838" y="2820988"/>
          <p14:tracePt t="14034" x="9142413" y="2820988"/>
          <p14:tracePt t="14043" x="9159875" y="2820988"/>
          <p14:tracePt t="14051" x="9186863" y="2820988"/>
          <p14:tracePt t="14059" x="9196388" y="2820988"/>
          <p14:tracePt t="14066" x="9215438" y="2820988"/>
          <p14:tracePt t="14076" x="9223375" y="2820988"/>
          <p14:tracePt t="14082" x="9232900" y="2820988"/>
          <p14:tracePt t="14091" x="9242425" y="2820988"/>
          <p14:tracePt t="14108" x="9259888" y="2820988"/>
          <p14:tracePt t="14114" x="9269413" y="2820988"/>
          <p14:tracePt t="14124" x="9288463" y="2820988"/>
          <p14:tracePt t="14140" x="9296400" y="2820988"/>
          <p14:tracePt t="14157" x="9305925" y="2820988"/>
          <p14:tracePt t="15027" x="9259888" y="2820988"/>
          <p14:tracePt t="15036" x="9186863" y="2820988"/>
          <p14:tracePt t="15044" x="9040813" y="2867025"/>
          <p14:tracePt t="15051" x="8931275" y="2867025"/>
          <p14:tracePt t="15061" x="8794750" y="2894013"/>
          <p14:tracePt t="15068" x="8612188" y="2913063"/>
          <p14:tracePt t="15076" x="8374063" y="2959100"/>
          <p14:tracePt t="15083" x="8164513" y="2995613"/>
          <p14:tracePt t="15093" x="7899400" y="3013075"/>
          <p14:tracePt t="15099" x="7534275" y="3078163"/>
          <p14:tracePt t="15109" x="7178675" y="3141663"/>
          <p14:tracePt t="15114" x="6821488" y="3178175"/>
          <p14:tracePt t="15125" x="6438900" y="3205163"/>
          <p14:tracePt t="15131" x="6154738" y="3260725"/>
          <p14:tracePt t="15142" x="5689600" y="3305175"/>
          <p14:tracePt t="15146" x="5387975" y="3305175"/>
          <p14:tracePt t="15157" x="5059363" y="3305175"/>
          <p14:tracePt t="15162" x="4794250" y="3305175"/>
          <p14:tracePt t="15170" x="4594225" y="3305175"/>
          <p14:tracePt t="15178" x="4392613" y="3305175"/>
          <p14:tracePt t="15186" x="4229100" y="3305175"/>
          <p14:tracePt t="15194" x="4073525" y="3305175"/>
          <p14:tracePt t="15202" x="3944938" y="3305175"/>
          <p14:tracePt t="15210" x="3844925" y="3314700"/>
          <p14:tracePt t="15218" x="3771900" y="3314700"/>
          <p14:tracePt t="15227" x="3689350" y="3341688"/>
          <p14:tracePt t="15235" x="3635375" y="3360738"/>
          <p14:tracePt t="15242" x="3606800" y="3360738"/>
          <p14:tracePt t="15250" x="3562350" y="3360738"/>
          <p14:tracePt t="15260" x="3533775" y="3360738"/>
          <p14:tracePt t="15266" x="3497263" y="3360738"/>
          <p14:tracePt t="15275" x="3452813" y="3360738"/>
          <p14:tracePt t="15282" x="3416300" y="3360738"/>
          <p14:tracePt t="15291" x="3370263" y="3360738"/>
          <p14:tracePt t="15298" x="3314700" y="3360738"/>
          <p14:tracePt t="15308" x="3260725" y="3360738"/>
          <p14:tracePt t="15314" x="3168650" y="3360738"/>
          <p14:tracePt t="15324" x="3078163" y="3360738"/>
          <p14:tracePt t="15330" x="2749550" y="3360738"/>
          <p14:tracePt t="15341" x="2584450" y="3360738"/>
          <p14:tracePt t="15346" x="2355850" y="3360738"/>
          <p14:tracePt t="15355" x="2192338" y="3360738"/>
          <p14:tracePt t="15363" x="2054225" y="3360738"/>
          <p14:tracePt t="15370" x="1954213" y="3360738"/>
          <p14:tracePt t="15378" x="1927225" y="3360738"/>
          <p14:tracePt t="15403" x="1908175" y="3360738"/>
          <p14:tracePt t="18724" x="1917700" y="3360738"/>
          <p14:tracePt t="18731" x="1973263" y="3360738"/>
          <p14:tracePt t="18742" x="2000250" y="3360738"/>
          <p14:tracePt t="18747" x="2036763" y="3360738"/>
          <p14:tracePt t="18760" x="2063750" y="3360738"/>
          <p14:tracePt t="18763" x="2073275" y="3360738"/>
          <p14:tracePt t="18771" x="2100263" y="3360738"/>
          <p14:tracePt t="18779" x="2119313" y="3360738"/>
          <p14:tracePt t="18803" x="2136775" y="3360738"/>
          <p14:tracePt t="18820" x="2146300" y="3360738"/>
          <p14:tracePt t="18828" x="2155825" y="3360738"/>
          <p14:tracePt t="18835" x="2173288" y="3360738"/>
          <p14:tracePt t="18851" x="2192338" y="3351213"/>
          <p14:tracePt t="18859" x="2200275" y="3351213"/>
          <p14:tracePt t="18867" x="2209800" y="3351213"/>
          <p14:tracePt t="18876" x="2246313" y="3351213"/>
          <p14:tracePt t="18883" x="2273300" y="3324225"/>
          <p14:tracePt t="18893" x="2282825" y="3324225"/>
          <p14:tracePt t="18899" x="2309813" y="3324225"/>
          <p14:tracePt t="18910" x="2338388" y="3324225"/>
          <p14:tracePt t="18915" x="2382838" y="3314700"/>
          <p14:tracePt t="18927" x="2392363" y="3314700"/>
          <p14:tracePt t="18948" x="2520950" y="3260725"/>
          <p14:tracePt t="18958" x="2538413" y="3251200"/>
          <p14:tracePt t="18964" x="2566988" y="3232150"/>
          <p14:tracePt t="18971" x="2584450" y="3224213"/>
          <p14:tracePt t="18979" x="2603500" y="3224213"/>
          <p14:tracePt t="18987" x="2620963" y="3205163"/>
          <p14:tracePt t="18995" x="2640013" y="3195638"/>
          <p14:tracePt t="19003" x="2676525" y="3159125"/>
          <p14:tracePt t="19012" x="2703513" y="3141663"/>
          <p14:tracePt t="19019" x="2749550" y="3105150"/>
          <p14:tracePt t="19028" x="2813050" y="3059113"/>
          <p14:tracePt t="19036" x="2849563" y="3022600"/>
          <p14:tracePt t="19043" x="2913063" y="2959100"/>
          <p14:tracePt t="19051" x="2959100" y="2903538"/>
          <p14:tracePt t="19060" x="2995613" y="2876550"/>
          <p14:tracePt t="19068" x="3059113" y="2813050"/>
          <p14:tracePt t="19075" x="3114675" y="2757488"/>
          <p14:tracePt t="19083" x="3159125" y="2711450"/>
          <p14:tracePt t="19092" x="3195638" y="2657475"/>
          <p14:tracePt t="19099" x="3232150" y="2593975"/>
          <p14:tracePt t="19110" x="3270250" y="2547938"/>
          <p14:tracePt t="19115" x="3306763" y="2484438"/>
          <p14:tracePt t="19126" x="3343275" y="2455863"/>
          <p14:tracePt t="19132" x="3379788" y="2411413"/>
          <p14:tracePt t="19143" x="3397250" y="2374900"/>
          <p14:tracePt t="19147" x="3433763" y="2319338"/>
          <p14:tracePt t="19156" x="3452813" y="2301875"/>
          <p14:tracePt t="19163" x="3489325" y="2236788"/>
          <p14:tracePt t="19171" x="3506788" y="2209800"/>
          <p14:tracePt t="19181" x="3543300" y="2173288"/>
          <p14:tracePt t="19187" x="3570288" y="2146300"/>
          <p14:tracePt t="19195" x="3606800" y="2109788"/>
          <p14:tracePt t="19203" x="3635375" y="2063750"/>
          <p14:tracePt t="19213" x="3662363" y="2036763"/>
          <p14:tracePt t="19219" x="3671888" y="2017713"/>
          <p14:tracePt t="19227" x="3698875" y="1973263"/>
          <p14:tracePt t="19235" x="3725863" y="1935163"/>
          <p14:tracePt t="19243" x="3735388" y="1935163"/>
          <p14:tracePt t="19251" x="3735388" y="1917700"/>
          <p14:tracePt t="19262" x="3762375" y="1898650"/>
          <p14:tracePt t="19268" x="3762375" y="1881188"/>
          <p14:tracePt t="19277" x="3781425" y="1862138"/>
          <p14:tracePt t="19283" x="3789363" y="1854200"/>
          <p14:tracePt t="19293" x="3808413" y="1835150"/>
          <p14:tracePt t="19299" x="3808413" y="1825625"/>
          <p14:tracePt t="19315" x="3825875" y="1808163"/>
          <p14:tracePt t="19371" x="3835400" y="1798638"/>
          <p14:tracePt t="21259" x="3835400" y="1835150"/>
          <p14:tracePt t="21267" x="3825875" y="1881188"/>
          <p14:tracePt t="21278" x="3798888" y="1908175"/>
          <p14:tracePt t="21286" x="3798888" y="1927225"/>
          <p14:tracePt t="21292" x="3771900" y="1981200"/>
          <p14:tracePt t="21299" x="3771900" y="2009775"/>
          <p14:tracePt t="21310" x="3762375" y="2054225"/>
          <p14:tracePt t="21315" x="3735388" y="2119313"/>
          <p14:tracePt t="21327" x="3725863" y="2146300"/>
          <p14:tracePt t="21331" x="3725863" y="2173288"/>
          <p14:tracePt t="21342" x="3708400" y="2219325"/>
          <p14:tracePt t="21347" x="3689350" y="2301875"/>
          <p14:tracePt t="21356" x="3671888" y="2338388"/>
          <p14:tracePt t="21364" x="3643313" y="2401888"/>
          <p14:tracePt t="21371" x="3616325" y="2465388"/>
          <p14:tracePt t="21381" x="3598863" y="2511425"/>
          <p14:tracePt t="21387" x="3543300" y="2574925"/>
          <p14:tracePt t="21395" x="3525838" y="2611438"/>
          <p14:tracePt t="21403" x="3489325" y="2667000"/>
          <p14:tracePt t="21412" x="3470275" y="2693988"/>
          <p14:tracePt t="21419" x="3460750" y="2711450"/>
          <p14:tracePt t="21428" x="3460750" y="2730500"/>
          <p14:tracePt t="21435" x="3460750" y="2740025"/>
          <p14:tracePt t="21445" x="3460750" y="2757488"/>
          <p14:tracePt t="21467" x="3460750" y="2767013"/>
          <p14:tracePt t="21475" x="3460750" y="2784475"/>
          <p14:tracePt t="21482" x="3452813" y="2794000"/>
          <p14:tracePt t="21508" x="3452813" y="2803525"/>
          <p14:tracePt t="21514" x="3433763" y="2820988"/>
          <p14:tracePt t="21525" x="3433763" y="2830513"/>
          <p14:tracePt t="21530" x="3424238" y="2840038"/>
          <p14:tracePt t="21540" x="3424238" y="2857500"/>
          <p14:tracePt t="21546" x="3424238" y="2867025"/>
          <p14:tracePt t="21556" x="3406775" y="2894013"/>
          <p14:tracePt t="21562" x="3397250" y="2903538"/>
          <p14:tracePt t="21570" x="3397250" y="2913063"/>
          <p14:tracePt t="21578" x="3379788" y="2940050"/>
          <p14:tracePt t="21586" x="3370263" y="2959100"/>
          <p14:tracePt t="21594" x="3370263" y="2976563"/>
          <p14:tracePt t="21602" x="3370263" y="2995613"/>
          <p14:tracePt t="21610" x="3370263" y="3005138"/>
          <p14:tracePt t="21619" x="3370263" y="3022600"/>
          <p14:tracePt t="21635" x="3370263" y="3041650"/>
          <p14:tracePt t="21651" x="3370263" y="3049588"/>
          <p14:tracePt t="21660" x="3360738" y="3059113"/>
          <p14:tracePt t="56380" x="3351213" y="3078163"/>
          <p14:tracePt t="56388" x="3287713" y="3151188"/>
          <p14:tracePt t="56396" x="3241675" y="3178175"/>
          <p14:tracePt t="56403" x="3224213" y="3187700"/>
          <p14:tracePt t="56411" x="3187700" y="3205163"/>
          <p14:tracePt t="56419" x="3178175" y="3214688"/>
          <p14:tracePt t="56427" x="3159125" y="3251200"/>
          <p14:tracePt t="56434" x="3151188" y="3260725"/>
          <p14:tracePt t="56443" x="3151188" y="3268663"/>
          <p14:tracePt t="56450" x="3151188" y="3287713"/>
          <p14:tracePt t="56466" x="3141663" y="3297238"/>
          <p14:tracePt t="56476" x="3132138" y="3305175"/>
          <p14:tracePt t="56492" x="3132138" y="3314700"/>
          <p14:tracePt t="56509" x="3132138" y="3333750"/>
          <p14:tracePt t="56514" x="3132138" y="3341688"/>
          <p14:tracePt t="56526" x="3132138" y="3351213"/>
          <p14:tracePt t="56530" x="3132138" y="3360738"/>
          <p14:tracePt t="56540" x="3132138" y="3378200"/>
          <p14:tracePt t="56546" x="3132138" y="3387725"/>
          <p14:tracePt t="56554" x="3132138" y="3414713"/>
          <p14:tracePt t="56562" x="3132138" y="3443288"/>
          <p14:tracePt t="56570" x="3132138" y="3460750"/>
          <p14:tracePt t="56578" x="3132138" y="3470275"/>
          <p14:tracePt t="56594" x="3122613" y="3487738"/>
          <p14:tracePt t="56602" x="3105150" y="3506788"/>
          <p14:tracePt t="56627" x="3095625" y="3516313"/>
          <p14:tracePt t="56643" x="3086100" y="3524250"/>
          <p14:tracePt t="56651" x="3078163" y="3524250"/>
          <p14:tracePt t="56660" x="3078163" y="3533775"/>
          <p14:tracePt t="56666" x="3059113" y="3560763"/>
          <p14:tracePt t="56677" x="3049588" y="3579813"/>
          <p14:tracePt t="56682" x="3013075" y="3616325"/>
          <p14:tracePt t="56693" x="2995613" y="3662363"/>
          <p14:tracePt t="56698" x="2986088" y="3679825"/>
          <p14:tracePt t="56708" x="2968625" y="3698875"/>
          <p14:tracePt t="56714" x="2949575" y="3725863"/>
          <p14:tracePt t="56725" x="2949575" y="3752850"/>
          <p14:tracePt t="56730" x="2932113" y="3798888"/>
          <p14:tracePt t="56740" x="2922588" y="3816350"/>
          <p14:tracePt t="56746" x="2903538" y="3835400"/>
          <p14:tracePt t="56755" x="2895600" y="3881438"/>
          <p14:tracePt t="56762" x="2859088" y="3908425"/>
          <p14:tracePt t="56770" x="2849563" y="3944938"/>
          <p14:tracePt t="56778" x="2830513" y="3963988"/>
          <p14:tracePt t="56786" x="2803525" y="3990975"/>
          <p14:tracePt t="56794" x="2776538" y="4027488"/>
          <p14:tracePt t="56803" x="2767013" y="4027488"/>
          <p14:tracePt t="56811" x="2749550" y="4073525"/>
          <p14:tracePt t="56827" x="2730500" y="4100513"/>
          <p14:tracePt t="56835" x="2720975" y="4110038"/>
          <p14:tracePt t="56844" x="2703513" y="4127500"/>
          <p14:tracePt t="56850" x="2693988" y="4137025"/>
          <p14:tracePt t="56859" x="2676525" y="4154488"/>
          <p14:tracePt t="56866" x="2667000" y="4164013"/>
          <p14:tracePt t="56876" x="2640013" y="4191000"/>
          <p14:tracePt t="56882" x="2620963" y="4210050"/>
          <p14:tracePt t="56892" x="2603500" y="4227513"/>
          <p14:tracePt t="56898" x="2566988" y="4264025"/>
          <p14:tracePt t="56909" x="2547938" y="4283075"/>
          <p14:tracePt t="56914" x="2530475" y="4292600"/>
          <p14:tracePt t="56925" x="2484438" y="4319588"/>
          <p14:tracePt t="56930" x="2457450" y="4346575"/>
          <p14:tracePt t="56944" x="2438400" y="4356100"/>
          <p14:tracePt t="56947" x="2392363" y="4373563"/>
          <p14:tracePt t="56954" x="2382838" y="4383088"/>
          <p14:tracePt t="56963" x="2374900" y="4383088"/>
          <p14:tracePt t="56978" x="2365375" y="4383088"/>
          <p14:tracePt t="56994" x="2355850" y="4383088"/>
          <p14:tracePt t="57092" x="2338388" y="4383088"/>
          <p14:tracePt t="57347" x="2328863" y="4383088"/>
          <p14:tracePt t="57515" x="2309813" y="4383088"/>
          <p14:tracePt t="57531" x="2301875" y="4383088"/>
          <p14:tracePt t="57579" x="2282825" y="4383088"/>
          <p14:tracePt t="57587" x="2236788" y="4383088"/>
          <p14:tracePt t="57595" x="2219325" y="4383088"/>
          <p14:tracePt t="57611" x="2200275" y="4383088"/>
          <p14:tracePt t="57693" x="2192338" y="4383088"/>
          <p14:tracePt t="57995" x="2192338" y="4365625"/>
          <p14:tracePt t="58259" x="2200275" y="4356100"/>
          <p14:tracePt t="58267" x="2236788" y="4356100"/>
          <p14:tracePt t="58277" x="2273300" y="4356100"/>
          <p14:tracePt t="58283" x="2319338" y="4356100"/>
          <p14:tracePt t="58293" x="2355850" y="4356100"/>
          <p14:tracePt t="58299" x="2401888" y="4356100"/>
          <p14:tracePt t="58310" x="2428875" y="4346575"/>
          <p14:tracePt t="58315" x="2447925" y="4346575"/>
          <p14:tracePt t="58326" x="2457450" y="4346575"/>
          <p14:tracePt t="58331" x="2474913" y="4346575"/>
          <p14:tracePt t="58395" x="2493963" y="4346575"/>
          <p14:tracePt t="58403" x="2501900" y="4346575"/>
          <p14:tracePt t="58410" x="2520950" y="4346575"/>
          <p14:tracePt t="58426" x="2530475" y="4346575"/>
          <p14:tracePt t="58434" x="2538413" y="4346575"/>
          <p14:tracePt t="58442" x="2547938" y="4346575"/>
          <p14:tracePt t="58450" x="2566988" y="4346575"/>
          <p14:tracePt t="58459" x="2574925" y="4346575"/>
          <p14:tracePt t="58466" x="2593975" y="4346575"/>
          <p14:tracePt t="58476" x="2603500" y="4346575"/>
          <p14:tracePt t="58482" x="2630488" y="4337050"/>
          <p14:tracePt t="58491" x="2640013" y="4329113"/>
          <p14:tracePt t="58579" x="2647950" y="4329113"/>
          <p14:tracePt t="58587" x="2667000" y="4329113"/>
          <p14:tracePt t="58603" x="2693988" y="4319588"/>
          <p14:tracePt t="58611" x="2703513" y="4319588"/>
          <p14:tracePt t="58627" x="2720975" y="4319588"/>
          <p14:tracePt t="58651" x="2730500" y="4319588"/>
          <p14:tracePt t="58683" x="2749550" y="4319588"/>
          <p14:tracePt t="58708" x="2757488" y="4319588"/>
          <p14:tracePt t="58763" x="2767013" y="4319588"/>
          <p14:tracePt t="58771" x="2776538" y="4310063"/>
          <p14:tracePt t="58867" x="2786063" y="4310063"/>
          <p14:tracePt t="58894" x="2794000" y="4310063"/>
          <p14:tracePt t="58908" x="2803525" y="4310063"/>
          <p14:tracePt t="58931" x="2813050" y="4310063"/>
          <p14:tracePt t="58955" x="2822575" y="4310063"/>
          <p14:tracePt t="58963" x="2840038" y="4310063"/>
          <p14:tracePt t="58971" x="2849563" y="4310063"/>
          <p14:tracePt t="58979" x="2867025" y="4310063"/>
          <p14:tracePt t="58987" x="2886075" y="4310063"/>
          <p14:tracePt t="58996" x="2903538" y="4310063"/>
          <p14:tracePt t="59003" x="2913063" y="4310063"/>
          <p14:tracePt t="59011" x="2922588" y="4310063"/>
          <p14:tracePt t="59019" x="2949575" y="4310063"/>
          <p14:tracePt t="59028" x="2968625" y="4310063"/>
          <p14:tracePt t="59035" x="2986088" y="4300538"/>
          <p14:tracePt t="59043" x="3005138" y="4300538"/>
          <p14:tracePt t="59051" x="3022600" y="4300538"/>
          <p14:tracePt t="59060" x="3032125" y="4300538"/>
          <p14:tracePt t="59076" x="3049588" y="4300538"/>
          <p14:tracePt t="59093" x="3059113" y="4300538"/>
          <p14:tracePt t="59115" x="3068638" y="4283075"/>
          <p14:tracePt t="59140" x="3078163" y="4283075"/>
          <p14:tracePt t="59155" x="3095625" y="4283075"/>
          <p14:tracePt t="59164" x="3105150" y="4283075"/>
          <p14:tracePt t="59171" x="3122613" y="4283075"/>
          <p14:tracePt t="59179" x="3132138" y="4283075"/>
          <p14:tracePt t="59187" x="3141663" y="4283075"/>
          <p14:tracePt t="59195" x="3159125" y="4283075"/>
          <p14:tracePt t="59203" x="3205163" y="4283075"/>
          <p14:tracePt t="59212" x="3224213" y="4283075"/>
          <p14:tracePt t="59219" x="3241675" y="4283075"/>
          <p14:tracePt t="59228" x="3270250" y="4283075"/>
          <p14:tracePt t="59235" x="3287713" y="4283075"/>
          <p14:tracePt t="59244" x="3297238" y="4283075"/>
          <p14:tracePt t="59251" x="3324225" y="4283075"/>
          <p14:tracePt t="59261" x="3343275" y="4283075"/>
          <p14:tracePt t="59276" x="3370263" y="4283075"/>
          <p14:tracePt t="59283" x="3397250" y="4283075"/>
          <p14:tracePt t="59294" x="3433763" y="4283075"/>
          <p14:tracePt t="59299" x="3460750" y="4283075"/>
          <p14:tracePt t="59309" x="3516313" y="4283075"/>
          <p14:tracePt t="59315" x="3543300" y="4283075"/>
          <p14:tracePt t="59326" x="3589338" y="4264025"/>
          <p14:tracePt t="59331" x="3625850" y="4264025"/>
          <p14:tracePt t="59343" x="3652838" y="4264025"/>
          <p14:tracePt t="59348" x="3671888" y="4264025"/>
          <p14:tracePt t="59355" x="3698875" y="4264025"/>
          <p14:tracePt t="59363" x="3735388" y="4264025"/>
          <p14:tracePt t="59379" x="3752850" y="4264025"/>
          <p14:tracePt t="59491" x="3771900" y="4256088"/>
          <p14:tracePt t="59499" x="3781425" y="4256088"/>
          <p14:tracePt t="59511" x="3789363" y="4256088"/>
          <p14:tracePt t="59515" x="3808413" y="4246563"/>
          <p14:tracePt t="59526" x="3825875" y="4246563"/>
          <p14:tracePt t="59542" x="3835400" y="4246563"/>
          <p14:tracePt t="59571" x="3854450" y="4246563"/>
          <p14:tracePt t="59603" x="3881438" y="4246563"/>
          <p14:tracePt t="59619" x="3898900" y="4246563"/>
          <p14:tracePt t="59627" x="3908425" y="4246563"/>
          <p14:tracePt t="60331" x="3917950" y="4237038"/>
          <p14:tracePt t="60795" x="3927475" y="4227513"/>
          <p14:tracePt t="60803" x="3935413" y="4227513"/>
          <p14:tracePt t="60811" x="3954463" y="4227513"/>
          <p14:tracePt t="60820" x="3990975" y="4227513"/>
          <p14:tracePt t="60828" x="4008438" y="4227513"/>
          <p14:tracePt t="60835" x="4037013" y="4227513"/>
          <p14:tracePt t="60844" x="4044950" y="4227513"/>
          <p14:tracePt t="60851" x="4073525" y="4227513"/>
          <p14:tracePt t="60860" x="4090988" y="4227513"/>
          <p14:tracePt t="60867" x="4119563" y="4227513"/>
          <p14:tracePt t="60877" x="4164013" y="4246563"/>
          <p14:tracePt t="60883" x="4192588" y="4246563"/>
          <p14:tracePt t="60894" x="4246563" y="4264025"/>
          <p14:tracePt t="60899" x="4292600" y="4283075"/>
          <p14:tracePt t="60909" x="4365625" y="4283075"/>
          <p14:tracePt t="60915" x="4429125" y="4292600"/>
          <p14:tracePt t="60927" x="4521200" y="4292600"/>
          <p14:tracePt t="60931" x="4594225" y="4319588"/>
          <p14:tracePt t="60945" x="4667250" y="4319588"/>
          <p14:tracePt t="60948" x="4711700" y="4329113"/>
          <p14:tracePt t="60961" x="4767263" y="4329113"/>
          <p14:tracePt t="60964" x="4813300" y="4356100"/>
          <p14:tracePt t="60971" x="4830763" y="4356100"/>
          <p14:tracePt t="60979" x="4849813" y="4356100"/>
          <p14:tracePt t="60987" x="4857750" y="4356100"/>
          <p14:tracePt t="61019" x="4876800" y="4356100"/>
          <p14:tracePt t="61044" x="4886325" y="4356100"/>
          <p14:tracePt t="61051" x="4895850" y="4356100"/>
          <p14:tracePt t="61060" x="4932363" y="4356100"/>
          <p14:tracePt t="61076" x="4959350" y="4356100"/>
          <p14:tracePt t="61083" x="4976813" y="4356100"/>
          <p14:tracePt t="61094" x="5013325" y="4337050"/>
          <p14:tracePt t="61099" x="5041900" y="4337050"/>
          <p14:tracePt t="61109" x="5049838" y="4329113"/>
          <p14:tracePt t="61115" x="5059363" y="4329113"/>
          <p14:tracePt t="61126" x="5068888" y="4329113"/>
          <p14:tracePt t="61155" x="5086350" y="4329113"/>
          <p14:tracePt t="61171" x="5095875" y="4329113"/>
          <p14:tracePt t="61179" x="5114925" y="4329113"/>
          <p14:tracePt t="61187" x="5132388" y="4319588"/>
          <p14:tracePt t="61196" x="5151438" y="4310063"/>
          <p14:tracePt t="61203" x="5168900" y="4310063"/>
          <p14:tracePt t="61212" x="5205413" y="4300538"/>
          <p14:tracePt t="61219" x="5268913" y="4300538"/>
          <p14:tracePt t="61227" x="5305425" y="4300538"/>
          <p14:tracePt t="61235" x="5360988" y="4300538"/>
          <p14:tracePt t="61244" x="5387975" y="4300538"/>
          <p14:tracePt t="61251" x="5424488" y="4273550"/>
          <p14:tracePt t="61260" x="5461000" y="4273550"/>
          <p14:tracePt t="61267" x="5507038" y="4264025"/>
          <p14:tracePt t="61276" x="5524500" y="4264025"/>
          <p14:tracePt t="61283" x="5553075" y="4264025"/>
          <p14:tracePt t="61293" x="5580063" y="4264025"/>
          <p14:tracePt t="61299" x="5634038" y="4246563"/>
          <p14:tracePt t="61309" x="5699125" y="4246563"/>
          <p14:tracePt t="61315" x="5735638" y="4227513"/>
          <p14:tracePt t="61326" x="5789613" y="4227513"/>
          <p14:tracePt t="61331" x="5854700" y="4227513"/>
          <p14:tracePt t="61343" x="5891213" y="4227513"/>
          <p14:tracePt t="61346" x="5945188" y="4227513"/>
          <p14:tracePt t="61355" x="5972175" y="4227513"/>
          <p14:tracePt t="61363" x="6000750" y="4227513"/>
          <p14:tracePt t="61371" x="6037263" y="4227513"/>
          <p14:tracePt t="61381" x="6073775" y="4210050"/>
          <p14:tracePt t="61388" x="6081713" y="4210050"/>
          <p14:tracePt t="61396" x="6091238" y="4210050"/>
          <p14:tracePt t="61403" x="6118225" y="4210050"/>
          <p14:tracePt t="61412" x="6137275" y="4210050"/>
          <p14:tracePt t="61418" x="6164263" y="4200525"/>
          <p14:tracePt t="61428" x="6173788" y="4200525"/>
          <p14:tracePt t="61435" x="6227763" y="4183063"/>
          <p14:tracePt t="61445" x="6256338" y="4173538"/>
          <p14:tracePt t="61451" x="6283325" y="4146550"/>
          <p14:tracePt t="61461" x="6329363" y="4146550"/>
          <p14:tracePt t="61467" x="6356350" y="4146550"/>
          <p14:tracePt t="61478" x="6373813" y="4137025"/>
          <p14:tracePt t="61483" x="6383338" y="4137025"/>
          <p14:tracePt t="61547" x="6402388" y="4137025"/>
          <p14:tracePt t="61563" x="6419850" y="4137025"/>
          <p14:tracePt t="61571" x="6438900" y="4137025"/>
          <p14:tracePt t="61579" x="6446838" y="4137025"/>
          <p14:tracePt t="61587" x="6483350" y="4137025"/>
          <p14:tracePt t="61596" x="6521450" y="4137025"/>
          <p14:tracePt t="61603" x="6548438" y="4137025"/>
          <p14:tracePt t="61612" x="6602413" y="4137025"/>
          <p14:tracePt t="61619" x="6648450" y="4137025"/>
          <p14:tracePt t="61627" x="6675438" y="4137025"/>
          <p14:tracePt t="61635" x="6704013" y="4137025"/>
          <p14:tracePt t="61644" x="6731000" y="4137025"/>
          <p14:tracePt t="61651" x="6748463" y="4137025"/>
          <p14:tracePt t="61660" x="6767513" y="4137025"/>
          <p14:tracePt t="61667" x="6813550" y="4117975"/>
          <p14:tracePt t="61678" x="6821488" y="4117975"/>
          <p14:tracePt t="61683" x="6840538" y="4117975"/>
          <p14:tracePt t="61695" x="6867525" y="4117975"/>
          <p14:tracePt t="61699" x="6877050" y="4117975"/>
          <p14:tracePt t="61710" x="6894513" y="4117975"/>
          <p14:tracePt t="61726" x="6923088" y="4117975"/>
          <p14:tracePt t="61731" x="6959600" y="4117975"/>
          <p14:tracePt t="61743" x="6986588" y="4117975"/>
          <p14:tracePt t="61747" x="7013575" y="4117975"/>
          <p14:tracePt t="61759" x="7069138" y="4117975"/>
          <p14:tracePt t="61763" x="7105650" y="4117975"/>
          <p14:tracePt t="61771" x="7178675" y="4117975"/>
          <p14:tracePt t="61779" x="7251700" y="4117975"/>
          <p14:tracePt t="61787" x="7324725" y="4117975"/>
          <p14:tracePt t="61795" x="7415213" y="4117975"/>
          <p14:tracePt t="61803" x="7507288" y="4117975"/>
          <p14:tracePt t="61812" x="7589838" y="4117975"/>
          <p14:tracePt t="61819" x="7643813" y="4117975"/>
          <p14:tracePt t="61828" x="7699375" y="4117975"/>
          <p14:tracePt t="61835" x="7726363" y="4117975"/>
          <p14:tracePt t="61844" x="7780338" y="4117975"/>
          <p14:tracePt t="61851" x="7808913" y="4117975"/>
          <p14:tracePt t="61861" x="7845425" y="4117975"/>
          <p14:tracePt t="61867" x="7872413" y="4117975"/>
          <p14:tracePt t="61877" x="7899400" y="4117975"/>
          <p14:tracePt t="61883" x="7908925" y="4117975"/>
          <p14:tracePt t="61894" x="7935913" y="4117975"/>
          <p14:tracePt t="61899" x="7962900" y="4117975"/>
          <p14:tracePt t="61909" x="7991475" y="4117975"/>
          <p14:tracePt t="61915" x="8018463" y="4117975"/>
          <p14:tracePt t="61928" x="8072438" y="4117975"/>
          <p14:tracePt t="61930" x="8118475" y="4117975"/>
          <p14:tracePt t="61948" x="8264525" y="4117975"/>
          <p14:tracePt t="61955" x="8337550" y="4117975"/>
          <p14:tracePt t="61963" x="8429625" y="4117975"/>
          <p14:tracePt t="61972" x="8502650" y="4117975"/>
          <p14:tracePt t="61979" x="8575675" y="4117975"/>
          <p14:tracePt t="61987" x="8629650" y="4117975"/>
          <p14:tracePt t="61995" x="8685213" y="4117975"/>
          <p14:tracePt t="62003" x="8731250" y="4117975"/>
          <p14:tracePt t="62011" x="8758238" y="4117975"/>
          <p14:tracePt t="62019" x="8775700" y="4117975"/>
          <p14:tracePt t="62028" x="8785225" y="4117975"/>
          <p14:tracePt t="62035" x="8804275" y="4117975"/>
          <p14:tracePt t="62044" x="8812213" y="4117975"/>
          <p14:tracePt t="62059" x="8821738" y="4117975"/>
          <p14:tracePt t="63140" x="8831263" y="4110038"/>
          <p14:tracePt t="63155" x="8831263" y="4100513"/>
          <p14:tracePt t="63163" x="8831263" y="4090988"/>
          <p14:tracePt t="63171" x="8831263" y="4081463"/>
          <p14:tracePt t="63179" x="8831263" y="4073525"/>
          <p14:tracePt t="63195" x="8831263" y="4054475"/>
          <p14:tracePt t="63213" x="8831263" y="4044950"/>
          <p14:tracePt t="63235" x="8831263" y="4027488"/>
          <p14:tracePt t="63260" x="8831263" y="4017963"/>
          <p14:tracePt t="63276" x="8831263" y="4000500"/>
          <p14:tracePt t="63293" x="8831263" y="3981450"/>
          <p14:tracePt t="63299" x="8831263" y="3971925"/>
          <p14:tracePt t="63309" x="8831263" y="3944938"/>
          <p14:tracePt t="63315" x="8831263" y="3935413"/>
          <p14:tracePt t="63327" x="8831263" y="3927475"/>
          <p14:tracePt t="64715" x="8831263" y="3917950"/>
          <p14:tracePt t="64727" x="8812213" y="3917950"/>
          <p14:tracePt t="64731" x="8785225" y="3927475"/>
          <p14:tracePt t="64744" x="8731250" y="3944938"/>
          <p14:tracePt t="64746" x="8702675" y="3954463"/>
          <p14:tracePt t="64755" x="8666163" y="3981450"/>
          <p14:tracePt t="64763" x="8639175" y="3981450"/>
          <p14:tracePt t="64771" x="8612188" y="3990975"/>
          <p14:tracePt t="64779" x="8602663" y="3990975"/>
          <p14:tracePt t="64787" x="8585200" y="4008438"/>
          <p14:tracePt t="64795" x="8575675" y="4008438"/>
          <p14:tracePt t="64803" x="8529638" y="4017963"/>
          <p14:tracePt t="64812" x="8466138" y="4037013"/>
          <p14:tracePt t="64820" x="8383588" y="4081463"/>
          <p14:tracePt t="64829" x="8293100" y="4090988"/>
          <p14:tracePt t="64835" x="8191500" y="4117975"/>
          <p14:tracePt t="64843" x="7716838" y="4183063"/>
          <p14:tracePt t="64852" x="7480300" y="4200525"/>
          <p14:tracePt t="64860" x="7259638" y="4256088"/>
          <p14:tracePt t="64867" x="7059613" y="4264025"/>
          <p14:tracePt t="64877" x="6913563" y="4292600"/>
          <p14:tracePt t="64883" x="6804025" y="4310063"/>
          <p14:tracePt t="64893" x="6721475" y="4319588"/>
          <p14:tracePt t="64899" x="6684963" y="4337050"/>
          <p14:tracePt t="64909" x="6675438" y="4337050"/>
          <p14:tracePt t="64926" x="6648450" y="4346575"/>
          <p14:tracePt t="64947" x="6621463" y="4356100"/>
          <p14:tracePt t="64956" x="6565900" y="4383088"/>
          <p14:tracePt t="64963" x="6511925" y="4383088"/>
          <p14:tracePt t="64971" x="6419850" y="4392613"/>
          <p14:tracePt t="64980" x="6329363" y="4392613"/>
          <p14:tracePt t="64987" x="6227763" y="4419600"/>
          <p14:tracePt t="64996" x="6137275" y="4438650"/>
          <p14:tracePt t="65003" x="5826125" y="4475163"/>
          <p14:tracePt t="65012" x="5716588" y="4475163"/>
          <p14:tracePt t="65019" x="5643563" y="4475163"/>
          <p14:tracePt t="65028" x="5561013" y="4483100"/>
          <p14:tracePt t="65035" x="5553075" y="4483100"/>
          <p14:tracePt t="65044" x="5534025" y="4483100"/>
          <p14:tracePt t="65051" x="5524500" y="4502150"/>
          <p14:tracePt t="65124" x="5516563" y="4502150"/>
          <p14:tracePt t="65131" x="5497513" y="4502150"/>
          <p14:tracePt t="65140" x="5480050" y="4483100"/>
          <p14:tracePt t="65163" x="5470525" y="4483100"/>
          <p14:tracePt t="65227" x="5461000" y="4483100"/>
          <p14:tracePt t="65525" x="5443538" y="4483100"/>
          <p14:tracePt t="65531" x="5407025" y="4483100"/>
          <p14:tracePt t="65541" x="5378450" y="4483100"/>
          <p14:tracePt t="65547" x="5305425" y="4483100"/>
          <p14:tracePt t="65555" x="5251450" y="4483100"/>
          <p14:tracePt t="65563" x="5195888" y="4483100"/>
          <p14:tracePt t="65571" x="5114925" y="4483100"/>
          <p14:tracePt t="65579" x="5041900" y="4483100"/>
          <p14:tracePt t="65587" x="4968875" y="4483100"/>
          <p14:tracePt t="65595" x="4876800" y="4483100"/>
          <p14:tracePt t="65603" x="4784725" y="4483100"/>
          <p14:tracePt t="65611" x="4511675" y="4483100"/>
          <p14:tracePt t="65619" x="4383088" y="4483100"/>
          <p14:tracePt t="65628" x="4256088" y="4483100"/>
          <p14:tracePt t="65635" x="4090988" y="4465638"/>
          <p14:tracePt t="65645" x="3927475" y="4465638"/>
          <p14:tracePt t="65651" x="3762375" y="4438650"/>
          <p14:tracePt t="65660" x="3635375" y="4429125"/>
          <p14:tracePt t="65667" x="3506788" y="4429125"/>
          <p14:tracePt t="65676" x="3360738" y="4429125"/>
          <p14:tracePt t="65683" x="3232150" y="4429125"/>
          <p14:tracePt t="65692" x="3122613" y="4429125"/>
          <p14:tracePt t="65698" x="3041650" y="4429125"/>
          <p14:tracePt t="65708" x="2968625" y="4429125"/>
          <p14:tracePt t="65714" x="2932113" y="4429125"/>
          <p14:tracePt t="65726" x="2903538" y="4429125"/>
          <p14:tracePt t="65730" x="2867025" y="4429125"/>
          <p14:tracePt t="65741" x="2840038" y="4429125"/>
          <p14:tracePt t="65746" x="2813050" y="4429125"/>
          <p14:tracePt t="65754" x="2757488" y="4429125"/>
          <p14:tracePt t="65762" x="2720975" y="4429125"/>
          <p14:tracePt t="65772" x="2676525" y="4429125"/>
          <p14:tracePt t="65778" x="2603500" y="4429125"/>
          <p14:tracePt t="65786" x="2530475" y="4429125"/>
          <p14:tracePt t="65794" x="2438400" y="4429125"/>
          <p14:tracePt t="65802" x="2346325" y="4438650"/>
          <p14:tracePt t="65810" x="2255838" y="4438650"/>
          <p14:tracePt t="65818" x="2155825" y="4438650"/>
          <p14:tracePt t="65827" x="2063750" y="4438650"/>
          <p14:tracePt t="65834" x="2009775" y="4438650"/>
          <p14:tracePt t="65843" x="1973263" y="4438650"/>
          <p14:tracePt t="65850" x="1917700" y="4438650"/>
          <p14:tracePt t="65859" x="1900238" y="4438650"/>
          <p14:tracePt t="65866" x="1881188" y="4446588"/>
          <p14:tracePt t="65924" x="1871663" y="4456113"/>
          <p14:tracePt t="65955" x="1863725" y="4456113"/>
          <p14:tracePt t="66092" x="1854200" y="4456113"/>
          <p14:tracePt t="66108" x="1835150" y="4456113"/>
          <p14:tracePt t="66125" x="1817688" y="4456113"/>
          <p14:tracePt t="66147" x="1808163" y="4456113"/>
          <p14:tracePt t="66187" x="1798638" y="4465638"/>
          <p14:tracePt t="66259" x="1790700" y="4465638"/>
          <p14:tracePt t="70563" x="1808163" y="4465638"/>
          <p14:tracePt t="70571" x="1835150" y="4465638"/>
          <p14:tracePt t="70579" x="1881188" y="4465638"/>
          <p14:tracePt t="70587" x="1890713" y="4465638"/>
          <p14:tracePt t="70595" x="1944688" y="4465638"/>
          <p14:tracePt t="70603" x="1954213" y="4465638"/>
          <p14:tracePt t="70611" x="1973263" y="4465638"/>
          <p14:tracePt t="70619" x="2000250" y="4465638"/>
          <p14:tracePt t="70635" x="2017713" y="4465638"/>
          <p14:tracePt t="70659" x="2027238" y="4465638"/>
          <p14:tracePt t="70667" x="2054225" y="4465638"/>
          <p14:tracePt t="70677" x="2082800" y="4465638"/>
          <p14:tracePt t="70683" x="2119313" y="4483100"/>
          <p14:tracePt t="70695" x="2146300" y="4483100"/>
          <p14:tracePt t="70699" x="2182813" y="4483100"/>
          <p14:tracePt t="70709" x="2228850" y="4502150"/>
          <p14:tracePt t="70715" x="2292350" y="4519613"/>
          <p14:tracePt t="70726" x="2346325" y="4519613"/>
          <p14:tracePt t="70731" x="2401888" y="4538663"/>
          <p14:tracePt t="70741" x="2447925" y="4538663"/>
          <p14:tracePt t="70747" x="2501900" y="4538663"/>
          <p14:tracePt t="70760" x="2511425" y="4538663"/>
          <p14:tracePt t="70763" x="2530475" y="4538663"/>
          <p14:tracePt t="70771" x="2547938" y="4538663"/>
          <p14:tracePt t="70779" x="2557463" y="4538663"/>
          <p14:tracePt t="70787" x="2566988" y="4538663"/>
          <p14:tracePt t="70795" x="2574925" y="4538663"/>
          <p14:tracePt t="70819" x="2584450" y="4538663"/>
          <p14:tracePt t="70828" x="2603500" y="4538663"/>
          <p14:tracePt t="70844" x="2611438" y="4529138"/>
          <p14:tracePt t="70851" x="2620963" y="4529138"/>
          <p14:tracePt t="70860" x="2647950" y="4511675"/>
          <p14:tracePt t="70867" x="2676525" y="4511675"/>
          <p14:tracePt t="70877" x="2713038" y="4502150"/>
          <p14:tracePt t="70883" x="2749550" y="4502150"/>
          <p14:tracePt t="70894" x="2776538" y="4502150"/>
          <p14:tracePt t="70899" x="2849563" y="4502150"/>
          <p14:tracePt t="70910" x="2895600" y="4475163"/>
          <p14:tracePt t="70915" x="2949575" y="4465638"/>
          <p14:tracePt t="70926" x="3013075" y="4465638"/>
          <p14:tracePt t="70947" x="3078163" y="4446588"/>
          <p14:tracePt t="73643" x="3068638" y="4446588"/>
          <p14:tracePt t="74683" x="3078163" y="4446588"/>
          <p14:tracePt t="74695" x="3095625" y="4446588"/>
          <p14:tracePt t="74699" x="3122613" y="4446588"/>
          <p14:tracePt t="74710" x="3159125" y="4446588"/>
          <p14:tracePt t="74726" x="3187700" y="4446588"/>
          <p14:tracePt t="74730" x="3205163" y="4446588"/>
          <p14:tracePt t="74739" x="3214688" y="4446588"/>
          <p14:tracePt t="74762" x="3232150" y="4446588"/>
          <p14:tracePt t="74778" x="3241675" y="4446588"/>
          <p14:tracePt t="74802" x="3251200" y="4446588"/>
          <p14:tracePt t="74819" x="3260725" y="4446588"/>
          <p14:tracePt t="74827" x="3278188" y="4446588"/>
          <p14:tracePt t="74834" x="3287713" y="4446588"/>
          <p14:tracePt t="74850" x="3306763" y="4446588"/>
          <p14:tracePt t="75683" x="3314700" y="4446588"/>
          <p14:tracePt t="78480" x="3333750" y="4446588"/>
          <p14:tracePt t="78486" x="3370263" y="4446588"/>
          <p14:tracePt t="78494" x="3397250" y="4456113"/>
          <p14:tracePt t="78499" x="3424238" y="4465638"/>
          <p14:tracePt t="78511" x="3460750" y="4475163"/>
          <p14:tracePt t="78525" x="3479800" y="4475163"/>
          <p14:tracePt t="78555" x="3489325" y="4475163"/>
          <p14:tracePt t="78563" x="3506788" y="4475163"/>
          <p14:tracePt t="78571" x="3552825" y="4475163"/>
          <p14:tracePt t="78579" x="3589338" y="4483100"/>
          <p14:tracePt t="78587" x="3652838" y="4502150"/>
          <p14:tracePt t="78595" x="3689350" y="4511675"/>
          <p14:tracePt t="78603" x="3735388" y="4511675"/>
          <p14:tracePt t="78612" x="3771900" y="4519613"/>
          <p14:tracePt t="78619" x="3789363" y="4529138"/>
          <p14:tracePt t="78628" x="3808413" y="4529138"/>
          <p14:tracePt t="78635" x="3817938" y="4529138"/>
          <p14:tracePt t="78682" x="3835400" y="4529138"/>
          <p14:tracePt t="78692" x="3844925" y="4529138"/>
          <p14:tracePt t="78698" x="3862388" y="4529138"/>
          <p14:tracePt t="78709" x="3871913" y="4529138"/>
          <p14:tracePt t="78714" x="3881438" y="4529138"/>
          <p14:tracePt t="78724" x="3890963" y="4529138"/>
          <p14:tracePt t="78730" x="3898900" y="4529138"/>
          <p14:tracePt t="78739" x="3908425" y="4529138"/>
          <p14:tracePt t="78746" x="3917950" y="4529138"/>
          <p14:tracePt t="78757" x="3935413" y="4529138"/>
          <p14:tracePt t="78860" x="3944938" y="4529138"/>
          <p14:tracePt t="80259" x="3963988" y="4529138"/>
          <p14:tracePt t="80267" x="3981450" y="4529138"/>
          <p14:tracePt t="80275" x="4008438" y="4511675"/>
          <p14:tracePt t="80283" x="4044950" y="4511675"/>
          <p14:tracePt t="80294" x="4073525" y="4502150"/>
          <p14:tracePt t="80299" x="4100513" y="4502150"/>
          <p14:tracePt t="80311" x="4146550" y="4475163"/>
          <p14:tracePt t="80315" x="4200525" y="4465638"/>
          <p14:tracePt t="80326" x="4265613" y="4465638"/>
          <p14:tracePt t="80331" x="4338638" y="4465638"/>
          <p14:tracePt t="80340" x="4429125" y="4465638"/>
          <p14:tracePt t="80347" x="4521200" y="4465638"/>
          <p14:tracePt t="80355" x="4611688" y="4465638"/>
          <p14:tracePt t="80363" x="4830763" y="4465638"/>
          <p14:tracePt t="80371" x="4959350" y="4465638"/>
          <p14:tracePt t="80379" x="5049838" y="4465638"/>
          <p14:tracePt t="80387" x="5105400" y="4465638"/>
          <p14:tracePt t="80395" x="5141913" y="4465638"/>
          <p14:tracePt t="80403" x="5159375" y="4465638"/>
          <p14:tracePt t="80419" x="5178425" y="4465638"/>
          <p14:tracePt t="91483" x="5168900" y="4465638"/>
          <p14:tracePt t="91493" x="5132388" y="4465638"/>
          <p14:tracePt t="91498" x="5114925" y="4465638"/>
          <p14:tracePt t="91510" x="5095875" y="4465638"/>
          <p14:tracePt t="92099" x="5086350" y="4465638"/>
          <p14:tracePt t="96411" x="5078413" y="4456113"/>
          <p14:tracePt t="96419" x="5086350" y="4429125"/>
          <p14:tracePt t="96427" x="5132388" y="4383088"/>
          <p14:tracePt t="96435" x="5214938" y="4346575"/>
          <p14:tracePt t="96444" x="5278438" y="4292600"/>
          <p14:tracePt t="96451" x="5378450" y="4219575"/>
          <p14:tracePt t="96462" x="5434013" y="4173538"/>
          <p14:tracePt t="96467" x="5534025" y="4081463"/>
          <p14:tracePt t="96477" x="5634038" y="4008438"/>
          <p14:tracePt t="96484" x="5735638" y="3935413"/>
          <p14:tracePt t="96494" x="5835650" y="3852863"/>
          <p14:tracePt t="96499" x="5935663" y="3779838"/>
          <p14:tracePt t="96511" x="6154738" y="3698875"/>
          <p14:tracePt t="96515" x="6310313" y="3606800"/>
          <p14:tracePt t="96526" x="6429375" y="3543300"/>
          <p14:tracePt t="96530" x="6529388" y="3506788"/>
          <p14:tracePt t="96540" x="6657975" y="3433763"/>
          <p14:tracePt t="96548" x="6740525" y="3414713"/>
          <p14:tracePt t="96555" x="6850063" y="3370263"/>
          <p14:tracePt t="96563" x="6950075" y="3305175"/>
          <p14:tracePt t="96572" x="7069138" y="3260725"/>
          <p14:tracePt t="96579" x="7169150" y="3214688"/>
          <p14:tracePt t="96587" x="7278688" y="3178175"/>
          <p14:tracePt t="96595" x="7378700" y="3159125"/>
          <p14:tracePt t="96603" x="7488238" y="3114675"/>
          <p14:tracePt t="96611" x="7570788" y="3086100"/>
          <p14:tracePt t="96618" x="7670800" y="3049588"/>
          <p14:tracePt t="96627" x="7743825" y="3032125"/>
          <p14:tracePt t="96634" x="7808913" y="3013075"/>
          <p14:tracePt t="96643" x="7845425" y="3005138"/>
          <p14:tracePt t="96650" x="7862888" y="3005138"/>
          <p14:tracePt t="96659" x="7881938" y="2976563"/>
          <p14:tracePt t="96675" x="7889875" y="2976563"/>
          <p14:tracePt t="96682" x="7918450" y="2968625"/>
          <p14:tracePt t="96691" x="7935913" y="2968625"/>
          <p14:tracePt t="96698" x="7954963" y="2968625"/>
          <p14:tracePt t="96709" x="7981950" y="2968625"/>
          <p14:tracePt t="96714" x="7999413" y="2968625"/>
          <p14:tracePt t="96723" x="8018463" y="2968625"/>
          <p14:tracePt t="96730" x="8027988" y="2968625"/>
          <p14:tracePt t="96779" x="8054975" y="2976563"/>
          <p14:tracePt t="96795" x="8101013" y="3005138"/>
          <p14:tracePt t="96802" x="8108950" y="3005138"/>
          <p14:tracePt t="96812" x="8118475" y="3013075"/>
          <p14:tracePt t="96821" x="8137525" y="3013075"/>
          <p14:tracePt t="96828" x="8154988" y="3032125"/>
          <p14:tracePt t="96844" x="8164513" y="3032125"/>
          <p14:tracePt t="96860" x="8183563" y="3032125"/>
          <p14:tracePt t="96877" x="8191500" y="3032125"/>
          <p14:tracePt t="96883" x="8220075" y="3032125"/>
          <p14:tracePt t="96894" x="8237538" y="3032125"/>
          <p14:tracePt t="96899" x="8256588" y="3032125"/>
          <p14:tracePt t="96910" x="8274050" y="3032125"/>
          <p14:tracePt t="96926" x="8283575" y="3032125"/>
          <p14:tracePt t="96931" x="8293100" y="3032125"/>
          <p14:tracePt t="96947" x="8310563" y="3032125"/>
          <p14:tracePt t="96955" x="8320088" y="3032125"/>
          <p14:tracePt t="96963" x="8347075" y="3032125"/>
          <p14:tracePt t="96971" x="8374063" y="3032125"/>
          <p14:tracePt t="96979" x="8393113" y="3032125"/>
          <p14:tracePt t="96987" x="8420100" y="3032125"/>
          <p14:tracePt t="96995" x="8456613" y="3032125"/>
          <p14:tracePt t="97003" x="8493125" y="3032125"/>
          <p14:tracePt t="97012" x="8556625" y="3032125"/>
          <p14:tracePt t="97018" x="8629650" y="3032125"/>
          <p14:tracePt t="97027" x="8694738" y="3032125"/>
          <p14:tracePt t="97035" x="8785225" y="3032125"/>
          <p14:tracePt t="97044" x="8877300" y="3032125"/>
          <p14:tracePt t="97051" x="8950325" y="3032125"/>
          <p14:tracePt t="97060" x="9040813" y="3032125"/>
          <p14:tracePt t="97067" x="9113838" y="3032125"/>
          <p14:tracePt t="97077" x="9186863" y="3032125"/>
          <p14:tracePt t="97084" x="9242425" y="3032125"/>
          <p14:tracePt t="97094" x="9305925" y="3032125"/>
          <p14:tracePt t="97099" x="9342438" y="3032125"/>
          <p14:tracePt t="97110" x="9388475" y="3032125"/>
          <p14:tracePt t="97115" x="9405938" y="3032125"/>
          <p14:tracePt t="97127" x="9424988" y="3032125"/>
          <p14:tracePt t="97163" x="9442450" y="3013075"/>
          <p14:tracePt t="97294" x="9388475" y="3041650"/>
          <p14:tracePt t="97300" x="9315450" y="3068638"/>
          <p14:tracePt t="97310" x="9232900" y="3095625"/>
          <p14:tracePt t="97316" x="9132888" y="3151188"/>
          <p14:tracePt t="97324" x="9040813" y="3178175"/>
          <p14:tracePt t="97331" x="8612188" y="3260725"/>
          <p14:tracePt t="97339" x="8410575" y="3268663"/>
          <p14:tracePt t="97347" x="8201025" y="3305175"/>
          <p14:tracePt t="97355" x="7954963" y="3360738"/>
          <p14:tracePt t="97363" x="7680325" y="3378200"/>
          <p14:tracePt t="97371" x="7470775" y="3406775"/>
          <p14:tracePt t="97381" x="7288213" y="3424238"/>
          <p14:tracePt t="97387" x="7150100" y="3451225"/>
          <p14:tracePt t="97395" x="7040563" y="3470275"/>
          <p14:tracePt t="97403" x="6950075" y="3497263"/>
          <p14:tracePt t="97414" x="6877050" y="3497263"/>
          <p14:tracePt t="97419" x="6757988" y="3506788"/>
          <p14:tracePt t="97427" x="6721475" y="3506788"/>
          <p14:tracePt t="97435" x="6648450" y="3533775"/>
          <p14:tracePt t="97444" x="6575425" y="3533775"/>
          <p14:tracePt t="97451" x="6446838" y="3543300"/>
          <p14:tracePt t="97462" x="6319838" y="3543300"/>
          <p14:tracePt t="97467" x="6183313" y="3579813"/>
          <p14:tracePt t="97478" x="6018213" y="3579813"/>
          <p14:tracePt t="97484" x="5872163" y="3579813"/>
          <p14:tracePt t="97495" x="5699125" y="3579813"/>
          <p14:tracePt t="97499" x="5516563" y="3579813"/>
          <p14:tracePt t="97509" x="5334000" y="3579813"/>
          <p14:tracePt t="97515" x="5151438" y="3579813"/>
          <p14:tracePt t="97526" x="5005388" y="3579813"/>
          <p14:tracePt t="97530" x="4857750" y="3579813"/>
          <p14:tracePt t="97540" x="4730750" y="3579813"/>
          <p14:tracePt t="97547" x="4638675" y="3579813"/>
          <p14:tracePt t="97555" x="4529138" y="3579813"/>
          <p14:tracePt t="97563" x="4419600" y="3579813"/>
          <p14:tracePt t="97571" x="4310063" y="3579813"/>
          <p14:tracePt t="97579" x="4183063" y="3579813"/>
          <p14:tracePt t="97588" x="4073525" y="3579813"/>
          <p14:tracePt t="97597" x="3981450" y="3579813"/>
          <p14:tracePt t="97603" x="3908425" y="3579813"/>
          <p14:tracePt t="97612" x="3817938" y="3579813"/>
          <p14:tracePt t="97619" x="3708400" y="3579813"/>
          <p14:tracePt t="97628" x="3598863" y="3579813"/>
          <p14:tracePt t="97635" x="3452813" y="3579813"/>
          <p14:tracePt t="97644" x="3343275" y="3579813"/>
          <p14:tracePt t="97651" x="3205163" y="3570288"/>
          <p14:tracePt t="97660" x="3114675" y="3543300"/>
          <p14:tracePt t="97667" x="3005138" y="3533775"/>
          <p14:tracePt t="97678" x="2913063" y="3533775"/>
          <p14:tracePt t="97683" x="2830513" y="3516313"/>
          <p14:tracePt t="97695" x="2813050" y="3506788"/>
          <p14:tracePt t="97699" x="2776538" y="3506788"/>
          <p14:tracePt t="97710" x="2740025" y="3497263"/>
          <p14:tracePt t="97715" x="2720975" y="3497263"/>
          <p14:tracePt t="97731" x="2703513" y="3497263"/>
          <p14:tracePt t="97947" x="2693988" y="3487738"/>
          <p14:tracePt t="98315" x="2684463" y="3479800"/>
          <p14:tracePt t="98325" x="2676525" y="3479800"/>
          <p14:tracePt t="98331" x="2667000" y="3497263"/>
          <p14:tracePt t="98339" x="2667000" y="3516313"/>
          <p14:tracePt t="98347" x="2657475" y="3543300"/>
          <p14:tracePt t="98355" x="2657475" y="3570288"/>
          <p14:tracePt t="98363" x="2657475" y="3579813"/>
          <p14:tracePt t="98371" x="2657475" y="3606800"/>
          <p14:tracePt t="98380" x="2657475" y="3633788"/>
          <p14:tracePt t="98387" x="2657475" y="3679825"/>
          <p14:tracePt t="98396" x="2657475" y="3716338"/>
          <p14:tracePt t="98403" x="2657475" y="3762375"/>
          <p14:tracePt t="98412" x="2657475" y="3798888"/>
          <p14:tracePt t="98419" x="2640013" y="3844925"/>
          <p14:tracePt t="98428" x="2640013" y="3898900"/>
          <p14:tracePt t="98435" x="2640013" y="3944938"/>
          <p14:tracePt t="98444" x="2640013" y="3981450"/>
          <p14:tracePt t="98451" x="2640013" y="4027488"/>
          <p14:tracePt t="98462" x="2640013" y="4081463"/>
          <p14:tracePt t="98467" x="2640013" y="4117975"/>
          <p14:tracePt t="98479" x="2640013" y="4164013"/>
          <p14:tracePt t="98483" x="2640013" y="4200525"/>
          <p14:tracePt t="98495" x="2640013" y="4237038"/>
          <p14:tracePt t="98499" x="2640013" y="4273550"/>
          <p14:tracePt t="98510" x="2647950" y="4300538"/>
          <p14:tracePt t="98515" x="2657475" y="4319588"/>
          <p14:tracePt t="98524" x="2657475" y="4356100"/>
          <p14:tracePt t="98531" x="2657475" y="4365625"/>
          <p14:tracePt t="98540" x="2657475" y="4373563"/>
          <p14:tracePt t="98547" x="2657475" y="4392613"/>
          <p14:tracePt t="98555" x="2640013" y="4410075"/>
          <p14:tracePt t="98571" x="2630488" y="4419600"/>
          <p14:tracePt t="98579" x="2630488" y="4429125"/>
          <p14:tracePt t="98587" x="2620963" y="4438650"/>
          <p14:tracePt t="98596" x="2603500" y="4456113"/>
          <p14:tracePt t="98619" x="2593975" y="4465638"/>
          <p14:tracePt t="98644" x="2574925" y="4483100"/>
          <p14:tracePt t="98677" x="2566988" y="4492625"/>
          <p14:tracePt t="98699" x="2557463" y="4492625"/>
          <p14:tracePt t="98715" x="2538413" y="4511675"/>
          <p14:tracePt t="98739" x="2538413" y="4519613"/>
          <p14:tracePt t="98758" x="2538413" y="4529138"/>
          <p14:tracePt t="98771" x="2530475" y="4548188"/>
          <p14:tracePt t="98779" x="2511425" y="4565650"/>
          <p14:tracePt t="98795" x="2511425" y="4575175"/>
          <p14:tracePt t="98803" x="2501900" y="4584700"/>
          <p14:tracePt t="98820" x="2493963" y="4584700"/>
          <p14:tracePt t="98829" x="2484438" y="4592638"/>
          <p14:tracePt t="98963" x="2474913" y="4602163"/>
          <p14:tracePt t="100603" x="2474913" y="4621213"/>
          <p14:tracePt t="100612" x="2474913" y="4629150"/>
          <p14:tracePt t="100621" x="2474913" y="4648200"/>
          <p14:tracePt t="100629" x="2474913" y="4657725"/>
          <p14:tracePt t="100635" x="2474913" y="4675188"/>
          <p14:tracePt t="100645" x="2474913" y="4694238"/>
          <p14:tracePt t="100661" x="2474913" y="4702175"/>
          <p14:tracePt t="100667" x="2484438" y="4721225"/>
          <p14:tracePt t="100683" x="2493963" y="4738688"/>
          <p14:tracePt t="100699" x="2501900" y="4748213"/>
          <p14:tracePt t="100819" x="2511425" y="4757738"/>
          <p14:tracePt t="100835" x="2530475" y="4775200"/>
          <p14:tracePt t="100843" x="2557463" y="4803775"/>
          <p14:tracePt t="100851" x="2593975" y="4830763"/>
          <p14:tracePt t="100860" x="2640013" y="4857750"/>
          <p14:tracePt t="100867" x="2684463" y="4884738"/>
          <p14:tracePt t="100878" x="2720975" y="4894263"/>
          <p14:tracePt t="100882" x="2767013" y="4913313"/>
          <p14:tracePt t="100894" x="2830513" y="4959350"/>
          <p14:tracePt t="100899" x="2859088" y="4967288"/>
          <p14:tracePt t="100910" x="2922588" y="4986338"/>
          <p14:tracePt t="100915" x="2968625" y="5013325"/>
          <p14:tracePt t="100926" x="3013075" y="5049838"/>
          <p14:tracePt t="100930" x="3059113" y="5059363"/>
          <p14:tracePt t="100947" x="3105150" y="5086350"/>
          <p14:tracePt t="100955" x="3114675" y="5086350"/>
          <p14:tracePt t="101035" x="3114675" y="5095875"/>
          <p14:tracePt t="101044" x="3105150" y="5105400"/>
          <p14:tracePt t="101051" x="3095625" y="5113338"/>
          <p14:tracePt t="101061" x="3078163" y="5113338"/>
          <p14:tracePt t="101067" x="3049588" y="5141913"/>
          <p14:tracePt t="101077" x="3032125" y="5159375"/>
          <p14:tracePt t="101083" x="3022600" y="5168900"/>
          <p14:tracePt t="101094" x="2995613" y="5195888"/>
          <p14:tracePt t="101099" x="2976563" y="5214938"/>
          <p14:tracePt t="101109" x="2940050" y="5251450"/>
          <p14:tracePt t="101115" x="2913063" y="5278438"/>
          <p14:tracePt t="101125" x="2903538" y="5287963"/>
          <p14:tracePt t="101130" x="2859088" y="5324475"/>
          <p14:tracePt t="101139" x="2830513" y="5360988"/>
          <p14:tracePt t="101148" x="2786063" y="5397500"/>
          <p14:tracePt t="101155" x="2749550" y="5414963"/>
          <p14:tracePt t="101165" x="2713038" y="5451475"/>
          <p14:tracePt t="101171" x="2676525" y="5470525"/>
          <p14:tracePt t="101180" x="2667000" y="5478463"/>
          <p14:tracePt t="101187" x="2647950" y="5497513"/>
          <p14:tracePt t="101195" x="2630488" y="5514975"/>
          <p14:tracePt t="101212" x="2611438" y="5534025"/>
          <p14:tracePt t="101219" x="2603500" y="5543550"/>
          <p14:tracePt t="101227" x="2584450" y="5561013"/>
          <p14:tracePt t="101244" x="2574925" y="5570538"/>
          <p14:tracePt t="101260" x="2566988" y="5580063"/>
          <p14:tracePt t="101267" x="2557463" y="5588000"/>
          <p14:tracePt t="101277" x="2547938" y="5597525"/>
          <p14:tracePt t="101295" x="2538413" y="5607050"/>
          <p14:tracePt t="101309" x="2530475" y="5607050"/>
          <p14:tracePt t="101315" x="2520950" y="5607050"/>
          <p14:tracePt t="101339" x="2501900" y="5607050"/>
          <p14:tracePt t="101347" x="2474913" y="5624513"/>
          <p14:tracePt t="101397" x="2465388" y="5624513"/>
          <p14:tracePt t="101412" x="2447925" y="5624513"/>
          <p14:tracePt t="101435" x="2438400" y="5624513"/>
          <p14:tracePt t="106963" x="2447925" y="5624513"/>
          <p14:tracePt t="106971" x="2484438" y="5624513"/>
          <p14:tracePt t="106979" x="2520950" y="5624513"/>
          <p14:tracePt t="106987" x="2547938" y="5624513"/>
          <p14:tracePt t="106996" x="2574925" y="5624513"/>
          <p14:tracePt t="107003" x="2603500" y="5624513"/>
          <p14:tracePt t="107012" x="2620963" y="5624513"/>
          <p14:tracePt t="107019" x="2630488" y="5624513"/>
          <p14:tracePt t="107028" x="2657475" y="5624513"/>
          <p14:tracePt t="107035" x="2684463" y="5624513"/>
          <p14:tracePt t="107044" x="2730500" y="5624513"/>
          <p14:tracePt t="107051" x="2757488" y="5624513"/>
          <p14:tracePt t="107062" x="2794000" y="5624513"/>
          <p14:tracePt t="107067" x="2830513" y="5634038"/>
          <p14:tracePt t="107079" x="2867025" y="5634038"/>
          <p14:tracePt t="107083" x="2922588" y="5634038"/>
          <p14:tracePt t="107096" x="2968625" y="5643563"/>
          <p14:tracePt t="107098" x="3005138" y="5653088"/>
          <p14:tracePt t="107110" x="3059113" y="5653088"/>
          <p14:tracePt t="107115" x="3141663" y="5670550"/>
          <p14:tracePt t="107125" x="3224213" y="5697538"/>
          <p14:tracePt t="107131" x="3314700" y="5697538"/>
          <p14:tracePt t="107139" x="3387725" y="5707063"/>
          <p14:tracePt t="107147" x="3479800" y="5726113"/>
          <p14:tracePt t="107155" x="3543300" y="5734050"/>
          <p14:tracePt t="107163" x="3598863" y="5743575"/>
          <p14:tracePt t="107171" x="3635375" y="5743575"/>
          <p14:tracePt t="107179" x="3662363" y="5743575"/>
          <p14:tracePt t="107187" x="3689350" y="5743575"/>
          <p14:tracePt t="107195" x="3716338" y="5762625"/>
          <p14:tracePt t="107203" x="3771900" y="5762625"/>
          <p14:tracePt t="107212" x="3808413" y="5762625"/>
          <p14:tracePt t="107219" x="3844925" y="5762625"/>
          <p14:tracePt t="107227" x="3898900" y="5762625"/>
          <p14:tracePt t="107235" x="3935413" y="5762625"/>
          <p14:tracePt t="107244" x="4008438" y="5762625"/>
          <p14:tracePt t="107251" x="4064000" y="5762625"/>
          <p14:tracePt t="107260" x="4119563" y="5762625"/>
          <p14:tracePt t="107267" x="4183063" y="5762625"/>
          <p14:tracePt t="107277" x="4237038" y="5762625"/>
          <p14:tracePt t="107283" x="4292600" y="5762625"/>
          <p14:tracePt t="107295" x="4356100" y="5780088"/>
          <p14:tracePt t="107299" x="4429125" y="5780088"/>
          <p14:tracePt t="107310" x="4502150" y="5780088"/>
          <p14:tracePt t="107315" x="4575175" y="5780088"/>
          <p14:tracePt t="107325" x="4648200" y="5789613"/>
          <p14:tracePt t="107331" x="4784725" y="5807075"/>
          <p14:tracePt t="107339" x="4857750" y="5807075"/>
          <p14:tracePt t="107347" x="4886325" y="5807075"/>
          <p14:tracePt t="107355" x="4913313" y="5807075"/>
          <p14:tracePt t="107363" x="4959350" y="5807075"/>
          <p14:tracePt t="107371" x="4995863" y="5807075"/>
          <p14:tracePt t="107379" x="5041900" y="5807075"/>
          <p14:tracePt t="107387" x="5068888" y="5807075"/>
          <p14:tracePt t="107395" x="5105400" y="5807075"/>
          <p14:tracePt t="107403" x="5159375" y="5807075"/>
          <p14:tracePt t="107412" x="5214938" y="5807075"/>
          <p14:tracePt t="107419" x="5297488" y="5807075"/>
          <p14:tracePt t="107427" x="5370513" y="5807075"/>
          <p14:tracePt t="107435" x="5443538" y="5807075"/>
          <p14:tracePt t="107445" x="5497513" y="5807075"/>
          <p14:tracePt t="107450" x="5553075" y="5807075"/>
          <p14:tracePt t="107461" x="5607050" y="5807075"/>
          <p14:tracePt t="107467" x="5689600" y="5807075"/>
          <p14:tracePt t="107478" x="5745163" y="5807075"/>
          <p14:tracePt t="107483" x="5799138" y="5807075"/>
          <p14:tracePt t="107494" x="5835650" y="5807075"/>
          <p14:tracePt t="107499" x="5891213" y="5807075"/>
          <p14:tracePt t="107509" x="5927725" y="5807075"/>
          <p14:tracePt t="107515" x="5954713" y="5807075"/>
          <p14:tracePt t="107524" x="5972175" y="5807075"/>
          <p14:tracePt t="107530" x="5981700" y="5807075"/>
          <p14:tracePt t="107539" x="6000750" y="5807075"/>
          <p14:tracePt t="107546" x="6018213" y="5807075"/>
          <p14:tracePt t="107555" x="6054725" y="5807075"/>
          <p14:tracePt t="107563" x="6064250" y="5807075"/>
          <p14:tracePt t="107571" x="6110288" y="5807075"/>
          <p14:tracePt t="107579" x="6146800" y="5807075"/>
          <p14:tracePt t="107587" x="6219825" y="5807075"/>
          <p14:tracePt t="107595" x="6292850" y="5807075"/>
          <p14:tracePt t="107603" x="6365875" y="5807075"/>
          <p14:tracePt t="107611" x="6419850" y="5807075"/>
          <p14:tracePt t="107619" x="6483350" y="5807075"/>
          <p14:tracePt t="107627" x="6538913" y="5807075"/>
          <p14:tracePt t="107634" x="6611938" y="5807075"/>
          <p14:tracePt t="107645" x="6667500" y="5807075"/>
          <p14:tracePt t="107650" x="6711950" y="5807075"/>
          <p14:tracePt t="107661" x="6748463" y="5807075"/>
          <p14:tracePt t="107666" x="6804025" y="5807075"/>
          <p14:tracePt t="107681" x="6831013" y="5807075"/>
          <p14:tracePt t="107684" x="6867525" y="5807075"/>
          <p14:tracePt t="107694" x="6904038" y="5807075"/>
          <p14:tracePt t="107699" x="6950075" y="5807075"/>
          <p14:tracePt t="107709" x="6986588" y="5807075"/>
          <p14:tracePt t="107714" x="7023100" y="5807075"/>
          <p14:tracePt t="107722" x="7077075" y="5807075"/>
          <p14:tracePt t="107730" x="7113588" y="5807075"/>
          <p14:tracePt t="107738" x="7142163" y="5807075"/>
          <p14:tracePt t="107754" x="7159625" y="5789613"/>
          <p14:tracePt t="107795" x="7178675" y="5770563"/>
          <p14:tracePt t="107803" x="7186613" y="5770563"/>
          <p14:tracePt t="107828" x="7196138" y="5770563"/>
          <p14:tracePt t="108051" x="7205663" y="5770563"/>
          <p14:tracePt t="108060" x="7205663" y="5743575"/>
          <p14:tracePt t="108069" x="7169150" y="5716588"/>
          <p14:tracePt t="108076" x="7096125" y="5697538"/>
          <p14:tracePt t="108083" x="7069138" y="5689600"/>
          <p14:tracePt t="108093" x="7032625" y="5680075"/>
          <p14:tracePt t="108110" x="7023100" y="5670550"/>
          <p14:tracePt t="108715" x="7013575" y="5661025"/>
          <p14:tracePt t="108731" x="6996113" y="5661025"/>
          <p14:tracePt t="108747" x="6986588" y="5661025"/>
          <p14:tracePt t="108763" x="6967538" y="5661025"/>
          <p14:tracePt t="109851" x="7040563" y="5661025"/>
          <p14:tracePt t="109861" x="7123113" y="5680075"/>
          <p14:tracePt t="109867" x="7196138" y="5680075"/>
          <p14:tracePt t="109877" x="7232650" y="5680075"/>
          <p14:tracePt t="109883" x="7251700" y="5697538"/>
          <p14:tracePt t="109893" x="7296150" y="5697538"/>
          <p14:tracePt t="109899" x="7334250" y="5697538"/>
          <p14:tracePt t="109910" x="7415213" y="5697538"/>
          <p14:tracePt t="109915" x="7516813" y="5697538"/>
          <p14:tracePt t="109928" x="7607300" y="5697538"/>
          <p14:tracePt t="109932" x="7699375" y="5697538"/>
          <p14:tracePt t="109939" x="7735888" y="5697538"/>
          <p14:tracePt t="109963" x="7889875" y="5697538"/>
          <p14:tracePt t="109971" x="7981950" y="5697538"/>
          <p14:tracePt t="109979" x="8035925" y="5697538"/>
          <p14:tracePt t="109987" x="8128000" y="5697538"/>
          <p14:tracePt t="109995" x="8201025" y="5697538"/>
          <p14:tracePt t="110003" x="8383588" y="5697538"/>
          <p14:tracePt t="110013" x="8529638" y="5697538"/>
          <p14:tracePt t="110018" x="8694738" y="5697538"/>
          <p14:tracePt t="110028" x="8840788" y="5697538"/>
          <p14:tracePt t="110035" x="9004300" y="5697538"/>
          <p14:tracePt t="110044" x="9096375" y="5697538"/>
          <p14:tracePt t="110051" x="9205913" y="5697538"/>
          <p14:tracePt t="110060" x="9242425" y="5697538"/>
          <p14:tracePt t="110069" x="9296400" y="5697538"/>
          <p14:tracePt t="110078" x="9324975" y="5697538"/>
          <p14:tracePt t="110083" x="9361488" y="5697538"/>
          <p14:tracePt t="110095" x="9388475" y="5697538"/>
          <p14:tracePt t="110099" x="9415463" y="5697538"/>
          <p14:tracePt t="110109" x="9471025" y="5697538"/>
          <p14:tracePt t="110115" x="9498013" y="5697538"/>
          <p14:tracePt t="110126" x="9515475" y="5697538"/>
          <p14:tracePt t="110132" x="9534525" y="5707063"/>
          <p14:tracePt t="110139" x="9551988" y="5707063"/>
          <p14:tracePt t="110146" x="9561513" y="5707063"/>
          <p14:tracePt t="113363" x="9580563" y="5707063"/>
          <p14:tracePt t="113371" x="9598025" y="5726113"/>
          <p14:tracePt t="113379" x="9607550" y="5726113"/>
          <p14:tracePt t="113387" x="9634538" y="5726113"/>
          <p14:tracePt t="113395" x="9744075" y="5726113"/>
          <p14:tracePt t="113403" x="9853613" y="5726113"/>
          <p14:tracePt t="113411" x="9972675" y="5643563"/>
          <p14:tracePt t="113419" x="10109200" y="5551488"/>
          <p14:tracePt t="113428" x="10247313" y="5434013"/>
          <p14:tracePt t="113434" x="10401300" y="5305425"/>
          <p14:tracePt t="113444" x="10529888" y="5186363"/>
          <p14:tracePt t="113451" x="10675938" y="5022850"/>
          <p14:tracePt t="113461" x="10795000" y="4884738"/>
          <p14:tracePt t="113467" x="10914063" y="4767263"/>
          <p14:tracePt t="113478" x="11050588" y="4621213"/>
          <p14:tracePt t="113483" x="11177588" y="4502150"/>
          <p14:tracePt t="113494" x="11323638" y="4337050"/>
          <p14:tracePt t="113499" x="11461750" y="4200525"/>
          <p14:tracePt t="113510" x="11598275" y="4081463"/>
          <p14:tracePt t="113515" x="11753850" y="3954463"/>
          <p14:tracePt t="113522" x="11945938" y="3816350"/>
          <p14:tracePt t="113530" x="12099925" y="3706813"/>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8B1DD9BF-7187-4016-869A-155D41983BEE}" type="slidenum">
              <a:rPr lang="en-US" altLang="en-US" sz="2400">
                <a:solidFill>
                  <a:schemeClr val="tx2"/>
                </a:solidFill>
              </a:rPr>
              <a:pPr>
                <a:spcBef>
                  <a:spcPct val="0"/>
                </a:spcBef>
                <a:buClrTx/>
                <a:buSzTx/>
                <a:buFontTx/>
                <a:buNone/>
              </a:pPr>
              <a:t>27</a:t>
            </a:fld>
            <a:endParaRPr lang="en-US" altLang="en-US" sz="2400">
              <a:solidFill>
                <a:schemeClr val="tx2"/>
              </a:solidFill>
            </a:endParaRPr>
          </a:p>
        </p:txBody>
      </p:sp>
      <p:sp>
        <p:nvSpPr>
          <p:cNvPr id="49155" name="Rectangle 3"/>
          <p:cNvSpPr>
            <a:spLocks noGrp="1" noChangeArrowheads="1"/>
          </p:cNvSpPr>
          <p:nvPr>
            <p:ph type="body" idx="1"/>
          </p:nvPr>
        </p:nvSpPr>
        <p:spPr>
          <a:xfrm>
            <a:off x="397565" y="762000"/>
            <a:ext cx="10754139" cy="5334000"/>
          </a:xfrm>
        </p:spPr>
        <p:txBody>
          <a:bodyPr>
            <a:normAutofit/>
          </a:bodyPr>
          <a:lstStyle/>
          <a:p>
            <a:pPr marL="609600" indent="-609600">
              <a:buNone/>
            </a:pPr>
            <a:r>
              <a:rPr lang="en-US" altLang="en-US" sz="2400" dirty="0" err="1"/>
              <a:t>Langkah-langkahnya</a:t>
            </a:r>
            <a:r>
              <a:rPr lang="en-US" altLang="en-US" sz="2400" dirty="0"/>
              <a:t> </a:t>
            </a:r>
            <a:r>
              <a:rPr lang="en-US" altLang="en-US" sz="2400" dirty="0" err="1"/>
              <a:t>sbb</a:t>
            </a:r>
            <a:r>
              <a:rPr lang="en-US" altLang="en-US" sz="2400" dirty="0"/>
              <a:t>:</a:t>
            </a:r>
          </a:p>
          <a:p>
            <a:pPr marL="609600" indent="-609600">
              <a:buFontTx/>
              <a:buAutoNum type="arabicPeriod"/>
            </a:pPr>
            <a:r>
              <a:rPr lang="en-GB" altLang="en-US" sz="2400" dirty="0" err="1">
                <a:cs typeface="Times New Roman" panose="02020603050405020304" pitchFamily="18" charset="0"/>
              </a:rPr>
              <a:t>Misalkan</a:t>
            </a:r>
            <a:r>
              <a:rPr lang="en-GB" altLang="en-US" sz="2400" dirty="0">
                <a:cs typeface="Times New Roman" panose="02020603050405020304" pitchFamily="18" charset="0"/>
              </a:rPr>
              <a:t> </a:t>
            </a:r>
            <a:r>
              <a:rPr lang="en-GB" altLang="en-US" sz="2400" dirty="0" err="1">
                <a:cs typeface="Times New Roman" panose="02020603050405020304" pitchFamily="18" charset="0"/>
              </a:rPr>
              <a:t>panjang</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yang </a:t>
            </a:r>
            <a:r>
              <a:rPr lang="en-GB" altLang="en-US" sz="2400" dirty="0" err="1">
                <a:cs typeface="Times New Roman" panose="02020603050405020304" pitchFamily="18" charset="0"/>
              </a:rPr>
              <a:t>sudah</a:t>
            </a:r>
            <a:r>
              <a:rPr lang="en-GB" altLang="en-US" sz="2400" dirty="0">
                <a:cs typeface="Times New Roman" panose="02020603050405020304" pitchFamily="18" charset="0"/>
              </a:rPr>
              <a:t> </a:t>
            </a:r>
            <a:r>
              <a:rPr lang="en-GB" altLang="en-US" sz="2400" dirty="0" err="1">
                <a:cs typeface="Times New Roman" panose="02020603050405020304" pitchFamily="18" charset="0"/>
              </a:rPr>
              <a:t>berhasil</a:t>
            </a:r>
            <a:r>
              <a:rPr lang="en-GB" altLang="en-US" sz="2400" dirty="0">
                <a:cs typeface="Times New Roman" panose="02020603050405020304" pitchFamily="18" charset="0"/>
              </a:rPr>
              <a:t> </a:t>
            </a:r>
            <a:r>
              <a:rPr lang="en-GB" altLang="en-US" sz="2400" dirty="0" err="1">
                <a:cs typeface="Times New Roman" panose="02020603050405020304" pitchFamily="18" charset="0"/>
              </a:rPr>
              <a:t>dideduksi</a:t>
            </a:r>
            <a:r>
              <a:rPr lang="en-GB" altLang="en-US" sz="2400" dirty="0">
                <a:cs typeface="Times New Roman" panose="02020603050405020304" pitchFamily="18" charset="0"/>
              </a:rPr>
              <a:t> </a:t>
            </a:r>
            <a:r>
              <a:rPr lang="en-GB" altLang="en-US" sz="2400" dirty="0" err="1">
                <a:cs typeface="Times New Roman" panose="02020603050405020304" pitchFamily="18" charset="0"/>
              </a:rPr>
              <a:t>adalah</a:t>
            </a:r>
            <a:r>
              <a:rPr lang="en-GB" altLang="en-US" sz="2400" dirty="0">
                <a:cs typeface="Times New Roman" panose="02020603050405020304" pitchFamily="18" charset="0"/>
              </a:rPr>
              <a:t> </a:t>
            </a:r>
            <a:r>
              <a:rPr lang="en-GB" altLang="en-US" sz="2400" i="1" dirty="0">
                <a:cs typeface="Times New Roman" panose="02020603050405020304" pitchFamily="18" charset="0"/>
              </a:rPr>
              <a:t>n. </a:t>
            </a:r>
            <a:r>
              <a:rPr lang="en-GB" altLang="en-US" sz="2400" dirty="0" err="1">
                <a:cs typeface="Times New Roman" panose="02020603050405020304" pitchFamily="18" charset="0"/>
              </a:rPr>
              <a:t>Setiap</a:t>
            </a:r>
            <a:r>
              <a:rPr lang="en-GB" altLang="en-US" sz="2400" dirty="0">
                <a:cs typeface="Times New Roman" panose="02020603050405020304" pitchFamily="18" charset="0"/>
              </a:rPr>
              <a:t> </a:t>
            </a:r>
            <a:r>
              <a:rPr lang="en-GB" altLang="en-US" sz="2400" dirty="0" err="1">
                <a:cs typeface="Times New Roman" panose="02020603050405020304" pitchFamily="18" charset="0"/>
              </a:rPr>
              <a:t>huruf</a:t>
            </a:r>
            <a:r>
              <a:rPr lang="en-GB" altLang="en-US" sz="2400" dirty="0">
                <a:cs typeface="Times New Roman" panose="02020603050405020304" pitchFamily="18" charset="0"/>
              </a:rPr>
              <a:t> </a:t>
            </a:r>
            <a:r>
              <a:rPr lang="en-GB" altLang="en-US" sz="2400" dirty="0" err="1">
                <a:cs typeface="Times New Roman" panose="02020603050405020304" pitchFamily="18" charset="0"/>
              </a:rPr>
              <a:t>kelipatan</a:t>
            </a:r>
            <a:r>
              <a:rPr lang="en-GB" altLang="en-US" sz="2400" dirty="0">
                <a:cs typeface="Times New Roman" panose="02020603050405020304" pitchFamily="18" charset="0"/>
              </a:rPr>
              <a:t> </a:t>
            </a:r>
            <a:r>
              <a:rPr lang="en-GB" altLang="en-US" sz="2400" dirty="0" err="1">
                <a:cs typeface="Times New Roman" panose="02020603050405020304" pitchFamily="18" charset="0"/>
              </a:rPr>
              <a:t>ke</a:t>
            </a:r>
            <a:r>
              <a:rPr lang="en-GB" altLang="en-US" sz="2400" dirty="0">
                <a:cs typeface="Times New Roman" panose="02020603050405020304" pitchFamily="18" charset="0"/>
              </a:rPr>
              <a:t>-</a:t>
            </a:r>
            <a:r>
              <a:rPr lang="en-GB" altLang="en-US" sz="2400" i="1" dirty="0">
                <a:cs typeface="Times New Roman" panose="02020603050405020304" pitchFamily="18" charset="0"/>
              </a:rPr>
              <a:t>n</a:t>
            </a:r>
            <a:r>
              <a:rPr lang="en-GB" altLang="en-US" sz="2400" dirty="0">
                <a:cs typeface="Times New Roman" panose="02020603050405020304" pitchFamily="18" charset="0"/>
              </a:rPr>
              <a:t>  </a:t>
            </a:r>
            <a:r>
              <a:rPr lang="en-GB" altLang="en-US" sz="2400" dirty="0" err="1">
                <a:cs typeface="Times New Roman" panose="02020603050405020304" pitchFamily="18" charset="0"/>
              </a:rPr>
              <a:t>pasti</a:t>
            </a:r>
            <a:r>
              <a:rPr lang="en-GB" altLang="en-US" sz="2400" dirty="0">
                <a:cs typeface="Times New Roman" panose="02020603050405020304" pitchFamily="18" charset="0"/>
              </a:rPr>
              <a:t> </a:t>
            </a:r>
            <a:r>
              <a:rPr lang="en-GB" altLang="en-US" sz="2400" dirty="0" err="1">
                <a:cs typeface="Times New Roman" panose="02020603050405020304" pitchFamily="18" charset="0"/>
              </a:rPr>
              <a:t>dienkripsi</a:t>
            </a:r>
            <a:r>
              <a:rPr lang="en-GB" altLang="en-US" sz="2400" dirty="0">
                <a:cs typeface="Times New Roman" panose="02020603050405020304" pitchFamily="18" charset="0"/>
              </a:rPr>
              <a:t> </a:t>
            </a:r>
            <a:r>
              <a:rPr lang="en-GB" altLang="en-US" sz="2400" dirty="0" err="1">
                <a:cs typeface="Times New Roman" panose="02020603050405020304" pitchFamily="18" charset="0"/>
              </a:rPr>
              <a:t>dengan</a:t>
            </a:r>
            <a:r>
              <a:rPr lang="en-GB" altLang="en-US" sz="2400" dirty="0">
                <a:cs typeface="Times New Roman" panose="02020603050405020304" pitchFamily="18" charset="0"/>
              </a:rPr>
              <a:t> </a:t>
            </a:r>
            <a:r>
              <a:rPr lang="en-GB" altLang="en-US" sz="2400" dirty="0" err="1">
                <a:cs typeface="Times New Roman" panose="02020603050405020304" pitchFamily="18" charset="0"/>
              </a:rPr>
              <a:t>huruf</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yang </a:t>
            </a:r>
            <a:r>
              <a:rPr lang="en-GB" altLang="en-US" sz="2400" dirty="0" err="1">
                <a:cs typeface="Times New Roman" panose="02020603050405020304" pitchFamily="18" charset="0"/>
              </a:rPr>
              <a:t>sama</a:t>
            </a:r>
            <a:r>
              <a:rPr lang="en-GB" altLang="en-US" sz="2400" dirty="0">
                <a:cs typeface="Times New Roman" panose="02020603050405020304" pitchFamily="18" charset="0"/>
              </a:rPr>
              <a:t>. </a:t>
            </a:r>
            <a:r>
              <a:rPr lang="en-GB" altLang="en-US" sz="2400" dirty="0" err="1">
                <a:cs typeface="Times New Roman" panose="02020603050405020304" pitchFamily="18" charset="0"/>
              </a:rPr>
              <a:t>Kelompokkan</a:t>
            </a:r>
            <a:r>
              <a:rPr lang="en-GB" altLang="en-US" sz="2400" dirty="0">
                <a:cs typeface="Times New Roman" panose="02020603050405020304" pitchFamily="18" charset="0"/>
              </a:rPr>
              <a:t> </a:t>
            </a:r>
            <a:r>
              <a:rPr lang="en-GB" altLang="en-US" sz="2400" dirty="0" err="1">
                <a:cs typeface="Times New Roman" panose="02020603050405020304" pitchFamily="18" charset="0"/>
              </a:rPr>
              <a:t>setiap</a:t>
            </a:r>
            <a:r>
              <a:rPr lang="en-GB" altLang="en-US" sz="2400" dirty="0">
                <a:cs typeface="Times New Roman" panose="02020603050405020304" pitchFamily="18" charset="0"/>
              </a:rPr>
              <a:t> </a:t>
            </a:r>
            <a:r>
              <a:rPr lang="en-GB" altLang="en-US" sz="2400" dirty="0" err="1">
                <a:cs typeface="Times New Roman" panose="02020603050405020304" pitchFamily="18" charset="0"/>
              </a:rPr>
              <a:t>huruf</a:t>
            </a:r>
            <a:r>
              <a:rPr lang="en-GB" altLang="en-US" sz="2400" dirty="0">
                <a:cs typeface="Times New Roman" panose="02020603050405020304" pitchFamily="18" charset="0"/>
              </a:rPr>
              <a:t> </a:t>
            </a:r>
            <a:r>
              <a:rPr lang="en-GB" altLang="en-US" sz="2400" dirty="0" err="1">
                <a:cs typeface="Times New Roman" panose="02020603050405020304" pitchFamily="18" charset="0"/>
              </a:rPr>
              <a:t>ke</a:t>
            </a:r>
            <a:r>
              <a:rPr lang="en-GB" altLang="en-US" sz="2400" dirty="0">
                <a:cs typeface="Times New Roman" panose="02020603050405020304" pitchFamily="18" charset="0"/>
              </a:rPr>
              <a:t>-</a:t>
            </a:r>
            <a:r>
              <a:rPr lang="en-GB" altLang="en-US" sz="2400" i="1" dirty="0">
                <a:cs typeface="Times New Roman" panose="02020603050405020304" pitchFamily="18" charset="0"/>
              </a:rPr>
              <a:t>n</a:t>
            </a:r>
            <a:r>
              <a:rPr lang="en-GB" altLang="en-US" sz="2400" dirty="0">
                <a:cs typeface="Times New Roman" panose="02020603050405020304" pitchFamily="18" charset="0"/>
              </a:rPr>
              <a:t> </a:t>
            </a:r>
            <a:r>
              <a:rPr lang="en-GB" altLang="en-US" sz="2400" dirty="0" err="1">
                <a:cs typeface="Times New Roman" panose="02020603050405020304" pitchFamily="18" charset="0"/>
              </a:rPr>
              <a:t>bersama-sama</a:t>
            </a:r>
            <a:r>
              <a:rPr lang="en-GB" altLang="en-US" sz="2400" dirty="0">
                <a:cs typeface="Times New Roman" panose="02020603050405020304" pitchFamily="18" charset="0"/>
              </a:rPr>
              <a:t> </a:t>
            </a:r>
            <a:r>
              <a:rPr lang="en-GB" altLang="en-US" sz="2400" dirty="0" err="1">
                <a:cs typeface="Times New Roman" panose="02020603050405020304" pitchFamily="18" charset="0"/>
              </a:rPr>
              <a:t>sehingga</a:t>
            </a:r>
            <a:r>
              <a:rPr lang="en-GB" altLang="en-US" sz="2400" dirty="0">
                <a:cs typeface="Times New Roman" panose="02020603050405020304" pitchFamily="18" charset="0"/>
              </a:rPr>
              <a:t> </a:t>
            </a:r>
            <a:r>
              <a:rPr lang="en-GB" altLang="en-US" sz="2400" dirty="0" err="1">
                <a:cs typeface="Times New Roman" panose="02020603050405020304" pitchFamily="18" charset="0"/>
              </a:rPr>
              <a:t>kriptanalis</a:t>
            </a:r>
            <a:r>
              <a:rPr lang="en-GB" altLang="en-US" sz="2400" dirty="0">
                <a:cs typeface="Times New Roman" panose="02020603050405020304" pitchFamily="18" charset="0"/>
              </a:rPr>
              <a:t> </a:t>
            </a:r>
            <a:r>
              <a:rPr lang="en-GB" altLang="en-US" sz="2400" dirty="0" err="1">
                <a:cs typeface="Times New Roman" panose="02020603050405020304" pitchFamily="18" charset="0"/>
              </a:rPr>
              <a:t>memiliki</a:t>
            </a:r>
            <a:r>
              <a:rPr lang="en-GB" altLang="en-US" sz="2400" dirty="0">
                <a:cs typeface="Times New Roman" panose="02020603050405020304" pitchFamily="18" charset="0"/>
              </a:rPr>
              <a:t> </a:t>
            </a:r>
            <a:r>
              <a:rPr lang="en-GB" altLang="en-US" sz="2400" i="1" dirty="0">
                <a:cs typeface="Times New Roman" panose="02020603050405020304" pitchFamily="18" charset="0"/>
              </a:rPr>
              <a:t>n</a:t>
            </a:r>
            <a:r>
              <a:rPr lang="en-GB" altLang="en-US" sz="2400" dirty="0">
                <a:cs typeface="Times New Roman" panose="02020603050405020304" pitchFamily="18" charset="0"/>
              </a:rPr>
              <a:t> </a:t>
            </a:r>
            <a:r>
              <a:rPr lang="en-GB" altLang="en-US" sz="2400" dirty="0" err="1">
                <a:cs typeface="Times New Roman" panose="02020603050405020304" pitchFamily="18" charset="0"/>
              </a:rPr>
              <a:t>buah</a:t>
            </a:r>
            <a:r>
              <a:rPr lang="en-GB" altLang="en-US" sz="2400" dirty="0">
                <a:cs typeface="Times New Roman" panose="02020603050405020304" pitchFamily="18" charset="0"/>
              </a:rPr>
              <a:t> “</a:t>
            </a:r>
            <a:r>
              <a:rPr lang="en-GB" altLang="en-US" sz="2400" dirty="0" err="1">
                <a:cs typeface="Times New Roman" panose="02020603050405020304" pitchFamily="18" charset="0"/>
              </a:rPr>
              <a:t>pesan</a:t>
            </a:r>
            <a:r>
              <a:rPr lang="en-GB" altLang="en-US" sz="2400" dirty="0">
                <a:cs typeface="Times New Roman" panose="02020603050405020304" pitchFamily="18" charset="0"/>
              </a:rPr>
              <a:t>”, </a:t>
            </a:r>
            <a:r>
              <a:rPr lang="en-GB" altLang="en-US" sz="2400" dirty="0" err="1">
                <a:cs typeface="Times New Roman" panose="02020603050405020304" pitchFamily="18" charset="0"/>
              </a:rPr>
              <a:t>masing-masing</a:t>
            </a:r>
            <a:r>
              <a:rPr lang="en-GB" altLang="en-US" sz="2400" dirty="0">
                <a:cs typeface="Times New Roman" panose="02020603050405020304" pitchFamily="18" charset="0"/>
              </a:rPr>
              <a:t> </a:t>
            </a:r>
            <a:r>
              <a:rPr lang="en-GB" altLang="en-US" sz="2400" dirty="0" err="1">
                <a:cs typeface="Times New Roman" panose="02020603050405020304" pitchFamily="18" charset="0"/>
              </a:rPr>
              <a:t>dienkripsi</a:t>
            </a:r>
            <a:r>
              <a:rPr lang="en-GB" altLang="en-US" sz="2400" dirty="0">
                <a:cs typeface="Times New Roman" panose="02020603050405020304" pitchFamily="18" charset="0"/>
              </a:rPr>
              <a:t> </a:t>
            </a:r>
            <a:r>
              <a:rPr lang="en-GB" altLang="en-US" sz="2400" dirty="0" err="1">
                <a:cs typeface="Times New Roman" panose="02020603050405020304" pitchFamily="18" charset="0"/>
              </a:rPr>
              <a:t>dengan</a:t>
            </a:r>
            <a:r>
              <a:rPr lang="en-GB" altLang="en-US" sz="2400" dirty="0">
                <a:cs typeface="Times New Roman" panose="02020603050405020304" pitchFamily="18" charset="0"/>
              </a:rPr>
              <a:t> </a:t>
            </a:r>
            <a:r>
              <a:rPr lang="en-GB" altLang="en-US" sz="2400" dirty="0" err="1">
                <a:cs typeface="Times New Roman" panose="02020603050405020304" pitchFamily="18" charset="0"/>
              </a:rPr>
              <a:t>substitusi</a:t>
            </a:r>
            <a:r>
              <a:rPr lang="en-GB" altLang="en-US" sz="2400" dirty="0">
                <a:cs typeface="Times New Roman" panose="02020603050405020304" pitchFamily="18" charset="0"/>
              </a:rPr>
              <a:t> </a:t>
            </a:r>
            <a:r>
              <a:rPr lang="en-GB" altLang="en-US" sz="2400" dirty="0" err="1">
                <a:cs typeface="Times New Roman" panose="02020603050405020304" pitchFamily="18" charset="0"/>
              </a:rPr>
              <a:t>alfabet-tunggal</a:t>
            </a:r>
            <a:r>
              <a:rPr lang="en-GB" altLang="en-US" sz="2400" dirty="0">
                <a:cs typeface="Times New Roman" panose="02020603050405020304" pitchFamily="18" charset="0"/>
              </a:rPr>
              <a:t> (</a:t>
            </a:r>
            <a:r>
              <a:rPr lang="en-GB" altLang="en-US" sz="2400" dirty="0" err="1">
                <a:cs typeface="Times New Roman" panose="02020603050405020304" pitchFamily="18" charset="0"/>
              </a:rPr>
              <a:t>dalam</a:t>
            </a:r>
            <a:r>
              <a:rPr lang="en-GB" altLang="en-US" sz="2400" dirty="0">
                <a:cs typeface="Times New Roman" panose="02020603050405020304" pitchFamily="18" charset="0"/>
              </a:rPr>
              <a:t> </a:t>
            </a:r>
            <a:r>
              <a:rPr lang="en-GB" altLang="en-US" sz="2400" dirty="0" err="1">
                <a:cs typeface="Times New Roman" panose="02020603050405020304" pitchFamily="18" charset="0"/>
              </a:rPr>
              <a:t>hal</a:t>
            </a:r>
            <a:r>
              <a:rPr lang="en-GB" altLang="en-US" sz="2400" dirty="0">
                <a:cs typeface="Times New Roman" panose="02020603050405020304" pitchFamily="18" charset="0"/>
              </a:rPr>
              <a:t> </a:t>
            </a:r>
            <a:r>
              <a:rPr lang="en-GB" altLang="en-US" sz="2400" dirty="0" err="1">
                <a:cs typeface="Times New Roman" panose="02020603050405020304" pitchFamily="18" charset="0"/>
              </a:rPr>
              <a:t>ini</a:t>
            </a:r>
            <a:r>
              <a:rPr lang="en-GB" altLang="en-US" sz="2400" dirty="0">
                <a:cs typeface="Times New Roman" panose="02020603050405020304" pitchFamily="18" charset="0"/>
              </a:rPr>
              <a:t> </a:t>
            </a:r>
            <a:r>
              <a:rPr lang="en-GB" altLang="en-US" sz="2400" i="1" dirty="0">
                <a:cs typeface="Times New Roman" panose="02020603050405020304" pitchFamily="18" charset="0"/>
              </a:rPr>
              <a:t>Caesar cipher</a:t>
            </a:r>
            <a:r>
              <a:rPr lang="en-GB" altLang="en-US" sz="2400" dirty="0">
                <a:cs typeface="Times New Roman" panose="02020603050405020304" pitchFamily="18" charset="0"/>
              </a:rPr>
              <a:t>).</a:t>
            </a:r>
            <a:r>
              <a:rPr lang="en-US" altLang="en-US" sz="2400" dirty="0"/>
              <a:t> </a:t>
            </a:r>
          </a:p>
          <a:p>
            <a:pPr marL="609600" indent="-609600">
              <a:buFontTx/>
              <a:buAutoNum type="arabicPeriod"/>
            </a:pPr>
            <a:endParaRPr lang="en-GB" altLang="en-US" sz="2400" dirty="0">
              <a:cs typeface="Times New Roman" panose="02020603050405020304" pitchFamily="18" charset="0"/>
            </a:endParaRPr>
          </a:p>
          <a:p>
            <a:pPr marL="609600" indent="-609600">
              <a:buFontTx/>
              <a:buAutoNum type="arabicPeriod"/>
            </a:pPr>
            <a:r>
              <a:rPr lang="en-GB" altLang="en-US" sz="2400" dirty="0" err="1">
                <a:cs typeface="Times New Roman" panose="02020603050405020304" pitchFamily="18" charset="0"/>
              </a:rPr>
              <a:t>Tiap-tiap</a:t>
            </a:r>
            <a:r>
              <a:rPr lang="en-GB" altLang="en-US" sz="2400" dirty="0">
                <a:cs typeface="Times New Roman" panose="02020603050405020304" pitchFamily="18" charset="0"/>
              </a:rPr>
              <a:t> </a:t>
            </a:r>
            <a:r>
              <a:rPr lang="en-GB" altLang="en-US" sz="2400" dirty="0" err="1">
                <a:cs typeface="Times New Roman" panose="02020603050405020304" pitchFamily="18" charset="0"/>
              </a:rPr>
              <a:t>pesan</a:t>
            </a:r>
            <a:r>
              <a:rPr lang="en-GB" altLang="en-US" sz="2400" dirty="0">
                <a:cs typeface="Times New Roman" panose="02020603050405020304" pitchFamily="18" charset="0"/>
              </a:rPr>
              <a:t> </a:t>
            </a:r>
            <a:r>
              <a:rPr lang="en-GB" altLang="en-US" sz="2400" dirty="0" err="1">
                <a:cs typeface="Times New Roman" panose="02020603050405020304" pitchFamily="18" charset="0"/>
              </a:rPr>
              <a:t>dari</a:t>
            </a:r>
            <a:r>
              <a:rPr lang="en-GB" altLang="en-US" sz="2400" dirty="0">
                <a:cs typeface="Times New Roman" panose="02020603050405020304" pitchFamily="18" charset="0"/>
              </a:rPr>
              <a:t> </a:t>
            </a:r>
            <a:r>
              <a:rPr lang="en-GB" altLang="en-US" sz="2400" dirty="0" err="1">
                <a:cs typeface="Times New Roman" panose="02020603050405020304" pitchFamily="18" charset="0"/>
              </a:rPr>
              <a:t>hasil</a:t>
            </a:r>
            <a:r>
              <a:rPr lang="en-GB" altLang="en-US" sz="2400" dirty="0">
                <a:cs typeface="Times New Roman" panose="02020603050405020304" pitchFamily="18" charset="0"/>
              </a:rPr>
              <a:t> </a:t>
            </a:r>
            <a:r>
              <a:rPr lang="en-GB" altLang="en-US" sz="2400" dirty="0" err="1">
                <a:cs typeface="Times New Roman" panose="02020603050405020304" pitchFamily="18" charset="0"/>
              </a:rPr>
              <a:t>langkah</a:t>
            </a:r>
            <a:r>
              <a:rPr lang="en-GB" altLang="en-US" sz="2400" dirty="0">
                <a:cs typeface="Times New Roman" panose="02020603050405020304" pitchFamily="18" charset="0"/>
              </a:rPr>
              <a:t> 1 </a:t>
            </a:r>
            <a:r>
              <a:rPr lang="en-GB" altLang="en-US" sz="2400" dirty="0" err="1">
                <a:cs typeface="Times New Roman" panose="02020603050405020304" pitchFamily="18" charset="0"/>
              </a:rPr>
              <a:t>dapat</a:t>
            </a:r>
            <a:r>
              <a:rPr lang="en-GB" altLang="en-US" sz="2400" dirty="0">
                <a:cs typeface="Times New Roman" panose="02020603050405020304" pitchFamily="18" charset="0"/>
              </a:rPr>
              <a:t> </a:t>
            </a:r>
            <a:r>
              <a:rPr lang="en-GB" altLang="en-US" sz="2400" dirty="0" err="1">
                <a:cs typeface="Times New Roman" panose="02020603050405020304" pitchFamily="18" charset="0"/>
              </a:rPr>
              <a:t>dipecahkan</a:t>
            </a:r>
            <a:r>
              <a:rPr lang="en-GB" altLang="en-US" sz="2400" dirty="0">
                <a:cs typeface="Times New Roman" panose="02020603050405020304" pitchFamily="18" charset="0"/>
              </a:rPr>
              <a:t> </a:t>
            </a:r>
            <a:r>
              <a:rPr lang="en-GB" altLang="en-US" sz="2400" dirty="0" err="1">
                <a:cs typeface="Times New Roman" panose="02020603050405020304" pitchFamily="18" charset="0"/>
              </a:rPr>
              <a:t>dengan</a:t>
            </a:r>
            <a:r>
              <a:rPr lang="en-GB" altLang="en-US" sz="2400" dirty="0">
                <a:cs typeface="Times New Roman" panose="02020603050405020304" pitchFamily="18" charset="0"/>
              </a:rPr>
              <a:t> </a:t>
            </a:r>
            <a:r>
              <a:rPr lang="en-GB" altLang="en-US" sz="2400" dirty="0" err="1">
                <a:cs typeface="Times New Roman" panose="02020603050405020304" pitchFamily="18" charset="0"/>
              </a:rPr>
              <a:t>metode</a:t>
            </a:r>
            <a:r>
              <a:rPr lang="en-GB" altLang="en-US" sz="2400" dirty="0">
                <a:cs typeface="Times New Roman" panose="02020603050405020304" pitchFamily="18" charset="0"/>
              </a:rPr>
              <a:t> </a:t>
            </a:r>
            <a:r>
              <a:rPr lang="en-GB" altLang="en-US" sz="2400" dirty="0" err="1">
                <a:cs typeface="Times New Roman" panose="02020603050405020304" pitchFamily="18" charset="0"/>
              </a:rPr>
              <a:t>analisis</a:t>
            </a:r>
            <a:r>
              <a:rPr lang="en-GB" altLang="en-US" sz="2400" dirty="0">
                <a:cs typeface="Times New Roman" panose="02020603050405020304" pitchFamily="18" charset="0"/>
              </a:rPr>
              <a:t> </a:t>
            </a:r>
            <a:r>
              <a:rPr lang="en-GB" altLang="en-US" sz="2400" dirty="0" err="1">
                <a:cs typeface="Times New Roman" panose="02020603050405020304" pitchFamily="18" charset="0"/>
              </a:rPr>
              <a:t>frekuensi</a:t>
            </a:r>
            <a:r>
              <a:rPr lang="en-GB" altLang="en-US" sz="2400" dirty="0">
                <a:cs typeface="Times New Roman" panose="02020603050405020304" pitchFamily="18" charset="0"/>
              </a:rPr>
              <a:t>.</a:t>
            </a:r>
          </a:p>
          <a:p>
            <a:pPr marL="609600" indent="-609600">
              <a:buFontTx/>
              <a:buAutoNum type="arabicPeriod"/>
            </a:pPr>
            <a:endParaRPr lang="en-GB" altLang="en-US" sz="2400" dirty="0">
              <a:cs typeface="Times New Roman" panose="02020603050405020304" pitchFamily="18" charset="0"/>
            </a:endParaRPr>
          </a:p>
          <a:p>
            <a:pPr marL="609600" indent="-609600">
              <a:buFontTx/>
              <a:buAutoNum type="arabicPeriod"/>
            </a:pPr>
            <a:r>
              <a:rPr lang="en-GB" altLang="en-US" sz="2400" dirty="0">
                <a:cs typeface="Times New Roman" panose="02020603050405020304" pitchFamily="18" charset="0"/>
              </a:rPr>
              <a:t>Dari </a:t>
            </a:r>
            <a:r>
              <a:rPr lang="en-GB" altLang="en-US" sz="2400" dirty="0" err="1">
                <a:cs typeface="Times New Roman" panose="02020603050405020304" pitchFamily="18" charset="0"/>
              </a:rPr>
              <a:t>hasil</a:t>
            </a:r>
            <a:r>
              <a:rPr lang="en-GB" altLang="en-US" sz="2400" dirty="0">
                <a:cs typeface="Times New Roman" panose="02020603050405020304" pitchFamily="18" charset="0"/>
              </a:rPr>
              <a:t> </a:t>
            </a:r>
            <a:r>
              <a:rPr lang="en-GB" altLang="en-US" sz="2400" dirty="0" err="1">
                <a:cs typeface="Times New Roman" panose="02020603050405020304" pitchFamily="18" charset="0"/>
              </a:rPr>
              <a:t>langkah</a:t>
            </a:r>
            <a:r>
              <a:rPr lang="en-GB" altLang="en-US" sz="2400" dirty="0">
                <a:cs typeface="Times New Roman" panose="02020603050405020304" pitchFamily="18" charset="0"/>
              </a:rPr>
              <a:t> 2 </a:t>
            </a:r>
            <a:r>
              <a:rPr lang="en-GB" altLang="en-US" sz="2400" dirty="0" err="1">
                <a:cs typeface="Times New Roman" panose="02020603050405020304" pitchFamily="18" charset="0"/>
              </a:rPr>
              <a:t>kriptanalis</a:t>
            </a:r>
            <a:r>
              <a:rPr lang="en-GB" altLang="en-US" sz="2400" dirty="0">
                <a:cs typeface="Times New Roman" panose="02020603050405020304" pitchFamily="18" charset="0"/>
              </a:rPr>
              <a:t> </a:t>
            </a:r>
            <a:r>
              <a:rPr lang="en-GB" altLang="en-US" sz="2400" dirty="0" err="1">
                <a:cs typeface="Times New Roman" panose="02020603050405020304" pitchFamily="18" charset="0"/>
              </a:rPr>
              <a:t>dapat</a:t>
            </a:r>
            <a:r>
              <a:rPr lang="en-GB" altLang="en-US" sz="2400" dirty="0">
                <a:cs typeface="Times New Roman" panose="02020603050405020304" pitchFamily="18" charset="0"/>
              </a:rPr>
              <a:t> </a:t>
            </a:r>
            <a:r>
              <a:rPr lang="en-GB" altLang="en-US" sz="2400" dirty="0" err="1">
                <a:cs typeface="Times New Roman" panose="02020603050405020304" pitchFamily="18" charset="0"/>
              </a:rPr>
              <a:t>menyusun</a:t>
            </a:r>
            <a:r>
              <a:rPr lang="en-GB" altLang="en-US" sz="2400" dirty="0">
                <a:cs typeface="Times New Roman" panose="02020603050405020304" pitchFamily="18" charset="0"/>
              </a:rPr>
              <a:t> </a:t>
            </a:r>
            <a:r>
              <a:rPr lang="en-GB" altLang="en-US" sz="2400" dirty="0" err="1">
                <a:cs typeface="Times New Roman" panose="02020603050405020304" pitchFamily="18" charset="0"/>
              </a:rPr>
              <a:t>huruf-huruf</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a:t>
            </a:r>
            <a:r>
              <a:rPr lang="en-GB" altLang="en-US" sz="2400" dirty="0" err="1">
                <a:cs typeface="Times New Roman" panose="02020603050405020304" pitchFamily="18" charset="0"/>
              </a:rPr>
              <a:t>Atau</a:t>
            </a:r>
            <a:r>
              <a:rPr lang="en-GB" altLang="en-US" sz="2400" dirty="0">
                <a:cs typeface="Times New Roman" panose="02020603050405020304" pitchFamily="18" charset="0"/>
              </a:rPr>
              <a:t>, </a:t>
            </a:r>
            <a:r>
              <a:rPr lang="en-GB" altLang="en-US" sz="2400" dirty="0" err="1">
                <a:cs typeface="Times New Roman" panose="02020603050405020304" pitchFamily="18" charset="0"/>
              </a:rPr>
              <a:t>kriptanalis</a:t>
            </a:r>
            <a:r>
              <a:rPr lang="en-GB" altLang="en-US" sz="2400" dirty="0">
                <a:cs typeface="Times New Roman" panose="02020603050405020304" pitchFamily="18" charset="0"/>
              </a:rPr>
              <a:t> </a:t>
            </a:r>
            <a:r>
              <a:rPr lang="en-GB" altLang="en-US" sz="2400" dirty="0" err="1">
                <a:cs typeface="Times New Roman" panose="02020603050405020304" pitchFamily="18" charset="0"/>
              </a:rPr>
              <a:t>dapat</a:t>
            </a:r>
            <a:r>
              <a:rPr lang="en-GB" altLang="en-US" sz="2400" dirty="0">
                <a:cs typeface="Times New Roman" panose="02020603050405020304" pitchFamily="18" charset="0"/>
              </a:rPr>
              <a:t> </a:t>
            </a:r>
            <a:r>
              <a:rPr lang="en-GB" altLang="en-US" sz="2400" dirty="0" err="1">
                <a:cs typeface="Times New Roman" panose="02020603050405020304" pitchFamily="18" charset="0"/>
              </a:rPr>
              <a:t>menerka</a:t>
            </a:r>
            <a:r>
              <a:rPr lang="en-GB" altLang="en-US" sz="2400" dirty="0">
                <a:cs typeface="Times New Roman" panose="02020603050405020304" pitchFamily="18" charset="0"/>
              </a:rPr>
              <a:t> kata yang </a:t>
            </a:r>
            <a:r>
              <a:rPr lang="en-GB" altLang="en-US" sz="2400" dirty="0" err="1">
                <a:cs typeface="Times New Roman" panose="02020603050405020304" pitchFamily="18" charset="0"/>
              </a:rPr>
              <a:t>membantu</a:t>
            </a:r>
            <a:r>
              <a:rPr lang="en-GB" altLang="en-US" sz="2400" dirty="0">
                <a:cs typeface="Times New Roman" panose="02020603050405020304" pitchFamily="18" charset="0"/>
              </a:rPr>
              <a:t> </a:t>
            </a:r>
            <a:r>
              <a:rPr lang="en-GB" altLang="en-US" sz="2400" dirty="0" err="1">
                <a:cs typeface="Times New Roman" panose="02020603050405020304" pitchFamily="18" charset="0"/>
              </a:rPr>
              <a:t>untuk</a:t>
            </a:r>
            <a:r>
              <a:rPr lang="en-GB" altLang="en-US" sz="2400" dirty="0">
                <a:cs typeface="Times New Roman" panose="02020603050405020304" pitchFamily="18" charset="0"/>
              </a:rPr>
              <a:t> </a:t>
            </a:r>
            <a:r>
              <a:rPr lang="en-GB" altLang="en-US" sz="2400" dirty="0" err="1">
                <a:cs typeface="Times New Roman" panose="02020603050405020304" pitchFamily="18" charset="0"/>
              </a:rPr>
              <a:t>memecahkan</a:t>
            </a:r>
            <a:r>
              <a:rPr lang="en-GB" altLang="en-US" sz="2400" dirty="0">
                <a:cs typeface="Times New Roman" panose="02020603050405020304" pitchFamily="18" charset="0"/>
              </a:rPr>
              <a:t> </a:t>
            </a:r>
            <a:r>
              <a:rPr lang="en-GB" altLang="en-US" sz="2400" dirty="0" err="1">
                <a:cs typeface="Times New Roman" panose="02020603050405020304" pitchFamily="18" charset="0"/>
              </a:rPr>
              <a:t>cipherteks</a:t>
            </a:r>
            <a:r>
              <a:rPr lang="en-US" altLang="en-US" sz="2400" dirty="0">
                <a:cs typeface="Times New Roman" panose="02020603050405020304" pitchFamily="18" charset="0"/>
              </a:rPr>
              <a:t> </a:t>
            </a:r>
            <a:r>
              <a:rPr lang="en-US" altLang="en-US" sz="2400" dirty="0"/>
              <a:t> </a:t>
            </a:r>
          </a:p>
        </p:txBody>
      </p:sp>
      <p:sp>
        <p:nvSpPr>
          <p:cNvPr id="49156"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pic>
        <p:nvPicPr>
          <p:cNvPr id="5" name="Audio 4">
            <a:hlinkClick r:id="" action="ppaction://media"/>
            <a:extLst>
              <a:ext uri="{FF2B5EF4-FFF2-40B4-BE49-F238E27FC236}">
                <a16:creationId xmlns:a16="http://schemas.microsoft.com/office/drawing/2014/main" id="{63193536-4E42-428D-91E0-C6227F0D63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0968473"/>
      </p:ext>
    </p:extLst>
  </p:cSld>
  <p:clrMapOvr>
    <a:masterClrMapping/>
  </p:clrMapOvr>
  <mc:AlternateContent xmlns:mc="http://schemas.openxmlformats.org/markup-compatibility/2006" xmlns:p14="http://schemas.microsoft.com/office/powerpoint/2010/main">
    <mc:Choice Requires="p14">
      <p:transition spd="slow" p14:dur="2000" advTm="94317"/>
    </mc:Choice>
    <mc:Fallback xmlns="">
      <p:transition spd="slow" advTm="94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699" x="1589088" y="1095375"/>
          <p14:tracePt t="4036" x="1606550" y="1104900"/>
          <p14:tracePt t="4047" x="1671638" y="1104900"/>
          <p14:tracePt t="4052" x="1754188" y="1104900"/>
          <p14:tracePt t="4061" x="1827213" y="1104900"/>
          <p14:tracePt t="4068" x="1881188" y="1104900"/>
          <p14:tracePt t="4076" x="1917700" y="1104900"/>
          <p14:tracePt t="4084" x="1990725" y="1104900"/>
          <p14:tracePt t="4092" x="2100263" y="1104900"/>
          <p14:tracePt t="4101" x="2146300" y="1104900"/>
          <p14:tracePt t="4108" x="2200275" y="1104900"/>
          <p14:tracePt t="4116" x="2219325" y="1104900"/>
          <p14:tracePt t="4124" x="2246313" y="1104900"/>
          <p14:tracePt t="4132" x="2265363" y="1104900"/>
          <p14:tracePt t="4140" x="2282825" y="1095375"/>
          <p14:tracePt t="4204" x="2292350" y="1087438"/>
          <p14:tracePt t="4214" x="2301875" y="1087438"/>
          <p14:tracePt t="4219" x="2338388" y="1087438"/>
          <p14:tracePt t="4230" x="2392363" y="1087438"/>
          <p14:tracePt t="4236" x="2447925" y="1087438"/>
          <p14:tracePt t="4247" x="2501900" y="1087438"/>
          <p14:tracePt t="4252" x="2574925" y="1087438"/>
          <p14:tracePt t="4261" x="2647950" y="1087438"/>
          <p14:tracePt t="4268" x="2740025" y="1087438"/>
          <p14:tracePt t="4276" x="2830513" y="1087438"/>
          <p14:tracePt t="4284" x="2932113" y="1087438"/>
          <p14:tracePt t="4292" x="3022600" y="1114425"/>
          <p14:tracePt t="4300" x="3187700" y="1114425"/>
          <p14:tracePt t="4308" x="3232150" y="1131888"/>
          <p14:tracePt t="4319" x="3306763" y="1131888"/>
          <p14:tracePt t="4324" x="3324225" y="1131888"/>
          <p14:tracePt t="4334" x="3343275" y="1131888"/>
          <p14:tracePt t="4388" x="3351213" y="1131888"/>
          <p14:tracePt t="5284" x="3333750" y="1131888"/>
          <p14:tracePt t="5292" x="3278188" y="1131888"/>
          <p14:tracePt t="5300" x="3195638" y="1160463"/>
          <p14:tracePt t="5308" x="3141663" y="1168400"/>
          <p14:tracePt t="5318" x="3041650" y="1168400"/>
          <p14:tracePt t="5324" x="2968625" y="1196975"/>
          <p14:tracePt t="5333" x="2913063" y="1196975"/>
          <p14:tracePt t="5341" x="2830513" y="1204913"/>
          <p14:tracePt t="5349" x="2740025" y="1233488"/>
          <p14:tracePt t="5356" x="2647950" y="1233488"/>
          <p14:tracePt t="5366" x="2465388" y="1250950"/>
          <p14:tracePt t="5372" x="2382838" y="1277938"/>
          <p14:tracePt t="5380" x="2355850" y="1277938"/>
          <p14:tracePt t="5388" x="2309813" y="1287463"/>
          <p14:tracePt t="5397" x="2236788" y="1287463"/>
          <p14:tracePt t="5404" x="2182813" y="1287463"/>
          <p14:tracePt t="5415" x="2100263" y="1314450"/>
          <p14:tracePt t="5420" x="2027238" y="1323975"/>
          <p14:tracePt t="5431" x="1973263" y="1323975"/>
          <p14:tracePt t="5436" x="1908175" y="1350963"/>
          <p14:tracePt t="5447" x="1881188" y="1360488"/>
          <p14:tracePt t="5452" x="1835150" y="1379538"/>
          <p14:tracePt t="5462" x="1827213" y="1379538"/>
          <p14:tracePt t="5467" x="1808163" y="1387475"/>
          <p14:tracePt t="5476" x="1798638" y="1387475"/>
          <p14:tracePt t="5484" x="1781175" y="1406525"/>
          <p14:tracePt t="5492" x="1771650" y="1416050"/>
          <p14:tracePt t="5500" x="1744663" y="1433513"/>
          <p14:tracePt t="5508" x="1725613" y="1443038"/>
          <p14:tracePt t="5524" x="1698625" y="1460500"/>
          <p14:tracePt t="5535" x="1662113" y="1470025"/>
          <p14:tracePt t="5539" x="1635125" y="1489075"/>
          <p14:tracePt t="5548" x="1606550" y="1497013"/>
          <p14:tracePt t="5555" x="1570038" y="1497013"/>
          <p14:tracePt t="5564" x="1533525" y="1525588"/>
          <p14:tracePt t="5571" x="1516063" y="1525588"/>
          <p14:tracePt t="5580" x="1497013" y="1525588"/>
          <p14:tracePt t="5588" x="1489075" y="1533525"/>
          <p14:tracePt t="5599" x="1460500" y="1533525"/>
          <p14:tracePt t="5615" x="1443038" y="1533525"/>
          <p14:tracePt t="5620" x="1423988" y="1552575"/>
          <p14:tracePt t="5633" x="1406525" y="1552575"/>
          <p14:tracePt t="5636" x="1387475" y="1552575"/>
          <p14:tracePt t="5646" x="1360488" y="1552575"/>
          <p14:tracePt t="5652" x="1333500" y="1552575"/>
          <p14:tracePt t="5660" x="1306513" y="1552575"/>
          <p14:tracePt t="5667" x="1270000" y="1552575"/>
          <p14:tracePt t="5679" x="1241425" y="1552575"/>
          <p14:tracePt t="5684" x="1233488" y="1552575"/>
          <p14:tracePt t="5692" x="1214438" y="1552575"/>
          <p14:tracePt t="5708" x="1196975" y="1562100"/>
          <p14:tracePt t="5716" x="1187450" y="1562100"/>
          <p14:tracePt t="5724" x="1168400" y="1562100"/>
          <p14:tracePt t="5733" x="1141413" y="1562100"/>
          <p14:tracePt t="5740" x="1114425" y="1562100"/>
          <p14:tracePt t="5749" x="1068388" y="1562100"/>
          <p14:tracePt t="5757" x="1041400" y="1562100"/>
          <p14:tracePt t="5764" x="985838" y="1562100"/>
          <p14:tracePt t="5772" x="958850" y="1562100"/>
          <p14:tracePt t="5782" x="931863" y="1562100"/>
          <p14:tracePt t="5788" x="912813" y="1562100"/>
          <p14:tracePt t="5797" x="904875" y="1562100"/>
          <p14:tracePt t="5804" x="895350" y="1562100"/>
          <p14:tracePt t="5836" x="876300" y="1562100"/>
          <p14:tracePt t="5846" x="868363" y="1562100"/>
          <p14:tracePt t="5861" x="849313" y="1562100"/>
          <p14:tracePt t="6213" x="839788" y="1562100"/>
          <p14:tracePt t="6219" x="831850" y="1562100"/>
          <p14:tracePt t="6231" x="822325" y="1562100"/>
          <p14:tracePt t="6235" x="803275" y="1562100"/>
          <p14:tracePt t="6252" x="793750" y="1562100"/>
          <p14:tracePt t="6260" x="785813" y="1562100"/>
          <p14:tracePt t="6764" x="793750" y="1562100"/>
          <p14:tracePt t="6772" x="812800" y="1562100"/>
          <p14:tracePt t="6780" x="839788" y="1562100"/>
          <p14:tracePt t="6788" x="876300" y="1562100"/>
          <p14:tracePt t="6799" x="904875" y="1562100"/>
          <p14:tracePt t="6804" x="931863" y="1562100"/>
          <p14:tracePt t="6816" x="985838" y="1562100"/>
          <p14:tracePt t="6819" x="1022350" y="1562100"/>
          <p14:tracePt t="6831" x="1095375" y="1562100"/>
          <p14:tracePt t="6836" x="1160463" y="1570038"/>
          <p14:tracePt t="6847" x="1233488" y="1579563"/>
          <p14:tracePt t="6852" x="1277938" y="1598613"/>
          <p14:tracePt t="6861" x="1314450" y="1598613"/>
          <p14:tracePt t="6868" x="1343025" y="1598613"/>
          <p14:tracePt t="6876" x="1379538" y="1606550"/>
          <p14:tracePt t="6892" x="1379538" y="1616075"/>
          <p14:tracePt t="6966" x="1416050" y="1616075"/>
          <p14:tracePt t="6982" x="1423988" y="1606550"/>
          <p14:tracePt t="6989" x="1433513" y="1598613"/>
          <p14:tracePt t="8324" x="1443038" y="1598613"/>
          <p14:tracePt t="8333" x="1470025" y="1598613"/>
          <p14:tracePt t="8340" x="1543050" y="1598613"/>
          <p14:tracePt t="8349" x="1616075" y="1598613"/>
          <p14:tracePt t="8356" x="1708150" y="1598613"/>
          <p14:tracePt t="8366" x="1798638" y="1598613"/>
          <p14:tracePt t="8372" x="1890713" y="1598613"/>
          <p14:tracePt t="8382" x="1981200" y="1598613"/>
          <p14:tracePt t="8388" x="2474913" y="1598613"/>
          <p14:tracePt t="8399" x="2603500" y="1598613"/>
          <p14:tracePt t="8404" x="2730500" y="1598613"/>
          <p14:tracePt t="8414" x="2840038" y="1598613"/>
          <p14:tracePt t="8420" x="2913063" y="1598613"/>
          <p14:tracePt t="8432" x="2959100" y="1598613"/>
          <p14:tracePt t="8436" x="3013075" y="1598613"/>
          <p14:tracePt t="8447" x="3041650" y="1598613"/>
          <p14:tracePt t="8451" x="3049588" y="1598613"/>
          <p14:tracePt t="8461" x="3086100" y="1598613"/>
          <p14:tracePt t="8467" x="3114675" y="1598613"/>
          <p14:tracePt t="8476" x="3132138" y="1598613"/>
          <p14:tracePt t="8484" x="3178175" y="1598613"/>
          <p14:tracePt t="8492" x="3205163" y="1598613"/>
          <p14:tracePt t="8500" x="3241675" y="1598613"/>
          <p14:tracePt t="8508" x="3270250" y="1598613"/>
          <p14:tracePt t="8516" x="3306763" y="1598613"/>
          <p14:tracePt t="8523" x="3343275" y="1598613"/>
          <p14:tracePt t="8532" x="3387725" y="1598613"/>
          <p14:tracePt t="8539" x="3424238" y="1598613"/>
          <p14:tracePt t="8547" x="3452813" y="1598613"/>
          <p14:tracePt t="8555" x="3506788" y="1598613"/>
          <p14:tracePt t="8563" x="3552825" y="1598613"/>
          <p14:tracePt t="8570" x="3606800" y="1598613"/>
          <p14:tracePt t="8580" x="3698875" y="1598613"/>
          <p14:tracePt t="8587" x="3771900" y="1598613"/>
          <p14:tracePt t="8596" x="3854450" y="1625600"/>
          <p14:tracePt t="8603" x="3927475" y="1625600"/>
          <p14:tracePt t="8613" x="4000500" y="1625600"/>
          <p14:tracePt t="8619" x="4073525" y="1625600"/>
          <p14:tracePt t="8629" x="4164013" y="1625600"/>
          <p14:tracePt t="8635" x="4237038" y="1625600"/>
          <p14:tracePt t="8645" x="4329113" y="1625600"/>
          <p14:tracePt t="8651" x="4411663" y="1625600"/>
          <p14:tracePt t="8659" x="4565650" y="1625600"/>
          <p14:tracePt t="8667" x="4648200" y="1625600"/>
          <p14:tracePt t="8675" x="4721225" y="1625600"/>
          <p14:tracePt t="8683" x="4776788" y="1625600"/>
          <p14:tracePt t="8691" x="4794250" y="1625600"/>
          <p14:tracePt t="8699" x="4821238" y="1625600"/>
          <p14:tracePt t="8707" x="4830763" y="1625600"/>
          <p14:tracePt t="8813" x="4849813" y="1625600"/>
          <p14:tracePt t="8829" x="4857750" y="1625600"/>
          <p14:tracePt t="8835" x="4876800" y="1625600"/>
          <p14:tracePt t="8846" x="4913313" y="1625600"/>
          <p14:tracePt t="8853" x="4940300" y="1625600"/>
          <p14:tracePt t="8861" x="4995863" y="1625600"/>
          <p14:tracePt t="8868" x="5032375" y="1625600"/>
          <p14:tracePt t="8876" x="5105400" y="1625600"/>
          <p14:tracePt t="8884" x="5141913" y="1625600"/>
          <p14:tracePt t="8892" x="5195888" y="1625600"/>
          <p14:tracePt t="8900" x="5241925" y="1625600"/>
          <p14:tracePt t="8908" x="5278438" y="1625600"/>
          <p14:tracePt t="8916" x="5351463" y="1625600"/>
          <p14:tracePt t="8926" x="5424488" y="1625600"/>
          <p14:tracePt t="8933" x="5497513" y="1625600"/>
          <p14:tracePt t="8940" x="5589588" y="1625600"/>
          <p14:tracePt t="8949" x="5680075" y="1625600"/>
          <p14:tracePt t="8966" x="5891213" y="1625600"/>
          <p14:tracePt t="8972" x="5927725" y="1625600"/>
          <p14:tracePt t="8982" x="5972175" y="1625600"/>
          <p14:tracePt t="8988" x="6000750" y="1625600"/>
          <p14:tracePt t="9001" x="6027738" y="1625600"/>
          <p14:tracePt t="9004" x="6054725" y="1625600"/>
          <p14:tracePt t="9016" x="6073775" y="1625600"/>
          <p14:tracePt t="9020" x="6118225" y="1625600"/>
          <p14:tracePt t="9031" x="6146800" y="1625600"/>
          <p14:tracePt t="9036" x="6173788" y="1625600"/>
          <p14:tracePt t="9046" x="6227763" y="1606550"/>
          <p14:tracePt t="9052" x="6264275" y="1598613"/>
          <p14:tracePt t="9060" x="6292850" y="1598613"/>
          <p14:tracePt t="9068" x="6319838" y="1570038"/>
          <p14:tracePt t="9076" x="6356350" y="1562100"/>
          <p14:tracePt t="9092" x="6373813" y="1562100"/>
          <p14:tracePt t="9100" x="6383338" y="1562100"/>
          <p14:tracePt t="9108" x="6402388" y="1562100"/>
          <p14:tracePt t="9116" x="6429375" y="1562100"/>
          <p14:tracePt t="9124" x="6446838" y="1562100"/>
          <p14:tracePt t="9132" x="6465888" y="1562100"/>
          <p14:tracePt t="9140" x="6492875" y="1562100"/>
          <p14:tracePt t="9148" x="6521450" y="1562100"/>
          <p14:tracePt t="9156" x="6538913" y="1562100"/>
          <p14:tracePt t="9172" x="6548438" y="1562100"/>
          <p14:tracePt t="9180" x="6575425" y="1552575"/>
          <p14:tracePt t="9188" x="6584950" y="1543050"/>
          <p14:tracePt t="9847" x="6594475" y="1543050"/>
          <p14:tracePt t="9853" x="6630988" y="1543050"/>
          <p14:tracePt t="9862" x="6657975" y="1543050"/>
          <p14:tracePt t="9868" x="6675438" y="1543050"/>
          <p14:tracePt t="9876" x="6704013" y="1543050"/>
          <p14:tracePt t="9884" x="6757988" y="1543050"/>
          <p14:tracePt t="9892" x="6850063" y="1543050"/>
          <p14:tracePt t="9899" x="6959600" y="1543050"/>
          <p14:tracePt t="9908" x="7050088" y="1552575"/>
          <p14:tracePt t="9917" x="7132638" y="1579563"/>
          <p14:tracePt t="9925" x="7242175" y="1579563"/>
          <p14:tracePt t="9933" x="7315200" y="1579563"/>
          <p14:tracePt t="9940" x="7361238" y="1579563"/>
          <p14:tracePt t="9949" x="7378700" y="1579563"/>
          <p14:tracePt t="10188" x="7397750" y="1579563"/>
          <p14:tracePt t="10196" x="7407275" y="1579563"/>
          <p14:tracePt t="10204" x="7424738" y="1579563"/>
          <p14:tracePt t="10214" x="7451725" y="1579563"/>
          <p14:tracePt t="10220" x="7480300" y="1579563"/>
          <p14:tracePt t="10230" x="7524750" y="1579563"/>
          <p14:tracePt t="10246" x="7543800" y="1579563"/>
          <p14:tracePt t="10260" x="7553325" y="1579563"/>
          <p14:tracePt t="10276" x="7561263" y="1579563"/>
          <p14:tracePt t="10308" x="7570788" y="1579563"/>
          <p14:tracePt t="10324" x="7589838" y="1579563"/>
          <p14:tracePt t="10336" x="7597775" y="1579563"/>
          <p14:tracePt t="10940" x="7616825" y="1579563"/>
          <p14:tracePt t="10956" x="7626350" y="1579563"/>
          <p14:tracePt t="11015" x="7653338" y="1579563"/>
          <p14:tracePt t="11020" x="7689850" y="1579563"/>
          <p14:tracePt t="11032" x="7743825" y="1579563"/>
          <p14:tracePt t="11036" x="7799388" y="1579563"/>
          <p14:tracePt t="11046" x="7872413" y="1579563"/>
          <p14:tracePt t="11051" x="7954963" y="1579563"/>
          <p14:tracePt t="11059" x="8027988" y="1598613"/>
          <p14:tracePt t="11067" x="8081963" y="1598613"/>
          <p14:tracePt t="11075" x="8147050" y="1616075"/>
          <p14:tracePt t="11083" x="8174038" y="1616075"/>
          <p14:tracePt t="11091" x="8201025" y="1616075"/>
          <p14:tracePt t="11099" x="8220075" y="1616075"/>
          <p14:tracePt t="11132" x="8228013" y="1616075"/>
          <p14:tracePt t="11171" x="8247063" y="1616075"/>
          <p14:tracePt t="11180" x="8256588" y="1616075"/>
          <p14:tracePt t="11187" x="8283575" y="1616075"/>
          <p14:tracePt t="11195" x="8301038" y="1616075"/>
          <p14:tracePt t="11203" x="8310563" y="1616075"/>
          <p14:tracePt t="11212" x="8329613" y="1616075"/>
          <p14:tracePt t="11219" x="8337550" y="1616075"/>
          <p14:tracePt t="11229" x="8347075" y="1616075"/>
          <p14:tracePt t="11235" x="8356600" y="1616075"/>
          <p14:tracePt t="11243" x="8383588" y="1616075"/>
          <p14:tracePt t="11268" x="8402638" y="1616075"/>
          <p14:tracePt t="11316" x="8410575" y="1616075"/>
          <p14:tracePt t="11324" x="8429625" y="1616075"/>
          <p14:tracePt t="11334" x="8456613" y="1616075"/>
          <p14:tracePt t="11341" x="8502650" y="1598613"/>
          <p14:tracePt t="11349" x="8529638" y="1598613"/>
          <p14:tracePt t="11356" x="8585200" y="1598613"/>
          <p14:tracePt t="11366" x="8621713" y="1598613"/>
          <p14:tracePt t="11372" x="8648700" y="1598613"/>
          <p14:tracePt t="11382" x="8685213" y="1598613"/>
          <p14:tracePt t="11388" x="8712200" y="1598613"/>
          <p14:tracePt t="11398" x="8775700" y="1598613"/>
          <p14:tracePt t="11404" x="8821738" y="1598613"/>
          <p14:tracePt t="11415" x="8858250" y="1598613"/>
          <p14:tracePt t="11420" x="8867775" y="1598613"/>
          <p14:tracePt t="12604" x="8894763" y="1598613"/>
          <p14:tracePt t="12620" x="8913813" y="1598613"/>
          <p14:tracePt t="12636" x="8921750" y="1598613"/>
          <p14:tracePt t="12645" x="8986838" y="1598613"/>
          <p14:tracePt t="12652" x="9040813" y="1598613"/>
          <p14:tracePt t="12661" x="9096375" y="1598613"/>
          <p14:tracePt t="12668" x="9150350" y="1598613"/>
          <p14:tracePt t="12676" x="9169400" y="1598613"/>
          <p14:tracePt t="12683" x="9251950" y="1598613"/>
          <p14:tracePt t="12692" x="9342438" y="1598613"/>
          <p14:tracePt t="12699" x="9405938" y="1598613"/>
          <p14:tracePt t="12706" x="9415463" y="1598613"/>
          <p14:tracePt t="12715" x="9424988" y="1598613"/>
          <p14:tracePt t="13916" x="9415463" y="1598613"/>
          <p14:tracePt t="13933" x="9398000" y="1598613"/>
          <p14:tracePt t="13940" x="9378950" y="1598613"/>
          <p14:tracePt t="13951" x="9361488" y="1598613"/>
          <p14:tracePt t="13955" x="9342438" y="1598613"/>
          <p14:tracePt t="13965" x="9315450" y="1598613"/>
          <p14:tracePt t="13972" x="9269413" y="1598613"/>
          <p14:tracePt t="13981" x="9232900" y="1598613"/>
          <p14:tracePt t="13989" x="9178925" y="1598613"/>
          <p14:tracePt t="13997" x="9123363" y="1598613"/>
          <p14:tracePt t="14004" x="9077325" y="1598613"/>
          <p14:tracePt t="14015" x="9040813" y="1598613"/>
          <p14:tracePt t="14020" x="8996363" y="1598613"/>
          <p14:tracePt t="14032" x="8959850" y="1598613"/>
          <p14:tracePt t="14036" x="8885238" y="1598613"/>
          <p14:tracePt t="14047" x="8812213" y="1598613"/>
          <p14:tracePt t="14052" x="8721725" y="1598613"/>
          <p14:tracePt t="14061" x="8629650" y="1598613"/>
          <p14:tracePt t="14068" x="8429625" y="1598613"/>
          <p14:tracePt t="14076" x="8337550" y="1579563"/>
          <p14:tracePt t="14084" x="8228013" y="1579563"/>
          <p14:tracePt t="14092" x="8137525" y="1579563"/>
          <p14:tracePt t="14100" x="8054975" y="1579563"/>
          <p14:tracePt t="14108" x="7981950" y="1579563"/>
          <p14:tracePt t="14117" x="7872413" y="1579563"/>
          <p14:tracePt t="14124" x="7780338" y="1579563"/>
          <p14:tracePt t="14133" x="7670800" y="1579563"/>
          <p14:tracePt t="14140" x="7524750" y="1579563"/>
          <p14:tracePt t="14149" x="7361238" y="1579563"/>
          <p14:tracePt t="14156" x="7169150" y="1579563"/>
          <p14:tracePt t="14164" x="7004050" y="1579563"/>
          <p14:tracePt t="14172" x="6804025" y="1579563"/>
          <p14:tracePt t="14181" x="6584950" y="1579563"/>
          <p14:tracePt t="14188" x="6319838" y="1579563"/>
          <p14:tracePt t="14198" x="6118225" y="1579563"/>
          <p14:tracePt t="14204" x="5918200" y="1579563"/>
          <p14:tracePt t="14214" x="5670550" y="1579563"/>
          <p14:tracePt t="14220" x="5443538" y="1579563"/>
          <p14:tracePt t="14231" x="5251450" y="1579563"/>
          <p14:tracePt t="14236" x="5049838" y="1579563"/>
          <p14:tracePt t="14246" x="4886325" y="1579563"/>
          <p14:tracePt t="14251" x="4721225" y="1579563"/>
          <p14:tracePt t="14260" x="4611688" y="1579563"/>
          <p14:tracePt t="14268" x="4484688" y="1579563"/>
          <p14:tracePt t="14276" x="4392613" y="1579563"/>
          <p14:tracePt t="14283" x="4283075" y="1579563"/>
          <p14:tracePt t="14292" x="4192588" y="1579563"/>
          <p14:tracePt t="14300" x="4083050" y="1579563"/>
          <p14:tracePt t="14308" x="3990975" y="1579563"/>
          <p14:tracePt t="14317" x="3908425" y="1579563"/>
          <p14:tracePt t="14324" x="3835400" y="1579563"/>
          <p14:tracePt t="14332" x="3725863" y="1579563"/>
          <p14:tracePt t="14340" x="3616325" y="1579563"/>
          <p14:tracePt t="14349" x="3525838" y="1579563"/>
          <p14:tracePt t="14356" x="3452813" y="1579563"/>
          <p14:tracePt t="14365" x="3416300" y="1579563"/>
          <p14:tracePt t="14372" x="3360738" y="1579563"/>
          <p14:tracePt t="14383" x="3324225" y="1579563"/>
          <p14:tracePt t="14388" x="3297238" y="1579563"/>
          <p14:tracePt t="14399" x="3270250" y="1579563"/>
          <p14:tracePt t="14404" x="3260725" y="1589088"/>
          <p14:tracePt t="14415" x="3241675" y="1589088"/>
          <p14:tracePt t="14420" x="3232150" y="1589088"/>
          <p14:tracePt t="14431" x="3195638" y="1606550"/>
          <p14:tracePt t="14436" x="3187700" y="1606550"/>
          <p14:tracePt t="14447" x="3159125" y="1616075"/>
          <p14:tracePt t="14452" x="3132138" y="1643063"/>
          <p14:tracePt t="14460" x="3105150" y="1652588"/>
          <p14:tracePt t="14468" x="3068638" y="1671638"/>
          <p14:tracePt t="14476" x="3041650" y="1679575"/>
          <p14:tracePt t="14484" x="3013075" y="1679575"/>
          <p14:tracePt t="14492" x="2976563" y="1698625"/>
          <p14:tracePt t="14500" x="2976563" y="1708150"/>
          <p14:tracePt t="14507" x="2959100" y="1708150"/>
          <p14:tracePt t="14517" x="2940050" y="1725613"/>
          <p14:tracePt t="14524" x="2932113" y="1735138"/>
          <p14:tracePt t="14533" x="2913063" y="1752600"/>
          <p14:tracePt t="14540" x="2903538" y="1762125"/>
          <p14:tracePt t="14551" x="2895600" y="1762125"/>
          <p14:tracePt t="14556" x="2886075" y="1771650"/>
          <p14:tracePt t="14565" x="2876550" y="1789113"/>
          <p14:tracePt t="14582" x="2859088" y="1808163"/>
          <p14:tracePt t="14600" x="2849563" y="1817688"/>
          <p14:tracePt t="14645" x="2849563" y="1825625"/>
          <p14:tracePt t="14700" x="2849563" y="1844675"/>
          <p14:tracePt t="14708" x="2840038" y="1854200"/>
          <p14:tracePt t="14836" x="2840038" y="1871663"/>
          <p14:tracePt t="14964" x="2840038" y="1881188"/>
          <p14:tracePt t="15380" x="2840038" y="1898650"/>
          <p14:tracePt t="15388" x="2849563" y="1898650"/>
          <p14:tracePt t="15508" x="2859088" y="1898650"/>
          <p14:tracePt t="15548" x="2876550" y="1898650"/>
          <p14:tracePt t="15564" x="2886075" y="1898650"/>
          <p14:tracePt t="15572" x="2895600" y="1898650"/>
          <p14:tracePt t="15636" x="2903538" y="1890713"/>
          <p14:tracePt t="15647" x="2913063" y="1890713"/>
          <p14:tracePt t="15652" x="2940050" y="1890713"/>
          <p14:tracePt t="15660" x="2986088" y="1890713"/>
          <p14:tracePt t="15668" x="3013075" y="1890713"/>
          <p14:tracePt t="15680" x="3041650" y="1890713"/>
          <p14:tracePt t="15683" x="3078163" y="1890713"/>
          <p14:tracePt t="15694" x="3086100" y="1890713"/>
          <p14:tracePt t="15701" x="3095625" y="1890713"/>
          <p14:tracePt t="15708" x="3105150" y="1890713"/>
          <p14:tracePt t="15764" x="3114675" y="1881188"/>
          <p14:tracePt t="16636" x="3122613" y="1881188"/>
          <p14:tracePt t="16678" x="3151188" y="1881188"/>
          <p14:tracePt t="16684" x="3178175" y="1881188"/>
          <p14:tracePt t="16694" x="3205163" y="1881188"/>
          <p14:tracePt t="16700" x="3251200" y="1881188"/>
          <p14:tracePt t="16708" x="3270250" y="1881188"/>
          <p14:tracePt t="16716" x="3287713" y="1881188"/>
          <p14:tracePt t="16724" x="3297238" y="1881188"/>
          <p14:tracePt t="16732" x="3333750" y="1871663"/>
          <p14:tracePt t="16740" x="3351213" y="1862138"/>
          <p14:tracePt t="16748" x="3379788" y="1854200"/>
          <p14:tracePt t="16756" x="3397250" y="1854200"/>
          <p14:tracePt t="16765" x="3416300" y="1854200"/>
          <p14:tracePt t="16772" x="3443288" y="1854200"/>
          <p14:tracePt t="16782" x="3470275" y="1854200"/>
          <p14:tracePt t="16788" x="3506788" y="1854200"/>
          <p14:tracePt t="16798" x="3516313" y="1854200"/>
          <p14:tracePt t="16804" x="3552825" y="1854200"/>
          <p14:tracePt t="16814" x="3570288" y="1854200"/>
          <p14:tracePt t="16831" x="3579813" y="1854200"/>
          <p14:tracePt t="16836" x="3598863" y="1854200"/>
          <p14:tracePt t="17276" x="3606800" y="1854200"/>
          <p14:tracePt t="17284" x="3616325" y="1854200"/>
          <p14:tracePt t="17292" x="3652838" y="1854200"/>
          <p14:tracePt t="17300" x="3716338" y="1854200"/>
          <p14:tracePt t="17308" x="3808413" y="1854200"/>
          <p14:tracePt t="17316" x="3935413" y="1854200"/>
          <p14:tracePt t="17324" x="4064000" y="1854200"/>
          <p14:tracePt t="17333" x="4229100" y="1854200"/>
          <p14:tracePt t="17340" x="4375150" y="1854200"/>
          <p14:tracePt t="17349" x="4484688" y="1854200"/>
          <p14:tracePt t="17356" x="4575175" y="1854200"/>
          <p14:tracePt t="17366" x="4684713" y="1854200"/>
          <p14:tracePt t="17371" x="4767263" y="1854200"/>
          <p14:tracePt t="17380" x="4776788" y="1854200"/>
          <p14:tracePt t="17387" x="4821238" y="1854200"/>
          <p14:tracePt t="17397" x="4840288" y="1854200"/>
          <p14:tracePt t="17403" x="4857750" y="1854200"/>
          <p14:tracePt t="17413" x="4876800" y="1854200"/>
          <p14:tracePt t="17419" x="4903788" y="1854200"/>
          <p14:tracePt t="17430" x="4932363" y="1854200"/>
          <p14:tracePt t="17435" x="4976813" y="1854200"/>
          <p14:tracePt t="17445" x="5032375" y="1854200"/>
          <p14:tracePt t="17451" x="5086350" y="1854200"/>
          <p14:tracePt t="17459" x="5159375" y="1854200"/>
          <p14:tracePt t="17467" x="5251450" y="1854200"/>
          <p14:tracePt t="17476" x="5341938" y="1854200"/>
          <p14:tracePt t="17483" x="5434013" y="1854200"/>
          <p14:tracePt t="17491" x="5524500" y="1854200"/>
          <p14:tracePt t="17499" x="5726113" y="1854200"/>
          <p14:tracePt t="17507" x="5799138" y="1854200"/>
          <p14:tracePt t="17515" x="5872163" y="1854200"/>
          <p14:tracePt t="17523" x="5918200" y="1854200"/>
          <p14:tracePt t="17531" x="5954713" y="1854200"/>
          <p14:tracePt t="17539" x="5972175" y="1854200"/>
          <p14:tracePt t="17549" x="5991225" y="1854200"/>
          <p14:tracePt t="17555" x="6008688" y="1854200"/>
          <p14:tracePt t="17564" x="6027738" y="1844675"/>
          <p14:tracePt t="17571" x="6045200" y="1835150"/>
          <p14:tracePt t="17580" x="6064250" y="1835150"/>
          <p14:tracePt t="17587" x="6091238" y="1835150"/>
          <p14:tracePt t="17597" x="6118225" y="1835150"/>
          <p14:tracePt t="17603" x="6154738" y="1835150"/>
          <p14:tracePt t="17614" x="6164263" y="1835150"/>
          <p14:tracePt t="17619" x="6173788" y="1835150"/>
          <p14:tracePt t="17630" x="6183313" y="1835150"/>
          <p14:tracePt t="17635" x="6200775" y="1835150"/>
          <p14:tracePt t="17644" x="6210300" y="1835150"/>
          <p14:tracePt t="17651" x="6237288" y="1835150"/>
          <p14:tracePt t="17659" x="6264275" y="1835150"/>
          <p14:tracePt t="17667" x="6300788" y="1835150"/>
          <p14:tracePt t="17677" x="6356350" y="1835150"/>
          <p14:tracePt t="17683" x="6483350" y="1835150"/>
          <p14:tracePt t="17691" x="6548438" y="1835150"/>
          <p14:tracePt t="17699" x="6657975" y="1835150"/>
          <p14:tracePt t="17707" x="6748463" y="1835150"/>
          <p14:tracePt t="17715" x="6821488" y="1854200"/>
          <p14:tracePt t="17723" x="6858000" y="1862138"/>
          <p14:tracePt t="17731" x="6886575" y="1862138"/>
          <p14:tracePt t="17739" x="6913563" y="1871663"/>
          <p14:tracePt t="17748" x="6940550" y="1871663"/>
          <p14:tracePt t="17755" x="6977063" y="1890713"/>
          <p14:tracePt t="17780" x="6996113" y="1890713"/>
          <p14:tracePt t="17940" x="6996113" y="1898650"/>
          <p14:tracePt t="17956" x="7023100" y="1898650"/>
          <p14:tracePt t="17964" x="7040563" y="1898650"/>
          <p14:tracePt t="17972" x="7077075" y="1917700"/>
          <p14:tracePt t="17982" x="7105650" y="1917700"/>
          <p14:tracePt t="17988" x="7132638" y="1917700"/>
          <p14:tracePt t="17999" x="7159625" y="1927225"/>
          <p14:tracePt t="18004" x="7205663" y="1927225"/>
          <p14:tracePt t="18015" x="7259638" y="1927225"/>
          <p14:tracePt t="18020" x="7315200" y="1927225"/>
          <p14:tracePt t="18030" x="7370763" y="1927225"/>
          <p14:tracePt t="18036" x="7443788" y="1927225"/>
          <p14:tracePt t="18046" x="7534275" y="1927225"/>
          <p14:tracePt t="18052" x="7634288" y="1927225"/>
          <p14:tracePt t="18060" x="7726363" y="1927225"/>
          <p14:tracePt t="18067" x="7816850" y="1927225"/>
          <p14:tracePt t="18076" x="7908925" y="1927225"/>
          <p14:tracePt t="18084" x="7999413" y="1927225"/>
          <p14:tracePt t="18092" x="8054975" y="1927225"/>
          <p14:tracePt t="18100" x="8101013" y="1927225"/>
          <p14:tracePt t="18108" x="8108950" y="1927225"/>
          <p14:tracePt t="18117" x="8118475" y="1927225"/>
          <p14:tracePt t="18124" x="8137525" y="1927225"/>
          <p14:tracePt t="18148" x="8147050" y="1927225"/>
          <p14:tracePt t="18245" x="8164513" y="1927225"/>
          <p14:tracePt t="18252" x="8174038" y="1927225"/>
          <p14:tracePt t="18260" x="8183563" y="1927225"/>
          <p14:tracePt t="18267" x="8191500" y="1927225"/>
          <p14:tracePt t="18276" x="8210550" y="1927225"/>
          <p14:tracePt t="18283" x="8237538" y="1927225"/>
          <p14:tracePt t="18292" x="8256588" y="1927225"/>
          <p14:tracePt t="18300" x="8274050" y="1927225"/>
          <p14:tracePt t="18308" x="8301038" y="1935163"/>
          <p14:tracePt t="18317" x="8329613" y="1944688"/>
          <p14:tracePt t="18430" x="8337550" y="1944688"/>
          <p14:tracePt t="18436" x="8347075" y="1944688"/>
          <p14:tracePt t="18452" x="8356600" y="1944688"/>
          <p14:tracePt t="18476" x="8374063" y="1944688"/>
          <p14:tracePt t="18524" x="8383588" y="1944688"/>
          <p14:tracePt t="22700" x="8337550" y="1944688"/>
          <p14:tracePt t="22708" x="8283575" y="1944688"/>
          <p14:tracePt t="22716" x="8201025" y="1917700"/>
          <p14:tracePt t="22724" x="8164513" y="1917700"/>
          <p14:tracePt t="22732" x="8072438" y="1908175"/>
          <p14:tracePt t="22740" x="7999413" y="1881188"/>
          <p14:tracePt t="22749" x="7918450" y="1871663"/>
          <p14:tracePt t="22756" x="7862888" y="1844675"/>
          <p14:tracePt t="22764" x="7816850" y="1844675"/>
          <p14:tracePt t="22772" x="7762875" y="1844675"/>
          <p14:tracePt t="22782" x="7716838" y="1835150"/>
          <p14:tracePt t="22788" x="7689850" y="1835150"/>
          <p14:tracePt t="22799" x="7653338" y="1817688"/>
          <p14:tracePt t="22804" x="7616825" y="1808163"/>
          <p14:tracePt t="22812" x="7580313" y="1808163"/>
          <p14:tracePt t="22819" x="7534275" y="1798638"/>
          <p14:tracePt t="22828" x="7507288" y="1798638"/>
          <p14:tracePt t="22835" x="7451725" y="1798638"/>
          <p14:tracePt t="22845" x="7424738" y="1781175"/>
          <p14:tracePt t="22851" x="7388225" y="1781175"/>
          <p14:tracePt t="22859" x="7361238" y="1781175"/>
          <p14:tracePt t="22867" x="7334250" y="1781175"/>
          <p14:tracePt t="22875" x="7315200" y="1781175"/>
          <p14:tracePt t="22883" x="7296150" y="1781175"/>
          <p14:tracePt t="22891" x="7269163" y="1771650"/>
          <p14:tracePt t="22899" x="7242175" y="1771650"/>
          <p14:tracePt t="22907" x="7196138" y="1771650"/>
          <p14:tracePt t="22915" x="7159625" y="1771650"/>
          <p14:tracePt t="22923" x="7105650" y="1771650"/>
          <p14:tracePt t="22933" x="7032625" y="1771650"/>
          <p14:tracePt t="22941" x="6940550" y="1771650"/>
          <p14:tracePt t="22949" x="6840538" y="1771650"/>
          <p14:tracePt t="22967" x="6575425" y="1771650"/>
          <p14:tracePt t="22972" x="6446838" y="1771650"/>
          <p14:tracePt t="22983" x="6319838" y="1771650"/>
          <p14:tracePt t="22988" x="6191250" y="1771650"/>
          <p14:tracePt t="22999" x="6064250" y="1771650"/>
          <p14:tracePt t="23003" x="5954713" y="1771650"/>
          <p14:tracePt t="23014" x="5872163" y="1771650"/>
          <p14:tracePt t="23020" x="5835650" y="1771650"/>
          <p14:tracePt t="23031" x="5808663" y="1771650"/>
          <p14:tracePt t="23036" x="5781675" y="1771650"/>
          <p14:tracePt t="23047" x="5762625" y="1771650"/>
          <p14:tracePt t="23052" x="5745163" y="1771650"/>
          <p14:tracePt t="23060" x="5708650" y="1771650"/>
          <p14:tracePt t="23067" x="5699125" y="1771650"/>
          <p14:tracePt t="23077" x="5643563" y="1771650"/>
          <p14:tracePt t="23085" x="5580063" y="1771650"/>
          <p14:tracePt t="23091" x="5507038" y="1771650"/>
          <p14:tracePt t="23100" x="5434013" y="1771650"/>
          <p14:tracePt t="23108" x="5341938" y="1771650"/>
          <p14:tracePt t="23118" x="5251450" y="1771650"/>
          <p14:tracePt t="23123" x="5068888" y="1771650"/>
          <p14:tracePt t="23134" x="4995863" y="1771650"/>
          <p14:tracePt t="23140" x="4886325" y="1771650"/>
          <p14:tracePt t="23149" x="4813300" y="1771650"/>
          <p14:tracePt t="23156" x="4740275" y="1771650"/>
          <p14:tracePt t="23166" x="4703763" y="1771650"/>
          <p14:tracePt t="23172" x="4648200" y="1771650"/>
          <p14:tracePt t="23181" x="4611688" y="1771650"/>
          <p14:tracePt t="23188" x="4575175" y="1771650"/>
          <p14:tracePt t="23198" x="4529138" y="1771650"/>
          <p14:tracePt t="23204" x="4511675" y="1771650"/>
          <p14:tracePt t="23215" x="4484688" y="1771650"/>
          <p14:tracePt t="23219" x="4456113" y="1771650"/>
          <p14:tracePt t="23232" x="4419600" y="1771650"/>
          <p14:tracePt t="23235" x="4383088" y="1771650"/>
          <p14:tracePt t="23245" x="4356100" y="1771650"/>
          <p14:tracePt t="23252" x="4310063" y="1771650"/>
          <p14:tracePt t="23261" x="4273550" y="1771650"/>
          <p14:tracePt t="23267" x="4219575" y="1771650"/>
          <p14:tracePt t="23276" x="4192588" y="1771650"/>
          <p14:tracePt t="23284" x="4156075" y="1771650"/>
          <p14:tracePt t="23292" x="4100513" y="1771650"/>
          <p14:tracePt t="23300" x="4090988" y="1771650"/>
          <p14:tracePt t="23308" x="4054475" y="1771650"/>
          <p14:tracePt t="23316" x="4037013" y="1771650"/>
          <p14:tracePt t="23331" x="4017963" y="1771650"/>
          <p14:tracePt t="23370" x="4000500" y="1781175"/>
          <p14:tracePt t="23373" x="3990975" y="1781175"/>
          <p14:tracePt t="23388" x="3971925" y="1781175"/>
          <p14:tracePt t="23398" x="3963988" y="1789113"/>
          <p14:tracePt t="23404" x="3944938" y="1798638"/>
          <p14:tracePt t="23420" x="3935413" y="1798638"/>
          <p14:tracePt t="23437" x="3927475" y="1798638"/>
          <p14:tracePt t="23465" x="3908425" y="1808163"/>
          <p14:tracePt t="23476" x="3898900" y="1808163"/>
          <p14:tracePt t="23492" x="3881438" y="1825625"/>
          <p14:tracePt t="23501" x="3871913" y="1825625"/>
          <p14:tracePt t="23516" x="3862388" y="1825625"/>
          <p14:tracePt t="23524" x="3854450" y="1825625"/>
          <p14:tracePt t="23565" x="3835400" y="1844675"/>
          <p14:tracePt t="28403" x="3844925" y="1844675"/>
          <p14:tracePt t="28404" x="3917950" y="1844675"/>
          <p14:tracePt t="28413" x="3954463" y="1844675"/>
          <p14:tracePt t="28420" x="4027488" y="1844675"/>
          <p14:tracePt t="28430" x="4100513" y="1844675"/>
          <p14:tracePt t="28436" x="4192588" y="1844675"/>
          <p14:tracePt t="28448" x="4246563" y="1844675"/>
          <p14:tracePt t="28451" x="4319588" y="1844675"/>
          <p14:tracePt t="28460" x="4383088" y="1844675"/>
          <p14:tracePt t="28468" x="4419600" y="1844675"/>
          <p14:tracePt t="28476" x="4465638" y="1844675"/>
          <p14:tracePt t="28484" x="4475163" y="1825625"/>
          <p14:tracePt t="28492" x="4502150" y="1817688"/>
          <p14:tracePt t="28502" x="4511675" y="1817688"/>
          <p14:tracePt t="28508" x="4538663" y="1798638"/>
          <p14:tracePt t="28516" x="4565650" y="1789113"/>
          <p14:tracePt t="28523" x="4594225" y="1789113"/>
          <p14:tracePt t="28531" x="4638675" y="1789113"/>
          <p14:tracePt t="28539" x="4675188" y="1789113"/>
          <p14:tracePt t="28548" x="4721225" y="1789113"/>
          <p14:tracePt t="28555" x="4757738" y="1789113"/>
          <p14:tracePt t="28565" x="4813300" y="1789113"/>
          <p14:tracePt t="28571" x="4840288" y="1789113"/>
          <p14:tracePt t="28580" x="4857750" y="1789113"/>
          <p14:tracePt t="28587" x="4867275" y="1789113"/>
          <p14:tracePt t="28603" x="4886325" y="1789113"/>
          <p14:tracePt t="29229" x="4895850" y="1789113"/>
          <p14:tracePt t="30598" x="4895850" y="1808163"/>
          <p14:tracePt t="30604" x="4895850" y="1817688"/>
          <p14:tracePt t="30615" x="4876800" y="1825625"/>
          <p14:tracePt t="30632" x="4867275" y="1835150"/>
          <p14:tracePt t="30636" x="4857750" y="1844675"/>
          <p14:tracePt t="30648" x="4840288" y="1862138"/>
          <p14:tracePt t="30732" x="4830763" y="1862138"/>
          <p14:tracePt t="30740" x="4813300" y="1862138"/>
          <p14:tracePt t="30756" x="4803775" y="1862138"/>
          <p14:tracePt t="30764" x="4784725" y="1862138"/>
          <p14:tracePt t="30772" x="4776788" y="1871663"/>
          <p14:tracePt t="30781" x="4757738" y="1871663"/>
          <p14:tracePt t="30788" x="4748213" y="1871663"/>
          <p14:tracePt t="30799" x="4730750" y="1871663"/>
          <p14:tracePt t="30804" x="4694238" y="1871663"/>
          <p14:tracePt t="30816" x="4675188" y="1871663"/>
          <p14:tracePt t="30819" x="4638675" y="1890713"/>
          <p14:tracePt t="30830" x="4602163" y="1890713"/>
          <p14:tracePt t="30836" x="4575175" y="1890713"/>
          <p14:tracePt t="30847" x="4548188" y="1890713"/>
          <p14:tracePt t="30852" x="4521200" y="1890713"/>
          <p14:tracePt t="30860" x="4492625" y="1890713"/>
          <p14:tracePt t="30868" x="4456113" y="1890713"/>
          <p14:tracePt t="30876" x="4448175" y="1890713"/>
          <p14:tracePt t="30884" x="4438650" y="1890713"/>
          <p14:tracePt t="30892" x="4419600" y="1890713"/>
          <p14:tracePt t="30900" x="4411663" y="1890713"/>
          <p14:tracePt t="30909" x="4402138" y="1890713"/>
          <p14:tracePt t="30916" x="4383088" y="1890713"/>
          <p14:tracePt t="30924" x="4375150" y="1890713"/>
          <p14:tracePt t="30933" x="4365625" y="1890713"/>
          <p14:tracePt t="30940" x="4329113" y="1890713"/>
          <p14:tracePt t="30966" x="4310063" y="1890713"/>
          <p14:tracePt t="30972" x="4292600" y="1890713"/>
          <p14:tracePt t="30981" x="4283075" y="1890713"/>
          <p14:tracePt t="30988" x="4265613" y="1890713"/>
          <p14:tracePt t="30999" x="4256088" y="1890713"/>
          <p14:tracePt t="31003" x="4246563" y="1890713"/>
          <p14:tracePt t="31014" x="4237038" y="1890713"/>
          <p14:tracePt t="31020" x="4219575" y="1890713"/>
          <p14:tracePt t="31031" x="4210050" y="1890713"/>
          <p14:tracePt t="31035" x="4192588" y="1890713"/>
          <p14:tracePt t="31044" x="4183063" y="1890713"/>
          <p14:tracePt t="31052" x="4156075" y="1890713"/>
          <p14:tracePt t="31067" x="4119563" y="1898650"/>
          <p14:tracePt t="31076" x="4110038" y="1898650"/>
          <p14:tracePt t="31092" x="4100513" y="1898650"/>
          <p14:tracePt t="31108" x="4083050" y="1908175"/>
          <p14:tracePt t="31117" x="4064000" y="1917700"/>
          <p14:tracePt t="31124" x="4054475" y="1917700"/>
          <p14:tracePt t="31140" x="4027488" y="1927225"/>
          <p14:tracePt t="31172" x="4008438" y="1927225"/>
          <p14:tracePt t="31182" x="4000500" y="1927225"/>
          <p14:tracePt t="31188" x="3981450" y="1944688"/>
          <p14:tracePt t="31199" x="3971925" y="1944688"/>
          <p14:tracePt t="31204" x="3944938" y="1954213"/>
          <p14:tracePt t="31215" x="3927475" y="1954213"/>
          <p14:tracePt t="31220" x="3917950" y="1954213"/>
          <p14:tracePt t="31237" x="3908425" y="1954213"/>
          <p14:tracePt t="31247" x="3898900" y="1954213"/>
          <p14:tracePt t="31252" x="3881438" y="1954213"/>
          <p14:tracePt t="31260" x="3871913" y="1954213"/>
          <p14:tracePt t="31268" x="3854450" y="1954213"/>
          <p14:tracePt t="31292" x="3825875" y="1954213"/>
          <p14:tracePt t="31300" x="3808413" y="1973263"/>
          <p14:tracePt t="31308" x="3771900" y="1973263"/>
          <p14:tracePt t="31317" x="3752850" y="1973263"/>
          <p14:tracePt t="31324" x="3744913" y="1973263"/>
          <p14:tracePt t="31333" x="3698875" y="1973263"/>
          <p14:tracePt t="31340" x="3671888" y="1973263"/>
          <p14:tracePt t="31349" x="3625850" y="1973263"/>
          <p14:tracePt t="31356" x="3589338" y="1973263"/>
          <p14:tracePt t="31367" x="3562350" y="1973263"/>
          <p14:tracePt t="31372" x="3525838" y="1973263"/>
          <p14:tracePt t="31380" x="3489325" y="1973263"/>
          <p14:tracePt t="31388" x="3470275" y="1973263"/>
          <p14:tracePt t="31398" x="3443288" y="1973263"/>
          <p14:tracePt t="31404" x="3424238" y="1973263"/>
          <p14:tracePt t="31417" x="3416300" y="1973263"/>
          <p14:tracePt t="31422" x="3397250" y="1973263"/>
          <p14:tracePt t="31430" x="3387725" y="1973263"/>
          <p14:tracePt t="31436" x="3379788" y="1973263"/>
          <p14:tracePt t="31445" x="3360738" y="1981200"/>
          <p14:tracePt t="31452" x="3351213" y="1981200"/>
          <p14:tracePt t="31460" x="3314700" y="2009775"/>
          <p14:tracePt t="31468" x="3278188" y="2009775"/>
          <p14:tracePt t="31476" x="3251200" y="2009775"/>
          <p14:tracePt t="31483" x="3214688" y="2009775"/>
          <p14:tracePt t="31491" x="3168650" y="2009775"/>
          <p14:tracePt t="31500" x="3132138" y="2009775"/>
          <p14:tracePt t="31508" x="3086100" y="2009775"/>
          <p14:tracePt t="31516" x="3059113" y="2009775"/>
          <p14:tracePt t="31524" x="3041650" y="2009775"/>
          <p14:tracePt t="31533" x="3013075" y="2009775"/>
          <p14:tracePt t="31540" x="2995613" y="2009775"/>
          <p14:tracePt t="31549" x="2986088" y="2009775"/>
          <p14:tracePt t="31565" x="2968625" y="2009775"/>
          <p14:tracePt t="31583" x="2959100" y="2009775"/>
          <p14:tracePt t="31588" x="2932113" y="2017713"/>
          <p14:tracePt t="31604" x="2913063" y="2017713"/>
          <p14:tracePt t="31615" x="2886075" y="2017713"/>
          <p14:tracePt t="31619" x="2849563" y="2017713"/>
          <p14:tracePt t="31631" x="2822575" y="2017713"/>
          <p14:tracePt t="31635" x="2776538" y="2036763"/>
          <p14:tracePt t="31646" x="2749550" y="2036763"/>
          <p14:tracePt t="31651" x="2730500" y="2036763"/>
          <p14:tracePt t="31662" x="2703513" y="2036763"/>
          <p14:tracePt t="31676" x="2684463" y="2036763"/>
          <p14:tracePt t="31684" x="2676525" y="2046288"/>
          <p14:tracePt t="31716" x="2667000" y="2046288"/>
          <p14:tracePt t="31748" x="2640013" y="2046288"/>
          <p14:tracePt t="31755" x="2630488" y="2046288"/>
          <p14:tracePt t="31765" x="2611438" y="2046288"/>
          <p14:tracePt t="31772" x="2603500" y="2046288"/>
          <p14:tracePt t="31782" x="2584450" y="2046288"/>
          <p14:tracePt t="31804" x="2566988" y="2046288"/>
          <p14:tracePt t="31815" x="2557463" y="2046288"/>
          <p14:tracePt t="31830" x="2538413" y="2046288"/>
          <p14:tracePt t="31848" x="2530475" y="2046288"/>
          <p14:tracePt t="31892" x="2511425" y="2046288"/>
          <p14:tracePt t="31948" x="2493963" y="2046288"/>
          <p14:tracePt t="31972" x="2484438" y="2046288"/>
          <p14:tracePt t="34116" x="2501900" y="2046288"/>
          <p14:tracePt t="34124" x="2538413" y="2046288"/>
          <p14:tracePt t="34132" x="2611438" y="2046288"/>
          <p14:tracePt t="34140" x="2684463" y="2046288"/>
          <p14:tracePt t="34149" x="2757488" y="2046288"/>
          <p14:tracePt t="34156" x="2813050" y="2046288"/>
          <p14:tracePt t="34165" x="2886075" y="2046288"/>
          <p14:tracePt t="34172" x="2949575" y="2046288"/>
          <p14:tracePt t="34182" x="2986088" y="2046288"/>
          <p14:tracePt t="34188" x="3013075" y="2046288"/>
          <p14:tracePt t="34197" x="3049588" y="2046288"/>
          <p14:tracePt t="34203" x="3068638" y="2046288"/>
          <p14:tracePt t="34220" x="3078163" y="2046288"/>
          <p14:tracePt t="34231" x="3086100" y="2046288"/>
          <p14:tracePt t="34235" x="3114675" y="2046288"/>
          <p14:tracePt t="34243" x="3141663" y="2046288"/>
          <p14:tracePt t="34251" x="3168650" y="2046288"/>
          <p14:tracePt t="34259" x="3214688" y="2046288"/>
          <p14:tracePt t="34267" x="3287713" y="2046288"/>
          <p14:tracePt t="34275" x="3333750" y="2046288"/>
          <p14:tracePt t="34283" x="3397250" y="2046288"/>
          <p14:tracePt t="34291" x="3579813" y="2027238"/>
          <p14:tracePt t="34299" x="3689350" y="2027238"/>
          <p14:tracePt t="34307" x="3825875" y="2000250"/>
          <p14:tracePt t="34316" x="3917950" y="1990725"/>
          <p14:tracePt t="34323" x="4000500" y="1963738"/>
          <p14:tracePt t="34332" x="4054475" y="1963738"/>
          <p14:tracePt t="34339" x="4090988" y="1954213"/>
          <p14:tracePt t="34347" x="4127500" y="1954213"/>
          <p14:tracePt t="34355" x="4137025" y="1954213"/>
          <p14:tracePt t="34364" x="4173538" y="1927225"/>
          <p14:tracePt t="34379" x="4200525" y="1917700"/>
          <p14:tracePt t="34387" x="4219575" y="1917700"/>
          <p14:tracePt t="34397" x="4229100" y="1917700"/>
          <p14:tracePt t="34403" x="4246563" y="1917700"/>
          <p14:tracePt t="34415" x="4256088" y="1917700"/>
          <p14:tracePt t="34419" x="4265613" y="1917700"/>
          <p14:tracePt t="34428" x="4273550" y="1917700"/>
          <p14:tracePt t="34435" x="4292600" y="1917700"/>
          <p14:tracePt t="34443" x="4319588" y="1917700"/>
          <p14:tracePt t="34451" x="4365625" y="1917700"/>
          <p14:tracePt t="34459" x="4402138" y="1917700"/>
          <p14:tracePt t="34467" x="4475163" y="1917700"/>
          <p14:tracePt t="34475" x="4565650" y="1917700"/>
          <p14:tracePt t="34483" x="4657725" y="1917700"/>
          <p14:tracePt t="34491" x="4748213" y="1917700"/>
          <p14:tracePt t="34499" x="4840288" y="1917700"/>
          <p14:tracePt t="34507" x="4932363" y="1917700"/>
          <p14:tracePt t="34515" x="4986338" y="1917700"/>
          <p14:tracePt t="34523" x="5049838" y="1917700"/>
          <p14:tracePt t="34532" x="5122863" y="1917700"/>
          <p14:tracePt t="34539" x="5195888" y="1917700"/>
          <p14:tracePt t="34548" x="5251450" y="1917700"/>
          <p14:tracePt t="34555" x="5305425" y="1917700"/>
          <p14:tracePt t="34565" x="5370513" y="1890713"/>
          <p14:tracePt t="34571" x="5397500" y="1890713"/>
          <p14:tracePt t="34580" x="5451475" y="1881188"/>
          <p14:tracePt t="34587" x="5497513" y="1881188"/>
          <p14:tracePt t="34597" x="5543550" y="1871663"/>
          <p14:tracePt t="34603" x="5580063" y="1862138"/>
          <p14:tracePt t="34614" x="5626100" y="1862138"/>
          <p14:tracePt t="34619" x="5662613" y="1854200"/>
          <p14:tracePt t="34631" x="5680075" y="1854200"/>
          <p14:tracePt t="34635" x="5708650" y="1854200"/>
          <p14:tracePt t="34644" x="5726113" y="1854200"/>
          <p14:tracePt t="34651" x="5772150" y="1825625"/>
          <p14:tracePt t="34660" x="5789613" y="1825625"/>
          <p14:tracePt t="34667" x="5862638" y="1825625"/>
          <p14:tracePt t="34676" x="5891213" y="1817688"/>
          <p14:tracePt t="34683" x="5972175" y="1817688"/>
          <p14:tracePt t="34691" x="6045200" y="1817688"/>
          <p14:tracePt t="34700" x="6137275" y="1817688"/>
          <p14:tracePt t="34707" x="6227763" y="1817688"/>
          <p14:tracePt t="34715" x="6319838" y="1817688"/>
          <p14:tracePt t="34723" x="6419850" y="1817688"/>
          <p14:tracePt t="34732" x="6492875" y="1817688"/>
          <p14:tracePt t="34739" x="6548438" y="1817688"/>
          <p14:tracePt t="34748" x="6602413" y="1817688"/>
          <p14:tracePt t="34755" x="6630988" y="1817688"/>
          <p14:tracePt t="34764" x="6657975" y="1817688"/>
          <p14:tracePt t="34771" x="6704013" y="1808163"/>
          <p14:tracePt t="34780" x="6721475" y="1798638"/>
          <p14:tracePt t="34787" x="6740525" y="1798638"/>
          <p14:tracePt t="34797" x="6767513" y="1789113"/>
          <p14:tracePt t="34803" x="6784975" y="1789113"/>
          <p14:tracePt t="34813" x="6804025" y="1789113"/>
          <p14:tracePt t="34819" x="6831013" y="1789113"/>
          <p14:tracePt t="34829" x="6867525" y="1789113"/>
          <p14:tracePt t="34835" x="6904038" y="1789113"/>
          <p14:tracePt t="34843" x="6950075" y="1789113"/>
          <p14:tracePt t="34851" x="6986588" y="1789113"/>
          <p14:tracePt t="34859" x="7040563" y="1762125"/>
          <p14:tracePt t="34867" x="7105650" y="1752600"/>
          <p14:tracePt t="34875" x="7142163" y="1752600"/>
          <p14:tracePt t="34883" x="7205663" y="1744663"/>
          <p14:tracePt t="34891" x="7223125" y="1735138"/>
          <p14:tracePt t="34899" x="7251700" y="1735138"/>
          <p14:tracePt t="34907" x="7278688" y="1725613"/>
          <p14:tracePt t="34915" x="7305675" y="1725613"/>
          <p14:tracePt t="34923" x="7324725" y="1725613"/>
          <p14:tracePt t="34931" x="7342188" y="1725613"/>
          <p14:tracePt t="34939" x="7388225" y="1725613"/>
          <p14:tracePt t="34948" x="7424738" y="1725613"/>
          <p14:tracePt t="34955" x="7451725" y="1725613"/>
          <p14:tracePt t="34963" x="7497763" y="1725613"/>
          <p14:tracePt t="34971" x="7524750" y="1725613"/>
          <p14:tracePt t="34980" x="7543800" y="1725613"/>
          <p14:tracePt t="34987" x="7561263" y="1725613"/>
          <p14:tracePt t="35003" x="7570788" y="1725613"/>
          <p14:tracePt t="35013" x="7589838" y="1725613"/>
          <p14:tracePt t="35020" x="7589838" y="1735138"/>
          <p14:tracePt t="35036" x="7607300" y="1752600"/>
          <p14:tracePt t="35046" x="7616825" y="1752600"/>
          <p14:tracePt t="35052" x="7653338" y="1762125"/>
          <p14:tracePt t="35060" x="7689850" y="1789113"/>
          <p14:tracePt t="35069" x="7735888" y="1817688"/>
          <p14:tracePt t="35075" x="7808913" y="1844675"/>
          <p14:tracePt t="35085" x="7853363" y="1881188"/>
          <p14:tracePt t="35092" x="7918450" y="1890713"/>
          <p14:tracePt t="35101" x="7981950" y="1935163"/>
          <p14:tracePt t="35108" x="8072438" y="1963738"/>
          <p14:tracePt t="35118" x="8154988" y="2000250"/>
          <p14:tracePt t="35124" x="8237538" y="2027238"/>
          <p14:tracePt t="35133" x="8329613" y="2054225"/>
          <p14:tracePt t="35140" x="8429625" y="2082800"/>
          <p14:tracePt t="35148" x="8493125" y="2090738"/>
          <p14:tracePt t="35156" x="8529638" y="2100263"/>
          <p14:tracePt t="35172" x="8539163" y="2109788"/>
          <p14:tracePt t="35324" x="8529638" y="2090738"/>
          <p14:tracePt t="35372" x="8529638" y="2073275"/>
          <p14:tracePt t="35380" x="8520113" y="2073275"/>
          <p14:tracePt t="35398" x="8520113" y="2063750"/>
          <p14:tracePt t="35404" x="8512175" y="2046288"/>
          <p14:tracePt t="35476" x="8502650" y="2036763"/>
          <p14:tracePt t="35492" x="8502650" y="2027238"/>
          <p14:tracePt t="35548" x="8502650" y="2017713"/>
          <p14:tracePt t="35564" x="8502650" y="2000250"/>
          <p14:tracePt t="35708" x="8502650" y="1990725"/>
          <p14:tracePt t="35740" x="8502650" y="1981200"/>
          <p14:tracePt t="36900" x="8512175" y="1973263"/>
          <p14:tracePt t="36908" x="8556625" y="1973263"/>
          <p14:tracePt t="36916" x="8621713" y="1973263"/>
          <p14:tracePt t="36923" x="8648700" y="1973263"/>
          <p14:tracePt t="36936" x="8702675" y="1973263"/>
          <p14:tracePt t="36940" x="8758238" y="1973263"/>
          <p14:tracePt t="36950" x="8794750" y="1973263"/>
          <p14:tracePt t="36966" x="8831263" y="1973263"/>
          <p14:tracePt t="37260" x="8812213" y="1973263"/>
          <p14:tracePt t="37268" x="8785225" y="1973263"/>
          <p14:tracePt t="37276" x="8739188" y="1973263"/>
          <p14:tracePt t="37284" x="8702675" y="1973263"/>
          <p14:tracePt t="37292" x="8675688" y="1973263"/>
          <p14:tracePt t="37301" x="8629650" y="1973263"/>
          <p14:tracePt t="37307" x="8575675" y="1990725"/>
          <p14:tracePt t="37318" x="8502650" y="1990725"/>
          <p14:tracePt t="37324" x="8402638" y="1990725"/>
          <p14:tracePt t="37334" x="8310563" y="1990725"/>
          <p14:tracePt t="37340" x="8008938" y="1990725"/>
          <p14:tracePt t="37349" x="7826375" y="1990725"/>
          <p14:tracePt t="37356" x="7607300" y="1990725"/>
          <p14:tracePt t="37365" x="7342188" y="1990725"/>
          <p14:tracePt t="37372" x="6967538" y="1990725"/>
          <p14:tracePt t="37382" x="6675438" y="1990725"/>
          <p14:tracePt t="37387" x="6373813" y="1990725"/>
          <p14:tracePt t="37399" x="6110288" y="1990725"/>
          <p14:tracePt t="37404" x="5908675" y="1990725"/>
          <p14:tracePt t="37415" x="5726113" y="1990725"/>
          <p14:tracePt t="37421" x="5580063" y="1990725"/>
          <p14:tracePt t="37432" x="5443538" y="1990725"/>
          <p14:tracePt t="37437" x="5305425" y="2009775"/>
          <p14:tracePt t="37447" x="5214938" y="2036763"/>
          <p14:tracePt t="37452" x="5049838" y="2036763"/>
          <p14:tracePt t="37460" x="4903788" y="2082800"/>
          <p14:tracePt t="37468" x="4721225" y="2100263"/>
          <p14:tracePt t="37476" x="4529138" y="2127250"/>
          <p14:tracePt t="37484" x="4419600" y="2136775"/>
          <p14:tracePt t="37492" x="4273550" y="2173288"/>
          <p14:tracePt t="37500" x="4127500" y="2173288"/>
          <p14:tracePt t="37508" x="4017963" y="2173288"/>
          <p14:tracePt t="37518" x="3890963" y="2173288"/>
          <p14:tracePt t="37524" x="3762375" y="2173288"/>
          <p14:tracePt t="37533" x="3652838" y="2173288"/>
          <p14:tracePt t="37540" x="3579813" y="2173288"/>
          <p14:tracePt t="37550" x="3506788" y="2173288"/>
          <p14:tracePt t="37555" x="3433763" y="2173288"/>
          <p14:tracePt t="37565" x="3351213" y="2173288"/>
          <p14:tracePt t="37572" x="3260725" y="2173288"/>
          <p14:tracePt t="37581" x="3187700" y="2173288"/>
          <p14:tracePt t="37588" x="3078163" y="2173288"/>
          <p14:tracePt t="37598" x="3005138" y="2173288"/>
          <p14:tracePt t="37604" x="2959100" y="2182813"/>
          <p14:tracePt t="37615" x="2932113" y="2182813"/>
          <p14:tracePt t="37620" x="2913063" y="2182813"/>
          <p14:tracePt t="37631" x="2903538" y="2182813"/>
          <p14:tracePt t="37636" x="2895600" y="2182813"/>
          <p14:tracePt t="37647" x="2886075" y="2192338"/>
          <p14:tracePt t="37668" x="2876550" y="2200275"/>
          <p14:tracePt t="37684" x="2859088" y="2209800"/>
          <p14:tracePt t="37692" x="2849563" y="2219325"/>
          <p14:tracePt t="37702" x="2822575" y="2246313"/>
          <p14:tracePt t="37708" x="2803525" y="2255838"/>
          <p14:tracePt t="37716" x="2786063" y="2265363"/>
          <p14:tracePt t="37724" x="2740025" y="2282825"/>
          <p14:tracePt t="37732" x="2713038" y="2292350"/>
          <p14:tracePt t="37740" x="2667000" y="2309813"/>
          <p14:tracePt t="37749" x="2647950" y="2309813"/>
          <p14:tracePt t="37756" x="2620963" y="2309813"/>
          <p14:tracePt t="37765" x="2593975" y="2309813"/>
          <p14:tracePt t="37772" x="2574925" y="2309813"/>
          <p14:tracePt t="37781" x="2566988" y="2309813"/>
          <p14:tracePt t="37788" x="2547938" y="2309813"/>
          <p14:tracePt t="37820" x="2530475" y="2309813"/>
          <p14:tracePt t="37831" x="2520950" y="2309813"/>
          <p14:tracePt t="37836" x="2493963" y="2309813"/>
          <p14:tracePt t="37848" x="2484438" y="2309813"/>
          <p14:tracePt t="37852" x="2465388" y="2309813"/>
          <p14:tracePt t="37860" x="2447925" y="2309813"/>
          <p14:tracePt t="37868" x="2438400" y="2309813"/>
          <p14:tracePt t="37876" x="2428875" y="2309813"/>
          <p14:tracePt t="37892" x="2419350" y="2309813"/>
          <p14:tracePt t="37948" x="2411413" y="2309813"/>
          <p14:tracePt t="37958" x="2401888" y="2309813"/>
          <p14:tracePt t="37965" x="2392363" y="2301875"/>
          <p14:tracePt t="37972" x="2382838" y="2292350"/>
          <p14:tracePt t="38645" x="2401888" y="2292350"/>
          <p14:tracePt t="38652" x="2411413" y="2292350"/>
          <p14:tracePt t="38660" x="2428875" y="2292350"/>
          <p14:tracePt t="38667" x="2438400" y="2292350"/>
          <p14:tracePt t="38684" x="2447925" y="2292350"/>
          <p14:tracePt t="38692" x="2457450" y="2292350"/>
          <p14:tracePt t="38700" x="2474913" y="2292350"/>
          <p14:tracePt t="38716" x="2484438" y="2292350"/>
          <p14:tracePt t="38724" x="2501900" y="2292350"/>
          <p14:tracePt t="38733" x="2511425" y="2292350"/>
          <p14:tracePt t="38740" x="2520950" y="2292350"/>
          <p14:tracePt t="38749" x="2538413" y="2292350"/>
          <p14:tracePt t="38756" x="2557463" y="2292350"/>
          <p14:tracePt t="38765" x="2584450" y="2292350"/>
          <p14:tracePt t="38772" x="2630488" y="2292350"/>
          <p14:tracePt t="38783" x="2667000" y="2292350"/>
          <p14:tracePt t="38788" x="2684463" y="2292350"/>
          <p14:tracePt t="38798" x="2703513" y="2292350"/>
          <p14:tracePt t="38804" x="2713038" y="2292350"/>
          <p14:tracePt t="38815" x="2720975" y="2292350"/>
          <p14:tracePt t="38836" x="2730500" y="2292350"/>
          <p14:tracePt t="38845" x="2749550" y="2292350"/>
          <p14:tracePt t="38852" x="2757488" y="2292350"/>
          <p14:tracePt t="38860" x="2776538" y="2292350"/>
          <p14:tracePt t="38868" x="2822575" y="2292350"/>
          <p14:tracePt t="38876" x="2876550" y="2292350"/>
          <p14:tracePt t="38884" x="2913063" y="2292350"/>
          <p14:tracePt t="38892" x="2968625" y="2292350"/>
          <p14:tracePt t="38900" x="3005138" y="2292350"/>
          <p14:tracePt t="38908" x="3032125" y="2292350"/>
          <p14:tracePt t="38916" x="3059113" y="2292350"/>
          <p14:tracePt t="38925" x="3086100" y="2292350"/>
          <p14:tracePt t="38933" x="3114675" y="2292350"/>
          <p14:tracePt t="38940" x="3132138" y="2292350"/>
          <p14:tracePt t="38949" x="3151188" y="2292350"/>
          <p14:tracePt t="38967" x="3195638" y="2282825"/>
          <p14:tracePt t="38972" x="3232150" y="2282825"/>
          <p14:tracePt t="38983" x="3270250" y="2265363"/>
          <p14:tracePt t="38988" x="3287713" y="2265363"/>
          <p14:tracePt t="38999" x="3360738" y="2265363"/>
          <p14:tracePt t="39004" x="3433763" y="2265363"/>
          <p14:tracePt t="39015" x="3525838" y="2265363"/>
          <p14:tracePt t="39020" x="3616325" y="2265363"/>
          <p14:tracePt t="39032" x="3844925" y="2265363"/>
          <p14:tracePt t="39036" x="3971925" y="2265363"/>
          <p14:tracePt t="39046" x="4127500" y="2265363"/>
          <p14:tracePt t="39052" x="4273550" y="2265363"/>
          <p14:tracePt t="39065" x="4402138" y="2265363"/>
          <p14:tracePt t="39068" x="4511675" y="2265363"/>
          <p14:tracePt t="39076" x="4602163" y="2265363"/>
          <p14:tracePt t="39084" x="4667250" y="2265363"/>
          <p14:tracePt t="39092" x="4703763" y="2265363"/>
          <p14:tracePt t="39100" x="4721225" y="2265363"/>
          <p14:tracePt t="39108" x="4730750" y="2255838"/>
          <p14:tracePt t="39149" x="4748213" y="2236788"/>
          <p14:tracePt t="39155" x="4757738" y="2236788"/>
          <p14:tracePt t="39164" x="4757738" y="2228850"/>
          <p14:tracePt t="39172" x="4767263" y="2228850"/>
          <p14:tracePt t="39188" x="4803775" y="2228850"/>
          <p14:tracePt t="39199" x="4821238" y="2228850"/>
          <p14:tracePt t="39204" x="4849813" y="2228850"/>
          <p14:tracePt t="39214" x="4876800" y="2228850"/>
          <p14:tracePt t="39220" x="4903788" y="2209800"/>
          <p14:tracePt t="39229" x="4940300" y="2209800"/>
          <p14:tracePt t="39235" x="4976813" y="2209800"/>
          <p14:tracePt t="39248" x="5005388" y="2209800"/>
          <p14:tracePt t="39254" x="5059363" y="2209800"/>
          <p14:tracePt t="39260" x="5086350" y="2209800"/>
          <p14:tracePt t="39268" x="5105400" y="2209800"/>
          <p14:tracePt t="39276" x="5122863" y="2209800"/>
          <p14:tracePt t="39284" x="5141913" y="2200275"/>
          <p14:tracePt t="39291" x="5178425" y="2200275"/>
          <p14:tracePt t="39301" x="5205413" y="2200275"/>
          <p14:tracePt t="39307" x="5232400" y="2200275"/>
          <p14:tracePt t="39317" x="5260975" y="2200275"/>
          <p14:tracePt t="39324" x="5268913" y="2200275"/>
          <p14:tracePt t="39332" x="5297488" y="2200275"/>
          <p14:tracePt t="39340" x="5314950" y="2200275"/>
          <p14:tracePt t="39349" x="5324475" y="2200275"/>
          <p14:tracePt t="39356" x="5334000" y="2200275"/>
          <p14:tracePt t="39372" x="5341938" y="2200275"/>
          <p14:tracePt t="39382" x="5370513" y="2200275"/>
          <p14:tracePt t="39388" x="5387975" y="2200275"/>
          <p14:tracePt t="39399" x="5414963" y="2200275"/>
          <p14:tracePt t="39404" x="5443538" y="2200275"/>
          <p14:tracePt t="39415" x="5461000" y="2200275"/>
          <p14:tracePt t="39420" x="5470525" y="2200275"/>
          <p14:tracePt t="39431" x="5487988" y="2200275"/>
          <p14:tracePt t="39436" x="5497513" y="2200275"/>
          <p14:tracePt t="39452" x="5507038" y="2200275"/>
          <p14:tracePt t="39463" x="5516563" y="2200275"/>
          <p14:tracePt t="40430" x="5570538" y="2200275"/>
          <p14:tracePt t="40436" x="5597525" y="2200275"/>
          <p14:tracePt t="40446" x="5653088" y="2200275"/>
          <p14:tracePt t="40452" x="5745163" y="2200275"/>
          <p14:tracePt t="40460" x="5835650" y="2200275"/>
          <p14:tracePt t="40468" x="5935663" y="2219325"/>
          <p14:tracePt t="40477" x="6027738" y="2219325"/>
          <p14:tracePt t="40487" x="6118225" y="2246313"/>
          <p14:tracePt t="40492" x="6219825" y="2255838"/>
          <p14:tracePt t="40500" x="6310313" y="2255838"/>
          <p14:tracePt t="40507" x="6365875" y="2282825"/>
          <p14:tracePt t="40523" x="6373813" y="2282825"/>
          <p14:tracePt t="40580" x="6383338" y="2282825"/>
          <p14:tracePt t="40588" x="6402388" y="2282825"/>
          <p14:tracePt t="40599" x="6410325" y="2282825"/>
          <p14:tracePt t="40604" x="6438900" y="2282825"/>
          <p14:tracePt t="40615" x="6456363" y="2282825"/>
          <p14:tracePt t="40620" x="6483350" y="2282825"/>
          <p14:tracePt t="40632" x="6511925" y="2282825"/>
          <p14:tracePt t="40635" x="6538913" y="2282825"/>
          <p14:tracePt t="40647" x="6548438" y="2282825"/>
          <p14:tracePt t="40652" x="6575425" y="2282825"/>
          <p14:tracePt t="40667" x="6594475" y="2282825"/>
          <p14:tracePt t="40708" x="6602413" y="2282825"/>
          <p14:tracePt t="40716" x="6611938" y="2282825"/>
          <p14:tracePt t="41324" x="6621463" y="2282825"/>
          <p14:tracePt t="41332" x="6648450" y="2282825"/>
          <p14:tracePt t="41340" x="6675438" y="2282825"/>
          <p14:tracePt t="41349" x="6721475" y="2282825"/>
          <p14:tracePt t="41356" x="6740525" y="2282825"/>
          <p14:tracePt t="41366" x="6794500" y="2282825"/>
          <p14:tracePt t="41372" x="6886575" y="2282825"/>
          <p14:tracePt t="41384" x="6977063" y="2282825"/>
          <p14:tracePt t="41387" x="7069138" y="2282825"/>
          <p14:tracePt t="41398" x="7159625" y="2282825"/>
          <p14:tracePt t="41404" x="7251700" y="2282825"/>
          <p14:tracePt t="41415" x="7296150" y="2282825"/>
          <p14:tracePt t="41420" x="7324725" y="2282825"/>
          <p14:tracePt t="41508" x="7342188" y="2265363"/>
          <p14:tracePt t="41524" x="7351713" y="2265363"/>
          <p14:tracePt t="41533" x="7361238" y="2265363"/>
          <p14:tracePt t="41539" x="7370763" y="2255838"/>
          <p14:tracePt t="41556" x="7378700" y="2255838"/>
          <p14:tracePt t="41566" x="7397750" y="2255838"/>
          <p14:tracePt t="41572" x="7407275" y="2255838"/>
          <p14:tracePt t="41582" x="7434263" y="2255838"/>
          <p14:tracePt t="41588" x="7461250" y="2255838"/>
          <p14:tracePt t="41600" x="7488238" y="2255838"/>
          <p14:tracePt t="41604" x="7516813" y="2255838"/>
          <p14:tracePt t="41616" x="7553325" y="2255838"/>
          <p14:tracePt t="41620" x="7570788" y="2255838"/>
          <p14:tracePt t="41677" x="7589838" y="2255838"/>
          <p14:tracePt t="41684" x="7607300" y="2255838"/>
          <p14:tracePt t="41691" x="7626350" y="2255838"/>
          <p14:tracePt t="41700" x="7653338" y="2255838"/>
          <p14:tracePt t="41708" x="7680325" y="2255838"/>
          <p14:tracePt t="41716" x="7716838" y="2255838"/>
          <p14:tracePt t="41724" x="7735888" y="2255838"/>
          <p14:tracePt t="41972" x="7762875" y="2255838"/>
          <p14:tracePt t="41981" x="7780338" y="2255838"/>
          <p14:tracePt t="41988" x="7799388" y="2236788"/>
          <p14:tracePt t="42004" x="7835900" y="2219325"/>
          <p14:tracePt t="42015" x="7845425" y="2209800"/>
          <p14:tracePt t="42020" x="7845425" y="2200275"/>
          <p14:tracePt t="42076" x="7853363" y="2200275"/>
          <p14:tracePt t="42084" x="7862888" y="2200275"/>
          <p14:tracePt t="42092" x="7872413" y="2200275"/>
          <p14:tracePt t="42108" x="7889875" y="2200275"/>
          <p14:tracePt t="42124" x="7899400" y="2200275"/>
          <p14:tracePt t="42133" x="7908925" y="2200275"/>
          <p14:tracePt t="42172" x="7945438" y="2200275"/>
          <p14:tracePt t="42181" x="8018463" y="2219325"/>
          <p14:tracePt t="42188" x="8283575" y="2255838"/>
          <p14:tracePt t="42198" x="8529638" y="2309813"/>
          <p14:tracePt t="42204" x="8885238" y="2355850"/>
          <p14:tracePt t="42214" x="9278938" y="2419350"/>
          <p14:tracePt t="42219" x="9661525" y="2438400"/>
          <p14:tracePt t="42232" x="10091738" y="2511425"/>
          <p14:tracePt t="42236" x="10493375" y="2574925"/>
          <p14:tracePt t="42247" x="10885488" y="2638425"/>
          <p14:tracePt t="42253" x="11233150" y="2684463"/>
          <p14:tracePt t="42260" x="11415713" y="2693988"/>
          <p14:tracePt t="42269" x="11552238" y="2730500"/>
          <p14:tracePt t="42276" x="11580813" y="2730500"/>
          <p14:tracePt t="42308" x="11571288" y="2730500"/>
          <p14:tracePt t="42316" x="11498263" y="2720975"/>
          <p14:tracePt t="42324" x="11352213" y="2674938"/>
          <p14:tracePt t="42333" x="11196638" y="2630488"/>
          <p14:tracePt t="42340" x="11068050" y="2557463"/>
          <p14:tracePt t="42349" x="10968038" y="2528888"/>
          <p14:tracePt t="42356" x="10868025" y="2474913"/>
          <p14:tracePt t="42365" x="10804525" y="2438400"/>
          <p14:tracePt t="42371" x="10739438" y="2401888"/>
          <p14:tracePt t="42382" x="10712450" y="2401888"/>
          <p14:tracePt t="42388" x="10675938" y="2401888"/>
          <p14:tracePt t="42399" x="10629900" y="2401888"/>
          <p14:tracePt t="42404" x="10575925" y="2382838"/>
          <p14:tracePt t="42416" x="10547350" y="2365375"/>
          <p14:tracePt t="42420" x="10483850" y="2355850"/>
          <p14:tracePt t="42430" x="10437813" y="2319338"/>
          <p14:tracePt t="42436" x="10393363" y="2282825"/>
          <p14:tracePt t="42447" x="10328275" y="2255838"/>
          <p14:tracePt t="42451" x="10264775" y="2219325"/>
          <p14:tracePt t="42460" x="10210800" y="2209800"/>
          <p14:tracePt t="42469" x="10145713" y="2182813"/>
          <p14:tracePt t="42476" x="10072688" y="2173288"/>
          <p14:tracePt t="42484" x="9991725" y="2146300"/>
          <p14:tracePt t="42493" x="9899650" y="2127250"/>
          <p14:tracePt t="42504" x="9799638" y="2100263"/>
          <p14:tracePt t="42508" x="9707563" y="2090738"/>
          <p14:tracePt t="42516" x="9617075" y="2090738"/>
          <p14:tracePt t="42524" x="9551988" y="2063750"/>
          <p14:tracePt t="42532" x="9525000" y="2063750"/>
          <p14:tracePt t="42597" x="9507538" y="2063750"/>
          <p14:tracePt t="42620" x="9488488" y="2073275"/>
          <p14:tracePt t="42629" x="9478963" y="2090738"/>
          <p14:tracePt t="42636" x="9471025" y="2109788"/>
          <p14:tracePt t="42645" x="9451975" y="2127250"/>
          <p14:tracePt t="42653" x="9434513" y="2155825"/>
          <p14:tracePt t="42660" x="9424988" y="2155825"/>
          <p14:tracePt t="42668" x="9415463" y="2173288"/>
          <p14:tracePt t="42676" x="9415463" y="2182813"/>
          <p14:tracePt t="42692" x="9405938" y="2192338"/>
          <p14:tracePt t="42708" x="9388475" y="2209800"/>
          <p14:tracePt t="42724" x="9378950" y="2219325"/>
          <p14:tracePt t="42734" x="9369425" y="2228850"/>
          <p14:tracePt t="42740" x="9361488" y="2228850"/>
          <p14:tracePt t="42748" x="9332913" y="2236788"/>
          <p14:tracePt t="42756" x="9315450" y="2246313"/>
          <p14:tracePt t="42766" x="9305925" y="2246313"/>
          <p14:tracePt t="42964" x="9296400" y="2246313"/>
          <p14:tracePt t="43197" x="9288463" y="2255838"/>
          <p14:tracePt t="43213" x="9296400" y="2255838"/>
          <p14:tracePt t="43237" x="9315450" y="2255838"/>
          <p14:tracePt t="43246" x="9324975" y="2255838"/>
          <p14:tracePt t="43252" x="9342438" y="2255838"/>
          <p14:tracePt t="43260" x="9351963" y="2255838"/>
          <p14:tracePt t="43268" x="9378950" y="2255838"/>
          <p14:tracePt t="43275" x="9398000" y="2255838"/>
          <p14:tracePt t="43283" x="9424988" y="2255838"/>
          <p14:tracePt t="43291" x="9434513" y="2255838"/>
          <p14:tracePt t="43307" x="9442450" y="2255838"/>
          <p14:tracePt t="43315" x="9451975" y="2255838"/>
          <p14:tracePt t="43348" x="9471025" y="2255838"/>
          <p14:tracePt t="43356" x="9478963" y="2255838"/>
          <p14:tracePt t="43366" x="9498013" y="2255838"/>
          <p14:tracePt t="43372" x="9525000" y="2255838"/>
          <p14:tracePt t="43382" x="9561513" y="2255838"/>
          <p14:tracePt t="43388" x="9598025" y="2265363"/>
          <p14:tracePt t="43398" x="9625013" y="2273300"/>
          <p14:tracePt t="43404" x="9653588" y="2273300"/>
          <p14:tracePt t="43415" x="9661525" y="2273300"/>
          <p14:tracePt t="43420" x="9671050" y="2273300"/>
          <p14:tracePt t="43668" x="9680575" y="2273300"/>
          <p14:tracePt t="43676" x="9690100" y="2273300"/>
          <p14:tracePt t="43684" x="9698038" y="2273300"/>
          <p14:tracePt t="43692" x="9726613" y="2273300"/>
          <p14:tracePt t="43700" x="9744075" y="2273300"/>
          <p14:tracePt t="43708" x="9772650" y="2273300"/>
          <p14:tracePt t="43716" x="9826625" y="2273300"/>
          <p14:tracePt t="43724" x="9899650" y="2273300"/>
          <p14:tracePt t="43733" x="9963150" y="2273300"/>
          <p14:tracePt t="43740" x="10018713" y="2273300"/>
          <p14:tracePt t="43748" x="10045700" y="2273300"/>
          <p14:tracePt t="44316" x="10036175" y="2273300"/>
          <p14:tracePt t="44340" x="10028238" y="2273300"/>
          <p14:tracePt t="44356" x="10018713" y="2273300"/>
          <p14:tracePt t="44366" x="9991725" y="2273300"/>
          <p14:tracePt t="44372" x="9972675" y="2273300"/>
          <p14:tracePt t="44388" x="9955213" y="2282825"/>
          <p14:tracePt t="44397" x="9936163" y="2282825"/>
          <p14:tracePt t="44404" x="9909175" y="2292350"/>
          <p14:tracePt t="44415" x="9899650" y="2301875"/>
          <p14:tracePt t="44436" x="9890125" y="2301875"/>
          <p14:tracePt t="44580" x="9882188" y="2309813"/>
          <p14:tracePt t="44636" x="9899650" y="2309813"/>
          <p14:tracePt t="44645" x="9918700" y="2309813"/>
          <p14:tracePt t="44652" x="9945688" y="2309813"/>
          <p14:tracePt t="44659" x="9972675" y="2309813"/>
          <p14:tracePt t="44668" x="10018713" y="2309813"/>
          <p14:tracePt t="44676" x="10055225" y="2309813"/>
          <p14:tracePt t="44684" x="10082213" y="2309813"/>
          <p14:tracePt t="44692" x="10091738" y="2309813"/>
          <p14:tracePt t="44701" x="10109200" y="2309813"/>
          <p14:tracePt t="44716" x="10118725" y="2301875"/>
          <p14:tracePt t="45763" x="10109200" y="2301875"/>
          <p14:tracePt t="45772" x="10072688" y="2301875"/>
          <p14:tracePt t="45782" x="10009188" y="2301875"/>
          <p14:tracePt t="45788" x="9972675" y="2301875"/>
          <p14:tracePt t="45799" x="9882188" y="2309813"/>
          <p14:tracePt t="45803" x="9790113" y="2309813"/>
          <p14:tracePt t="45814" x="9607550" y="2328863"/>
          <p14:tracePt t="45819" x="9223375" y="2328863"/>
          <p14:tracePt t="45831" x="8996363" y="2328863"/>
          <p14:tracePt t="45836" x="8694738" y="2346325"/>
          <p14:tracePt t="45845" x="8429625" y="2346325"/>
          <p14:tracePt t="45852" x="8228013" y="2346325"/>
          <p14:tracePt t="45860" x="7972425" y="2382838"/>
          <p14:tracePt t="45868" x="7772400" y="2382838"/>
          <p14:tracePt t="45875" x="7589838" y="2382838"/>
          <p14:tracePt t="45884" x="7424738" y="2401888"/>
          <p14:tracePt t="45892" x="7296150" y="2428875"/>
          <p14:tracePt t="45900" x="7186613" y="2438400"/>
          <p14:tracePt t="45908" x="7050088" y="2465388"/>
          <p14:tracePt t="45920" x="6923088" y="2484438"/>
          <p14:tracePt t="45925" x="6794500" y="2484438"/>
          <p14:tracePt t="45932" x="6648450" y="2511425"/>
          <p14:tracePt t="45939" x="6521450" y="2528888"/>
          <p14:tracePt t="45951" x="6346825" y="2574925"/>
          <p14:tracePt t="45955" x="6200775" y="2620963"/>
          <p14:tracePt t="45964" x="6037263" y="2667000"/>
          <p14:tracePt t="45971" x="5935663" y="2703513"/>
          <p14:tracePt t="45980" x="5762625" y="2784475"/>
          <p14:tracePt t="45987" x="5553075" y="2830513"/>
          <p14:tracePt t="45996" x="5387975" y="2849563"/>
          <p14:tracePt t="46003" x="5205413" y="2876550"/>
          <p14:tracePt t="46012" x="5022850" y="2894013"/>
          <p14:tracePt t="46019" x="4794250" y="2922588"/>
          <p14:tracePt t="46029" x="4565650" y="2922588"/>
          <p14:tracePt t="46035" x="4338638" y="2922588"/>
          <p14:tracePt t="46043" x="4137025" y="2922588"/>
          <p14:tracePt t="46051" x="3971925" y="2922588"/>
          <p14:tracePt t="46059" x="3835400" y="2922588"/>
          <p14:tracePt t="46067" x="3752850" y="2922588"/>
          <p14:tracePt t="46075" x="3679825" y="2922588"/>
          <p14:tracePt t="46083" x="3635375" y="2894013"/>
          <p14:tracePt t="46091" x="3616325" y="2894013"/>
          <p14:tracePt t="46099" x="3606800" y="2894013"/>
          <p14:tracePt t="46107" x="3589338" y="2886075"/>
          <p14:tracePt t="46133" x="3589338" y="2876550"/>
          <p14:tracePt t="46149" x="3570288" y="2867025"/>
          <p14:tracePt t="46156" x="3533775" y="2849563"/>
          <p14:tracePt t="46164" x="3506788" y="2849563"/>
          <p14:tracePt t="46172" x="3479800" y="2849563"/>
          <p14:tracePt t="46181" x="3452813" y="2849563"/>
          <p14:tracePt t="46188" x="3433763" y="2840038"/>
          <p14:tracePt t="46199" x="3424238" y="2840038"/>
          <p14:tracePt t="46204" x="3397250" y="2840038"/>
          <p14:tracePt t="46215" x="3379788" y="2840038"/>
          <p14:tracePt t="46220" x="3351213" y="2840038"/>
          <p14:tracePt t="46230" x="3343275" y="2840038"/>
          <p14:tracePt t="46236" x="3314700" y="2840038"/>
          <p14:tracePt t="46246" x="3270250" y="2813050"/>
          <p14:tracePt t="46252" x="3251200" y="2813050"/>
          <p14:tracePt t="46260" x="3224213" y="2813050"/>
          <p14:tracePt t="46268" x="3168650" y="2813050"/>
          <p14:tracePt t="46276" x="3132138" y="2813050"/>
          <p14:tracePt t="46284" x="3078163" y="2803525"/>
          <p14:tracePt t="46292" x="3032125" y="2803525"/>
          <p14:tracePt t="46300" x="3005138" y="2803525"/>
          <p14:tracePt t="46308" x="2959100" y="2784475"/>
          <p14:tracePt t="46317" x="2913063" y="2767013"/>
          <p14:tracePt t="46324" x="2876550" y="2767013"/>
          <p14:tracePt t="46334" x="2830513" y="2747963"/>
          <p14:tracePt t="46339" x="2813050" y="2740025"/>
          <p14:tracePt t="46349" x="2794000" y="2740025"/>
          <p14:tracePt t="46356" x="2786063" y="2740025"/>
          <p14:tracePt t="46366" x="2776538" y="2740025"/>
          <p14:tracePt t="46420" x="2749550" y="2720975"/>
          <p14:tracePt t="46436" x="2720975" y="2684463"/>
          <p14:tracePt t="47204" x="2822575" y="2684463"/>
          <p14:tracePt t="47213" x="3013075" y="2684463"/>
          <p14:tracePt t="47220" x="3241675" y="2684463"/>
          <p14:tracePt t="47230" x="3497263" y="2684463"/>
          <p14:tracePt t="47236" x="3871913" y="2684463"/>
          <p14:tracePt t="47245" x="4283075" y="2684463"/>
          <p14:tracePt t="47251" x="4803775" y="2684463"/>
          <p14:tracePt t="47260" x="5360988" y="2684463"/>
          <p14:tracePt t="47269" x="5991225" y="2684463"/>
          <p14:tracePt t="47276" x="6548438" y="2684463"/>
          <p14:tracePt t="47284" x="7142163" y="2684463"/>
          <p14:tracePt t="47292" x="7662863" y="2684463"/>
          <p14:tracePt t="47300" x="8072438" y="2684463"/>
          <p14:tracePt t="47307" x="8410575" y="2684463"/>
          <p14:tracePt t="47317" x="8593138" y="2684463"/>
          <p14:tracePt t="47324" x="8721725" y="2674938"/>
          <p14:tracePt t="47332" x="8804275" y="2647950"/>
          <p14:tracePt t="47339" x="8831263" y="2638425"/>
          <p14:tracePt t="47355" x="8840788" y="2638425"/>
          <p14:tracePt t="47364" x="8848725" y="2630488"/>
          <p14:tracePt t="47398" x="8848725" y="2620963"/>
          <p14:tracePt t="47403" x="8848725" y="2611438"/>
          <p14:tracePt t="47414" x="8858250" y="2593975"/>
          <p14:tracePt t="47420" x="8885238" y="2584450"/>
          <p14:tracePt t="47430" x="8940800" y="2565400"/>
          <p14:tracePt t="47436" x="9004300" y="2557463"/>
          <p14:tracePt t="47445" x="9059863" y="2557463"/>
          <p14:tracePt t="47453" x="9150350" y="2557463"/>
          <p14:tracePt t="47459" x="9215438" y="2528888"/>
          <p14:tracePt t="47468" x="9288463" y="2528888"/>
          <p14:tracePt t="47481" x="9361488" y="2528888"/>
          <p14:tracePt t="47486" x="9434513" y="2528888"/>
          <p14:tracePt t="47492" x="9478963" y="2520950"/>
          <p14:tracePt t="47503" x="9498013" y="2520950"/>
          <p14:tracePt t="47507" x="9515475" y="2501900"/>
          <p14:tracePt t="47517" x="9525000" y="2501900"/>
          <p14:tracePt t="47772" x="9488488" y="2501900"/>
          <p14:tracePt t="47780" x="9434513" y="2501900"/>
          <p14:tracePt t="47788" x="9369425" y="2520950"/>
          <p14:tracePt t="47799" x="9296400" y="2538413"/>
          <p14:tracePt t="47804" x="9205913" y="2538413"/>
          <p14:tracePt t="47815" x="9113838" y="2538413"/>
          <p14:tracePt t="47820" x="9013825" y="2538413"/>
          <p14:tracePt t="47831" x="8621713" y="2574925"/>
          <p14:tracePt t="47836" x="8475663" y="2593975"/>
          <p14:tracePt t="47844" x="8366125" y="2593975"/>
          <p14:tracePt t="47851" x="8220075" y="2620963"/>
          <p14:tracePt t="47860" x="8091488" y="2638425"/>
          <p14:tracePt t="47869" x="7954963" y="2667000"/>
          <p14:tracePt t="47875" x="7845425" y="2667000"/>
          <p14:tracePt t="47883" x="7699375" y="2674938"/>
          <p14:tracePt t="47892" x="7589838" y="2674938"/>
          <p14:tracePt t="47900" x="7461250" y="2674938"/>
          <p14:tracePt t="47908" x="7334250" y="2711450"/>
          <p14:tracePt t="47918" x="7242175" y="2720975"/>
          <p14:tracePt t="47924" x="7123113" y="2747963"/>
          <p14:tracePt t="47933" x="7032625" y="2747963"/>
          <p14:tracePt t="47940" x="6959600" y="2767013"/>
          <p14:tracePt t="47953" x="6877050" y="2784475"/>
          <p14:tracePt t="47955" x="6804025" y="2803525"/>
          <p14:tracePt t="47965" x="6757988" y="2820988"/>
          <p14:tracePt t="47972" x="6694488" y="2840038"/>
          <p14:tracePt t="47981" x="6602413" y="2867025"/>
          <p14:tracePt t="47988" x="6438900" y="2876550"/>
          <p14:tracePt t="47998" x="6329363" y="2876550"/>
          <p14:tracePt t="48004" x="6173788" y="2913063"/>
          <p14:tracePt t="48015" x="6008688" y="2922588"/>
          <p14:tracePt t="48020" x="5862638" y="2922588"/>
          <p14:tracePt t="48031" x="5699125" y="2922588"/>
          <p14:tracePt t="48035" x="5524500" y="2922588"/>
          <p14:tracePt t="48044" x="5378450" y="2922588"/>
          <p14:tracePt t="48051" x="5195888" y="2922588"/>
          <p14:tracePt t="48060" x="5032375" y="2922588"/>
          <p14:tracePt t="48068" x="4886325" y="2922588"/>
          <p14:tracePt t="48076" x="4776788" y="2922588"/>
          <p14:tracePt t="48084" x="4684713" y="2922588"/>
          <p14:tracePt t="48092" x="4602163" y="2949575"/>
          <p14:tracePt t="48101" x="4575175" y="2949575"/>
          <p14:tracePt t="48108" x="4548188" y="2959100"/>
          <p14:tracePt t="48117" x="4521200" y="2959100"/>
          <p14:tracePt t="48124" x="4502150" y="2968625"/>
          <p14:tracePt t="48134" x="4475163" y="2976563"/>
          <p14:tracePt t="48139" x="4465638" y="2976563"/>
          <p14:tracePt t="48150" x="4448175" y="2976563"/>
          <p14:tracePt t="48156" x="4402138" y="2976563"/>
          <p14:tracePt t="48165" x="4365625" y="2976563"/>
          <p14:tracePt t="48172" x="4319588" y="2976563"/>
          <p14:tracePt t="48181" x="4265613" y="2976563"/>
          <p14:tracePt t="48188" x="4210050" y="2976563"/>
          <p14:tracePt t="48200" x="4156075" y="2976563"/>
          <p14:tracePt t="48203" x="4083050" y="2976563"/>
          <p14:tracePt t="48214" x="4044950" y="2976563"/>
          <p14:tracePt t="48219" x="3990975" y="2976563"/>
          <p14:tracePt t="48231" x="3971925" y="2968625"/>
          <p14:tracePt t="48235" x="3963988" y="2959100"/>
          <p14:tracePt t="48244" x="3954463" y="2949575"/>
          <p14:tracePt t="48324" x="3954463" y="2940050"/>
          <p14:tracePt t="48404" x="3954463" y="2930525"/>
          <p14:tracePt t="48420" x="3954463" y="2922588"/>
          <p14:tracePt t="48435" x="3954463" y="2913063"/>
          <p14:tracePt t="48452" x="3954463" y="2903538"/>
          <p14:tracePt t="48460" x="3935413" y="2886075"/>
          <p14:tracePt t="48468" x="3927475" y="2876550"/>
          <p14:tracePt t="48476" x="3917950" y="2867025"/>
          <p14:tracePt t="48484" x="3908425" y="2857500"/>
          <p14:tracePt t="48501" x="3890963" y="2857500"/>
          <p14:tracePt t="48507" x="3881438" y="2857500"/>
          <p14:tracePt t="48516" x="3881438" y="2849563"/>
          <p14:tracePt t="48524" x="3862388" y="2840038"/>
          <p14:tracePt t="48540" x="3854450" y="2830513"/>
          <p14:tracePt t="48548" x="3844925" y="2820988"/>
          <p14:tracePt t="48557" x="3835400" y="2813050"/>
          <p14:tracePt t="48565" x="3808413" y="2813050"/>
          <p14:tracePt t="48572" x="3789363" y="2813050"/>
          <p14:tracePt t="48582" x="3762375" y="2794000"/>
          <p14:tracePt t="48588" x="3752850" y="2784475"/>
          <p14:tracePt t="48604" x="3735388" y="2784475"/>
          <p14:tracePt t="48617" x="3725863" y="2784475"/>
          <p14:tracePt t="48668" x="3716338" y="2784475"/>
          <p14:tracePt t="48684" x="3708400" y="2784475"/>
          <p14:tracePt t="48724" x="3698875" y="2784475"/>
          <p14:tracePt t="48733" x="3689350" y="2784475"/>
          <p14:tracePt t="48756" x="3679825" y="2784475"/>
          <p14:tracePt t="48772" x="3662363" y="2784475"/>
          <p14:tracePt t="48788" x="3652838" y="2784475"/>
          <p14:tracePt t="48804" x="3643313" y="2784475"/>
          <p14:tracePt t="48814" x="3606800" y="2784475"/>
          <p14:tracePt t="48820" x="3570288" y="2784475"/>
          <p14:tracePt t="48831" x="3543300" y="2784475"/>
          <p14:tracePt t="48835" x="3516313" y="2784475"/>
          <p14:tracePt t="48847" x="3479800" y="2784475"/>
          <p14:tracePt t="48852" x="3452813" y="2784475"/>
          <p14:tracePt t="48860" x="3416300" y="2776538"/>
          <p14:tracePt t="48876" x="3406775" y="2767013"/>
          <p14:tracePt t="48884" x="3397250" y="2767013"/>
          <p14:tracePt t="48934" x="3379788" y="2767013"/>
          <p14:tracePt t="49365" x="3370263" y="2767013"/>
          <p14:tracePt t="49372" x="3351213" y="2767013"/>
          <p14:tracePt t="49388" x="3333750" y="2767013"/>
          <p14:tracePt t="49420" x="3324225" y="2767013"/>
          <p14:tracePt t="49436" x="3314700" y="2757488"/>
          <p14:tracePt t="49446" x="3306763" y="2757488"/>
          <p14:tracePt t="49453" x="3297238" y="2747963"/>
          <p14:tracePt t="49508" x="3287713" y="2747963"/>
          <p14:tracePt t="49516" x="3287713" y="2740025"/>
          <p14:tracePt t="49540" x="3278188" y="2740025"/>
          <p14:tracePt t="49556" x="3260725" y="2740025"/>
          <p14:tracePt t="50804" x="3287713" y="2740025"/>
          <p14:tracePt t="50814" x="3314700" y="2740025"/>
          <p14:tracePt t="50820" x="3343275" y="2711450"/>
          <p14:tracePt t="50830" x="3387725" y="2711450"/>
          <p14:tracePt t="50836" x="3416300" y="2711450"/>
          <p14:tracePt t="50845" x="3470275" y="2711450"/>
          <p14:tracePt t="50851" x="3506788" y="2711450"/>
          <p14:tracePt t="50860" x="3543300" y="2711450"/>
          <p14:tracePt t="50868" x="3579813" y="2711450"/>
          <p14:tracePt t="50876" x="3598863" y="2711450"/>
          <p14:tracePt t="50884" x="3616325" y="2711450"/>
          <p14:tracePt t="50892" x="3625850" y="2711450"/>
          <p14:tracePt t="50916" x="3643313" y="2711450"/>
          <p14:tracePt t="50941" x="3671888" y="2711450"/>
          <p14:tracePt t="50948" x="3689350" y="2703513"/>
          <p14:tracePt t="50956" x="3725863" y="2703513"/>
          <p14:tracePt t="50966" x="3752850" y="2703513"/>
          <p14:tracePt t="50972" x="3781425" y="2703513"/>
          <p14:tracePt t="50982" x="3835400" y="2684463"/>
          <p14:tracePt t="50988" x="3854450" y="2684463"/>
          <p14:tracePt t="50999" x="3881438" y="2684463"/>
          <p14:tracePt t="51004" x="3917950" y="2684463"/>
          <p14:tracePt t="51016" x="3935413" y="2684463"/>
          <p14:tracePt t="51020" x="3954463" y="2674938"/>
          <p14:tracePt t="51038" x="3963988" y="2674938"/>
          <p14:tracePt t="51044" x="3971925" y="2674938"/>
          <p14:tracePt t="51052" x="3990975" y="2674938"/>
          <p14:tracePt t="51059" x="4017963" y="2657475"/>
          <p14:tracePt t="51068" x="4027488" y="2657475"/>
          <p14:tracePt t="51076" x="4044950" y="2657475"/>
          <p14:tracePt t="51085" x="4073525" y="2657475"/>
          <p14:tracePt t="51092" x="4090988" y="2657475"/>
          <p14:tracePt t="51100" x="4100513" y="2657475"/>
          <p14:tracePt t="51108" x="4119563" y="2657475"/>
          <p14:tracePt t="51116" x="4137025" y="2647950"/>
          <p14:tracePt t="51124" x="4164013" y="2647950"/>
          <p14:tracePt t="51133" x="4192588" y="2647950"/>
          <p14:tracePt t="51140" x="4246563" y="2647950"/>
          <p14:tracePt t="51150" x="4302125" y="2647950"/>
          <p14:tracePt t="51156" x="4365625" y="2647950"/>
          <p14:tracePt t="51165" x="4438650" y="2647950"/>
          <p14:tracePt t="51172" x="4511675" y="2647950"/>
          <p14:tracePt t="51181" x="4584700" y="2647950"/>
          <p14:tracePt t="51188" x="4638675" y="2647950"/>
          <p14:tracePt t="51199" x="4684713" y="2647950"/>
          <p14:tracePt t="51203" x="4740275" y="2647950"/>
          <p14:tracePt t="51215" x="4767263" y="2647950"/>
          <p14:tracePt t="51219" x="4794250" y="2647950"/>
          <p14:tracePt t="51230" x="4821238" y="2647950"/>
          <p14:tracePt t="51235" x="4857750" y="2647950"/>
          <p14:tracePt t="51244" x="4867275" y="2647950"/>
          <p14:tracePt t="51252" x="4876800" y="2647950"/>
          <p14:tracePt t="51260" x="4886325" y="2638425"/>
          <p14:tracePt t="51268" x="4895850" y="2630488"/>
          <p14:tracePt t="51276" x="4903788" y="2630488"/>
          <p14:tracePt t="51292" x="4922838" y="2630488"/>
          <p14:tracePt t="51308" x="4932363" y="2630488"/>
          <p14:tracePt t="51324" x="4940300" y="2630488"/>
          <p14:tracePt t="51333" x="4949825" y="2630488"/>
          <p14:tracePt t="51340" x="4976813" y="2630488"/>
          <p14:tracePt t="51350" x="4995863" y="2630488"/>
          <p14:tracePt t="51356" x="5022850" y="2630488"/>
          <p14:tracePt t="51365" x="5049838" y="2630488"/>
          <p14:tracePt t="51372" x="5086350" y="2630488"/>
          <p14:tracePt t="51382" x="5122863" y="2630488"/>
          <p14:tracePt t="51388" x="5151438" y="2630488"/>
          <p14:tracePt t="51398" x="5205413" y="2630488"/>
          <p14:tracePt t="51404" x="5260975" y="2630488"/>
          <p14:tracePt t="51416" x="5324475" y="2630488"/>
          <p14:tracePt t="51420" x="5360988" y="2630488"/>
          <p14:tracePt t="51431" x="5407025" y="2630488"/>
          <p14:tracePt t="51435" x="5443538" y="2630488"/>
          <p14:tracePt t="51446" x="5470525" y="2630488"/>
          <p14:tracePt t="51451" x="5487988" y="2630488"/>
          <p14:tracePt t="51484" x="5497513" y="2630488"/>
          <p14:tracePt t="51580" x="5524500" y="2630488"/>
          <p14:tracePt t="51588" x="5553075" y="2630488"/>
          <p14:tracePt t="51599" x="5580063" y="2630488"/>
          <p14:tracePt t="51604" x="5597525" y="2630488"/>
          <p14:tracePt t="51614" x="5607050" y="2630488"/>
          <p14:tracePt t="51620" x="5626100" y="2630488"/>
          <p14:tracePt t="54788" x="5643563" y="2630488"/>
          <p14:tracePt t="54797" x="5680075" y="2630488"/>
          <p14:tracePt t="54804" x="5753100" y="2630488"/>
          <p14:tracePt t="54816" x="5826125" y="2630488"/>
          <p14:tracePt t="54820" x="5899150" y="2630488"/>
          <p14:tracePt t="54830" x="5991225" y="2630488"/>
          <p14:tracePt t="54835" x="6081713" y="2630488"/>
          <p14:tracePt t="54844" x="6667500" y="2638425"/>
          <p14:tracePt t="54852" x="6813550" y="2638425"/>
          <p14:tracePt t="54860" x="6977063" y="2638425"/>
          <p14:tracePt t="54868" x="7069138" y="2667000"/>
          <p14:tracePt t="54876" x="7196138" y="2667000"/>
          <p14:tracePt t="54884" x="7269163" y="2667000"/>
          <p14:tracePt t="54892" x="7305675" y="2667000"/>
          <p14:tracePt t="54901" x="7334250" y="2667000"/>
          <p14:tracePt t="54907" x="7361238" y="2667000"/>
          <p14:tracePt t="54916" x="7378700" y="2667000"/>
          <p14:tracePt t="54924" x="7407275" y="2667000"/>
          <p14:tracePt t="54932" x="7424738" y="2667000"/>
          <p14:tracePt t="54939" x="7461250" y="2667000"/>
          <p14:tracePt t="54949" x="7516813" y="2667000"/>
          <p14:tracePt t="54965" x="7670800" y="2667000"/>
          <p14:tracePt t="54972" x="7762875" y="2667000"/>
          <p14:tracePt t="54983" x="7835900" y="2667000"/>
          <p14:tracePt t="54989" x="7908925" y="2667000"/>
          <p14:tracePt t="54998" x="7962900" y="2667000"/>
          <p14:tracePt t="55004" x="8018463" y="2667000"/>
          <p14:tracePt t="55015" x="8054975" y="2667000"/>
          <p14:tracePt t="55020" x="8081963" y="2667000"/>
          <p14:tracePt t="55030" x="8108950" y="2667000"/>
          <p14:tracePt t="55035" x="8137525" y="2667000"/>
          <p14:tracePt t="55892" x="8147050" y="2674938"/>
          <p14:tracePt t="56052" x="8183563" y="2674938"/>
          <p14:tracePt t="56060" x="8228013" y="2674938"/>
          <p14:tracePt t="56068" x="8310563" y="2674938"/>
          <p14:tracePt t="56075" x="8402638" y="2674938"/>
          <p14:tracePt t="56084" x="8731250" y="2674938"/>
          <p14:tracePt t="56093" x="8996363" y="2674938"/>
          <p14:tracePt t="56099" x="9178925" y="2674938"/>
          <p14:tracePt t="56108" x="9398000" y="2674938"/>
          <p14:tracePt t="56116" x="9598025" y="2674938"/>
          <p14:tracePt t="56124" x="9790113" y="2674938"/>
          <p14:tracePt t="56133" x="9991725" y="2674938"/>
          <p14:tracePt t="56140" x="10137775" y="2674938"/>
          <p14:tracePt t="56149" x="10247313" y="2674938"/>
          <p14:tracePt t="56156" x="10320338" y="2674938"/>
          <p14:tracePt t="56165" x="10356850" y="2674938"/>
          <p14:tracePt t="56252" x="10374313" y="2674938"/>
          <p14:tracePt t="56268" x="10383838" y="2674938"/>
          <p14:tracePt t="56300" x="10410825" y="2674938"/>
          <p14:tracePt t="56308" x="10429875" y="2674938"/>
          <p14:tracePt t="56316" x="10437813" y="2674938"/>
          <p14:tracePt t="56323" x="10466388" y="2674938"/>
          <p14:tracePt t="56332" x="10483850" y="2674938"/>
          <p14:tracePt t="56349" x="10502900" y="2674938"/>
          <p14:tracePt t="56356" x="10529888" y="2674938"/>
          <p14:tracePt t="56366" x="10566400" y="2674938"/>
          <p14:tracePt t="56372" x="10585450" y="2674938"/>
          <p14:tracePt t="56382" x="10621963" y="2674938"/>
          <p14:tracePt t="56388" x="10666413" y="2674938"/>
          <p14:tracePt t="56400" x="10702925" y="2674938"/>
          <p14:tracePt t="56403" x="10721975" y="2674938"/>
          <p14:tracePt t="56414" x="10748963" y="2674938"/>
          <p14:tracePt t="57100" x="10629900" y="2674938"/>
          <p14:tracePt t="57107" x="10429875" y="2674938"/>
          <p14:tracePt t="57115" x="10191750" y="2720975"/>
          <p14:tracePt t="57122" x="9817100" y="2720975"/>
          <p14:tracePt t="57131" x="9332913" y="2720975"/>
          <p14:tracePt t="57139" x="8848725" y="2720975"/>
          <p14:tracePt t="57148" x="8329613" y="2720975"/>
          <p14:tracePt t="57155" x="7881938" y="2720975"/>
          <p14:tracePt t="57164" x="7388225" y="2740025"/>
          <p14:tracePt t="57171" x="7004050" y="2784475"/>
          <p14:tracePt t="57180" x="6611938" y="2849563"/>
          <p14:tracePt t="57187" x="6210300" y="2922588"/>
          <p14:tracePt t="57197" x="5908675" y="2940050"/>
          <p14:tracePt t="57203" x="5543550" y="3005138"/>
          <p14:tracePt t="57213" x="5151438" y="3068638"/>
          <p14:tracePt t="57219" x="4903788" y="3105150"/>
          <p14:tracePt t="57227" x="4602163" y="3178175"/>
          <p14:tracePt t="57236" x="4375150" y="3268663"/>
          <p14:tracePt t="57243" x="4037013" y="3351213"/>
          <p14:tracePt t="57253" x="3789363" y="3387725"/>
          <p14:tracePt t="57260" x="3543300" y="3443288"/>
          <p14:tracePt t="57267" x="3343275" y="3460750"/>
          <p14:tracePt t="57275" x="3132138" y="3487738"/>
          <p14:tracePt t="57285" x="2968625" y="3487738"/>
          <p14:tracePt t="57290" x="2840038" y="3487738"/>
          <p14:tracePt t="57298" x="2767013" y="3487738"/>
          <p14:tracePt t="57307" x="2693988" y="3487738"/>
          <p14:tracePt t="57314" x="2667000" y="3487738"/>
          <p14:tracePt t="57323" x="2647950" y="3487738"/>
          <p14:tracePt t="57331" x="2640013" y="3479800"/>
          <p14:tracePt t="57372" x="2630488" y="3451225"/>
          <p14:tracePt t="57382" x="2574925" y="3414713"/>
          <p14:tracePt t="57389" x="2493963" y="3397250"/>
          <p14:tracePt t="57400" x="2411413" y="3370263"/>
          <p14:tracePt t="57403" x="2338388" y="3360738"/>
          <p14:tracePt t="57414" x="2309813" y="3341688"/>
          <p14:tracePt t="57420" x="2273300" y="3341688"/>
          <p14:tracePt t="57432" x="2265363" y="3341688"/>
          <p14:tracePt t="57484" x="2255838" y="3333750"/>
          <p14:tracePt t="57508" x="2246313" y="3324225"/>
          <p14:tracePt t="57516" x="2246313" y="3314700"/>
          <p14:tracePt t="57535" x="2246313" y="3297238"/>
          <p14:tracePt t="57556" x="2246313" y="3278188"/>
          <p14:tracePt t="57582" x="2246313" y="3268663"/>
          <p14:tracePt t="57600" x="2246313" y="3251200"/>
          <p14:tracePt t="58420" x="2246313" y="3241675"/>
          <p14:tracePt t="58431" x="2246313" y="3214688"/>
          <p14:tracePt t="58436" x="2246313" y="3187700"/>
          <p14:tracePt t="58444" x="2265363" y="3159125"/>
          <p14:tracePt t="58452" x="2273300" y="3151188"/>
          <p14:tracePt t="58462" x="2301875" y="3122613"/>
          <p14:tracePt t="58468" x="2319338" y="3105150"/>
          <p14:tracePt t="58476" x="2365375" y="3078163"/>
          <p14:tracePt t="58485" x="2374900" y="3068638"/>
          <p14:tracePt t="58492" x="2382838" y="3068638"/>
          <p14:tracePt t="58499" x="2401888" y="3049588"/>
          <p14:tracePt t="58507" x="2401888" y="3041650"/>
          <p14:tracePt t="58539" x="2411413" y="3032125"/>
          <p14:tracePt t="58588" x="2411413" y="3022600"/>
          <p14:tracePt t="58596" x="2411413" y="3005138"/>
          <p14:tracePt t="58692" x="2411413" y="2995613"/>
          <p14:tracePt t="58708" x="2411413" y="2976563"/>
          <p14:tracePt t="58723" x="2411413" y="2940050"/>
          <p14:tracePt t="58733" x="2411413" y="2903538"/>
          <p14:tracePt t="58739" x="2382838" y="2867025"/>
          <p14:tracePt t="58748" x="2365375" y="2849563"/>
          <p14:tracePt t="58755" x="2328863" y="2820988"/>
          <p14:tracePt t="58764" x="2301875" y="2784475"/>
          <p14:tracePt t="58771" x="2265363" y="2757488"/>
          <p14:tracePt t="58779" x="2255838" y="2740025"/>
          <p14:tracePt t="58787" x="2236788" y="2730500"/>
          <p14:tracePt t="58876" x="2228850" y="2720975"/>
          <p14:tracePt t="66156" x="2246313" y="2720975"/>
          <p14:tracePt t="66165" x="2273300" y="2720975"/>
          <p14:tracePt t="66172" x="2328863" y="2720975"/>
          <p14:tracePt t="66182" x="2382838" y="2720975"/>
          <p14:tracePt t="66187" x="2465388" y="2720975"/>
          <p14:tracePt t="66199" x="2501900" y="2720975"/>
          <p14:tracePt t="66204" x="2557463" y="2720975"/>
          <p14:tracePt t="66215" x="2603500" y="2720975"/>
          <p14:tracePt t="66220" x="2657475" y="2720975"/>
          <p14:tracePt t="66231" x="2749550" y="2720975"/>
          <p14:tracePt t="66237" x="2840038" y="2720975"/>
          <p14:tracePt t="66244" x="3232150" y="2747963"/>
          <p14:tracePt t="66252" x="3433763" y="2747963"/>
          <p14:tracePt t="66260" x="3652838" y="2747963"/>
          <p14:tracePt t="66267" x="3917950" y="2747963"/>
          <p14:tracePt t="66276" x="4146550" y="2767013"/>
          <p14:tracePt t="66284" x="4346575" y="2767013"/>
          <p14:tracePt t="66292" x="4511675" y="2767013"/>
          <p14:tracePt t="66302" x="4675188" y="2767013"/>
          <p14:tracePt t="66308" x="4821238" y="2767013"/>
          <p14:tracePt t="66317" x="4913313" y="2767013"/>
          <p14:tracePt t="66323" x="4986338" y="2767013"/>
          <p14:tracePt t="66332" x="5005388" y="2767013"/>
          <p14:tracePt t="66339" x="5032375" y="2767013"/>
          <p14:tracePt t="66349" x="5059363" y="2767013"/>
          <p14:tracePt t="66355" x="5078413" y="2767013"/>
          <p14:tracePt t="66365" x="5114925" y="2767013"/>
          <p14:tracePt t="66371" x="5168900" y="2767013"/>
          <p14:tracePt t="66380" x="5205413" y="2767013"/>
          <p14:tracePt t="66387" x="5287963" y="2767013"/>
          <p14:tracePt t="66398" x="5387975" y="2767013"/>
          <p14:tracePt t="66403" x="5480050" y="2767013"/>
          <p14:tracePt t="66415" x="5835650" y="2767013"/>
          <p14:tracePt t="66419" x="6000750" y="2767013"/>
          <p14:tracePt t="66429" x="6127750" y="2767013"/>
          <p14:tracePt t="66435" x="6337300" y="2803525"/>
          <p14:tracePt t="66443" x="6483350" y="2803525"/>
          <p14:tracePt t="66453" x="6611938" y="2820988"/>
          <p14:tracePt t="66459" x="6721475" y="2849563"/>
          <p14:tracePt t="66467" x="6840538" y="2857500"/>
          <p14:tracePt t="66476" x="6894513" y="2857500"/>
          <p14:tracePt t="66486" x="6986588" y="2857500"/>
          <p14:tracePt t="66491" x="7059613" y="2857500"/>
          <p14:tracePt t="66500" x="7169150" y="2857500"/>
          <p14:tracePt t="66507" x="7259638" y="2857500"/>
          <p14:tracePt t="66517" x="7370763" y="2857500"/>
          <p14:tracePt t="66524" x="7516813" y="2857500"/>
          <p14:tracePt t="66533" x="7680325" y="2857500"/>
          <p14:tracePt t="66540" x="7862888" y="2857500"/>
          <p14:tracePt t="66549" x="8045450" y="2857500"/>
          <p14:tracePt t="66556" x="8191500" y="2857500"/>
          <p14:tracePt t="66567" x="8337550" y="2857500"/>
          <p14:tracePt t="66571" x="8447088" y="2857500"/>
          <p14:tracePt t="66586" x="8556625" y="2857500"/>
          <p14:tracePt t="66589" x="8629650" y="2857500"/>
          <p14:tracePt t="66600" x="8658225" y="2857500"/>
          <p14:tracePt t="66604" x="8666163" y="2857500"/>
          <p14:tracePt t="66615" x="8685213" y="2857500"/>
          <p14:tracePt t="66631" x="8702675" y="2857500"/>
          <p14:tracePt t="66636" x="8712200" y="2857500"/>
          <p14:tracePt t="66651" x="8739188" y="2857500"/>
          <p14:tracePt t="66660" x="8748713" y="2857500"/>
          <p14:tracePt t="66667" x="8758238" y="2849563"/>
          <p14:tracePt t="66676" x="8767763" y="2849563"/>
          <p14:tracePt t="66692" x="8775700" y="2849563"/>
          <p14:tracePt t="66701" x="8785225" y="2849563"/>
          <p14:tracePt t="66708" x="8794750" y="2849563"/>
          <p14:tracePt t="66716" x="8804275" y="2849563"/>
          <p14:tracePt t="66724" x="8831263" y="2830513"/>
          <p14:tracePt t="66740" x="8848725" y="2830513"/>
          <p14:tracePt t="66749" x="8867775" y="2830513"/>
          <p14:tracePt t="66756" x="8885238" y="2830513"/>
          <p14:tracePt t="66766" x="8913813" y="2830513"/>
          <p14:tracePt t="66772" x="8921750" y="2830513"/>
          <p14:tracePt t="66783" x="8950325" y="2830513"/>
          <p14:tracePt t="66787" x="8967788" y="2803525"/>
          <p14:tracePt t="66801" x="8996363" y="2794000"/>
          <p14:tracePt t="66804" x="9013825" y="2794000"/>
          <p14:tracePt t="66816" x="9032875" y="2794000"/>
          <p14:tracePt t="66819" x="9059863" y="2794000"/>
          <p14:tracePt t="66831" x="9086850" y="2794000"/>
          <p14:tracePt t="66835" x="9132888" y="2794000"/>
          <p14:tracePt t="66844" x="9169400" y="2794000"/>
          <p14:tracePt t="66851" x="9215438" y="2794000"/>
          <p14:tracePt t="66861" x="9232900" y="2794000"/>
          <p14:tracePt t="66868" x="9251950" y="2794000"/>
          <p14:tracePt t="66876" x="9269413" y="2794000"/>
          <p14:tracePt t="66884" x="9296400" y="2794000"/>
          <p14:tracePt t="66892" x="9315450" y="2794000"/>
          <p14:tracePt t="66901" x="9342438" y="2794000"/>
          <p14:tracePt t="66908" x="9351963" y="2794000"/>
          <p14:tracePt t="66916" x="9378950" y="2794000"/>
          <p14:tracePt t="66924" x="9398000" y="2794000"/>
          <p14:tracePt t="66933" x="9451975" y="2776538"/>
          <p14:tracePt t="66940" x="9461500" y="2776538"/>
          <p14:tracePt t="66948" x="9498013" y="2767013"/>
          <p14:tracePt t="66956" x="9515475" y="2767013"/>
          <p14:tracePt t="66965" x="9525000" y="2767013"/>
          <p14:tracePt t="66972" x="9534525" y="2747963"/>
          <p14:tracePt t="66983" x="9544050" y="2747963"/>
          <p14:tracePt t="67000" x="9561513" y="2740025"/>
          <p14:tracePt t="67004" x="9571038" y="2740025"/>
          <p14:tracePt t="67016" x="9580563" y="2730500"/>
          <p14:tracePt t="67020" x="9588500" y="2720975"/>
          <p14:tracePt t="67692" x="9580563" y="2720975"/>
          <p14:tracePt t="67700" x="9551988" y="2720975"/>
          <p14:tracePt t="67708" x="9534525" y="2720975"/>
          <p14:tracePt t="67717" x="9507538" y="2720975"/>
          <p14:tracePt t="67723" x="9498013" y="2720975"/>
          <p14:tracePt t="67733" x="9478963" y="2720975"/>
          <p14:tracePt t="67740" x="9471025" y="2720975"/>
          <p14:tracePt t="67750" x="9461500" y="2720975"/>
          <p14:tracePt t="67755" x="9451975" y="2720975"/>
          <p14:tracePt t="67765" x="9434513" y="2720975"/>
          <p14:tracePt t="67772" x="9415463" y="2720975"/>
          <p14:tracePt t="67783" x="9378950" y="2720975"/>
          <p14:tracePt t="67788" x="9342438" y="2720975"/>
          <p14:tracePt t="67800" x="9305925" y="2720975"/>
          <p14:tracePt t="67804" x="9223375" y="2720975"/>
          <p14:tracePt t="67814" x="9123363" y="2730500"/>
          <p14:tracePt t="67819" x="9013825" y="2730500"/>
          <p14:tracePt t="67831" x="8904288" y="2757488"/>
          <p14:tracePt t="67835" x="8758238" y="2757488"/>
          <p14:tracePt t="67844" x="8612188" y="2757488"/>
          <p14:tracePt t="67852" x="8447088" y="2757488"/>
          <p14:tracePt t="67860" x="8283575" y="2757488"/>
          <p14:tracePt t="67868" x="8101013" y="2757488"/>
          <p14:tracePt t="67876" x="7926388" y="2757488"/>
          <p14:tracePt t="67884" x="7726363" y="2757488"/>
          <p14:tracePt t="67892" x="7524750" y="2757488"/>
          <p14:tracePt t="67901" x="7342188" y="2757488"/>
          <p14:tracePt t="67908" x="7159625" y="2757488"/>
          <p14:tracePt t="67917" x="7013575" y="2757488"/>
          <p14:tracePt t="67924" x="6867525" y="2757488"/>
          <p14:tracePt t="67933" x="6740525" y="2757488"/>
          <p14:tracePt t="67940" x="6602413" y="2757488"/>
          <p14:tracePt t="67949" x="6438900" y="2757488"/>
          <p14:tracePt t="67968" x="6064250" y="2820988"/>
          <p14:tracePt t="67972" x="5808663" y="2867025"/>
          <p14:tracePt t="67982" x="5507038" y="2867025"/>
          <p14:tracePt t="67989" x="5187950" y="2913063"/>
          <p14:tracePt t="67998" x="4830763" y="2976563"/>
          <p14:tracePt t="68004" x="4557713" y="2995613"/>
          <p14:tracePt t="68015" x="4273550" y="3032125"/>
          <p14:tracePt t="68019" x="3981450" y="3086100"/>
          <p14:tracePt t="68029" x="3762375" y="3086100"/>
          <p14:tracePt t="68036" x="3579813" y="3105150"/>
          <p14:tracePt t="68044" x="3433763" y="3105150"/>
          <p14:tracePt t="68052" x="3287713" y="3105150"/>
          <p14:tracePt t="68060" x="3159125" y="3105150"/>
          <p14:tracePt t="68067" x="3013075" y="3105150"/>
          <p14:tracePt t="68075" x="2922588" y="3105150"/>
          <p14:tracePt t="68085" x="2813050" y="3105150"/>
          <p14:tracePt t="68092" x="2767013" y="3105150"/>
          <p14:tracePt t="68100" x="2713038" y="3105150"/>
          <p14:tracePt t="68107" x="2703513" y="3105150"/>
          <p14:tracePt t="68117" x="2693988" y="3105150"/>
          <p14:tracePt t="68500" x="2684463" y="3105150"/>
          <p14:tracePt t="68652" x="2703513" y="3105150"/>
          <p14:tracePt t="68660" x="2730500" y="3095625"/>
          <p14:tracePt t="68668" x="2803525" y="3095625"/>
          <p14:tracePt t="68676" x="2895600" y="3068638"/>
          <p14:tracePt t="68684" x="2986088" y="3068638"/>
          <p14:tracePt t="68692" x="3078163" y="3068638"/>
          <p14:tracePt t="68701" x="3570288" y="3068638"/>
          <p14:tracePt t="68708" x="3735388" y="3068638"/>
          <p14:tracePt t="68716" x="3898900" y="3068638"/>
          <p14:tracePt t="68724" x="4027488" y="3068638"/>
          <p14:tracePt t="68733" x="4100513" y="3068638"/>
          <p14:tracePt t="68740" x="4137025" y="3068638"/>
          <p14:tracePt t="70572" x="4156075" y="3059113"/>
          <p14:tracePt t="70582" x="4173538" y="3059113"/>
          <p14:tracePt t="70588" x="4200525" y="3059113"/>
          <p14:tracePt t="70598" x="4237038" y="3041650"/>
          <p14:tracePt t="70603" x="4256088" y="3032125"/>
          <p14:tracePt t="70618" x="4292600" y="3032125"/>
          <p14:tracePt t="70623" x="4346575" y="3032125"/>
          <p14:tracePt t="70632" x="4402138" y="3022600"/>
          <p14:tracePt t="70635" x="4492625" y="3022600"/>
          <p14:tracePt t="70644" x="4584700" y="3022600"/>
          <p14:tracePt t="70651" x="4675188" y="3022600"/>
          <p14:tracePt t="70660" x="4767263" y="3022600"/>
          <p14:tracePt t="70668" x="5132388" y="3022600"/>
          <p14:tracePt t="70676" x="5260975" y="3022600"/>
          <p14:tracePt t="70684" x="5297488" y="3022600"/>
          <p14:tracePt t="70692" x="5324475" y="3022600"/>
          <p14:tracePt t="70700" x="5341938" y="3022600"/>
          <p14:tracePt t="71859" x="5341938" y="3013075"/>
          <p14:tracePt t="71878" x="5351463" y="3005138"/>
          <p14:tracePt t="71884" x="5360988" y="3005138"/>
          <p14:tracePt t="71901" x="5378450" y="2986088"/>
          <p14:tracePt t="71908" x="5387975" y="2986088"/>
          <p14:tracePt t="71917" x="5397500" y="2976563"/>
          <p14:tracePt t="73181" x="5341938" y="2986088"/>
          <p14:tracePt t="73188" x="5278438" y="3022600"/>
          <p14:tracePt t="73199" x="5178425" y="3049588"/>
          <p14:tracePt t="73204" x="5068888" y="3095625"/>
          <p14:tracePt t="73214" x="4913313" y="3114675"/>
          <p14:tracePt t="73220" x="4784725" y="3151188"/>
          <p14:tracePt t="73231" x="4638675" y="3168650"/>
          <p14:tracePt t="73235" x="4511675" y="3195638"/>
          <p14:tracePt t="73243" x="4392613" y="3241675"/>
          <p14:tracePt t="73253" x="4265613" y="3268663"/>
          <p14:tracePt t="73260" x="4183063" y="3314700"/>
          <p14:tracePt t="73269" x="4100513" y="3324225"/>
          <p14:tracePt t="73276" x="4044950" y="3351213"/>
          <p14:tracePt t="73285" x="4000500" y="3351213"/>
          <p14:tracePt t="73291" x="3954463" y="3370263"/>
          <p14:tracePt t="73302" x="3890963" y="3397250"/>
          <p14:tracePt t="73308" x="3835400" y="3424238"/>
          <p14:tracePt t="73315" x="3789363" y="3433763"/>
          <p14:tracePt t="73323" x="3698875" y="3443288"/>
          <p14:tracePt t="73332" x="3616325" y="3460750"/>
          <p14:tracePt t="73339" x="3543300" y="3470275"/>
          <p14:tracePt t="73348" x="3452813" y="3479800"/>
          <p14:tracePt t="73355" x="3232150" y="3552825"/>
          <p14:tracePt t="73366" x="3095625" y="3597275"/>
          <p14:tracePt t="73371" x="3005138" y="3606800"/>
          <p14:tracePt t="73381" x="2895600" y="3652838"/>
          <p14:tracePt t="73387" x="2794000" y="3679825"/>
          <p14:tracePt t="73397" x="2713038" y="3716338"/>
          <p14:tracePt t="73403" x="2603500" y="3762375"/>
          <p14:tracePt t="73413" x="2547938" y="3798888"/>
          <p14:tracePt t="73419" x="2474913" y="3808413"/>
          <p14:tracePt t="73427" x="2447925" y="3825875"/>
          <p14:tracePt t="73435" x="2411413" y="3844925"/>
          <p14:tracePt t="73443" x="2355850" y="3871913"/>
          <p14:tracePt t="73451" x="2338388" y="3898900"/>
          <p14:tracePt t="73459" x="2292350" y="3908425"/>
          <p14:tracePt t="73467" x="2265363" y="3935413"/>
          <p14:tracePt t="73475" x="2228850" y="3954463"/>
          <p14:tracePt t="73484" x="2182813" y="3990975"/>
          <p14:tracePt t="73491" x="2163763" y="4000500"/>
          <p14:tracePt t="73499" x="2136775" y="4008438"/>
          <p14:tracePt t="73507" x="2109788" y="4037013"/>
          <p14:tracePt t="73516" x="2063750" y="4044950"/>
          <p14:tracePt t="73523" x="2036763" y="4054475"/>
          <p14:tracePt t="73533" x="1990725" y="4064000"/>
          <p14:tracePt t="73539" x="1963738" y="4081463"/>
          <p14:tracePt t="73548" x="1936750" y="4081463"/>
          <p14:tracePt t="73555" x="1900238" y="4090988"/>
          <p14:tracePt t="73565" x="1871663" y="4090988"/>
          <p14:tracePt t="73571" x="1844675" y="4117975"/>
          <p14:tracePt t="73580" x="1798638" y="4117975"/>
          <p14:tracePt t="73587" x="1762125" y="4127500"/>
          <p14:tracePt t="73599" x="1717675" y="4127500"/>
          <p14:tracePt t="73603" x="1681163" y="4127500"/>
          <p14:tracePt t="73614" x="1644650" y="4127500"/>
          <p14:tracePt t="73619" x="1616075" y="4127500"/>
          <p14:tracePt t="73628" x="1598613" y="4127500"/>
          <p14:tracePt t="73635" x="1589088" y="4127500"/>
          <p14:tracePt t="73646" x="1579563" y="4127500"/>
          <p14:tracePt t="73653" x="1570038" y="4127500"/>
          <p14:tracePt t="73667" x="1562100" y="4127500"/>
          <p14:tracePt t="73683" x="1562100" y="4110038"/>
          <p14:tracePt t="73691" x="1562100" y="4100513"/>
          <p14:tracePt t="73699" x="1552575" y="4090988"/>
          <p14:tracePt t="73707" x="1543050" y="4081463"/>
          <p14:tracePt t="73723" x="1533525" y="4064000"/>
          <p14:tracePt t="73733" x="1525588" y="4044950"/>
          <p14:tracePt t="73739" x="1516063" y="4037013"/>
          <p14:tracePt t="73748" x="1516063" y="4027488"/>
          <p14:tracePt t="73782" x="1516063" y="4008438"/>
          <p14:tracePt t="73815" x="1516063" y="4000500"/>
          <p14:tracePt t="73828" x="1516063" y="3981450"/>
          <p14:tracePt t="73845" x="1506538" y="3981450"/>
          <p14:tracePt t="73852" x="1497013" y="3971925"/>
          <p14:tracePt t="73940" x="1479550" y="3971925"/>
          <p14:tracePt t="73956" x="1470025" y="3971925"/>
          <p14:tracePt t="73965" x="1452563" y="3971925"/>
          <p14:tracePt t="74004" x="1433513" y="3971925"/>
          <p14:tracePt t="74020" x="1423988" y="3971925"/>
          <p14:tracePt t="74532" x="1443038" y="3971925"/>
          <p14:tracePt t="74539" x="1460500" y="3971925"/>
          <p14:tracePt t="74548" x="1489075" y="3971925"/>
          <p14:tracePt t="74556" x="1525588" y="3971925"/>
          <p14:tracePt t="74565" x="1562100" y="3971925"/>
          <p14:tracePt t="74572" x="1616075" y="3971925"/>
          <p14:tracePt t="74584" x="1671638" y="3971925"/>
          <p14:tracePt t="74587" x="1744663" y="3971925"/>
          <p14:tracePt t="74599" x="1798638" y="3971925"/>
          <p14:tracePt t="74604" x="1854200" y="3971925"/>
          <p14:tracePt t="74616" x="1900238" y="3971925"/>
          <p14:tracePt t="74620" x="1927225" y="3971925"/>
          <p14:tracePt t="74631" x="1954213" y="3971925"/>
          <p14:tracePt t="74636" x="1973263" y="3971925"/>
          <p14:tracePt t="74648" x="2000250" y="3971925"/>
          <p14:tracePt t="74652" x="2027238" y="3971925"/>
          <p14:tracePt t="74659" x="2082800" y="3971925"/>
          <p14:tracePt t="74667" x="2163763" y="3971925"/>
          <p14:tracePt t="74675" x="2236788" y="3971925"/>
          <p14:tracePt t="74683" x="2328863" y="3971925"/>
          <p14:tracePt t="74691" x="2419350" y="3971925"/>
          <p14:tracePt t="74699" x="2620963" y="3971925"/>
          <p14:tracePt t="74707" x="2749550" y="3971925"/>
          <p14:tracePt t="74715" x="2859088" y="3971925"/>
          <p14:tracePt t="74723" x="2949575" y="3971925"/>
          <p14:tracePt t="74732" x="3013075" y="3944938"/>
          <p14:tracePt t="74739" x="3068638" y="3944938"/>
          <p14:tracePt t="74748" x="3095625" y="3944938"/>
          <p14:tracePt t="74755" x="3122613" y="3944938"/>
          <p14:tracePt t="74763" x="3141663" y="3944938"/>
          <p14:tracePt t="74771" x="3151188" y="3944938"/>
          <p14:tracePt t="74780" x="3168650" y="3944938"/>
          <p14:tracePt t="74803" x="3178175" y="3944938"/>
          <p14:tracePt t="74814" x="3187700" y="3944938"/>
          <p14:tracePt t="74819" x="3195638" y="3935413"/>
          <p14:tracePt t="74830" x="3214688" y="3917950"/>
          <p14:tracePt t="74836" x="3260725" y="3917950"/>
          <p14:tracePt t="74843" x="3287713" y="3917950"/>
          <p14:tracePt t="74851" x="3351213" y="3917950"/>
          <p14:tracePt t="74859" x="3452813" y="3917950"/>
          <p14:tracePt t="74867" x="3543300" y="3917950"/>
          <p14:tracePt t="74875" x="3616325" y="3917950"/>
          <p14:tracePt t="74883" x="3708400" y="3917950"/>
          <p14:tracePt t="74891" x="3781425" y="3917950"/>
          <p14:tracePt t="74900" x="3854450" y="3917950"/>
          <p14:tracePt t="74907" x="3927475" y="3917950"/>
          <p14:tracePt t="74917" x="3954463" y="3917950"/>
          <p14:tracePt t="74925" x="4000500" y="3908425"/>
          <p14:tracePt t="74933" x="4008438" y="3908425"/>
          <p14:tracePt t="74940" x="4017963" y="3908425"/>
          <p14:tracePt t="74950" x="4037013" y="3908425"/>
          <p14:tracePt t="74965" x="4054475" y="3889375"/>
          <p14:tracePt t="74997" x="4064000" y="3889375"/>
          <p14:tracePt t="75014" x="4073525" y="3881438"/>
          <p14:tracePt t="75019" x="4083050" y="3881438"/>
          <p14:tracePt t="75029" x="4090988" y="3881438"/>
          <p14:tracePt t="75044" x="4110038" y="3881438"/>
          <p14:tracePt t="75051" x="4137025" y="3881438"/>
          <p14:tracePt t="75059" x="4156075" y="3862388"/>
          <p14:tracePt t="75075" x="4173538" y="3852863"/>
          <p14:tracePt t="75147" x="4192588" y="3852863"/>
          <p14:tracePt t="75156" x="4200525" y="3852863"/>
          <p14:tracePt t="75165" x="4219575" y="3852863"/>
          <p14:tracePt t="75171" x="4229100" y="3852863"/>
          <p14:tracePt t="75181" x="4246563" y="3852863"/>
          <p14:tracePt t="75198" x="4265613" y="3852863"/>
          <p14:tracePt t="75203" x="4273550" y="3852863"/>
          <p14:tracePt t="75219" x="4292600" y="3852863"/>
          <p14:tracePt t="75228" x="4310063" y="3852863"/>
          <p14:tracePt t="75235" x="4329113" y="3852863"/>
          <p14:tracePt t="75243" x="4346575" y="3852863"/>
          <p14:tracePt t="75252" x="4356100" y="3852863"/>
          <p14:tracePt t="75260" x="4365625" y="3852863"/>
          <p14:tracePt t="75267" x="4375150" y="3852863"/>
          <p14:tracePt t="75275" x="4392613" y="3852863"/>
          <p14:tracePt t="75283" x="4402138" y="3852863"/>
          <p14:tracePt t="75291" x="4419600" y="3852863"/>
          <p14:tracePt t="75301" x="4448175" y="3852863"/>
          <p14:tracePt t="75307" x="4484688" y="3852863"/>
          <p14:tracePt t="75318" x="4521200" y="3852863"/>
          <p14:tracePt t="75323" x="4548188" y="3852863"/>
          <p14:tracePt t="75333" x="4575175" y="3852863"/>
          <p14:tracePt t="75339" x="4602163" y="3852863"/>
          <p14:tracePt t="75349" x="4621213" y="3852863"/>
          <p14:tracePt t="75355" x="4648200" y="3852863"/>
          <p14:tracePt t="75365" x="4667250" y="3852863"/>
          <p14:tracePt t="75372" x="4711700" y="3852863"/>
          <p14:tracePt t="75381" x="4740275" y="3852863"/>
          <p14:tracePt t="75387" x="4776788" y="3852863"/>
          <p14:tracePt t="75398" x="4813300" y="3852863"/>
          <p14:tracePt t="75403" x="4830763" y="3852863"/>
          <p14:tracePt t="75419" x="4849813" y="3852863"/>
          <p14:tracePt t="75428" x="4876800" y="3852863"/>
          <p14:tracePt t="75435" x="4886325" y="3852863"/>
          <p14:tracePt t="75443" x="4903788" y="3852863"/>
          <p14:tracePt t="75451" x="4913313" y="3852863"/>
          <p14:tracePt t="75475" x="4922838" y="3852863"/>
          <p14:tracePt t="75484" x="4932363" y="3852863"/>
          <p14:tracePt t="75507" x="4940300" y="3852863"/>
          <p14:tracePt t="75516" x="4949825" y="3852863"/>
          <p14:tracePt t="75523" x="4959350" y="3852863"/>
          <p14:tracePt t="75536" x="4976813" y="3852863"/>
          <p14:tracePt t="75539" x="4995863" y="3852863"/>
          <p14:tracePt t="75552" x="5022850" y="3852863"/>
          <p14:tracePt t="75555" x="5068888" y="3852863"/>
          <p14:tracePt t="75565" x="5132388" y="3852863"/>
          <p14:tracePt t="75571" x="5232400" y="3852863"/>
          <p14:tracePt t="75582" x="5324475" y="3871913"/>
          <p14:tracePt t="75588" x="5414963" y="3871913"/>
          <p14:tracePt t="75599" x="5507038" y="3898900"/>
          <p14:tracePt t="75603" x="5570538" y="3898900"/>
          <p14:tracePt t="75615" x="5597525" y="3898900"/>
          <p14:tracePt t="75675" x="5607050" y="3898900"/>
          <p14:tracePt t="75884" x="5589588" y="3898900"/>
          <p14:tracePt t="75891" x="5470525" y="3852863"/>
          <p14:tracePt t="75901" x="5314950" y="3779838"/>
          <p14:tracePt t="75908" x="5187950" y="3706813"/>
          <p14:tracePt t="75916" x="4976813" y="3589338"/>
          <p14:tracePt t="75924" x="4657725" y="3414713"/>
          <p14:tracePt t="75933" x="4365625" y="3251200"/>
          <p14:tracePt t="75940" x="4037013" y="3049588"/>
          <p14:tracePt t="75952" x="3744913" y="2886075"/>
          <p14:tracePt t="75957" x="3525838" y="2757488"/>
          <p14:tracePt t="75966" x="3324225" y="2674938"/>
          <p14:tracePt t="75972" x="3141663" y="2557463"/>
          <p14:tracePt t="75982" x="2932113" y="2447925"/>
          <p14:tracePt t="75988" x="2749550" y="2355850"/>
          <p14:tracePt t="75999" x="2584450" y="2273300"/>
          <p14:tracePt t="76003" x="2447925" y="2182813"/>
          <p14:tracePt t="76014" x="2328863" y="2090738"/>
          <p14:tracePt t="76019" x="2228850" y="2009775"/>
          <p14:tracePt t="76029" x="2163763" y="1973263"/>
          <p14:tracePt t="76035" x="2109788" y="1917700"/>
          <p14:tracePt t="76043" x="2082800" y="1890713"/>
          <p14:tracePt t="76053" x="2054225" y="1844675"/>
          <p14:tracePt t="76060" x="2036763" y="1808163"/>
          <p14:tracePt t="76068" x="2027238" y="1781175"/>
          <p14:tracePt t="76076" x="2027238" y="1771650"/>
          <p14:tracePt t="76085" x="2027238" y="1762125"/>
          <p14:tracePt t="76091" x="2027238" y="1744663"/>
          <p14:tracePt t="76100" x="2027238" y="1725613"/>
          <p14:tracePt t="76108" x="2027238" y="1689100"/>
          <p14:tracePt t="76116" x="2027238" y="1679575"/>
          <p14:tracePt t="76124" x="2027238" y="1671638"/>
          <p14:tracePt t="76134" x="2027238" y="1652588"/>
          <p14:tracePt t="76148" x="2027238" y="1643063"/>
          <p14:tracePt t="76332" x="2027238" y="1635125"/>
          <p14:tracePt t="76340" x="2119313" y="1671638"/>
          <p14:tracePt t="76348" x="2292350" y="1762125"/>
          <p14:tracePt t="76355" x="2474913" y="1881188"/>
          <p14:tracePt t="76367" x="2657475" y="1981200"/>
          <p14:tracePt t="76371" x="3013075" y="2182813"/>
          <p14:tracePt t="76383" x="3379788" y="2392363"/>
          <p14:tracePt t="76388" x="3844925" y="2584450"/>
          <p14:tracePt t="76398" x="4338638" y="2813050"/>
          <p14:tracePt t="76403" x="4876800" y="3041650"/>
          <p14:tracePt t="76415" x="5360988" y="3205163"/>
          <p14:tracePt t="76420" x="5762625" y="3414713"/>
          <p14:tracePt t="76429" x="6146800" y="3552825"/>
          <p14:tracePt t="76436" x="6419850" y="3670300"/>
          <p14:tracePt t="76444" x="6638925" y="3798888"/>
          <p14:tracePt t="76452" x="6767513" y="3871913"/>
          <p14:tracePt t="76460" x="6858000" y="3963988"/>
          <p14:tracePt t="76467" x="6886575" y="3990975"/>
          <p14:tracePt t="76476" x="6923088" y="4027488"/>
          <p14:tracePt t="76485" x="6940550" y="4054475"/>
          <p14:tracePt t="76492" x="6950075" y="4073525"/>
          <p14:tracePt t="76500" x="6959600" y="4100513"/>
          <p14:tracePt t="76508" x="6977063" y="4137025"/>
          <p14:tracePt t="76517" x="7004050" y="4173538"/>
          <p14:tracePt t="76524" x="7023100" y="4200525"/>
          <p14:tracePt t="76532" x="7040563" y="4227513"/>
          <p14:tracePt t="76549" x="7050088" y="4237038"/>
          <p14:tracePt t="76555" x="7059613" y="4256088"/>
          <p14:tracePt t="76572" x="7069138" y="4256088"/>
          <p14:tracePt t="76582" x="7077075" y="4264025"/>
          <p14:tracePt t="76588" x="7096125" y="4283075"/>
          <p14:tracePt t="76599" x="7096125" y="4292600"/>
          <p14:tracePt t="76615" x="7096125" y="4300538"/>
          <p14:tracePt t="76700" x="7059613" y="4300538"/>
          <p14:tracePt t="76707" x="6977063" y="4256088"/>
          <p14:tracePt t="76716" x="6877050" y="4210050"/>
          <p14:tracePt t="76724" x="6804025" y="4183063"/>
          <p14:tracePt t="76733" x="6740525" y="4146550"/>
          <p14:tracePt t="76740" x="6721475" y="4137025"/>
          <p14:tracePt t="76748" x="6675438" y="4127500"/>
          <p14:tracePt t="76755" x="6657975" y="4110038"/>
          <p14:tracePt t="76765" x="6657975" y="4100513"/>
          <p14:tracePt t="76798" x="6657975" y="4090988"/>
          <p14:tracePt t="76836" x="6657975" y="4073525"/>
          <p14:tracePt t="77302" x="6657975" y="4064000"/>
          <p14:tracePt t="77324" x="6675438" y="4054475"/>
          <p14:tracePt t="77333" x="6694488" y="4037013"/>
          <p14:tracePt t="77339" x="6711950" y="4037013"/>
          <p14:tracePt t="77350" x="6748463" y="4037013"/>
          <p14:tracePt t="77355" x="6794500" y="4037013"/>
          <p14:tracePt t="77365" x="6831013" y="4037013"/>
          <p14:tracePt t="77372" x="6886575" y="4037013"/>
          <p14:tracePt t="77383" x="6940550" y="4037013"/>
          <p14:tracePt t="77387" x="6986588" y="4037013"/>
          <p14:tracePt t="77400" x="7050088" y="4037013"/>
          <p14:tracePt t="77403" x="7113588" y="4037013"/>
          <p14:tracePt t="77415" x="7205663" y="4037013"/>
          <p14:tracePt t="77420" x="7296150" y="4037013"/>
          <p14:tracePt t="77428" x="7388225" y="4037013"/>
          <p14:tracePt t="77436" x="7589838" y="4037013"/>
          <p14:tracePt t="77444" x="7716838" y="4037013"/>
          <p14:tracePt t="77451" x="7789863" y="4037013"/>
          <p14:tracePt t="77460" x="7862888" y="4037013"/>
          <p14:tracePt t="77467" x="7935913" y="4037013"/>
          <p14:tracePt t="77475" x="7981950" y="4037013"/>
          <p14:tracePt t="77484" x="7999413" y="4037013"/>
          <p14:tracePt t="77508" x="7999413" y="4017963"/>
          <p14:tracePt t="77517" x="8018463" y="4017963"/>
          <p14:tracePt t="77540" x="8027988" y="4017963"/>
          <p14:tracePt t="77557" x="8045450" y="4017963"/>
          <p14:tracePt t="77567" x="8064500" y="4017963"/>
          <p14:tracePt t="77571" x="8081963" y="4017963"/>
          <p14:tracePt t="77582" x="8101013" y="4017963"/>
          <p14:tracePt t="77588" x="8128000" y="4017963"/>
          <p14:tracePt t="77600" x="8147050" y="4017963"/>
          <p14:tracePt t="77604" x="8174038" y="4017963"/>
          <p14:tracePt t="77617" x="8220075" y="4017963"/>
          <p14:tracePt t="77620" x="8256588" y="4017963"/>
          <p14:tracePt t="77630" x="8301038" y="4017963"/>
          <p14:tracePt t="77636" x="8347075" y="4017963"/>
          <p14:tracePt t="77644" x="8410575" y="4017963"/>
          <p14:tracePt t="77651" x="8466138" y="4017963"/>
          <p14:tracePt t="77660" x="8502650" y="4017963"/>
          <p14:tracePt t="77668" x="8556625" y="4017963"/>
          <p14:tracePt t="77675" x="8602663" y="4017963"/>
          <p14:tracePt t="77684" x="8629650" y="4017963"/>
          <p14:tracePt t="77691" x="8675688" y="4017963"/>
          <p14:tracePt t="77700" x="8712200" y="4017963"/>
          <p14:tracePt t="77708" x="8739188" y="4017963"/>
          <p14:tracePt t="77716" x="8794750" y="4017963"/>
          <p14:tracePt t="77723" x="8848725" y="4017963"/>
          <p14:tracePt t="77733" x="8913813" y="4017963"/>
          <p14:tracePt t="77740" x="8950325" y="4017963"/>
          <p14:tracePt t="77750" x="8967788" y="4017963"/>
          <p14:tracePt t="77756" x="8986838" y="4017963"/>
          <p14:tracePt t="77765" x="9004300" y="4017963"/>
          <p14:tracePt t="77813" x="9032875" y="4008438"/>
          <p14:tracePt t="77829" x="9050338" y="4008438"/>
          <p14:tracePt t="77835" x="9059863" y="4008438"/>
          <p14:tracePt t="77843" x="9077325" y="3990975"/>
          <p14:tracePt t="77851" x="9086850" y="3990975"/>
          <p14:tracePt t="77860" x="9096375" y="3990975"/>
          <p14:tracePt t="77867" x="9105900" y="3990975"/>
          <p14:tracePt t="77876" x="9113838" y="3981450"/>
          <p14:tracePt t="78004" x="9123363" y="3981450"/>
          <p14:tracePt t="78060" x="9132888" y="3971925"/>
          <p14:tracePt t="78092" x="9142413" y="3963988"/>
          <p14:tracePt t="78132" x="9150350" y="3963988"/>
          <p14:tracePt t="78204" x="9150350" y="3954463"/>
          <p14:tracePt t="79644" x="9123363" y="3954463"/>
          <p14:tracePt t="79651" x="9077325" y="3954463"/>
          <p14:tracePt t="79660" x="8977313" y="3954463"/>
          <p14:tracePt t="79668" x="8940800" y="3963988"/>
          <p14:tracePt t="79677" x="8812213" y="3971925"/>
          <p14:tracePt t="79684" x="8702675" y="3971925"/>
          <p14:tracePt t="79691" x="8585200" y="4000500"/>
          <p14:tracePt t="79699" x="8475663" y="4017963"/>
          <p14:tracePt t="79707" x="8366125" y="4017963"/>
          <p14:tracePt t="79716" x="8274050" y="4017963"/>
          <p14:tracePt t="79723" x="8201025" y="4017963"/>
          <p14:tracePt t="79732" x="8091488" y="4017963"/>
          <p14:tracePt t="79739" x="7999413" y="4017963"/>
          <p14:tracePt t="79748" x="7881938" y="4017963"/>
          <p14:tracePt t="79755" x="7743825" y="4017963"/>
          <p14:tracePt t="79764" x="7580313" y="4017963"/>
          <p14:tracePt t="79771" x="7378700" y="4017963"/>
          <p14:tracePt t="79781" x="7132638" y="4017963"/>
          <p14:tracePt t="79787" x="6757988" y="4017963"/>
          <p14:tracePt t="79799" x="6383338" y="4017963"/>
          <p14:tracePt t="79803" x="5972175" y="4017963"/>
          <p14:tracePt t="79815" x="5487988" y="4017963"/>
          <p14:tracePt t="79819" x="5041900" y="4017963"/>
          <p14:tracePt t="79827" x="4630738" y="4017963"/>
          <p14:tracePt t="79835" x="4256088" y="4017963"/>
          <p14:tracePt t="79843" x="4037013" y="4017963"/>
          <p14:tracePt t="79851" x="3808413" y="4017963"/>
          <p14:tracePt t="79859" x="3662363" y="4017963"/>
          <p14:tracePt t="79867" x="3497263" y="4017963"/>
          <p14:tracePt t="79875" x="3370263" y="4017963"/>
          <p14:tracePt t="79883" x="3241675" y="4017963"/>
          <p14:tracePt t="79891" x="3114675" y="4017963"/>
          <p14:tracePt t="79899" x="2968625" y="4017963"/>
          <p14:tracePt t="79907" x="2803525" y="4017963"/>
          <p14:tracePt t="79916" x="2676525" y="4017963"/>
          <p14:tracePt t="79923" x="2547938" y="4017963"/>
          <p14:tracePt t="79932" x="2457450" y="4017963"/>
          <p14:tracePt t="79939" x="2382838" y="4017963"/>
          <p14:tracePt t="79948" x="2355850" y="4017963"/>
          <p14:tracePt t="79966" x="2292350" y="4017963"/>
          <p14:tracePt t="79981" x="2282825" y="4017963"/>
          <p14:tracePt t="81235" x="2273300" y="4081463"/>
          <p14:tracePt t="81243" x="2273300" y="4210050"/>
          <p14:tracePt t="81252" x="2273300" y="4648200"/>
          <p14:tracePt t="81259" x="2273300" y="4811713"/>
          <p14:tracePt t="81268" x="2273300" y="4903788"/>
          <p14:tracePt t="81275" x="2273300" y="4922838"/>
          <p14:tracePt t="81292" x="2265363" y="4922838"/>
          <p14:tracePt t="81356" x="2265363" y="4930775"/>
          <p14:tracePt t="81364" x="2265363" y="4995863"/>
          <p14:tracePt t="81372" x="2265363" y="5086350"/>
          <p14:tracePt t="81382" x="2265363" y="5178425"/>
          <p14:tracePt t="81388" x="2265363" y="5287963"/>
          <p14:tracePt t="81398" x="2219325" y="5707063"/>
          <p14:tracePt t="81404" x="2209800" y="5835650"/>
          <p14:tracePt t="81416" x="2182813" y="5954713"/>
          <p14:tracePt t="81419" x="2182813" y="5972175"/>
          <p14:tracePt t="81484" x="2173288" y="5981700"/>
          <p14:tracePt t="81492" x="2155825" y="5981700"/>
          <p14:tracePt t="81499" x="2136775" y="5981700"/>
          <p14:tracePt t="81508" x="2127250" y="5981700"/>
          <p14:tracePt t="81517" x="2109788" y="5981700"/>
          <p14:tracePt t="81600" x="2100263" y="5981700"/>
          <p14:tracePt t="81604" x="2063750" y="5981700"/>
          <p14:tracePt t="81616" x="2046288" y="5981700"/>
          <p14:tracePt t="81620" x="2027238" y="5981700"/>
          <p14:tracePt t="81692" x="2017713" y="5981700"/>
          <p14:tracePt t="81702" x="2000250" y="5981700"/>
          <p14:tracePt t="81716" x="1973263" y="5962650"/>
          <p14:tracePt t="81724" x="1963738" y="5954713"/>
          <p14:tracePt t="81733" x="1944688" y="5918200"/>
          <p14:tracePt t="81740" x="1944688" y="5899150"/>
          <p14:tracePt t="81749" x="1936750" y="5881688"/>
          <p14:tracePt t="81756" x="1927225" y="5835650"/>
          <p14:tracePt t="81766" x="1908175" y="5780088"/>
          <p14:tracePt t="81772" x="1900238" y="5743575"/>
          <p14:tracePt t="81783" x="1881188" y="5689600"/>
          <p14:tracePt t="81788" x="1871663" y="5653088"/>
          <p14:tracePt t="81800" x="1871663" y="5634038"/>
          <p14:tracePt t="81803" x="1871663" y="5597525"/>
          <p14:tracePt t="81816" x="1844675" y="5561013"/>
          <p14:tracePt t="81819" x="1835150" y="5524500"/>
          <p14:tracePt t="81829" x="1835150" y="5507038"/>
          <p14:tracePt t="81844" x="1827213" y="5478463"/>
          <p14:tracePt t="81860" x="1817688" y="5470525"/>
          <p14:tracePt t="81869" x="1817688" y="5461000"/>
          <p14:tracePt t="82452" x="1781175" y="5424488"/>
          <p14:tracePt t="82460" x="1754188" y="5341938"/>
          <p14:tracePt t="82468" x="1725613" y="5295900"/>
          <p14:tracePt t="82475" x="1671638" y="5195888"/>
          <p14:tracePt t="82484" x="1606550" y="5132388"/>
          <p14:tracePt t="82492" x="1533525" y="5032375"/>
          <p14:tracePt t="82501" x="1479550" y="4959350"/>
          <p14:tracePt t="82508" x="1443038" y="4884738"/>
          <p14:tracePt t="82518" x="1406525" y="4848225"/>
          <p14:tracePt t="82523" x="1387475" y="4803775"/>
          <p14:tracePt t="82533" x="1370013" y="4775200"/>
          <p14:tracePt t="82552" x="1360488" y="4767263"/>
          <p14:tracePt t="82740" x="1360488" y="4757738"/>
          <p14:tracePt t="82748" x="1397000" y="4767263"/>
          <p14:tracePt t="82755" x="1460500" y="4794250"/>
          <p14:tracePt t="82765" x="1516063" y="4821238"/>
          <p14:tracePt t="82772" x="1598613" y="4830763"/>
          <p14:tracePt t="82782" x="1671638" y="4857750"/>
          <p14:tracePt t="82788" x="1771650" y="4884738"/>
          <p14:tracePt t="82799" x="1863725" y="4913313"/>
          <p14:tracePt t="82803" x="2054225" y="4959350"/>
          <p14:tracePt t="82814" x="2219325" y="4976813"/>
          <p14:tracePt t="82820" x="2346325" y="5003800"/>
          <p14:tracePt t="82830" x="2474913" y="5013325"/>
          <p14:tracePt t="82835" x="2611438" y="5049838"/>
          <p14:tracePt t="82844" x="2703513" y="5049838"/>
          <p14:tracePt t="82852" x="2813050" y="5059363"/>
          <p14:tracePt t="82860" x="2895600" y="5086350"/>
          <p14:tracePt t="82869" x="2932113" y="5086350"/>
          <p14:tracePt t="82876" x="2959100" y="5086350"/>
          <p14:tracePt t="82885" x="3013075" y="5086350"/>
          <p14:tracePt t="82892" x="3032125" y="5086350"/>
          <p14:tracePt t="82900" x="3049588" y="5086350"/>
          <p14:tracePt t="82908" x="3105150" y="5095875"/>
          <p14:tracePt t="82917" x="3132138" y="5095875"/>
          <p14:tracePt t="82925" x="3178175" y="5095875"/>
          <p14:tracePt t="82932" x="3251200" y="5122863"/>
          <p14:tracePt t="82940" x="3287713" y="5132388"/>
          <p14:tracePt t="82952" x="3333750" y="5132388"/>
          <p14:tracePt t="82956" x="3387725" y="5132388"/>
          <p14:tracePt t="82966" x="3424238" y="5132388"/>
          <p14:tracePt t="82972" x="3460750" y="5132388"/>
          <p14:tracePt t="82983" x="3489325" y="5132388"/>
          <p14:tracePt t="82988" x="3506788" y="5132388"/>
          <p14:tracePt t="83014" x="3516313" y="5132388"/>
          <p14:tracePt t="83029" x="3525838" y="5132388"/>
          <p14:tracePt t="83036" x="3533775" y="5132388"/>
          <p14:tracePt t="83043" x="3543300" y="5132388"/>
          <p14:tracePt t="83052" x="3562350" y="5132388"/>
          <p14:tracePt t="83139" x="3579813" y="5132388"/>
          <p14:tracePt t="83148" x="3589338" y="5132388"/>
          <p14:tracePt t="83155" x="3606800" y="5132388"/>
          <p14:tracePt t="83171" x="3606800" y="5141913"/>
          <p14:tracePt t="83181" x="3616325" y="5149850"/>
          <p14:tracePt t="84900" x="3625850" y="5149850"/>
          <p14:tracePt t="84908" x="3671888" y="5149850"/>
          <p14:tracePt t="84916" x="3762375" y="5149850"/>
          <p14:tracePt t="84924" x="3844925" y="5149850"/>
          <p14:tracePt t="84933" x="3935413" y="5149850"/>
          <p14:tracePt t="84940" x="4127500" y="5149850"/>
          <p14:tracePt t="84950" x="4492625" y="5149850"/>
          <p14:tracePt t="84967" x="5086350" y="5149850"/>
          <p14:tracePt t="84972" x="5387975" y="5149850"/>
          <p14:tracePt t="84983" x="5616575" y="5149850"/>
          <p14:tracePt t="84989" x="5762625" y="5149850"/>
          <p14:tracePt t="84999" x="5835650" y="5149850"/>
          <p14:tracePt t="85004" x="5862638" y="5149850"/>
          <p14:tracePt t="85108" x="5881688" y="5149850"/>
          <p14:tracePt t="85116" x="5891213" y="5149850"/>
          <p14:tracePt t="85123" x="5935663" y="5149850"/>
          <p14:tracePt t="85134" x="5945188" y="5149850"/>
          <p14:tracePt t="85140" x="5972175" y="5149850"/>
          <p14:tracePt t="85150" x="6000750" y="5149850"/>
          <p14:tracePt t="85155" x="6054725" y="5149850"/>
          <p14:tracePt t="85167" x="6100763" y="5149850"/>
          <p14:tracePt t="85172" x="6164263" y="5149850"/>
          <p14:tracePt t="85183" x="6237288" y="5149850"/>
          <p14:tracePt t="85188" x="6310313" y="5149850"/>
          <p14:tracePt t="85199" x="6356350" y="5149850"/>
          <p14:tracePt t="85203" x="6410325" y="5149850"/>
          <p14:tracePt t="85214" x="6438900" y="5149850"/>
          <p14:tracePt t="85219" x="6456363" y="5149850"/>
          <p14:tracePt t="85228" x="6465888" y="5149850"/>
          <p14:tracePt t="85243" x="6483350" y="5149850"/>
          <p14:tracePt t="85284" x="6502400" y="5149850"/>
          <p14:tracePt t="85292" x="6538913" y="5149850"/>
          <p14:tracePt t="85300" x="6557963" y="5149850"/>
          <p14:tracePt t="85308" x="6584950" y="5149850"/>
          <p14:tracePt t="85318" x="6602413" y="5149850"/>
          <p14:tracePt t="85323" x="6657975" y="5122863"/>
          <p14:tracePt t="85333" x="6667500" y="5122863"/>
          <p14:tracePt t="85340" x="6694488" y="5122863"/>
          <p14:tracePt t="85349" x="6721475" y="5122863"/>
          <p14:tracePt t="85356" x="6740525" y="5113338"/>
          <p14:tracePt t="85366" x="6748463" y="5113338"/>
          <p14:tracePt t="85372" x="6767513" y="5113338"/>
          <p14:tracePt t="85384" x="6794500" y="5113338"/>
          <p14:tracePt t="85398" x="6804025" y="5113338"/>
          <p14:tracePt t="85404" x="6831013" y="5095875"/>
          <p14:tracePt t="85414" x="6840538" y="5095875"/>
          <p14:tracePt t="85420" x="6858000" y="5095875"/>
          <p14:tracePt t="85428" x="6904038" y="5095875"/>
          <p14:tracePt t="85435" x="6959600" y="5086350"/>
          <p14:tracePt t="85444" x="7032625" y="5086350"/>
          <p14:tracePt t="85451" x="7132638" y="5059363"/>
          <p14:tracePt t="85460" x="7223125" y="5059363"/>
          <p14:tracePt t="85468" x="7315200" y="5059363"/>
          <p14:tracePt t="85476" x="7407275" y="5032375"/>
          <p14:tracePt t="85485" x="7507288" y="5013325"/>
          <p14:tracePt t="85492" x="7561263" y="5013325"/>
          <p14:tracePt t="85500" x="7570788" y="5013325"/>
          <p14:tracePt t="85508" x="7589838" y="5013325"/>
          <p14:tracePt t="85588" x="7607300" y="5013325"/>
          <p14:tracePt t="85598" x="7634288" y="5013325"/>
          <p14:tracePt t="85603" x="7670800" y="5013325"/>
          <p14:tracePt t="85616" x="7699375" y="5022850"/>
          <p14:tracePt t="85620" x="7707313" y="5022850"/>
          <p14:tracePt t="85628" x="7735888" y="5022850"/>
          <p14:tracePt t="85636" x="7753350" y="5040313"/>
          <p14:tracePt t="85643" x="7780338" y="5049838"/>
          <p14:tracePt t="85651" x="7808913" y="5049838"/>
          <p14:tracePt t="85659" x="7853363" y="5049838"/>
          <p14:tracePt t="85667" x="7872413" y="5068888"/>
          <p14:tracePt t="85675" x="7881938" y="5068888"/>
          <p14:tracePt t="85683" x="7899400" y="5068888"/>
          <p14:tracePt t="85691" x="7908925" y="5068888"/>
          <p14:tracePt t="85699" x="7918450" y="5068888"/>
          <p14:tracePt t="85708" x="7926388" y="5068888"/>
          <p14:tracePt t="85772" x="7945438" y="5068888"/>
          <p14:tracePt t="86748" x="7954963" y="5068888"/>
          <p14:tracePt t="87364" x="7945438" y="5068888"/>
          <p14:tracePt t="87372" x="7935913" y="5068888"/>
          <p14:tracePt t="87383" x="7926388" y="5068888"/>
          <p14:tracePt t="87387" x="7918450" y="5076825"/>
          <p14:tracePt t="87398" x="7881938" y="5076825"/>
          <p14:tracePt t="87403" x="7862888" y="5076825"/>
          <p14:tracePt t="87414" x="7845425" y="5095875"/>
          <p14:tracePt t="87419" x="7808913" y="5105400"/>
          <p14:tracePt t="87430" x="7772400" y="5132388"/>
          <p14:tracePt t="87436" x="7743825" y="5132388"/>
          <p14:tracePt t="87444" x="7689850" y="5141913"/>
          <p14:tracePt t="87451" x="7607300" y="5168900"/>
          <p14:tracePt t="87460" x="7553325" y="5178425"/>
          <p14:tracePt t="87469" x="7480300" y="5178425"/>
          <p14:tracePt t="87475" x="7415213" y="5205413"/>
          <p14:tracePt t="87485" x="7370763" y="5205413"/>
          <p14:tracePt t="87492" x="7315200" y="5214938"/>
          <p14:tracePt t="87501" x="7288213" y="5214938"/>
          <p14:tracePt t="87507" x="7251700" y="5214938"/>
          <p14:tracePt t="87517" x="7205663" y="5232400"/>
          <p14:tracePt t="87524" x="7150100" y="5232400"/>
          <p14:tracePt t="87535" x="7105650" y="5232400"/>
          <p14:tracePt t="87540" x="7050088" y="5251450"/>
          <p14:tracePt t="87550" x="6996113" y="5251450"/>
          <p14:tracePt t="87556" x="6913563" y="5268913"/>
          <p14:tracePt t="87567" x="6840538" y="5268913"/>
          <p14:tracePt t="87571" x="6740525" y="5295900"/>
          <p14:tracePt t="87583" x="6300788" y="5324475"/>
          <p14:tracePt t="87588" x="5908675" y="5387975"/>
          <p14:tracePt t="87599" x="5397500" y="5461000"/>
          <p14:tracePt t="87604" x="4840288" y="5461000"/>
          <p14:tracePt t="87614" x="4302125" y="5534025"/>
          <p14:tracePt t="87619" x="3817938" y="5551488"/>
          <p14:tracePt t="87628" x="3370263" y="5551488"/>
          <p14:tracePt t="87635" x="2959100" y="5551488"/>
          <p14:tracePt t="87644" x="2657475" y="5551488"/>
          <p14:tracePt t="87651" x="2392363" y="5551488"/>
          <p14:tracePt t="87660" x="2192338" y="5551488"/>
          <p14:tracePt t="87668" x="2017713" y="5551488"/>
          <p14:tracePt t="87676" x="1890713" y="5551488"/>
          <p14:tracePt t="87684" x="1762125" y="5551488"/>
          <p14:tracePt t="87692" x="1652588" y="5551488"/>
          <p14:tracePt t="87700" x="1570038" y="5551488"/>
          <p14:tracePt t="87708" x="1533525" y="5551488"/>
          <p14:tracePt t="87716" x="1479550" y="5551488"/>
          <p14:tracePt t="87723" x="1452563" y="5580063"/>
          <p14:tracePt t="87734" x="1433513" y="5580063"/>
          <p14:tracePt t="87740" x="1423988" y="5580063"/>
          <p14:tracePt t="88613" x="1433513" y="5580063"/>
          <p14:tracePt t="88619" x="1533525" y="5580063"/>
          <p14:tracePt t="88630" x="1662113" y="5580063"/>
          <p14:tracePt t="88636" x="1798638" y="5580063"/>
          <p14:tracePt t="88644" x="1927225" y="5580063"/>
          <p14:tracePt t="88651" x="2054225" y="5580063"/>
          <p14:tracePt t="88660" x="2182813" y="5580063"/>
          <p14:tracePt t="88668" x="2346325" y="5580063"/>
          <p14:tracePt t="88676" x="2493963" y="5580063"/>
          <p14:tracePt t="88685" x="2676525" y="5580063"/>
          <p14:tracePt t="88692" x="2876550" y="5580063"/>
          <p14:tracePt t="88700" x="3078163" y="5580063"/>
          <p14:tracePt t="88708" x="3205163" y="5580063"/>
          <p14:tracePt t="88719" x="3314700" y="5580063"/>
          <p14:tracePt t="88724" x="3460750" y="5580063"/>
          <p14:tracePt t="88733" x="3643313" y="5624513"/>
          <p14:tracePt t="88740" x="3844925" y="5634038"/>
          <p14:tracePt t="88750" x="4100513" y="5670550"/>
          <p14:tracePt t="88755" x="4356100" y="5726113"/>
          <p14:tracePt t="88765" x="4621213" y="5726113"/>
          <p14:tracePt t="88771" x="4821238" y="5743575"/>
          <p14:tracePt t="88782" x="4949825" y="5753100"/>
          <p14:tracePt t="88787" x="5059363" y="5770563"/>
          <p14:tracePt t="88801" x="5086350" y="5780088"/>
          <p14:tracePt t="88803" x="5095875" y="5789613"/>
          <p14:tracePt t="88947" x="5095875" y="5799138"/>
          <p14:tracePt t="88956" x="5086350" y="5826125"/>
          <p14:tracePt t="88964" x="5049838" y="5835650"/>
          <p14:tracePt t="88972" x="5005388" y="5835650"/>
          <p14:tracePt t="88983" x="4949825" y="5835650"/>
          <p14:tracePt t="88989" x="4895850" y="5835650"/>
          <p14:tracePt t="88999" x="4803775" y="5835650"/>
          <p14:tracePt t="89004" x="4776788" y="5835650"/>
          <p14:tracePt t="89014" x="4711700" y="5816600"/>
          <p14:tracePt t="89020" x="4694238" y="5807075"/>
          <p14:tracePt t="89029" x="4675188" y="5799138"/>
          <p14:tracePt t="89035" x="4657725" y="5789613"/>
          <p14:tracePt t="89243" x="4648200" y="5780088"/>
          <p14:tracePt t="90660" x="4657725" y="5770563"/>
          <p14:tracePt t="90667" x="4703763" y="5770563"/>
          <p14:tracePt t="90675" x="4730750" y="5762625"/>
          <p14:tracePt t="90684" x="4757738" y="5753100"/>
          <p14:tracePt t="90692" x="4803775" y="5743575"/>
          <p14:tracePt t="90700" x="4857750" y="5734050"/>
          <p14:tracePt t="90708" x="4940300" y="5734050"/>
          <p14:tracePt t="90717" x="4995863" y="5734050"/>
          <p14:tracePt t="90724" x="5068888" y="5734050"/>
          <p14:tracePt t="90732" x="5141913" y="5734050"/>
          <p14:tracePt t="90740" x="5232400" y="5734050"/>
          <p14:tracePt t="90750" x="5324475" y="5734050"/>
          <p14:tracePt t="90757" x="5378450" y="5734050"/>
          <p14:tracePt t="90766" x="5443538" y="5734050"/>
          <p14:tracePt t="90771" x="5470525" y="5734050"/>
          <p14:tracePt t="90780" x="5480050" y="5734050"/>
          <p14:tracePt t="90844" x="5487988" y="5734050"/>
          <p14:tracePt t="90852" x="5543550" y="5734050"/>
          <p14:tracePt t="90860" x="5580063" y="5734050"/>
          <p14:tracePt t="90867" x="5616575" y="5734050"/>
          <p14:tracePt t="90876" x="5699125" y="5734050"/>
          <p14:tracePt t="90884" x="5762625" y="5734050"/>
          <p14:tracePt t="90892" x="5854700" y="5734050"/>
          <p14:tracePt t="90900" x="5927725" y="5734050"/>
          <p14:tracePt t="90908" x="5964238" y="5734050"/>
          <p14:tracePt t="90917" x="6008688" y="5734050"/>
          <p14:tracePt t="90923" x="6037263" y="5734050"/>
          <p14:tracePt t="90933" x="6073775" y="5734050"/>
          <p14:tracePt t="90940" x="6091238" y="5734050"/>
          <p14:tracePt t="90949" x="6127750" y="5734050"/>
          <p14:tracePt t="90965" x="6191250" y="5734050"/>
          <p14:tracePt t="90972" x="6237288" y="5734050"/>
          <p14:tracePt t="90983" x="6292850" y="5734050"/>
          <p14:tracePt t="90988" x="6346825" y="5734050"/>
          <p14:tracePt t="90999" x="6419850" y="5734050"/>
          <p14:tracePt t="91003" x="6475413" y="5734050"/>
          <p14:tracePt t="91015" x="6521450" y="5734050"/>
          <p14:tracePt t="91020" x="6575425" y="5734050"/>
          <p14:tracePt t="91028" x="6611938" y="5734050"/>
          <p14:tracePt t="91035" x="6630988" y="5734050"/>
          <p14:tracePt t="91043" x="6657975" y="5734050"/>
          <p14:tracePt t="91051" x="6704013" y="5734050"/>
          <p14:tracePt t="91060" x="6757988" y="5734050"/>
          <p14:tracePt t="91068" x="6831013" y="5734050"/>
          <p14:tracePt t="91076" x="6904038" y="5734050"/>
          <p14:tracePt t="91084" x="6977063" y="5734050"/>
          <p14:tracePt t="91092" x="7050088" y="5734050"/>
          <p14:tracePt t="91101" x="7123113" y="5734050"/>
          <p14:tracePt t="91107" x="7186613" y="5734050"/>
          <p14:tracePt t="91117" x="7223125" y="5734050"/>
          <p14:tracePt t="91123" x="7242175" y="5734050"/>
          <p14:tracePt t="91133" x="7251700" y="5734050"/>
          <p14:tracePt t="91156" x="7259638" y="5734050"/>
          <p14:tracePt t="91167" x="7278688" y="5734050"/>
          <p14:tracePt t="91172" x="7296150" y="5716588"/>
          <p14:tracePt t="91182" x="7305675" y="5707063"/>
          <p14:tracePt t="91187" x="7324725" y="5707063"/>
          <p14:tracePt t="91198" x="7361238" y="5689600"/>
          <p14:tracePt t="91204" x="7388225" y="5670550"/>
          <p14:tracePt t="91213" x="7415213" y="5670550"/>
          <p14:tracePt t="91220" x="7443788" y="5670550"/>
          <p14:tracePt t="91228" x="7480300" y="5670550"/>
          <p14:tracePt t="91236" x="7497763" y="5661025"/>
          <p14:tracePt t="91244" x="7507288" y="5661025"/>
          <p14:tracePt t="91251" x="7507288" y="5653088"/>
          <p14:tracePt t="91268" x="7524750" y="5653088"/>
          <p14:tracePt t="91275" x="7543800" y="5634038"/>
          <p14:tracePt t="91286" x="7553325" y="5624513"/>
          <p14:tracePt t="91292" x="7561263" y="5624513"/>
          <p14:tracePt t="91301" x="7580313" y="5624513"/>
          <p14:tracePt t="91308" x="7597775" y="5616575"/>
          <p14:tracePt t="91317" x="7607300" y="5607050"/>
          <p14:tracePt t="91335" x="7616825" y="5597525"/>
          <p14:tracePt t="91341" x="7626350" y="5597525"/>
          <p14:tracePt t="91349" x="7634288" y="5597525"/>
          <p14:tracePt t="91365" x="7653338" y="5597525"/>
          <p14:tracePt t="91380" x="7662863" y="5597525"/>
          <p14:tracePt t="91387" x="7689850" y="5597525"/>
          <p14:tracePt t="91399" x="7743825" y="5597525"/>
          <p14:tracePt t="91403" x="7853363" y="5597525"/>
          <p14:tracePt t="91411" x="7981950" y="5607050"/>
          <p14:tracePt t="91419" x="8164513" y="5616575"/>
          <p14:tracePt t="91426" x="8310563" y="5643563"/>
          <p14:tracePt t="91435" x="8493125" y="5643563"/>
          <p14:tracePt t="91443" x="8658225" y="5661025"/>
          <p14:tracePt t="91451" x="8804275" y="5661025"/>
          <p14:tracePt t="91458" x="8967788" y="5661025"/>
          <p14:tracePt t="91467" x="9040813" y="5661025"/>
          <p14:tracePt t="91475" x="9132888" y="5661025"/>
          <p14:tracePt t="91484" x="9150350" y="5661025"/>
          <p14:tracePt t="91491" x="9159875" y="5661025"/>
          <p14:tracePt t="91781" x="9178925" y="5661025"/>
          <p14:tracePt t="91788" x="9196388" y="5661025"/>
          <p14:tracePt t="91797" x="9215438" y="5661025"/>
          <p14:tracePt t="91803" x="9232900" y="5661025"/>
          <p14:tracePt t="91820" x="9259888" y="5661025"/>
          <p14:tracePt t="91831" x="9296400" y="5661025"/>
          <p14:tracePt t="91837" x="9324975" y="5661025"/>
          <p14:tracePt t="91844" x="9351963" y="5661025"/>
          <p14:tracePt t="91867" x="9378950" y="5661025"/>
          <p14:tracePt t="91876" x="9405938" y="5661025"/>
          <p14:tracePt t="91885" x="9424988" y="5661025"/>
          <p14:tracePt t="91892" x="9451975" y="5661025"/>
          <p14:tracePt t="91900" x="9488488" y="5661025"/>
          <p14:tracePt t="91908" x="9507538" y="5661025"/>
          <p14:tracePt t="91917" x="9544050" y="5661025"/>
          <p14:tracePt t="91925" x="9588500" y="5653088"/>
          <p14:tracePt t="91933" x="9644063" y="5653088"/>
          <p14:tracePt t="91940" x="9698038" y="5653088"/>
          <p14:tracePt t="91949" x="9753600" y="5653088"/>
          <p14:tracePt t="91968" x="9945688" y="5624513"/>
          <p14:tracePt t="91971" x="10036175" y="5624513"/>
          <p14:tracePt t="91982" x="10109200" y="5624513"/>
          <p14:tracePt t="91987" x="10164763" y="5624513"/>
          <p14:tracePt t="91999" x="10210800" y="5624513"/>
          <p14:tracePt t="92003" x="10237788" y="5624513"/>
          <p14:tracePt t="92015" x="10255250" y="5624513"/>
          <p14:tracePt t="92019" x="10264775" y="5624513"/>
          <p14:tracePt t="93116" x="10247313" y="5624513"/>
          <p14:tracePt t="93124" x="10182225" y="5661025"/>
          <p14:tracePt t="93132" x="10137775" y="5697538"/>
          <p14:tracePt t="93140" x="10055225" y="5753100"/>
          <p14:tracePt t="93151" x="9972675" y="5807075"/>
          <p14:tracePt t="93156" x="9909175" y="5843588"/>
          <p14:tracePt t="93165" x="9799638" y="5862638"/>
          <p14:tracePt t="93171" x="9734550" y="5872163"/>
          <p14:tracePt t="93182" x="9644063" y="5899150"/>
          <p14:tracePt t="93188" x="9551988" y="5899150"/>
          <p14:tracePt t="93198" x="9424988" y="5899150"/>
          <p14:tracePt t="93204" x="9242425" y="5899150"/>
          <p14:tracePt t="93214" x="8996363" y="5899150"/>
          <p14:tracePt t="93219" x="8475663" y="5789613"/>
          <p14:tracePt t="93229" x="7926388" y="5634038"/>
          <p14:tracePt t="93236" x="7315200" y="5397500"/>
          <p14:tracePt t="93243" x="6611938" y="5214938"/>
          <p14:tracePt t="93251" x="5735638" y="4986338"/>
          <p14:tracePt t="93259" x="4876800" y="4730750"/>
          <p14:tracePt t="93267" x="4100513" y="4502150"/>
          <p14:tracePt t="93275" x="3606800" y="4329113"/>
          <p14:tracePt t="93284" x="3178175" y="4117975"/>
          <p14:tracePt t="93292" x="2886075" y="3927475"/>
          <p14:tracePt t="93302" x="2730500" y="3835400"/>
          <p14:tracePt t="93308" x="2647950" y="3752850"/>
          <p14:tracePt t="93317" x="2640013" y="3716338"/>
          <p14:tracePt t="93323" x="2611438" y="3679825"/>
          <p14:tracePt t="93332" x="2611438" y="3616325"/>
          <p14:tracePt t="93339" x="2667000" y="3506788"/>
          <p14:tracePt t="93350" x="2786063" y="3414713"/>
          <p14:tracePt t="93355" x="3059113" y="3305175"/>
          <p14:tracePt t="93367" x="3570288" y="3178175"/>
          <p14:tracePt t="93371" x="4256088" y="3105150"/>
          <p14:tracePt t="93382" x="5251450" y="3105150"/>
          <p14:tracePt t="93387" x="6256338" y="3105150"/>
          <p14:tracePt t="93398" x="7288213" y="3105150"/>
          <p14:tracePt t="93403" x="8247063" y="3105150"/>
          <p14:tracePt t="93414" x="9069388" y="3105150"/>
          <p14:tracePt t="93419" x="9772650" y="3105150"/>
          <p14:tracePt t="93428" x="10274300" y="3032125"/>
          <p14:tracePt t="93436" x="10474325" y="3013075"/>
          <p14:tracePt t="93444" x="10575925" y="2976563"/>
          <p14:tracePt t="93451" x="10602913" y="2940050"/>
          <p14:tracePt t="93460" x="10621963" y="2940050"/>
          <p14:tracePt t="93492" x="10629900" y="2940050"/>
          <p14:tracePt t="93508" x="10639425" y="2940050"/>
          <p14:tracePt t="93516" x="10648950" y="2940050"/>
          <p14:tracePt t="93524" x="10658475" y="2940050"/>
          <p14:tracePt t="93533" x="10731500" y="2940050"/>
          <p14:tracePt t="93540" x="10821988" y="2940050"/>
          <p14:tracePt t="93550" x="11041063" y="2940050"/>
          <p14:tracePt t="93556" x="11671300" y="294005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A5CC4B47-476D-4696-AED8-09A6BA5E259C}" type="slidenum">
              <a:rPr lang="en-US" altLang="en-US" sz="2400">
                <a:solidFill>
                  <a:schemeClr val="tx2"/>
                </a:solidFill>
              </a:rPr>
              <a:pPr>
                <a:spcBef>
                  <a:spcPct val="0"/>
                </a:spcBef>
                <a:buClrTx/>
                <a:buSzTx/>
                <a:buFontTx/>
                <a:buNone/>
              </a:pPr>
              <a:t>28</a:t>
            </a:fld>
            <a:endParaRPr lang="en-US" altLang="en-US" sz="2400">
              <a:solidFill>
                <a:schemeClr val="tx2"/>
              </a:solidFill>
            </a:endParaRPr>
          </a:p>
        </p:txBody>
      </p:sp>
      <p:sp>
        <p:nvSpPr>
          <p:cNvPr id="50179" name="Rectangle 3"/>
          <p:cNvSpPr>
            <a:spLocks noGrp="1" noChangeArrowheads="1"/>
          </p:cNvSpPr>
          <p:nvPr>
            <p:ph type="body" idx="1"/>
          </p:nvPr>
        </p:nvSpPr>
        <p:spPr>
          <a:xfrm>
            <a:off x="954157" y="685800"/>
            <a:ext cx="10694504" cy="5410200"/>
          </a:xfrm>
        </p:spPr>
        <p:txBody>
          <a:bodyPr>
            <a:normAutofit fontScale="92500" lnSpcReduction="10000"/>
          </a:bodyPr>
          <a:lstStyle/>
          <a:p>
            <a:pPr eaLnBrk="1" hangingPunct="1"/>
            <a:r>
              <a:rPr lang="en-US" altLang="en-US" sz="2200" dirty="0" err="1"/>
              <a:t>Contoh</a:t>
            </a:r>
            <a:r>
              <a:rPr lang="en-US" altLang="en-US" sz="2200" dirty="0"/>
              <a:t>: </a:t>
            </a:r>
          </a:p>
          <a:p>
            <a:pPr>
              <a:buNone/>
            </a:pPr>
            <a:r>
              <a:rPr lang="en-US" altLang="en-US" sz="2200" dirty="0"/>
              <a:t>      </a:t>
            </a:r>
            <a:r>
              <a:rPr lang="en-US" altLang="en-US" sz="2200" dirty="0">
                <a:solidFill>
                  <a:srgbClr val="FF0000"/>
                </a:solidFill>
                <a:latin typeface="Arial" panose="020B0604020202020204" pitchFamily="34" charset="0"/>
              </a:rPr>
              <a:t>1			     2		                   3		                </a:t>
            </a:r>
            <a:r>
              <a:rPr lang="en-GB" altLang="en-US" sz="2200" dirty="0">
                <a:solidFill>
                  <a:srgbClr val="FF0000"/>
                </a:solidFill>
                <a:latin typeface="Arial" panose="020B0604020202020204" pitchFamily="34" charset="0"/>
                <a:cs typeface="Times New Roman" panose="02020603050405020304" pitchFamily="18" charset="0"/>
              </a:rPr>
              <a:t>4	</a:t>
            </a:r>
            <a:r>
              <a:rPr lang="en-GB" altLang="en-US" sz="2200" dirty="0">
                <a:latin typeface="Arial" panose="020B0604020202020204" pitchFamily="34" charset="0"/>
                <a:cs typeface="Times New Roman" panose="02020603050405020304" pitchFamily="18" charset="0"/>
              </a:rPr>
              <a:t>	</a:t>
            </a:r>
            <a:endParaRPr lang="en-US" altLang="en-US" sz="2200" dirty="0">
              <a:latin typeface="Arial" panose="020B0604020202020204" pitchFamily="34" charset="0"/>
            </a:endParaRPr>
          </a:p>
          <a:p>
            <a:pPr eaLnBrk="1" hangingPunct="1">
              <a:buFontTx/>
              <a:buNone/>
            </a:pPr>
            <a:r>
              <a:rPr lang="en-GB" altLang="en-US" sz="2200" b="1" dirty="0">
                <a:solidFill>
                  <a:srgbClr val="000000"/>
                </a:solidFill>
                <a:latin typeface="Courier" pitchFamily="49" charset="0"/>
                <a:cs typeface="Times New Roman" panose="02020603050405020304" pitchFamily="18" charset="0"/>
              </a:rPr>
              <a:t>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BQ STNEZ LQMED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MA MPKAU FAVAT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DA YYVNF JQLNP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HK VTRNF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CM LKETA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HU YJVSF KRFTT WEFUX VHZNP</a:t>
            </a:r>
          </a:p>
          <a:p>
            <a:pPr>
              <a:buNone/>
            </a:pPr>
            <a:r>
              <a:rPr lang="en-GB" altLang="en-US" sz="2200" dirty="0">
                <a:latin typeface="Arial" panose="020B0604020202020204" pitchFamily="34" charset="0"/>
                <a:cs typeface="Times New Roman" panose="02020603050405020304" pitchFamily="18" charset="0"/>
              </a:rPr>
              <a:t>	</a:t>
            </a:r>
            <a:r>
              <a:rPr lang="en-GB" altLang="en-US" sz="2200" dirty="0">
                <a:solidFill>
                  <a:srgbClr val="FF0000"/>
                </a:solidFill>
                <a:latin typeface="Arial" panose="020B0604020202020204" pitchFamily="34" charset="0"/>
                <a:cs typeface="Times New Roman" panose="02020603050405020304" pitchFamily="18" charset="0"/>
              </a:rPr>
              <a:t> </a:t>
            </a:r>
            <a:r>
              <a:rPr lang="en-GB" altLang="en-US" sz="2400" dirty="0">
                <a:solidFill>
                  <a:srgbClr val="FF0000"/>
                </a:solidFill>
                <a:latin typeface="Arial" panose="020B0604020202020204" pitchFamily="34" charset="0"/>
                <a:cs typeface="Times New Roman" panose="02020603050405020304" pitchFamily="18" charset="0"/>
              </a:rPr>
              <a:t> </a:t>
            </a:r>
            <a:r>
              <a:rPr lang="en-GB" altLang="en-US" sz="2400" dirty="0">
                <a:solidFill>
                  <a:srgbClr val="FF0000"/>
                </a:solidFill>
                <a:cs typeface="Times New Roman" panose="02020603050405020304" pitchFamily="18" charset="0"/>
              </a:rPr>
              <a:t>5	</a:t>
            </a:r>
            <a:r>
              <a:rPr lang="en-GB" altLang="en-US" sz="2200" dirty="0">
                <a:solidFill>
                  <a:srgbClr val="FF0000"/>
                </a:solidFill>
                <a:cs typeface="Times New Roman" panose="02020603050405020304" pitchFamily="18" charset="0"/>
              </a:rPr>
              <a:t>	    6</a:t>
            </a:r>
          </a:p>
          <a:p>
            <a:pPr eaLnBrk="1" hangingPunct="1">
              <a:buFontTx/>
              <a:buNone/>
            </a:pPr>
            <a:r>
              <a:rPr lang="en-GB" altLang="en-US" dirty="0">
                <a:cs typeface="Times New Roman" panose="02020603050405020304" pitchFamily="18" charset="0"/>
              </a:rPr>
              <a:t>	</a:t>
            </a:r>
            <a:r>
              <a:rPr lang="en-GB" altLang="en-US" sz="2400" dirty="0" err="1">
                <a:cs typeface="Times New Roman" panose="02020603050405020304" pitchFamily="18" charset="0"/>
              </a:rPr>
              <a:t>Kriptogram</a:t>
            </a:r>
            <a:r>
              <a:rPr lang="en-GB" altLang="en-US" sz="2400" dirty="0">
                <a:cs typeface="Times New Roman" panose="02020603050405020304" pitchFamily="18" charset="0"/>
              </a:rPr>
              <a:t> yang </a:t>
            </a:r>
            <a:r>
              <a:rPr lang="en-GB" altLang="en-US" sz="2400" dirty="0" err="1">
                <a:cs typeface="Times New Roman" panose="02020603050405020304" pitchFamily="18" charset="0"/>
              </a:rPr>
              <a:t>berulang</a:t>
            </a:r>
            <a:r>
              <a:rPr lang="en-GB" altLang="en-US" sz="2400" dirty="0">
                <a:cs typeface="Times New Roman" panose="02020603050405020304" pitchFamily="18" charset="0"/>
              </a:rPr>
              <a:t> </a:t>
            </a:r>
            <a:r>
              <a:rPr lang="en-GB" altLang="en-US" sz="2400" dirty="0" err="1">
                <a:cs typeface="Times New Roman" panose="02020603050405020304" pitchFamily="18" charset="0"/>
              </a:rPr>
              <a:t>adalah</a:t>
            </a:r>
            <a:r>
              <a:rPr lang="en-GB" altLang="en-US" sz="2400" dirty="0">
                <a:cs typeface="Times New Roman" panose="02020603050405020304" pitchFamily="18" charset="0"/>
              </a:rPr>
              <a:t> </a:t>
            </a:r>
            <a:r>
              <a:rPr lang="en-GB" altLang="en-US" sz="2400" b="1" dirty="0">
                <a:latin typeface="Courier" pitchFamily="49" charset="0"/>
                <a:cs typeface="Times New Roman" panose="02020603050405020304" pitchFamily="18" charset="0"/>
              </a:rPr>
              <a:t>LJV   </a:t>
            </a:r>
            <a:endParaRPr lang="en-GB" altLang="en-US" sz="2400" dirty="0">
              <a:cs typeface="Times New Roman" panose="02020603050405020304" pitchFamily="18" charset="0"/>
            </a:endParaRPr>
          </a:p>
          <a:p>
            <a:pPr eaLnBrk="1" hangingPunct="1">
              <a:buFontTx/>
              <a:buNone/>
            </a:pPr>
            <a:r>
              <a:rPr lang="en-GB" altLang="en-US" sz="2400" dirty="0">
                <a:cs typeface="Times New Roman" panose="02020603050405020304" pitchFamily="18" charset="0"/>
              </a:rPr>
              <a:t>	</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ke-1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ke-2 = 15		</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ke-2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ke-3 = 15	</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ke-3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ke-4 = 15</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ke-4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ke-5 = 10</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ke-5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ke-6 = 10</a:t>
            </a:r>
          </a:p>
          <a:p>
            <a:pPr algn="just" eaLnBrk="1" hangingPunct="1">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Faktor</a:t>
            </a:r>
            <a:r>
              <a:rPr lang="en-GB" altLang="en-US" sz="2400" dirty="0">
                <a:cs typeface="Times New Roman" panose="02020603050405020304" pitchFamily="18" charset="0"/>
              </a:rPr>
              <a:t> </a:t>
            </a:r>
            <a:r>
              <a:rPr lang="en-GB" altLang="en-US" sz="2400" dirty="0" err="1">
                <a:cs typeface="Times New Roman" panose="02020603050405020304" pitchFamily="18" charset="0"/>
              </a:rPr>
              <a:t>pembagi</a:t>
            </a:r>
            <a:r>
              <a:rPr lang="en-GB" altLang="en-US" sz="2400" dirty="0">
                <a:cs typeface="Times New Roman" panose="02020603050405020304" pitchFamily="18" charset="0"/>
              </a:rPr>
              <a:t> 15 = {3, 5, 15}</a:t>
            </a:r>
          </a:p>
          <a:p>
            <a:pPr algn="just" eaLnBrk="1" hangingPunct="1">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Faktor</a:t>
            </a:r>
            <a:r>
              <a:rPr lang="en-GB" altLang="en-US" sz="2400" dirty="0">
                <a:cs typeface="Times New Roman" panose="02020603050405020304" pitchFamily="18" charset="0"/>
              </a:rPr>
              <a:t> </a:t>
            </a:r>
            <a:r>
              <a:rPr lang="en-GB" altLang="en-US" sz="2400" dirty="0" err="1">
                <a:cs typeface="Times New Roman" panose="02020603050405020304" pitchFamily="18" charset="0"/>
              </a:rPr>
              <a:t>pembagi</a:t>
            </a:r>
            <a:r>
              <a:rPr lang="en-GB" altLang="en-US" sz="2400" dirty="0">
                <a:cs typeface="Times New Roman" panose="02020603050405020304" pitchFamily="18" charset="0"/>
              </a:rPr>
              <a:t> 10 = {2, 5, 10}</a:t>
            </a:r>
          </a:p>
          <a:p>
            <a:pPr algn="just" eaLnBrk="1" hangingPunct="1">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Irisan</a:t>
            </a:r>
            <a:r>
              <a:rPr lang="en-GB" altLang="en-US" sz="2400" dirty="0">
                <a:cs typeface="Times New Roman" panose="02020603050405020304" pitchFamily="18" charset="0"/>
              </a:rPr>
              <a:t> </a:t>
            </a:r>
            <a:r>
              <a:rPr lang="en-GB" altLang="en-US" sz="2400" dirty="0" err="1">
                <a:cs typeface="Times New Roman" panose="02020603050405020304" pitchFamily="18" charset="0"/>
              </a:rPr>
              <a:t>kedua</a:t>
            </a:r>
            <a:r>
              <a:rPr lang="en-GB" altLang="en-US" sz="2400" dirty="0">
                <a:cs typeface="Times New Roman" panose="02020603050405020304" pitchFamily="18" charset="0"/>
              </a:rPr>
              <a:t> </a:t>
            </a:r>
            <a:r>
              <a:rPr lang="en-GB" altLang="en-US" sz="2400" dirty="0" err="1">
                <a:cs typeface="Times New Roman" panose="02020603050405020304" pitchFamily="18" charset="0"/>
              </a:rPr>
              <a:t>himpunan</a:t>
            </a:r>
            <a:r>
              <a:rPr lang="en-GB" altLang="en-US" sz="2400" dirty="0">
                <a:cs typeface="Times New Roman" panose="02020603050405020304" pitchFamily="18" charset="0"/>
              </a:rPr>
              <a:t> </a:t>
            </a:r>
            <a:r>
              <a:rPr lang="en-GB" altLang="en-US" sz="2400" dirty="0" err="1">
                <a:cs typeface="Times New Roman" panose="02020603050405020304" pitchFamily="18" charset="0"/>
              </a:rPr>
              <a:t>ini</a:t>
            </a:r>
            <a:r>
              <a:rPr lang="en-GB" altLang="en-US" sz="2400" dirty="0">
                <a:cs typeface="Times New Roman" panose="02020603050405020304" pitchFamily="18" charset="0"/>
              </a:rPr>
              <a:t> = 5. </a:t>
            </a:r>
            <a:r>
              <a:rPr lang="en-GB" altLang="en-US" sz="2400" dirty="0" err="1">
                <a:cs typeface="Times New Roman" panose="02020603050405020304" pitchFamily="18" charset="0"/>
              </a:rPr>
              <a:t>Jadi</a:t>
            </a:r>
            <a:r>
              <a:rPr lang="en-GB" altLang="en-US" sz="2400" dirty="0">
                <a:cs typeface="Times New Roman" panose="02020603050405020304" pitchFamily="18" charset="0"/>
              </a:rPr>
              <a:t>, </a:t>
            </a:r>
            <a:r>
              <a:rPr lang="en-GB" altLang="en-US" sz="2400" dirty="0" err="1">
                <a:cs typeface="Times New Roman" panose="02020603050405020304" pitchFamily="18" charset="0"/>
              </a:rPr>
              <a:t>panjang</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a:t>
            </a:r>
            <a:r>
              <a:rPr lang="en-GB" altLang="en-US" sz="2400" dirty="0" err="1">
                <a:cs typeface="Times New Roman" panose="02020603050405020304" pitchFamily="18" charset="0"/>
              </a:rPr>
              <a:t>diperkirakan</a:t>
            </a:r>
            <a:r>
              <a:rPr lang="en-GB" altLang="en-US" sz="2400" dirty="0">
                <a:cs typeface="Times New Roman" panose="02020603050405020304" pitchFamily="18" charset="0"/>
              </a:rPr>
              <a:t> = 5</a:t>
            </a:r>
            <a:r>
              <a:rPr lang="en-US" altLang="en-US" sz="2400" dirty="0"/>
              <a:t> </a:t>
            </a:r>
          </a:p>
        </p:txBody>
      </p:sp>
      <p:sp>
        <p:nvSpPr>
          <p:cNvPr id="50180"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pic>
        <p:nvPicPr>
          <p:cNvPr id="3" name="Audio 2">
            <a:hlinkClick r:id="" action="ppaction://media"/>
            <a:extLst>
              <a:ext uri="{FF2B5EF4-FFF2-40B4-BE49-F238E27FC236}">
                <a16:creationId xmlns:a16="http://schemas.microsoft.com/office/drawing/2014/main" id="{AD87051F-86C2-47C2-A136-8BE659EF74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4730868"/>
      </p:ext>
    </p:extLst>
  </p:cSld>
  <p:clrMapOvr>
    <a:masterClrMapping/>
  </p:clrMapOvr>
  <mc:AlternateContent xmlns:mc="http://schemas.openxmlformats.org/markup-compatibility/2006" xmlns:p14="http://schemas.microsoft.com/office/powerpoint/2010/main">
    <mc:Choice Requires="p14">
      <p:transition spd="slow" p14:dur="2000" advTm="88432"/>
    </mc:Choice>
    <mc:Fallback xmlns="">
      <p:transition spd="slow" advTm="8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735" x="593725" y="1963738"/>
          <p14:tracePt t="2744" x="647700" y="1963738"/>
          <p14:tracePt t="2751" x="666750" y="1935163"/>
          <p14:tracePt t="2759" x="703263" y="1917700"/>
          <p14:tracePt t="2766" x="720725" y="1898650"/>
          <p14:tracePt t="2773" x="776288" y="1862138"/>
          <p14:tracePt t="2781" x="812800" y="1862138"/>
          <p14:tracePt t="2789" x="812800" y="1854200"/>
          <p14:tracePt t="2959" x="822325" y="1844675"/>
          <p14:tracePt t="2983" x="822325" y="1835150"/>
          <p14:tracePt t="2991" x="822325" y="1825625"/>
          <p14:tracePt t="3007" x="822325" y="1808163"/>
          <p14:tracePt t="3023" x="822325" y="1798638"/>
          <p14:tracePt t="3039" x="822325" y="1781175"/>
          <p14:tracePt t="3048" x="822325" y="1771650"/>
          <p14:tracePt t="3064" x="822325" y="1762125"/>
          <p14:tracePt t="3081" x="822325" y="1752600"/>
          <p14:tracePt t="3103" x="822325" y="1735138"/>
          <p14:tracePt t="4056" x="822325" y="1725613"/>
          <p14:tracePt t="4071" x="822325" y="1708150"/>
          <p14:tracePt t="4081" x="822325" y="1698625"/>
          <p14:tracePt t="4087" x="822325" y="1689100"/>
          <p14:tracePt t="4098" x="839788" y="1679575"/>
          <p14:tracePt t="4103" x="849313" y="1671638"/>
          <p14:tracePt t="4114" x="868363" y="1652588"/>
          <p14:tracePt t="4129" x="876300" y="1643063"/>
          <p14:tracePt t="4136" x="885825" y="1643063"/>
          <p14:tracePt t="4143" x="895350" y="1635125"/>
          <p14:tracePt t="4175" x="904875" y="1625600"/>
          <p14:tracePt t="4239" x="904875" y="1616075"/>
          <p14:tracePt t="5247" x="912813" y="1616075"/>
          <p14:tracePt t="5255" x="941388" y="1616075"/>
          <p14:tracePt t="5264" x="995363" y="1616075"/>
          <p14:tracePt t="5271" x="1041400" y="1616075"/>
          <p14:tracePt t="5282" x="1068388" y="1616075"/>
          <p14:tracePt t="5287" x="1095375" y="1616075"/>
          <p14:tracePt t="5297" x="1131888" y="1616075"/>
          <p14:tracePt t="5303" x="1150938" y="1616075"/>
          <p14:tracePt t="5331" x="1168400" y="1616075"/>
          <p14:tracePt t="5391" x="1177925" y="1616075"/>
          <p14:tracePt t="5407" x="1196975" y="1616075"/>
          <p14:tracePt t="5416" x="1204913" y="1616075"/>
          <p14:tracePt t="5423" x="1223963" y="1616075"/>
          <p14:tracePt t="5439" x="1250950" y="1616075"/>
          <p14:tracePt t="5448" x="1287463" y="1616075"/>
          <p14:tracePt t="5455" x="1314450" y="1616075"/>
          <p14:tracePt t="5467" x="1343025" y="1616075"/>
          <p14:tracePt t="5471" x="1397000" y="1616075"/>
          <p14:tracePt t="5481" x="1452563" y="1616075"/>
          <p14:tracePt t="5487" x="1506538" y="1616075"/>
          <p14:tracePt t="5497" x="1570038" y="1616075"/>
          <p14:tracePt t="5503" x="1606550" y="1616075"/>
          <p14:tracePt t="5514" x="1662113" y="1616075"/>
          <p14:tracePt t="5519" x="1708150" y="1625600"/>
          <p14:tracePt t="5530" x="1781175" y="1625600"/>
          <p14:tracePt t="5535" x="1808163" y="1635125"/>
          <p14:tracePt t="5544" x="1863725" y="1635125"/>
          <p14:tracePt t="5552" x="1890713" y="1635125"/>
          <p14:tracePt t="5559" x="1917700" y="1635125"/>
          <p14:tracePt t="5567" x="1963738" y="1635125"/>
          <p14:tracePt t="5575" x="1990725" y="1635125"/>
          <p14:tracePt t="5584" x="2017713" y="1635125"/>
          <p14:tracePt t="5591" x="2054225" y="1635125"/>
          <p14:tracePt t="5599" x="2082800" y="1635125"/>
          <p14:tracePt t="5607" x="2136775" y="1652588"/>
          <p14:tracePt t="5617" x="2182813" y="1652588"/>
          <p14:tracePt t="5623" x="2236788" y="1652588"/>
          <p14:tracePt t="5632" x="2292350" y="1652588"/>
          <p14:tracePt t="5639" x="2365375" y="1671638"/>
          <p14:tracePt t="5649" x="2411413" y="1671638"/>
          <p14:tracePt t="5655" x="2447925" y="1671638"/>
          <p14:tracePt t="5666" x="2474913" y="1671638"/>
          <p14:tracePt t="5671" x="2493963" y="1671638"/>
          <p14:tracePt t="5681" x="2520950" y="1671638"/>
          <p14:tracePt t="5687" x="2557463" y="1671638"/>
          <p14:tracePt t="5699" x="2566988" y="1671638"/>
          <p14:tracePt t="5714" x="2584450" y="1671638"/>
          <p14:tracePt t="5719" x="2603500" y="1671638"/>
          <p14:tracePt t="5729" x="2611438" y="1671638"/>
          <p14:tracePt t="5735" x="2620963" y="1671638"/>
          <p14:tracePt t="5743" x="2630488" y="1671638"/>
          <p14:tracePt t="5751" x="2640013" y="1671638"/>
          <p14:tracePt t="5759" x="2647950" y="1671638"/>
          <p14:tracePt t="5767" x="2657475" y="1671638"/>
          <p14:tracePt t="5775" x="2684463" y="1671638"/>
          <p14:tracePt t="5783" x="2703513" y="1671638"/>
          <p14:tracePt t="5791" x="2713038" y="1671638"/>
          <p14:tracePt t="5799" x="2740025" y="1679575"/>
          <p14:tracePt t="5807" x="2757488" y="1689100"/>
          <p14:tracePt t="5816" x="2786063" y="1689100"/>
          <p14:tracePt t="5823" x="2803525" y="1689100"/>
          <p14:tracePt t="5832" x="2822575" y="1698625"/>
          <p14:tracePt t="5839" x="2830513" y="1698625"/>
          <p14:tracePt t="5850" x="2840038" y="1698625"/>
          <p14:tracePt t="5855" x="2849563" y="1698625"/>
          <p14:tracePt t="5871" x="2859088" y="1698625"/>
          <p14:tracePt t="5881" x="2867025" y="1698625"/>
          <p14:tracePt t="5898" x="2886075" y="1716088"/>
          <p14:tracePt t="5919" x="2895600" y="1716088"/>
          <p14:tracePt t="5962" x="2913063" y="1716088"/>
          <p14:tracePt t="5975" x="2932113" y="1716088"/>
          <p14:tracePt t="5983" x="2949575" y="1716088"/>
          <p14:tracePt t="5991" x="2976563" y="1716088"/>
          <p14:tracePt t="5999" x="3005138" y="1716088"/>
          <p14:tracePt t="6007" x="3059113" y="1716088"/>
          <p14:tracePt t="6016" x="3132138" y="1716088"/>
          <p14:tracePt t="6023" x="3195638" y="1725613"/>
          <p14:tracePt t="6032" x="3251200" y="1725613"/>
          <p14:tracePt t="6039" x="3324225" y="1725613"/>
          <p14:tracePt t="6048" x="3360738" y="1725613"/>
          <p14:tracePt t="6055" x="3397250" y="1725613"/>
          <p14:tracePt t="6065" x="3433763" y="1725613"/>
          <p14:tracePt t="6071" x="3460750" y="1725613"/>
          <p14:tracePt t="6082" x="3479800" y="1725613"/>
          <p14:tracePt t="6087" x="3506788" y="1725613"/>
          <p14:tracePt t="6097" x="3552825" y="1725613"/>
          <p14:tracePt t="6103" x="3579813" y="1725613"/>
          <p14:tracePt t="6115" x="3635375" y="1725613"/>
          <p14:tracePt t="6119" x="3708400" y="1725613"/>
          <p14:tracePt t="6130" x="3789363" y="1752600"/>
          <p14:tracePt t="6135" x="3881438" y="1752600"/>
          <p14:tracePt t="6143" x="4100513" y="1752600"/>
          <p14:tracePt t="6151" x="4265613" y="1752600"/>
          <p14:tracePt t="6159" x="4392613" y="1762125"/>
          <p14:tracePt t="6167" x="4538663" y="1762125"/>
          <p14:tracePt t="6175" x="4703763" y="1762125"/>
          <p14:tracePt t="6183" x="4849813" y="1762125"/>
          <p14:tracePt t="6191" x="4976813" y="1762125"/>
          <p14:tracePt t="6200" x="5105400" y="1762125"/>
          <p14:tracePt t="6207" x="5214938" y="1762125"/>
          <p14:tracePt t="6216" x="5287963" y="1762125"/>
          <p14:tracePt t="6224" x="5360988" y="1762125"/>
          <p14:tracePt t="6232" x="5407025" y="1762125"/>
          <p14:tracePt t="6239" x="5470525" y="1762125"/>
          <p14:tracePt t="6248" x="5534025" y="1762125"/>
          <p14:tracePt t="6255" x="5553075" y="1762125"/>
          <p14:tracePt t="6265" x="5589588" y="1762125"/>
          <p14:tracePt t="6272" x="5643563" y="1762125"/>
          <p14:tracePt t="6282" x="5716588" y="1762125"/>
          <p14:tracePt t="6287" x="5789613" y="1762125"/>
          <p14:tracePt t="6298" x="5881688" y="1762125"/>
          <p14:tracePt t="6303" x="5972175" y="1762125"/>
          <p14:tracePt t="6314" x="6137275" y="1762125"/>
          <p14:tracePt t="6319" x="6219825" y="1762125"/>
          <p14:tracePt t="6330" x="6310313" y="1762125"/>
          <p14:tracePt t="6335" x="6383338" y="1762125"/>
          <p14:tracePt t="6343" x="6492875" y="1762125"/>
          <p14:tracePt t="6350" x="6529388" y="1762125"/>
          <p14:tracePt t="6359" x="6584950" y="1762125"/>
          <p14:tracePt t="6367" x="6594475" y="1762125"/>
          <p14:tracePt t="6375" x="6611938" y="1762125"/>
          <p14:tracePt t="6383" x="6638925" y="1762125"/>
          <p14:tracePt t="6392" x="6667500" y="1762125"/>
          <p14:tracePt t="6405" x="6704013" y="1762125"/>
          <p14:tracePt t="6410" x="6740525" y="1762125"/>
          <p14:tracePt t="6417" x="6777038" y="1762125"/>
          <p14:tracePt t="6423" x="6821488" y="1762125"/>
          <p14:tracePt t="6433" x="6850063" y="1762125"/>
          <p14:tracePt t="6439" x="6904038" y="1762125"/>
          <p14:tracePt t="6447" x="6950075" y="1762125"/>
          <p14:tracePt t="6455" x="6986588" y="1789113"/>
          <p14:tracePt t="6465" x="7032625" y="1789113"/>
          <p14:tracePt t="6471" x="7069138" y="1789113"/>
          <p14:tracePt t="6481" x="7113588" y="1798638"/>
          <p14:tracePt t="6487" x="7178675" y="1808163"/>
          <p14:tracePt t="6498" x="7232650" y="1817688"/>
          <p14:tracePt t="6504" x="7324725" y="1835150"/>
          <p14:tracePt t="6514" x="7415213" y="1835150"/>
          <p14:tracePt t="6519" x="7589838" y="1862138"/>
          <p14:tracePt t="6529" x="7716838" y="1881188"/>
          <p14:tracePt t="6535" x="7808913" y="1881188"/>
          <p14:tracePt t="6543" x="7918450" y="1908175"/>
          <p14:tracePt t="6551" x="8045450" y="1908175"/>
          <p14:tracePt t="6559" x="8137525" y="1908175"/>
          <p14:tracePt t="6567" x="8264525" y="1908175"/>
          <p14:tracePt t="6575" x="8374063" y="1908175"/>
          <p14:tracePt t="6583" x="8502650" y="1908175"/>
          <p14:tracePt t="6591" x="8593138" y="1908175"/>
          <p14:tracePt t="6600" x="8675688" y="1908175"/>
          <p14:tracePt t="6607" x="8785225" y="1908175"/>
          <p14:tracePt t="6616" x="8877300" y="1908175"/>
          <p14:tracePt t="6623" x="9004300" y="1908175"/>
          <p14:tracePt t="6631" x="9113838" y="1908175"/>
          <p14:tracePt t="6639" x="9242425" y="1908175"/>
          <p14:tracePt t="6648" x="9332913" y="1908175"/>
          <p14:tracePt t="6655" x="9442450" y="1908175"/>
          <p14:tracePt t="6666" x="9534525" y="1908175"/>
          <p14:tracePt t="6671" x="9644063" y="1908175"/>
          <p14:tracePt t="6683" x="9717088" y="1908175"/>
          <p14:tracePt t="6687" x="9763125" y="1908175"/>
          <p14:tracePt t="6698" x="9817100" y="1908175"/>
          <p14:tracePt t="6703" x="9853613" y="1908175"/>
          <p14:tracePt t="6714" x="9899650" y="1908175"/>
          <p14:tracePt t="6719" x="9926638" y="1908175"/>
          <p14:tracePt t="6729" x="9945688" y="1908175"/>
          <p14:tracePt t="6735" x="9955213" y="1908175"/>
          <p14:tracePt t="7199" x="9909175" y="1908175"/>
          <p14:tracePt t="7207" x="9872663" y="1908175"/>
          <p14:tracePt t="7216" x="9817100" y="1908175"/>
          <p14:tracePt t="7223" x="9726613" y="1908175"/>
          <p14:tracePt t="7232" x="9625013" y="1908175"/>
          <p14:tracePt t="7239" x="9534525" y="1908175"/>
          <p14:tracePt t="7247" x="9259888" y="1908175"/>
          <p14:tracePt t="7255" x="9132888" y="1908175"/>
          <p14:tracePt t="7265" x="9023350" y="1908175"/>
          <p14:tracePt t="7271" x="8894763" y="1908175"/>
          <p14:tracePt t="7282" x="8821738" y="1908175"/>
          <p14:tracePt t="7288" x="8767763" y="1917700"/>
          <p14:tracePt t="7298" x="8685213" y="1944688"/>
          <p14:tracePt t="7303" x="8658225" y="1944688"/>
          <p14:tracePt t="7314" x="8602663" y="1944688"/>
          <p14:tracePt t="7319" x="8502650" y="1973263"/>
          <p14:tracePt t="7330" x="8429625" y="1990725"/>
          <p14:tracePt t="7336" x="8374063" y="1990725"/>
          <p14:tracePt t="7344" x="8274050" y="2000250"/>
          <p14:tracePt t="7352" x="8183563" y="2000250"/>
          <p14:tracePt t="7359" x="8091488" y="2027238"/>
          <p14:tracePt t="7367" x="7908925" y="2027238"/>
          <p14:tracePt t="7375" x="7780338" y="2046288"/>
          <p14:tracePt t="7383" x="7607300" y="2073275"/>
          <p14:tracePt t="7391" x="7461250" y="2073275"/>
          <p14:tracePt t="7402" x="7334250" y="2073275"/>
          <p14:tracePt t="7408" x="7215188" y="2073275"/>
          <p14:tracePt t="7418" x="7096125" y="2073275"/>
          <p14:tracePt t="7423" x="7004050" y="2073275"/>
          <p14:tracePt t="7432" x="6950075" y="2073275"/>
          <p14:tracePt t="7439" x="6877050" y="2073275"/>
          <p14:tracePt t="7449" x="6804025" y="2073275"/>
          <p14:tracePt t="7455" x="6757988" y="2073275"/>
          <p14:tracePt t="7464" x="6694488" y="2073275"/>
          <p14:tracePt t="7471" x="6602413" y="2073275"/>
          <p14:tracePt t="7482" x="6492875" y="2073275"/>
          <p14:tracePt t="7487" x="6365875" y="2073275"/>
          <p14:tracePt t="7497" x="6256338" y="2073275"/>
          <p14:tracePt t="7503" x="6127750" y="2073275"/>
          <p14:tracePt t="7514" x="6037263" y="2073275"/>
          <p14:tracePt t="7519" x="5908675" y="2073275"/>
          <p14:tracePt t="7530" x="5781675" y="2073275"/>
          <p14:tracePt t="7535" x="5616575" y="2073275"/>
          <p14:tracePt t="7543" x="5470525" y="2073275"/>
          <p14:tracePt t="7551" x="5305425" y="2073275"/>
          <p14:tracePt t="7559" x="5178425" y="2073275"/>
          <p14:tracePt t="7567" x="5086350" y="2073275"/>
          <p14:tracePt t="7575" x="4976813" y="2073275"/>
          <p14:tracePt t="7583" x="4903788" y="2073275"/>
          <p14:tracePt t="7591" x="4830763" y="2073275"/>
          <p14:tracePt t="7600" x="4784725" y="2073275"/>
          <p14:tracePt t="7607" x="4711700" y="2073275"/>
          <p14:tracePt t="7616" x="4675188" y="2073275"/>
          <p14:tracePt t="7623" x="4602163" y="2073275"/>
          <p14:tracePt t="7633" x="4511675" y="2073275"/>
          <p14:tracePt t="7639" x="4365625" y="2036763"/>
          <p14:tracePt t="7648" x="4237038" y="2036763"/>
          <p14:tracePt t="7655" x="4110038" y="2027238"/>
          <p14:tracePt t="7666" x="3944938" y="2027238"/>
          <p14:tracePt t="7671" x="3798888" y="2027238"/>
          <p14:tracePt t="7680" x="3671888" y="2027238"/>
          <p14:tracePt t="7687" x="3489325" y="2027238"/>
          <p14:tracePt t="7698" x="3324225" y="1990725"/>
          <p14:tracePt t="7703" x="3141663" y="1944688"/>
          <p14:tracePt t="7715" x="3013075" y="1944688"/>
          <p14:tracePt t="7719" x="2840038" y="1898650"/>
          <p14:tracePt t="7729" x="2749550" y="1898650"/>
          <p14:tracePt t="7735" x="2657475" y="1890713"/>
          <p14:tracePt t="7743" x="2557463" y="1862138"/>
          <p14:tracePt t="7752" x="2465388" y="1862138"/>
          <p14:tracePt t="7759" x="2411413" y="1854200"/>
          <p14:tracePt t="7768" x="2338388" y="1854200"/>
          <p14:tracePt t="7775" x="2292350" y="1825625"/>
          <p14:tracePt t="7783" x="2246313" y="1825625"/>
          <p14:tracePt t="7791" x="2192338" y="1817688"/>
          <p14:tracePt t="7800" x="2155825" y="1817688"/>
          <p14:tracePt t="7807" x="2100263" y="1817688"/>
          <p14:tracePt t="7817" x="2036763" y="1789113"/>
          <p14:tracePt t="7823" x="1990725" y="1789113"/>
          <p14:tracePt t="7831" x="1954213" y="1789113"/>
          <p14:tracePt t="7839" x="1900238" y="1781175"/>
          <p14:tracePt t="7848" x="1863725" y="1781175"/>
          <p14:tracePt t="7855" x="1808163" y="1752600"/>
          <p14:tracePt t="7866" x="1771650" y="1752600"/>
          <p14:tracePt t="7871" x="1708150" y="1744663"/>
          <p14:tracePt t="7880" x="1671638" y="1744663"/>
          <p14:tracePt t="7887" x="1644650" y="1735138"/>
          <p14:tracePt t="7898" x="1625600" y="1725613"/>
          <p14:tracePt t="7903" x="1616075" y="1725613"/>
          <p14:tracePt t="7919" x="1598613" y="1725613"/>
          <p14:tracePt t="7991" x="1589088" y="1725613"/>
          <p14:tracePt t="8008" x="1570038" y="1725613"/>
          <p14:tracePt t="8016" x="1562100" y="1725613"/>
          <p14:tracePt t="8023" x="1552575" y="1725613"/>
          <p14:tracePt t="8032" x="1533525" y="1725613"/>
          <p14:tracePt t="8039" x="1525588" y="1725613"/>
          <p14:tracePt t="8048" x="1497013" y="1725613"/>
          <p14:tracePt t="8055" x="1489075" y="1725613"/>
          <p14:tracePt t="8064" x="1460500" y="1725613"/>
          <p14:tracePt t="8087" x="1443038" y="1744663"/>
          <p14:tracePt t="8100" x="1433513" y="1744663"/>
          <p14:tracePt t="8113" x="1416050" y="1744663"/>
          <p14:tracePt t="8151" x="1397000" y="1744663"/>
          <p14:tracePt t="8167" x="1387475" y="1744663"/>
          <p14:tracePt t="8191" x="1370013" y="1744663"/>
          <p14:tracePt t="8199" x="1350963" y="1744663"/>
          <p14:tracePt t="8207" x="1333500" y="1744663"/>
          <p14:tracePt t="8216" x="1314450" y="1744663"/>
          <p14:tracePt t="8232" x="1306513" y="1752600"/>
          <p14:tracePt t="8367" x="1296988" y="1752600"/>
          <p14:tracePt t="8375" x="1287463" y="1752600"/>
          <p14:tracePt t="8391" x="1270000" y="1752600"/>
          <p14:tracePt t="8399" x="1260475" y="1752600"/>
          <p14:tracePt t="8417" x="1241425" y="1752600"/>
          <p14:tracePt t="8480" x="1241425" y="1762125"/>
          <p14:tracePt t="9415" x="1241425" y="1771650"/>
          <p14:tracePt t="9503" x="1260475" y="1752600"/>
          <p14:tracePt t="11223" x="1270000" y="1752600"/>
          <p14:tracePt t="11241" x="1277938" y="1752600"/>
          <p14:tracePt t="11247" x="1306513" y="1752600"/>
          <p14:tracePt t="11255" x="1323975" y="1752600"/>
          <p14:tracePt t="11264" x="1350963" y="1752600"/>
          <p14:tracePt t="11271" x="1360488" y="1752600"/>
          <p14:tracePt t="11282" x="1379538" y="1752600"/>
          <p14:tracePt t="11359" x="1387475" y="1752600"/>
          <p14:tracePt t="11367" x="1423988" y="1752600"/>
          <p14:tracePt t="11375" x="1443038" y="1752600"/>
          <p14:tracePt t="11383" x="1460500" y="1752600"/>
          <p14:tracePt t="11391" x="1479550" y="1752600"/>
          <p14:tracePt t="12431" x="1506538" y="1752600"/>
          <p14:tracePt t="12439" x="1562100" y="1752600"/>
          <p14:tracePt t="12454" x="1616075" y="1752600"/>
          <p14:tracePt t="12457" x="1681163" y="1752600"/>
          <p14:tracePt t="12468" x="1717675" y="1752600"/>
          <p14:tracePt t="12471" x="1790700" y="1752600"/>
          <p14:tracePt t="12482" x="1863725" y="1752600"/>
          <p14:tracePt t="12486" x="1936750" y="1752600"/>
          <p14:tracePt t="12497" x="1990725" y="1752600"/>
          <p14:tracePt t="12502" x="2017713" y="1752600"/>
          <p14:tracePt t="12513" x="2027238" y="1752600"/>
          <p14:tracePt t="12518" x="2046288" y="1752600"/>
          <p14:tracePt t="12528" x="2054225" y="1752600"/>
          <p14:tracePt t="12534" x="2073275" y="1752600"/>
          <p14:tracePt t="12542" x="2100263" y="1752600"/>
          <p14:tracePt t="12550" x="2127250" y="1752600"/>
          <p14:tracePt t="12558" x="2155825" y="1752600"/>
          <p14:tracePt t="12566" x="2173288" y="1752600"/>
          <p14:tracePt t="12574" x="2192338" y="1752600"/>
          <p14:tracePt t="12582" x="2236788" y="1752600"/>
          <p14:tracePt t="12590" x="2273300" y="1752600"/>
          <p14:tracePt t="12599" x="2301875" y="1752600"/>
          <p14:tracePt t="12606" x="2355850" y="1752600"/>
          <p14:tracePt t="12615" x="2438400" y="1752600"/>
          <p14:tracePt t="12622" x="2530475" y="1752600"/>
          <p14:tracePt t="12631" x="2620963" y="1781175"/>
          <p14:tracePt t="12638" x="2822575" y="1798638"/>
          <p14:tracePt t="12647" x="2940050" y="1825625"/>
          <p14:tracePt t="12654" x="3032125" y="1844675"/>
          <p14:tracePt t="12664" x="3105150" y="1844675"/>
          <p14:tracePt t="12670" x="3187700" y="1871663"/>
          <p14:tracePt t="12681" x="3260725" y="1871663"/>
          <p14:tracePt t="12686" x="3287713" y="1881188"/>
          <p14:tracePt t="12697" x="3306763" y="1881188"/>
          <p14:tracePt t="12702" x="3333750" y="1881188"/>
          <p14:tracePt t="12713" x="3351213" y="1881188"/>
          <p14:tracePt t="12718" x="3360738" y="1881188"/>
          <p14:tracePt t="12783" x="3379788" y="1881188"/>
          <p14:tracePt t="12791" x="3387725" y="1881188"/>
          <p14:tracePt t="12799" x="3406775" y="1881188"/>
          <p14:tracePt t="12807" x="3416300" y="1881188"/>
          <p14:tracePt t="12816" x="3433763" y="1881188"/>
          <p14:tracePt t="12823" x="3479800" y="1881188"/>
          <p14:tracePt t="12832" x="3497263" y="1881188"/>
          <p14:tracePt t="12839" x="3525838" y="1881188"/>
          <p14:tracePt t="12848" x="3562350" y="1881188"/>
          <p14:tracePt t="12855" x="3606800" y="1881188"/>
          <p14:tracePt t="12865" x="3625850" y="1881188"/>
          <p14:tracePt t="12871" x="3643313" y="1881188"/>
          <p14:tracePt t="12881" x="3671888" y="1881188"/>
          <p14:tracePt t="12887" x="3689350" y="1881188"/>
          <p14:tracePt t="12914" x="3698875" y="1881188"/>
          <p14:tracePt t="12919" x="3708400" y="1881188"/>
          <p14:tracePt t="12951" x="3716338" y="1871663"/>
          <p14:tracePt t="12967" x="3762375" y="1844675"/>
          <p14:tracePt t="12975" x="3844925" y="1808163"/>
          <p14:tracePt t="12984" x="3890963" y="1798638"/>
          <p14:tracePt t="12991" x="3954463" y="1771650"/>
          <p14:tracePt t="13001" x="3981450" y="1771650"/>
          <p14:tracePt t="13007" x="4017963" y="1771650"/>
          <p14:tracePt t="13015" x="4027488" y="1771650"/>
          <p14:tracePt t="13039" x="4037013" y="1762125"/>
          <p14:tracePt t="13048" x="4044950" y="1762125"/>
          <p14:tracePt t="13119" x="4064000" y="1752600"/>
          <p14:tracePt t="13130" x="4073525" y="1744663"/>
          <p14:tracePt t="13143" x="4100513" y="1716088"/>
          <p14:tracePt t="13151" x="4146550" y="1689100"/>
          <p14:tracePt t="13159" x="4164013" y="1689100"/>
          <p14:tracePt t="13167" x="4183063" y="1689100"/>
          <p14:tracePt t="13175" x="4192588" y="1689100"/>
          <p14:tracePt t="13680" x="4219575" y="1689100"/>
          <p14:tracePt t="13687" x="4273550" y="1689100"/>
          <p14:tracePt t="13699" x="4329113" y="1689100"/>
          <p14:tracePt t="13703" x="4402138" y="1689100"/>
          <p14:tracePt t="13714" x="4492625" y="1689100"/>
          <p14:tracePt t="13719" x="4584700" y="1689100"/>
          <p14:tracePt t="13730" x="4675188" y="1689100"/>
          <p14:tracePt t="13735" x="5068888" y="1689100"/>
          <p14:tracePt t="13743" x="5214938" y="1716088"/>
          <p14:tracePt t="13751" x="5378450" y="1735138"/>
          <p14:tracePt t="13759" x="5524500" y="1735138"/>
          <p14:tracePt t="13767" x="5653088" y="1735138"/>
          <p14:tracePt t="13775" x="5762625" y="1762125"/>
          <p14:tracePt t="13782" x="5854700" y="1762125"/>
          <p14:tracePt t="13790" x="5918200" y="1771650"/>
          <p14:tracePt t="13798" x="5945188" y="1771650"/>
          <p14:tracePt t="13807" x="5991225" y="1771650"/>
          <p14:tracePt t="13815" x="6027738" y="1798638"/>
          <p14:tracePt t="13822" x="6064250" y="1798638"/>
          <p14:tracePt t="13838" x="6073775" y="1798638"/>
          <p14:tracePt t="13847" x="6091238" y="1798638"/>
          <p14:tracePt t="13854" x="6110288" y="1798638"/>
          <p14:tracePt t="13864" x="6154738" y="1798638"/>
          <p14:tracePt t="13870" x="6210300" y="1808163"/>
          <p14:tracePt t="13880" x="6283325" y="1808163"/>
          <p14:tracePt t="13886" x="6373813" y="1808163"/>
          <p14:tracePt t="13896" x="6465888" y="1808163"/>
          <p14:tracePt t="13902" x="6557963" y="1808163"/>
          <p14:tracePt t="13917" x="6757988" y="1808163"/>
          <p14:tracePt t="13919" x="6831013" y="1808163"/>
          <p14:tracePt t="13929" x="6923088" y="1808163"/>
          <p14:tracePt t="13935" x="6996113" y="1808163"/>
          <p14:tracePt t="13943" x="7113588" y="1835150"/>
          <p14:tracePt t="13969" x="7169150" y="1835150"/>
          <p14:tracePt t="14040" x="7150100" y="1835150"/>
          <p14:tracePt t="14239" x="7150100" y="1825625"/>
          <p14:tracePt t="14255" x="7150100" y="1817688"/>
          <p14:tracePt t="14271" x="7150100" y="1808163"/>
          <p14:tracePt t="14481" x="7150100" y="1798638"/>
          <p14:tracePt t="15264" x="7123113" y="1789113"/>
          <p14:tracePt t="15271" x="7040563" y="1789113"/>
          <p14:tracePt t="15282" x="6950075" y="1789113"/>
          <p14:tracePt t="15287" x="6840538" y="1789113"/>
          <p14:tracePt t="15298" x="6684963" y="1808163"/>
          <p14:tracePt t="15303" x="6557963" y="1808163"/>
          <p14:tracePt t="15315" x="6429375" y="1835150"/>
          <p14:tracePt t="15320" x="6264275" y="1835150"/>
          <p14:tracePt t="15328" x="6191250" y="1835150"/>
          <p14:tracePt t="15335" x="6100763" y="1835150"/>
          <p14:tracePt t="15345" x="6027738" y="1835150"/>
          <p14:tracePt t="15352" x="5972175" y="1835150"/>
          <p14:tracePt t="15359" x="5935663" y="1835150"/>
          <p14:tracePt t="15367" x="5899150" y="1835150"/>
          <p14:tracePt t="15375" x="5872163" y="1835150"/>
          <p14:tracePt t="15383" x="5835650" y="1844675"/>
          <p14:tracePt t="15391" x="5808663" y="1844675"/>
          <p14:tracePt t="15400" x="5772150" y="1854200"/>
          <p14:tracePt t="15407" x="5726113" y="1871663"/>
          <p14:tracePt t="15416" x="5653088" y="1881188"/>
          <p14:tracePt t="15423" x="5570538" y="1881188"/>
          <p14:tracePt t="15432" x="5480050" y="1908175"/>
          <p14:tracePt t="15439" x="5224463" y="1927225"/>
          <p14:tracePt t="15447" x="5078413" y="1954213"/>
          <p14:tracePt t="15455" x="4932363" y="1973263"/>
          <p14:tracePt t="15465" x="4794250" y="2000250"/>
          <p14:tracePt t="15471" x="4667250" y="2009775"/>
          <p14:tracePt t="15483" x="4557713" y="2027238"/>
          <p14:tracePt t="15489" x="4484688" y="2036763"/>
          <p14:tracePt t="15499" x="4448175" y="2036763"/>
          <p14:tracePt t="15503" x="4419600" y="2054225"/>
          <p14:tracePt t="15559" x="4411663" y="2054225"/>
          <p14:tracePt t="15575" x="4383088" y="2054225"/>
          <p14:tracePt t="15583" x="4356100" y="2054225"/>
          <p14:tracePt t="15591" x="4329113" y="2054225"/>
          <p14:tracePt t="15600" x="4283075" y="2054225"/>
          <p14:tracePt t="15607" x="4246563" y="2054225"/>
          <p14:tracePt t="15616" x="4192588" y="2054225"/>
          <p14:tracePt t="15623" x="4137025" y="2054225"/>
          <p14:tracePt t="15632" x="4064000" y="2054225"/>
          <p14:tracePt t="15639" x="4000500" y="2054225"/>
          <p14:tracePt t="15650" x="3908425" y="2054225"/>
          <p14:tracePt t="15655" x="3854450" y="2054225"/>
          <p14:tracePt t="15666" x="3798888" y="2054225"/>
          <p14:tracePt t="15671" x="3689350" y="2054225"/>
          <p14:tracePt t="15682" x="3635375" y="2054225"/>
          <p14:tracePt t="15687" x="3598863" y="2073275"/>
          <p14:tracePt t="15698" x="3570288" y="2073275"/>
          <p14:tracePt t="15703" x="3552825" y="2073275"/>
          <p14:tracePt t="15715" x="3525838" y="2073275"/>
          <p14:tracePt t="15719" x="3497263" y="2073275"/>
          <p14:tracePt t="15731" x="3470275" y="2073275"/>
          <p14:tracePt t="15735" x="3433763" y="2073275"/>
          <p14:tracePt t="15743" x="3406775" y="2073275"/>
          <p14:tracePt t="15751" x="3397250" y="2073275"/>
          <p14:tracePt t="15760" x="3379788" y="2073275"/>
          <p14:tracePt t="15767" x="3360738" y="2073275"/>
          <p14:tracePt t="15777" x="3343275" y="2082800"/>
          <p14:tracePt t="15784" x="3314700" y="2100263"/>
          <p14:tracePt t="15800" x="3287713" y="2109788"/>
          <p14:tracePt t="15832" x="3270250" y="2127250"/>
          <p14:tracePt t="15887" x="3260725" y="2136775"/>
          <p14:tracePt t="15914" x="3260725" y="2146300"/>
          <p14:tracePt t="15919" x="3251200" y="2155825"/>
          <p14:tracePt t="15943" x="3241675" y="2163763"/>
          <p14:tracePt t="16007" x="3232150" y="2182813"/>
          <p14:tracePt t="16016" x="3232150" y="2192338"/>
          <p14:tracePt t="16023" x="3232150" y="2200275"/>
          <p14:tracePt t="16032" x="3232150" y="2219325"/>
          <p14:tracePt t="16039" x="3232150" y="2228850"/>
          <p14:tracePt t="16048" x="3214688" y="2255838"/>
          <p14:tracePt t="16319" x="3224213" y="2255838"/>
          <p14:tracePt t="16703" x="3241675" y="2255838"/>
          <p14:tracePt t="16745" x="3251200" y="2255838"/>
          <p14:tracePt t="16863" x="3260725" y="2255838"/>
          <p14:tracePt t="16919" x="3260725" y="2265363"/>
          <p14:tracePt t="19431" x="3251200" y="2282825"/>
          <p14:tracePt t="19439" x="3241675" y="2301875"/>
          <p14:tracePt t="19447" x="3214688" y="2309813"/>
          <p14:tracePt t="19455" x="3205163" y="2309813"/>
          <p14:tracePt t="19466" x="3187700" y="2328863"/>
          <p14:tracePt t="19471" x="3178175" y="2338388"/>
          <p14:tracePt t="19487" x="3159125" y="2355850"/>
          <p14:tracePt t="19497" x="3151188" y="2355850"/>
          <p14:tracePt t="19503" x="3141663" y="2365375"/>
          <p14:tracePt t="19515" x="3122613" y="2382838"/>
          <p14:tracePt t="19520" x="3114675" y="2401888"/>
          <p14:tracePt t="19533" x="3095625" y="2419350"/>
          <p14:tracePt t="19536" x="3078163" y="2438400"/>
          <p14:tracePt t="19543" x="3059113" y="2474913"/>
          <p14:tracePt t="19551" x="3022600" y="2501900"/>
          <p14:tracePt t="19559" x="2995613" y="2528888"/>
          <p14:tracePt t="19568" x="2959100" y="2565400"/>
          <p14:tracePt t="19575" x="2932113" y="2593975"/>
          <p14:tracePt t="19584" x="2895600" y="2630488"/>
          <p14:tracePt t="19591" x="2876550" y="2647950"/>
          <p14:tracePt t="19601" x="2867025" y="2674938"/>
          <p14:tracePt t="19606" x="2849563" y="2693988"/>
          <p14:tracePt t="19615" x="2840038" y="2703513"/>
          <p14:tracePt t="19632" x="2830513" y="2720975"/>
          <p14:tracePt t="19681" x="2822575" y="2720975"/>
          <p14:tracePt t="19696" x="2822575" y="2730500"/>
          <p14:tracePt t="19703" x="2813050" y="2740025"/>
          <p14:tracePt t="19714" x="2803525" y="2740025"/>
          <p14:tracePt t="19719" x="2786063" y="2747963"/>
          <p14:tracePt t="19735" x="2776538" y="2747963"/>
          <p14:tracePt t="19759" x="2757488" y="2767013"/>
          <p14:tracePt t="19791" x="2749550" y="2767013"/>
          <p14:tracePt t="19807" x="2740025" y="2767013"/>
          <p14:tracePt t="19815" x="2730500" y="2767013"/>
          <p14:tracePt t="19832" x="2703513" y="2776538"/>
          <p14:tracePt t="19839" x="2667000" y="2794000"/>
          <p14:tracePt t="19855" x="2640013" y="2803525"/>
          <p14:tracePt t="19867" x="2620963" y="2803525"/>
          <p14:tracePt t="19871" x="2611438" y="2803525"/>
          <p14:tracePt t="19882" x="2593975" y="2820988"/>
          <p14:tracePt t="19903" x="2574925" y="2830513"/>
          <p14:tracePt t="19928" x="2557463" y="2840038"/>
          <p14:tracePt t="19936" x="2547938" y="2849563"/>
          <p14:tracePt t="19944" x="2538413" y="2857500"/>
          <p14:tracePt t="19966" x="2530475" y="2867025"/>
          <p14:tracePt t="19969" x="2511425" y="2876550"/>
          <p14:tracePt t="19975" x="2501900" y="2903538"/>
          <p14:tracePt t="20000" x="2484438" y="2913063"/>
          <p14:tracePt t="20007" x="2438400" y="2930525"/>
          <p14:tracePt t="20016" x="2428875" y="2930525"/>
          <p14:tracePt t="20023" x="2428875" y="2940050"/>
          <p14:tracePt t="20031" x="2411413" y="2940050"/>
          <p14:tracePt t="20039" x="2392363" y="2949575"/>
          <p14:tracePt t="20048" x="2382838" y="2959100"/>
          <p14:tracePt t="20055" x="2374900" y="2968625"/>
          <p14:tracePt t="20064" x="2365375" y="2968625"/>
          <p14:tracePt t="20082" x="2346325" y="2986088"/>
          <p14:tracePt t="20097" x="2319338" y="3022600"/>
          <p14:tracePt t="20114" x="2309813" y="3032125"/>
          <p14:tracePt t="20135" x="2292350" y="3049588"/>
          <p14:tracePt t="20143" x="2282825" y="3049588"/>
          <p14:tracePt t="20159" x="2265363" y="3068638"/>
          <p14:tracePt t="20168" x="2255838" y="3078163"/>
          <p14:tracePt t="20175" x="2255838" y="3086100"/>
          <p14:tracePt t="20184" x="2236788" y="3105150"/>
          <p14:tracePt t="20191" x="2236788" y="3114675"/>
          <p14:tracePt t="20199" x="2219325" y="3132138"/>
          <p14:tracePt t="20207" x="2209800" y="3141663"/>
          <p14:tracePt t="20232" x="2192338" y="3151188"/>
          <p14:tracePt t="20247" x="2182813" y="3159125"/>
          <p14:tracePt t="20271" x="2163763" y="3178175"/>
          <p14:tracePt t="20296" x="2155825" y="3187700"/>
          <p14:tracePt t="20314" x="2146300" y="3195638"/>
          <p14:tracePt t="20367" x="2136775" y="3205163"/>
          <p14:tracePt t="20431" x="2136775" y="3214688"/>
          <p14:tracePt t="20728" x="2136775" y="3205163"/>
          <p14:tracePt t="20735" x="2136775" y="3195638"/>
          <p14:tracePt t="20743" x="2136775" y="3178175"/>
          <p14:tracePt t="20752" x="2119313" y="3159125"/>
          <p14:tracePt t="20759" x="2109788" y="3132138"/>
          <p14:tracePt t="20767" x="2082800" y="3086100"/>
          <p14:tracePt t="20775" x="2073275" y="3041650"/>
          <p14:tracePt t="20785" x="2063750" y="3005138"/>
          <p14:tracePt t="20791" x="2027238" y="2940050"/>
          <p14:tracePt t="20800" x="1981200" y="2876550"/>
          <p14:tracePt t="20807" x="1927225" y="2776538"/>
          <p14:tracePt t="20816" x="1871663" y="2674938"/>
          <p14:tracePt t="20823" x="1817688" y="2574925"/>
          <p14:tracePt t="20832" x="1744663" y="2474913"/>
          <p14:tracePt t="20839" x="1652588" y="2374900"/>
          <p14:tracePt t="20848" x="1570038" y="2182813"/>
          <p14:tracePt t="20855" x="1516063" y="2100263"/>
          <p14:tracePt t="20866" x="1479550" y="2036763"/>
          <p14:tracePt t="20871" x="1443038" y="1981200"/>
          <p14:tracePt t="20881" x="1423988" y="1954213"/>
          <p14:tracePt t="20887" x="1423988" y="1944688"/>
          <p14:tracePt t="20919" x="1423988" y="1935163"/>
          <p14:tracePt t="20967" x="1423988" y="1927225"/>
          <p14:tracePt t="20983" x="1423988" y="1898650"/>
          <p14:tracePt t="20991" x="1423988" y="1890713"/>
          <p14:tracePt t="21000" x="1423988" y="1881188"/>
          <p14:tracePt t="21007" x="1423988" y="1862138"/>
          <p14:tracePt t="21016" x="1443038" y="1844675"/>
          <p14:tracePt t="21024" x="1443038" y="1835150"/>
          <p14:tracePt t="21032" x="1443038" y="1817688"/>
          <p14:tracePt t="21039" x="1443038" y="1808163"/>
          <p14:tracePt t="21055" x="1443038" y="1798638"/>
          <p14:tracePt t="21087" x="1443038" y="1789113"/>
          <p14:tracePt t="21191" x="1443038" y="1781175"/>
          <p14:tracePt t="21199" x="1443038" y="1771650"/>
          <p14:tracePt t="21207" x="1452563" y="1762125"/>
          <p14:tracePt t="21224" x="1460500" y="1752600"/>
          <p14:tracePt t="21662" x="1460500" y="1744663"/>
          <p14:tracePt t="21686" x="1452563" y="1744663"/>
          <p14:tracePt t="21697" x="1443038" y="1735138"/>
          <p14:tracePt t="21718" x="1433513" y="1735138"/>
          <p14:tracePt t="21726" x="1433513" y="1716088"/>
          <p14:tracePt t="21734" x="1423988" y="1708150"/>
          <p14:tracePt t="21743" x="1423988" y="1698625"/>
          <p14:tracePt t="21751" x="1416050" y="1689100"/>
          <p14:tracePt t="21759" x="1406525" y="1679575"/>
          <p14:tracePt t="22559" x="1416050" y="1679575"/>
          <p14:tracePt t="22567" x="1443038" y="1679575"/>
          <p14:tracePt t="22575" x="1470025" y="1679575"/>
          <p14:tracePt t="22583" x="1497013" y="1679575"/>
          <p14:tracePt t="22591" x="1533525" y="1679575"/>
          <p14:tracePt t="22600" x="1562100" y="1679575"/>
          <p14:tracePt t="22607" x="1589088" y="1679575"/>
          <p14:tracePt t="22616" x="1616075" y="1679575"/>
          <p14:tracePt t="22623" x="1635125" y="1679575"/>
          <p14:tracePt t="22633" x="1652588" y="1679575"/>
          <p14:tracePt t="22639" x="1698625" y="1679575"/>
          <p14:tracePt t="22648" x="1708150" y="1679575"/>
          <p14:tracePt t="22655" x="1744663" y="1679575"/>
          <p14:tracePt t="22666" x="1771650" y="1679575"/>
          <p14:tracePt t="22671" x="1798638" y="1679575"/>
          <p14:tracePt t="22682" x="1827213" y="1679575"/>
          <p14:tracePt t="22687" x="1854200" y="1679575"/>
          <p14:tracePt t="22698" x="1890713" y="1679575"/>
          <p14:tracePt t="22703" x="1917700" y="1679575"/>
          <p14:tracePt t="22714" x="1954213" y="1679575"/>
          <p14:tracePt t="22719" x="2027238" y="1679575"/>
          <p14:tracePt t="22728" x="2082800" y="1679575"/>
          <p14:tracePt t="22735" x="2155825" y="1679575"/>
          <p14:tracePt t="22743" x="2200275" y="1679575"/>
          <p14:tracePt t="22751" x="2236788" y="1679575"/>
          <p14:tracePt t="22759" x="2282825" y="1679575"/>
          <p14:tracePt t="22767" x="2319338" y="1679575"/>
          <p14:tracePt t="22775" x="2365375" y="1679575"/>
          <p14:tracePt t="22784" x="2392363" y="1679575"/>
          <p14:tracePt t="22791" x="2401888" y="1679575"/>
          <p14:tracePt t="22799" x="2419350" y="1671638"/>
          <p14:tracePt t="22807" x="2428875" y="1671638"/>
          <p14:tracePt t="22817" x="2447925" y="1671638"/>
          <p14:tracePt t="22823" x="2465388" y="1671638"/>
          <p14:tracePt t="22832" x="2484438" y="1671638"/>
          <p14:tracePt t="22839" x="2501900" y="1671638"/>
          <p14:tracePt t="22848" x="2530475" y="1671638"/>
          <p14:tracePt t="22855" x="2566988" y="1671638"/>
          <p14:tracePt t="22865" x="2584450" y="1671638"/>
          <p14:tracePt t="22871" x="2611438" y="1671638"/>
          <p14:tracePt t="22881" x="2640013" y="1671638"/>
          <p14:tracePt t="22887" x="2667000" y="1671638"/>
          <p14:tracePt t="22897" x="2676525" y="1671638"/>
          <p14:tracePt t="22903" x="2703513" y="1671638"/>
          <p14:tracePt t="22915" x="2730500" y="1671638"/>
          <p14:tracePt t="22919" x="2757488" y="1671638"/>
          <p14:tracePt t="22928" x="2786063" y="1671638"/>
          <p14:tracePt t="22935" x="2822575" y="1671638"/>
          <p14:tracePt t="22943" x="2876550" y="1671638"/>
          <p14:tracePt t="22951" x="2932113" y="1671638"/>
          <p14:tracePt t="22970" x="3059113" y="1671638"/>
          <p14:tracePt t="22976" x="3132138" y="1671638"/>
          <p14:tracePt t="22984" x="3187700" y="1671638"/>
          <p14:tracePt t="22991" x="3232150" y="1671638"/>
          <p14:tracePt t="23000" x="3260725" y="1671638"/>
          <p14:tracePt t="23007" x="3287713" y="1671638"/>
          <p14:tracePt t="23015" x="3324225" y="1671638"/>
          <p14:tracePt t="23023" x="3343275" y="1671638"/>
          <p14:tracePt t="23039" x="3360738" y="1671638"/>
          <p14:tracePt t="23048" x="3370263" y="1671638"/>
          <p14:tracePt t="23055" x="3387725" y="1671638"/>
          <p14:tracePt t="23071" x="3397250" y="1671638"/>
          <p14:tracePt t="23087" x="3416300" y="1671638"/>
          <p14:tracePt t="23103" x="3443288" y="1671638"/>
          <p14:tracePt t="23114" x="3452813" y="1662113"/>
          <p14:tracePt t="23119" x="3460750" y="1662113"/>
          <p14:tracePt t="23129" x="3470275" y="1662113"/>
          <p14:tracePt t="23136" x="3525838" y="1643063"/>
          <p14:tracePt t="23143" x="3552825" y="1643063"/>
          <p14:tracePt t="23151" x="3579813" y="1643063"/>
          <p14:tracePt t="23159" x="3662363" y="1643063"/>
          <p14:tracePt t="23167" x="3752850" y="1643063"/>
          <p14:tracePt t="23175" x="3854450" y="1643063"/>
          <p14:tracePt t="23183" x="3944938" y="1643063"/>
          <p14:tracePt t="23191" x="4037013" y="1643063"/>
          <p14:tracePt t="23199" x="4127500" y="1643063"/>
          <p14:tracePt t="23207" x="4219575" y="1643063"/>
          <p14:tracePt t="23216" x="4273550" y="1643063"/>
          <p14:tracePt t="23223" x="4302125" y="1643063"/>
          <p14:tracePt t="23232" x="4329113" y="1643063"/>
          <p14:tracePt t="23239" x="4338638" y="1643063"/>
          <p14:tracePt t="24113" x="4346575" y="1652588"/>
          <p14:tracePt t="24119" x="4356100" y="1662113"/>
          <p14:tracePt t="24130" x="4365625" y="1671638"/>
          <p14:tracePt t="24135" x="4375150" y="1698625"/>
          <p14:tracePt t="24143" x="4392613" y="1725613"/>
          <p14:tracePt t="24151" x="4429125" y="1789113"/>
          <p14:tracePt t="24159" x="4448175" y="1817688"/>
          <p14:tracePt t="24168" x="4465638" y="1844675"/>
          <p14:tracePt t="24175" x="4502150" y="1881188"/>
          <p14:tracePt t="24184" x="4511675" y="1908175"/>
          <p14:tracePt t="24191" x="4529138" y="1927225"/>
          <p14:tracePt t="24200" x="4565650" y="1963738"/>
          <p14:tracePt t="24207" x="4602163" y="2027238"/>
          <p14:tracePt t="24215" x="4667250" y="2073275"/>
          <p14:tracePt t="24223" x="4730750" y="2119313"/>
          <p14:tracePt t="24231" x="4776788" y="2155825"/>
          <p14:tracePt t="24239" x="4840288" y="2192338"/>
          <p14:tracePt t="24249" x="4876800" y="2219325"/>
          <p14:tracePt t="24255" x="4922838" y="2246313"/>
          <p14:tracePt t="24264" x="4968875" y="2292350"/>
          <p14:tracePt t="24271" x="5013325" y="2328863"/>
          <p14:tracePt t="24282" x="5114925" y="2382838"/>
          <p14:tracePt t="24287" x="5178425" y="2419350"/>
          <p14:tracePt t="24298" x="5260975" y="2465388"/>
          <p14:tracePt t="24303" x="5324475" y="2501900"/>
          <p14:tracePt t="24313" x="5370513" y="2528888"/>
          <p14:tracePt t="24319" x="5414963" y="2538413"/>
          <p14:tracePt t="24328" x="5443538" y="2557463"/>
          <p14:tracePt t="24336" x="5470525" y="2565400"/>
          <p14:tracePt t="24343" x="5487988" y="2584450"/>
          <p14:tracePt t="24352" x="5507038" y="2593975"/>
          <p14:tracePt t="24359" x="5543550" y="2620963"/>
          <p14:tracePt t="24375" x="5543550" y="2630488"/>
          <p14:tracePt t="24384" x="5561013" y="2657475"/>
          <p14:tracePt t="24391" x="5570538" y="2657475"/>
          <p14:tracePt t="24400" x="5589588" y="2674938"/>
          <p14:tracePt t="24407" x="5589588" y="2684463"/>
          <p14:tracePt t="24416" x="5597525" y="2693988"/>
          <p14:tracePt t="24423" x="5616575" y="2720975"/>
          <p14:tracePt t="24432" x="5626100" y="2740025"/>
          <p14:tracePt t="24439" x="5643563" y="2767013"/>
          <p14:tracePt t="24448" x="5653088" y="2803525"/>
          <p14:tracePt t="24455" x="5670550" y="2820988"/>
          <p14:tracePt t="24465" x="5716588" y="2867025"/>
          <p14:tracePt t="24471" x="5735638" y="2894013"/>
          <p14:tracePt t="24482" x="5772150" y="2930525"/>
          <p14:tracePt t="24487" x="5789613" y="2949575"/>
          <p14:tracePt t="24497" x="5835650" y="2986088"/>
          <p14:tracePt t="24503" x="5862638" y="3005138"/>
          <p14:tracePt t="24514" x="5908675" y="3013075"/>
          <p14:tracePt t="24518" x="5972175" y="3049588"/>
          <p14:tracePt t="24528" x="6037263" y="3078163"/>
          <p14:tracePt t="24536" x="6064250" y="3086100"/>
          <p14:tracePt t="24545" x="6073775" y="3086100"/>
          <p14:tracePt t="24775" x="6073775" y="3095625"/>
          <p14:tracePt t="24783" x="6073775" y="3105150"/>
          <p14:tracePt t="24791" x="6073775" y="3114675"/>
          <p14:tracePt t="24816" x="6073775" y="3122613"/>
          <p14:tracePt t="24841" x="6081713" y="3132138"/>
          <p14:tracePt t="24886" x="6081713" y="3141663"/>
          <p14:tracePt t="24943" x="6091238" y="3151188"/>
          <p14:tracePt t="25015" x="6091238" y="3159125"/>
          <p14:tracePt t="25039" x="6091238" y="3168650"/>
          <p14:tracePt t="25103" x="6091238" y="3187700"/>
          <p14:tracePt t="25290" x="6100763" y="3195638"/>
          <p14:tracePt t="25375" x="6110288" y="3195638"/>
          <p14:tracePt t="26991" x="6100763" y="3195638"/>
          <p14:tracePt t="26999" x="6073775" y="3195638"/>
          <p14:tracePt t="27007" x="6027738" y="3178175"/>
          <p14:tracePt t="27016" x="5991225" y="3168650"/>
          <p14:tracePt t="27023" x="5954713" y="3168650"/>
          <p14:tracePt t="27033" x="5899150" y="3141663"/>
          <p14:tracePt t="27039" x="5826125" y="3132138"/>
          <p14:tracePt t="27047" x="5753100" y="3132138"/>
          <p14:tracePt t="27055" x="5653088" y="3105150"/>
          <p14:tracePt t="27065" x="5553075" y="3059113"/>
          <p14:tracePt t="27071" x="5461000" y="3032125"/>
          <p14:tracePt t="27081" x="5195888" y="2995613"/>
          <p14:tracePt t="27087" x="5086350" y="2959100"/>
          <p14:tracePt t="27098" x="4932363" y="2913063"/>
          <p14:tracePt t="27103" x="4821238" y="2867025"/>
          <p14:tracePt t="27113" x="4684713" y="2840038"/>
          <p14:tracePt t="27120" x="4594225" y="2794000"/>
          <p14:tracePt t="27128" x="4475163" y="2784475"/>
          <p14:tracePt t="27135" x="4338638" y="2784475"/>
          <p14:tracePt t="27143" x="4256088" y="2767013"/>
          <p14:tracePt t="27151" x="4164013" y="2740025"/>
          <p14:tracePt t="27159" x="4083050" y="2730500"/>
          <p14:tracePt t="27168" x="3990975" y="2703513"/>
          <p14:tracePt t="27175" x="3854450" y="2674938"/>
          <p14:tracePt t="27184" x="3725863" y="2638425"/>
          <p14:tracePt t="27191" x="3562350" y="2593975"/>
          <p14:tracePt t="27200" x="3460750" y="2557463"/>
          <p14:tracePt t="27207" x="3351213" y="2528888"/>
          <p14:tracePt t="27216" x="3214688" y="2511425"/>
          <p14:tracePt t="27223" x="3068638" y="2465388"/>
          <p14:tracePt t="27232" x="2922588" y="2438400"/>
          <p14:tracePt t="27239" x="2767013" y="2392363"/>
          <p14:tracePt t="27248" x="2620963" y="2328863"/>
          <p14:tracePt t="27255" x="2484438" y="2273300"/>
          <p14:tracePt t="27265" x="2382838" y="2228850"/>
          <p14:tracePt t="27271" x="2338388" y="2209800"/>
          <p14:tracePt t="27282" x="2292350" y="2173288"/>
          <p14:tracePt t="27287" x="2265363" y="2146300"/>
          <p14:tracePt t="27298" x="2228850" y="2119313"/>
          <p14:tracePt t="27303" x="2228850" y="2109788"/>
          <p14:tracePt t="27314" x="2209800" y="2100263"/>
          <p14:tracePt t="27319" x="2192338" y="2090738"/>
          <p14:tracePt t="27327" x="2182813" y="2090738"/>
          <p14:tracePt t="27335" x="2163763" y="2073275"/>
          <p14:tracePt t="27343" x="2119313" y="2036763"/>
          <p14:tracePt t="27352" x="2073275" y="2017713"/>
          <p14:tracePt t="27359" x="2017713" y="1944688"/>
          <p14:tracePt t="27370" x="1973263" y="1908175"/>
          <p14:tracePt t="27375" x="1908175" y="1890713"/>
          <p14:tracePt t="27383" x="1827213" y="1844675"/>
          <p14:tracePt t="27391" x="1781175" y="1808163"/>
          <p14:tracePt t="27399" x="1698625" y="1752600"/>
          <p14:tracePt t="27407" x="1635125" y="1716088"/>
          <p14:tracePt t="27416" x="1589088" y="1698625"/>
          <p14:tracePt t="27423" x="1570038" y="1689100"/>
          <p14:tracePt t="27432" x="1552575" y="1662113"/>
          <p14:tracePt t="27455" x="1543050" y="1662113"/>
          <p14:tracePt t="27481" x="1533525" y="1662113"/>
          <p14:tracePt t="27496" x="1516063" y="1662113"/>
          <p14:tracePt t="27513" x="1489075" y="1652588"/>
          <p14:tracePt t="27519" x="1470025" y="1635125"/>
          <p14:tracePt t="27527" x="1423988" y="1606550"/>
          <p14:tracePt t="27535" x="1406525" y="1598613"/>
          <p14:tracePt t="27543" x="1379538" y="1598613"/>
          <p14:tracePt t="27551" x="1350963" y="1589088"/>
          <p14:tracePt t="27561" x="1350963" y="1579563"/>
          <p14:tracePt t="27575" x="1343025" y="1579563"/>
          <p14:tracePt t="27623" x="1323975" y="1579563"/>
          <p14:tracePt t="27671" x="1314450" y="1579563"/>
          <p14:tracePt t="27683" x="1306513" y="1579563"/>
          <p14:tracePt t="27699" x="1306513" y="1589088"/>
          <p14:tracePt t="27887" x="1306513" y="1598613"/>
          <p14:tracePt t="28343" x="1333500" y="1598613"/>
          <p14:tracePt t="28351" x="1387475" y="1598613"/>
          <p14:tracePt t="28359" x="1460500" y="1598613"/>
          <p14:tracePt t="28367" x="1552575" y="1598613"/>
          <p14:tracePt t="28375" x="1644650" y="1598613"/>
          <p14:tracePt t="28383" x="1744663" y="1598613"/>
          <p14:tracePt t="28391" x="1781175" y="1598613"/>
          <p14:tracePt t="28400" x="1854200" y="1598613"/>
          <p14:tracePt t="28407" x="1927225" y="1598613"/>
          <p14:tracePt t="28416" x="1981200" y="1598613"/>
          <p14:tracePt t="28423" x="2063750" y="1606550"/>
          <p14:tracePt t="28432" x="2136775" y="1606550"/>
          <p14:tracePt t="28439" x="2209800" y="1606550"/>
          <p14:tracePt t="28449" x="2246313" y="1606550"/>
          <p14:tracePt t="28455" x="2338388" y="1606550"/>
          <p14:tracePt t="28467" x="2428875" y="1606550"/>
          <p14:tracePt t="28471" x="2647950" y="1606550"/>
          <p14:tracePt t="28481" x="2813050" y="1606550"/>
          <p14:tracePt t="28487" x="2940050" y="1606550"/>
          <p14:tracePt t="28498" x="3068638" y="1606550"/>
          <p14:tracePt t="28502" x="3159125" y="1606550"/>
          <p14:tracePt t="28513" x="3232150" y="1606550"/>
          <p14:tracePt t="28519" x="3287713" y="1606550"/>
          <p14:tracePt t="28527" x="3314700" y="1606550"/>
          <p14:tracePt t="28535" x="3351213" y="1606550"/>
          <p14:tracePt t="28543" x="3379788" y="1606550"/>
          <p14:tracePt t="28551" x="3397250" y="1606550"/>
          <p14:tracePt t="28561" x="3406775" y="1606550"/>
          <p14:tracePt t="28575" x="3416300" y="1606550"/>
          <p14:tracePt t="28600" x="3424238" y="1606550"/>
          <p14:tracePt t="28607" x="3443288" y="1606550"/>
          <p14:tracePt t="28616" x="3452813" y="1606550"/>
          <p14:tracePt t="28623" x="3479800" y="1606550"/>
          <p14:tracePt t="28633" x="3506788" y="1606550"/>
          <p14:tracePt t="28639" x="3533775" y="1606550"/>
          <p14:tracePt t="28648" x="3552825" y="1606550"/>
          <p14:tracePt t="28655" x="3562350" y="1606550"/>
          <p14:tracePt t="28671" x="3579813" y="1606550"/>
          <p14:tracePt t="28682" x="3589338" y="1606550"/>
          <p14:tracePt t="28687" x="3606800" y="1606550"/>
          <p14:tracePt t="28698" x="3635375" y="1606550"/>
          <p14:tracePt t="28703" x="3643313" y="1606550"/>
          <p14:tracePt t="28713" x="3662363" y="1606550"/>
          <p14:tracePt t="28719" x="3679825" y="1606550"/>
          <p14:tracePt t="28751" x="3689350" y="1606550"/>
          <p14:tracePt t="28807" x="3708400" y="1606550"/>
          <p14:tracePt t="28823" x="3735388" y="1606550"/>
          <p14:tracePt t="28832" x="3781425" y="1606550"/>
          <p14:tracePt t="28839" x="3825875" y="1635125"/>
          <p14:tracePt t="28848" x="3881438" y="1635125"/>
          <p14:tracePt t="28855" x="3971925" y="1671638"/>
          <p14:tracePt t="28866" x="4054475" y="1689100"/>
          <p14:tracePt t="28871" x="4100513" y="1708150"/>
          <p14:tracePt t="28881" x="4127500" y="1708150"/>
          <p14:tracePt t="28887" x="4137025" y="1708150"/>
          <p14:tracePt t="28916" x="4146550" y="1716088"/>
          <p14:tracePt t="29527" x="4146550" y="1725613"/>
          <p14:tracePt t="29535" x="4173538" y="1752600"/>
          <p14:tracePt t="29543" x="4210050" y="1798638"/>
          <p14:tracePt t="29551" x="4246563" y="1844675"/>
          <p14:tracePt t="29562" x="4273550" y="1871663"/>
          <p14:tracePt t="29569" x="4310063" y="1927225"/>
          <p14:tracePt t="29575" x="4402138" y="2017713"/>
          <p14:tracePt t="29584" x="4484688" y="2100263"/>
          <p14:tracePt t="29591" x="4584700" y="2200275"/>
          <p14:tracePt t="29600" x="4986338" y="2455863"/>
          <p14:tracePt t="29607" x="5122863" y="2557463"/>
          <p14:tracePt t="29616" x="5241925" y="2647950"/>
          <p14:tracePt t="29623" x="5324475" y="2730500"/>
          <p14:tracePt t="29631" x="5407025" y="2803525"/>
          <p14:tracePt t="29639" x="5470525" y="2867025"/>
          <p14:tracePt t="29648" x="5524500" y="2922588"/>
          <p14:tracePt t="29655" x="5570538" y="2959100"/>
          <p14:tracePt t="29668" x="5616575" y="2976563"/>
          <p14:tracePt t="29671" x="5662613" y="2986088"/>
          <p14:tracePt t="29681" x="5689600" y="3022600"/>
          <p14:tracePt t="29687" x="5735638" y="3041650"/>
          <p14:tracePt t="29698" x="5762625" y="3049588"/>
          <p14:tracePt t="29703" x="5781675" y="3049588"/>
          <p14:tracePt t="29715" x="5826125" y="3078163"/>
          <p14:tracePt t="29767" x="5835650" y="3078163"/>
          <p14:tracePt t="29775" x="5845175" y="3078163"/>
          <p14:tracePt t="29783" x="5872163" y="3078163"/>
          <p14:tracePt t="29791" x="5899150" y="3078163"/>
          <p14:tracePt t="29800" x="5954713" y="3086100"/>
          <p14:tracePt t="29807" x="5981700" y="3105150"/>
          <p14:tracePt t="29817" x="6000750" y="3105150"/>
          <p14:tracePt t="29823" x="6018213" y="3114675"/>
          <p14:tracePt t="29832" x="6064250" y="3141663"/>
          <p14:tracePt t="31031" x="6045200" y="3141663"/>
          <p14:tracePt t="31047" x="6027738" y="3122613"/>
          <p14:tracePt t="31055" x="6000750" y="3122613"/>
          <p14:tracePt t="31064" x="5991225" y="3122613"/>
          <p14:tracePt t="31071" x="5964238" y="3114675"/>
          <p14:tracePt t="31081" x="5935663" y="3114675"/>
          <p14:tracePt t="31088" x="5891213" y="3114675"/>
          <p14:tracePt t="31098" x="5845175" y="3086100"/>
          <p14:tracePt t="31103" x="5808663" y="3078163"/>
          <p14:tracePt t="31113" x="5708650" y="3041650"/>
          <p14:tracePt t="31118" x="5451475" y="3005138"/>
          <p14:tracePt t="31126" x="5122863" y="2940050"/>
          <p14:tracePt t="31134" x="4821238" y="2840038"/>
          <p14:tracePt t="31142" x="4557713" y="2767013"/>
          <p14:tracePt t="31150" x="4292600" y="2693988"/>
          <p14:tracePt t="31158" x="4100513" y="2630488"/>
          <p14:tracePt t="31166" x="3954463" y="2584450"/>
          <p14:tracePt t="31174" x="3817938" y="2538413"/>
          <p14:tracePt t="31182" x="3735388" y="2501900"/>
          <p14:tracePt t="31190" x="3652838" y="2455863"/>
          <p14:tracePt t="31198" x="3643313" y="2455863"/>
          <p14:tracePt t="31206" x="3598863" y="2447925"/>
          <p14:tracePt t="31216" x="3579813" y="2428875"/>
          <p14:tracePt t="31222" x="3570288" y="2419350"/>
          <p14:tracePt t="31231" x="3552825" y="2411413"/>
          <p14:tracePt t="31238" x="3525838" y="2401888"/>
          <p14:tracePt t="31247" x="3506788" y="2392363"/>
          <p14:tracePt t="31255" x="3470275" y="2374900"/>
          <p14:tracePt t="31263" x="3416300" y="2374900"/>
          <p14:tracePt t="31270" x="3379788" y="2355850"/>
          <p14:tracePt t="31280" x="3333750" y="2346325"/>
          <p14:tracePt t="31286" x="3306763" y="2338388"/>
          <p14:tracePt t="31296" x="3232150" y="2328863"/>
          <p14:tracePt t="31302" x="3151188" y="2301875"/>
          <p14:tracePt t="31312" x="3114675" y="2301875"/>
          <p14:tracePt t="31318" x="3068638" y="2301875"/>
          <p14:tracePt t="31326" x="3032125" y="2292350"/>
          <p14:tracePt t="31334" x="2976563" y="2292350"/>
          <p14:tracePt t="31342" x="2913063" y="2265363"/>
          <p14:tracePt t="31350" x="2859088" y="2265363"/>
          <p14:tracePt t="31358" x="2813050" y="2255838"/>
          <p14:tracePt t="31366" x="2749550" y="2228850"/>
          <p14:tracePt t="31374" x="2713038" y="2219325"/>
          <p14:tracePt t="31382" x="2647950" y="2209800"/>
          <p14:tracePt t="31390" x="2630488" y="2200275"/>
          <p14:tracePt t="31400" x="2603500" y="2192338"/>
          <p14:tracePt t="31406" x="2557463" y="2192338"/>
          <p14:tracePt t="31416" x="2501900" y="2163763"/>
          <p14:tracePt t="31422" x="2484438" y="2155825"/>
          <p14:tracePt t="31431" x="2438400" y="2155825"/>
          <p14:tracePt t="31439" x="2438400" y="2146300"/>
          <p14:tracePt t="31454" x="2411413" y="2127250"/>
          <p14:tracePt t="31470" x="2401888" y="2127250"/>
          <p14:tracePt t="31480" x="2392363" y="2127250"/>
          <p14:tracePt t="31486" x="2355850" y="2100263"/>
          <p14:tracePt t="31496" x="2292350" y="2073275"/>
          <p14:tracePt t="31502" x="2228850" y="2063750"/>
          <p14:tracePt t="31514" x="2182813" y="2046288"/>
          <p14:tracePt t="31518" x="2136775" y="2017713"/>
          <p14:tracePt t="31527" x="2119313" y="2009775"/>
          <p14:tracePt t="31535" x="2090738" y="2000250"/>
          <p14:tracePt t="31542" x="2063750" y="1981200"/>
          <p14:tracePt t="31550" x="2046288" y="1973263"/>
          <p14:tracePt t="31558" x="2036763" y="1973263"/>
          <p14:tracePt t="31566" x="2017713" y="1954213"/>
          <p14:tracePt t="31574" x="2009775" y="1944688"/>
          <p14:tracePt t="31585" x="1981200" y="1927225"/>
          <p14:tracePt t="31590" x="1963738" y="1917700"/>
          <p14:tracePt t="31600" x="1936750" y="1898650"/>
          <p14:tracePt t="31606" x="1927225" y="1890713"/>
          <p14:tracePt t="31616" x="1908175" y="1871663"/>
          <p14:tracePt t="31622" x="1900238" y="1871663"/>
          <p14:tracePt t="31633" x="1881188" y="1862138"/>
          <p14:tracePt t="31638" x="1871663" y="1854200"/>
          <p14:tracePt t="31648" x="1854200" y="1835150"/>
          <p14:tracePt t="31654" x="1835150" y="1817688"/>
          <p14:tracePt t="31665" x="1827213" y="1817688"/>
          <p14:tracePt t="31680" x="1808163" y="1808163"/>
          <p14:tracePt t="31686" x="1790700" y="1798638"/>
          <p14:tracePt t="31696" x="1771650" y="1789113"/>
          <p14:tracePt t="31702" x="1735138" y="1781175"/>
          <p14:tracePt t="31713" x="1708150" y="1781175"/>
          <p14:tracePt t="31719" x="1689100" y="1781175"/>
          <p14:tracePt t="31729" x="1662113" y="1781175"/>
          <p14:tracePt t="31734" x="1644650" y="1762125"/>
          <p14:tracePt t="31750" x="1635125" y="1762125"/>
          <p14:tracePt t="31847" x="1625600" y="1762125"/>
          <p14:tracePt t="31871" x="1616075" y="1762125"/>
          <p14:tracePt t="31881" x="1606550" y="1762125"/>
          <p14:tracePt t="31975" x="1589088" y="1762125"/>
          <p14:tracePt t="31991" x="1570038" y="1762125"/>
          <p14:tracePt t="31999" x="1562100" y="1762125"/>
          <p14:tracePt t="32081" x="1552575" y="1762125"/>
          <p14:tracePt t="32087" x="1543050" y="1762125"/>
          <p14:tracePt t="32096" x="1525588" y="1762125"/>
          <p14:tracePt t="32115" x="1506538" y="1762125"/>
          <p14:tracePt t="32119" x="1489075" y="1762125"/>
          <p14:tracePt t="32128" x="1479550" y="1762125"/>
          <p14:tracePt t="32135" x="1479550" y="1752600"/>
          <p14:tracePt t="32215" x="1479550" y="1744663"/>
          <p14:tracePt t="32231" x="1479550" y="1735138"/>
          <p14:tracePt t="32312" x="1497013" y="1725613"/>
          <p14:tracePt t="32343" x="1506538" y="1725613"/>
          <p14:tracePt t="32351" x="1516063" y="1725613"/>
          <p14:tracePt t="32367" x="1525588" y="1716088"/>
          <p14:tracePt t="32447" x="1525588" y="1698625"/>
          <p14:tracePt t="32466" x="1525588" y="1689100"/>
          <p14:tracePt t="32481" x="1525588" y="1679575"/>
          <p14:tracePt t="32529" x="1516063" y="1679575"/>
          <p14:tracePt t="32535" x="1506538" y="1679575"/>
          <p14:tracePt t="32551" x="1497013" y="1679575"/>
          <p14:tracePt t="32799" x="1489075" y="1689100"/>
          <p14:tracePt t="32958" x="1470025" y="1708150"/>
          <p14:tracePt t="32966" x="1460500" y="1708150"/>
          <p14:tracePt t="32975" x="1452563" y="1708150"/>
          <p14:tracePt t="32991" x="1433513" y="1708150"/>
          <p14:tracePt t="32999" x="1423988" y="1708150"/>
          <p14:tracePt t="33016" x="1416050" y="1708150"/>
          <p14:tracePt t="33032" x="1406525" y="1708150"/>
          <p14:tracePt t="33297" x="1416050" y="1708150"/>
          <p14:tracePt t="33319" x="1423988" y="1708150"/>
          <p14:tracePt t="33327" x="1443038" y="1708150"/>
          <p14:tracePt t="33334" x="1470025" y="1708150"/>
          <p14:tracePt t="33343" x="1489075" y="1708150"/>
          <p14:tracePt t="33359" x="1497013" y="1708150"/>
          <p14:tracePt t="33391" x="1506538" y="1698625"/>
          <p14:tracePt t="33575" x="1506538" y="1708150"/>
          <p14:tracePt t="33603" x="1489075" y="1708150"/>
          <p14:tracePt t="33607" x="1479550" y="1708150"/>
          <p14:tracePt t="33617" x="1470025" y="1708150"/>
          <p14:tracePt t="33623" x="1460500" y="1708150"/>
          <p14:tracePt t="33666" x="1443038" y="1708150"/>
          <p14:tracePt t="33682" x="1433513" y="1708150"/>
          <p14:tracePt t="33703" x="1416050" y="1708150"/>
          <p14:tracePt t="33719" x="1406525" y="1708150"/>
          <p14:tracePt t="33728" x="1397000" y="1708150"/>
          <p14:tracePt t="33799" x="1387475" y="1708150"/>
          <p14:tracePt t="34497" x="1397000" y="1708150"/>
          <p14:tracePt t="34535" x="1416050" y="1679575"/>
          <p14:tracePt t="34559" x="1423988" y="1679575"/>
          <p14:tracePt t="34591" x="1443038" y="1679575"/>
          <p14:tracePt t="34639" x="1452563" y="1679575"/>
          <p14:tracePt t="34655" x="1470025" y="1679575"/>
          <p14:tracePt t="34671" x="1489075" y="1671638"/>
          <p14:tracePt t="34681" x="1497013" y="1671638"/>
          <p14:tracePt t="34687" x="1506538" y="1671638"/>
          <p14:tracePt t="34713" x="1516063" y="1671638"/>
          <p14:tracePt t="34719" x="1516063" y="1662113"/>
          <p14:tracePt t="34759" x="1525588" y="1662113"/>
          <p14:tracePt t="35288" x="1543050" y="1652588"/>
          <p14:tracePt t="35303" x="1562100" y="1643063"/>
          <p14:tracePt t="35367" x="1570038" y="1635125"/>
          <p14:tracePt t="35383" x="1579563" y="1635125"/>
          <p14:tracePt t="35391" x="1589088" y="1625600"/>
          <p14:tracePt t="35399" x="1606550" y="1606550"/>
          <p14:tracePt t="35407" x="1635125" y="1589088"/>
          <p14:tracePt t="35417" x="1644650" y="1579563"/>
          <p14:tracePt t="35432" x="1652588" y="1570038"/>
          <p14:tracePt t="35449" x="1671638" y="1562100"/>
          <p14:tracePt t="35665" x="1698625" y="1562100"/>
          <p14:tracePt t="35671" x="1744663" y="1579563"/>
          <p14:tracePt t="35683" x="1798638" y="1579563"/>
          <p14:tracePt t="35687" x="1835150" y="1589088"/>
          <p14:tracePt t="35743" x="1844675" y="1598613"/>
          <p14:tracePt t="35838" x="1844675" y="1616075"/>
          <p14:tracePt t="35887" x="1844675" y="1635125"/>
          <p14:tracePt t="35903" x="1844675" y="1643063"/>
          <p14:tracePt t="35928" x="1835150" y="1652588"/>
          <p14:tracePt t="36231" x="1854200" y="1652588"/>
          <p14:tracePt t="36239" x="1863725" y="1652588"/>
          <p14:tracePt t="36248" x="1890713" y="1652588"/>
          <p14:tracePt t="36255" x="1908175" y="1652588"/>
          <p14:tracePt t="36328" x="1917700" y="1652588"/>
          <p14:tracePt t="36343" x="1927225" y="1652588"/>
          <p14:tracePt t="36719" x="1927225" y="1643063"/>
          <p14:tracePt t="36727" x="1927225" y="1635125"/>
          <p14:tracePt t="36735" x="1936750" y="1625600"/>
          <p14:tracePt t="36751" x="1954213" y="1625600"/>
          <p14:tracePt t="36766" x="1963738" y="1625600"/>
          <p14:tracePt t="36774" x="1981200" y="1625600"/>
          <p14:tracePt t="36782" x="1990725" y="1625600"/>
          <p14:tracePt t="36798" x="2009775" y="1625600"/>
          <p14:tracePt t="36822" x="2036763" y="1625600"/>
          <p14:tracePt t="36831" x="2063750" y="1625600"/>
          <p14:tracePt t="36838" x="2090738" y="1625600"/>
          <p14:tracePt t="36847" x="2136775" y="1625600"/>
          <p14:tracePt t="36854" x="2173288" y="1625600"/>
          <p14:tracePt t="36864" x="2246313" y="1625600"/>
          <p14:tracePt t="36870" x="2319338" y="1635125"/>
          <p14:tracePt t="36882" x="2382838" y="1652588"/>
          <p14:tracePt t="36886" x="2392363" y="1662113"/>
          <p14:tracePt t="36897" x="2401888" y="1662113"/>
          <p14:tracePt t="36902" x="2428875" y="1671638"/>
          <p14:tracePt t="36943" x="2428875" y="1679575"/>
          <p14:tracePt t="37015" x="2411413" y="1689100"/>
          <p14:tracePt t="37087" x="2382838" y="1689100"/>
          <p14:tracePt t="37096" x="2346325" y="1679575"/>
          <p14:tracePt t="37103" x="2319338" y="1671638"/>
          <p14:tracePt t="37113" x="2292350" y="1662113"/>
          <p14:tracePt t="37119" x="2255838" y="1652588"/>
          <p14:tracePt t="37135" x="2236788" y="1652588"/>
          <p14:tracePt t="37297" x="2246313" y="1652588"/>
          <p14:tracePt t="37535" x="2273300" y="1652588"/>
          <p14:tracePt t="37567" x="2292350" y="1652588"/>
          <p14:tracePt t="37575" x="2319338" y="1652588"/>
          <p14:tracePt t="37583" x="2328863" y="1652588"/>
          <p14:tracePt t="37591" x="2346325" y="1652588"/>
          <p14:tracePt t="37600" x="2355850" y="1652588"/>
          <p14:tracePt t="37607" x="2365375" y="1652588"/>
          <p14:tracePt t="37624" x="2374900" y="1652588"/>
          <p14:tracePt t="37703" x="2392363" y="1652588"/>
          <p14:tracePt t="37727" x="2401888" y="1652588"/>
          <p14:tracePt t="37761" x="2411413" y="1652588"/>
          <p14:tracePt t="38167" x="2428875" y="1652588"/>
          <p14:tracePt t="38231" x="2438400" y="1652588"/>
          <p14:tracePt t="38239" x="2447925" y="1652588"/>
          <p14:tracePt t="38255" x="2465388" y="1652588"/>
          <p14:tracePt t="38265" x="2484438" y="1679575"/>
          <p14:tracePt t="38455" x="2493963" y="1679575"/>
          <p14:tracePt t="38728" x="2501900" y="1679575"/>
          <p14:tracePt t="38735" x="2511425" y="1679575"/>
          <p14:tracePt t="38744" x="2530475" y="1679575"/>
          <p14:tracePt t="38751" x="2538413" y="1671638"/>
          <p14:tracePt t="38759" x="2557463" y="1662113"/>
          <p14:tracePt t="38768" x="2584450" y="1662113"/>
          <p14:tracePt t="38775" x="2603500" y="1662113"/>
          <p14:tracePt t="39031" x="2620963" y="1662113"/>
          <p14:tracePt t="39039" x="2657475" y="1662113"/>
          <p14:tracePt t="39055" x="2676525" y="1662113"/>
          <p14:tracePt t="39065" x="2684463" y="1662113"/>
          <p14:tracePt t="39071" x="2703513" y="1662113"/>
          <p14:tracePt t="39136" x="2713038" y="1662113"/>
          <p14:tracePt t="39143" x="2720975" y="1662113"/>
          <p14:tracePt t="39151" x="2730500" y="1662113"/>
          <p14:tracePt t="39159" x="2767013" y="1662113"/>
          <p14:tracePt t="39167" x="2803525" y="1662113"/>
          <p14:tracePt t="39175" x="2822575" y="1662113"/>
          <p14:tracePt t="39184" x="2849563" y="1662113"/>
          <p14:tracePt t="39191" x="2859088" y="1662113"/>
          <p14:tracePt t="39239" x="2859088" y="1671638"/>
          <p14:tracePt t="39543" x="2867025" y="1671638"/>
          <p14:tracePt t="39551" x="2876550" y="1671638"/>
          <p14:tracePt t="39593" x="2903538" y="1671638"/>
          <p14:tracePt t="39602" x="2932113" y="1689100"/>
          <p14:tracePt t="39607" x="2959100" y="1689100"/>
          <p14:tracePt t="39617" x="2986088" y="1708150"/>
          <p14:tracePt t="39713" x="3005138" y="1708150"/>
          <p14:tracePt t="39728" x="3013075" y="1708150"/>
          <p14:tracePt t="39736" x="3022600" y="1716088"/>
          <p14:tracePt t="39855" x="3041650" y="1716088"/>
          <p14:tracePt t="39866" x="3059113" y="1716088"/>
          <p14:tracePt t="39967" x="3068638" y="1716088"/>
          <p14:tracePt t="39983" x="3086100" y="1716088"/>
          <p14:tracePt t="39991" x="3114675" y="1716088"/>
          <p14:tracePt t="40000" x="3132138" y="1698625"/>
          <p14:tracePt t="40007" x="3141663" y="1698625"/>
          <p14:tracePt t="40015" x="3151188" y="1698625"/>
          <p14:tracePt t="40032" x="3159125" y="1698625"/>
          <p14:tracePt t="40159" x="3168650" y="1698625"/>
          <p14:tracePt t="40184" x="3178175" y="1689100"/>
          <p14:tracePt t="40391" x="3187700" y="1689100"/>
          <p14:tracePt t="40432" x="3195638" y="1689100"/>
          <p14:tracePt t="40455" x="3214688" y="1689100"/>
          <p14:tracePt t="40465" x="3251200" y="1689100"/>
          <p14:tracePt t="40471" x="3306763" y="1689100"/>
          <p14:tracePt t="40481" x="3370263" y="1716088"/>
          <p14:tracePt t="40487" x="3387725" y="1716088"/>
          <p14:tracePt t="40499" x="3406775" y="1716088"/>
          <p14:tracePt t="40519" x="3416300" y="1725613"/>
          <p14:tracePt t="40983" x="3433763" y="1725613"/>
          <p14:tracePt t="40991" x="3443288" y="1725613"/>
          <p14:tracePt t="41031" x="3443288" y="1716088"/>
          <p14:tracePt t="41049" x="3460750" y="1698625"/>
          <p14:tracePt t="41055" x="3479800" y="1689100"/>
          <p14:tracePt t="41066" x="3497263" y="1671638"/>
          <p14:tracePt t="41081" x="3506788" y="1662113"/>
          <p14:tracePt t="41207" x="3516313" y="1662113"/>
          <p14:tracePt t="41359" x="3533775" y="1662113"/>
          <p14:tracePt t="41383" x="3552825" y="1662113"/>
          <p14:tracePt t="41391" x="3562350" y="1662113"/>
          <p14:tracePt t="41415" x="3579813" y="1662113"/>
          <p14:tracePt t="41497" x="3589338" y="1662113"/>
          <p14:tracePt t="41687" x="3598863" y="1662113"/>
          <p14:tracePt t="41767" x="3606800" y="1662113"/>
          <p14:tracePt t="41783" x="3625850" y="1662113"/>
          <p14:tracePt t="41791" x="3635375" y="1662113"/>
          <p14:tracePt t="41799" x="3652838" y="1662113"/>
          <p14:tracePt t="41807" x="3671888" y="1662113"/>
          <p14:tracePt t="41816" x="3708400" y="1662113"/>
          <p14:tracePt t="41823" x="3752850" y="1662113"/>
          <p14:tracePt t="41832" x="3781425" y="1662113"/>
          <p14:tracePt t="41839" x="3808413" y="1662113"/>
          <p14:tracePt t="41848" x="3825875" y="1662113"/>
          <p14:tracePt t="42159" x="3835400" y="1662113"/>
          <p14:tracePt t="42167" x="3854450" y="1662113"/>
          <p14:tracePt t="42175" x="3890963" y="1662113"/>
          <p14:tracePt t="42183" x="3944938" y="1662113"/>
          <p14:tracePt t="42191" x="3990975" y="1662113"/>
          <p14:tracePt t="42199" x="4008438" y="1662113"/>
          <p14:tracePt t="42206" x="4027488" y="1671638"/>
          <p14:tracePt t="42217" x="4037013" y="1671638"/>
          <p14:tracePt t="42231" x="4064000" y="1671638"/>
          <p14:tracePt t="42238" x="4073525" y="1671638"/>
          <p14:tracePt t="42248" x="4083050" y="1671638"/>
          <p14:tracePt t="42351" x="4090988" y="1671638"/>
          <p14:tracePt t="42591" x="4110038" y="1671638"/>
          <p14:tracePt t="43039" x="4100513" y="1671638"/>
          <p14:tracePt t="43047" x="4083050" y="1671638"/>
          <p14:tracePt t="43055" x="4073525" y="1671638"/>
          <p14:tracePt t="43065" x="4027488" y="1671638"/>
          <p14:tracePt t="43071" x="3981450" y="1671638"/>
          <p14:tracePt t="43082" x="3954463" y="1689100"/>
          <p14:tracePt t="43087" x="3862388" y="1708150"/>
          <p14:tracePt t="43098" x="3771900" y="1735138"/>
          <p14:tracePt t="43103" x="3679825" y="1735138"/>
          <p14:tracePt t="43115" x="3589338" y="1735138"/>
          <p14:tracePt t="43119" x="3333750" y="1735138"/>
          <p14:tracePt t="43130" x="3205163" y="1735138"/>
          <p14:tracePt t="43135" x="3132138" y="1735138"/>
          <p14:tracePt t="43143" x="3022600" y="1735138"/>
          <p14:tracePt t="43151" x="2949575" y="1735138"/>
          <p14:tracePt t="43159" x="2922588" y="1735138"/>
          <p14:tracePt t="43168" x="2913063" y="1735138"/>
          <p14:tracePt t="43175" x="2895600" y="1735138"/>
          <p14:tracePt t="43183" x="2886075" y="1735138"/>
          <p14:tracePt t="43191" x="2876550" y="1735138"/>
          <p14:tracePt t="43200" x="2840038" y="1735138"/>
          <p14:tracePt t="43207" x="2813050" y="1744663"/>
          <p14:tracePt t="43216" x="2757488" y="1744663"/>
          <p14:tracePt t="43224" x="2703513" y="1744663"/>
          <p14:tracePt t="43232" x="2620963" y="1771650"/>
          <p14:tracePt t="43239" x="2566988" y="1771650"/>
          <p14:tracePt t="43248" x="2511425" y="1771650"/>
          <p14:tracePt t="43255" x="2465388" y="1781175"/>
          <p14:tracePt t="43264" x="2438400" y="1781175"/>
          <p14:tracePt t="43271" x="2411413" y="1781175"/>
          <p14:tracePt t="43282" x="2382838" y="1781175"/>
          <p14:tracePt t="43288" x="2355850" y="1781175"/>
          <p14:tracePt t="43299" x="2301875" y="1781175"/>
          <p14:tracePt t="43303" x="2255838" y="1781175"/>
          <p14:tracePt t="43314" x="2182813" y="1781175"/>
          <p14:tracePt t="43319" x="2155825" y="1781175"/>
          <p14:tracePt t="43328" x="2127250" y="1781175"/>
          <p14:tracePt t="43343" x="2109788" y="1781175"/>
          <p14:tracePt t="43431" x="2100263" y="1781175"/>
          <p14:tracePt t="43496" x="2090738" y="1781175"/>
          <p14:tracePt t="43503" x="2082800" y="1771650"/>
          <p14:tracePt t="43575" x="2063750" y="1771650"/>
          <p14:tracePt t="43632" x="2054225" y="1762125"/>
          <p14:tracePt t="43687" x="2054225" y="1752600"/>
          <p14:tracePt t="43697" x="2054225" y="1735138"/>
          <p14:tracePt t="43703" x="2054225" y="1725613"/>
          <p14:tracePt t="43735" x="2054225" y="1716088"/>
          <p14:tracePt t="43767" x="2054225" y="1708150"/>
          <p14:tracePt t="43775" x="2054225" y="1689100"/>
          <p14:tracePt t="43783" x="2054225" y="1679575"/>
          <p14:tracePt t="43799" x="2054225" y="1671638"/>
          <p14:tracePt t="43807" x="2054225" y="1662113"/>
          <p14:tracePt t="45447" x="2090738" y="1652588"/>
          <p14:tracePt t="45455" x="2182813" y="1652588"/>
          <p14:tracePt t="45465" x="2309813" y="1643063"/>
          <p14:tracePt t="45471" x="2474913" y="1606550"/>
          <p14:tracePt t="45481" x="2620963" y="1606550"/>
          <p14:tracePt t="45487" x="2840038" y="1606550"/>
          <p14:tracePt t="45498" x="3022600" y="1606550"/>
          <p14:tracePt t="45503" x="3187700" y="1606550"/>
          <p14:tracePt t="45512" x="3333750" y="1606550"/>
          <p14:tracePt t="45519" x="3424238" y="1606550"/>
          <p14:tracePt t="45527" x="3497263" y="1606550"/>
          <p14:tracePt t="45534" x="3552825" y="1606550"/>
          <p14:tracePt t="45543" x="3589338" y="1598613"/>
          <p14:tracePt t="45550" x="3616325" y="1598613"/>
          <p14:tracePt t="45558" x="3625850" y="1598613"/>
          <p14:tracePt t="45566" x="3643313" y="1598613"/>
          <p14:tracePt t="45590" x="3662363" y="1579563"/>
          <p14:tracePt t="45599" x="3671888" y="1579563"/>
          <p14:tracePt t="45606" x="3679825" y="1570038"/>
          <p14:tracePt t="45615" x="3725863" y="1570038"/>
          <p14:tracePt t="45622" x="3781425" y="1570038"/>
          <p14:tracePt t="45632" x="3871913" y="1570038"/>
          <p14:tracePt t="45638" x="3963988" y="1570038"/>
          <p14:tracePt t="45648" x="4037013" y="1570038"/>
          <p14:tracePt t="45654" x="4083050" y="1562100"/>
          <p14:tracePt t="45664" x="4127500" y="1552575"/>
          <p14:tracePt t="45681" x="4156075" y="1543050"/>
          <p14:tracePt t="45743" x="4173538" y="1543050"/>
          <p14:tracePt t="45807" x="4183063" y="1533525"/>
          <p14:tracePt t="45871" x="4183063" y="1525588"/>
          <p14:tracePt t="45879" x="4183063" y="1506538"/>
          <p14:tracePt t="45913" x="4192588" y="1497013"/>
          <p14:tracePt t="45919" x="4210050" y="1489075"/>
          <p14:tracePt t="45928" x="4229100" y="1470025"/>
          <p14:tracePt t="45935" x="4237038" y="1460500"/>
          <p14:tracePt t="45943" x="4256088" y="1443038"/>
          <p14:tracePt t="45951" x="4273550" y="1423988"/>
          <p14:tracePt t="45968" x="4292600" y="1416050"/>
          <p14:tracePt t="45976" x="4319588" y="1397000"/>
          <p14:tracePt t="46666" x="4329113" y="1387475"/>
          <p14:tracePt t="46697" x="4338638" y="1387475"/>
          <p14:tracePt t="47207" x="4329113" y="1379538"/>
          <p14:tracePt t="47215" x="4319588" y="1370013"/>
          <p14:tracePt t="47431" x="4310063" y="1370013"/>
          <p14:tracePt t="48823" x="4319588" y="1370013"/>
          <p14:tracePt t="48832" x="4346575" y="1370013"/>
          <p14:tracePt t="48839" x="4375150" y="1370013"/>
          <p14:tracePt t="48848" x="4411663" y="1370013"/>
          <p14:tracePt t="48855" x="4456113" y="1370013"/>
          <p14:tracePt t="48863" x="4511675" y="1370013"/>
          <p14:tracePt t="48870" x="4584700" y="1370013"/>
          <p14:tracePt t="48880" x="4638675" y="1370013"/>
          <p14:tracePt t="48886" x="4684713" y="1370013"/>
          <p14:tracePt t="48896" x="4740275" y="1370013"/>
          <p14:tracePt t="48902" x="4767263" y="1370013"/>
          <p14:tracePt t="48911" x="4794250" y="1370013"/>
          <p14:tracePt t="48918" x="4803775" y="1370013"/>
          <p14:tracePt t="48926" x="4821238" y="1370013"/>
          <p14:tracePt t="48934" x="4830763" y="1370013"/>
          <p14:tracePt t="48942" x="4840288" y="1370013"/>
          <p14:tracePt t="48950" x="4876800" y="1370013"/>
          <p14:tracePt t="48968" x="4959350" y="1370013"/>
          <p14:tracePt t="48974" x="5013325" y="1370013"/>
          <p14:tracePt t="48982" x="5105400" y="1370013"/>
          <p14:tracePt t="48990" x="5178425" y="1370013"/>
          <p14:tracePt t="48999" x="5268913" y="1370013"/>
          <p14:tracePt t="49006" x="5360988" y="1370013"/>
          <p14:tracePt t="49014" x="5451475" y="1370013"/>
          <p14:tracePt t="49023" x="5534025" y="1370013"/>
          <p14:tracePt t="49031" x="5589588" y="1370013"/>
          <p14:tracePt t="49038" x="5662613" y="1370013"/>
          <p14:tracePt t="49047" x="5699125" y="1370013"/>
          <p14:tracePt t="49054" x="5745163" y="1370013"/>
          <p14:tracePt t="49063" x="5772150" y="1370013"/>
          <p14:tracePt t="49070" x="5789613" y="1370013"/>
          <p14:tracePt t="49080" x="5818188" y="1370013"/>
          <p14:tracePt t="49086" x="5862638" y="1370013"/>
          <p14:tracePt t="49096" x="5899150" y="1370013"/>
          <p14:tracePt t="49102" x="5945188" y="1370013"/>
          <p14:tracePt t="49110" x="5981700" y="1370013"/>
          <p14:tracePt t="49118" x="6037263" y="1370013"/>
          <p14:tracePt t="49126" x="6127750" y="1370013"/>
          <p14:tracePt t="49134" x="6219825" y="1370013"/>
          <p14:tracePt t="49142" x="6310313" y="1370013"/>
          <p14:tracePt t="49150" x="6410325" y="1370013"/>
          <p14:tracePt t="49158" x="6502400" y="1370013"/>
          <p14:tracePt t="49166" x="6630988" y="1370013"/>
          <p14:tracePt t="49174" x="6667500" y="1370013"/>
          <p14:tracePt t="49182" x="6694488" y="1370013"/>
          <p14:tracePt t="49190" x="6704013" y="1370013"/>
          <p14:tracePt t="49280" x="6721475" y="1360488"/>
          <p14:tracePt t="49312" x="6731000" y="1360488"/>
          <p14:tracePt t="49319" x="6740525" y="1360488"/>
          <p14:tracePt t="49327" x="6757988" y="1360488"/>
          <p14:tracePt t="49367" x="6777038" y="1360488"/>
          <p14:tracePt t="49407" x="6784975" y="1360488"/>
          <p14:tracePt t="49432" x="6821488" y="1360488"/>
          <p14:tracePt t="49439" x="6867525" y="1360488"/>
          <p14:tracePt t="49449" x="6877050" y="1360488"/>
          <p14:tracePt t="49455" x="6894513" y="1360488"/>
          <p14:tracePt t="49467" x="6913563" y="1360488"/>
          <p14:tracePt t="49471" x="6923088" y="1360488"/>
          <p14:tracePt t="49503" x="6931025" y="1350963"/>
          <p14:tracePt t="49831" x="6923088" y="1370013"/>
          <p14:tracePt t="49839" x="6894513" y="1397000"/>
          <p14:tracePt t="49847" x="6867525" y="1433513"/>
          <p14:tracePt t="49855" x="6821488" y="1479550"/>
          <p14:tracePt t="49867" x="6757988" y="1562100"/>
          <p14:tracePt t="49871" x="6711950" y="1643063"/>
          <p14:tracePt t="49883" x="6657975" y="1744663"/>
          <p14:tracePt t="49887" x="6611938" y="1835150"/>
          <p14:tracePt t="49899" x="6575425" y="1917700"/>
          <p14:tracePt t="49903" x="6529388" y="2017713"/>
          <p14:tracePt t="49916" x="6502400" y="2119313"/>
          <p14:tracePt t="49919" x="6492875" y="2209800"/>
          <p14:tracePt t="49927" x="6465888" y="2282825"/>
          <p14:tracePt t="49936" x="6456363" y="2346325"/>
          <p14:tracePt t="49943" x="6429375" y="2428875"/>
          <p14:tracePt t="49953" x="6392863" y="2474913"/>
          <p14:tracePt t="49960" x="6392863" y="2511425"/>
          <p14:tracePt t="49968" x="6392863" y="2565400"/>
          <p14:tracePt t="49975" x="6356350" y="2630488"/>
          <p14:tracePt t="49983" x="6337300" y="2667000"/>
          <p14:tracePt t="49991" x="6300788" y="2711450"/>
          <p14:tracePt t="50001" x="6273800" y="2767013"/>
          <p14:tracePt t="50007" x="6273800" y="2830513"/>
          <p14:tracePt t="50016" x="6246813" y="2922588"/>
          <p14:tracePt t="50023" x="6237288" y="3005138"/>
          <p14:tracePt t="50032" x="6237288" y="3095625"/>
          <p14:tracePt t="50040" x="6210300" y="3187700"/>
          <p14:tracePt t="50049" x="6164263" y="3287713"/>
          <p14:tracePt t="50055" x="6154738" y="3360738"/>
          <p14:tracePt t="50065" x="6127750" y="3443288"/>
          <p14:tracePt t="50071" x="6110288" y="3516313"/>
          <p14:tracePt t="50081" x="6091238" y="3597275"/>
          <p14:tracePt t="50087" x="6091238" y="3625850"/>
          <p14:tracePt t="50101" x="6091238" y="3670300"/>
          <p14:tracePt t="50103" x="6091238" y="3698875"/>
          <p14:tracePt t="50113" x="6091238" y="3716338"/>
          <p14:tracePt t="50119" x="6100763" y="3716338"/>
          <p14:tracePt t="50135" x="6110288" y="3716338"/>
          <p14:tracePt t="50151" x="6127750" y="3706813"/>
          <p14:tracePt t="50159" x="6137275" y="3698875"/>
          <p14:tracePt t="50167" x="6146800" y="3689350"/>
          <p14:tracePt t="50175" x="6164263" y="3679825"/>
          <p14:tracePt t="50191" x="6183313" y="3662363"/>
          <p14:tracePt t="50216" x="6191250" y="3652838"/>
          <p14:tracePt t="50296" x="6191250" y="3633788"/>
          <p14:tracePt t="51496" x="6164263" y="3625850"/>
          <p14:tracePt t="51503" x="6081713" y="3625850"/>
          <p14:tracePt t="51514" x="6008688" y="3625850"/>
          <p14:tracePt t="51519" x="5935663" y="3625850"/>
          <p14:tracePt t="51527" x="5908675" y="3625850"/>
          <p14:tracePt t="51535" x="5881688" y="3625850"/>
          <p14:tracePt t="51543" x="5835650" y="3625850"/>
          <p14:tracePt t="51551" x="5781675" y="3625850"/>
          <p14:tracePt t="51559" x="5708650" y="3625850"/>
          <p14:tracePt t="51567" x="5626100" y="3652838"/>
          <p14:tracePt t="51575" x="5570538" y="3662363"/>
          <p14:tracePt t="51584" x="5507038" y="3706813"/>
          <p14:tracePt t="51591" x="5407025" y="3735388"/>
          <p14:tracePt t="51599" x="5324475" y="3752850"/>
          <p14:tracePt t="51607" x="5232400" y="3779838"/>
          <p14:tracePt t="51616" x="5132388" y="3825875"/>
          <p14:tracePt t="51623" x="4876800" y="3862388"/>
          <p14:tracePt t="51632" x="4740275" y="3908425"/>
          <p14:tracePt t="51639" x="4575175" y="3917950"/>
          <p14:tracePt t="51652" x="4484688" y="3944938"/>
          <p14:tracePt t="51657" x="4375150" y="3944938"/>
          <p14:tracePt t="51666" x="4273550" y="3963988"/>
          <p14:tracePt t="51670" x="4200525" y="3963988"/>
          <p14:tracePt t="51680" x="4127500" y="3990975"/>
          <p14:tracePt t="51686" x="4064000" y="3990975"/>
          <p14:tracePt t="51695" x="4027488" y="4000500"/>
          <p14:tracePt t="51702" x="4008438" y="4000500"/>
          <p14:tracePt t="51710" x="3944938" y="4017963"/>
          <p14:tracePt t="51718" x="3908425" y="4017963"/>
          <p14:tracePt t="51726" x="3825875" y="4037013"/>
          <p14:tracePt t="51734" x="3744913" y="4037013"/>
          <p14:tracePt t="51742" x="3652838" y="4064000"/>
          <p14:tracePt t="51750" x="3579813" y="4064000"/>
          <p14:tracePt t="51758" x="3497263" y="4073525"/>
          <p14:tracePt t="51766" x="3406775" y="4100513"/>
          <p14:tracePt t="51774" x="3278188" y="4100513"/>
          <p14:tracePt t="51782" x="3187700" y="4100513"/>
          <p14:tracePt t="51790" x="3114675" y="4100513"/>
          <p14:tracePt t="51798" x="3041650" y="4100513"/>
          <p14:tracePt t="51807" x="2959100" y="4100513"/>
          <p14:tracePt t="51815" x="2922588" y="4100513"/>
          <p14:tracePt t="51822" x="2895600" y="4100513"/>
          <p14:tracePt t="51833" x="2859088" y="4100513"/>
          <p14:tracePt t="51839" x="2830513" y="4100513"/>
          <p14:tracePt t="51851" x="2822575" y="4100513"/>
          <p14:tracePt t="51855" x="2803525" y="4100513"/>
          <p14:tracePt t="51868" x="2786063" y="4100513"/>
          <p14:tracePt t="51871" x="2749550" y="4100513"/>
          <p14:tracePt t="51883" x="2740025" y="4100513"/>
          <p14:tracePt t="51887" x="2720975" y="4100513"/>
          <p14:tracePt t="51900" x="2684463" y="4100513"/>
          <p14:tracePt t="51915" x="2676525" y="4100513"/>
          <p14:tracePt t="51967" x="2667000" y="4100513"/>
          <p14:tracePt t="51984" x="2647950" y="4100513"/>
          <p14:tracePt t="51991" x="2640013" y="4100513"/>
          <p14:tracePt t="51999" x="2620963" y="4100513"/>
          <p14:tracePt t="52016" x="2611438" y="4100513"/>
          <p14:tracePt t="52023" x="2603500" y="4100513"/>
          <p14:tracePt t="52359" x="2620963" y="4100513"/>
          <p14:tracePt t="52367" x="2630488" y="4100513"/>
          <p14:tracePt t="52375" x="2647950" y="4100513"/>
          <p14:tracePt t="52407" x="2657475" y="4100513"/>
          <p14:tracePt t="52839" x="2703513" y="4100513"/>
          <p14:tracePt t="52848" x="2757488" y="4100513"/>
          <p14:tracePt t="52855" x="2849563" y="4100513"/>
          <p14:tracePt t="52868" x="2940050" y="4100513"/>
          <p14:tracePt t="52871" x="3032125" y="4100513"/>
          <p14:tracePt t="52882" x="3114675" y="4100513"/>
          <p14:tracePt t="52887" x="3122613" y="4100513"/>
          <p14:tracePt t="52899" x="3159125" y="4100513"/>
          <p14:tracePt t="52943" x="3178175" y="4100513"/>
          <p14:tracePt t="52951" x="3187700" y="4100513"/>
          <p14:tracePt t="52959" x="3232150" y="4100513"/>
          <p14:tracePt t="52968" x="3270250" y="4100513"/>
          <p14:tracePt t="52975" x="3324225" y="4100513"/>
          <p14:tracePt t="52983" x="3424238" y="4100513"/>
          <p14:tracePt t="52991" x="3497263" y="4100513"/>
          <p14:tracePt t="53000" x="3570288" y="4100513"/>
          <p14:tracePt t="53007" x="3643313" y="4100513"/>
          <p14:tracePt t="53015" x="3716338" y="4100513"/>
          <p14:tracePt t="53023" x="3771900" y="4100513"/>
          <p14:tracePt t="53033" x="3798888" y="4100513"/>
          <p14:tracePt t="53039" x="3835400" y="4100513"/>
          <p14:tracePt t="53135" x="3844925" y="4090988"/>
          <p14:tracePt t="53527" x="3854450" y="4090988"/>
          <p14:tracePt t="53535" x="3890963" y="4090988"/>
          <p14:tracePt t="53543" x="3917950" y="4090988"/>
          <p14:tracePt t="53551" x="3963988" y="4073525"/>
          <p14:tracePt t="53559" x="4008438" y="4054475"/>
          <p14:tracePt t="53567" x="4073525" y="4027488"/>
          <p14:tracePt t="53575" x="4164013" y="4000500"/>
          <p14:tracePt t="53584" x="4265613" y="3971925"/>
          <p14:tracePt t="53591" x="4365625" y="3935413"/>
          <p14:tracePt t="53599" x="4813300" y="3871913"/>
          <p14:tracePt t="53607" x="4976813" y="3844925"/>
          <p14:tracePt t="53615" x="5159375" y="3825875"/>
          <p14:tracePt t="53623" x="5305425" y="3798888"/>
          <p14:tracePt t="53632" x="5480050" y="3752850"/>
          <p14:tracePt t="53639" x="5570538" y="3706813"/>
          <p14:tracePt t="53649" x="5653088" y="3652838"/>
          <p14:tracePt t="53655" x="5735638" y="3625850"/>
          <p14:tracePt t="53668" x="5799138" y="3589338"/>
          <p14:tracePt t="53671" x="5818188" y="3579813"/>
          <p14:tracePt t="53683" x="5872163" y="3543300"/>
          <p14:tracePt t="53686" x="5899150" y="3524250"/>
          <p14:tracePt t="53697" x="5945188" y="3479800"/>
          <p14:tracePt t="53702" x="6018213" y="3451225"/>
          <p14:tracePt t="53710" x="6064250" y="3424238"/>
          <p14:tracePt t="53718" x="6146800" y="3387725"/>
          <p14:tracePt t="53726" x="6246813" y="3360738"/>
          <p14:tracePt t="53734" x="6337300" y="3333750"/>
          <p14:tracePt t="53742" x="6438900" y="3287713"/>
          <p14:tracePt t="53750" x="6630988" y="3232150"/>
          <p14:tracePt t="53758" x="6757988" y="3151188"/>
          <p14:tracePt t="53766" x="6877050" y="3095625"/>
          <p14:tracePt t="53774" x="7032625" y="3005138"/>
          <p14:tracePt t="53783" x="7169150" y="2930525"/>
          <p14:tracePt t="53790" x="7296150" y="2867025"/>
          <p14:tracePt t="53800" x="7415213" y="2776538"/>
          <p14:tracePt t="53806" x="7553325" y="2657475"/>
          <p14:tracePt t="53815" x="7607300" y="2611438"/>
          <p14:tracePt t="53822" x="7670800" y="2520950"/>
          <p14:tracePt t="53831" x="7716838" y="2447925"/>
          <p14:tracePt t="53838" x="7726363" y="2401888"/>
          <p14:tracePt t="53848" x="7753350" y="2338388"/>
          <p14:tracePt t="53854" x="7753350" y="2282825"/>
          <p14:tracePt t="53865" x="7753350" y="2236788"/>
          <p14:tracePt t="53870" x="7753350" y="2182813"/>
          <p14:tracePt t="53881" x="7753350" y="2173288"/>
          <p14:tracePt t="53886" x="7753350" y="2136775"/>
          <p14:tracePt t="53902" x="7753350" y="2119313"/>
          <p14:tracePt t="53913" x="7753350" y="2082800"/>
          <p14:tracePt t="53918" x="7753350" y="2054225"/>
          <p14:tracePt t="53926" x="7753350" y="2036763"/>
          <p14:tracePt t="53934" x="7753350" y="2017713"/>
          <p14:tracePt t="53942" x="7753350" y="1990725"/>
          <p14:tracePt t="53950" x="7753350" y="1963738"/>
          <p14:tracePt t="53967" x="7753350" y="1935163"/>
          <p14:tracePt t="53974" x="7735888" y="1927225"/>
          <p14:tracePt t="53982" x="7735888" y="1898650"/>
          <p14:tracePt t="53990" x="7726363" y="1881188"/>
          <p14:tracePt t="53999" x="7707313" y="1871663"/>
          <p14:tracePt t="54006" x="7689850" y="1854200"/>
          <p14:tracePt t="54015" x="7680325" y="1844675"/>
          <p14:tracePt t="54022" x="7653338" y="1825625"/>
          <p14:tracePt t="54031" x="7634288" y="1817688"/>
          <p14:tracePt t="54038" x="7616825" y="1798638"/>
          <p14:tracePt t="54047" x="7524750" y="1762125"/>
          <p14:tracePt t="54054" x="7480300" y="1752600"/>
          <p14:tracePt t="54064" x="7407275" y="1725613"/>
          <p14:tracePt t="54070" x="7305675" y="1708150"/>
          <p14:tracePt t="54080" x="7215188" y="1679575"/>
          <p14:tracePt t="54086" x="6904038" y="1662113"/>
          <p14:tracePt t="54097" x="6794500" y="1635125"/>
          <p14:tracePt t="54103" x="6740525" y="1635125"/>
          <p14:tracePt t="54111" x="6704013" y="1625600"/>
          <p14:tracePt t="54207" x="6711950" y="1625600"/>
          <p14:tracePt t="54232" x="6721475" y="1625600"/>
          <p14:tracePt t="54239" x="6731000" y="1625600"/>
          <p14:tracePt t="54248" x="6740525" y="1625600"/>
          <p14:tracePt t="54266" x="6757988" y="1606550"/>
          <p14:tracePt t="54287" x="6784975" y="1598613"/>
          <p14:tracePt t="54303" x="6813550" y="1598613"/>
          <p14:tracePt t="54312" x="6840538" y="1579563"/>
          <p14:tracePt t="54319" x="6877050" y="1579563"/>
          <p14:tracePt t="54327" x="6931025" y="1570038"/>
          <p14:tracePt t="54335" x="7013575" y="1543050"/>
          <p14:tracePt t="54343" x="7105650" y="1543050"/>
          <p14:tracePt t="54350" x="7196138" y="1543050"/>
          <p14:tracePt t="54359" x="7288213" y="1543050"/>
          <p14:tracePt t="54368" x="7561263" y="1543050"/>
          <p14:tracePt t="54375" x="7662863" y="1543050"/>
          <p14:tracePt t="54384" x="7735888" y="1543050"/>
          <p14:tracePt t="54391" x="7808913" y="1533525"/>
          <p14:tracePt t="54400" x="7872413" y="1506538"/>
          <p14:tracePt t="54407" x="7899400" y="1506538"/>
          <p14:tracePt t="54417" x="7926388" y="1506538"/>
          <p14:tracePt t="54433" x="7945438" y="1506538"/>
          <p14:tracePt t="54439" x="7954963" y="1497013"/>
          <p14:tracePt t="54465" x="7972425" y="1497013"/>
          <p14:tracePt t="54471" x="7999413" y="1497013"/>
          <p14:tracePt t="54483" x="8045450" y="1497013"/>
          <p14:tracePt t="54487" x="8108950" y="1497013"/>
          <p14:tracePt t="54500" x="8201025" y="1497013"/>
          <p14:tracePt t="54502" x="8283575" y="1497013"/>
          <p14:tracePt t="54513" x="8337550" y="1497013"/>
          <p14:tracePt t="54519" x="8366125" y="1497013"/>
          <p14:tracePt t="54527" x="8393113" y="1497013"/>
          <p14:tracePt t="54535" x="8420100" y="1497013"/>
          <p14:tracePt t="54543" x="8439150" y="1497013"/>
          <p14:tracePt t="54551" x="8447088" y="1497013"/>
          <p14:tracePt t="54559" x="8466138" y="1497013"/>
          <p14:tracePt t="54567" x="8475663" y="1497013"/>
          <p14:tracePt t="54575" x="8483600" y="1497013"/>
          <p14:tracePt t="54583" x="8502650" y="1489075"/>
          <p14:tracePt t="54624" x="8529638" y="1479550"/>
          <p14:tracePt t="54631" x="8548688" y="1452563"/>
          <p14:tracePt t="54639" x="8593138" y="1452563"/>
          <p14:tracePt t="54649" x="8629650" y="1443038"/>
          <p14:tracePt t="54655" x="8675688" y="1443038"/>
          <p14:tracePt t="54667" x="8731250" y="1423988"/>
          <p14:tracePt t="54671" x="8739188" y="1423988"/>
          <p14:tracePt t="54684" x="8758238" y="1416050"/>
          <p14:tracePt t="54688" x="8767763" y="1416050"/>
          <p14:tracePt t="54715" x="8775700" y="1397000"/>
          <p14:tracePt t="54727" x="8785225" y="1397000"/>
          <p14:tracePt t="54759" x="8794750" y="1397000"/>
          <p14:tracePt t="54767" x="8812213" y="1397000"/>
          <p14:tracePt t="54775" x="8821738" y="1397000"/>
          <p14:tracePt t="54783" x="8848725" y="1397000"/>
          <p14:tracePt t="54791" x="8867775" y="1397000"/>
          <p14:tracePt t="54801" x="8894763" y="1397000"/>
          <p14:tracePt t="54807" x="8967788" y="1360488"/>
          <p14:tracePt t="54817" x="9040813" y="1343025"/>
          <p14:tracePt t="54823" x="9142413" y="1314450"/>
          <p14:tracePt t="54833" x="9232900" y="1306513"/>
          <p14:tracePt t="54838" x="9634538" y="1241425"/>
          <p14:tracePt t="54849" x="9763125" y="1214438"/>
          <p14:tracePt t="54855" x="9853613" y="1204913"/>
          <p14:tracePt t="54865" x="9918700" y="1177925"/>
          <p14:tracePt t="54871" x="9955213" y="1177925"/>
          <p14:tracePt t="54883" x="9963150" y="1177925"/>
          <p14:tracePt t="54887" x="9972675" y="1168400"/>
          <p14:tracePt t="55775" x="9963150" y="1168400"/>
          <p14:tracePt t="55791" x="9936163" y="1177925"/>
          <p14:tracePt t="55800" x="9926638" y="1177925"/>
          <p14:tracePt t="55807" x="9909175" y="1177925"/>
          <p14:tracePt t="55816" x="9890125" y="1196975"/>
          <p14:tracePt t="55823" x="9882188" y="1196975"/>
          <p14:tracePt t="58207" x="9845675" y="1196975"/>
          <p14:tracePt t="58215" x="9799638" y="1196975"/>
          <p14:tracePt t="58223" x="9772650" y="1196975"/>
          <p14:tracePt t="58232" x="9753600" y="1196975"/>
          <p14:tracePt t="58239" x="9734550" y="1204913"/>
          <p14:tracePt t="58286" x="9717088" y="1204913"/>
          <p14:tracePt t="58295" x="9707563" y="1204913"/>
          <p14:tracePt t="58311" x="9690100" y="1204913"/>
          <p14:tracePt t="58375" x="9680575" y="1204913"/>
          <p14:tracePt t="58391" x="9671050" y="1204913"/>
          <p14:tracePt t="58400" x="9661525" y="1204913"/>
          <p14:tracePt t="58416" x="9653588" y="1214438"/>
          <p14:tracePt t="58439" x="9634538" y="1233488"/>
          <p14:tracePt t="58455" x="9625013" y="1241425"/>
          <p14:tracePt t="58471" x="9607550" y="1260475"/>
          <p14:tracePt t="58479" x="9588500" y="1277938"/>
          <p14:tracePt t="59527" x="9580563" y="1287463"/>
          <p14:tracePt t="59535" x="9498013" y="1306513"/>
          <p14:tracePt t="59543" x="9361488" y="1370013"/>
          <p14:tracePt t="59553" x="9215438" y="1397000"/>
          <p14:tracePt t="59559" x="9023350" y="1443038"/>
          <p14:tracePt t="59568" x="8848725" y="1460500"/>
          <p14:tracePt t="59574" x="8585200" y="1497013"/>
          <p14:tracePt t="59583" x="8264525" y="1552575"/>
          <p14:tracePt t="59590" x="7926388" y="1552575"/>
          <p14:tracePt t="59599" x="7580313" y="1579563"/>
          <p14:tracePt t="59606" x="7278688" y="1579563"/>
          <p14:tracePt t="59616" x="6904038" y="1579563"/>
          <p14:tracePt t="59622" x="6529388" y="1579563"/>
          <p14:tracePt t="59631" x="6164263" y="1579563"/>
          <p14:tracePt t="59638" x="5826125" y="1579563"/>
          <p14:tracePt t="59647" x="5487988" y="1579563"/>
          <p14:tracePt t="59654" x="5187950" y="1579563"/>
          <p14:tracePt t="59665" x="4895850" y="1635125"/>
          <p14:tracePt t="59670" x="4703763" y="1635125"/>
          <p14:tracePt t="59680" x="4521200" y="1662113"/>
          <p14:tracePt t="59686" x="4383088" y="1679575"/>
          <p14:tracePt t="59697" x="4256088" y="1708150"/>
          <p14:tracePt t="59702" x="4146550" y="1716088"/>
          <p14:tracePt t="59716" x="4100513" y="1716088"/>
          <p14:tracePt t="59718" x="4027488" y="1744663"/>
          <p14:tracePt t="59726" x="4000500" y="1744663"/>
          <p14:tracePt t="59734" x="3927475" y="1752600"/>
          <p14:tracePt t="59742" x="3898900" y="1752600"/>
          <p14:tracePt t="59750" x="3844925" y="1781175"/>
          <p14:tracePt t="59758" x="3817938" y="1781175"/>
          <p14:tracePt t="59767" x="3781425" y="1781175"/>
          <p14:tracePt t="59775" x="3744913" y="1781175"/>
          <p14:tracePt t="59783" x="3662363" y="1789113"/>
          <p14:tracePt t="59791" x="3562350" y="1817688"/>
          <p14:tracePt t="59799" x="3470275" y="1817688"/>
          <p14:tracePt t="59807" x="3379788" y="1835150"/>
          <p14:tracePt t="59816" x="2995613" y="1835150"/>
          <p14:tracePt t="59823" x="2895600" y="1835150"/>
          <p14:tracePt t="59832" x="2786063" y="1844675"/>
          <p14:tracePt t="59839" x="2676525" y="1844675"/>
          <p14:tracePt t="59852" x="2603500" y="1871663"/>
          <p14:tracePt t="59855" x="2557463" y="1881188"/>
          <p14:tracePt t="59866" x="2501900" y="1881188"/>
          <p14:tracePt t="59870" x="2465388" y="1881188"/>
          <p14:tracePt t="59883" x="2411413" y="1908175"/>
          <p14:tracePt t="59887" x="2392363" y="1908175"/>
          <p14:tracePt t="59898" x="2338388" y="1917700"/>
          <p14:tracePt t="59903" x="2282825" y="1917700"/>
          <p14:tracePt t="59916" x="2228850" y="1917700"/>
          <p14:tracePt t="59919" x="2163763" y="1927225"/>
          <p14:tracePt t="59927" x="2109788" y="1944688"/>
          <p14:tracePt t="59934" x="2046288" y="1944688"/>
          <p14:tracePt t="59943" x="1973263" y="1944688"/>
          <p14:tracePt t="59951" x="1917700" y="1954213"/>
          <p14:tracePt t="59968" x="1798638" y="1954213"/>
          <p14:tracePt t="59975" x="1744663" y="1954213"/>
          <p14:tracePt t="59983" x="1708150" y="1954213"/>
          <p14:tracePt t="59991" x="1689100" y="1954213"/>
          <p14:tracePt t="60000" x="1662113" y="1954213"/>
          <p14:tracePt t="60007" x="1652588" y="1954213"/>
          <p14:tracePt t="60143" x="1635125" y="1954213"/>
          <p14:tracePt t="60150" x="1625600" y="1954213"/>
          <p14:tracePt t="60167" x="1606550" y="1954213"/>
          <p14:tracePt t="60191" x="1598613" y="1954213"/>
          <p14:tracePt t="61655" x="1598613" y="1963738"/>
          <p14:tracePt t="61687" x="1598613" y="1973263"/>
          <p14:tracePt t="61807" x="1598613" y="1981200"/>
          <p14:tracePt t="61855" x="1598613" y="1990725"/>
          <p14:tracePt t="61896" x="1606550" y="2000250"/>
          <p14:tracePt t="61903" x="1616075" y="2009775"/>
          <p14:tracePt t="61919" x="1616075" y="2017713"/>
          <p14:tracePt t="61935" x="1616075" y="2036763"/>
          <p14:tracePt t="61959" x="1616075" y="2046288"/>
          <p14:tracePt t="61975" x="1616075" y="2054225"/>
          <p14:tracePt t="62199" x="1616075" y="2063750"/>
          <p14:tracePt t="62527" x="1616075" y="2073275"/>
          <p14:tracePt t="63967" x="1616075" y="2090738"/>
          <p14:tracePt t="63975" x="1635125" y="2100263"/>
          <p14:tracePt t="63984" x="1681163" y="2100263"/>
          <p14:tracePt t="63991" x="1717675" y="2109788"/>
          <p14:tracePt t="64001" x="1762125" y="2119313"/>
          <p14:tracePt t="64007" x="1798638" y="2119313"/>
          <p14:tracePt t="64015" x="1854200" y="2119313"/>
          <p14:tracePt t="64023" x="1890713" y="2127250"/>
          <p14:tracePt t="64033" x="1917700" y="2127250"/>
          <p14:tracePt t="64040" x="1936750" y="2127250"/>
          <p14:tracePt t="64049" x="1944688" y="2127250"/>
          <p14:tracePt t="64067" x="1963738" y="2127250"/>
          <p14:tracePt t="64082" x="1973263" y="2127250"/>
          <p14:tracePt t="64087" x="1990725" y="2127250"/>
          <p14:tracePt t="64098" x="2017713" y="2127250"/>
          <p14:tracePt t="64103" x="2046288" y="2127250"/>
          <p14:tracePt t="64113" x="2090738" y="2127250"/>
          <p14:tracePt t="64119" x="2155825" y="2127250"/>
          <p14:tracePt t="64127" x="2219325" y="2155825"/>
          <p14:tracePt t="64135" x="2273300" y="2155825"/>
          <p14:tracePt t="64143" x="2319338" y="2163763"/>
          <p14:tracePt t="64152" x="2374900" y="2163763"/>
          <p14:tracePt t="64159" x="2419350" y="2192338"/>
          <p14:tracePt t="64168" x="2465388" y="2192338"/>
          <p14:tracePt t="64175" x="2501900" y="2192338"/>
          <p14:tracePt t="64184" x="2547938" y="2192338"/>
          <p14:tracePt t="64191" x="2603500" y="2192338"/>
          <p14:tracePt t="64200" x="2657475" y="2192338"/>
          <p14:tracePt t="64207" x="2713038" y="2192338"/>
          <p14:tracePt t="64217" x="2786063" y="2192338"/>
          <p14:tracePt t="64223" x="2876550" y="2192338"/>
          <p14:tracePt t="64232" x="2949575" y="2192338"/>
          <p14:tracePt t="64239" x="3013075" y="2192338"/>
          <p14:tracePt t="64249" x="3068638" y="2200275"/>
          <p14:tracePt t="64255" x="3122613" y="2200275"/>
          <p14:tracePt t="64265" x="3151188" y="2200275"/>
          <p14:tracePt t="64271" x="3195638" y="2219325"/>
          <p14:tracePt t="64281" x="3205163" y="2219325"/>
          <p14:tracePt t="64287" x="3214688" y="2219325"/>
          <p14:tracePt t="64299" x="3232150" y="2219325"/>
          <p14:tracePt t="64647" x="3270250" y="2236788"/>
          <p14:tracePt t="64655" x="3343275" y="2292350"/>
          <p14:tracePt t="64666" x="3387725" y="2319338"/>
          <p14:tracePt t="64672" x="3470275" y="2374900"/>
          <p14:tracePt t="64681" x="3562350" y="2411413"/>
          <p14:tracePt t="64687" x="3662363" y="2474913"/>
          <p14:tracePt t="64698" x="3762375" y="2528888"/>
          <p14:tracePt t="64703" x="4110038" y="2620963"/>
          <p14:tracePt t="64712" x="4265613" y="2703513"/>
          <p14:tracePt t="64719" x="4402138" y="2757488"/>
          <p14:tracePt t="64731" x="4484688" y="2803525"/>
          <p14:tracePt t="64737" x="4548188" y="2867025"/>
          <p14:tracePt t="64742" x="4594225" y="2903538"/>
          <p14:tracePt t="64750" x="4630738" y="2968625"/>
          <p14:tracePt t="64758" x="4667250" y="3013075"/>
          <p14:tracePt t="64766" x="4703763" y="3078163"/>
          <p14:tracePt t="64774" x="4748213" y="3178175"/>
          <p14:tracePt t="64783" x="4794250" y="3278188"/>
          <p14:tracePt t="64790" x="4886325" y="3451225"/>
          <p14:tracePt t="64799" x="4976813" y="3552825"/>
          <p14:tracePt t="64806" x="5068888" y="3689350"/>
          <p14:tracePt t="64815" x="5187950" y="3825875"/>
          <p14:tracePt t="64822" x="5278438" y="3963988"/>
          <p14:tracePt t="64831" x="5370513" y="4100513"/>
          <p14:tracePt t="64838" x="5461000" y="4219575"/>
          <p14:tracePt t="64847" x="5516563" y="4310063"/>
          <p14:tracePt t="64854" x="5553075" y="4392613"/>
          <p14:tracePt t="64864" x="5597525" y="4475163"/>
          <p14:tracePt t="64870" x="5634038" y="4538663"/>
          <p14:tracePt t="64881" x="5670550" y="4584700"/>
          <p14:tracePt t="64886" x="5708650" y="4648200"/>
          <p14:tracePt t="64897" x="5753100" y="4702175"/>
          <p14:tracePt t="64902" x="5845175" y="4784725"/>
          <p14:tracePt t="64911" x="5927725" y="4867275"/>
          <p14:tracePt t="64920" x="6008688" y="4922838"/>
          <p14:tracePt t="64927" x="6091238" y="4995863"/>
          <p14:tracePt t="64935" x="6154738" y="5032375"/>
          <p14:tracePt t="64943" x="6219825" y="5076825"/>
          <p14:tracePt t="64953" x="6237288" y="5095875"/>
          <p14:tracePt t="64969" x="6246813" y="5095875"/>
          <p14:tracePt t="66126" x="6219825" y="5076825"/>
          <p14:tracePt t="66134" x="6191250" y="4986338"/>
          <p14:tracePt t="66142" x="6173788" y="4903788"/>
          <p14:tracePt t="66150" x="6137275" y="4775200"/>
          <p14:tracePt t="66158" x="6091238" y="4621213"/>
          <p14:tracePt t="66166" x="6008688" y="4475163"/>
          <p14:tracePt t="66174" x="5954713" y="4319588"/>
          <p14:tracePt t="66182" x="5927725" y="4191000"/>
          <p14:tracePt t="66190" x="5881688" y="4073525"/>
          <p14:tracePt t="66198" x="5862638" y="3981450"/>
          <p14:tracePt t="66206" x="5826125" y="3844925"/>
          <p14:tracePt t="66215" x="5826125" y="3771900"/>
          <p14:tracePt t="66222" x="5826125" y="3698875"/>
          <p14:tracePt t="66231" x="5826125" y="3625850"/>
          <p14:tracePt t="66238" x="5826125" y="3570288"/>
          <p14:tracePt t="66247" x="5826125" y="3543300"/>
          <p14:tracePt t="66254" x="5826125" y="3487738"/>
          <p14:tracePt t="66264" x="5826125" y="3414713"/>
          <p14:tracePt t="66271" x="5826125" y="3370263"/>
          <p14:tracePt t="66282" x="5826125" y="3341688"/>
          <p14:tracePt t="66286" x="5826125" y="3314700"/>
          <p14:tracePt t="66297" x="5826125" y="3278188"/>
          <p14:tracePt t="66302" x="5826125" y="3268663"/>
          <p14:tracePt t="66311" x="5826125" y="3260725"/>
          <p14:tracePt t="66318" x="5826125" y="3241675"/>
          <p14:tracePt t="66326" x="5826125" y="3232150"/>
          <p14:tracePt t="66334" x="5826125" y="3224213"/>
          <p14:tracePt t="66342" x="5826125" y="3214688"/>
          <p14:tracePt t="66350" x="5826125" y="3205163"/>
          <p14:tracePt t="66366" x="5826125" y="3195638"/>
          <p14:tracePt t="66383" x="5826125" y="3187700"/>
          <p14:tracePt t="66391" x="5826125" y="3168650"/>
          <p14:tracePt t="66400" x="5826125" y="3159125"/>
          <p14:tracePt t="66407" x="5826125" y="3141663"/>
          <p14:tracePt t="66423" x="5826125" y="3122613"/>
          <p14:tracePt t="66432" x="5826125" y="3114675"/>
          <p14:tracePt t="66439" x="5826125" y="3086100"/>
          <p14:tracePt t="66448" x="5826125" y="3068638"/>
          <p14:tracePt t="66455" x="5826125" y="3059113"/>
          <p14:tracePt t="66466" x="5826125" y="3041650"/>
          <p14:tracePt t="66482" x="5826125" y="3022600"/>
          <p14:tracePt t="66487" x="5826125" y="3005138"/>
          <p14:tracePt t="66498" x="5826125" y="2995613"/>
          <p14:tracePt t="66503" x="5826125" y="2968625"/>
          <p14:tracePt t="66511" x="5835650" y="2949575"/>
          <p14:tracePt t="66519" x="5862638" y="2930525"/>
          <p14:tracePt t="66535" x="5862638" y="2922588"/>
          <p14:tracePt t="66543" x="5881688" y="2903538"/>
          <p14:tracePt t="66551" x="5899150" y="2894013"/>
          <p14:tracePt t="66559" x="5908675" y="2886075"/>
          <p14:tracePt t="66568" x="5927725" y="2867025"/>
          <p14:tracePt t="66575" x="5935663" y="2857500"/>
          <p14:tracePt t="66583" x="5954713" y="2849563"/>
          <p14:tracePt t="66591" x="5972175" y="2840038"/>
          <p14:tracePt t="66600" x="6000750" y="2820988"/>
          <p14:tracePt t="66607" x="6008688" y="2820988"/>
          <p14:tracePt t="66617" x="6027738" y="2813050"/>
          <p14:tracePt t="66697" x="6037263" y="2813050"/>
          <p14:tracePt t="66702" x="6045200" y="2830513"/>
          <p14:tracePt t="66711" x="6045200" y="2840038"/>
          <p14:tracePt t="66718" x="6045200" y="2857500"/>
          <p14:tracePt t="66731" x="6045200" y="2867025"/>
          <p14:tracePt t="66735" x="6045200" y="2886075"/>
          <p14:tracePt t="66753" x="6045200" y="2903538"/>
          <p14:tracePt t="66775" x="6045200" y="2913063"/>
          <p14:tracePt t="66855" x="6045200" y="2922588"/>
          <p14:tracePt t="67023" x="6045200" y="2930525"/>
          <p14:tracePt t="67032" x="6045200" y="2940050"/>
          <p14:tracePt t="67040" x="6037263" y="2949575"/>
          <p14:tracePt t="67407" x="6037263" y="2930525"/>
          <p14:tracePt t="67432" x="6037263" y="2922588"/>
          <p14:tracePt t="67551" x="6027738" y="2913063"/>
          <p14:tracePt t="67791" x="6018213" y="2913063"/>
          <p14:tracePt t="67799" x="6018213" y="2922588"/>
          <p14:tracePt t="67807" x="6018213" y="2959100"/>
          <p14:tracePt t="67816" x="6018213" y="2986088"/>
          <p14:tracePt t="67824" x="6018213" y="2995613"/>
          <p14:tracePt t="67832" x="6018213" y="3059113"/>
          <p14:tracePt t="67838" x="6018213" y="3132138"/>
          <p14:tracePt t="67847" x="6018213" y="3187700"/>
          <p14:tracePt t="67854" x="6018213" y="3214688"/>
          <p14:tracePt t="67866" x="6018213" y="3241675"/>
          <p14:tracePt t="67870" x="6018213" y="3278188"/>
          <p14:tracePt t="67886" x="6018213" y="3297238"/>
          <p14:tracePt t="67991" x="6018213" y="3278188"/>
          <p14:tracePt t="68007" x="6018213" y="3268663"/>
          <p14:tracePt t="68032" x="6018213" y="3251200"/>
          <p14:tracePt t="68071" x="6027738" y="3241675"/>
          <p14:tracePt t="68081" x="6037263" y="3232150"/>
          <p14:tracePt t="68112" x="6054725" y="3214688"/>
          <p14:tracePt t="68280" x="6064250" y="3232150"/>
          <p14:tracePt t="68288" x="6064250" y="3241675"/>
          <p14:tracePt t="68298" x="6064250" y="3260725"/>
          <p14:tracePt t="68303" x="6064250" y="3297238"/>
          <p14:tracePt t="68313" x="6064250" y="3351213"/>
          <p14:tracePt t="68318" x="6064250" y="3387725"/>
          <p14:tracePt t="68327" x="6064250" y="3443288"/>
          <p14:tracePt t="68335" x="6064250" y="3497263"/>
          <p14:tracePt t="68343" x="6064250" y="3579813"/>
          <p14:tracePt t="68351" x="6064250" y="3652838"/>
          <p14:tracePt t="68359" x="6064250" y="3725863"/>
          <p14:tracePt t="68368" x="6064250" y="3816350"/>
          <p14:tracePt t="68375" x="6064250" y="3908425"/>
          <p14:tracePt t="68384" x="6064250" y="3981450"/>
          <p14:tracePt t="68391" x="6064250" y="4054475"/>
          <p14:tracePt t="68399" x="6064250" y="4127500"/>
          <p14:tracePt t="68407" x="6064250" y="4210050"/>
          <p14:tracePt t="68417" x="6064250" y="4283075"/>
          <p14:tracePt t="68423" x="6064250" y="4356100"/>
          <p14:tracePt t="68434" x="6064250" y="4392613"/>
          <p14:tracePt t="68439" x="6064250" y="4438650"/>
          <p14:tracePt t="68449" x="6064250" y="4465638"/>
          <p14:tracePt t="68455" x="6064250" y="4475163"/>
          <p14:tracePt t="68467" x="6064250" y="4492625"/>
          <p14:tracePt t="68481" x="6064250" y="4511675"/>
          <p14:tracePt t="68487" x="6064250" y="4519613"/>
          <p14:tracePt t="68503" x="6064250" y="4529138"/>
          <p14:tracePt t="68512" x="6064250" y="4538663"/>
          <p14:tracePt t="68519" x="6064250" y="4548188"/>
          <p14:tracePt t="68527" x="6064250" y="4565650"/>
          <p14:tracePt t="68559" x="6064250" y="4584700"/>
          <p14:tracePt t="68567" x="6064250" y="4592638"/>
          <p14:tracePt t="68584" x="6073775" y="4611688"/>
          <p14:tracePt t="68603" x="6073775" y="4621213"/>
          <p14:tracePt t="69223" x="6054725" y="4629150"/>
          <p14:tracePt t="69232" x="5981700" y="4629150"/>
          <p14:tracePt t="69238" x="5891213" y="4629150"/>
          <p14:tracePt t="69249" x="5762625" y="4629150"/>
          <p14:tracePt t="69255" x="5634038" y="4629150"/>
          <p14:tracePt t="69265" x="5561013" y="4629150"/>
          <p14:tracePt t="69271" x="5434013" y="4629150"/>
          <p14:tracePt t="69282" x="5305425" y="4629150"/>
          <p14:tracePt t="69286" x="5214938" y="4629150"/>
          <p14:tracePt t="69294" x="5122863" y="4629150"/>
          <p14:tracePt t="69302" x="5078413" y="4629150"/>
          <p14:tracePt t="69310" x="5049838" y="4629150"/>
          <p14:tracePt t="69319" x="5032375" y="4629150"/>
          <p14:tracePt t="69334" x="5022850" y="4629150"/>
          <p14:tracePt t="69350" x="4995863" y="4629150"/>
          <p14:tracePt t="69358" x="4986338" y="4629150"/>
          <p14:tracePt t="69366" x="4968875" y="4629150"/>
          <p14:tracePt t="69375" x="4922838" y="4629150"/>
          <p14:tracePt t="69383" x="4876800" y="4648200"/>
          <p14:tracePt t="69390" x="4830763" y="4675188"/>
          <p14:tracePt t="69399" x="4776788" y="4694238"/>
          <p14:tracePt t="69406" x="4694238" y="4738688"/>
          <p14:tracePt t="69415" x="4594225" y="4748213"/>
          <p14:tracePt t="69422" x="4502150" y="4767263"/>
          <p14:tracePt t="69432" x="4411663" y="4775200"/>
          <p14:tracePt t="69439" x="4310063" y="4821238"/>
          <p14:tracePt t="69448" x="4183063" y="4848225"/>
          <p14:tracePt t="69454" x="4119563" y="4857750"/>
          <p14:tracePt t="69464" x="4054475" y="4884738"/>
          <p14:tracePt t="69470" x="4017963" y="4894263"/>
          <p14:tracePt t="69481" x="3917950" y="4940300"/>
          <p14:tracePt t="69486" x="3862388" y="4940300"/>
          <p14:tracePt t="69497" x="3762375" y="4967288"/>
          <p14:tracePt t="69502" x="3606800" y="4967288"/>
          <p14:tracePt t="69510" x="3506788" y="4976813"/>
          <p14:tracePt t="69518" x="3433763" y="4976813"/>
          <p14:tracePt t="69526" x="3406775" y="4976813"/>
          <p14:tracePt t="69534" x="3360738" y="4976813"/>
          <p14:tracePt t="69542" x="3333750" y="4976813"/>
          <p14:tracePt t="69550" x="3306763" y="4976813"/>
          <p14:tracePt t="69558" x="3278188" y="4976813"/>
          <p14:tracePt t="69566" x="3270250" y="4976813"/>
          <p14:tracePt t="69574" x="3251200" y="4995863"/>
          <p14:tracePt t="69582" x="3241675" y="4995863"/>
          <p14:tracePt t="69590" x="3224213" y="4995863"/>
          <p14:tracePt t="69599" x="3214688" y="4995863"/>
          <p14:tracePt t="69606" x="3205163" y="5003800"/>
          <p14:tracePt t="69615" x="3187700" y="5013325"/>
          <p14:tracePt t="69622" x="3151188" y="5032375"/>
          <p14:tracePt t="69631" x="3122613" y="5040313"/>
          <p14:tracePt t="69638" x="3105150" y="5068888"/>
          <p14:tracePt t="69649" x="3068638" y="5086350"/>
          <p14:tracePt t="69654" x="3049588" y="5095875"/>
          <p14:tracePt t="69666" x="3032125" y="5113338"/>
          <p14:tracePt t="69682" x="3022600" y="5122863"/>
          <p14:tracePt t="69686" x="3005138" y="5141913"/>
          <p14:tracePt t="69710" x="2986088" y="5141913"/>
          <p14:tracePt t="69719" x="2968625" y="5141913"/>
          <p14:tracePt t="69727" x="2949575" y="5149850"/>
          <p14:tracePt t="69735" x="2922588" y="5149850"/>
          <p14:tracePt t="69743" x="2876550" y="5178425"/>
          <p14:tracePt t="69751" x="2840038" y="5195888"/>
          <p14:tracePt t="69759" x="2822575" y="5205413"/>
          <p14:tracePt t="69767" x="2813050" y="5205413"/>
          <p14:tracePt t="69775" x="2803525" y="5222875"/>
          <p14:tracePt t="69784" x="2794000" y="5232400"/>
          <p14:tracePt t="69791" x="2786063" y="5241925"/>
          <p14:tracePt t="69816" x="2786063" y="5251450"/>
          <p14:tracePt t="69832" x="2786063" y="5259388"/>
          <p14:tracePt t="69838" x="2786063" y="5268913"/>
          <p14:tracePt t="69848" x="2776538" y="5268913"/>
          <p14:tracePt t="70080" x="2786063" y="5268913"/>
          <p14:tracePt t="70087" x="2794000" y="5268913"/>
          <p14:tracePt t="70098" x="2803525" y="5268913"/>
          <p14:tracePt t="70103" x="2822575" y="5268913"/>
          <p14:tracePt t="70112" x="2867025" y="5268913"/>
          <p14:tracePt t="70119" x="2895600" y="5268913"/>
          <p14:tracePt t="70127" x="2959100" y="5268913"/>
          <p14:tracePt t="70135" x="3022600" y="5287963"/>
          <p14:tracePt t="70143" x="3095625" y="5287963"/>
          <p14:tracePt t="70151" x="3141663" y="5287963"/>
          <p14:tracePt t="70159" x="3168650" y="5305425"/>
          <p14:tracePt t="70168" x="3224213" y="5305425"/>
          <p14:tracePt t="70175" x="3232150" y="5305425"/>
          <p14:tracePt t="70207" x="3251200" y="5305425"/>
          <p14:tracePt t="70239" x="3270250" y="5305425"/>
          <p14:tracePt t="70248" x="3306763" y="5295900"/>
          <p14:tracePt t="70254" x="3306763" y="5287963"/>
          <p14:tracePt t="70265" x="3333750" y="5287963"/>
          <p14:tracePt t="70270" x="3370263" y="5278438"/>
          <p14:tracePt t="70282" x="3406775" y="5278438"/>
          <p14:tracePt t="70286" x="3460750" y="5251450"/>
          <p14:tracePt t="70298" x="3479800" y="5251450"/>
          <p14:tracePt t="70302" x="3489325" y="5251450"/>
          <p14:tracePt t="70439" x="3479800" y="5251450"/>
          <p14:tracePt t="70455" x="3470275" y="5251450"/>
          <p14:tracePt t="70466" x="3460750" y="5251450"/>
          <p14:tracePt t="70535" x="3452813" y="5251450"/>
          <p14:tracePt t="70551" x="3433763" y="5268913"/>
          <p14:tracePt t="70559" x="3424238" y="5278438"/>
          <p14:tracePt t="70568" x="3416300" y="5278438"/>
          <p14:tracePt t="70575" x="3406775" y="5278438"/>
          <p14:tracePt t="70584" x="3387725" y="5278438"/>
          <p14:tracePt t="70591" x="3379788" y="5278438"/>
          <p14:tracePt t="70600" x="3360738" y="5278438"/>
          <p14:tracePt t="70607" x="3351213" y="5278438"/>
          <p14:tracePt t="70617" x="3343275" y="5278438"/>
          <p14:tracePt t="70623" x="3333750" y="5278438"/>
          <p14:tracePt t="71255" x="3370263" y="5278438"/>
          <p14:tracePt t="71265" x="3406775" y="5278438"/>
          <p14:tracePt t="71272" x="3460750" y="5278438"/>
          <p14:tracePt t="71282" x="3516313" y="5278438"/>
          <p14:tracePt t="71288" x="3579813" y="5278438"/>
          <p14:tracePt t="71297" x="3616325" y="5278438"/>
          <p14:tracePt t="71302" x="3671888" y="5278438"/>
          <p14:tracePt t="71311" x="3698875" y="5278438"/>
          <p14:tracePt t="71318" x="3716338" y="5278438"/>
          <p14:tracePt t="71335" x="3725863" y="5278438"/>
          <p14:tracePt t="71625" x="3725863" y="5287963"/>
          <p14:tracePt t="71943" x="3744913" y="5305425"/>
          <p14:tracePt t="71954" x="3762375" y="5305425"/>
          <p14:tracePt t="71960" x="3789363" y="5305425"/>
          <p14:tracePt t="71967" x="3835400" y="5305425"/>
          <p14:tracePt t="71975" x="3862388" y="5305425"/>
          <p14:tracePt t="71984" x="3881438" y="5305425"/>
          <p14:tracePt t="71992" x="3935413" y="5305425"/>
          <p14:tracePt t="71999" x="3963988" y="5305425"/>
          <p14:tracePt t="72007" x="4008438" y="5324475"/>
          <p14:tracePt t="72016" x="4027488" y="5324475"/>
          <p14:tracePt t="72023" x="4044950" y="5324475"/>
          <p14:tracePt t="72135" x="4054475" y="5324475"/>
          <p14:tracePt t="72151" x="4054475" y="5314950"/>
          <p14:tracePt t="72466" x="4064000" y="5314950"/>
          <p14:tracePt t="72471" x="4110038" y="5314950"/>
          <p14:tracePt t="72482" x="4137025" y="5324475"/>
          <p14:tracePt t="72487" x="4183063" y="5332413"/>
          <p14:tracePt t="72499" x="4237038" y="5332413"/>
          <p14:tracePt t="72502" x="4310063" y="5332413"/>
          <p14:tracePt t="72512" x="4383088" y="5341938"/>
          <p14:tracePt t="72519" x="4465638" y="5341938"/>
          <p14:tracePt t="72527" x="4538663" y="5341938"/>
          <p14:tracePt t="72535" x="4611688" y="5360988"/>
          <p14:tracePt t="72543" x="4638675" y="5368925"/>
          <p14:tracePt t="72552" x="4684713" y="5368925"/>
          <p14:tracePt t="72559" x="4740275" y="5368925"/>
          <p14:tracePt t="72569" x="4767263" y="5368925"/>
          <p14:tracePt t="73375" x="4776788" y="5378450"/>
          <p14:tracePt t="73391" x="4757738" y="5397500"/>
          <p14:tracePt t="73401" x="4711700" y="5405438"/>
          <p14:tracePt t="73407" x="4675188" y="5405438"/>
          <p14:tracePt t="73417" x="4630738" y="5424488"/>
          <p14:tracePt t="73423" x="4584700" y="5434013"/>
          <p14:tracePt t="73433" x="4529138" y="5434013"/>
          <p14:tracePt t="73439" x="4456113" y="5461000"/>
          <p14:tracePt t="73449" x="4356100" y="5478463"/>
          <p14:tracePt t="73455" x="4265613" y="5478463"/>
          <p14:tracePt t="73468" x="4192588" y="5478463"/>
          <p14:tracePt t="73471" x="4137025" y="5478463"/>
          <p14:tracePt t="73481" x="4064000" y="5487988"/>
          <p14:tracePt t="73487" x="4017963" y="5497513"/>
          <p14:tracePt t="73497" x="3963988" y="5497513"/>
          <p14:tracePt t="73503" x="3927475" y="5497513"/>
          <p14:tracePt t="73512" x="3890963" y="5497513"/>
          <p14:tracePt t="73520" x="3844925" y="5507038"/>
          <p14:tracePt t="73527" x="3817938" y="5507038"/>
          <p14:tracePt t="73535" x="3789363" y="5507038"/>
          <p14:tracePt t="73543" x="3762375" y="5534025"/>
          <p14:tracePt t="73551" x="3752850" y="5534025"/>
          <p14:tracePt t="73559" x="3716338" y="5534025"/>
          <p14:tracePt t="73567" x="3671888" y="5543550"/>
          <p14:tracePt t="73575" x="3643313" y="5543550"/>
          <p14:tracePt t="73585" x="3616325" y="5543550"/>
          <p14:tracePt t="73591" x="3552825" y="5561013"/>
          <p14:tracePt t="73599" x="3525838" y="5561013"/>
          <p14:tracePt t="73606" x="3489325" y="5561013"/>
          <p14:tracePt t="73615" x="3433763" y="5570538"/>
          <p14:tracePt t="73622" x="3387725" y="5570538"/>
          <p14:tracePt t="73632" x="3333750" y="5597525"/>
          <p14:tracePt t="73638" x="3306763" y="5597525"/>
          <p14:tracePt t="73648" x="3251200" y="5597525"/>
          <p14:tracePt t="73654" x="3168650" y="5607050"/>
          <p14:tracePt t="73664" x="3114675" y="5607050"/>
          <p14:tracePt t="73670" x="3059113" y="5607050"/>
          <p14:tracePt t="73681" x="3005138" y="5607050"/>
          <p14:tracePt t="73686" x="2932113" y="5607050"/>
          <p14:tracePt t="73695" x="2867025" y="5607050"/>
          <p14:tracePt t="73702" x="2830513" y="5607050"/>
          <p14:tracePt t="73710" x="2776538" y="5607050"/>
          <p14:tracePt t="73718" x="2730500" y="5607050"/>
          <p14:tracePt t="73726" x="2703513" y="5607050"/>
          <p14:tracePt t="73734" x="2647950" y="5607050"/>
          <p14:tracePt t="73742" x="2611438" y="5607050"/>
          <p14:tracePt t="73750" x="2584450" y="5607050"/>
          <p14:tracePt t="73758" x="2547938" y="5607050"/>
          <p14:tracePt t="73766" x="2520950" y="5607050"/>
          <p14:tracePt t="73776" x="2501900" y="5607050"/>
          <p14:tracePt t="73864" x="2493963" y="5616575"/>
          <p14:tracePt t="73886" x="2484438" y="5624513"/>
          <p14:tracePt t="74223" x="2511425" y="5624513"/>
          <p14:tracePt t="74231" x="2530475" y="5624513"/>
          <p14:tracePt t="74239" x="2574925" y="5624513"/>
          <p14:tracePt t="74248" x="2603500" y="5624513"/>
          <p14:tracePt t="74255" x="2640013" y="5624513"/>
          <p14:tracePt t="74266" x="2693988" y="5624513"/>
          <p14:tracePt t="74271" x="2749550" y="5624513"/>
          <p14:tracePt t="74283" x="2830513" y="5634038"/>
          <p14:tracePt t="74286" x="2903538" y="5634038"/>
          <p14:tracePt t="74296" x="2995613" y="5634038"/>
          <p14:tracePt t="74302" x="3068638" y="5634038"/>
          <p14:tracePt t="74310" x="3141663" y="5634038"/>
          <p14:tracePt t="74318" x="3224213" y="5634038"/>
          <p14:tracePt t="74326" x="3260725" y="5661025"/>
          <p14:tracePt t="74334" x="3324225" y="5661025"/>
          <p14:tracePt t="74342" x="3360738" y="5670550"/>
          <p14:tracePt t="74350" x="3387725" y="5670550"/>
          <p14:tracePt t="74358" x="3433763" y="5697538"/>
          <p14:tracePt t="74367" x="3443288" y="5697538"/>
          <p14:tracePt t="74374" x="3460750" y="5697538"/>
          <p14:tracePt t="74383" x="3470275" y="5697538"/>
          <p14:tracePt t="74719" x="3489325" y="5697538"/>
          <p14:tracePt t="74727" x="3516313" y="5689600"/>
          <p14:tracePt t="74735" x="3543300" y="5689600"/>
          <p14:tracePt t="74743" x="3589338" y="5653088"/>
          <p14:tracePt t="74751" x="3643313" y="5653088"/>
          <p14:tracePt t="74759" x="3716338" y="5653088"/>
          <p14:tracePt t="74768" x="3798888" y="5643563"/>
          <p14:tracePt t="74777" x="3871913" y="5634038"/>
          <p14:tracePt t="74785" x="3917950" y="5634038"/>
          <p14:tracePt t="74790" x="3944938" y="5634038"/>
          <p14:tracePt t="74799" x="3971925" y="5634038"/>
          <p14:tracePt t="74806" x="4000500" y="5634038"/>
          <p14:tracePt t="74952" x="3990975" y="5634038"/>
          <p14:tracePt t="74959" x="3963988" y="5634038"/>
          <p14:tracePt t="74968" x="3954463" y="5634038"/>
          <p14:tracePt t="74975" x="3944938" y="5634038"/>
          <p14:tracePt t="74984" x="3935413" y="5634038"/>
          <p14:tracePt t="74991" x="3908425" y="5634038"/>
          <p14:tracePt t="74999" x="3890963" y="5634038"/>
          <p14:tracePt t="75007" x="3881438" y="5634038"/>
          <p14:tracePt t="75016" x="3862388" y="5634038"/>
          <p14:tracePt t="75023" x="3854450" y="5634038"/>
          <p14:tracePt t="75032" x="3844925" y="5634038"/>
          <p14:tracePt t="75049" x="3835400" y="5624513"/>
          <p14:tracePt t="75143" x="3825875" y="5624513"/>
          <p14:tracePt t="75442" x="3844925" y="5624513"/>
          <p14:tracePt t="75448" x="3871913" y="5624513"/>
          <p14:tracePt t="75455" x="3908425" y="5624513"/>
          <p14:tracePt t="75465" x="3935413" y="5624513"/>
          <p14:tracePt t="75471" x="3990975" y="5624513"/>
          <p14:tracePt t="75482" x="4037013" y="5624513"/>
          <p14:tracePt t="75487" x="4064000" y="5624513"/>
          <p14:tracePt t="75497" x="4083050" y="5624513"/>
          <p14:tracePt t="75503" x="4127500" y="5624513"/>
          <p14:tracePt t="75512" x="4156075" y="5624513"/>
          <p14:tracePt t="75519" x="4183063" y="5624513"/>
          <p14:tracePt t="75527" x="4237038" y="5624513"/>
          <p14:tracePt t="75535" x="4265613" y="5624513"/>
          <p14:tracePt t="75543" x="4292600" y="5624513"/>
          <p14:tracePt t="75551" x="4329113" y="5624513"/>
          <p14:tracePt t="75559" x="4356100" y="5624513"/>
          <p14:tracePt t="75567" x="4383088" y="5624513"/>
          <p14:tracePt t="75575" x="4419600" y="5624513"/>
          <p14:tracePt t="75583" x="4456113" y="5624513"/>
          <p14:tracePt t="75590" x="4484688" y="5624513"/>
          <p14:tracePt t="75599" x="4521200" y="5624513"/>
          <p14:tracePt t="75606" x="4565650" y="5624513"/>
          <p14:tracePt t="75615" x="4575175" y="5624513"/>
          <p14:tracePt t="75622" x="4602163" y="5624513"/>
          <p14:tracePt t="75631" x="4611688" y="5624513"/>
          <p14:tracePt t="75807" x="4621213" y="5624513"/>
          <p14:tracePt t="76952" x="4630738" y="5616575"/>
          <p14:tracePt t="76960" x="4630738" y="5607050"/>
          <p14:tracePt t="76967" x="4621213" y="5580063"/>
          <p14:tracePt t="76976" x="4611688" y="5570538"/>
          <p14:tracePt t="76987" x="4594225" y="5551488"/>
          <p14:tracePt t="76991" x="4565650" y="5524500"/>
          <p14:tracePt t="77000" x="4538663" y="5487988"/>
          <p14:tracePt t="77007" x="4521200" y="5478463"/>
          <p14:tracePt t="77015" x="4502150" y="5461000"/>
          <p14:tracePt t="77022" x="4475163" y="5441950"/>
          <p14:tracePt t="77031" x="4429125" y="5424488"/>
          <p14:tracePt t="77038" x="4419600" y="5424488"/>
          <p14:tracePt t="77048" x="4402138" y="5405438"/>
          <p14:tracePt t="77065" x="4392613" y="5397500"/>
          <p14:tracePt t="77070" x="4383088" y="5397500"/>
          <p14:tracePt t="77086" x="4356100" y="5378450"/>
          <p14:tracePt t="77097" x="4329113" y="5378450"/>
          <p14:tracePt t="77102" x="4292600" y="5368925"/>
          <p14:tracePt t="77110" x="4256088" y="5341938"/>
          <p14:tracePt t="77118" x="4192588" y="5332413"/>
          <p14:tracePt t="77126" x="4110038" y="5305425"/>
          <p14:tracePt t="77134" x="4073525" y="5295900"/>
          <p14:tracePt t="77142" x="3990975" y="5268913"/>
          <p14:tracePt t="77150" x="3917950" y="5259388"/>
          <p14:tracePt t="77158" x="3835400" y="5232400"/>
          <p14:tracePt t="77167" x="3762375" y="5214938"/>
          <p14:tracePt t="77174" x="3662363" y="5205413"/>
          <p14:tracePt t="77183" x="3606800" y="5195888"/>
          <p14:tracePt t="77190" x="3543300" y="5178425"/>
          <p14:tracePt t="77199" x="3506788" y="5178425"/>
          <p14:tracePt t="77206" x="3452813" y="5178425"/>
          <p14:tracePt t="77216" x="3433763" y="5178425"/>
          <p14:tracePt t="77222" x="3416300" y="5178425"/>
          <p14:tracePt t="77231" x="3397250" y="5178425"/>
          <p14:tracePt t="77238" x="3387725" y="5178425"/>
          <p14:tracePt t="77247" x="3370263" y="5178425"/>
          <p14:tracePt t="77254" x="3343275" y="5178425"/>
          <p14:tracePt t="77265" x="3333750" y="5178425"/>
          <p14:tracePt t="77270" x="3314700" y="5186363"/>
          <p14:tracePt t="77279" x="3297238" y="5205413"/>
          <p14:tracePt t="77286" x="3287713" y="5214938"/>
          <p14:tracePt t="77294" x="3270250" y="5232400"/>
          <p14:tracePt t="77302" x="3270250" y="5241925"/>
          <p14:tracePt t="77310" x="3251200" y="5259388"/>
          <p14:tracePt t="77318" x="3241675" y="5268913"/>
          <p14:tracePt t="77326" x="3224213" y="5287963"/>
          <p14:tracePt t="77334" x="3214688" y="5295900"/>
          <p14:tracePt t="77342" x="3195638" y="5314950"/>
          <p14:tracePt t="77358" x="3187700" y="5314950"/>
          <p14:tracePt t="77366" x="3168650" y="5341938"/>
          <p14:tracePt t="77374" x="3168650" y="5351463"/>
          <p14:tracePt t="77382" x="3151188" y="5378450"/>
          <p14:tracePt t="77390" x="3151188" y="5387975"/>
          <p14:tracePt t="77400" x="3151188" y="5414963"/>
          <p14:tracePt t="77406" x="3151188" y="5441950"/>
          <p14:tracePt t="77415" x="3141663" y="5470525"/>
          <p14:tracePt t="77422" x="3141663" y="5507038"/>
          <p14:tracePt t="77431" x="3141663" y="5514975"/>
          <p14:tracePt t="77438" x="3141663" y="5551488"/>
          <p14:tracePt t="77448" x="3141663" y="5561013"/>
          <p14:tracePt t="77454" x="3141663" y="5570538"/>
          <p14:tracePt t="77466" x="3141663" y="5580063"/>
          <p14:tracePt t="77470" x="3141663" y="5597525"/>
          <p14:tracePt t="77481" x="3141663" y="5624513"/>
          <p14:tracePt t="77486" x="3141663" y="5634038"/>
          <p14:tracePt t="77502" x="3141663" y="5653088"/>
          <p14:tracePt t="77510" x="3141663" y="5661025"/>
          <p14:tracePt t="77518" x="3141663" y="5680075"/>
          <p14:tracePt t="77534" x="3141663" y="5707063"/>
          <p14:tracePt t="77542" x="3141663" y="5726113"/>
          <p14:tracePt t="77550" x="3141663" y="5753100"/>
          <p14:tracePt t="77558" x="3141663" y="5789613"/>
          <p14:tracePt t="77574" x="3141663" y="5816600"/>
          <p14:tracePt t="77582" x="3151188" y="5835650"/>
          <p14:tracePt t="77590" x="3151188" y="5843588"/>
          <p14:tracePt t="77599" x="3151188" y="5862638"/>
          <p14:tracePt t="77606" x="3159125" y="5872163"/>
          <p14:tracePt t="77615" x="3168650" y="5881688"/>
          <p14:tracePt t="77631" x="3168650" y="5889625"/>
          <p14:tracePt t="77680" x="3178175" y="5899150"/>
          <p14:tracePt t="77695" x="3187700" y="5899150"/>
          <p14:tracePt t="77702" x="3195638" y="5908675"/>
          <p14:tracePt t="77727" x="3195638" y="5918200"/>
          <p14:tracePt t="77735" x="3205163" y="5926138"/>
          <p14:tracePt t="77742" x="3214688" y="5945188"/>
          <p14:tracePt t="77750" x="3232150" y="5954713"/>
          <p14:tracePt t="77758" x="3270250" y="5972175"/>
          <p14:tracePt t="77766" x="3297238" y="6008688"/>
          <p14:tracePt t="77774" x="3343275" y="6018213"/>
          <p14:tracePt t="77783" x="3387725" y="6035675"/>
          <p14:tracePt t="77790" x="3424238" y="6045200"/>
          <p14:tracePt t="77798" x="3470275" y="6072188"/>
          <p14:tracePt t="77806" x="3506788" y="6081713"/>
          <p14:tracePt t="77815" x="3525838" y="6100763"/>
          <p14:tracePt t="77831" x="3552825" y="6108700"/>
          <p14:tracePt t="77903" x="3570288" y="6108700"/>
          <p14:tracePt t="77952" x="3579813" y="6108700"/>
          <p14:tracePt t="77967" x="3598863" y="6108700"/>
          <p14:tracePt t="77976" x="3606800" y="6108700"/>
          <p14:tracePt t="77983" x="3625850" y="6108700"/>
          <p14:tracePt t="77992" x="3635375" y="6108700"/>
          <p14:tracePt t="78000" x="3643313" y="6108700"/>
          <p14:tracePt t="78007" x="3662363" y="6118225"/>
          <p14:tracePt t="78016" x="3671888" y="6127750"/>
          <p14:tracePt t="78023" x="3679825" y="6127750"/>
          <p14:tracePt t="78033" x="3698875" y="6127750"/>
          <p14:tracePt t="78039" x="3708400" y="6127750"/>
          <p14:tracePt t="78050" x="3725863" y="6127750"/>
          <p14:tracePt t="78055" x="3752850" y="6127750"/>
          <p14:tracePt t="78066" x="3789363" y="6127750"/>
          <p14:tracePt t="78071" x="3835400" y="6127750"/>
          <p14:tracePt t="78083" x="3908425" y="6137275"/>
          <p14:tracePt t="78086" x="3963988" y="6137275"/>
          <p14:tracePt t="78097" x="4037013" y="6164263"/>
          <p14:tracePt t="78103" x="4110038" y="6164263"/>
          <p14:tracePt t="78111" x="4173538" y="6173788"/>
          <p14:tracePt t="78120" x="4210050" y="6173788"/>
          <p14:tracePt t="78127" x="4246563" y="6173788"/>
          <p14:tracePt t="78135" x="4273550" y="6173788"/>
          <p14:tracePt t="78143" x="4302125" y="6173788"/>
          <p14:tracePt t="78151" x="4329113" y="6173788"/>
          <p14:tracePt t="78159" x="4346575" y="6173788"/>
          <p14:tracePt t="78167" x="4356100" y="6173788"/>
          <p14:tracePt t="78175" x="4375150" y="6173788"/>
          <p14:tracePt t="78200" x="4383088" y="6173788"/>
          <p14:tracePt t="78232" x="4392613" y="6173788"/>
          <p14:tracePt t="78247" x="4402138" y="6173788"/>
          <p14:tracePt t="78255" x="4411663" y="6164263"/>
          <p14:tracePt t="78265" x="4429125" y="6145213"/>
          <p14:tracePt t="78271" x="4448175" y="6145213"/>
          <p14:tracePt t="78282" x="4475163" y="6127750"/>
          <p14:tracePt t="78287" x="4538663" y="6091238"/>
          <p14:tracePt t="78296" x="4557713" y="6091238"/>
          <p14:tracePt t="78302" x="4584700" y="6081713"/>
          <p14:tracePt t="78311" x="4602163" y="6064250"/>
          <p14:tracePt t="78327" x="4611688" y="6054725"/>
          <p14:tracePt t="79999" x="4675188" y="6054725"/>
          <p14:tracePt t="80007" x="4711700" y="6054725"/>
          <p14:tracePt t="80016" x="4767263" y="6054725"/>
          <p14:tracePt t="80023" x="4813300" y="6054725"/>
          <p14:tracePt t="80032" x="4876800" y="6054725"/>
          <p14:tracePt t="80040" x="4968875" y="6054725"/>
          <p14:tracePt t="80049" x="5059363" y="6054725"/>
          <p14:tracePt t="80055" x="5151438" y="6054725"/>
          <p14:tracePt t="80065" x="5251450" y="6054725"/>
          <p14:tracePt t="80071" x="5634038" y="6054725"/>
          <p14:tracePt t="80082" x="5799138" y="6054725"/>
          <p14:tracePt t="80087" x="5908675" y="6054725"/>
          <p14:tracePt t="80097" x="5981700" y="6054725"/>
          <p14:tracePt t="80102" x="6091238" y="6054725"/>
          <p14:tracePt t="80112" x="6127750" y="6054725"/>
          <p14:tracePt t="80119" x="6173788" y="6054725"/>
          <p14:tracePt t="80127" x="6227763" y="6054725"/>
          <p14:tracePt t="80135" x="6256338" y="6054725"/>
          <p14:tracePt t="80143" x="6310313" y="6054725"/>
          <p14:tracePt t="80151" x="6365875" y="6054725"/>
          <p14:tracePt t="80159" x="6419850" y="6054725"/>
          <p14:tracePt t="80166" x="6502400" y="6054725"/>
          <p14:tracePt t="80174" x="6557963" y="6054725"/>
          <p14:tracePt t="80183" x="6594475" y="6054725"/>
          <p14:tracePt t="80190" x="6667500" y="6054725"/>
          <p14:tracePt t="80199" x="6694488" y="6054725"/>
          <p14:tracePt t="80206" x="6721475" y="6054725"/>
          <p14:tracePt t="80216" x="6757988" y="6054725"/>
          <p14:tracePt t="80222" x="6767513" y="6054725"/>
          <p14:tracePt t="80231" x="6777038" y="6054725"/>
          <p14:tracePt t="80247" x="6794500" y="6054725"/>
          <p14:tracePt t="80254" x="6804025" y="6054725"/>
          <p14:tracePt t="80264" x="6821488" y="6054725"/>
          <p14:tracePt t="80270" x="6850063" y="6054725"/>
          <p14:tracePt t="80281" x="6858000" y="6054725"/>
          <p14:tracePt t="80287" x="6877050" y="6054725"/>
          <p14:tracePt t="80295" x="6904038" y="6054725"/>
          <p14:tracePt t="80303" x="6913563" y="6054725"/>
          <p14:tracePt t="80319" x="6931025" y="6054725"/>
          <p14:tracePt t="81759" x="6996113" y="6054725"/>
          <p14:tracePt t="81767" x="7069138" y="6054725"/>
          <p14:tracePt t="81775" x="7178675" y="6054725"/>
          <p14:tracePt t="81783" x="7305675" y="6054725"/>
          <p14:tracePt t="81791" x="7397750" y="6054725"/>
          <p14:tracePt t="81800" x="7470775" y="6054725"/>
          <p14:tracePt t="81807" x="7516813" y="6054725"/>
          <p14:tracePt t="81816" x="7534275" y="6054725"/>
          <p14:tracePt t="81823" x="7553325" y="6054725"/>
          <p14:tracePt t="81836" x="7561263" y="6054725"/>
          <p14:tracePt t="82743" x="7570788" y="6054725"/>
          <p14:tracePt t="82751" x="7616825" y="6054725"/>
          <p14:tracePt t="82759" x="7680325" y="6054725"/>
          <p14:tracePt t="82767" x="7762875" y="6054725"/>
          <p14:tracePt t="82775" x="7816850" y="6054725"/>
          <p14:tracePt t="82783" x="7853363" y="6054725"/>
          <p14:tracePt t="82791" x="7899400" y="6054725"/>
          <p14:tracePt t="82800" x="7926388" y="6054725"/>
          <p14:tracePt t="82807" x="7935913" y="6054725"/>
          <p14:tracePt t="82850" x="7945438" y="6054725"/>
          <p14:tracePt t="82867" x="7945438" y="6045200"/>
          <p14:tracePt t="82871" x="7954963" y="6035675"/>
          <p14:tracePt t="82887" x="7962900" y="6035675"/>
          <p14:tracePt t="82899" x="7981950" y="6035675"/>
          <p14:tracePt t="82903" x="7991475" y="6035675"/>
          <p14:tracePt t="82912" x="8008938" y="6035675"/>
          <p14:tracePt t="82919" x="8018463" y="6035675"/>
          <p14:tracePt t="82951" x="8027988" y="6035675"/>
          <p14:tracePt t="82960" x="8035925" y="6035675"/>
          <p14:tracePt t="82976" x="8045450" y="6035675"/>
          <p14:tracePt t="83000" x="8064500" y="6035675"/>
          <p14:tracePt t="83007" x="8081963" y="6054725"/>
          <p14:tracePt t="83015" x="8108950" y="6054725"/>
          <p14:tracePt t="83023" x="8118475" y="6054725"/>
          <p14:tracePt t="83035" x="8147050" y="6054725"/>
          <p14:tracePt t="83052" x="8164513" y="6054725"/>
          <p14:tracePt t="83055" x="8174038" y="6054725"/>
          <p14:tracePt t="83066" x="8183563" y="6054725"/>
          <p14:tracePt t="83071" x="8191500" y="6054725"/>
          <p14:tracePt t="83087" x="8210550" y="6054725"/>
          <p14:tracePt t="83103" x="8228013" y="6035675"/>
          <p14:tracePt t="83111" x="8237538" y="6035675"/>
          <p14:tracePt t="83127" x="8247063" y="6035675"/>
          <p14:tracePt t="83143" x="8264525" y="6035675"/>
          <p14:tracePt t="83151" x="8274050" y="6035675"/>
          <p14:tracePt t="83265" x="8264525" y="6035675"/>
          <p14:tracePt t="83271" x="8256588" y="6035675"/>
          <p14:tracePt t="83287" x="8237538" y="6035675"/>
          <p14:tracePt t="83303" x="8228013" y="6035675"/>
          <p14:tracePt t="83319" x="8220075" y="6035675"/>
          <p14:tracePt t="83335" x="8210550" y="6035675"/>
          <p14:tracePt t="83351" x="8191500" y="6035675"/>
          <p14:tracePt t="83407" x="8183563" y="6035675"/>
          <p14:tracePt t="83415" x="8174038" y="6035675"/>
          <p14:tracePt t="83423" x="8164513" y="6035675"/>
          <p14:tracePt t="83448" x="8154988" y="6035675"/>
          <p14:tracePt t="83471" x="8147050" y="6035675"/>
          <p14:tracePt t="83519" x="8137525" y="6035675"/>
          <p14:tracePt t="83526" x="8128000" y="6035675"/>
          <p14:tracePt t="83607" x="8118475" y="6035675"/>
          <p14:tracePt t="83680" x="8108950" y="6035675"/>
          <p14:tracePt t="83735" x="8101013" y="6035675"/>
          <p14:tracePt t="83775" x="8091488" y="6035675"/>
          <p14:tracePt t="83807" x="8072438" y="6035675"/>
          <p14:tracePt t="83823" x="8064500" y="6035675"/>
          <p14:tracePt t="83839" x="8045450" y="6035675"/>
          <p14:tracePt t="83855" x="8018463" y="6054725"/>
          <p14:tracePt t="83871" x="8008938" y="6054725"/>
          <p14:tracePt t="83887" x="7991475" y="6054725"/>
          <p14:tracePt t="83899" x="7981950" y="6054725"/>
          <p14:tracePt t="83904" x="7962900" y="6054725"/>
          <p14:tracePt t="83919" x="7945438" y="6064250"/>
          <p14:tracePt t="83935" x="7935913" y="6064250"/>
          <p14:tracePt t="83943" x="7908925" y="6064250"/>
          <p14:tracePt t="83951" x="7889875" y="6064250"/>
          <p14:tracePt t="83966" x="7881938" y="6064250"/>
          <p14:tracePt t="83968" x="7862888" y="6064250"/>
          <p14:tracePt t="83983" x="7845425" y="6064250"/>
          <p14:tracePt t="83991" x="7816850" y="6064250"/>
          <p14:tracePt t="84000" x="7780338" y="6081713"/>
          <p14:tracePt t="84007" x="7753350" y="6081713"/>
          <p14:tracePt t="84016" x="7726363" y="6081713"/>
          <p14:tracePt t="84023" x="7716838" y="6081713"/>
          <p14:tracePt t="84033" x="7689850" y="6081713"/>
          <p14:tracePt t="84039" x="7670800" y="6081713"/>
          <p14:tracePt t="84055" x="7662863" y="6081713"/>
          <p14:tracePt t="84097" x="7643813" y="6091238"/>
          <p14:tracePt t="84111" x="7616825" y="6091238"/>
          <p14:tracePt t="84119" x="7580313" y="6091238"/>
          <p14:tracePt t="84127" x="7561263" y="6100763"/>
          <p14:tracePt t="84135" x="7561263" y="6108700"/>
          <p14:tracePt t="84143" x="7543800" y="6108700"/>
          <p14:tracePt t="84151" x="7516813" y="6108700"/>
          <p14:tracePt t="84159" x="7507288" y="6108700"/>
          <p14:tracePt t="84167" x="7488238" y="6108700"/>
          <p14:tracePt t="84175" x="7480300" y="6108700"/>
          <p14:tracePt t="84183" x="7461250" y="6108700"/>
          <p14:tracePt t="84191" x="7451725" y="6108700"/>
          <p14:tracePt t="84207" x="7443788" y="6108700"/>
          <p14:tracePt t="84223" x="7434263" y="6108700"/>
          <p14:tracePt t="84233" x="7415213" y="6108700"/>
          <p14:tracePt t="84239" x="7407275" y="6108700"/>
          <p14:tracePt t="84250" x="7388225" y="6108700"/>
          <p14:tracePt t="84255" x="7351713" y="6108700"/>
          <p14:tracePt t="84267" x="7296150" y="6108700"/>
          <p14:tracePt t="84272" x="7223125" y="6108700"/>
          <p14:tracePt t="84282" x="7123113" y="6108700"/>
          <p14:tracePt t="84287" x="7050088" y="6108700"/>
          <p14:tracePt t="84297" x="6940550" y="6081713"/>
          <p14:tracePt t="84303" x="6858000" y="6064250"/>
          <p14:tracePt t="84311" x="6784975" y="6064250"/>
          <p14:tracePt t="84320" x="6694488" y="6035675"/>
          <p14:tracePt t="84327" x="6630988" y="6035675"/>
          <p14:tracePt t="84335" x="6602413" y="6035675"/>
          <p14:tracePt t="84343" x="6548438" y="6035675"/>
          <p14:tracePt t="84352" x="6511925" y="6035675"/>
          <p14:tracePt t="84359" x="6465888" y="6035675"/>
          <p14:tracePt t="84368" x="6429375" y="6035675"/>
          <p14:tracePt t="84375" x="6383338" y="6035675"/>
          <p14:tracePt t="84384" x="6319838" y="6035675"/>
          <p14:tracePt t="84391" x="6227763" y="6035675"/>
          <p14:tracePt t="84401" x="6137275" y="6035675"/>
          <p14:tracePt t="84407" x="5854700" y="6035675"/>
          <p14:tracePt t="84417" x="5670550" y="6027738"/>
          <p14:tracePt t="84423" x="5443538" y="5991225"/>
          <p14:tracePt t="84433" x="5132388" y="5972175"/>
          <p14:tracePt t="84439" x="4813300" y="5935663"/>
          <p14:tracePt t="84449" x="4492625" y="5872163"/>
          <p14:tracePt t="84455" x="4183063" y="5853113"/>
          <p14:tracePt t="84466" x="3898900" y="5789613"/>
          <p14:tracePt t="84471" x="3579813" y="5753100"/>
          <p14:tracePt t="84482" x="3333750" y="5716588"/>
          <p14:tracePt t="84487" x="3168650" y="5689600"/>
          <p14:tracePt t="84498" x="3005138" y="5661025"/>
          <p14:tracePt t="84502" x="2886075" y="5643563"/>
          <p14:tracePt t="84511" x="2776538" y="5616575"/>
          <p14:tracePt t="84519" x="2730500" y="5607050"/>
          <p14:tracePt t="84527" x="2693988" y="5597525"/>
          <p14:tracePt t="84543" x="2676525" y="5580063"/>
          <p14:tracePt t="84551" x="2647950" y="5570538"/>
          <p14:tracePt t="84559" x="2647950" y="5561013"/>
          <p14:tracePt t="84639" x="2640013" y="5551488"/>
          <p14:tracePt t="84655" x="2630488" y="5534025"/>
          <p14:tracePt t="84681" x="2620963" y="5524500"/>
          <p14:tracePt t="84727" x="2630488" y="5524500"/>
          <p14:tracePt t="84735" x="2667000" y="5524500"/>
          <p14:tracePt t="84743" x="2740025" y="5543550"/>
          <p14:tracePt t="84751" x="2803525" y="5551488"/>
          <p14:tracePt t="84759" x="2895600" y="5580063"/>
          <p14:tracePt t="84768" x="2995613" y="5624513"/>
          <p14:tracePt t="84775" x="3086100" y="5653088"/>
          <p14:tracePt t="84783" x="3625850" y="5716588"/>
          <p14:tracePt t="84791" x="3854450" y="5726113"/>
          <p14:tracePt t="84800" x="4100513" y="5762625"/>
          <p14:tracePt t="84807" x="4302125" y="5780088"/>
          <p14:tracePt t="84816" x="4484688" y="5807075"/>
          <p14:tracePt t="84823" x="4657725" y="5853113"/>
          <p14:tracePt t="84833" x="4821238" y="5853113"/>
          <p14:tracePt t="84838" x="4976813" y="5853113"/>
          <p14:tracePt t="84850" x="5151438" y="5899150"/>
          <p14:tracePt t="84856" x="5297488" y="5899150"/>
          <p14:tracePt t="84868" x="5461000" y="5899150"/>
          <p14:tracePt t="84871" x="5570538" y="5899150"/>
          <p14:tracePt t="84883" x="5662613" y="5899150"/>
          <p14:tracePt t="84887" x="5735638" y="5899150"/>
          <p14:tracePt t="84898" x="5745163" y="5899150"/>
          <p14:tracePt t="84902" x="5772150" y="5899150"/>
          <p14:tracePt t="84983" x="5781675" y="5899150"/>
          <p14:tracePt t="85143" x="5781675" y="5881688"/>
          <p14:tracePt t="85150" x="5781675" y="5789613"/>
          <p14:tracePt t="85159" x="5781675" y="5753100"/>
          <p14:tracePt t="85167" x="5781675" y="5680075"/>
          <p14:tracePt t="85175" x="5781675" y="5653088"/>
          <p14:tracePt t="85184" x="5772150" y="5643563"/>
          <p14:tracePt t="85191" x="5762625" y="5624513"/>
          <p14:tracePt t="85207" x="5753100" y="5624513"/>
          <p14:tracePt t="85407" x="5753100" y="5643563"/>
          <p14:tracePt t="85415" x="5772150" y="5670550"/>
          <p14:tracePt t="85423" x="5781675" y="5670550"/>
          <p14:tracePt t="85439" x="5781675" y="5689600"/>
          <p14:tracePt t="85456" x="5799138" y="5726113"/>
          <p14:tracePt t="85466" x="5799138" y="5753100"/>
          <p14:tracePt t="85471" x="5799138" y="5780088"/>
          <p14:tracePt t="85481" x="5799138" y="5807075"/>
          <p14:tracePt t="85487" x="5799138" y="5835650"/>
          <p14:tracePt t="85498" x="5799138" y="5881688"/>
          <p14:tracePt t="85503" x="5799138" y="5908675"/>
          <p14:tracePt t="85511" x="5799138" y="5935663"/>
          <p14:tracePt t="85519" x="5799138" y="5962650"/>
          <p14:tracePt t="85527" x="5799138" y="5999163"/>
          <p14:tracePt t="85535" x="5799138" y="6018213"/>
          <p14:tracePt t="85543" x="5781675" y="6064250"/>
          <p14:tracePt t="85551" x="5745163" y="6108700"/>
          <p14:tracePt t="85559" x="5735638" y="6127750"/>
          <p14:tracePt t="85568" x="5699125" y="6173788"/>
          <p14:tracePt t="85575" x="5643563" y="6237288"/>
          <p14:tracePt t="85584" x="5597525" y="6300788"/>
          <p14:tracePt t="85591" x="5543550" y="6356350"/>
          <p14:tracePt t="85599" x="5480050" y="6419850"/>
          <p14:tracePt t="85607" x="5387975" y="6502400"/>
          <p14:tracePt t="85615" x="5287963" y="6575425"/>
          <p14:tracePt t="85623" x="4986338" y="6684963"/>
          <p14:tracePt t="85632" x="4776788" y="6794500"/>
          <p14:tracePt t="85639" x="4429125" y="6838950"/>
          <p14:tracePt t="85775" x="2392363" y="6757988"/>
          <p14:tracePt t="85784" x="2392363" y="6702425"/>
          <p14:tracePt t="85791" x="2438400" y="6619875"/>
          <p14:tracePt t="85799" x="2511425" y="6538913"/>
          <p14:tracePt t="85807" x="2557463" y="6483350"/>
          <p14:tracePt t="85817" x="2603500" y="6410325"/>
          <p14:tracePt t="85823" x="2720975" y="6319838"/>
          <p14:tracePt t="85832" x="2849563" y="6254750"/>
          <p14:tracePt t="85838" x="3032125" y="6227763"/>
          <p14:tracePt t="85850" x="3232150" y="6210300"/>
          <p14:tracePt t="85855" x="3497263" y="6164263"/>
          <p14:tracePt t="85868" x="3817938" y="6118225"/>
          <p14:tracePt t="85871" x="4192588" y="6118225"/>
          <p14:tracePt t="85882" x="4602163" y="6118225"/>
          <p14:tracePt t="85889" x="4932363" y="6118225"/>
          <p14:tracePt t="85901" x="5305425" y="6118225"/>
          <p14:tracePt t="85903" x="5680075" y="6118225"/>
          <p14:tracePt t="85911" x="5881688" y="6118225"/>
          <p14:tracePt t="85919" x="6100763" y="6118225"/>
          <p14:tracePt t="85927" x="6283325" y="6118225"/>
          <p14:tracePt t="85935" x="6410325" y="6118225"/>
          <p14:tracePt t="85943" x="6538913" y="6118225"/>
          <p14:tracePt t="85968" x="6711950" y="6118225"/>
          <p14:tracePt t="85975" x="6748463" y="6118225"/>
          <p14:tracePt t="85991" x="6757988" y="6118225"/>
          <p14:tracePt t="86000" x="6784975" y="6127750"/>
          <p14:tracePt t="86007" x="6784975" y="6137275"/>
          <p14:tracePt t="86017" x="6794500" y="6137275"/>
          <p14:tracePt t="86023" x="6821488" y="6137275"/>
          <p14:tracePt t="86032" x="6850063" y="6145213"/>
          <p14:tracePt t="86039" x="6894513" y="6173788"/>
          <p14:tracePt t="86050" x="6923088" y="6181725"/>
          <p14:tracePt t="86055" x="6959600" y="6181725"/>
          <p14:tracePt t="86065" x="6986588" y="6200775"/>
          <p14:tracePt t="86070" x="7040563" y="6210300"/>
          <p14:tracePt t="86084" x="7105650" y="6218238"/>
          <p14:tracePt t="86089" x="7159625" y="6237288"/>
          <p14:tracePt t="86098" x="7186613" y="6237288"/>
          <p14:tracePt t="86102" x="7232650" y="6237288"/>
          <p14:tracePt t="86111" x="7269163" y="6237288"/>
          <p14:tracePt t="86118" x="7305675" y="6237288"/>
          <p14:tracePt t="86127" x="7334250" y="6237288"/>
          <p14:tracePt t="86135" x="7342188" y="6237288"/>
          <p14:tracePt t="86143" x="7378700" y="6218238"/>
          <p14:tracePt t="86151" x="7388225" y="6218238"/>
          <p14:tracePt t="86159" x="7415213" y="6210300"/>
          <p14:tracePt t="86168" x="7443788" y="6181725"/>
          <p14:tracePt t="86175" x="7488238" y="6173788"/>
          <p14:tracePt t="86183" x="7516813" y="6173788"/>
          <p14:tracePt t="86191" x="7543800" y="6154738"/>
          <p14:tracePt t="86199" x="7597775" y="6145213"/>
          <p14:tracePt t="86207" x="7643813" y="6145213"/>
          <p14:tracePt t="86215" x="7689850" y="6118225"/>
          <p14:tracePt t="86223" x="7699375" y="6118225"/>
          <p14:tracePt t="86233" x="7707313" y="6118225"/>
          <p14:tracePt t="86239" x="7726363" y="6118225"/>
          <p14:tracePt t="86249" x="7743825" y="6118225"/>
          <p14:tracePt t="86255" x="7762875" y="6118225"/>
          <p14:tracePt t="86266" x="7780338" y="6118225"/>
          <p14:tracePt t="86271" x="7835900" y="6118225"/>
          <p14:tracePt t="86282" x="7862888" y="6118225"/>
          <p14:tracePt t="86287" x="7872413" y="6118225"/>
          <p14:tracePt t="86298" x="7889875" y="6118225"/>
          <p14:tracePt t="86304" x="7899400" y="6118225"/>
          <p14:tracePt t="86335" x="7918450" y="6118225"/>
          <p14:tracePt t="86358" x="7945438" y="6118225"/>
          <p14:tracePt t="86368" x="7962900" y="6118225"/>
          <p14:tracePt t="86374" x="7981950" y="6118225"/>
          <p14:tracePt t="86383" x="8008938" y="6118225"/>
          <p14:tracePt t="86390" x="8027988" y="6118225"/>
          <p14:tracePt t="86400" x="8045450" y="6118225"/>
          <p14:tracePt t="86407" x="8081963" y="6118225"/>
          <p14:tracePt t="86423" x="8101013" y="6118225"/>
          <p14:tracePt t="86600" x="8108950" y="6127750"/>
          <p14:tracePt t="86623" x="8108950" y="6137275"/>
          <p14:tracePt t="86639" x="8101013" y="6137275"/>
          <p14:tracePt t="86681" x="8091488" y="6137275"/>
          <p14:tracePt t="86735" x="8091488" y="6145213"/>
          <p14:tracePt t="86967" x="8081963" y="6145213"/>
          <p14:tracePt t="87343" x="8072438" y="6154738"/>
          <p14:tracePt t="87351" x="8072438" y="6164263"/>
          <p14:tracePt t="87359" x="8054975" y="6173788"/>
          <p14:tracePt t="87368" x="8027988" y="6191250"/>
          <p14:tracePt t="87375" x="7991475" y="6200775"/>
          <p14:tracePt t="87384" x="7945438" y="6237288"/>
          <p14:tracePt t="87391" x="7872413" y="6273800"/>
          <p14:tracePt t="87401" x="7789863" y="6310313"/>
          <p14:tracePt t="87407" x="7707313" y="6356350"/>
          <p14:tracePt t="87417" x="7607300" y="6410325"/>
          <p14:tracePt t="87423" x="7507288" y="6465888"/>
          <p14:tracePt t="87432" x="7407275" y="6529388"/>
          <p14:tracePt t="87439" x="7186613" y="6611938"/>
          <p14:tracePt t="87449" x="7004050" y="6638925"/>
          <p14:tracePt t="87455" x="6794500" y="6692900"/>
          <p14:tracePt t="87467" x="6402388" y="6729413"/>
          <p14:tracePt t="87471" x="5881688" y="6757988"/>
          <p14:tracePt t="87482" x="5251450" y="6757988"/>
          <p14:tracePt t="87487" x="4429125" y="6757988"/>
          <p14:tracePt t="87497" x="3379788" y="6648450"/>
          <p14:tracePt t="87502" x="2146300" y="6465888"/>
          <p14:tracePt t="87511" x="757238" y="625475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6EE113BA-1A21-4F89-896B-F45FA10B4E81}" type="slidenum">
              <a:rPr lang="en-US" altLang="en-US" sz="2400">
                <a:solidFill>
                  <a:schemeClr val="tx2"/>
                </a:solidFill>
              </a:rPr>
              <a:pPr>
                <a:spcBef>
                  <a:spcPct val="0"/>
                </a:spcBef>
                <a:buClrTx/>
                <a:buSzTx/>
                <a:buFontTx/>
                <a:buNone/>
              </a:pPr>
              <a:t>29</a:t>
            </a:fld>
            <a:endParaRPr lang="en-US" altLang="en-US" sz="2400">
              <a:solidFill>
                <a:schemeClr val="tx2"/>
              </a:solidFill>
            </a:endParaRPr>
          </a:p>
        </p:txBody>
      </p:sp>
      <p:sp>
        <p:nvSpPr>
          <p:cNvPr id="51203" name="Rectangle 3"/>
          <p:cNvSpPr>
            <a:spLocks noGrp="1" noChangeArrowheads="1"/>
          </p:cNvSpPr>
          <p:nvPr>
            <p:ph type="body" idx="1"/>
          </p:nvPr>
        </p:nvSpPr>
        <p:spPr>
          <a:xfrm>
            <a:off x="417443" y="762000"/>
            <a:ext cx="11251096" cy="5334000"/>
          </a:xfrm>
        </p:spPr>
        <p:txBody>
          <a:bodyPr>
            <a:normAutofit fontScale="92500" lnSpcReduction="10000"/>
          </a:bodyPr>
          <a:lstStyle/>
          <a:p>
            <a:pPr eaLnBrk="1" hangingPunct="1"/>
            <a:r>
              <a:rPr lang="en-GB" altLang="en-US" dirty="0" err="1">
                <a:cs typeface="Times New Roman" panose="02020603050405020304" pitchFamily="18" charset="0"/>
              </a:rPr>
              <a:t>Kelompokkan</a:t>
            </a:r>
            <a:r>
              <a:rPr lang="en-GB" altLang="en-US" dirty="0">
                <a:cs typeface="Times New Roman" panose="02020603050405020304" pitchFamily="18" charset="0"/>
              </a:rPr>
              <a:t> “</a:t>
            </a:r>
            <a:r>
              <a:rPr lang="en-GB" altLang="en-US" dirty="0" err="1">
                <a:cs typeface="Times New Roman" panose="02020603050405020304" pitchFamily="18" charset="0"/>
              </a:rPr>
              <a:t>pesan</a:t>
            </a:r>
            <a:r>
              <a:rPr lang="en-GB" altLang="en-US" dirty="0">
                <a:cs typeface="Times New Roman" panose="02020603050405020304" pitchFamily="18" charset="0"/>
              </a:rPr>
              <a:t>” </a:t>
            </a:r>
            <a:r>
              <a:rPr lang="en-GB" altLang="en-US" dirty="0" err="1">
                <a:cs typeface="Times New Roman" panose="02020603050405020304" pitchFamily="18" charset="0"/>
              </a:rPr>
              <a:t>setiap</a:t>
            </a:r>
            <a:r>
              <a:rPr lang="en-GB" altLang="en-US" dirty="0">
                <a:cs typeface="Times New Roman" panose="02020603050405020304" pitchFamily="18" charset="0"/>
              </a:rPr>
              <a:t> </a:t>
            </a:r>
            <a:r>
              <a:rPr lang="en-GB" altLang="en-US" dirty="0" err="1">
                <a:cs typeface="Times New Roman" panose="02020603050405020304" pitchFamily="18" charset="0"/>
              </a:rPr>
              <a:t>kelipatan</a:t>
            </a:r>
            <a:r>
              <a:rPr lang="en-GB" altLang="en-US" dirty="0">
                <a:cs typeface="Times New Roman" panose="02020603050405020304" pitchFamily="18" charset="0"/>
              </a:rPr>
              <a:t> ke-5, </a:t>
            </a:r>
            <a:r>
              <a:rPr lang="en-GB" altLang="en-US" dirty="0" err="1">
                <a:cs typeface="Times New Roman" panose="02020603050405020304" pitchFamily="18" charset="0"/>
              </a:rPr>
              <a:t>dimulai</a:t>
            </a:r>
            <a:r>
              <a:rPr lang="en-GB" altLang="en-US" dirty="0">
                <a:cs typeface="Times New Roman" panose="02020603050405020304" pitchFamily="18" charset="0"/>
              </a:rPr>
              <a:t> </a:t>
            </a:r>
            <a:r>
              <a:rPr lang="en-GB" altLang="en-US" dirty="0" err="1">
                <a:cs typeface="Times New Roman" panose="02020603050405020304" pitchFamily="18" charset="0"/>
              </a:rPr>
              <a:t>dari</a:t>
            </a:r>
            <a:r>
              <a:rPr lang="en-GB" altLang="en-US" dirty="0">
                <a:cs typeface="Times New Roman" panose="02020603050405020304" pitchFamily="18" charset="0"/>
              </a:rPr>
              <a:t> </a:t>
            </a:r>
            <a:r>
              <a:rPr lang="en-GB" altLang="en-US" dirty="0" err="1">
                <a:cs typeface="Times New Roman" panose="02020603050405020304" pitchFamily="18" charset="0"/>
              </a:rPr>
              <a:t>huruf</a:t>
            </a:r>
            <a:r>
              <a:rPr lang="en-GB" altLang="en-US" dirty="0">
                <a:cs typeface="Times New Roman" panose="02020603050405020304" pitchFamily="18" charset="0"/>
              </a:rPr>
              <a:t> </a:t>
            </a:r>
            <a:r>
              <a:rPr lang="en-GB" altLang="en-US" dirty="0" err="1">
                <a:cs typeface="Times New Roman" panose="02020603050405020304" pitchFamily="18" charset="0"/>
              </a:rPr>
              <a:t>cipherteks</a:t>
            </a:r>
            <a:r>
              <a:rPr lang="en-GB" altLang="en-US" dirty="0">
                <a:cs typeface="Times New Roman" panose="02020603050405020304" pitchFamily="18" charset="0"/>
              </a:rPr>
              <a:t> </a:t>
            </a:r>
            <a:r>
              <a:rPr lang="en-GB" altLang="en-US" dirty="0" err="1">
                <a:cs typeface="Times New Roman" panose="02020603050405020304" pitchFamily="18" charset="0"/>
              </a:rPr>
              <a:t>pertama</a:t>
            </a:r>
            <a:r>
              <a:rPr lang="en-GB" altLang="en-US" dirty="0">
                <a:cs typeface="Times New Roman" panose="02020603050405020304" pitchFamily="18" charset="0"/>
              </a:rPr>
              <a:t>, </a:t>
            </a:r>
            <a:r>
              <a:rPr lang="en-GB" altLang="en-US" dirty="0" err="1">
                <a:cs typeface="Times New Roman" panose="02020603050405020304" pitchFamily="18" charset="0"/>
              </a:rPr>
              <a:t>kedua</a:t>
            </a:r>
            <a:r>
              <a:rPr lang="en-GB" altLang="en-US" dirty="0">
                <a:cs typeface="Times New Roman" panose="02020603050405020304" pitchFamily="18" charset="0"/>
              </a:rPr>
              <a:t>, dan </a:t>
            </a:r>
            <a:r>
              <a:rPr lang="en-GB" altLang="en-US" dirty="0" err="1">
                <a:cs typeface="Times New Roman" panose="02020603050405020304" pitchFamily="18" charset="0"/>
              </a:rPr>
              <a:t>seterusnya</a:t>
            </a:r>
            <a:r>
              <a:rPr lang="en-GB" altLang="en-US" dirty="0">
                <a:cs typeface="Times New Roman" panose="02020603050405020304" pitchFamily="18" charset="0"/>
              </a:rPr>
              <a:t>. </a:t>
            </a:r>
            <a:r>
              <a:rPr lang="en-GB" altLang="en-US" dirty="0" err="1">
                <a:cs typeface="Times New Roman" panose="02020603050405020304" pitchFamily="18" charset="0"/>
              </a:rPr>
              <a:t>Setiap</a:t>
            </a:r>
            <a:r>
              <a:rPr lang="en-GB" altLang="en-US" dirty="0">
                <a:cs typeface="Times New Roman" panose="02020603050405020304" pitchFamily="18" charset="0"/>
              </a:rPr>
              <a:t> </a:t>
            </a:r>
            <a:r>
              <a:rPr lang="en-GB" altLang="en-US" dirty="0" err="1">
                <a:cs typeface="Times New Roman" panose="02020603050405020304" pitchFamily="18" charset="0"/>
              </a:rPr>
              <a:t>huruf</a:t>
            </a:r>
            <a:r>
              <a:rPr lang="en-GB" altLang="en-US" dirty="0">
                <a:cs typeface="Times New Roman" panose="02020603050405020304" pitchFamily="18" charset="0"/>
              </a:rPr>
              <a:t> </a:t>
            </a:r>
            <a:r>
              <a:rPr lang="en-GB" altLang="en-US" dirty="0" err="1">
                <a:cs typeface="Times New Roman" panose="02020603050405020304" pitchFamily="18" charset="0"/>
              </a:rPr>
              <a:t>kelipatan</a:t>
            </a:r>
            <a:r>
              <a:rPr lang="en-GB" altLang="en-US" dirty="0">
                <a:cs typeface="Times New Roman" panose="02020603050405020304" pitchFamily="18" charset="0"/>
              </a:rPr>
              <a:t> ke-5 </a:t>
            </a:r>
            <a:r>
              <a:rPr lang="en-GB" altLang="en-US" dirty="0" err="1">
                <a:cs typeface="Times New Roman" panose="02020603050405020304" pitchFamily="18" charset="0"/>
              </a:rPr>
              <a:t>pasti</a:t>
            </a:r>
            <a:r>
              <a:rPr lang="en-GB" altLang="en-US" dirty="0">
                <a:cs typeface="Times New Roman" panose="02020603050405020304" pitchFamily="18" charset="0"/>
              </a:rPr>
              <a:t> </a:t>
            </a:r>
            <a:r>
              <a:rPr lang="en-GB" altLang="en-US" dirty="0" err="1">
                <a:cs typeface="Times New Roman" panose="02020603050405020304" pitchFamily="18" charset="0"/>
              </a:rPr>
              <a:t>dienkripsi</a:t>
            </a:r>
            <a:r>
              <a:rPr lang="en-GB" altLang="en-US" dirty="0">
                <a:cs typeface="Times New Roman" panose="02020603050405020304" pitchFamily="18" charset="0"/>
              </a:rPr>
              <a:t> </a:t>
            </a:r>
            <a:r>
              <a:rPr lang="en-GB" altLang="en-US" dirty="0" err="1">
                <a:cs typeface="Times New Roman" panose="02020603050405020304" pitchFamily="18" charset="0"/>
              </a:rPr>
              <a:t>dengan</a:t>
            </a:r>
            <a:r>
              <a:rPr lang="en-GB" altLang="en-US" dirty="0">
                <a:cs typeface="Times New Roman" panose="02020603050405020304" pitchFamily="18" charset="0"/>
              </a:rPr>
              <a:t> </a:t>
            </a:r>
            <a:r>
              <a:rPr lang="en-GB" altLang="en-US" dirty="0" err="1">
                <a:cs typeface="Times New Roman" panose="02020603050405020304" pitchFamily="18" charset="0"/>
              </a:rPr>
              <a:t>huruf</a:t>
            </a:r>
            <a:r>
              <a:rPr lang="en-GB" altLang="en-US" dirty="0">
                <a:cs typeface="Times New Roman" panose="02020603050405020304" pitchFamily="18" charset="0"/>
              </a:rPr>
              <a:t> </a:t>
            </a:r>
            <a:r>
              <a:rPr lang="en-GB" altLang="en-US" dirty="0" err="1">
                <a:cs typeface="Times New Roman" panose="02020603050405020304" pitchFamily="18" charset="0"/>
              </a:rPr>
              <a:t>kunci</a:t>
            </a:r>
            <a:r>
              <a:rPr lang="en-GB" altLang="en-US" dirty="0">
                <a:cs typeface="Times New Roman" panose="02020603050405020304" pitchFamily="18" charset="0"/>
              </a:rPr>
              <a:t> yang </a:t>
            </a:r>
            <a:r>
              <a:rPr lang="en-GB" altLang="en-US" dirty="0" err="1">
                <a:cs typeface="Times New Roman" panose="02020603050405020304" pitchFamily="18" charset="0"/>
              </a:rPr>
              <a:t>sama</a:t>
            </a:r>
            <a:r>
              <a:rPr lang="en-GB" altLang="en-US" dirty="0">
                <a:cs typeface="Times New Roman" panose="02020603050405020304" pitchFamily="18" charset="0"/>
              </a:rPr>
              <a:t>.</a:t>
            </a:r>
          </a:p>
          <a:p>
            <a:pPr eaLnBrk="1" hangingPunct="1"/>
            <a:endParaRPr lang="en-GB" altLang="en-US" sz="2400" dirty="0">
              <a:cs typeface="Times New Roman" panose="02020603050405020304" pitchFamily="18" charset="0"/>
            </a:endParaRPr>
          </a:p>
          <a:p>
            <a:pPr eaLnBrk="1" hangingPunct="1">
              <a:buFontTx/>
              <a:buNone/>
            </a:pPr>
            <a:r>
              <a:rPr lang="en-US" altLang="en-US" sz="2400" dirty="0"/>
              <a:t> 	</a:t>
            </a:r>
            <a:r>
              <a:rPr lang="en-GB" altLang="en-US" sz="2400" dirty="0">
                <a:latin typeface="Courier New" panose="02070309020205020404" pitchFamily="49" charset="0"/>
                <a:cs typeface="Courier New" panose="02070309020205020404" pitchFamily="49" charset="0"/>
              </a:rPr>
              <a:t>LJVBQ STNEZ LQMED LJVMA MPKAU FAVAT LJVDA YYVNF JQLNP LJVHK VTRNF LJVCM LKETA LJVHU YJVSF KRFTT WEFUX VHZNP</a:t>
            </a:r>
            <a:endParaRPr lang="en-US" altLang="en-US" sz="2400" dirty="0">
              <a:latin typeface="Courier New" panose="02070309020205020404" pitchFamily="49" charset="0"/>
              <a:cs typeface="Courier New" panose="02070309020205020404" pitchFamily="49" charset="0"/>
            </a:endParaRPr>
          </a:p>
          <a:p>
            <a:pPr algn="just" eaLnBrk="1" hangingPunct="1">
              <a:buFontTx/>
              <a:buNone/>
            </a:pPr>
            <a:r>
              <a:rPr lang="en-GB" altLang="en-US" sz="2000" dirty="0">
                <a:solidFill>
                  <a:srgbClr val="000000"/>
                </a:solidFill>
                <a:cs typeface="Times New Roman" panose="02020603050405020304" pitchFamily="18" charset="0"/>
              </a:rPr>
              <a:t>   </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Kelompok</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Pesan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paling </a:t>
            </a:r>
            <a:r>
              <a:rPr lang="en-GB" altLang="en-US" sz="2400" dirty="0" err="1">
                <a:solidFill>
                  <a:srgbClr val="000000"/>
                </a:solidFill>
                <a:cs typeface="Times New Roman" panose="02020603050405020304" pitchFamily="18" charset="0"/>
              </a:rPr>
              <a:t>sering</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muncul</a:t>
            </a:r>
            <a:endParaRPr lang="en-GB" altLang="en-US" sz="2400" dirty="0">
              <a:solidFill>
                <a:srgbClr val="000000"/>
              </a:solidFill>
              <a:cs typeface="Times New Roman" panose="02020603050405020304" pitchFamily="18" charset="0"/>
            </a:endParaRPr>
          </a:p>
          <a:p>
            <a:pPr algn="just" eaLnBrk="1" hangingPunct="1">
              <a:buFontTx/>
              <a:buNone/>
            </a:pPr>
            <a:r>
              <a:rPr lang="en-GB" altLang="en-US" sz="2400" dirty="0">
                <a:solidFill>
                  <a:srgbClr val="000000"/>
                </a:solidFill>
                <a:cs typeface="Times New Roman" panose="02020603050405020304" pitchFamily="18" charset="0"/>
              </a:rPr>
              <a:t> </a:t>
            </a:r>
            <a:br>
              <a:rPr lang="en-US" altLang="en-US" sz="2400" dirty="0"/>
            </a:br>
            <a:r>
              <a:rPr lang="en-GB" altLang="en-US" sz="2400" dirty="0">
                <a:solidFill>
                  <a:srgbClr val="000000"/>
                </a:solidFill>
                <a:latin typeface="Courier New" panose="02070309020205020404" pitchFamily="49" charset="0"/>
                <a:cs typeface="Courier New" panose="02070309020205020404" pitchFamily="49" charset="0"/>
              </a:rPr>
              <a:t>  1		LSLLM FLYJL VLLLY KWV		L</a:t>
            </a:r>
          </a:p>
          <a:p>
            <a:pPr algn="just" eaLnBrk="1" hangingPunct="1">
              <a:buFontTx/>
              <a:buNone/>
            </a:pPr>
            <a:r>
              <a:rPr lang="en-GB" altLang="en-US" sz="2400" dirty="0">
                <a:solidFill>
                  <a:srgbClr val="000000"/>
                </a:solidFill>
                <a:latin typeface="Courier New" panose="02070309020205020404" pitchFamily="49" charset="0"/>
                <a:cs typeface="Courier New" panose="02070309020205020404" pitchFamily="49" charset="0"/>
              </a:rPr>
              <a:t>	  2		JTQJP	 AJYQJ TJKJJ REH		J</a:t>
            </a:r>
          </a:p>
          <a:p>
            <a:pPr algn="just" eaLnBrk="1" hangingPunct="1">
              <a:buFontTx/>
              <a:buNone/>
            </a:pPr>
            <a:r>
              <a:rPr lang="en-GB" altLang="en-US" sz="2400" dirty="0">
                <a:solidFill>
                  <a:srgbClr val="000000"/>
                </a:solidFill>
                <a:latin typeface="Courier New" panose="02070309020205020404" pitchFamily="49" charset="0"/>
                <a:cs typeface="Courier New" panose="02070309020205020404" pitchFamily="49" charset="0"/>
              </a:rPr>
              <a:t>	  3		VNMVK VVVLV RVEVV FFZ		V</a:t>
            </a:r>
          </a:p>
          <a:p>
            <a:pPr algn="just" eaLnBrk="1" hangingPunct="1">
              <a:buFontTx/>
              <a:buNone/>
            </a:pPr>
            <a:r>
              <a:rPr lang="en-GB" altLang="en-US" sz="2400" dirty="0">
                <a:solidFill>
                  <a:srgbClr val="000000"/>
                </a:solidFill>
                <a:latin typeface="Courier New" panose="02070309020205020404" pitchFamily="49" charset="0"/>
                <a:cs typeface="Courier New" panose="02070309020205020404" pitchFamily="49" charset="0"/>
              </a:rPr>
              <a:t>	  4		BEEMA ADNNH NCTHS TUN		N</a:t>
            </a:r>
          </a:p>
          <a:p>
            <a:pPr algn="just" eaLnBrk="1" hangingPunct="1">
              <a:buFontTx/>
              <a:buNone/>
            </a:pPr>
            <a:r>
              <a:rPr lang="en-GB" altLang="en-US" sz="2400" dirty="0">
                <a:solidFill>
                  <a:srgbClr val="000000"/>
                </a:solidFill>
                <a:latin typeface="Courier New" panose="02070309020205020404" pitchFamily="49" charset="0"/>
                <a:cs typeface="Courier New" panose="02070309020205020404" pitchFamily="49" charset="0"/>
              </a:rPr>
              <a:t>	  5		QZDAU TAFPK FMAUF TXP		A</a:t>
            </a:r>
          </a:p>
          <a:p>
            <a:pPr eaLnBrk="1" hangingPunct="1">
              <a:buFontTx/>
              <a:buNone/>
            </a:pPr>
            <a:endParaRPr lang="en-US" altLang="en-US" sz="2000" dirty="0"/>
          </a:p>
          <a:p>
            <a:pPr eaLnBrk="1" hangingPunct="1"/>
            <a:endParaRPr lang="en-US" altLang="en-US" sz="2000" dirty="0"/>
          </a:p>
        </p:txBody>
      </p:sp>
      <p:sp>
        <p:nvSpPr>
          <p:cNvPr id="51205"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cxnSp>
        <p:nvCxnSpPr>
          <p:cNvPr id="3" name="Straight Connector 2"/>
          <p:cNvCxnSpPr/>
          <p:nvPr/>
        </p:nvCxnSpPr>
        <p:spPr>
          <a:xfrm flipV="1">
            <a:off x="417443" y="3538330"/>
            <a:ext cx="10078279" cy="39757"/>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0" name="Audio 29">
            <a:hlinkClick r:id="" action="ppaction://media"/>
            <a:extLst>
              <a:ext uri="{FF2B5EF4-FFF2-40B4-BE49-F238E27FC236}">
                <a16:creationId xmlns:a16="http://schemas.microsoft.com/office/drawing/2014/main" id="{7E1BFD62-3B81-456A-92D9-2790DE2BB3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8374512"/>
      </p:ext>
    </p:extLst>
  </p:cSld>
  <p:clrMapOvr>
    <a:masterClrMapping/>
  </p:clrMapOvr>
  <mc:AlternateContent xmlns:mc="http://schemas.openxmlformats.org/markup-compatibility/2006" xmlns:p14="http://schemas.microsoft.com/office/powerpoint/2010/main">
    <mc:Choice Requires="p14">
      <p:transition spd="slow" p14:dur="2000" advTm="181487"/>
    </mc:Choice>
    <mc:Fallback xmlns="">
      <p:transition spd="slow" advTm="18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extLst>
    <p:ext uri="{3A86A75C-4F4B-4683-9AE1-C65F6400EC91}">
      <p14:laserTraceLst xmlns:p14="http://schemas.microsoft.com/office/powerpoint/2010/main">
        <p14:tracePtLst>
          <p14:tracePt t="1159" x="822325" y="1050925"/>
          <p14:tracePt t="1175" x="803275" y="1050925"/>
          <p14:tracePt t="1183" x="793750" y="1050925"/>
          <p14:tracePt t="1191" x="776288" y="1058863"/>
          <p14:tracePt t="1206" x="757238" y="1068388"/>
          <p14:tracePt t="1213" x="749300" y="1077913"/>
          <p14:tracePt t="1238" x="739775" y="1087438"/>
          <p14:tracePt t="3319" x="739775" y="1095375"/>
          <p14:tracePt t="3330" x="739775" y="1123950"/>
          <p14:tracePt t="3335" x="739775" y="1150938"/>
          <p14:tracePt t="3345" x="739775" y="1160463"/>
          <p14:tracePt t="3351" x="739775" y="1177925"/>
          <p14:tracePt t="3361" x="712788" y="1204913"/>
          <p14:tracePt t="3367" x="712788" y="1214438"/>
          <p14:tracePt t="3378" x="712788" y="1233488"/>
          <p14:tracePt t="3383" x="703263" y="1260475"/>
          <p14:tracePt t="3395" x="703263" y="1287463"/>
          <p14:tracePt t="3399" x="703263" y="1314450"/>
          <p14:tracePt t="3411" x="703263" y="1350963"/>
          <p14:tracePt t="3415" x="703263" y="1406525"/>
          <p14:tracePt t="3427" x="703263" y="1443038"/>
          <p14:tracePt t="3431" x="703263" y="1489075"/>
          <p14:tracePt t="3439" x="703263" y="1497013"/>
          <p14:tracePt t="3447" x="703263" y="1506538"/>
          <p14:tracePt t="3455" x="703263" y="1525588"/>
          <p14:tracePt t="3463" x="703263" y="1533525"/>
          <p14:tracePt t="3471" x="693738" y="1543050"/>
          <p14:tracePt t="3479" x="693738" y="1552575"/>
          <p14:tracePt t="3486" x="693738" y="1562100"/>
          <p14:tracePt t="3495" x="684213" y="1579563"/>
          <p14:tracePt t="3513" x="684213" y="1598613"/>
          <p14:tracePt t="3519" x="657225" y="1625600"/>
          <p14:tracePt t="3535" x="657225" y="1635125"/>
          <p14:tracePt t="3544" x="657225" y="1652588"/>
          <p14:tracePt t="3551" x="657225" y="1679575"/>
          <p14:tracePt t="3560" x="657225" y="1689100"/>
          <p14:tracePt t="3567" x="647700" y="1716088"/>
          <p14:tracePt t="3580" x="647700" y="1744663"/>
          <p14:tracePt t="3583" x="647700" y="1771650"/>
          <p14:tracePt t="3595" x="647700" y="1808163"/>
          <p14:tracePt t="3598" x="630238" y="1844675"/>
          <p14:tracePt t="3611" x="630238" y="1854200"/>
          <p14:tracePt t="3615" x="630238" y="1862138"/>
          <p14:tracePt t="3626" x="611188" y="1871663"/>
          <p14:tracePt t="3631" x="603250" y="1881188"/>
          <p14:tracePt t="3641" x="593725" y="1890713"/>
          <p14:tracePt t="3759" x="593725" y="1908175"/>
          <p14:tracePt t="3777" x="593725" y="1935163"/>
          <p14:tracePt t="3783" x="584200" y="1944688"/>
          <p14:tracePt t="3794" x="584200" y="1963738"/>
          <p14:tracePt t="3799" x="584200" y="1981200"/>
          <p14:tracePt t="3811" x="584200" y="1990725"/>
          <p14:tracePt t="3815" x="584200" y="2017713"/>
          <p14:tracePt t="3828" x="584200" y="2036763"/>
          <p14:tracePt t="3832" x="584200" y="2063750"/>
          <p14:tracePt t="3839" x="584200" y="2073275"/>
          <p14:tracePt t="3847" x="584200" y="2100263"/>
          <p14:tracePt t="3855" x="584200" y="2127250"/>
          <p14:tracePt t="3863" x="584200" y="2146300"/>
          <p14:tracePt t="3871" x="584200" y="2155825"/>
          <p14:tracePt t="3887" x="584200" y="2163763"/>
          <p14:tracePt t="3928" x="584200" y="2173288"/>
          <p14:tracePt t="4047" x="593725" y="2182813"/>
          <p14:tracePt t="4055" x="630238" y="2182813"/>
          <p14:tracePt t="4062" x="657225" y="2182813"/>
          <p14:tracePt t="4071" x="684213" y="2182813"/>
          <p14:tracePt t="4079" x="739775" y="2182813"/>
          <p14:tracePt t="4087" x="785813" y="2192338"/>
          <p14:tracePt t="4096" x="803275" y="2200275"/>
          <p14:tracePt t="4102" x="831850" y="2209800"/>
          <p14:tracePt t="4112" x="885825" y="2236788"/>
          <p14:tracePt t="4119" x="912813" y="2236788"/>
          <p14:tracePt t="4128" x="931863" y="2236788"/>
          <p14:tracePt t="4135" x="977900" y="2246313"/>
          <p14:tracePt t="4144" x="1004888" y="2246313"/>
          <p14:tracePt t="4151" x="1014413" y="2246313"/>
          <p14:tracePt t="4160" x="1041400" y="2255838"/>
          <p14:tracePt t="4167" x="1050925" y="2265363"/>
          <p14:tracePt t="4178" x="1068388" y="2265363"/>
          <p14:tracePt t="4183" x="1095375" y="2273300"/>
          <p14:tracePt t="4193" x="1114425" y="2273300"/>
          <p14:tracePt t="4199" x="1141413" y="2292350"/>
          <p14:tracePt t="4210" x="1150938" y="2292350"/>
          <p14:tracePt t="4214" x="1177925" y="2301875"/>
          <p14:tracePt t="4226" x="1233488" y="2301875"/>
          <p14:tracePt t="4232" x="1277938" y="2328863"/>
          <p14:tracePt t="4240" x="1333500" y="2338388"/>
          <p14:tracePt t="4248" x="1416050" y="2338388"/>
          <p14:tracePt t="4255" x="1489075" y="2365375"/>
          <p14:tracePt t="4263" x="1533525" y="2365375"/>
          <p14:tracePt t="4271" x="1562100" y="2374900"/>
          <p14:tracePt t="4280" x="1606550" y="2374900"/>
          <p14:tracePt t="4287" x="1644650" y="2374900"/>
          <p14:tracePt t="4296" x="1652588" y="2374900"/>
          <p14:tracePt t="4303" x="1671638" y="2374900"/>
          <p14:tracePt t="4312" x="1698625" y="2392363"/>
          <p14:tracePt t="4319" x="1708150" y="2392363"/>
          <p14:tracePt t="4329" x="1744663" y="2392363"/>
          <p14:tracePt t="4335" x="1762125" y="2401888"/>
          <p14:tracePt t="4344" x="1798638" y="2411413"/>
          <p14:tracePt t="4351" x="1844675" y="2428875"/>
          <p14:tracePt t="4361" x="1908175" y="2438400"/>
          <p14:tracePt t="4367" x="1981200" y="2438400"/>
          <p14:tracePt t="4377" x="2054225" y="2465388"/>
          <p14:tracePt t="4383" x="2136775" y="2474913"/>
          <p14:tracePt t="4393" x="2209800" y="2474913"/>
          <p14:tracePt t="4399" x="2273300" y="2501900"/>
          <p14:tracePt t="4409" x="2328863" y="2511425"/>
          <p14:tracePt t="4415" x="2374900" y="2511425"/>
          <p14:tracePt t="4426" x="2401888" y="2528888"/>
          <p14:tracePt t="4431" x="2428875" y="2547938"/>
          <p14:tracePt t="4439" x="2474913" y="2547938"/>
          <p14:tracePt t="4447" x="2530475" y="2565400"/>
          <p14:tracePt t="4455" x="2584450" y="2565400"/>
          <p14:tracePt t="4464" x="2667000" y="2574925"/>
          <p14:tracePt t="4471" x="2740025" y="2574925"/>
          <p14:tracePt t="4479" x="2776538" y="2574925"/>
          <p14:tracePt t="4487" x="2822575" y="2601913"/>
          <p14:tracePt t="4496" x="2849563" y="2601913"/>
          <p14:tracePt t="4503" x="2895600" y="2611438"/>
          <p14:tracePt t="4513" x="2922588" y="2611438"/>
          <p14:tracePt t="4519" x="2986088" y="2638425"/>
          <p14:tracePt t="4527" x="3022600" y="2638425"/>
          <p14:tracePt t="4535" x="3068638" y="2638425"/>
          <p14:tracePt t="4544" x="3132138" y="2638425"/>
          <p14:tracePt t="4551" x="3187700" y="2638425"/>
          <p14:tracePt t="4561" x="3260725" y="2638425"/>
          <p14:tracePt t="4567" x="3324225" y="2638425"/>
          <p14:tracePt t="4579" x="3379788" y="2638425"/>
          <p14:tracePt t="4583" x="3433763" y="2638425"/>
          <p14:tracePt t="4595" x="3479800" y="2638425"/>
          <p14:tracePt t="4599" x="3525838" y="2638425"/>
          <p14:tracePt t="4610" x="3570288" y="2638425"/>
          <p14:tracePt t="4615" x="3606800" y="2638425"/>
          <p14:tracePt t="4625" x="3662363" y="2638425"/>
          <p14:tracePt t="4630" x="3744913" y="2638425"/>
          <p14:tracePt t="4639" x="3817938" y="2638425"/>
          <p14:tracePt t="4647" x="3890963" y="2638425"/>
          <p14:tracePt t="4655" x="3963988" y="2638425"/>
          <p14:tracePt t="4663" x="4054475" y="2638425"/>
          <p14:tracePt t="4671" x="4183063" y="2638425"/>
          <p14:tracePt t="4679" x="4256088" y="2638425"/>
          <p14:tracePt t="4687" x="4329113" y="2638425"/>
          <p14:tracePt t="4695" x="4392613" y="2638425"/>
          <p14:tracePt t="4702" x="4419600" y="2638425"/>
          <p14:tracePt t="4712" x="4456113" y="2638425"/>
          <p14:tracePt t="4720" x="4502150" y="2638425"/>
          <p14:tracePt t="4727" x="4557713" y="2638425"/>
          <p14:tracePt t="4735" x="4611688" y="2638425"/>
          <p14:tracePt t="4744" x="4684713" y="2638425"/>
          <p14:tracePt t="4751" x="4757738" y="2647950"/>
          <p14:tracePt t="4760" x="4840288" y="2647950"/>
          <p14:tracePt t="4767" x="4913313" y="2647950"/>
          <p14:tracePt t="4778" x="4968875" y="2674938"/>
          <p14:tracePt t="4783" x="5032375" y="2674938"/>
          <p14:tracePt t="4800" x="5141913" y="2674938"/>
          <p14:tracePt t="4810" x="5168900" y="2674938"/>
          <p14:tracePt t="4815" x="5195888" y="2674938"/>
          <p14:tracePt t="4827" x="5205413" y="2674938"/>
          <p14:tracePt t="4831" x="5232400" y="2674938"/>
          <p14:tracePt t="4839" x="5241925" y="2674938"/>
          <p14:tracePt t="4847" x="5251450" y="2674938"/>
          <p14:tracePt t="4855" x="5268913" y="2674938"/>
          <p14:tracePt t="4863" x="5287963" y="2674938"/>
          <p14:tracePt t="4871" x="5314950" y="2674938"/>
          <p14:tracePt t="4879" x="5341938" y="2674938"/>
          <p14:tracePt t="4887" x="5387975" y="2674938"/>
          <p14:tracePt t="4895" x="5451475" y="2674938"/>
          <p14:tracePt t="4903" x="5543550" y="2674938"/>
          <p14:tracePt t="4911" x="5634038" y="2674938"/>
          <p14:tracePt t="4919" x="5964238" y="2674938"/>
          <p14:tracePt t="4928" x="6110288" y="2674938"/>
          <p14:tracePt t="4936" x="6273800" y="2674938"/>
          <p14:tracePt t="4943" x="6419850" y="2674938"/>
          <p14:tracePt t="4963" x="6731000" y="2674938"/>
          <p14:tracePt t="4967" x="6840538" y="2674938"/>
          <p14:tracePt t="4977" x="6967538" y="2674938"/>
          <p14:tracePt t="4983" x="7059613" y="2674938"/>
          <p14:tracePt t="4993" x="7186613" y="2674938"/>
          <p14:tracePt t="4999" x="7296150" y="2674938"/>
          <p14:tracePt t="5010" x="7424738" y="2674938"/>
          <p14:tracePt t="5015" x="7516813" y="2674938"/>
          <p14:tracePt t="5025" x="7643813" y="2674938"/>
          <p14:tracePt t="5030" x="7753350" y="2674938"/>
          <p14:tracePt t="5040" x="7899400" y="2674938"/>
          <p14:tracePt t="5048" x="8027988" y="2674938"/>
          <p14:tracePt t="5055" x="8137525" y="2674938"/>
          <p14:tracePt t="5063" x="8228013" y="2674938"/>
          <p14:tracePt t="5071" x="8310563" y="2684463"/>
          <p14:tracePt t="5080" x="8420100" y="2711450"/>
          <p14:tracePt t="5087" x="8493125" y="2711450"/>
          <p14:tracePt t="5097" x="8566150" y="2711450"/>
          <p14:tracePt t="5103" x="8666163" y="2711450"/>
          <p14:tracePt t="5113" x="8775700" y="2711450"/>
          <p14:tracePt t="5119" x="8867775" y="2711450"/>
          <p14:tracePt t="5128" x="8940800" y="2711450"/>
          <p14:tracePt t="5135" x="9023350" y="2684463"/>
          <p14:tracePt t="5144" x="9105900" y="2638425"/>
          <p14:tracePt t="5151" x="9132888" y="2630488"/>
          <p14:tracePt t="5162" x="9150350" y="2611438"/>
          <p14:tracePt t="5167" x="9159875" y="2601913"/>
          <p14:tracePt t="5177" x="9178925" y="2584450"/>
          <p14:tracePt t="5183" x="9186863" y="2565400"/>
          <p14:tracePt t="5195" x="9205913" y="2547938"/>
          <p14:tracePt t="5210" x="9223375" y="2528888"/>
          <p14:tracePt t="5215" x="9232900" y="2520950"/>
          <p14:tracePt t="5225" x="9251950" y="2501900"/>
          <p14:tracePt t="5231" x="9259888" y="2492375"/>
          <p14:tracePt t="5248" x="9269413" y="2492375"/>
          <p14:tracePt t="5671" x="9232900" y="2474913"/>
          <p14:tracePt t="5679" x="9050338" y="2419350"/>
          <p14:tracePt t="5687" x="8848725" y="2392363"/>
          <p14:tracePt t="5697" x="8447088" y="2328863"/>
          <p14:tracePt t="5703" x="7945438" y="2255838"/>
          <p14:tracePt t="5712" x="7480300" y="2182813"/>
          <p14:tracePt t="5719" x="6940550" y="2109788"/>
          <p14:tracePt t="5728" x="6548438" y="2046288"/>
          <p14:tracePt t="5735" x="6183313" y="1981200"/>
          <p14:tracePt t="5743" x="5854700" y="1898650"/>
          <p14:tracePt t="5751" x="5589588" y="1798638"/>
          <p14:tracePt t="5761" x="5414963" y="1752600"/>
          <p14:tracePt t="5767" x="5287963" y="1716088"/>
          <p14:tracePt t="5778" x="5187950" y="1698625"/>
          <p14:tracePt t="5782" x="5078413" y="1671638"/>
          <p14:tracePt t="5796" x="4976813" y="1625600"/>
          <p14:tracePt t="5800" x="4903788" y="1616075"/>
          <p14:tracePt t="5812" x="4840288" y="1589088"/>
          <p14:tracePt t="5816" x="4794250" y="1579563"/>
          <p14:tracePt t="5823" x="4757738" y="1579563"/>
          <p14:tracePt t="5832" x="4684713" y="1570038"/>
          <p14:tracePt t="5839" x="4630738" y="1562100"/>
          <p14:tracePt t="5847" x="4529138" y="1543050"/>
          <p14:tracePt t="5855" x="4438650" y="1543050"/>
          <p14:tracePt t="5863" x="4346575" y="1516063"/>
          <p14:tracePt t="5871" x="4064000" y="1497013"/>
          <p14:tracePt t="5880" x="3935413" y="1497013"/>
          <p14:tracePt t="5887" x="3771900" y="1470025"/>
          <p14:tracePt t="5895" x="3643313" y="1452563"/>
          <p14:tracePt t="5903" x="3506788" y="1423988"/>
          <p14:tracePt t="5912" x="3416300" y="1416050"/>
          <p14:tracePt t="5919" x="3297238" y="1379538"/>
          <p14:tracePt t="5927" x="3168650" y="1370013"/>
          <p14:tracePt t="5935" x="3078163" y="1323975"/>
          <p14:tracePt t="5944" x="2959100" y="1296988"/>
          <p14:tracePt t="5964" x="2895600" y="1260475"/>
          <p14:tracePt t="5968" x="2867025" y="1260475"/>
          <p14:tracePt t="5978" x="2859088" y="1241425"/>
          <p14:tracePt t="5983" x="2830513" y="1241425"/>
          <p14:tracePt t="5994" x="2813050" y="1241425"/>
          <p14:tracePt t="5999" x="2794000" y="1233488"/>
          <p14:tracePt t="6010" x="2767013" y="1233488"/>
          <p14:tracePt t="6014" x="2749550" y="1233488"/>
          <p14:tracePt t="6026" x="2720975" y="1204913"/>
          <p14:tracePt t="6031" x="2703513" y="1204913"/>
          <p14:tracePt t="6039" x="2667000" y="1196975"/>
          <p14:tracePt t="6046" x="2640013" y="1196975"/>
          <p14:tracePt t="6055" x="2611438" y="1196975"/>
          <p14:tracePt t="6096" x="2603500" y="1196975"/>
          <p14:tracePt t="6103" x="2593975" y="1196975"/>
          <p14:tracePt t="6159" x="2584450" y="1187450"/>
          <p14:tracePt t="6176" x="2574925" y="1187450"/>
          <p14:tracePt t="6182" x="2574925" y="1177925"/>
          <p14:tracePt t="6194" x="2566988" y="1177925"/>
          <p14:tracePt t="6208" x="2538413" y="1168400"/>
          <p14:tracePt t="6248" x="2530475" y="1160463"/>
          <p14:tracePt t="6319" x="2520950" y="1160463"/>
          <p14:tracePt t="7159" x="2530475" y="1160463"/>
          <p14:tracePt t="7167" x="2557463" y="1150938"/>
          <p14:tracePt t="7176" x="2584450" y="1150938"/>
          <p14:tracePt t="7182" x="2603500" y="1150938"/>
          <p14:tracePt t="7193" x="2611438" y="1150938"/>
          <p14:tracePt t="7199" x="2640013" y="1141413"/>
          <p14:tracePt t="7210" x="2657475" y="1123950"/>
          <p14:tracePt t="7215" x="2676525" y="1095375"/>
          <p14:tracePt t="7227" x="2684463" y="1095375"/>
          <p14:tracePt t="7232" x="2693988" y="1095375"/>
          <p14:tracePt t="7903" x="2713038" y="1095375"/>
          <p14:tracePt t="7911" x="2740025" y="1095375"/>
          <p14:tracePt t="7919" x="2813050" y="1095375"/>
          <p14:tracePt t="7928" x="2849563" y="1095375"/>
          <p14:tracePt t="7935" x="2903538" y="1095375"/>
          <p14:tracePt t="7944" x="2932113" y="1104900"/>
          <p14:tracePt t="7963" x="3005138" y="1104900"/>
          <p14:tracePt t="7967" x="3078163" y="1123950"/>
          <p14:tracePt t="7979" x="3132138" y="1123950"/>
          <p14:tracePt t="7983" x="3141663" y="1131888"/>
          <p14:tracePt t="7994" x="3159125" y="1131888"/>
          <p14:tracePt t="9863" x="3168650" y="1131888"/>
          <p14:tracePt t="9871" x="3205163" y="1150938"/>
          <p14:tracePt t="9879" x="3251200" y="1160463"/>
          <p14:tracePt t="9887" x="3306763" y="1187450"/>
          <p14:tracePt t="9896" x="3387725" y="1223963"/>
          <p14:tracePt t="9903" x="3460750" y="1223963"/>
          <p14:tracePt t="9912" x="3562350" y="1241425"/>
          <p14:tracePt t="9919" x="3635375" y="1270000"/>
          <p14:tracePt t="9928" x="3735388" y="1306513"/>
          <p14:tracePt t="9935" x="3825875" y="1306513"/>
          <p14:tracePt t="9945" x="3917950" y="1323975"/>
          <p14:tracePt t="9965" x="4200525" y="1350963"/>
          <p14:tracePt t="9968" x="4273550" y="1350963"/>
          <p14:tracePt t="9978" x="4302125" y="1350963"/>
          <p14:tracePt t="9983" x="4319588" y="1350963"/>
          <p14:tracePt t="9994" x="4338638" y="1350963"/>
          <p14:tracePt t="10008" x="4346575" y="1350963"/>
          <p14:tracePt t="10014" x="4365625" y="1350963"/>
          <p14:tracePt t="10030" x="4375150" y="1343025"/>
          <p14:tracePt t="10046" x="4375150" y="1333500"/>
          <p14:tracePt t="10087" x="4383088" y="1333500"/>
          <p14:tracePt t="10447" x="4392613" y="1323975"/>
          <p14:tracePt t="10471" x="4402138" y="1314450"/>
          <p14:tracePt t="10480" x="4448175" y="1306513"/>
          <p14:tracePt t="10487" x="4521200" y="1306513"/>
          <p14:tracePt t="10494" x="4584700" y="1306513"/>
          <p14:tracePt t="10502" x="4675188" y="1277938"/>
          <p14:tracePt t="10510" x="4767263" y="1277938"/>
          <p14:tracePt t="10518" x="4857750" y="1277938"/>
          <p14:tracePt t="10527" x="5168900" y="1277938"/>
          <p14:tracePt t="10534" x="5297488" y="1277938"/>
          <p14:tracePt t="10543" x="5407025" y="1277938"/>
          <p14:tracePt t="10550" x="5480050" y="1277938"/>
          <p14:tracePt t="10559" x="5516563" y="1277938"/>
          <p14:tracePt t="10566" x="5534025" y="1277938"/>
          <p14:tracePt t="10575" x="5553075" y="1277938"/>
          <p14:tracePt t="10583" x="5561013" y="1277938"/>
          <p14:tracePt t="10598" x="5580063" y="1270000"/>
          <p14:tracePt t="10623" x="5589588" y="1270000"/>
          <p14:tracePt t="10630" x="5626100" y="1270000"/>
          <p14:tracePt t="10638" x="5680075" y="1270000"/>
          <p14:tracePt t="10646" x="5735638" y="1270000"/>
          <p14:tracePt t="10654" x="5772150" y="1270000"/>
          <p14:tracePt t="10662" x="5799138" y="1270000"/>
          <p14:tracePt t="10670" x="5854700" y="1270000"/>
          <p14:tracePt t="10678" x="5899150" y="1270000"/>
          <p14:tracePt t="10686" x="5954713" y="1270000"/>
          <p14:tracePt t="10694" x="5991225" y="1270000"/>
          <p14:tracePt t="10702" x="6027738" y="1270000"/>
          <p14:tracePt t="10710" x="6064250" y="1270000"/>
          <p14:tracePt t="10718" x="6091238" y="1270000"/>
          <p14:tracePt t="10727" x="6127750" y="1270000"/>
          <p14:tracePt t="10734" x="6137275" y="1270000"/>
          <p14:tracePt t="10745" x="6183313" y="1270000"/>
          <p14:tracePt t="10750" x="6219825" y="1270000"/>
          <p14:tracePt t="10760" x="6256338" y="1250950"/>
          <p14:tracePt t="10766" x="6292850" y="1250950"/>
          <p14:tracePt t="10775" x="6319838" y="1250950"/>
          <p14:tracePt t="10782" x="6356350" y="1233488"/>
          <p14:tracePt t="10794" x="6383338" y="1233488"/>
          <p14:tracePt t="10809" x="6402388" y="1233488"/>
          <p14:tracePt t="10814" x="6410325" y="1233488"/>
          <p14:tracePt t="10838" x="6429375" y="1223963"/>
          <p14:tracePt t="10879" x="6438900" y="1223963"/>
          <p14:tracePt t="10903" x="6456363" y="1214438"/>
          <p14:tracePt t="13663" x="6410325" y="1214438"/>
          <p14:tracePt t="13671" x="6337300" y="1214438"/>
          <p14:tracePt t="13679" x="6237288" y="1260475"/>
          <p14:tracePt t="13687" x="6127750" y="1260475"/>
          <p14:tracePt t="13696" x="6018213" y="1260475"/>
          <p14:tracePt t="13703" x="5872163" y="1260475"/>
          <p14:tracePt t="13712" x="5726113" y="1260475"/>
          <p14:tracePt t="13719" x="5597525" y="1260475"/>
          <p14:tracePt t="13728" x="5470525" y="1260475"/>
          <p14:tracePt t="13734" x="5360988" y="1260475"/>
          <p14:tracePt t="13744" x="5232400" y="1260475"/>
          <p14:tracePt t="13751" x="5086350" y="1270000"/>
          <p14:tracePt t="13760" x="4922838" y="1296988"/>
          <p14:tracePt t="13767" x="4776788" y="1314450"/>
          <p14:tracePt t="13777" x="4611688" y="1343025"/>
          <p14:tracePt t="13783" x="4438650" y="1387475"/>
          <p14:tracePt t="13795" x="4310063" y="1387475"/>
          <p14:tracePt t="13799" x="4164013" y="1406525"/>
          <p14:tracePt t="13810" x="4017963" y="1433513"/>
          <p14:tracePt t="13814" x="3854450" y="1452563"/>
          <p14:tracePt t="13825" x="3671888" y="1479550"/>
          <p14:tracePt t="13832" x="3460750" y="1516063"/>
          <p14:tracePt t="13839" x="3278188" y="1543050"/>
          <p14:tracePt t="13847" x="3078163" y="1570038"/>
          <p14:tracePt t="13855" x="2840038" y="1589088"/>
          <p14:tracePt t="13864" x="2593975" y="1625600"/>
          <p14:tracePt t="13871" x="2374900" y="1679575"/>
          <p14:tracePt t="13880" x="2209800" y="1689100"/>
          <p14:tracePt t="13887" x="2063750" y="1725613"/>
          <p14:tracePt t="13896" x="1954213" y="1735138"/>
          <p14:tracePt t="13903" x="1835150" y="1762125"/>
          <p14:tracePt t="13912" x="1781175" y="1781175"/>
          <p14:tracePt t="13919" x="1771650" y="1781175"/>
          <p14:tracePt t="13928" x="1725613" y="1825625"/>
          <p14:tracePt t="13935" x="1681163" y="1844675"/>
          <p14:tracePt t="13944" x="1635125" y="1871663"/>
          <p14:tracePt t="13963" x="1598613" y="1917700"/>
          <p14:tracePt t="13966" x="1570038" y="1954213"/>
          <p14:tracePt t="13977" x="1543050" y="1973263"/>
          <p14:tracePt t="13983" x="1525588" y="1990725"/>
          <p14:tracePt t="13995" x="1479550" y="2027238"/>
          <p14:tracePt t="13999" x="1452563" y="2046288"/>
          <p14:tracePt t="14009" x="1423988" y="2063750"/>
          <p14:tracePt t="14015" x="1379538" y="2090738"/>
          <p14:tracePt t="14026" x="1333500" y="2119313"/>
          <p14:tracePt t="14030" x="1323975" y="2119313"/>
          <p14:tracePt t="14039" x="1306513" y="2127250"/>
          <p14:tracePt t="14047" x="1296988" y="2136775"/>
          <p14:tracePt t="14063" x="1296988" y="2155825"/>
          <p14:tracePt t="14071" x="1296988" y="2173288"/>
          <p14:tracePt t="14079" x="1296988" y="2192338"/>
          <p14:tracePt t="14087" x="1296988" y="2209800"/>
          <p14:tracePt t="14096" x="1296988" y="2219325"/>
          <p14:tracePt t="14103" x="1277938" y="2236788"/>
          <p14:tracePt t="14119" x="1277938" y="2255838"/>
          <p14:tracePt t="14127" x="1277938" y="2265363"/>
          <p14:tracePt t="14135" x="1270000" y="2273300"/>
          <p14:tracePt t="14144" x="1270000" y="2282825"/>
          <p14:tracePt t="14151" x="1250950" y="2301875"/>
          <p14:tracePt t="14167" x="1233488" y="2319338"/>
          <p14:tracePt t="14182" x="1223963" y="2319338"/>
          <p14:tracePt t="14194" x="1214438" y="2319338"/>
          <p14:tracePt t="14210" x="1204913" y="2328863"/>
          <p14:tracePt t="14246" x="1187450" y="2346325"/>
          <p14:tracePt t="14255" x="1177925" y="2346325"/>
          <p14:tracePt t="14265" x="1160463" y="2355850"/>
          <p14:tracePt t="14279" x="1131888" y="2355850"/>
          <p14:tracePt t="14287" x="1123950" y="2355850"/>
          <p14:tracePt t="14295" x="1087438" y="2355850"/>
          <p14:tracePt t="14303" x="1050925" y="2355850"/>
          <p14:tracePt t="14311" x="1014413" y="2355850"/>
          <p14:tracePt t="14319" x="985838" y="2355850"/>
          <p14:tracePt t="14330" x="968375" y="2355850"/>
          <p14:tracePt t="14335" x="958850" y="2355850"/>
          <p14:tracePt t="14447" x="949325" y="2346325"/>
          <p14:tracePt t="19159" x="968375" y="2346325"/>
          <p14:tracePt t="19166" x="1050925" y="2346325"/>
          <p14:tracePt t="19177" x="1141413" y="2346325"/>
          <p14:tracePt t="19183" x="1241425" y="2346325"/>
          <p14:tracePt t="19194" x="1333500" y="2346325"/>
          <p14:tracePt t="19199" x="1827213" y="2301875"/>
          <p14:tracePt t="19210" x="1890713" y="2301875"/>
          <p14:tracePt t="19215" x="2000250" y="2255838"/>
          <p14:tracePt t="19224" x="2127250" y="2246313"/>
          <p14:tracePt t="19232" x="2265363" y="2219325"/>
          <p14:tracePt t="19239" x="2338388" y="2200275"/>
          <p14:tracePt t="19247" x="2382838" y="2163763"/>
          <p14:tracePt t="19255" x="2419350" y="2163763"/>
          <p14:tracePt t="19263" x="2474913" y="2163763"/>
          <p14:tracePt t="19271" x="2520950" y="2127250"/>
          <p14:tracePt t="19280" x="2538413" y="2100263"/>
          <p14:tracePt t="19287" x="2593975" y="2090738"/>
          <p14:tracePt t="19295" x="2640013" y="2063750"/>
          <p14:tracePt t="19303" x="2703513" y="2027238"/>
          <p14:tracePt t="19312" x="2757488" y="2027238"/>
          <p14:tracePt t="19319" x="2859088" y="1990725"/>
          <p14:tracePt t="19327" x="2913063" y="1990725"/>
          <p14:tracePt t="19334" x="3013075" y="1944688"/>
          <p14:tracePt t="19343" x="3095625" y="1917700"/>
          <p14:tracePt t="19350" x="3187700" y="1908175"/>
          <p14:tracePt t="19359" x="3416300" y="1871663"/>
          <p14:tracePt t="19366" x="3579813" y="1854200"/>
          <p14:tracePt t="19375" x="3735388" y="1825625"/>
          <p14:tracePt t="19382" x="3898900" y="1808163"/>
          <p14:tracePt t="19392" x="4044950" y="1781175"/>
          <p14:tracePt t="19398" x="4210050" y="1771650"/>
          <p14:tracePt t="19409" x="4392613" y="1735138"/>
          <p14:tracePt t="19414" x="4538663" y="1735138"/>
          <p14:tracePt t="19422" x="4703763" y="1725613"/>
          <p14:tracePt t="19430" x="4849813" y="1725613"/>
          <p14:tracePt t="19438" x="5013325" y="1725613"/>
          <p14:tracePt t="19446" x="5141913" y="1689100"/>
          <p14:tracePt t="19454" x="5224463" y="1679575"/>
          <p14:tracePt t="19462" x="5314950" y="1652588"/>
          <p14:tracePt t="19470" x="5351463" y="1643063"/>
          <p14:tracePt t="19478" x="5407025" y="1635125"/>
          <p14:tracePt t="19486" x="5424488" y="1625600"/>
          <p14:tracePt t="19494" x="5434013" y="1616075"/>
          <p14:tracePt t="19518" x="5451475" y="1606550"/>
          <p14:tracePt t="19527" x="5470525" y="1598613"/>
          <p14:tracePt t="19534" x="5516563" y="1589088"/>
          <p14:tracePt t="19543" x="5597525" y="1543050"/>
          <p14:tracePt t="19550" x="5689600" y="1533525"/>
          <p14:tracePt t="19560" x="5789613" y="1506538"/>
          <p14:tracePt t="19566" x="6127750" y="1470025"/>
          <p14:tracePt t="19579" x="6256338" y="1452563"/>
          <p14:tracePt t="19582" x="6419850" y="1423988"/>
          <p14:tracePt t="19594" x="6548438" y="1406525"/>
          <p14:tracePt t="19598" x="6648450" y="1379538"/>
          <p14:tracePt t="19611" x="6740525" y="1379538"/>
          <p14:tracePt t="19614" x="6794500" y="1370013"/>
          <p14:tracePt t="19623" x="6813550" y="1370013"/>
          <p14:tracePt t="19630" x="6850063" y="1370013"/>
          <p14:tracePt t="19638" x="6877050" y="1370013"/>
          <p14:tracePt t="19646" x="6913563" y="1370013"/>
          <p14:tracePt t="19654" x="6986588" y="1370013"/>
          <p14:tracePt t="19662" x="7077075" y="1370013"/>
          <p14:tracePt t="19670" x="7242175" y="1370013"/>
          <p14:tracePt t="19678" x="7334250" y="1370013"/>
          <p14:tracePt t="19686" x="7470775" y="1416050"/>
          <p14:tracePt t="19695" x="7634288" y="1433513"/>
          <p14:tracePt t="19702" x="7872413" y="1479550"/>
          <p14:tracePt t="19711" x="8054975" y="1516063"/>
          <p14:tracePt t="19718" x="8283575" y="1533525"/>
          <p14:tracePt t="19727" x="8493125" y="1562100"/>
          <p14:tracePt t="19734" x="8666163" y="1562100"/>
          <p14:tracePt t="19743" x="8794750" y="1562100"/>
          <p14:tracePt t="19750" x="8904288" y="1562100"/>
          <p14:tracePt t="19760" x="8950325" y="1562100"/>
          <p14:tracePt t="19766" x="8977313" y="1562100"/>
          <p14:tracePt t="19776" x="9004300" y="1552575"/>
          <p14:tracePt t="19782" x="9013825" y="1543050"/>
          <p14:tracePt t="19798" x="9023350" y="1533525"/>
          <p14:tracePt t="19809" x="9032875" y="1525588"/>
          <p14:tracePt t="19822" x="9040813" y="1516063"/>
          <p14:tracePt t="19830" x="9050338" y="1516063"/>
          <p14:tracePt t="19838" x="9059863" y="1506538"/>
          <p14:tracePt t="19846" x="9086850" y="1479550"/>
          <p14:tracePt t="19854" x="9105900" y="1460500"/>
          <p14:tracePt t="19862" x="9132888" y="1433513"/>
          <p14:tracePt t="19870" x="9178925" y="1423988"/>
          <p14:tracePt t="19879" x="9259888" y="1387475"/>
          <p14:tracePt t="19886" x="9332913" y="1360488"/>
          <p14:tracePt t="19894" x="9361488" y="1360488"/>
          <p14:tracePt t="19902" x="9398000" y="1350963"/>
          <p14:tracePt t="19912" x="9424988" y="1343025"/>
          <p14:tracePt t="19918" x="9442450" y="1333500"/>
          <p14:tracePt t="19928" x="9451975" y="1333500"/>
          <p14:tracePt t="19935" x="9471025" y="1323975"/>
          <p14:tracePt t="19961" x="9515475" y="1323975"/>
          <p14:tracePt t="19966" x="9571038" y="1323975"/>
          <p14:tracePt t="19977" x="9607550" y="1323975"/>
          <p14:tracePt t="19982" x="9690100" y="1323975"/>
          <p14:tracePt t="19993" x="9890125" y="1323975"/>
          <p14:tracePt t="19998" x="9982200" y="1323975"/>
          <p14:tracePt t="20008" x="10091738" y="1323975"/>
          <p14:tracePt t="20014" x="10182225" y="1323975"/>
          <p14:tracePt t="20023" x="10291763" y="1323975"/>
          <p14:tracePt t="20030" x="10364788" y="1323975"/>
          <p14:tracePt t="20038" x="10456863" y="1323975"/>
          <p14:tracePt t="20047" x="10575925" y="1323975"/>
          <p14:tracePt t="20054" x="10612438" y="1323975"/>
          <p14:tracePt t="20062" x="10666413" y="1296988"/>
          <p14:tracePt t="20071" x="10685463" y="1287463"/>
          <p14:tracePt t="20078" x="10694988" y="1287463"/>
          <p14:tracePt t="20583" x="10685463" y="1287463"/>
          <p14:tracePt t="20593" x="10621963" y="1287463"/>
          <p14:tracePt t="20599" x="10520363" y="1306513"/>
          <p14:tracePt t="20610" x="10393363" y="1333500"/>
          <p14:tracePt t="20615" x="10255250" y="1379538"/>
          <p14:tracePt t="20623" x="10072688" y="1423988"/>
          <p14:tracePt t="20632" x="9817100" y="1443038"/>
          <p14:tracePt t="20639" x="9461500" y="1506538"/>
          <p14:tracePt t="20647" x="9105900" y="1552575"/>
          <p14:tracePt t="20655" x="8602663" y="1643063"/>
          <p14:tracePt t="20664" x="8118475" y="1643063"/>
          <p14:tracePt t="20671" x="7488238" y="1643063"/>
          <p14:tracePt t="20679" x="6894513" y="1643063"/>
          <p14:tracePt t="20687" x="6100763" y="1725613"/>
          <p14:tracePt t="20696" x="5580063" y="1725613"/>
          <p14:tracePt t="20703" x="4913313" y="1725613"/>
          <p14:tracePt t="20711" x="4302125" y="1808163"/>
          <p14:tracePt t="20718" x="3589338" y="1854200"/>
          <p14:tracePt t="20727" x="3141663" y="1854200"/>
          <p14:tracePt t="20734" x="2657475" y="1854200"/>
          <p14:tracePt t="20743" x="2282825" y="1854200"/>
          <p14:tracePt t="20750" x="2017713" y="1854200"/>
          <p14:tracePt t="20759" x="1817688" y="1854200"/>
          <p14:tracePt t="20766" x="1708150" y="1854200"/>
          <p14:tracePt t="20776" x="1598613" y="1854200"/>
          <p14:tracePt t="20782" x="1543050" y="1871663"/>
          <p14:tracePt t="20793" x="1497013" y="1871663"/>
          <p14:tracePt t="20798" x="1470025" y="1871663"/>
          <p14:tracePt t="20809" x="1452563" y="1871663"/>
          <p14:tracePt t="20815" x="1416050" y="1871663"/>
          <p14:tracePt t="20822" x="1370013" y="1871663"/>
          <p14:tracePt t="20831" x="1296988" y="1871663"/>
          <p14:tracePt t="20839" x="1223963" y="1871663"/>
          <p14:tracePt t="20847" x="1150938" y="1871663"/>
          <p14:tracePt t="20854" x="1077913" y="1862138"/>
          <p14:tracePt t="20863" x="995363" y="1854200"/>
          <p14:tracePt t="20870" x="922338" y="1825625"/>
          <p14:tracePt t="20879" x="904875" y="1825625"/>
          <p14:tracePt t="20886" x="895350" y="1817688"/>
          <p14:tracePt t="20976" x="885825" y="1808163"/>
          <p14:tracePt t="21008" x="885825" y="1798638"/>
          <p14:tracePt t="21039" x="885825" y="1789113"/>
          <p14:tracePt t="21055" x="885825" y="1781175"/>
          <p14:tracePt t="21071" x="895350" y="1771650"/>
          <p14:tracePt t="21080" x="895350" y="1762125"/>
          <p14:tracePt t="21087" x="904875" y="1752600"/>
          <p14:tracePt t="21103" x="912813" y="1744663"/>
          <p14:tracePt t="21112" x="922338" y="1744663"/>
          <p14:tracePt t="21119" x="931863" y="1744663"/>
          <p14:tracePt t="21128" x="941388" y="1744663"/>
          <p14:tracePt t="21135" x="949325" y="1735138"/>
          <p14:tracePt t="21145" x="968375" y="1735138"/>
          <p14:tracePt t="21151" x="977900" y="1735138"/>
          <p14:tracePt t="21160" x="1014413" y="1735138"/>
          <p14:tracePt t="21167" x="1050925" y="1735138"/>
          <p14:tracePt t="21177" x="1095375" y="1735138"/>
          <p14:tracePt t="21183" x="1131888" y="1735138"/>
          <p14:tracePt t="21194" x="1204913" y="1735138"/>
          <p14:tracePt t="21201" x="1260475" y="1735138"/>
          <p14:tracePt t="21208" x="1350963" y="1735138"/>
          <p14:tracePt t="21215" x="1443038" y="1735138"/>
          <p14:tracePt t="21224" x="1533525" y="1735138"/>
          <p14:tracePt t="21231" x="1625600" y="1735138"/>
          <p14:tracePt t="21239" x="1717675" y="1735138"/>
          <p14:tracePt t="21247" x="1881188" y="1735138"/>
          <p14:tracePt t="21255" x="1927225" y="1735138"/>
          <p14:tracePt t="21264" x="1954213" y="1735138"/>
          <p14:tracePt t="21271" x="1973263" y="1735138"/>
          <p14:tracePt t="21279" x="2000250" y="1735138"/>
          <p14:tracePt t="21287" x="2027238" y="1725613"/>
          <p14:tracePt t="21295" x="2036763" y="1725613"/>
          <p14:tracePt t="21302" x="2046288" y="1725613"/>
          <p14:tracePt t="21313" x="2073275" y="1725613"/>
          <p14:tracePt t="21319" x="2100263" y="1698625"/>
          <p14:tracePt t="21328" x="2109788" y="1698625"/>
          <p14:tracePt t="21335" x="2136775" y="1698625"/>
          <p14:tracePt t="21345" x="2192338" y="1689100"/>
          <p14:tracePt t="21350" x="2236788" y="1689100"/>
          <p14:tracePt t="21361" x="2301875" y="1689100"/>
          <p14:tracePt t="21367" x="2346325" y="1689100"/>
          <p14:tracePt t="21378" x="2401888" y="1689100"/>
          <p14:tracePt t="21383" x="2457450" y="1689100"/>
          <p14:tracePt t="21393" x="2511425" y="1689100"/>
          <p14:tracePt t="21399" x="2584450" y="1689100"/>
          <p14:tracePt t="21409" x="2640013" y="1689100"/>
          <p14:tracePt t="21415" x="2720975" y="1689100"/>
          <p14:tracePt t="21424" x="2813050" y="1689100"/>
          <p14:tracePt t="21431" x="2995613" y="1698625"/>
          <p14:tracePt t="21439" x="3214688" y="1698625"/>
          <p14:tracePt t="21447" x="3379788" y="1744663"/>
          <p14:tracePt t="21455" x="3606800" y="1762125"/>
          <p14:tracePt t="21463" x="3835400" y="1762125"/>
          <p14:tracePt t="21471" x="4100513" y="1762125"/>
          <p14:tracePt t="21479" x="4273550" y="1762125"/>
          <p14:tracePt t="21487" x="4419600" y="1762125"/>
          <p14:tracePt t="21496" x="4565650" y="1762125"/>
          <p14:tracePt t="21503" x="4657725" y="1762125"/>
          <p14:tracePt t="21512" x="4740275" y="1762125"/>
          <p14:tracePt t="21519" x="4776788" y="1762125"/>
          <p14:tracePt t="21535" x="4794250" y="1762125"/>
          <p14:tracePt t="21953" x="4776788" y="1771650"/>
          <p14:tracePt t="21960" x="4730750" y="1789113"/>
          <p14:tracePt t="21967" x="4667250" y="1817688"/>
          <p14:tracePt t="21977" x="4621213" y="1825625"/>
          <p14:tracePt t="21983" x="4548188" y="1835150"/>
          <p14:tracePt t="21994" x="4456113" y="1862138"/>
          <p14:tracePt t="21999" x="4356100" y="1890713"/>
          <p14:tracePt t="22010" x="4256088" y="1935163"/>
          <p14:tracePt t="22015" x="4164013" y="1944688"/>
          <p14:tracePt t="22023" x="4100513" y="1963738"/>
          <p14:tracePt t="22031" x="4044950" y="1973263"/>
          <p14:tracePt t="22038" x="3990975" y="1973263"/>
          <p14:tracePt t="22046" x="3935413" y="1973263"/>
          <p14:tracePt t="22054" x="3890963" y="1973263"/>
          <p14:tracePt t="22062" x="3817938" y="1981200"/>
          <p14:tracePt t="22070" x="3789363" y="1981200"/>
          <p14:tracePt t="22078" x="3735388" y="2009775"/>
          <p14:tracePt t="22086" x="3716338" y="2009775"/>
          <p14:tracePt t="22094" x="3698875" y="2017713"/>
          <p14:tracePt t="22102" x="3671888" y="2017713"/>
          <p14:tracePt t="22111" x="3652838" y="2017713"/>
          <p14:tracePt t="22119" x="3635375" y="2036763"/>
          <p14:tracePt t="22128" x="3625850" y="2036763"/>
          <p14:tracePt t="22135" x="3606800" y="2036763"/>
          <p14:tracePt t="22143" x="3552825" y="2036763"/>
          <p14:tracePt t="22151" x="3479800" y="2036763"/>
          <p14:tracePt t="22161" x="3387725" y="2036763"/>
          <p14:tracePt t="22166" x="3297238" y="2036763"/>
          <p14:tracePt t="22178" x="3205163" y="2036763"/>
          <p14:tracePt t="22182" x="2840038" y="2036763"/>
          <p14:tracePt t="22193" x="2676525" y="2000250"/>
          <p14:tracePt t="22199" x="2501900" y="1908175"/>
          <p14:tracePt t="22211" x="2365375" y="1862138"/>
          <p14:tracePt t="22215" x="2255838" y="1798638"/>
          <p14:tracePt t="22225" x="2163763" y="1798638"/>
          <p14:tracePt t="22232" x="2100263" y="1798638"/>
          <p14:tracePt t="22239" x="2009775" y="1798638"/>
          <p14:tracePt t="22247" x="1881188" y="1798638"/>
          <p14:tracePt t="22255" x="1808163" y="1817688"/>
          <p14:tracePt t="22262" x="1689100" y="1844675"/>
          <p14:tracePt t="22270" x="1606550" y="1890713"/>
          <p14:tracePt t="22280" x="1570038" y="1898650"/>
          <p14:tracePt t="22286" x="1543050" y="1898650"/>
          <p14:tracePt t="22343" x="1562100" y="1898650"/>
          <p14:tracePt t="22351" x="1589088" y="1898650"/>
          <p14:tracePt t="22415" x="1598613" y="1890713"/>
          <p14:tracePt t="22439" x="1589088" y="1935163"/>
          <p14:tracePt t="22447" x="1579563" y="1973263"/>
          <p14:tracePt t="22455" x="1552575" y="2036763"/>
          <p14:tracePt t="22463" x="1533525" y="2054225"/>
          <p14:tracePt t="22471" x="1516063" y="2063750"/>
          <p14:tracePt t="22519" x="1506538" y="2063750"/>
          <p14:tracePt t="22527" x="1489075" y="2063750"/>
          <p14:tracePt t="22535" x="1479550" y="2063750"/>
          <p14:tracePt t="22545" x="1433513" y="2063750"/>
          <p14:tracePt t="22551" x="1406525" y="2063750"/>
          <p14:tracePt t="22562" x="1350963" y="2063750"/>
          <p14:tracePt t="22567" x="1306513" y="2063750"/>
          <p14:tracePt t="22579" x="1270000" y="2063750"/>
          <p14:tracePt t="22583" x="1233488" y="2063750"/>
          <p14:tracePt t="22595" x="1177925" y="2054225"/>
          <p14:tracePt t="22599" x="1123950" y="2036763"/>
          <p14:tracePt t="22609" x="1077913" y="2017713"/>
          <p14:tracePt t="22614" x="1014413" y="2009775"/>
          <p14:tracePt t="22627" x="968375" y="1981200"/>
          <p14:tracePt t="22631" x="941388" y="1963738"/>
          <p14:tracePt t="22640" x="912813" y="1963738"/>
          <p14:tracePt t="22646" x="885825" y="1954213"/>
          <p14:tracePt t="22655" x="876300" y="1944688"/>
          <p14:tracePt t="22663" x="858838" y="1935163"/>
          <p14:tracePt t="22671" x="849313" y="1927225"/>
          <p14:tracePt t="22680" x="822325" y="1927225"/>
          <p14:tracePt t="22687" x="793750" y="1898650"/>
          <p14:tracePt t="22696" x="785813" y="1890713"/>
          <p14:tracePt t="22703" x="766763" y="1871663"/>
          <p14:tracePt t="22711" x="757238" y="1862138"/>
          <p14:tracePt t="22719" x="749300" y="1854200"/>
          <p14:tracePt t="22825" x="739775" y="1854200"/>
          <p14:tracePt t="22959" x="720725" y="1854200"/>
          <p14:tracePt t="23055" x="703263" y="1854200"/>
          <p14:tracePt t="23063" x="703263" y="1862138"/>
          <p14:tracePt t="23071" x="693738" y="1871663"/>
          <p14:tracePt t="23080" x="676275" y="1908175"/>
          <p14:tracePt t="23087" x="666750" y="1927225"/>
          <p14:tracePt t="23096" x="639763" y="1944688"/>
          <p14:tracePt t="23103" x="639763" y="1954213"/>
          <p14:tracePt t="23113" x="639763" y="1973263"/>
          <p14:tracePt t="23119" x="630238" y="2000250"/>
          <p14:tracePt t="23127" x="630238" y="2009775"/>
          <p14:tracePt t="23135" x="620713" y="2027238"/>
          <p14:tracePt t="23144" x="620713" y="2036763"/>
          <p14:tracePt t="23151" x="620713" y="2054225"/>
          <p14:tracePt t="23161" x="611188" y="2063750"/>
          <p14:tracePt t="23167" x="611188" y="2073275"/>
          <p14:tracePt t="23178" x="611188" y="2082800"/>
          <p14:tracePt t="23183" x="611188" y="2100263"/>
          <p14:tracePt t="23194" x="611188" y="2109788"/>
          <p14:tracePt t="23199" x="611188" y="2127250"/>
          <p14:tracePt t="23211" x="611188" y="2136775"/>
          <p14:tracePt t="23216" x="611188" y="2146300"/>
          <p14:tracePt t="23223" x="611188" y="2155825"/>
          <p14:tracePt t="23231" x="611188" y="2173288"/>
          <p14:tracePt t="23238" x="611188" y="2182813"/>
          <p14:tracePt t="23246" x="611188" y="2209800"/>
          <p14:tracePt t="23264" x="620713" y="2236788"/>
          <p14:tracePt t="23271" x="620713" y="2255838"/>
          <p14:tracePt t="23280" x="639763" y="2282825"/>
          <p14:tracePt t="23287" x="647700" y="2301875"/>
          <p14:tracePt t="23295" x="666750" y="2338388"/>
          <p14:tracePt t="23302" x="693738" y="2382838"/>
          <p14:tracePt t="23311" x="739775" y="2447925"/>
          <p14:tracePt t="23319" x="766763" y="2474913"/>
          <p14:tracePt t="23329" x="793750" y="2520950"/>
          <p14:tracePt t="23335" x="849313" y="2584450"/>
          <p14:tracePt t="23344" x="868363" y="2601913"/>
          <p14:tracePt t="23351" x="895350" y="2638425"/>
          <p14:tracePt t="23361" x="895350" y="2647950"/>
          <p14:tracePt t="23367" x="904875" y="2657475"/>
          <p14:tracePt t="23379" x="912813" y="2657475"/>
          <p14:tracePt t="23431" x="922338" y="2667000"/>
          <p14:tracePt t="23471" x="931863" y="2674938"/>
          <p14:tracePt t="23519" x="941388" y="2684463"/>
          <p14:tracePt t="23527" x="949325" y="2684463"/>
          <p14:tracePt t="23545" x="958850" y="2684463"/>
          <p14:tracePt t="23551" x="977900" y="2684463"/>
          <p14:tracePt t="23561" x="995363" y="2684463"/>
          <p14:tracePt t="23566" x="1022350" y="2684463"/>
          <p14:tracePt t="23580" x="1050925" y="2684463"/>
          <p14:tracePt t="23583" x="1095375" y="2684463"/>
          <p14:tracePt t="23595" x="1150938" y="2684463"/>
          <p14:tracePt t="23599" x="1177925" y="2684463"/>
          <p14:tracePt t="23611" x="1204913" y="2684463"/>
          <p14:tracePt t="23614" x="1223963" y="2684463"/>
          <p14:tracePt t="23626" x="1233488" y="2684463"/>
          <p14:tracePt t="23631" x="1241425" y="2684463"/>
          <p14:tracePt t="23646" x="1260475" y="2684463"/>
          <p14:tracePt t="23650" x="1277938" y="2684463"/>
          <p14:tracePt t="23663" x="1296988" y="2684463"/>
          <p14:tracePt t="23671" x="1306513" y="2684463"/>
          <p14:tracePt t="23679" x="1333500" y="2684463"/>
          <p14:tracePt t="23687" x="1360488" y="2684463"/>
          <p14:tracePt t="23695" x="1387475" y="2684463"/>
          <p14:tracePt t="23703" x="1433513" y="2684463"/>
          <p14:tracePt t="23712" x="1470025" y="2684463"/>
          <p14:tracePt t="23719" x="1525588" y="2684463"/>
          <p14:tracePt t="23728" x="1598613" y="2684463"/>
          <p14:tracePt t="23735" x="1698625" y="2684463"/>
          <p14:tracePt t="23744" x="1790700" y="2684463"/>
          <p14:tracePt t="23751" x="1881188" y="2693988"/>
          <p14:tracePt t="23761" x="1981200" y="2720975"/>
          <p14:tracePt t="23767" x="2200275" y="2740025"/>
          <p14:tracePt t="23778" x="2319338" y="2767013"/>
          <p14:tracePt t="23783" x="2447925" y="2767013"/>
          <p14:tracePt t="23795" x="2538413" y="2784475"/>
          <p14:tracePt t="23798" x="2657475" y="2813050"/>
          <p14:tracePt t="23809" x="2730500" y="2813050"/>
          <p14:tracePt t="23816" x="2803525" y="2813050"/>
          <p14:tracePt t="23824" x="2830513" y="2813050"/>
          <p14:tracePt t="23831" x="2859088" y="2813050"/>
          <p14:tracePt t="23839" x="2886075" y="2813050"/>
          <p14:tracePt t="23846" x="2895600" y="2813050"/>
          <p14:tracePt t="23855" x="2913063" y="2813050"/>
          <p14:tracePt t="23879" x="2932113" y="2813050"/>
          <p14:tracePt t="23887" x="2959100" y="2813050"/>
          <p14:tracePt t="23895" x="2986088" y="2813050"/>
          <p14:tracePt t="23903" x="3032125" y="2813050"/>
          <p14:tracePt t="23912" x="3114675" y="2813050"/>
          <p14:tracePt t="23919" x="3205163" y="2813050"/>
          <p14:tracePt t="23928" x="3297238" y="2813050"/>
          <p14:tracePt t="23935" x="3397250" y="2803525"/>
          <p14:tracePt t="23944" x="3489325" y="2803525"/>
          <p14:tracePt t="23964" x="3606800" y="2784475"/>
          <p14:tracePt t="23967" x="3662363" y="2767013"/>
          <p14:tracePt t="23977" x="3708400" y="2767013"/>
          <p14:tracePt t="23983" x="3735388" y="2767013"/>
          <p14:tracePt t="23994" x="3789363" y="2767013"/>
          <p14:tracePt t="23999" x="3825875" y="2767013"/>
          <p14:tracePt t="24010" x="3881438" y="2767013"/>
          <p14:tracePt t="24015" x="3944938" y="2767013"/>
          <p14:tracePt t="24026" x="4017963" y="2767013"/>
          <p14:tracePt t="24031" x="4090988" y="2767013"/>
          <p14:tracePt t="24039" x="4183063" y="2767013"/>
          <p14:tracePt t="24046" x="4273550" y="2767013"/>
          <p14:tracePt t="24055" x="4365625" y="2767013"/>
          <p14:tracePt t="24062" x="4475163" y="2767013"/>
          <p14:tracePt t="24071" x="4548188" y="2767013"/>
          <p14:tracePt t="24079" x="4575175" y="2767013"/>
          <p14:tracePt t="24087" x="4630738" y="2767013"/>
          <p14:tracePt t="24096" x="4694238" y="2767013"/>
          <p14:tracePt t="24103" x="4748213" y="2767013"/>
          <p14:tracePt t="24111" x="4784725" y="2767013"/>
          <p14:tracePt t="24119" x="4857750" y="2767013"/>
          <p14:tracePt t="24129" x="4932363" y="2767013"/>
          <p14:tracePt t="24135" x="5022850" y="2767013"/>
          <p14:tracePt t="24144" x="5114925" y="2767013"/>
          <p14:tracePt t="24151" x="5297488" y="2767013"/>
          <p14:tracePt t="24161" x="5424488" y="2767013"/>
          <p14:tracePt t="24166" x="5516563" y="2767013"/>
          <p14:tracePt t="24178" x="5570538" y="2767013"/>
          <p14:tracePt t="24183" x="5643563" y="2767013"/>
          <p14:tracePt t="24194" x="5680075" y="2767013"/>
          <p14:tracePt t="24199" x="5716588" y="2767013"/>
          <p14:tracePt t="24208" x="5735638" y="2767013"/>
          <p14:tracePt t="24214" x="5762625" y="2767013"/>
          <p14:tracePt t="24224" x="5789613" y="2767013"/>
          <p14:tracePt t="24230" x="5862638" y="2767013"/>
          <p14:tracePt t="24239" x="5918200" y="2767013"/>
          <p14:tracePt t="24246" x="5991225" y="2767013"/>
          <p14:tracePt t="24255" x="6081713" y="2767013"/>
          <p14:tracePt t="24263" x="6283325" y="2767013"/>
          <p14:tracePt t="24271" x="6410325" y="2767013"/>
          <p14:tracePt t="24279" x="6483350" y="2767013"/>
          <p14:tracePt t="24287" x="6565900" y="2767013"/>
          <p14:tracePt t="24296" x="6621463" y="2767013"/>
          <p14:tracePt t="24303" x="6648450" y="2767013"/>
          <p14:tracePt t="24313" x="6711950" y="2767013"/>
          <p14:tracePt t="24319" x="6777038" y="2767013"/>
          <p14:tracePt t="24329" x="6831013" y="2767013"/>
          <p14:tracePt t="24335" x="6886575" y="2767013"/>
          <p14:tracePt t="24344" x="6940550" y="2767013"/>
          <p14:tracePt t="24351" x="6996113" y="2767013"/>
          <p14:tracePt t="24361" x="7059613" y="2767013"/>
          <p14:tracePt t="24366" x="7113588" y="2747963"/>
          <p14:tracePt t="24378" x="7159625" y="2747963"/>
          <p14:tracePt t="24383" x="7178675" y="2747963"/>
          <p14:tracePt t="24394" x="7186613" y="2747963"/>
          <p14:tracePt t="24408" x="7205663" y="2740025"/>
          <p14:tracePt t="24439" x="7223125" y="2740025"/>
          <p14:tracePt t="24447" x="7251700" y="2740025"/>
          <p14:tracePt t="24454" x="7288213" y="2740025"/>
          <p14:tracePt t="24463" x="7324725" y="2711450"/>
          <p14:tracePt t="24470" x="7370763" y="2711450"/>
          <p14:tracePt t="24480" x="7424738" y="2711450"/>
          <p14:tracePt t="24486" x="7497763" y="2711450"/>
          <p14:tracePt t="24496" x="7570788" y="2711450"/>
          <p14:tracePt t="24502" x="7662863" y="2711450"/>
          <p14:tracePt t="24512" x="7753350" y="2711450"/>
          <p14:tracePt t="24519" x="7954963" y="2711450"/>
          <p14:tracePt t="24528" x="8081963" y="2711450"/>
          <p14:tracePt t="24535" x="8228013" y="2711450"/>
          <p14:tracePt t="24545" x="8337550" y="2711450"/>
          <p14:tracePt t="24551" x="8466138" y="2711450"/>
          <p14:tracePt t="24561" x="8556625" y="2711450"/>
          <p14:tracePt t="24567" x="8666163" y="2711450"/>
          <p14:tracePt t="24579" x="8794750" y="2703513"/>
          <p14:tracePt t="24583" x="8867775" y="2703513"/>
          <p14:tracePt t="24596" x="8950325" y="2674938"/>
          <p14:tracePt t="24598" x="9032875" y="2667000"/>
          <p14:tracePt t="24610" x="9069388" y="2667000"/>
          <p14:tracePt t="24615" x="9142413" y="2638425"/>
          <p14:tracePt t="24626" x="9169400" y="2630488"/>
          <p14:tracePt t="24631" x="9215438" y="2630488"/>
          <p14:tracePt t="24639" x="9251950" y="2630488"/>
          <p14:tracePt t="24648" x="9296400" y="2620963"/>
          <p14:tracePt t="24655" x="9324975" y="2611438"/>
          <p14:tracePt t="24666" x="9369425" y="2611438"/>
          <p14:tracePt t="24670" x="9378950" y="2611438"/>
          <p14:tracePt t="24680" x="9424988" y="2593975"/>
          <p14:tracePt t="24687" x="9451975" y="2593975"/>
          <p14:tracePt t="24696" x="9488488" y="2574925"/>
          <p14:tracePt t="24703" x="9507538" y="2574925"/>
          <p14:tracePt t="24712" x="9525000" y="2574925"/>
          <p14:tracePt t="24719" x="9561513" y="2574925"/>
          <p14:tracePt t="24727" x="9617075" y="2574925"/>
          <p14:tracePt t="24735" x="9690100" y="2565400"/>
          <p14:tracePt t="24744" x="9790113" y="2538413"/>
          <p14:tracePt t="24751" x="9882188" y="2520950"/>
          <p14:tracePt t="24761" x="10118725" y="2492375"/>
          <p14:tracePt t="24766" x="10247313" y="2474913"/>
          <p14:tracePt t="24778" x="10410825" y="2474913"/>
          <p14:tracePt t="24783" x="10593388" y="2447925"/>
          <p14:tracePt t="24795" x="10739438" y="2447925"/>
          <p14:tracePt t="24798" x="10904538" y="2428875"/>
          <p14:tracePt t="24811" x="11068050" y="2401888"/>
          <p14:tracePt t="24814" x="11196638" y="2374900"/>
          <p14:tracePt t="24824" x="11333163" y="2355850"/>
          <p14:tracePt t="24830" x="11442700" y="2328863"/>
          <p14:tracePt t="24838" x="11488738" y="2319338"/>
          <p14:tracePt t="24847" x="11498263" y="2319338"/>
          <p14:tracePt t="24855" x="11515725" y="2319338"/>
          <p14:tracePt t="24863" x="11534775" y="2319338"/>
          <p14:tracePt t="25176" x="11479213" y="2319338"/>
          <p14:tracePt t="25183" x="11333163" y="2319338"/>
          <p14:tracePt t="25194" x="11087100" y="2319338"/>
          <p14:tracePt t="25198" x="10748963" y="2319338"/>
          <p14:tracePt t="25209" x="10374313" y="2319338"/>
          <p14:tracePt t="25215" x="10072688" y="2319338"/>
          <p14:tracePt t="25225" x="9734550" y="2319338"/>
          <p14:tracePt t="25231" x="9434513" y="2319338"/>
          <p14:tracePt t="25239" x="9142413" y="2319338"/>
          <p14:tracePt t="25247" x="8840788" y="2319338"/>
          <p14:tracePt t="25255" x="8512175" y="2255838"/>
          <p14:tracePt t="25263" x="8164513" y="2219325"/>
          <p14:tracePt t="25271" x="7899400" y="2219325"/>
          <p14:tracePt t="25279" x="7634288" y="2219325"/>
          <p14:tracePt t="25286" x="7370763" y="2219325"/>
          <p14:tracePt t="25296" x="7178675" y="2219325"/>
          <p14:tracePt t="25303" x="6996113" y="2219325"/>
          <p14:tracePt t="25312" x="6767513" y="2219325"/>
          <p14:tracePt t="25318" x="6594475" y="2219325"/>
          <p14:tracePt t="25329" x="6410325" y="2219325"/>
          <p14:tracePt t="25335" x="6227763" y="2219325"/>
          <p14:tracePt t="25344" x="6081713" y="2219325"/>
          <p14:tracePt t="25351" x="5899150" y="2219325"/>
          <p14:tracePt t="25361" x="5716588" y="2219325"/>
          <p14:tracePt t="25367" x="5553075" y="2219325"/>
          <p14:tracePt t="25377" x="5414963" y="2219325"/>
          <p14:tracePt t="25383" x="5232400" y="2219325"/>
          <p14:tracePt t="25396" x="5122863" y="2219325"/>
          <p14:tracePt t="25399" x="4976813" y="2219325"/>
          <p14:tracePt t="25409" x="4849813" y="2219325"/>
          <p14:tracePt t="25415" x="4740275" y="2219325"/>
          <p14:tracePt t="25425" x="4648200" y="2219325"/>
          <p14:tracePt t="25431" x="4521200" y="2219325"/>
          <p14:tracePt t="25439" x="4411663" y="2219325"/>
          <p14:tracePt t="25447" x="4302125" y="2219325"/>
          <p14:tracePt t="25455" x="4192588" y="2219325"/>
          <p14:tracePt t="25463" x="4064000" y="2219325"/>
          <p14:tracePt t="25472" x="3981450" y="2200275"/>
          <p14:tracePt t="25479" x="3908425" y="2200275"/>
          <p14:tracePt t="25487" x="3817938" y="2200275"/>
          <p14:tracePt t="25495" x="3744913" y="2200275"/>
          <p14:tracePt t="25503" x="3689350" y="2200275"/>
          <p14:tracePt t="25514" x="3625850" y="2200275"/>
          <p14:tracePt t="25519" x="3589338" y="2200275"/>
          <p14:tracePt t="25528" x="3533775" y="2200275"/>
          <p14:tracePt t="25535" x="3479800" y="2200275"/>
          <p14:tracePt t="25545" x="3387725" y="2200275"/>
          <p14:tracePt t="25551" x="3297238" y="2200275"/>
          <p14:tracePt t="25561" x="3195638" y="2200275"/>
          <p14:tracePt t="25567" x="3105150" y="2200275"/>
          <p14:tracePt t="25579" x="2803525" y="2200275"/>
          <p14:tracePt t="25582" x="2676525" y="2200275"/>
          <p14:tracePt t="25595" x="2547938" y="2200275"/>
          <p14:tracePt t="25599" x="2474913" y="2200275"/>
          <p14:tracePt t="25609" x="2346325" y="2200275"/>
          <p14:tracePt t="25614" x="2273300" y="2200275"/>
          <p14:tracePt t="25624" x="2163763" y="2200275"/>
          <p14:tracePt t="25631" x="2090738" y="2200275"/>
          <p14:tracePt t="25640" x="2046288" y="2200275"/>
          <p14:tracePt t="25646" x="2027238" y="2182813"/>
          <p14:tracePt t="25671" x="2009775" y="2182813"/>
          <p14:tracePt t="25696" x="2000250" y="2182813"/>
          <p14:tracePt t="25703" x="1963738" y="2173288"/>
          <p14:tracePt t="25711" x="1954213" y="2173288"/>
          <p14:tracePt t="25719" x="1908175" y="2163763"/>
          <p14:tracePt t="25727" x="1827213" y="2136775"/>
          <p14:tracePt t="25735" x="1754188" y="2109788"/>
          <p14:tracePt t="25744" x="1681163" y="2109788"/>
          <p14:tracePt t="25751" x="1616075" y="2100263"/>
          <p14:tracePt t="25760" x="1543050" y="2100263"/>
          <p14:tracePt t="25767" x="1479550" y="2073275"/>
          <p14:tracePt t="25778" x="1423988" y="2073275"/>
          <p14:tracePt t="25783" x="1350963" y="2063750"/>
          <p14:tracePt t="25795" x="1314450" y="2063750"/>
          <p14:tracePt t="25799" x="1277938" y="2063750"/>
          <p14:tracePt t="25810" x="1250950" y="2063750"/>
          <p14:tracePt t="25815" x="1233488" y="2063750"/>
          <p14:tracePt t="25825" x="1214438" y="2063750"/>
          <p14:tracePt t="25831" x="1187450" y="2063750"/>
          <p14:tracePt t="25839" x="1131888" y="2063750"/>
          <p14:tracePt t="25847" x="1095375" y="2063750"/>
          <p14:tracePt t="25855" x="1058863" y="2073275"/>
          <p14:tracePt t="25863" x="1014413" y="2073275"/>
          <p14:tracePt t="25871" x="985838" y="2090738"/>
          <p14:tracePt t="25879" x="941388" y="2100263"/>
          <p14:tracePt t="25887" x="904875" y="2119313"/>
          <p14:tracePt t="25896" x="868363" y="2127250"/>
          <p14:tracePt t="25903" x="831850" y="2136775"/>
          <p14:tracePt t="25911" x="785813" y="2146300"/>
          <p14:tracePt t="25919" x="757238" y="2155825"/>
          <p14:tracePt t="25928" x="730250" y="2155825"/>
          <p14:tracePt t="25935" x="712788" y="2163763"/>
          <p14:tracePt t="25943" x="693738" y="2173288"/>
          <p14:tracePt t="25965" x="684213" y="2182813"/>
          <p14:tracePt t="25968" x="676275" y="2182813"/>
          <p14:tracePt t="26047" x="666750" y="2192338"/>
          <p14:tracePt t="26151" x="657225" y="2192338"/>
          <p14:tracePt t="26161" x="647700" y="2200275"/>
          <p14:tracePt t="26271" x="657225" y="2200275"/>
          <p14:tracePt t="26287" x="666750" y="2209800"/>
          <p14:tracePt t="26303" x="666750" y="2219325"/>
          <p14:tracePt t="26329" x="666750" y="2228850"/>
          <p14:tracePt t="26367" x="676275" y="2236788"/>
          <p14:tracePt t="26415" x="693738" y="2246313"/>
          <p14:tracePt t="26463" x="703263" y="2255838"/>
          <p14:tracePt t="26610" x="712788" y="2255838"/>
          <p14:tracePt t="26767" x="730250" y="2265363"/>
          <p14:tracePt t="26783" x="739775" y="2265363"/>
          <p14:tracePt t="26799" x="757238" y="2265363"/>
          <p14:tracePt t="27328" x="766763" y="2265363"/>
          <p14:tracePt t="27335" x="785813" y="2265363"/>
          <p14:tracePt t="27343" x="822325" y="2265363"/>
          <p14:tracePt t="27351" x="885825" y="2265363"/>
          <p14:tracePt t="27361" x="968375" y="2292350"/>
          <p14:tracePt t="27367" x="1041400" y="2292350"/>
          <p14:tracePt t="27378" x="1087438" y="2301875"/>
          <p14:tracePt t="27383" x="1123950" y="2301875"/>
          <p14:tracePt t="27395" x="1150938" y="2301875"/>
          <p14:tracePt t="27399" x="1187450" y="2301875"/>
          <p14:tracePt t="27410" x="1223963" y="2301875"/>
          <p14:tracePt t="27415" x="1250950" y="2301875"/>
          <p14:tracePt t="27423" x="1296988" y="2319338"/>
          <p14:tracePt t="27430" x="1306513" y="2319338"/>
          <p14:tracePt t="27439" x="1314450" y="2319338"/>
          <p14:tracePt t="27447" x="1333500" y="2319338"/>
          <p14:tracePt t="27455" x="1333500" y="2328863"/>
          <p14:tracePt t="27471" x="1350963" y="2328863"/>
          <p14:tracePt t="27479" x="1397000" y="2328863"/>
          <p14:tracePt t="27487" x="1433513" y="2328863"/>
          <p14:tracePt t="27495" x="1506538" y="2355850"/>
          <p14:tracePt t="27503" x="1598613" y="2355850"/>
          <p14:tracePt t="27512" x="1681163" y="2365375"/>
          <p14:tracePt t="27518" x="1754188" y="2365375"/>
          <p14:tracePt t="27527" x="1771650" y="2382838"/>
          <p14:tracePt t="27534" x="1781175" y="2382838"/>
          <p14:tracePt t="27550" x="1790700" y="2382838"/>
          <p14:tracePt t="27655" x="1798638" y="2382838"/>
          <p14:tracePt t="27663" x="1808163" y="2374900"/>
          <p14:tracePt t="27679" x="1817688" y="2374900"/>
          <p14:tracePt t="27712" x="1827213" y="2346325"/>
          <p14:tracePt t="27727" x="1835150" y="2338388"/>
          <p14:tracePt t="27735" x="1844675" y="2328863"/>
          <p14:tracePt t="27743" x="1854200" y="2319338"/>
          <p14:tracePt t="27751" x="1854200" y="2309813"/>
          <p14:tracePt t="27761" x="1871663" y="2292350"/>
          <p14:tracePt t="27767" x="1890713" y="2273300"/>
          <p14:tracePt t="27777" x="1917700" y="2255838"/>
          <p14:tracePt t="28279" x="1973263" y="2255838"/>
          <p14:tracePt t="28287" x="2000250" y="2255838"/>
          <p14:tracePt t="28295" x="2073275" y="2265363"/>
          <p14:tracePt t="28303" x="2163763" y="2292350"/>
          <p14:tracePt t="28312" x="2273300" y="2309813"/>
          <p14:tracePt t="28319" x="2374900" y="2338388"/>
          <p14:tracePt t="28329" x="2538413" y="2338388"/>
          <p14:tracePt t="28334" x="2684463" y="2338388"/>
          <p14:tracePt t="28344" x="2849563" y="2338388"/>
          <p14:tracePt t="28351" x="2922588" y="2338388"/>
          <p14:tracePt t="28361" x="2959100" y="2338388"/>
          <p14:tracePt t="28367" x="2976563" y="2338388"/>
          <p14:tracePt t="29183" x="2986088" y="2338388"/>
          <p14:tracePt t="29192" x="3005138" y="2319338"/>
          <p14:tracePt t="29199" x="3013075" y="2319338"/>
          <p14:tracePt t="29210" x="3041650" y="2319338"/>
          <p14:tracePt t="29215" x="3078163" y="2319338"/>
          <p14:tracePt t="29224" x="3132138" y="2319338"/>
          <p14:tracePt t="29231" x="3159125" y="2319338"/>
          <p14:tracePt t="29239" x="3232150" y="2319338"/>
          <p14:tracePt t="29247" x="3324225" y="2319338"/>
          <p14:tracePt t="29255" x="3416300" y="2319338"/>
          <p14:tracePt t="29263" x="3506788" y="2319338"/>
          <p14:tracePt t="29270" x="3598863" y="2319338"/>
          <p14:tracePt t="29278" x="3689350" y="2319338"/>
          <p14:tracePt t="29286" x="3789363" y="2319338"/>
          <p14:tracePt t="29294" x="3862388" y="2319338"/>
          <p14:tracePt t="29302" x="3898900" y="2319338"/>
          <p14:tracePt t="29310" x="3944938" y="2319338"/>
          <p14:tracePt t="29318" x="3971925" y="2319338"/>
          <p14:tracePt t="29408" x="3981450" y="2319338"/>
          <p14:tracePt t="29447" x="4000500" y="2319338"/>
          <p14:tracePt t="29479" x="4027488" y="2319338"/>
          <p14:tracePt t="29487" x="4064000" y="2309813"/>
          <p14:tracePt t="29495" x="4083050" y="2309813"/>
          <p14:tracePt t="29503" x="4090988" y="2309813"/>
          <p14:tracePt t="29512" x="4100513" y="2301875"/>
          <p14:tracePt t="29519" x="4110038" y="2292350"/>
          <p14:tracePt t="30055" x="4119563" y="2292350"/>
          <p14:tracePt t="30062" x="4146550" y="2282825"/>
          <p14:tracePt t="30071" x="4156075" y="2282825"/>
          <p14:tracePt t="30079" x="4164013" y="2282825"/>
          <p14:tracePt t="30087" x="4200525" y="2282825"/>
          <p14:tracePt t="30095" x="4229100" y="2282825"/>
          <p14:tracePt t="30103" x="4265613" y="2282825"/>
          <p14:tracePt t="30112" x="4319588" y="2282825"/>
          <p14:tracePt t="30119" x="4365625" y="2282825"/>
          <p14:tracePt t="30128" x="4419600" y="2282825"/>
          <p14:tracePt t="30135" x="4511675" y="2282825"/>
          <p14:tracePt t="30144" x="4657725" y="2282825"/>
          <p14:tracePt t="30151" x="4711700" y="2282825"/>
          <p14:tracePt t="30161" x="4748213" y="2282825"/>
          <p14:tracePt t="30167" x="4784725" y="2282825"/>
          <p14:tracePt t="30178" x="4840288" y="2282825"/>
          <p14:tracePt t="30183" x="4867275" y="2282825"/>
          <p14:tracePt t="30194" x="4895850" y="2282825"/>
          <p14:tracePt t="30238" x="4903788" y="2282825"/>
          <p14:tracePt t="30376" x="4922838" y="2282825"/>
          <p14:tracePt t="30391" x="4940300" y="2282825"/>
          <p14:tracePt t="30399" x="4995863" y="2282825"/>
          <p14:tracePt t="30409" x="5032375" y="2282825"/>
          <p14:tracePt t="30414" x="5086350" y="2282825"/>
          <p14:tracePt t="30424" x="5114925" y="2282825"/>
          <p14:tracePt t="30430" x="5132388" y="2282825"/>
          <p14:tracePt t="30511" x="5141913" y="2282825"/>
          <p14:tracePt t="35999" x="5132388" y="2282825"/>
          <p14:tracePt t="36010" x="5049838" y="2282825"/>
          <p14:tracePt t="36014" x="4976813" y="2282825"/>
          <p14:tracePt t="36023" x="4867275" y="2282825"/>
          <p14:tracePt t="36030" x="4821238" y="2282825"/>
          <p14:tracePt t="36039" x="4757738" y="2282825"/>
          <p14:tracePt t="36046" x="4740275" y="2282825"/>
          <p14:tracePt t="36055" x="4730750" y="2282825"/>
          <p14:tracePt t="36167" x="4711700" y="2282825"/>
          <p14:tracePt t="36177" x="4675188" y="2282825"/>
          <p14:tracePt t="36182" x="4638675" y="2282825"/>
          <p14:tracePt t="36192" x="4575175" y="2282825"/>
          <p14:tracePt t="36198" x="4502150" y="2282825"/>
          <p14:tracePt t="36208" x="4411663" y="2282825"/>
          <p14:tracePt t="36215" x="4319588" y="2282825"/>
          <p14:tracePt t="36223" x="4137025" y="2282825"/>
          <p14:tracePt t="36230" x="3835400" y="2282825"/>
          <p14:tracePt t="36239" x="3635375" y="2282825"/>
          <p14:tracePt t="36248" x="3379788" y="2282825"/>
          <p14:tracePt t="36255" x="3122613" y="2282825"/>
          <p14:tracePt t="36263" x="2859088" y="2282825"/>
          <p14:tracePt t="36271" x="2593975" y="2282825"/>
          <p14:tracePt t="36279" x="2365375" y="2282825"/>
          <p14:tracePt t="36286" x="2173288" y="2282825"/>
          <p14:tracePt t="36294" x="1973263" y="2282825"/>
          <p14:tracePt t="36302" x="1808163" y="2282825"/>
          <p14:tracePt t="36311" x="1644650" y="2282825"/>
          <p14:tracePt t="36318" x="1533525" y="2282825"/>
          <p14:tracePt t="36329" x="1443038" y="2282825"/>
          <p14:tracePt t="36334" x="1370013" y="2282825"/>
          <p14:tracePt t="36345" x="1343025" y="2282825"/>
          <p14:tracePt t="36350" x="1333500" y="2282825"/>
          <p14:tracePt t="36359" x="1314450" y="2282825"/>
          <p14:tracePt t="36407" x="1306513" y="2282825"/>
          <p14:tracePt t="36414" x="1277938" y="2282825"/>
          <p14:tracePt t="36422" x="1250950" y="2282825"/>
          <p14:tracePt t="36430" x="1177925" y="2282825"/>
          <p14:tracePt t="36438" x="1104900" y="2282825"/>
          <p14:tracePt t="36446" x="1031875" y="2282825"/>
          <p14:tracePt t="36454" x="977900" y="2282825"/>
          <p14:tracePt t="36462" x="904875" y="2282825"/>
          <p14:tracePt t="36471" x="895350" y="2282825"/>
          <p14:tracePt t="36579" x="876300" y="2282825"/>
          <p14:tracePt t="36679" x="868363" y="2282825"/>
          <p14:tracePt t="36863" x="849313" y="2282825"/>
          <p14:tracePt t="36880" x="831850" y="2282825"/>
          <p14:tracePt t="36888" x="822325" y="2282825"/>
          <p14:tracePt t="36896" x="793750" y="2265363"/>
          <p14:tracePt t="36911" x="776288" y="2265363"/>
          <p14:tracePt t="37415" x="766763" y="2265363"/>
          <p14:tracePt t="37423" x="766763" y="2255838"/>
          <p14:tracePt t="37455" x="766763" y="2246313"/>
          <p14:tracePt t="37863" x="776288" y="2236788"/>
          <p14:tracePt t="37871" x="803275" y="2236788"/>
          <p14:tracePt t="37879" x="822325" y="2236788"/>
          <p14:tracePt t="37887" x="831850" y="2236788"/>
          <p14:tracePt t="37896" x="849313" y="2236788"/>
          <p14:tracePt t="37903" x="922338" y="2236788"/>
          <p14:tracePt t="37912" x="1031875" y="2236788"/>
          <p14:tracePt t="37919" x="1343025" y="2246313"/>
          <p14:tracePt t="37927" x="1579563" y="2265363"/>
          <p14:tracePt t="37935" x="1754188" y="2265363"/>
          <p14:tracePt t="37948" x="2046288" y="2301875"/>
          <p14:tracePt t="37951" x="2282825" y="2319338"/>
          <p14:tracePt t="37960" x="2411413" y="2319338"/>
          <p14:tracePt t="37968" x="2465388" y="2319338"/>
          <p14:tracePt t="37978" x="2501900" y="2319338"/>
          <p14:tracePt t="37983" x="2520950" y="2319338"/>
          <p14:tracePt t="38055" x="2530475" y="2319338"/>
          <p14:tracePt t="38119" x="2530475" y="2328863"/>
          <p14:tracePt t="38135" x="2530475" y="2338388"/>
          <p14:tracePt t="38225" x="2593975" y="2338388"/>
          <p14:tracePt t="38231" x="2630488" y="2338388"/>
          <p14:tracePt t="38239" x="2713038" y="2338388"/>
          <p14:tracePt t="38246" x="2803525" y="2338388"/>
          <p14:tracePt t="38255" x="3278188" y="2338388"/>
          <p14:tracePt t="38262" x="3470275" y="2338388"/>
          <p14:tracePt t="38271" x="3698875" y="2338388"/>
          <p14:tracePt t="38279" x="3871913" y="2338388"/>
          <p14:tracePt t="38287" x="4054475" y="2338388"/>
          <p14:tracePt t="38296" x="4237038" y="2338388"/>
          <p14:tracePt t="38303" x="4419600" y="2338388"/>
          <p14:tracePt t="38312" x="4548188" y="2338388"/>
          <p14:tracePt t="38319" x="4621213" y="2338388"/>
          <p14:tracePt t="38330" x="4667250" y="2338388"/>
          <p14:tracePt t="38335" x="4675188" y="2338388"/>
          <p14:tracePt t="38345" x="4684713" y="2338388"/>
          <p14:tracePt t="38351" x="4694238" y="2338388"/>
          <p14:tracePt t="38376" x="4703763" y="2338388"/>
          <p14:tracePt t="38395" x="4711700" y="2338388"/>
          <p14:tracePt t="38409" x="4721225" y="2338388"/>
          <p14:tracePt t="38424" x="4740275" y="2328863"/>
          <p14:tracePt t="38431" x="4757738" y="2328863"/>
          <p14:tracePt t="38439" x="4821238" y="2328863"/>
          <p14:tracePt t="38446" x="4895850" y="2328863"/>
          <p14:tracePt t="38455" x="4949825" y="2328863"/>
          <p14:tracePt t="38463" x="4995863" y="2328863"/>
          <p14:tracePt t="38471" x="5013325" y="2328863"/>
          <p14:tracePt t="38495" x="5022850" y="2328863"/>
          <p14:tracePt t="38503" x="5041900" y="2328863"/>
          <p14:tracePt t="38519" x="5049838" y="2319338"/>
          <p14:tracePt t="38631" x="5068888" y="2319338"/>
          <p14:tracePt t="38639" x="5114925" y="2319338"/>
          <p14:tracePt t="38647" x="5151438" y="2319338"/>
          <p14:tracePt t="38655" x="5178425" y="2319338"/>
          <p14:tracePt t="38663" x="5187950" y="2319338"/>
          <p14:tracePt t="38671" x="5205413" y="2319338"/>
          <p14:tracePt t="38752" x="5214938" y="2319338"/>
          <p14:tracePt t="38783" x="5232400" y="2309813"/>
          <p14:tracePt t="38808" x="5241925" y="2309813"/>
          <p14:tracePt t="38839" x="5241925" y="2301875"/>
          <p14:tracePt t="38871" x="5268913" y="2292350"/>
          <p14:tracePt t="38878" x="5287963" y="2292350"/>
          <p14:tracePt t="38887" x="5314950" y="2292350"/>
          <p14:tracePt t="38896" x="5334000" y="2292350"/>
          <p14:tracePt t="38903" x="5378450" y="2292350"/>
          <p14:tracePt t="38912" x="5443538" y="2292350"/>
          <p14:tracePt t="38919" x="5507038" y="2292350"/>
          <p14:tracePt t="38928" x="5597525" y="2292350"/>
          <p14:tracePt t="38935" x="5626100" y="2292350"/>
          <p14:tracePt t="38947" x="5699125" y="2292350"/>
          <p14:tracePt t="38951" x="5726113" y="2292350"/>
          <p14:tracePt t="38962" x="5789613" y="2292350"/>
          <p14:tracePt t="38967" x="5826125" y="2292350"/>
          <p14:tracePt t="38979" x="5835650" y="2292350"/>
          <p14:tracePt t="38983" x="5872163" y="2292350"/>
          <p14:tracePt t="39023" x="5881688" y="2292350"/>
          <p14:tracePt t="39151" x="5891213" y="2292350"/>
          <p14:tracePt t="39161" x="5899150" y="2292350"/>
          <p14:tracePt t="39183" x="5918200" y="2292350"/>
          <p14:tracePt t="39447" x="5927725" y="2292350"/>
          <p14:tracePt t="39462" x="5935663" y="2292350"/>
          <p14:tracePt t="39471" x="5954713" y="2292350"/>
          <p14:tracePt t="39479" x="5981700" y="2292350"/>
          <p14:tracePt t="39486" x="6000750" y="2292350"/>
          <p14:tracePt t="39503" x="6027738" y="2292350"/>
          <p14:tracePt t="39511" x="6073775" y="2292350"/>
          <p14:tracePt t="39519" x="6127750" y="2292350"/>
          <p14:tracePt t="39529" x="6183313" y="2292350"/>
          <p14:tracePt t="39535" x="6210300" y="2292350"/>
          <p14:tracePt t="39545" x="6227763" y="2292350"/>
          <p14:tracePt t="39551" x="6246813" y="2292350"/>
          <p14:tracePt t="39560" x="6264275" y="2292350"/>
          <p14:tracePt t="39577" x="6273800" y="2292350"/>
          <p14:tracePt t="39598" x="6292850" y="2292350"/>
          <p14:tracePt t="39614" x="6300788" y="2292350"/>
          <p14:tracePt t="39624" x="6310313" y="2292350"/>
          <p14:tracePt t="40295" x="6319838" y="2292350"/>
          <p14:tracePt t="40311" x="6329363" y="2282825"/>
          <p14:tracePt t="40751" x="6346825" y="2282825"/>
          <p14:tracePt t="40761" x="6410325" y="2282825"/>
          <p14:tracePt t="40767" x="6511925" y="2282825"/>
          <p14:tracePt t="40779" x="6584950" y="2282825"/>
          <p14:tracePt t="40786" x="6657975" y="2282825"/>
          <p14:tracePt t="40795" x="6821488" y="2292350"/>
          <p14:tracePt t="40799" x="6986588" y="2301875"/>
          <p14:tracePt t="40809" x="7150100" y="2328863"/>
          <p14:tracePt t="40815" x="7278688" y="2346325"/>
          <p14:tracePt t="40824" x="7351713" y="2346325"/>
          <p14:tracePt t="40830" x="7388225" y="2346325"/>
          <p14:tracePt t="40959" x="7388225" y="2328863"/>
          <p14:tracePt t="40999" x="7397750" y="2328863"/>
          <p14:tracePt t="41031" x="7415213" y="2319338"/>
          <p14:tracePt t="41087" x="7424738" y="2309813"/>
          <p14:tracePt t="41239" x="7434263" y="2301875"/>
          <p14:tracePt t="41351" x="7443788" y="2301875"/>
          <p14:tracePt t="41424" x="7470775" y="2301875"/>
          <p14:tracePt t="41431" x="7507288" y="2319338"/>
          <p14:tracePt t="41439" x="7524750" y="2319338"/>
          <p14:tracePt t="41447" x="7597775" y="2319338"/>
          <p14:tracePt t="41455" x="7643813" y="2328863"/>
          <p14:tracePt t="41463" x="7699375" y="2328863"/>
          <p14:tracePt t="41471" x="7772400" y="2328863"/>
          <p14:tracePt t="41480" x="7826375" y="2328863"/>
          <p14:tracePt t="41487" x="7872413" y="2355850"/>
          <p14:tracePt t="41496" x="7926388" y="2355850"/>
          <p14:tracePt t="41503" x="7972425" y="2355850"/>
          <p14:tracePt t="41513" x="7999413" y="2365375"/>
          <p14:tracePt t="41519" x="8027988" y="2365375"/>
          <p14:tracePt t="41528" x="8054975" y="2365375"/>
          <p14:tracePt t="41535" x="8091488" y="2365375"/>
          <p14:tracePt t="41546" x="8118475" y="2365375"/>
          <p14:tracePt t="41550" x="8183563" y="2365375"/>
          <p14:tracePt t="41560" x="8264525" y="2365375"/>
          <p14:tracePt t="41567" x="8337550" y="2365375"/>
          <p14:tracePt t="41579" x="8429625" y="2365375"/>
          <p14:tracePt t="41583" x="8520113" y="2365375"/>
          <p14:tracePt t="41596" x="8593138" y="2365375"/>
          <p14:tracePt t="41598" x="8666163" y="2365375"/>
          <p14:tracePt t="41610" x="8712200" y="2365375"/>
          <p14:tracePt t="41614" x="8731250" y="2365375"/>
          <p14:tracePt t="41735" x="8731250" y="2374900"/>
          <p14:tracePt t="41744" x="8731250" y="2382838"/>
          <p14:tracePt t="41776" x="8721725" y="2382838"/>
          <p14:tracePt t="41799" x="8702675" y="2382838"/>
          <p14:tracePt t="41808" x="8675688" y="2382838"/>
          <p14:tracePt t="41815" x="8648700" y="2382838"/>
          <p14:tracePt t="41823" x="8602663" y="2382838"/>
          <p14:tracePt t="41831" x="8585200" y="2382838"/>
          <p14:tracePt t="41846" x="8566150" y="2382838"/>
          <p14:tracePt t="42551" x="8556625" y="2382838"/>
          <p14:tracePt t="42630" x="8556625" y="2374900"/>
          <p14:tracePt t="42687" x="8575675" y="2365375"/>
          <p14:tracePt t="42727" x="8585200" y="2365375"/>
          <p14:tracePt t="42735" x="8602663" y="2365375"/>
          <p14:tracePt t="42751" x="8612188" y="2365375"/>
          <p14:tracePt t="42760" x="8629650" y="2365375"/>
          <p14:tracePt t="42766" x="8666163" y="2365375"/>
          <p14:tracePt t="42777" x="8685213" y="2365375"/>
          <p14:tracePt t="42783" x="8712200" y="2365375"/>
          <p14:tracePt t="42795" x="8739188" y="2365375"/>
          <p14:tracePt t="42808" x="8758238" y="2365375"/>
          <p14:tracePt t="42814" x="8767763" y="2355850"/>
          <p14:tracePt t="42831" x="8785225" y="2338388"/>
          <p14:tracePt t="42839" x="8794750" y="2338388"/>
          <p14:tracePt t="42847" x="8821738" y="2338388"/>
          <p14:tracePt t="42855" x="8877300" y="2338388"/>
          <p14:tracePt t="42863" x="8921750" y="2338388"/>
          <p14:tracePt t="42871" x="8996363" y="2338388"/>
          <p14:tracePt t="42879" x="9069388" y="2338388"/>
          <p14:tracePt t="42888" x="9123363" y="2338388"/>
          <p14:tracePt t="42895" x="9196388" y="2338388"/>
          <p14:tracePt t="42903" x="9232900" y="2338388"/>
          <p14:tracePt t="42912" x="9288463" y="2338388"/>
          <p14:tracePt t="42919" x="9351963" y="2338388"/>
          <p14:tracePt t="42928" x="9378950" y="2338388"/>
          <p14:tracePt t="42935" x="9398000" y="2338388"/>
          <p14:tracePt t="42944" x="9415463" y="2338388"/>
          <p14:tracePt t="42966" x="9424988" y="2328863"/>
          <p14:tracePt t="43079" x="9434513" y="2328863"/>
          <p14:tracePt t="43096" x="9442450" y="2319338"/>
          <p14:tracePt t="43178" x="9451975" y="2309813"/>
          <p14:tracePt t="43184" x="9461500" y="2309813"/>
          <p14:tracePt t="43208" x="9478963" y="2309813"/>
          <p14:tracePt t="43247" x="9478963" y="2301875"/>
          <p14:tracePt t="43263" x="9488488" y="2292350"/>
          <p14:tracePt t="43663" x="9498013" y="2292350"/>
          <p14:tracePt t="43687" x="9507538" y="2292350"/>
          <p14:tracePt t="43703" x="9525000" y="2292350"/>
          <p14:tracePt t="43712" x="9534525" y="2292350"/>
          <p14:tracePt t="43727" x="9544050" y="2292350"/>
          <p14:tracePt t="43735" x="9588500" y="2292350"/>
          <p14:tracePt t="43745" x="9625013" y="2292350"/>
          <p14:tracePt t="43750" x="9661525" y="2282825"/>
          <p14:tracePt t="43761" x="9690100" y="2273300"/>
          <p14:tracePt t="43766" x="9707563" y="2265363"/>
          <p14:tracePt t="43777" x="9780588" y="2265363"/>
          <p14:tracePt t="43782" x="9853613" y="2265363"/>
          <p14:tracePt t="43794" x="9945688" y="2265363"/>
          <p14:tracePt t="43798" x="10036175" y="2265363"/>
          <p14:tracePt t="43806" x="10128250" y="2265363"/>
          <p14:tracePt t="43814" x="10218738" y="2265363"/>
          <p14:tracePt t="43822" x="10264775" y="2265363"/>
          <p14:tracePt t="43830" x="10274300" y="2265363"/>
          <p14:tracePt t="43870" x="10283825" y="2265363"/>
          <p14:tracePt t="43935" x="10291763" y="2265363"/>
          <p14:tracePt t="43944" x="10301288" y="2255838"/>
          <p14:tracePt t="44015" x="10310813" y="2255838"/>
          <p14:tracePt t="44023" x="10320338" y="2255838"/>
          <p14:tracePt t="44031" x="10364788" y="2255838"/>
          <p14:tracePt t="44039" x="10401300" y="2255838"/>
          <p14:tracePt t="44046" x="10437813" y="2255838"/>
          <p14:tracePt t="44055" x="10456863" y="2255838"/>
          <p14:tracePt t="44231" x="10493375" y="2255838"/>
          <p14:tracePt t="44239" x="10529888" y="2255838"/>
          <p14:tracePt t="44246" x="10547350" y="2255838"/>
          <p14:tracePt t="44255" x="10556875" y="2255838"/>
          <p14:tracePt t="44264" x="10566400" y="2255838"/>
          <p14:tracePt t="44271" x="10593388" y="2255838"/>
          <p14:tracePt t="44280" x="10612438" y="2255838"/>
          <p14:tracePt t="44287" x="10629900" y="2255838"/>
          <p14:tracePt t="49247" x="10629900" y="2273300"/>
          <p14:tracePt t="49254" x="10629900" y="2282825"/>
          <p14:tracePt t="49280" x="10612438" y="2282825"/>
          <p14:tracePt t="49287" x="10593388" y="2292350"/>
          <p14:tracePt t="49303" x="10575925" y="2309813"/>
          <p14:tracePt t="49328" x="10547350" y="2319338"/>
          <p14:tracePt t="49335" x="10474325" y="2319338"/>
          <p14:tracePt t="49344" x="10383838" y="2346325"/>
          <p14:tracePt t="49350" x="10218738" y="2355850"/>
          <p14:tracePt t="49359" x="9753600" y="2355850"/>
          <p14:tracePt t="49365" x="9123363" y="2355850"/>
          <p14:tracePt t="49375" x="8675688" y="2355850"/>
          <p14:tracePt t="49382" x="8191500" y="2355850"/>
          <p14:tracePt t="49392" x="7707313" y="2355850"/>
          <p14:tracePt t="49398" x="7334250" y="2355850"/>
          <p14:tracePt t="49406" x="7105650" y="2355850"/>
          <p14:tracePt t="49414" x="6904038" y="2355850"/>
          <p14:tracePt t="49422" x="6740525" y="2355850"/>
          <p14:tracePt t="49430" x="6648450" y="2355850"/>
          <p14:tracePt t="49438" x="6521450" y="2355850"/>
          <p14:tracePt t="49446" x="6300788" y="2355850"/>
          <p14:tracePt t="49454" x="6000750" y="2355850"/>
          <p14:tracePt t="49462" x="5662613" y="2355850"/>
          <p14:tracePt t="49470" x="5297488" y="2355850"/>
          <p14:tracePt t="49478" x="4849813" y="2355850"/>
          <p14:tracePt t="49486" x="4402138" y="2355850"/>
          <p14:tracePt t="49494" x="3954463" y="2355850"/>
          <p14:tracePt t="49502" x="3543300" y="2355850"/>
          <p14:tracePt t="49510" x="3168650" y="2355850"/>
          <p14:tracePt t="49518" x="2903538" y="2355850"/>
          <p14:tracePt t="49527" x="2720975" y="2355850"/>
          <p14:tracePt t="49534" x="2474913" y="2355850"/>
          <p14:tracePt t="49543" x="2292350" y="2355850"/>
          <p14:tracePt t="49550" x="2127250" y="2392363"/>
          <p14:tracePt t="49559" x="1981200" y="2401888"/>
          <p14:tracePt t="49566" x="1835150" y="2438400"/>
          <p14:tracePt t="49578" x="1725613" y="2447925"/>
          <p14:tracePt t="49582" x="1606550" y="2474913"/>
          <p14:tracePt t="49595" x="1479550" y="2492375"/>
          <p14:tracePt t="49598" x="1379538" y="2528888"/>
          <p14:tracePt t="49606" x="1233488" y="2574925"/>
          <p14:tracePt t="49614" x="1087438" y="2611438"/>
          <p14:tracePt t="49622" x="949325" y="2620963"/>
          <p14:tracePt t="49630" x="822325" y="2620963"/>
          <p14:tracePt t="49638" x="693738" y="2667000"/>
          <p14:tracePt t="49646" x="620713" y="2667000"/>
          <p14:tracePt t="49654" x="538163" y="2693988"/>
          <p14:tracePt t="49662" x="530225" y="2693988"/>
          <p14:tracePt t="49670" x="511175" y="2693988"/>
          <p14:tracePt t="49810" x="520700" y="2693988"/>
          <p14:tracePt t="49839" x="538163" y="2693988"/>
          <p14:tracePt t="49856" x="547688" y="2693988"/>
          <p14:tracePt t="49863" x="566738" y="2674938"/>
          <p14:tracePt t="49872" x="574675" y="2674938"/>
          <p14:tracePt t="49880" x="584200" y="2667000"/>
          <p14:tracePt t="49887" x="603250" y="2657475"/>
          <p14:tracePt t="49896" x="611188" y="2647950"/>
          <p14:tracePt t="49902" x="630238" y="2638425"/>
          <p14:tracePt t="49911" x="639763" y="2638425"/>
          <p14:tracePt t="49918" x="647700" y="2630488"/>
          <p14:tracePt t="49928" x="657225" y="2601913"/>
          <p14:tracePt t="49961" x="666750" y="2593975"/>
          <p14:tracePt t="49990" x="684213" y="2574925"/>
          <p14:tracePt t="50030" x="693738" y="2574925"/>
          <p14:tracePt t="50046" x="703263" y="2565400"/>
          <p14:tracePt t="50176" x="703263" y="2557463"/>
          <p14:tracePt t="50194" x="712788" y="2547938"/>
          <p14:tracePt t="50199" x="720725" y="2538413"/>
          <p14:tracePt t="50215" x="730250" y="2538413"/>
          <p14:tracePt t="50222" x="749300" y="2520950"/>
          <p14:tracePt t="50255" x="757238" y="2511425"/>
          <p14:tracePt t="51255" x="766763" y="2501900"/>
          <p14:tracePt t="51263" x="785813" y="2501900"/>
          <p14:tracePt t="51279" x="793750" y="2492375"/>
          <p14:tracePt t="51296" x="812800" y="2492375"/>
          <p14:tracePt t="51303" x="839788" y="2474913"/>
          <p14:tracePt t="51312" x="912813" y="2474913"/>
          <p14:tracePt t="51319" x="1004888" y="2474913"/>
          <p14:tracePt t="51329" x="1095375" y="2474913"/>
          <p14:tracePt t="51335" x="1533525" y="2474913"/>
          <p14:tracePt t="51346" x="1662113" y="2474913"/>
          <p14:tracePt t="51351" x="1790700" y="2474913"/>
          <p14:tracePt t="51362" x="1871663" y="2474913"/>
          <p14:tracePt t="51366" x="1944688" y="2501900"/>
          <p14:tracePt t="51377" x="1981200" y="2501900"/>
          <p14:tracePt t="51382" x="2017713" y="2501900"/>
          <p14:tracePt t="51392" x="2036763" y="2501900"/>
          <p14:tracePt t="51407" x="2054225" y="2501900"/>
          <p14:tracePt t="51479" x="2046288" y="2511425"/>
          <p14:tracePt t="51526" x="2046288" y="2520950"/>
          <p14:tracePt t="51544" x="2063750" y="2547938"/>
          <p14:tracePt t="51550" x="2082800" y="2557463"/>
          <p14:tracePt t="51563" x="2090738" y="2565400"/>
          <p14:tracePt t="51663" x="2090738" y="2574925"/>
          <p14:tracePt t="51687" x="2082800" y="2574925"/>
          <p14:tracePt t="51719" x="2073275" y="2584450"/>
          <p14:tracePt t="51751" x="2063750" y="2584450"/>
          <p14:tracePt t="51967" x="2082800" y="2584450"/>
          <p14:tracePt t="51983" x="2090738" y="2584450"/>
          <p14:tracePt t="51993" x="2109788" y="2584450"/>
          <p14:tracePt t="51999" x="2136775" y="2584450"/>
          <p14:tracePt t="52009" x="2182813" y="2584450"/>
          <p14:tracePt t="52015" x="2219325" y="2584450"/>
          <p14:tracePt t="52022" x="2273300" y="2584450"/>
          <p14:tracePt t="52030" x="2328863" y="2584450"/>
          <p14:tracePt t="52038" x="2374900" y="2584450"/>
          <p14:tracePt t="52046" x="2428875" y="2557463"/>
          <p14:tracePt t="52054" x="2484438" y="2557463"/>
          <p14:tracePt t="52062" x="2574925" y="2557463"/>
          <p14:tracePt t="52070" x="2657475" y="2557463"/>
          <p14:tracePt t="52079" x="2749550" y="2557463"/>
          <p14:tracePt t="52086" x="2803525" y="2557463"/>
          <p14:tracePt t="52095" x="2830513" y="2557463"/>
          <p14:tracePt t="52102" x="2849563" y="2547938"/>
          <p14:tracePt t="52111" x="2859088" y="2547938"/>
          <p14:tracePt t="52118" x="2867025" y="2547938"/>
          <p14:tracePt t="52127" x="2876550" y="2547938"/>
          <p14:tracePt t="52134" x="2895600" y="2528888"/>
          <p14:tracePt t="53015" x="2913063" y="2528888"/>
          <p14:tracePt t="53023" x="2932113" y="2528888"/>
          <p14:tracePt t="53031" x="2940050" y="2528888"/>
          <p14:tracePt t="53039" x="2959100" y="2528888"/>
          <p14:tracePt t="53047" x="2968625" y="2528888"/>
          <p14:tracePt t="53055" x="2995613" y="2528888"/>
          <p14:tracePt t="53063" x="3005138" y="2528888"/>
          <p14:tracePt t="53070" x="3013075" y="2528888"/>
          <p14:tracePt t="53080" x="3032125" y="2528888"/>
          <p14:tracePt t="53086" x="3041650" y="2528888"/>
          <p14:tracePt t="53096" x="3059113" y="2528888"/>
          <p14:tracePt t="53112" x="3068638" y="2528888"/>
          <p14:tracePt t="53119" x="3078163" y="2528888"/>
          <p14:tracePt t="53128" x="3086100" y="2528888"/>
          <p14:tracePt t="53135" x="3105150" y="2528888"/>
          <p14:tracePt t="53145" x="3132138" y="2528888"/>
          <p14:tracePt t="53151" x="3178175" y="2528888"/>
          <p14:tracePt t="53162" x="3232150" y="2528888"/>
          <p14:tracePt t="53167" x="3270250" y="2528888"/>
          <p14:tracePt t="53178" x="3360738" y="2528888"/>
          <p14:tracePt t="53183" x="3416300" y="2538413"/>
          <p14:tracePt t="53193" x="3479800" y="2557463"/>
          <p14:tracePt t="53199" x="3533775" y="2557463"/>
          <p14:tracePt t="53209" x="3570288" y="2565400"/>
          <p14:tracePt t="53215" x="3616325" y="2565400"/>
          <p14:tracePt t="53223" x="3643313" y="2565400"/>
          <p14:tracePt t="53230" x="3662363" y="2565400"/>
          <p14:tracePt t="53246" x="3679825" y="2584450"/>
          <p14:tracePt t="53343" x="3689350" y="2584450"/>
          <p14:tracePt t="53351" x="3698875" y="2584450"/>
          <p14:tracePt t="53439" x="3708400" y="2574925"/>
          <p14:tracePt t="53446" x="3716338" y="2565400"/>
          <p14:tracePt t="53454" x="3744913" y="2565400"/>
          <p14:tracePt t="53462" x="3781425" y="2557463"/>
          <p14:tracePt t="53470" x="3835400" y="2557463"/>
          <p14:tracePt t="53478" x="3908425" y="2557463"/>
          <p14:tracePt t="53486" x="3963988" y="2557463"/>
          <p14:tracePt t="53494" x="3981450" y="2557463"/>
          <p14:tracePt t="53502" x="4000500" y="2557463"/>
          <p14:tracePt t="53567" x="4008438" y="2557463"/>
          <p14:tracePt t="53583" x="4017963" y="2547938"/>
          <p14:tracePt t="53839" x="4017963" y="2538413"/>
          <p14:tracePt t="53846" x="4037013" y="2538413"/>
          <p14:tracePt t="53855" x="4090988" y="2538413"/>
          <p14:tracePt t="53863" x="4119563" y="2538413"/>
          <p14:tracePt t="53871" x="4192588" y="2538413"/>
          <p14:tracePt t="53879" x="4265613" y="2538413"/>
          <p14:tracePt t="53887" x="4338638" y="2538413"/>
          <p14:tracePt t="53895" x="4411663" y="2538413"/>
          <p14:tracePt t="53903" x="4511675" y="2538413"/>
          <p14:tracePt t="53913" x="4602163" y="2538413"/>
          <p14:tracePt t="53919" x="4694238" y="2538413"/>
          <p14:tracePt t="53928" x="5022850" y="2538413"/>
          <p14:tracePt t="53935" x="5114925" y="2538413"/>
          <p14:tracePt t="53945" x="5187950" y="2538413"/>
          <p14:tracePt t="53962" x="5232400" y="2538413"/>
          <p14:tracePt t="53977" x="5241925" y="2538413"/>
          <p14:tracePt t="54055" x="5251450" y="2538413"/>
          <p14:tracePt t="54103" x="5260975" y="2538413"/>
          <p14:tracePt t="54783" x="5251450" y="2538413"/>
          <p14:tracePt t="54793" x="5241925" y="2538413"/>
          <p14:tracePt t="54799" x="5241925" y="2630488"/>
          <p14:tracePt t="54810" x="5241925" y="2740025"/>
          <p14:tracePt t="54815" x="5241925" y="2867025"/>
          <p14:tracePt t="54825" x="5241925" y="2995613"/>
          <p14:tracePt t="54830" x="5241925" y="3086100"/>
          <p14:tracePt t="54838" x="5232400" y="3168650"/>
          <p14:tracePt t="54846" x="5205413" y="3278188"/>
          <p14:tracePt t="54854" x="5205413" y="3351213"/>
          <p14:tracePt t="54862" x="5187950" y="3433763"/>
          <p14:tracePt t="54870" x="5187950" y="3506788"/>
          <p14:tracePt t="54878" x="5187950" y="3533775"/>
          <p14:tracePt t="54886" x="5187950" y="3543300"/>
          <p14:tracePt t="54894" x="5187950" y="3570288"/>
          <p14:tracePt t="54902" x="5187950" y="3589338"/>
          <p14:tracePt t="54910" x="5178425" y="3606800"/>
          <p14:tracePt t="54927" x="5168900" y="3616325"/>
          <p14:tracePt t="54934" x="5168900" y="3625850"/>
          <p14:tracePt t="55016" x="5159375" y="3625850"/>
          <p14:tracePt t="55023" x="5151438" y="3625850"/>
          <p14:tracePt t="55161" x="5159375" y="3625850"/>
          <p14:tracePt t="55166" x="5159375" y="3616325"/>
          <p14:tracePt t="55177" x="5187950" y="3589338"/>
          <p14:tracePt t="55182" x="5214938" y="3570288"/>
          <p14:tracePt t="55194" x="5268913" y="3506788"/>
          <p14:tracePt t="55199" x="5305425" y="3443288"/>
          <p14:tracePt t="55208" x="5360988" y="3397250"/>
          <p14:tracePt t="55215" x="5407025" y="3341688"/>
          <p14:tracePt t="55223" x="5434013" y="3314700"/>
          <p14:tracePt t="55233" x="5461000" y="3278188"/>
          <p14:tracePt t="55239" x="5480050" y="3260725"/>
          <p14:tracePt t="55303" x="5480050" y="3251200"/>
          <p14:tracePt t="55311" x="5461000" y="3260725"/>
          <p14:tracePt t="55318" x="5443538" y="3278188"/>
          <p14:tracePt t="55328" x="5443538" y="3333750"/>
          <p14:tracePt t="55335" x="5443538" y="3414713"/>
          <p14:tracePt t="55345" x="5414963" y="3470275"/>
          <p14:tracePt t="55351" x="5407025" y="3516313"/>
          <p14:tracePt t="55362" x="5407025" y="3552825"/>
          <p14:tracePt t="55367" x="5387975" y="3616325"/>
          <p14:tracePt t="55378" x="5378450" y="3652838"/>
          <p14:tracePt t="55383" x="5378450" y="3689350"/>
          <p14:tracePt t="55395" x="5370513" y="3716338"/>
          <p14:tracePt t="55398" x="5360988" y="3725863"/>
          <p14:tracePt t="55479" x="5360988" y="3706813"/>
          <p14:tracePt t="55487" x="5360988" y="3679825"/>
          <p14:tracePt t="55495" x="5360988" y="3633788"/>
          <p14:tracePt t="55503" x="5360988" y="3579813"/>
          <p14:tracePt t="55512" x="5360988" y="3487738"/>
          <p14:tracePt t="55519" x="5360988" y="3397250"/>
          <p14:tracePt t="55528" x="5360988" y="3195638"/>
          <p14:tracePt t="55535" x="5407025" y="3114675"/>
          <p14:tracePt t="55544" x="5434013" y="3041650"/>
          <p14:tracePt t="55551" x="5434013" y="2959100"/>
          <p14:tracePt t="55561" x="5443538" y="2930525"/>
          <p14:tracePt t="55567" x="5443538" y="2903538"/>
          <p14:tracePt t="55581" x="5443538" y="2886075"/>
          <p14:tracePt t="55610" x="5443538" y="2876550"/>
          <p14:tracePt t="55663" x="5424488" y="2876550"/>
          <p14:tracePt t="55727" x="5414963" y="2876550"/>
          <p14:tracePt t="55735" x="5397500" y="2876550"/>
          <p14:tracePt t="55748" x="5360988" y="2857500"/>
          <p14:tracePt t="55751" x="5287963" y="2784475"/>
          <p14:tracePt t="55762" x="5260975" y="2757488"/>
          <p14:tracePt t="55766" x="5214938" y="2720975"/>
          <p14:tracePt t="55778" x="5205413" y="2703513"/>
          <p14:tracePt t="55783" x="5187950" y="2693988"/>
          <p14:tracePt t="55796" x="5178425" y="2693988"/>
          <p14:tracePt t="55799" x="5168900" y="2684463"/>
          <p14:tracePt t="56742" x="5168900" y="2674938"/>
          <p14:tracePt t="56751" x="5168900" y="2657475"/>
          <p14:tracePt t="56766" x="5168900" y="2647950"/>
          <p14:tracePt t="56863" x="5168900" y="2638425"/>
          <p14:tracePt t="56871" x="5168900" y="2630488"/>
          <p14:tracePt t="59495" x="5168900" y="2611438"/>
          <p14:tracePt t="59511" x="5178425" y="2601913"/>
          <p14:tracePt t="59543" x="5205413" y="2593975"/>
          <p14:tracePt t="59551" x="5214938" y="2584450"/>
          <p14:tracePt t="59561" x="5224463" y="2574925"/>
          <p14:tracePt t="59567" x="5232400" y="2574925"/>
          <p14:tracePt t="59579" x="5241925" y="2565400"/>
          <p14:tracePt t="59594" x="5251450" y="2557463"/>
          <p14:tracePt t="59622" x="5305425" y="2557463"/>
          <p14:tracePt t="59629" x="5397500" y="2574925"/>
          <p14:tracePt t="59638" x="5497513" y="2601913"/>
          <p14:tracePt t="59646" x="5607050" y="2630488"/>
          <p14:tracePt t="59654" x="5716588" y="2647950"/>
          <p14:tracePt t="59662" x="5818188" y="2674938"/>
          <p14:tracePt t="59670" x="5908675" y="2674938"/>
          <p14:tracePt t="59678" x="6000750" y="2684463"/>
          <p14:tracePt t="59686" x="6118225" y="2711450"/>
          <p14:tracePt t="59694" x="6146800" y="2711450"/>
          <p14:tracePt t="59702" x="6154738" y="2711450"/>
          <p14:tracePt t="59879" x="6164263" y="2711450"/>
          <p14:tracePt t="59895" x="6173788" y="2703513"/>
          <p14:tracePt t="59902" x="6173788" y="2693988"/>
          <p14:tracePt t="59911" x="6191250" y="2674938"/>
          <p14:tracePt t="59919" x="6219825" y="2657475"/>
          <p14:tracePt t="59928" x="6219825" y="2647950"/>
          <p14:tracePt t="59935" x="6246813" y="2620963"/>
          <p14:tracePt t="59964" x="6256338" y="2611438"/>
          <p14:tracePt t="60032" x="6256338" y="2601913"/>
          <p14:tracePt t="60071" x="6264275" y="2593975"/>
          <p14:tracePt t="60439" x="6283325" y="2584450"/>
          <p14:tracePt t="60446" x="6356350" y="2584450"/>
          <p14:tracePt t="60455" x="6410325" y="2584450"/>
          <p14:tracePt t="60463" x="6465888" y="2584450"/>
          <p14:tracePt t="60471" x="6538913" y="2584450"/>
          <p14:tracePt t="60479" x="6630988" y="2584450"/>
          <p14:tracePt t="60487" x="6721475" y="2584450"/>
          <p14:tracePt t="60495" x="6777038" y="2584450"/>
          <p14:tracePt t="60503" x="6813550" y="2584450"/>
          <p14:tracePt t="60512" x="6831013" y="2584450"/>
          <p14:tracePt t="60583" x="6867525" y="2584450"/>
          <p14:tracePt t="60593" x="6923088" y="2584450"/>
          <p14:tracePt t="60599" x="7004050" y="2584450"/>
          <p14:tracePt t="60608" x="7059613" y="2593975"/>
          <p14:tracePt t="60615" x="7113588" y="2593975"/>
          <p14:tracePt t="60623" x="7178675" y="2601913"/>
          <p14:tracePt t="60630" x="7205663" y="2601913"/>
          <p14:tracePt t="60639" x="7232650" y="2601913"/>
          <p14:tracePt t="60647" x="7251700" y="2601913"/>
          <p14:tracePt t="60727" x="7259638" y="2601913"/>
          <p14:tracePt t="60743" x="7305675" y="2601913"/>
          <p14:tracePt t="60751" x="7351713" y="2601913"/>
          <p14:tracePt t="60761" x="7407275" y="2601913"/>
          <p14:tracePt t="60766" x="7461250" y="2601913"/>
          <p14:tracePt t="60777" x="7507288" y="2601913"/>
          <p14:tracePt t="60783" x="7534275" y="2601913"/>
          <p14:tracePt t="61071" x="7543800" y="2601913"/>
          <p14:tracePt t="61079" x="7570788" y="2601913"/>
          <p14:tracePt t="61096" x="7597775" y="2601913"/>
          <p14:tracePt t="61103" x="7653338" y="2601913"/>
          <p14:tracePt t="61112" x="7707313" y="2601913"/>
          <p14:tracePt t="61118" x="7753350" y="2601913"/>
          <p14:tracePt t="61128" x="7808913" y="2601913"/>
          <p14:tracePt t="61135" x="7862888" y="2601913"/>
          <p14:tracePt t="61144" x="7918450" y="2601913"/>
          <p14:tracePt t="61150" x="7935913" y="2601913"/>
          <p14:tracePt t="61167" x="7945438" y="2601913"/>
          <p14:tracePt t="61178" x="7962900" y="2601913"/>
          <p14:tracePt t="61183" x="7991475" y="2601913"/>
          <p14:tracePt t="61195" x="7999413" y="2601913"/>
          <p14:tracePt t="61199" x="8027988" y="2601913"/>
          <p14:tracePt t="61210" x="8054975" y="2601913"/>
          <p14:tracePt t="61214" x="8072438" y="2601913"/>
          <p14:tracePt t="61223" x="8081963" y="2601913"/>
          <p14:tracePt t="61230" x="8101013" y="2601913"/>
          <p14:tracePt t="61255" x="8128000" y="2601913"/>
          <p14:tracePt t="61263" x="8164513" y="2601913"/>
          <p14:tracePt t="61271" x="8220075" y="2630488"/>
          <p14:tracePt t="61279" x="8264525" y="2630488"/>
          <p14:tracePt t="61287" x="8293100" y="2638425"/>
          <p14:tracePt t="61296" x="8310563" y="2638425"/>
          <p14:tracePt t="61303" x="8320088" y="2638425"/>
          <p14:tracePt t="61343" x="8329613" y="2638425"/>
          <p14:tracePt t="61367" x="8347075" y="2638425"/>
          <p14:tracePt t="61376" x="8393113" y="2638425"/>
          <p14:tracePt t="61383" x="8410575" y="2638425"/>
          <p14:tracePt t="61395" x="8420100" y="2638425"/>
          <p14:tracePt t="61430" x="8429625" y="2630488"/>
          <p14:tracePt t="61447" x="8439150" y="2630488"/>
          <p14:tracePt t="61455" x="8475663" y="2611438"/>
          <p14:tracePt t="61463" x="8502650" y="2611438"/>
          <p14:tracePt t="61471" x="8529638" y="2611438"/>
          <p14:tracePt t="61479" x="8539163" y="2611438"/>
          <p14:tracePt t="61486" x="8556625" y="2611438"/>
          <p14:tracePt t="61608" x="8566150" y="2601913"/>
          <p14:tracePt t="61871" x="8548688" y="2601913"/>
          <p14:tracePt t="61879" x="8529638" y="2601913"/>
          <p14:tracePt t="61887" x="8512175" y="2611438"/>
          <p14:tracePt t="61895" x="8475663" y="2620963"/>
          <p14:tracePt t="61903" x="8393113" y="2647950"/>
          <p14:tracePt t="61912" x="8293100" y="2720975"/>
          <p14:tracePt t="61919" x="8201025" y="2730500"/>
          <p14:tracePt t="61929" x="8101013" y="2776538"/>
          <p14:tracePt t="61935" x="7726363" y="2830513"/>
          <p14:tracePt t="61947" x="7507288" y="2886075"/>
          <p14:tracePt t="61951" x="7342188" y="2913063"/>
          <p14:tracePt t="61961" x="7132638" y="2959100"/>
          <p14:tracePt t="61967" x="6894513" y="2976563"/>
          <p14:tracePt t="61978" x="6638925" y="3032125"/>
          <p14:tracePt t="61983" x="6356350" y="3086100"/>
          <p14:tracePt t="61994" x="6191250" y="3122613"/>
          <p14:tracePt t="61998" x="6000750" y="3168650"/>
          <p14:tracePt t="62007" x="5818188" y="3178175"/>
          <p14:tracePt t="62017" x="5653088" y="3214688"/>
          <p14:tracePt t="62023" x="5451475" y="3224213"/>
          <p14:tracePt t="62032" x="5205413" y="3224213"/>
          <p14:tracePt t="62039" x="5022850" y="3224213"/>
          <p14:tracePt t="62046" x="4840288" y="3224213"/>
          <p14:tracePt t="62055" x="4667250" y="3224213"/>
          <p14:tracePt t="62063" x="4502150" y="3224213"/>
          <p14:tracePt t="62070" x="4375150" y="3224213"/>
          <p14:tracePt t="62079" x="4246563" y="3224213"/>
          <p14:tracePt t="62086" x="4110038" y="3260725"/>
          <p14:tracePt t="62096" x="4000500" y="3268663"/>
          <p14:tracePt t="62103" x="3854450" y="3297238"/>
          <p14:tracePt t="62112" x="3725863" y="3314700"/>
          <p14:tracePt t="62119" x="3589338" y="3341688"/>
          <p14:tracePt t="62128" x="3443288" y="3360738"/>
          <p14:tracePt t="62135" x="3333750" y="3360738"/>
          <p14:tracePt t="62144" x="3241675" y="3387725"/>
          <p14:tracePt t="62151" x="3132138" y="3387725"/>
          <p14:tracePt t="62161" x="3049588" y="3397250"/>
          <p14:tracePt t="62167" x="2976563" y="3424238"/>
          <p14:tracePt t="62177" x="2932113" y="3424238"/>
          <p14:tracePt t="62183" x="2903538" y="3424238"/>
          <p14:tracePt t="62193" x="2876550" y="3424238"/>
          <p14:tracePt t="62199" x="2840038" y="3424238"/>
          <p14:tracePt t="62208" x="2803525" y="3433763"/>
          <p14:tracePt t="62215" x="2786063" y="3433763"/>
          <p14:tracePt t="62223" x="2713038" y="3460750"/>
          <p14:tracePt t="62230" x="2647950" y="3497263"/>
          <p14:tracePt t="62238" x="2603500" y="3506788"/>
          <p14:tracePt t="62248" x="2574925" y="3543300"/>
          <p14:tracePt t="62255" x="2530475" y="3560763"/>
          <p14:tracePt t="62265" x="2493963" y="3597275"/>
          <p14:tracePt t="62280" x="2465388" y="3625850"/>
          <p14:tracePt t="62287" x="2438400" y="3670300"/>
          <p14:tracePt t="62295" x="2411413" y="3706813"/>
          <p14:tracePt t="62303" x="2392363" y="3725863"/>
          <p14:tracePt t="62312" x="2365375" y="3752850"/>
          <p14:tracePt t="62319" x="2338388" y="3789363"/>
          <p14:tracePt t="62328" x="2319338" y="3808413"/>
          <p14:tracePt t="62335" x="2292350" y="3835400"/>
          <p14:tracePt t="62347" x="2282825" y="3852863"/>
          <p14:tracePt t="62350" x="2282825" y="3862388"/>
          <p14:tracePt t="62367" x="2273300" y="3871913"/>
          <p14:tracePt t="62394" x="2265363" y="3881438"/>
          <p14:tracePt t="62415" x="2265363" y="3898900"/>
          <p14:tracePt t="62423" x="2265363" y="3908425"/>
          <p14:tracePt t="62430" x="2246313" y="3927475"/>
          <p14:tracePt t="62463" x="2236788" y="3935413"/>
          <p14:tracePt t="62479" x="2219325" y="3954463"/>
          <p14:tracePt t="62496" x="2219325" y="3963988"/>
          <p14:tracePt t="62503" x="2219325" y="3981450"/>
          <p14:tracePt t="62513" x="2219325" y="3990975"/>
          <p14:tracePt t="62567" x="2219325" y="4000500"/>
          <p14:tracePt t="62594" x="2219325" y="4008438"/>
          <p14:tracePt t="62608" x="2209800" y="4017963"/>
          <p14:tracePt t="62639" x="2200275" y="4037013"/>
          <p14:tracePt t="62655" x="2200275" y="4044950"/>
          <p14:tracePt t="62687" x="2200275" y="4054475"/>
          <p14:tracePt t="62703" x="2192338" y="4064000"/>
          <p14:tracePt t="62992" x="2200275" y="4064000"/>
          <p14:tracePt t="62999" x="2209800" y="4064000"/>
          <p14:tracePt t="63007" x="2228850" y="4064000"/>
          <p14:tracePt t="63015" x="2236788" y="4064000"/>
          <p14:tracePt t="63039" x="2255838" y="4064000"/>
          <p14:tracePt t="63080" x="2282825" y="4064000"/>
          <p14:tracePt t="63087" x="2309813" y="4064000"/>
          <p14:tracePt t="63095" x="2338388" y="4064000"/>
          <p14:tracePt t="63104" x="2365375" y="4064000"/>
          <p14:tracePt t="63112" x="2374900" y="4064000"/>
          <p14:tracePt t="63119" x="2401888" y="4064000"/>
          <p14:tracePt t="63129" x="2419350" y="4064000"/>
          <p14:tracePt t="63134" x="2428875" y="4064000"/>
          <p14:tracePt t="63232" x="2457450" y="4064000"/>
          <p14:tracePt t="63239" x="2465388" y="4064000"/>
          <p14:tracePt t="63247" x="2474913" y="4064000"/>
          <p14:tracePt t="63262" x="2484438" y="4064000"/>
          <p14:tracePt t="63271" x="2501900" y="4064000"/>
          <p14:tracePt t="63287" x="2520950" y="4064000"/>
          <p14:tracePt t="63303" x="2530475" y="4064000"/>
          <p14:tracePt t="63311" x="2547938" y="4064000"/>
          <p14:tracePt t="63319" x="2557463" y="4064000"/>
          <p14:tracePt t="63330" x="2566988" y="4064000"/>
          <p14:tracePt t="63334" x="2584450" y="4064000"/>
          <p14:tracePt t="63345" x="2611438" y="4064000"/>
          <p14:tracePt t="63351" x="2657475" y="4064000"/>
          <p14:tracePt t="63362" x="2676525" y="4064000"/>
          <p14:tracePt t="63366" x="2703513" y="4064000"/>
          <p14:tracePt t="63377" x="2749550" y="4064000"/>
          <p14:tracePt t="63382" x="2786063" y="4064000"/>
          <p14:tracePt t="63394" x="2840038" y="4064000"/>
          <p14:tracePt t="63399" x="2913063" y="4064000"/>
          <p14:tracePt t="63407" x="3005138" y="4064000"/>
          <p14:tracePt t="63415" x="3078163" y="4064000"/>
          <p14:tracePt t="63423" x="3168650" y="4064000"/>
          <p14:tracePt t="63431" x="3270250" y="4064000"/>
          <p14:tracePt t="63439" x="3360738" y="4064000"/>
          <p14:tracePt t="63448" x="3452813" y="4064000"/>
          <p14:tracePt t="63455" x="3543300" y="4064000"/>
          <p14:tracePt t="63463" x="3570288" y="4064000"/>
          <p14:tracePt t="63471" x="3579813" y="4064000"/>
          <p14:tracePt t="63496" x="3598863" y="4064000"/>
          <p14:tracePt t="63561" x="3606800" y="4064000"/>
          <p14:tracePt t="63567" x="3625850" y="4064000"/>
          <p14:tracePt t="63579" x="3643313" y="4064000"/>
          <p14:tracePt t="63594" x="3662363" y="4064000"/>
          <p14:tracePt t="63599" x="3679825" y="4064000"/>
          <p14:tracePt t="63610" x="3698875" y="4064000"/>
          <p14:tracePt t="63614" x="3708400" y="4064000"/>
          <p14:tracePt t="63623" x="3735388" y="4064000"/>
          <p14:tracePt t="63630" x="3771900" y="4064000"/>
          <p14:tracePt t="63639" x="3817938" y="4064000"/>
          <p14:tracePt t="63647" x="3871913" y="4064000"/>
          <p14:tracePt t="63655" x="3944938" y="4073525"/>
          <p14:tracePt t="63663" x="4008438" y="4100513"/>
          <p14:tracePt t="63670" x="4073525" y="4110038"/>
          <p14:tracePt t="63680" x="4146550" y="4137025"/>
          <p14:tracePt t="63686" x="4192588" y="4137025"/>
          <p14:tracePt t="63696" x="4219575" y="4137025"/>
          <p14:tracePt t="63703" x="4273550" y="4137025"/>
          <p14:tracePt t="63712" x="4302125" y="4137025"/>
          <p14:tracePt t="63719" x="4329113" y="4137025"/>
          <p14:tracePt t="63728" x="4356100" y="4137025"/>
          <p14:tracePt t="63735" x="4365625" y="4137025"/>
          <p14:tracePt t="63744" x="4383088" y="4137025"/>
          <p14:tracePt t="63751" x="4392613" y="4137025"/>
          <p14:tracePt t="63764" x="4411663" y="4137025"/>
          <p14:tracePt t="63766" x="4429125" y="4137025"/>
          <p14:tracePt t="63779" x="4456113" y="4137025"/>
          <p14:tracePt t="63782" x="4465638" y="4137025"/>
          <p14:tracePt t="63798" x="4502150" y="4137025"/>
          <p14:tracePt t="63807" x="4538663" y="4127500"/>
          <p14:tracePt t="63815" x="4548188" y="4117975"/>
          <p14:tracePt t="63822" x="4557713" y="4117975"/>
          <p14:tracePt t="63832" x="4565650" y="4117975"/>
          <p14:tracePt t="63838" x="4575175" y="4117975"/>
          <p14:tracePt t="63847" x="4575175" y="4110038"/>
          <p14:tracePt t="63879" x="4594225" y="4110038"/>
          <p14:tracePt t="63886" x="4602163" y="4110038"/>
          <p14:tracePt t="63896" x="4621213" y="4110038"/>
          <p14:tracePt t="63902" x="4648200" y="4110038"/>
          <p14:tracePt t="63912" x="4675188" y="4110038"/>
          <p14:tracePt t="63919" x="4703763" y="4110038"/>
          <p14:tracePt t="63928" x="4748213" y="4100513"/>
          <p14:tracePt t="63935" x="4776788" y="4090988"/>
          <p14:tracePt t="63947" x="4813300" y="4090988"/>
          <p14:tracePt t="63951" x="4840288" y="4090988"/>
          <p14:tracePt t="63961" x="4867275" y="4090988"/>
          <p14:tracePt t="63978" x="4886325" y="4090988"/>
          <p14:tracePt t="63983" x="4903788" y="4081463"/>
          <p14:tracePt t="63995" x="4913313" y="4081463"/>
          <p14:tracePt t="64009" x="4922838" y="4081463"/>
          <p14:tracePt t="64023" x="4932363" y="4081463"/>
          <p14:tracePt t="64039" x="4940300" y="4081463"/>
          <p14:tracePt t="64046" x="4959350" y="4081463"/>
          <p14:tracePt t="64063" x="4968875" y="4081463"/>
          <p14:tracePt t="64071" x="4986338" y="4081463"/>
          <p14:tracePt t="64080" x="5005388" y="4064000"/>
          <p14:tracePt t="64096" x="5013325" y="4064000"/>
          <p14:tracePt t="64103" x="5022850" y="4054475"/>
          <p14:tracePt t="64111" x="5059363" y="4054475"/>
          <p14:tracePt t="64119" x="5095875" y="4054475"/>
          <p14:tracePt t="64128" x="5141913" y="4054475"/>
          <p14:tracePt t="64135" x="5195888" y="4054475"/>
          <p14:tracePt t="64144" x="5232400" y="4054475"/>
          <p14:tracePt t="64151" x="5287963" y="4054475"/>
          <p14:tracePt t="64161" x="5334000" y="4054475"/>
          <p14:tracePt t="64167" x="5387975" y="4054475"/>
          <p14:tracePt t="64178" x="5414963" y="4054475"/>
          <p14:tracePt t="64183" x="5451475" y="4054475"/>
          <p14:tracePt t="64194" x="5507038" y="4054475"/>
          <p14:tracePt t="64198" x="5534025" y="4054475"/>
          <p14:tracePt t="64208" x="5580063" y="4054475"/>
          <p14:tracePt t="64215" x="5607050" y="4054475"/>
          <p14:tracePt t="64223" x="5653088" y="4044950"/>
          <p14:tracePt t="64232" x="5680075" y="4037013"/>
          <p14:tracePt t="64239" x="5716588" y="4037013"/>
          <p14:tracePt t="64247" x="5762625" y="4017963"/>
          <p14:tracePt t="64255" x="5789613" y="4017963"/>
          <p14:tracePt t="64263" x="5818188" y="4017963"/>
          <p14:tracePt t="64271" x="5854700" y="4017963"/>
          <p14:tracePt t="64281" x="5881688" y="4017963"/>
          <p14:tracePt t="64296" x="5899150" y="4017963"/>
          <p14:tracePt t="64344" x="5918200" y="4008438"/>
          <p14:tracePt t="64393" x="5927725" y="4008438"/>
          <p14:tracePt t="64407" x="5935663" y="4008438"/>
          <p14:tracePt t="64414" x="5954713" y="4008438"/>
          <p14:tracePt t="64423" x="5991225" y="4008438"/>
          <p14:tracePt t="64431" x="6008688" y="4008438"/>
          <p14:tracePt t="64447" x="6027738" y="4008438"/>
          <p14:tracePt t="64455" x="6037263" y="4008438"/>
          <p14:tracePt t="64471" x="6054725" y="4008438"/>
          <p14:tracePt t="64503" x="6064250" y="4000500"/>
          <p14:tracePt t="65952" x="6073775" y="3990975"/>
          <p14:tracePt t="65961" x="6064250" y="3971925"/>
          <p14:tracePt t="65967" x="6018213" y="3971925"/>
          <p14:tracePt t="65977" x="5981700" y="3971925"/>
          <p14:tracePt t="65982" x="5945188" y="3971925"/>
          <p14:tracePt t="65995" x="5881688" y="3971925"/>
          <p14:tracePt t="65998" x="5808663" y="3971925"/>
          <p14:tracePt t="66007" x="5726113" y="3944938"/>
          <p14:tracePt t="66014" x="5699125" y="3944938"/>
          <p14:tracePt t="66022" x="5670550" y="3944938"/>
          <p14:tracePt t="66030" x="5653088" y="3944938"/>
          <p14:tracePt t="66038" x="5607050" y="3944938"/>
          <p14:tracePt t="66046" x="5580063" y="3944938"/>
          <p14:tracePt t="66054" x="5507038" y="3944938"/>
          <p14:tracePt t="66062" x="5434013" y="3944938"/>
          <p14:tracePt t="66070" x="5341938" y="3944938"/>
          <p14:tracePt t="66078" x="5251450" y="3944938"/>
          <p14:tracePt t="66086" x="5159375" y="3944938"/>
          <p14:tracePt t="66094" x="5114925" y="3935413"/>
          <p14:tracePt t="66102" x="5022850" y="3935413"/>
          <p14:tracePt t="66111" x="4976813" y="3898900"/>
          <p14:tracePt t="66118" x="4876800" y="3844925"/>
          <p14:tracePt t="66127" x="4492625" y="3679825"/>
          <p14:tracePt t="66134" x="4146550" y="3406775"/>
          <p14:tracePt t="66144" x="3771900" y="3122613"/>
          <p14:tracePt t="66150" x="3251200" y="2757488"/>
          <p14:tracePt t="66160" x="2720975" y="2328863"/>
          <p14:tracePt t="66166" x="2309813" y="2036763"/>
          <p14:tracePt t="66176" x="2000250" y="1825625"/>
          <p14:tracePt t="66182" x="1781175" y="1671638"/>
          <p14:tracePt t="66193" x="1516063" y="1489075"/>
          <p14:tracePt t="66198" x="1287463" y="1343025"/>
          <p14:tracePt t="66206" x="1131888" y="1233488"/>
          <p14:tracePt t="66214" x="977900" y="1087438"/>
          <p14:tracePt t="66222" x="812800" y="958850"/>
          <p14:tracePt t="66230" x="693738" y="903288"/>
          <p14:tracePt t="66238" x="611188" y="858838"/>
          <p14:tracePt t="66246" x="557213" y="839788"/>
          <p14:tracePt t="66254" x="511175" y="839788"/>
          <p14:tracePt t="66262" x="474663" y="822325"/>
          <p14:tracePt t="66270" x="428625" y="803275"/>
          <p14:tracePt t="66278" x="401638" y="785813"/>
          <p14:tracePt t="66286" x="401638" y="776288"/>
          <p14:tracePt t="66295" x="401638" y="757238"/>
          <p14:tracePt t="66311" x="401638" y="739775"/>
          <p14:tracePt t="66350" x="411163" y="749300"/>
          <p14:tracePt t="66376" x="428625" y="749300"/>
          <p14:tracePt t="66382" x="438150" y="830263"/>
          <p14:tracePt t="66394" x="438150" y="1160463"/>
          <p14:tracePt t="66398" x="474663" y="1370013"/>
          <p14:tracePt t="66406" x="484188" y="1525588"/>
          <p14:tracePt t="66414" x="530225" y="1616075"/>
          <p14:tracePt t="66422" x="566738" y="1662113"/>
          <p14:tracePt t="66431" x="603250" y="1716088"/>
          <p14:tracePt t="66438" x="620713" y="1735138"/>
          <p14:tracePt t="66446" x="693738" y="1781175"/>
          <p14:tracePt t="66454" x="776288" y="1835150"/>
          <p14:tracePt t="66462" x="876300" y="1890713"/>
          <p14:tracePt t="66470" x="958850" y="1935163"/>
          <p14:tracePt t="66478" x="1058863" y="2017713"/>
          <p14:tracePt t="66486" x="1160463" y="2082800"/>
          <p14:tracePt t="66495" x="1387475" y="2219325"/>
          <p14:tracePt t="66502" x="1460500" y="2309813"/>
          <p14:tracePt t="66511" x="1516063" y="2374900"/>
          <p14:tracePt t="66518" x="1552575" y="2419350"/>
          <p14:tracePt t="66527" x="1552575" y="2438400"/>
          <p14:tracePt t="66534" x="1552575" y="2474913"/>
          <p14:tracePt t="66543" x="1552575" y="2520950"/>
          <p14:tracePt t="66550" x="1552575" y="2538413"/>
          <p14:tracePt t="66560" x="1543050" y="2547938"/>
          <p14:tracePt t="66566" x="1543050" y="2565400"/>
          <p14:tracePt t="66578" x="1525588" y="2574925"/>
          <p14:tracePt t="66606" x="1506538" y="2574925"/>
          <p14:tracePt t="66736" x="1497013" y="2565400"/>
          <p14:tracePt t="66743" x="1497013" y="2557463"/>
          <p14:tracePt t="66750" x="1460500" y="2520950"/>
          <p14:tracePt t="66763" x="1416050" y="2492375"/>
          <p14:tracePt t="66766" x="1370013" y="2474913"/>
          <p14:tracePt t="66777" x="1270000" y="2411413"/>
          <p14:tracePt t="66782" x="1168400" y="2355850"/>
          <p14:tracePt t="66793" x="1123950" y="2319338"/>
          <p14:tracePt t="66798" x="1041400" y="2282825"/>
          <p14:tracePt t="66806" x="995363" y="2246313"/>
          <p14:tracePt t="66814" x="977900" y="2236788"/>
          <p14:tracePt t="66822" x="958850" y="2219325"/>
          <p14:tracePt t="66833" x="949325" y="2209800"/>
          <p14:tracePt t="66960" x="931863" y="2209800"/>
          <p14:tracePt t="66966" x="922338" y="2209800"/>
          <p14:tracePt t="66976" x="904875" y="2209800"/>
          <p14:tracePt t="66982" x="885825" y="2209800"/>
          <p14:tracePt t="66998" x="876300" y="2219325"/>
          <p14:tracePt t="67007" x="868363" y="2228850"/>
          <p14:tracePt t="67015" x="858838" y="2246313"/>
          <p14:tracePt t="67031" x="858838" y="2255838"/>
          <p14:tracePt t="67039" x="858838" y="2273300"/>
          <p14:tracePt t="67047" x="858838" y="2282825"/>
          <p14:tracePt t="67054" x="858838" y="2292350"/>
          <p14:tracePt t="67062" x="858838" y="2301875"/>
          <p14:tracePt t="67079" x="858838" y="2309813"/>
          <p14:tracePt t="67094" x="876300" y="2319338"/>
          <p14:tracePt t="67102" x="885825" y="2319338"/>
          <p14:tracePt t="67110" x="895350" y="2319338"/>
          <p14:tracePt t="67118" x="922338" y="2319338"/>
          <p14:tracePt t="67127" x="941388" y="2319338"/>
          <p14:tracePt t="67134" x="949325" y="2319338"/>
          <p14:tracePt t="67150" x="958850" y="2319338"/>
          <p14:tracePt t="67207" x="968375" y="2319338"/>
          <p14:tracePt t="67223" x="977900" y="2319338"/>
          <p14:tracePt t="67231" x="985838" y="2319338"/>
          <p14:tracePt t="68486" x="995363" y="2319338"/>
          <p14:tracePt t="68495" x="1022350" y="2319338"/>
          <p14:tracePt t="68502" x="1058863" y="2319338"/>
          <p14:tracePt t="68512" x="1087438" y="2301875"/>
          <p14:tracePt t="68518" x="1123950" y="2301875"/>
          <p14:tracePt t="68528" x="1141413" y="2301875"/>
          <p14:tracePt t="68534" x="1168400" y="2292350"/>
          <p14:tracePt t="68543" x="1187450" y="2292350"/>
          <p14:tracePt t="68590" x="1204913" y="2292350"/>
          <p14:tracePt t="68598" x="1260475" y="2292350"/>
          <p14:tracePt t="68606" x="1350963" y="2292350"/>
          <p14:tracePt t="68614" x="1443038" y="2292350"/>
          <p14:tracePt t="68622" x="1606550" y="2292350"/>
          <p14:tracePt t="68630" x="1644650" y="2292350"/>
          <p14:tracePt t="68638" x="1681163" y="2292350"/>
          <p14:tracePt t="68647" x="1708150" y="2292350"/>
          <p14:tracePt t="68654" x="1771650" y="2292350"/>
          <p14:tracePt t="68663" x="1854200" y="2292350"/>
          <p14:tracePt t="68670" x="1881188" y="2292350"/>
          <p14:tracePt t="68679" x="1900238" y="2292350"/>
          <p14:tracePt t="68742" x="1917700" y="2292350"/>
          <p14:tracePt t="68886" x="1936750" y="2292350"/>
          <p14:tracePt t="68894" x="1944688" y="2292350"/>
          <p14:tracePt t="68902" x="1973263" y="2292350"/>
          <p14:tracePt t="68911" x="1981200" y="2292350"/>
          <p14:tracePt t="68918" x="2000250" y="2292350"/>
          <p14:tracePt t="68950" x="2027238" y="2292350"/>
          <p14:tracePt t="68959" x="2046288" y="2292350"/>
          <p14:tracePt t="68967" x="2054225" y="2292350"/>
          <p14:tracePt t="69063" x="2063750" y="2292350"/>
          <p14:tracePt t="69070" x="2073275" y="2292350"/>
          <p14:tracePt t="69096" x="2082800" y="2301875"/>
          <p14:tracePt t="69609" x="2100263" y="2301875"/>
          <p14:tracePt t="69638" x="2119313" y="2301875"/>
          <p14:tracePt t="69646" x="2127250" y="2301875"/>
          <p14:tracePt t="69654" x="2146300" y="2301875"/>
          <p14:tracePt t="69662" x="2173288" y="2301875"/>
          <p14:tracePt t="69671" x="2219325" y="2301875"/>
          <p14:tracePt t="69678" x="2301875" y="2301875"/>
          <p14:tracePt t="69686" x="2392363" y="2301875"/>
          <p14:tracePt t="69694" x="2749550" y="2301875"/>
          <p14:tracePt t="69702" x="2876550" y="2328863"/>
          <p14:tracePt t="69711" x="3022600" y="2346325"/>
          <p14:tracePt t="69718" x="3159125" y="2374900"/>
          <p14:tracePt t="69727" x="3251200" y="2392363"/>
          <p14:tracePt t="69734" x="3379788" y="2392363"/>
          <p14:tracePt t="69745" x="3460750" y="2419350"/>
          <p14:tracePt t="69751" x="3516313" y="2428875"/>
          <p14:tracePt t="69763" x="3525838" y="2428875"/>
          <p14:tracePt t="69765" x="3543300" y="2428875"/>
          <p14:tracePt t="69966" x="3533775" y="2428875"/>
          <p14:tracePt t="69975" x="3506788" y="2428875"/>
          <p14:tracePt t="69982" x="3489325" y="2419350"/>
          <p14:tracePt t="69998" x="3452813" y="2411413"/>
          <p14:tracePt t="70007" x="3433763" y="2401888"/>
          <p14:tracePt t="70014" x="3397250" y="2392363"/>
          <p14:tracePt t="70022" x="3379788" y="2392363"/>
          <p14:tracePt t="70031" x="3351213" y="2365375"/>
          <p14:tracePt t="70038" x="3343275" y="2365375"/>
          <p14:tracePt t="70046" x="3324225" y="2365375"/>
          <p14:tracePt t="70054" x="3297238" y="2365375"/>
          <p14:tracePt t="70062" x="3287713" y="2365375"/>
          <p14:tracePt t="70070" x="3278188" y="2355850"/>
          <p14:tracePt t="70102" x="3270250" y="2355850"/>
          <p14:tracePt t="70150" x="3241675" y="2355850"/>
          <p14:tracePt t="71039" x="3260725" y="2355850"/>
          <p14:tracePt t="71046" x="3306763" y="2355850"/>
          <p14:tracePt t="71055" x="3360738" y="2355850"/>
          <p14:tracePt t="71063" x="3416300" y="2355850"/>
          <p14:tracePt t="71071" x="3452813" y="2365375"/>
          <p14:tracePt t="71080" x="3497263" y="2365375"/>
          <p14:tracePt t="71086" x="3516313" y="2365375"/>
          <p14:tracePt t="71095" x="3533775" y="2365375"/>
          <p14:tracePt t="71128" x="3543300" y="2365375"/>
          <p14:tracePt t="71151" x="3552825" y="2365375"/>
          <p14:tracePt t="71162" x="3589338" y="2365375"/>
          <p14:tracePt t="71177" x="3643313" y="2365375"/>
          <p14:tracePt t="71187" x="3671888" y="2365375"/>
          <p14:tracePt t="71189" x="3698875" y="2365375"/>
          <p14:tracePt t="71197" x="3708400" y="2365375"/>
          <p14:tracePt t="71222" x="3725863" y="2365375"/>
          <p14:tracePt t="71262" x="3735388" y="2365375"/>
          <p14:tracePt t="71270" x="3752850" y="2365375"/>
          <p14:tracePt t="71278" x="3771900" y="2365375"/>
          <p14:tracePt t="71286" x="3808413" y="2365375"/>
          <p14:tracePt t="71294" x="3835400" y="2365375"/>
          <p14:tracePt t="71302" x="3881438" y="2365375"/>
          <p14:tracePt t="71311" x="3917950" y="2365375"/>
          <p14:tracePt t="71318" x="3963988" y="2365375"/>
          <p14:tracePt t="71327" x="3990975" y="2365375"/>
          <p14:tracePt t="71334" x="4008438" y="2365375"/>
          <p14:tracePt t="71344" x="4027488" y="2365375"/>
          <p14:tracePt t="71350" x="4054475" y="2365375"/>
          <p14:tracePt t="71361" x="4083050" y="2365375"/>
          <p14:tracePt t="71366" x="4110038" y="2365375"/>
          <p14:tracePt t="71377" x="4127500" y="2365375"/>
          <p14:tracePt t="71431" x="4137025" y="2365375"/>
          <p14:tracePt t="71463" x="4146550" y="2365375"/>
          <p14:tracePt t="71471" x="4156075" y="2365375"/>
          <p14:tracePt t="71486" x="4164013" y="2365375"/>
          <p14:tracePt t="71566" x="4192588" y="2365375"/>
          <p14:tracePt t="71576" x="4219575" y="2355850"/>
          <p14:tracePt t="71582" x="4246563" y="2328863"/>
          <p14:tracePt t="71592" x="4283075" y="2328863"/>
          <p14:tracePt t="71598" x="4292600" y="2328863"/>
          <p14:tracePt t="71614" x="4302125" y="2328863"/>
          <p14:tracePt t="71622" x="4310063" y="2319338"/>
          <p14:tracePt t="71927" x="4329113" y="2319338"/>
          <p14:tracePt t="71944" x="4356100" y="2319338"/>
          <p14:tracePt t="71953" x="4375150" y="2319338"/>
          <p14:tracePt t="71960" x="4392613" y="2309813"/>
          <p14:tracePt t="72009" x="4402138" y="2309813"/>
          <p14:tracePt t="72046" x="4411663" y="2309813"/>
          <p14:tracePt t="72055" x="4429125" y="2309813"/>
          <p14:tracePt t="72063" x="4438650" y="2309813"/>
          <p14:tracePt t="72135" x="4456113" y="2309813"/>
          <p14:tracePt t="72145" x="4502150" y="2309813"/>
          <p14:tracePt t="72151" x="4529138" y="2309813"/>
          <p14:tracePt t="72162" x="4575175" y="2309813"/>
          <p14:tracePt t="72167" x="4630738" y="2309813"/>
          <p14:tracePt t="72177" x="4721225" y="2309813"/>
          <p14:tracePt t="72183" x="4813300" y="2309813"/>
          <p14:tracePt t="72194" x="4903788" y="2309813"/>
          <p14:tracePt t="72198" x="4995863" y="2309813"/>
          <p14:tracePt t="72207" x="5049838" y="2309813"/>
          <p14:tracePt t="72214" x="5105400" y="2309813"/>
          <p14:tracePt t="72223" x="5159375" y="2309813"/>
          <p14:tracePt t="72231" x="5195888" y="2309813"/>
          <p14:tracePt t="72280" x="5205413" y="2309813"/>
          <p14:tracePt t="72393" x="5224463" y="2309813"/>
          <p14:tracePt t="72399" x="5241925" y="2309813"/>
          <p14:tracePt t="72407" x="5278438" y="2309813"/>
          <p14:tracePt t="72414" x="5287963" y="2309813"/>
          <p14:tracePt t="72423" x="5305425" y="2309813"/>
          <p14:tracePt t="72430" x="5341938" y="2309813"/>
          <p14:tracePt t="72438" x="5351463" y="2309813"/>
          <p14:tracePt t="75823" x="5360988" y="2301875"/>
          <p14:tracePt t="76199" x="5341938" y="2292350"/>
          <p14:tracePt t="76206" x="5287963" y="2292350"/>
          <p14:tracePt t="76215" x="5214938" y="2292350"/>
          <p14:tracePt t="76223" x="5132388" y="2319338"/>
          <p14:tracePt t="76231" x="5095875" y="2319338"/>
          <p14:tracePt t="76239" x="5041900" y="2319338"/>
          <p14:tracePt t="76247" x="4986338" y="2319338"/>
          <p14:tracePt t="76255" x="4903788" y="2328863"/>
          <p14:tracePt t="76263" x="4813300" y="2355850"/>
          <p14:tracePt t="76270" x="4721225" y="2355850"/>
          <p14:tracePt t="76280" x="4630738" y="2355850"/>
          <p14:tracePt t="76287" x="4538663" y="2355850"/>
          <p14:tracePt t="76296" x="4375150" y="2355850"/>
          <p14:tracePt t="76303" x="4265613" y="2355850"/>
          <p14:tracePt t="76313" x="4137025" y="2355850"/>
          <p14:tracePt t="76318" x="4008438" y="2355850"/>
          <p14:tracePt t="76329" x="3844925" y="2355850"/>
          <p14:tracePt t="76334" x="3671888" y="2319338"/>
          <p14:tracePt t="76343" x="3489325" y="2309813"/>
          <p14:tracePt t="76350" x="3306763" y="2273300"/>
          <p14:tracePt t="76361" x="3159125" y="2265363"/>
          <p14:tracePt t="76366" x="2976563" y="2219325"/>
          <p14:tracePt t="76377" x="2849563" y="2219325"/>
          <p14:tracePt t="76382" x="2720975" y="2192338"/>
          <p14:tracePt t="76393" x="2640013" y="2173288"/>
          <p14:tracePt t="76398" x="2530475" y="2173288"/>
          <p14:tracePt t="76406" x="2438400" y="2173288"/>
          <p14:tracePt t="76414" x="2411413" y="2173288"/>
          <p14:tracePt t="76422" x="2392363" y="2173288"/>
          <p14:tracePt t="76430" x="2382838" y="2173288"/>
          <p14:tracePt t="76462" x="2365375" y="2173288"/>
          <p14:tracePt t="76486" x="2328863" y="2173288"/>
          <p14:tracePt t="76494" x="2273300" y="2173288"/>
          <p14:tracePt t="76502" x="2209800" y="2173288"/>
          <p14:tracePt t="76511" x="2119313" y="2173288"/>
          <p14:tracePt t="76518" x="2027238" y="2173288"/>
          <p14:tracePt t="76528" x="1936750" y="2173288"/>
          <p14:tracePt t="76534" x="1881188" y="2173288"/>
          <p14:tracePt t="76544" x="1835150" y="2173288"/>
          <p14:tracePt t="76550" x="1808163" y="2173288"/>
          <p14:tracePt t="76560" x="1798638" y="2173288"/>
          <p14:tracePt t="76566" x="1790700" y="2173288"/>
          <p14:tracePt t="76594" x="1781175" y="2173288"/>
          <p14:tracePt t="76598" x="1754188" y="2173288"/>
          <p14:tracePt t="76622" x="1744663" y="2182813"/>
          <p14:tracePt t="76638" x="1735138" y="2182813"/>
          <p14:tracePt t="76654" x="1717675" y="2200275"/>
          <p14:tracePt t="76670" x="1708150" y="2200275"/>
          <p14:tracePt t="76678" x="1698625" y="2200275"/>
          <p14:tracePt t="76695" x="1689100" y="2209800"/>
          <p14:tracePt t="76702" x="1681163" y="2209800"/>
          <p14:tracePt t="76727" x="1652588" y="2219325"/>
          <p14:tracePt t="76735" x="1635125" y="2228850"/>
          <p14:tracePt t="76750" x="1625600" y="2236788"/>
          <p14:tracePt t="76766" x="1606550" y="2236788"/>
          <p14:tracePt t="76777" x="1598613" y="2236788"/>
          <p14:tracePt t="76796" x="1589088" y="2236788"/>
          <p14:tracePt t="76806" x="1579563" y="2236788"/>
          <p14:tracePt t="76814" x="1552575" y="2236788"/>
          <p14:tracePt t="76822" x="1533525" y="2236788"/>
          <p14:tracePt t="76830" x="1525588" y="2236788"/>
          <p14:tracePt t="76838" x="1497013" y="2236788"/>
          <p14:tracePt t="76848" x="1470025" y="2236788"/>
          <p14:tracePt t="76854" x="1443038" y="2236788"/>
          <p14:tracePt t="76863" x="1423988" y="2236788"/>
          <p14:tracePt t="76870" x="1416050" y="2236788"/>
          <p14:tracePt t="76880" x="1387475" y="2236788"/>
          <p14:tracePt t="76889" x="1379538" y="2236788"/>
          <p14:tracePt t="76895" x="1370013" y="2246313"/>
          <p14:tracePt t="76911" x="1360488" y="2255838"/>
          <p14:tracePt t="76918" x="1350963" y="2255838"/>
          <p14:tracePt t="76935" x="1333500" y="2255838"/>
          <p14:tracePt t="76945" x="1314450" y="2255838"/>
          <p14:tracePt t="76962" x="1277938" y="2273300"/>
          <p14:tracePt t="76967" x="1270000" y="2273300"/>
          <p14:tracePt t="76977" x="1260475" y="2282825"/>
          <p14:tracePt t="76982" x="1250950" y="2282825"/>
          <p14:tracePt t="76998" x="1241425" y="2282825"/>
          <p14:tracePt t="77006" x="1223963" y="2282825"/>
          <p14:tracePt t="77063" x="1204913" y="2301875"/>
          <p14:tracePt t="77135" x="1196975" y="2301875"/>
          <p14:tracePt t="77167" x="1187450" y="2301875"/>
          <p14:tracePt t="77193" x="1168400" y="2301875"/>
          <p14:tracePt t="77264" x="1150938" y="2301875"/>
          <p14:tracePt t="77279" x="1141413" y="2301875"/>
          <p14:tracePt t="77295" x="1123950" y="2301875"/>
          <p14:tracePt t="77312" x="1114425" y="2301875"/>
          <p14:tracePt t="77318" x="1095375" y="2301875"/>
          <p14:tracePt t="77345" x="1077913" y="2301875"/>
          <p14:tracePt t="77350" x="1068388" y="2301875"/>
          <p14:tracePt t="77362" x="1050925" y="2301875"/>
          <p14:tracePt t="77366" x="1041400" y="2301875"/>
          <p14:tracePt t="77378" x="1022350" y="2301875"/>
          <p14:tracePt t="79102" x="1022350" y="2309813"/>
          <p14:tracePt t="79112" x="1041400" y="2328863"/>
          <p14:tracePt t="79118" x="1068388" y="2374900"/>
          <p14:tracePt t="79127" x="1104900" y="2438400"/>
          <p14:tracePt t="79135" x="1123950" y="2465388"/>
          <p14:tracePt t="79144" x="1141413" y="2484438"/>
          <p14:tracePt t="79151" x="1160463" y="2520950"/>
          <p14:tracePt t="79161" x="1177925" y="2547938"/>
          <p14:tracePt t="79166" x="1196975" y="2565400"/>
          <p14:tracePt t="79178" x="1241425" y="2630488"/>
          <p14:tracePt t="79182" x="1277938" y="2693988"/>
          <p14:tracePt t="79190" x="1350963" y="2757488"/>
          <p14:tracePt t="79198" x="1452563" y="2830513"/>
          <p14:tracePt t="79206" x="1533525" y="2913063"/>
          <p14:tracePt t="79214" x="1635125" y="3005138"/>
          <p14:tracePt t="79222" x="1698625" y="3068638"/>
          <p14:tracePt t="79230" x="1771650" y="3151188"/>
          <p14:tracePt t="79238" x="1827213" y="3232150"/>
          <p14:tracePt t="79246" x="1863725" y="3314700"/>
          <p14:tracePt t="79254" x="1890713" y="3397250"/>
          <p14:tracePt t="79262" x="1908175" y="3470275"/>
          <p14:tracePt t="79270" x="1936750" y="3552825"/>
          <p14:tracePt t="79278" x="1944688" y="3643313"/>
          <p14:tracePt t="79286" x="1973263" y="3706813"/>
          <p14:tracePt t="79294" x="1973263" y="3762375"/>
          <p14:tracePt t="79302" x="1981200" y="3825875"/>
          <p14:tracePt t="79311" x="2000250" y="3852863"/>
          <p14:tracePt t="79318" x="2009775" y="3881438"/>
          <p14:tracePt t="79327" x="2009775" y="3917950"/>
          <p14:tracePt t="79334" x="2036763" y="3935413"/>
          <p14:tracePt t="79344" x="2036763" y="3963988"/>
          <p14:tracePt t="79350" x="2036763" y="3990975"/>
          <p14:tracePt t="79360" x="2046288" y="4008438"/>
          <p14:tracePt t="79366" x="2063750" y="4044950"/>
          <p14:tracePt t="79382" x="2090738" y="4073525"/>
          <p14:tracePt t="79390" x="2090738" y="4081463"/>
          <p14:tracePt t="79398" x="2090738" y="4110038"/>
          <p14:tracePt t="79406" x="2100263" y="4127500"/>
          <p14:tracePt t="79422" x="2100263" y="4137025"/>
          <p14:tracePt t="79438" x="2100263" y="4154488"/>
          <p14:tracePt t="79454" x="2100263" y="4164013"/>
          <p14:tracePt t="79470" x="2100263" y="4191000"/>
          <p14:tracePt t="79480" x="2100263" y="4219575"/>
          <p14:tracePt t="79486" x="2100263" y="4273550"/>
          <p14:tracePt t="79496" x="2100263" y="4310063"/>
          <p14:tracePt t="79503" x="2100263" y="4365625"/>
          <p14:tracePt t="79512" x="2100263" y="4410075"/>
          <p14:tracePt t="79519" x="2119313" y="4429125"/>
          <p14:tracePt t="79528" x="2127250" y="4446588"/>
          <p14:tracePt t="79534" x="2127250" y="4456113"/>
          <p14:tracePt t="79544" x="2155825" y="4475163"/>
          <p14:tracePt t="79561" x="2163763" y="4475163"/>
          <p14:tracePt t="79566" x="2173288" y="4483100"/>
          <p14:tracePt t="79577" x="2182813" y="4492625"/>
          <p14:tracePt t="79751" x="2192338" y="4492625"/>
          <p14:tracePt t="79767" x="2209800" y="4492625"/>
          <p14:tracePt t="79879" x="2219325" y="4492625"/>
          <p14:tracePt t="79928" x="2236788" y="4492625"/>
          <p14:tracePt t="79936" x="2246313" y="4492625"/>
          <p14:tracePt t="79946" x="2273300" y="4492625"/>
          <p14:tracePt t="79950" x="2328863" y="4492625"/>
          <p14:tracePt t="79962" x="2365375" y="4492625"/>
          <p14:tracePt t="79966" x="2392363" y="4492625"/>
          <p14:tracePt t="79978" x="2447925" y="4492625"/>
          <p14:tracePt t="79983" x="2493963" y="4502150"/>
          <p14:tracePt t="79992" x="2547938" y="4502150"/>
          <p14:tracePt t="79998" x="2574925" y="4502150"/>
          <p14:tracePt t="80006" x="2611438" y="4511675"/>
          <p14:tracePt t="80014" x="2640013" y="4519613"/>
          <p14:tracePt t="80022" x="2667000" y="4529138"/>
          <p14:tracePt t="80029" x="2713038" y="4529138"/>
          <p14:tracePt t="80038" x="2767013" y="4529138"/>
          <p14:tracePt t="80046" x="2803525" y="4529138"/>
          <p14:tracePt t="80054" x="2830513" y="4529138"/>
          <p14:tracePt t="80062" x="2849563" y="4529138"/>
          <p14:tracePt t="80070" x="2859088" y="4529138"/>
          <p14:tracePt t="80143" x="2876550" y="4529138"/>
          <p14:tracePt t="80150" x="2886075" y="4529138"/>
          <p14:tracePt t="80166" x="2903538" y="4529138"/>
          <p14:tracePt t="80183" x="2922588" y="4529138"/>
          <p14:tracePt t="80192" x="2932113" y="4529138"/>
          <p14:tracePt t="80198" x="2940050" y="4529138"/>
          <p14:tracePt t="80207" x="2949575" y="4529138"/>
          <p14:tracePt t="82861" x="2959100" y="4529138"/>
          <p14:tracePt t="82885" x="2959100" y="4511675"/>
          <p14:tracePt t="82894" x="2959100" y="4483100"/>
          <p14:tracePt t="82901" x="2959100" y="4475163"/>
          <p14:tracePt t="82910" x="2968625" y="4438650"/>
          <p14:tracePt t="82917" x="2986088" y="4419600"/>
          <p14:tracePt t="82927" x="2986088" y="4410075"/>
          <p14:tracePt t="82933" x="2986088" y="4383088"/>
          <p14:tracePt t="82944" x="3013075" y="4356100"/>
          <p14:tracePt t="82950" x="3022600" y="4310063"/>
          <p14:tracePt t="82958" x="3068638" y="4246563"/>
          <p14:tracePt t="82965" x="3132138" y="4164013"/>
          <p14:tracePt t="82974" x="3205163" y="4100513"/>
          <p14:tracePt t="82981" x="3270250" y="4000500"/>
          <p14:tracePt t="82989" x="3360738" y="3898900"/>
          <p14:tracePt t="82997" x="3443288" y="3825875"/>
          <p14:tracePt t="83005" x="3543300" y="3771900"/>
          <p14:tracePt t="83013" x="3625850" y="3698875"/>
          <p14:tracePt t="83021" x="3725863" y="3625850"/>
          <p14:tracePt t="83029" x="3817938" y="3543300"/>
          <p14:tracePt t="83037" x="3898900" y="3487738"/>
          <p14:tracePt t="83045" x="3981450" y="3414713"/>
          <p14:tracePt t="83053" x="4064000" y="3333750"/>
          <p14:tracePt t="83061" x="4146550" y="3278188"/>
          <p14:tracePt t="83070" x="4192588" y="3241675"/>
          <p14:tracePt t="83078" x="4273550" y="3187700"/>
          <p14:tracePt t="83086" x="4346575" y="3132138"/>
          <p14:tracePt t="83095" x="4392613" y="3095625"/>
          <p14:tracePt t="83102" x="4456113" y="3068638"/>
          <p14:tracePt t="83110" x="4521200" y="3032125"/>
          <p14:tracePt t="83118" x="4557713" y="3022600"/>
          <p14:tracePt t="83127" x="4638675" y="2995613"/>
          <p14:tracePt t="83134" x="4675188" y="2995613"/>
          <p14:tracePt t="83143" x="4721225" y="2986088"/>
          <p14:tracePt t="83150" x="4748213" y="2968625"/>
          <p14:tracePt t="83159" x="4757738" y="2959100"/>
          <p14:tracePt t="83166" x="4784725" y="2949575"/>
          <p14:tracePt t="83176" x="4794250" y="2940050"/>
          <p14:tracePt t="83182" x="4803775" y="2930525"/>
          <p14:tracePt t="83194" x="4821238" y="2913063"/>
          <p14:tracePt t="83198" x="4830763" y="2913063"/>
          <p14:tracePt t="83206" x="4830763" y="2903538"/>
          <p14:tracePt t="83214" x="4840288" y="2894013"/>
          <p14:tracePt t="83230" x="4849813" y="2886075"/>
          <p14:tracePt t="83510" x="4857750" y="2886075"/>
          <p14:tracePt t="83527" x="4857750" y="2894013"/>
          <p14:tracePt t="83534" x="4857750" y="2903538"/>
          <p14:tracePt t="83558" x="4857750" y="2922588"/>
          <p14:tracePt t="83574" x="4857750" y="2930525"/>
          <p14:tracePt t="83670" x="4867275" y="2940050"/>
          <p14:tracePt t="83678" x="4886325" y="2930525"/>
          <p14:tracePt t="83686" x="4895850" y="2913063"/>
          <p14:tracePt t="83702" x="4913313" y="2867025"/>
          <p14:tracePt t="83710" x="4932363" y="2849563"/>
          <p14:tracePt t="83718" x="4968875" y="2830513"/>
          <p14:tracePt t="83726" x="4986338" y="2813050"/>
          <p14:tracePt t="83734" x="5013325" y="2784475"/>
          <p14:tracePt t="83743" x="5022850" y="2784475"/>
          <p14:tracePt t="83750" x="5041900" y="2767013"/>
          <p14:tracePt t="83760" x="5049838" y="2757488"/>
          <p14:tracePt t="83766" x="5068888" y="2740025"/>
          <p14:tracePt t="83776" x="5078413" y="2730500"/>
          <p14:tracePt t="83782" x="5086350" y="2720975"/>
          <p14:tracePt t="83791" x="5114925" y="2703513"/>
          <p14:tracePt t="83798" x="5151438" y="2703513"/>
          <p14:tracePt t="83806" x="5205413" y="2674938"/>
          <p14:tracePt t="83814" x="5287963" y="2657475"/>
          <p14:tracePt t="83822" x="5370513" y="2630488"/>
          <p14:tracePt t="83830" x="5397500" y="2630488"/>
          <p14:tracePt t="83838" x="5414963" y="2601913"/>
          <p14:tracePt t="83846" x="5424488" y="2601913"/>
          <p14:tracePt t="83862" x="5443538" y="2584450"/>
          <p14:tracePt t="84111" x="5451475" y="2574925"/>
          <p14:tracePt t="84134" x="5451475" y="2557463"/>
          <p14:tracePt t="84144" x="5451475" y="2538413"/>
          <p14:tracePt t="84150" x="5451475" y="2528888"/>
          <p14:tracePt t="84162" x="5451475" y="2501900"/>
          <p14:tracePt t="84177" x="5451475" y="2484438"/>
          <p14:tracePt t="84183" x="5451475" y="2474913"/>
          <p14:tracePt t="84194" x="5451475" y="2455863"/>
          <p14:tracePt t="84198" x="5451475" y="2438400"/>
          <p14:tracePt t="84207" x="5451475" y="2428875"/>
          <p14:tracePt t="84631" x="5443538" y="2428875"/>
          <p14:tracePt t="84671" x="5434013" y="2428875"/>
          <p14:tracePt t="85087" x="5434013" y="2411413"/>
          <p14:tracePt t="85111" x="5434013" y="2392363"/>
          <p14:tracePt t="85126" x="5434013" y="2382838"/>
          <p14:tracePt t="85271" x="5424488" y="2374900"/>
          <p14:tracePt t="88855" x="5470525" y="2374900"/>
          <p14:tracePt t="88863" x="5516563" y="2374900"/>
          <p14:tracePt t="88871" x="5543550" y="2374900"/>
          <p14:tracePt t="88879" x="5597525" y="2382838"/>
          <p14:tracePt t="88887" x="5653088" y="2382838"/>
          <p14:tracePt t="88897" x="5716588" y="2382838"/>
          <p14:tracePt t="88904" x="5762625" y="2411413"/>
          <p14:tracePt t="88911" x="5854700" y="2411413"/>
          <p14:tracePt t="88918" x="5945188" y="2411413"/>
          <p14:tracePt t="88927" x="6037263" y="2411413"/>
          <p14:tracePt t="88935" x="6091238" y="2411413"/>
          <p14:tracePt t="89015" x="6110288" y="2411413"/>
          <p14:tracePt t="89151" x="6118225" y="2411413"/>
          <p14:tracePt t="89271" x="6137275" y="2411413"/>
          <p14:tracePt t="89303" x="6146800" y="2401888"/>
          <p14:tracePt t="89319" x="6154738" y="2392363"/>
          <p14:tracePt t="89328" x="6183313" y="2392363"/>
          <p14:tracePt t="89334" x="6227763" y="2392363"/>
          <p14:tracePt t="89344" x="6256338" y="2392363"/>
          <p14:tracePt t="89351" x="6283325" y="2392363"/>
          <p14:tracePt t="89361" x="6310313" y="2392363"/>
          <p14:tracePt t="89367" x="6337300" y="2392363"/>
          <p14:tracePt t="89380" x="6356350" y="2392363"/>
          <p14:tracePt t="89383" x="6373813" y="2382838"/>
          <p14:tracePt t="89394" x="6410325" y="2382838"/>
          <p14:tracePt t="89399" x="6446838" y="2382838"/>
          <p14:tracePt t="89407" x="6475413" y="2382838"/>
          <p14:tracePt t="89414" x="6492875" y="2365375"/>
          <p14:tracePt t="89599" x="6502400" y="2365375"/>
          <p14:tracePt t="89616" x="6511925" y="2355850"/>
          <p14:tracePt t="89640" x="6529388" y="2355850"/>
          <p14:tracePt t="89647" x="6565900" y="2355850"/>
          <p14:tracePt t="89655" x="6621463" y="2355850"/>
          <p14:tracePt t="89663" x="6657975" y="2355850"/>
          <p14:tracePt t="89671" x="6684963" y="2355850"/>
          <p14:tracePt t="89680" x="6694488" y="2355850"/>
          <p14:tracePt t="89696" x="6704013" y="2355850"/>
          <p14:tracePt t="90031" x="6684963" y="2355850"/>
          <p14:tracePt t="90055" x="6675438" y="2355850"/>
          <p14:tracePt t="90080" x="6657975" y="2355850"/>
          <p14:tracePt t="90111" x="6621463" y="2355850"/>
          <p14:tracePt t="90119" x="6565900" y="2355850"/>
          <p14:tracePt t="90129" x="6492875" y="2355850"/>
          <p14:tracePt t="90134" x="6429375" y="2355850"/>
          <p14:tracePt t="90146" x="6383338" y="2338388"/>
          <p14:tracePt t="90150" x="6356350" y="2338388"/>
          <p14:tracePt t="90294" x="6346825" y="2328863"/>
          <p14:tracePt t="90376" x="6346825" y="2319338"/>
          <p14:tracePt t="90383" x="6346825" y="2309813"/>
          <p14:tracePt t="90439" x="6356350" y="2309813"/>
          <p14:tracePt t="90455" x="6365875" y="2309813"/>
          <p14:tracePt t="91478" x="6383338" y="2309813"/>
          <p14:tracePt t="91494" x="6392863" y="2309813"/>
          <p14:tracePt t="91502" x="6446838" y="2309813"/>
          <p14:tracePt t="91510" x="6492875" y="2309813"/>
          <p14:tracePt t="91518" x="6548438" y="2309813"/>
          <p14:tracePt t="91527" x="6557963" y="2309813"/>
          <p14:tracePt t="91534" x="6575425" y="2309813"/>
          <p14:tracePt t="91545" x="6584950" y="2309813"/>
          <p14:tracePt t="91582" x="6594475" y="2309813"/>
          <p14:tracePt t="91599" x="6602413" y="2301875"/>
          <p14:tracePt t="91607" x="6611938" y="2301875"/>
          <p14:tracePt t="91614" x="6648450" y="2301875"/>
          <p14:tracePt t="91622" x="6667500" y="2301875"/>
          <p14:tracePt t="91630" x="6748463" y="2301875"/>
          <p14:tracePt t="91639" x="6821488" y="2301875"/>
          <p14:tracePt t="91646" x="6850063" y="2301875"/>
          <p14:tracePt t="91654" x="6886575" y="2301875"/>
          <p14:tracePt t="91662" x="6913563" y="2301875"/>
          <p14:tracePt t="91670" x="6940550" y="2301875"/>
          <p14:tracePt t="91679" x="6967538" y="2301875"/>
          <p14:tracePt t="91686" x="6986588" y="2301875"/>
          <p14:tracePt t="91695" x="6996113" y="2301875"/>
          <p14:tracePt t="91712" x="7004050" y="2301875"/>
          <p14:tracePt t="91718" x="7013575" y="2301875"/>
          <p14:tracePt t="91761" x="7023100" y="2292350"/>
          <p14:tracePt t="91799" x="7032625" y="2292350"/>
          <p14:tracePt t="91807" x="7050088" y="2292350"/>
          <p14:tracePt t="91815" x="7069138" y="2292350"/>
          <p14:tracePt t="91823" x="7096125" y="2292350"/>
          <p14:tracePt t="91831" x="7123113" y="2292350"/>
          <p14:tracePt t="91839" x="7150100" y="2292350"/>
          <p14:tracePt t="91846" x="7186613" y="2292350"/>
          <p14:tracePt t="91854" x="7205663" y="2292350"/>
          <p14:tracePt t="91910" x="7223125" y="2292350"/>
          <p14:tracePt t="91920" x="7269163" y="2292350"/>
          <p14:tracePt t="91928" x="7296150" y="2292350"/>
          <p14:tracePt t="91935" x="7324725" y="2292350"/>
          <p14:tracePt t="91947" x="7351713" y="2292350"/>
          <p14:tracePt t="91950" x="7370763" y="2292350"/>
          <p14:tracePt t="91962" x="7378700" y="2292350"/>
          <p14:tracePt t="91978" x="7388225" y="2292350"/>
          <p14:tracePt t="91983" x="7407275" y="2292350"/>
          <p14:tracePt t="91992" x="7424738" y="2292350"/>
          <p14:tracePt t="91999" x="7434263" y="2292350"/>
          <p14:tracePt t="92008" x="7443788" y="2292350"/>
          <p14:tracePt t="92112" x="7451725" y="2292350"/>
          <p14:tracePt t="92119" x="7470775" y="2292350"/>
          <p14:tracePt t="92127" x="7497763" y="2292350"/>
          <p14:tracePt t="92135" x="7507288" y="2292350"/>
          <p14:tracePt t="92144" x="7524750" y="2292350"/>
          <p14:tracePt t="92193" x="7534275" y="2292350"/>
          <p14:tracePt t="92663" x="7561263" y="2292350"/>
          <p14:tracePt t="92687" x="7580313" y="2292350"/>
          <p14:tracePt t="92696" x="7597775" y="2292350"/>
          <p14:tracePt t="92703" x="7634288" y="2292350"/>
          <p14:tracePt t="92711" x="7707313" y="2292350"/>
          <p14:tracePt t="92718" x="7780338" y="2292350"/>
          <p14:tracePt t="92728" x="7853363" y="2292350"/>
          <p14:tracePt t="92734" x="7926388" y="2292350"/>
          <p14:tracePt t="92745" x="7954963" y="2292350"/>
          <p14:tracePt t="92750" x="7972425" y="2292350"/>
          <p14:tracePt t="92760" x="7981950" y="2292350"/>
          <p14:tracePt t="92765" x="8008938" y="2292350"/>
          <p14:tracePt t="92776" x="8018463" y="2292350"/>
          <p14:tracePt t="92782" x="8027988" y="2292350"/>
          <p14:tracePt t="92798" x="8054975" y="2292350"/>
          <p14:tracePt t="92806" x="8091488" y="2292350"/>
          <p14:tracePt t="92814" x="8128000" y="2292350"/>
          <p14:tracePt t="92822" x="8164513" y="2292350"/>
          <p14:tracePt t="92830" x="8201025" y="2292350"/>
          <p14:tracePt t="92839" x="8220075" y="2292350"/>
          <p14:tracePt t="92855" x="8247063" y="2292350"/>
          <p14:tracePt t="92864" x="8264525" y="2292350"/>
          <p14:tracePt t="92872" x="8310563" y="2292350"/>
          <p14:tracePt t="92879" x="8337550" y="2292350"/>
          <p14:tracePt t="92886" x="8393113" y="2292350"/>
          <p14:tracePt t="92896" x="8420100" y="2292350"/>
          <p14:tracePt t="92903" x="8429625" y="2292350"/>
          <p14:tracePt t="92912" x="8447088" y="2292350"/>
          <p14:tracePt t="92951" x="8456613" y="2292350"/>
          <p14:tracePt t="93071" x="8466138" y="2292350"/>
          <p14:tracePt t="93080" x="8475663" y="2292350"/>
          <p14:tracePt t="93086" x="8502650" y="2292350"/>
          <p14:tracePt t="93096" x="8512175" y="2292350"/>
          <p14:tracePt t="93103" x="8520113" y="2301875"/>
          <p14:tracePt t="93119" x="8529638" y="2301875"/>
          <p14:tracePt t="93193" x="8548688" y="2301875"/>
          <p14:tracePt t="93214" x="8566150" y="2301875"/>
          <p14:tracePt t="93246" x="8575675" y="2301875"/>
          <p14:tracePt t="93254" x="8602663" y="2301875"/>
          <p14:tracePt t="93263" x="8629650" y="2301875"/>
          <p14:tracePt t="93270" x="8658225" y="2301875"/>
          <p14:tracePt t="93279" x="8702675" y="2301875"/>
          <p14:tracePt t="93286" x="8731250" y="2301875"/>
          <p14:tracePt t="93297" x="8739188" y="2301875"/>
          <p14:tracePt t="94023" x="8748713" y="2301875"/>
          <p14:tracePt t="94031" x="8785225" y="2301875"/>
          <p14:tracePt t="94039" x="8804275" y="2301875"/>
          <p14:tracePt t="94047" x="8812213" y="2301875"/>
          <p14:tracePt t="94054" x="8821738" y="2301875"/>
          <p14:tracePt t="94063" x="8858250" y="2301875"/>
          <p14:tracePt t="94070" x="8867775" y="2301875"/>
          <p14:tracePt t="94080" x="8877300" y="2301875"/>
          <p14:tracePt t="94086" x="8904288" y="2301875"/>
          <p14:tracePt t="94094" x="8950325" y="2301875"/>
          <p14:tracePt t="94102" x="8986838" y="2301875"/>
          <p14:tracePt t="94110" x="9059863" y="2301875"/>
          <p14:tracePt t="94118" x="9150350" y="2301875"/>
          <p14:tracePt t="94127" x="9223375" y="2301875"/>
          <p14:tracePt t="94134" x="9315450" y="2301875"/>
          <p14:tracePt t="94143" x="9388475" y="2301875"/>
          <p14:tracePt t="94150" x="9442450" y="2301875"/>
          <p14:tracePt t="94160" x="9507538" y="2319338"/>
          <p14:tracePt t="94166" x="9515475" y="2319338"/>
          <p14:tracePt t="94177" x="9534525" y="2319338"/>
          <p14:tracePt t="94214" x="9551988" y="2319338"/>
          <p14:tracePt t="94223" x="9561513" y="2319338"/>
          <p14:tracePt t="94239" x="9580563" y="2319338"/>
          <p14:tracePt t="94255" x="9588500" y="2319338"/>
          <p14:tracePt t="94286" x="9617075" y="2319338"/>
          <p14:tracePt t="94302" x="9634538" y="2319338"/>
          <p14:tracePt t="94311" x="9644063" y="2319338"/>
          <p14:tracePt t="94319" x="9690100" y="2338388"/>
          <p14:tracePt t="94330" x="9717088" y="2338388"/>
          <p14:tracePt t="94334" x="9809163" y="2346325"/>
          <p14:tracePt t="94346" x="9882188" y="2365375"/>
          <p14:tracePt t="94351" x="9963150" y="2374900"/>
          <p14:tracePt t="94362" x="9991725" y="2374900"/>
          <p14:tracePt t="94382" x="10009188" y="2374900"/>
          <p14:tracePt t="94544" x="9999663" y="2374900"/>
          <p14:tracePt t="94550" x="9982200" y="2374900"/>
          <p14:tracePt t="94566" x="9972675" y="2374900"/>
          <p14:tracePt t="94647" x="9963150" y="2374900"/>
          <p14:tracePt t="94663" x="9936163" y="2355850"/>
          <p14:tracePt t="94694" x="9918700" y="2346325"/>
          <p14:tracePt t="94711" x="9890125" y="2338388"/>
          <p14:tracePt t="94719" x="9882188" y="2328863"/>
          <p14:tracePt t="94728" x="9872663" y="2328863"/>
          <p14:tracePt t="94734" x="9872663" y="2319338"/>
          <p14:tracePt t="94823" x="9853613" y="2319338"/>
          <p14:tracePt t="95344" x="9863138" y="2319338"/>
          <p14:tracePt t="95351" x="9890125" y="2319338"/>
          <p14:tracePt t="95360" x="9918700" y="2319338"/>
          <p14:tracePt t="95366" x="9963150" y="2319338"/>
          <p14:tracePt t="95376" x="10018713" y="2319338"/>
          <p14:tracePt t="95382" x="10072688" y="2319338"/>
          <p14:tracePt t="95395" x="10109200" y="2319338"/>
          <p14:tracePt t="95398" x="10137775" y="2319338"/>
          <p14:tracePt t="95407" x="10174288" y="2319338"/>
          <p14:tracePt t="95414" x="10191750" y="2319338"/>
          <p14:tracePt t="95455" x="10210800" y="2319338"/>
          <p14:tracePt t="95487" x="10218738" y="2319338"/>
          <p14:tracePt t="95495" x="10247313" y="2319338"/>
          <p14:tracePt t="95503" x="10264775" y="2319338"/>
          <p14:tracePt t="95514" x="10274300" y="2319338"/>
          <p14:tracePt t="95518" x="10301288" y="2319338"/>
          <p14:tracePt t="95530" x="10337800" y="2319338"/>
          <p14:tracePt t="95534" x="10364788" y="2319338"/>
          <p14:tracePt t="95546" x="10383838" y="2309813"/>
          <p14:tracePt t="95566" x="10393363" y="2301875"/>
          <p14:tracePt t="95595" x="10401300" y="2301875"/>
          <p14:tracePt t="95599" x="10410825" y="2301875"/>
          <p14:tracePt t="95606" x="10429875" y="2301875"/>
          <p14:tracePt t="95614" x="10456863" y="2301875"/>
          <p14:tracePt t="95623" x="10466388" y="2301875"/>
          <p14:tracePt t="95640" x="10483850" y="2301875"/>
          <p14:tracePt t="95655" x="10493375" y="2301875"/>
          <p14:tracePt t="95663" x="10502900" y="2301875"/>
          <p14:tracePt t="95671" x="10510838" y="2301875"/>
          <p14:tracePt t="95680" x="10520363" y="2301875"/>
          <p14:tracePt t="95687" x="10529888" y="2301875"/>
          <p14:tracePt t="95696" x="10539413" y="2301875"/>
          <p14:tracePt t="95702" x="10547350" y="2301875"/>
          <p14:tracePt t="95712" x="10556875" y="2301875"/>
          <p14:tracePt t="95719" x="10575925" y="2301875"/>
          <p14:tracePt t="95728" x="10585450" y="2301875"/>
          <p14:tracePt t="95734" x="10593388" y="2301875"/>
          <p14:tracePt t="95745" x="10612438" y="2301875"/>
          <p14:tracePt t="95751" x="10621963" y="2301875"/>
          <p14:tracePt t="95763" x="10658475" y="2301875"/>
          <p14:tracePt t="95766" x="10694988" y="2301875"/>
          <p14:tracePt t="95779" x="10721975" y="2301875"/>
          <p14:tracePt t="95782" x="10768013" y="2301875"/>
          <p14:tracePt t="95795" x="10785475" y="2301875"/>
          <p14:tracePt t="95806" x="10804525" y="2301875"/>
          <p14:tracePt t="95999" x="10812463" y="2292350"/>
          <p14:tracePt t="96947" x="10804525" y="2282825"/>
          <p14:tracePt t="96957" x="10758488" y="2282825"/>
          <p14:tracePt t="96962" x="10675938" y="2319338"/>
          <p14:tracePt t="96967" x="10575925" y="2382838"/>
          <p14:tracePt t="96977" x="10474325" y="2438400"/>
          <p14:tracePt t="96984" x="10210800" y="2528888"/>
          <p14:tracePt t="96993" x="9918700" y="2584450"/>
          <p14:tracePt t="96999" x="9625013" y="2638425"/>
          <p14:tracePt t="97007" x="9398000" y="2657475"/>
          <p14:tracePt t="97016" x="9186863" y="2693988"/>
          <p14:tracePt t="97023" x="8913813" y="2711450"/>
          <p14:tracePt t="97032" x="8629650" y="2747963"/>
          <p14:tracePt t="97039" x="8356600" y="2767013"/>
          <p14:tracePt t="97047" x="8035925" y="2803525"/>
          <p14:tracePt t="97055" x="7716838" y="2867025"/>
          <p14:tracePt t="97064" x="7516813" y="2886075"/>
          <p14:tracePt t="97071" x="7334250" y="2913063"/>
          <p14:tracePt t="97082" x="7169150" y="2959100"/>
          <p14:tracePt t="97086" x="7086600" y="2968625"/>
          <p14:tracePt t="97095" x="6967538" y="3032125"/>
          <p14:tracePt t="97102" x="6894513" y="3059113"/>
          <p14:tracePt t="97112" x="6831013" y="3078163"/>
          <p14:tracePt t="97119" x="6757988" y="3078163"/>
          <p14:tracePt t="97128" x="6657975" y="3122613"/>
          <p14:tracePt t="97135" x="6565900" y="3151188"/>
          <p14:tracePt t="97145" x="6465888" y="3205163"/>
          <p14:tracePt t="97151" x="6365875" y="3232150"/>
          <p14:tracePt t="97162" x="6054725" y="3268663"/>
          <p14:tracePt t="97166" x="5972175" y="3341688"/>
          <p14:tracePt t="97177" x="5872163" y="3378200"/>
          <p14:tracePt t="97183" x="5789613" y="3424238"/>
          <p14:tracePt t="97192" x="5708650" y="3460750"/>
          <p14:tracePt t="97200" x="5634038" y="3506788"/>
          <p14:tracePt t="97206" x="5516563" y="3543300"/>
          <p14:tracePt t="97215" x="5443538" y="3560763"/>
          <p14:tracePt t="97222" x="5387975" y="3597275"/>
          <p14:tracePt t="97231" x="5260975" y="3625850"/>
          <p14:tracePt t="97239" x="5187950" y="3633788"/>
          <p14:tracePt t="97248" x="5049838" y="3679825"/>
          <p14:tracePt t="97255" x="4940300" y="3725863"/>
          <p14:tracePt t="97265" x="4784725" y="3771900"/>
          <p14:tracePt t="97271" x="4675188" y="3798888"/>
          <p14:tracePt t="97279" x="4575175" y="3835400"/>
          <p14:tracePt t="97286" x="4448175" y="3852863"/>
          <p14:tracePt t="97297" x="4310063" y="3898900"/>
          <p14:tracePt t="97303" x="4183063" y="3944938"/>
          <p14:tracePt t="97313" x="4064000" y="3971925"/>
          <p14:tracePt t="97318" x="3935413" y="4017963"/>
          <p14:tracePt t="97329" x="3835400" y="4073525"/>
          <p14:tracePt t="97334" x="3752850" y="4100513"/>
          <p14:tracePt t="97344" x="3689350" y="4137025"/>
          <p14:tracePt t="97350" x="3652838" y="4146550"/>
          <p14:tracePt t="97362" x="3635375" y="4164013"/>
          <p14:tracePt t="97366" x="3598863" y="4173538"/>
          <p14:tracePt t="97378" x="3570288" y="4200525"/>
          <p14:tracePt t="97383" x="3543300" y="4219575"/>
          <p14:tracePt t="97395" x="3506788" y="4237038"/>
          <p14:tracePt t="97398" x="3479800" y="4246563"/>
          <p14:tracePt t="97407" x="3470275" y="4256088"/>
          <p14:tracePt t="97416" x="3443288" y="4283075"/>
          <p14:tracePt t="97423" x="3433763" y="4292600"/>
          <p14:tracePt t="97431" x="3416300" y="4310063"/>
          <p14:tracePt t="97439" x="3397250" y="4319588"/>
          <p14:tracePt t="97448" x="3387725" y="4329113"/>
          <p14:tracePt t="97455" x="3370263" y="4346575"/>
          <p14:tracePt t="97464" x="3351213" y="4365625"/>
          <p14:tracePt t="97471" x="3333750" y="4383088"/>
          <p14:tracePt t="97480" x="3314700" y="4410075"/>
          <p14:tracePt t="97486" x="3306763" y="4429125"/>
          <p14:tracePt t="97495" x="3278188" y="4475163"/>
          <p14:tracePt t="97503" x="3278188" y="4483100"/>
          <p14:tracePt t="97512" x="3278188" y="4511675"/>
          <p14:tracePt t="97566" x="3278188" y="4529138"/>
          <p14:tracePt t="97583" x="3287713" y="4538663"/>
          <p14:tracePt t="97594" x="3297238" y="4538663"/>
          <p14:tracePt t="97614" x="3324225" y="4538663"/>
          <p14:tracePt t="97622" x="3343275" y="4538663"/>
          <p14:tracePt t="97640" x="3351213" y="4538663"/>
          <p14:tracePt t="97663" x="3370263" y="4538663"/>
          <p14:tracePt t="97766" x="3387725" y="4538663"/>
          <p14:tracePt t="97794" x="3397250" y="4538663"/>
          <p14:tracePt t="97806" x="3424238" y="4529138"/>
          <p14:tracePt t="97815" x="3433763" y="4529138"/>
          <p14:tracePt t="97823" x="3460750" y="4511675"/>
          <p14:tracePt t="97830" x="3479800" y="4511675"/>
          <p14:tracePt t="97839" x="3506788" y="4511675"/>
          <p14:tracePt t="97848" x="3543300" y="4511675"/>
          <p14:tracePt t="97854" x="3598863" y="4511675"/>
          <p14:tracePt t="97863" x="3662363" y="4511675"/>
          <p14:tracePt t="97871" x="3752850" y="4511675"/>
          <p14:tracePt t="97880" x="3917950" y="4511675"/>
          <p14:tracePt t="97886" x="3990975" y="4519613"/>
          <p14:tracePt t="97896" x="4017963" y="4519613"/>
          <p14:tracePt t="97902" x="4044950" y="4519613"/>
          <p14:tracePt t="97911" x="4064000" y="4519613"/>
          <p14:tracePt t="97929" x="4073525" y="4519613"/>
          <p14:tracePt t="97935" x="4090988" y="4519613"/>
          <p14:tracePt t="97953" x="4119563" y="4519613"/>
          <p14:tracePt t="97976" x="4146550" y="4519613"/>
          <p14:tracePt t="97982" x="4156075" y="4511675"/>
          <p14:tracePt t="97992" x="4164013" y="4511675"/>
          <p14:tracePt t="98007" x="4173538" y="4502150"/>
          <p14:tracePt t="98960" x="4173538" y="4492625"/>
          <p14:tracePt t="98968" x="4183063" y="4492625"/>
          <p14:tracePt t="98980" x="4192588" y="4492625"/>
          <p14:tracePt t="99111" x="4210050" y="4492625"/>
          <p14:tracePt t="99119" x="4219575" y="4492625"/>
          <p14:tracePt t="99127" x="4237038" y="4492625"/>
          <p14:tracePt t="99145" x="4256088" y="4492625"/>
          <p14:tracePt t="99150" x="4265613" y="4492625"/>
          <p14:tracePt t="99161" x="4283075" y="4492625"/>
          <p14:tracePt t="99166" x="4310063" y="4492625"/>
          <p14:tracePt t="99178" x="4346575" y="4511675"/>
          <p14:tracePt t="99183" x="4375150" y="4511675"/>
          <p14:tracePt t="99192" x="4411663" y="4511675"/>
          <p14:tracePt t="99198" x="4429125" y="4511675"/>
          <p14:tracePt t="99206" x="4448175" y="4519613"/>
          <p14:tracePt t="99214" x="4465638" y="4519613"/>
          <p14:tracePt t="99222" x="4492625" y="4519613"/>
          <p14:tracePt t="99230" x="4538663" y="4548188"/>
          <p14:tracePt t="99239" x="4584700" y="4565650"/>
          <p14:tracePt t="99248" x="4630738" y="4592638"/>
          <p14:tracePt t="99255" x="4694238" y="4611688"/>
          <p14:tracePt t="99264" x="4730750" y="4611688"/>
          <p14:tracePt t="99281" x="4748213" y="4611688"/>
          <p14:tracePt t="99431" x="4740275" y="4611688"/>
          <p14:tracePt t="99439" x="4730750" y="4611688"/>
          <p14:tracePt t="99447" x="4721225" y="4611688"/>
          <p14:tracePt t="99471" x="4703763" y="4611688"/>
          <p14:tracePt t="99503" x="4694238" y="4611688"/>
          <p14:tracePt t="99511" x="4684713" y="4611688"/>
          <p14:tracePt t="99519" x="4667250" y="4611688"/>
          <p14:tracePt t="99529" x="4638675" y="4611688"/>
          <p14:tracePt t="99534" x="4630738" y="4611688"/>
          <p14:tracePt t="99550" x="4621213" y="4611688"/>
          <p14:tracePt t="100463" x="4630738" y="4611688"/>
          <p14:tracePt t="100471" x="4657725" y="4611688"/>
          <p14:tracePt t="100479" x="4667250" y="4611688"/>
          <p14:tracePt t="100487" x="4684713" y="4592638"/>
          <p14:tracePt t="100503" x="4703763" y="4592638"/>
          <p14:tracePt t="100519" x="4711700" y="4592638"/>
          <p14:tracePt t="100535" x="4730750" y="4592638"/>
          <p14:tracePt t="100631" x="4757738" y="4592638"/>
          <p14:tracePt t="100639" x="4803775" y="4592638"/>
          <p14:tracePt t="100647" x="4821238" y="4592638"/>
          <p14:tracePt t="100654" x="4876800" y="4592638"/>
          <p14:tracePt t="100663" x="4903788" y="4592638"/>
          <p14:tracePt t="100671" x="4959350" y="4592638"/>
          <p14:tracePt t="100680" x="4976813" y="4592638"/>
          <p14:tracePt t="101150" x="5005388" y="4592638"/>
          <p14:tracePt t="101166" x="5032375" y="4592638"/>
          <p14:tracePt t="101176" x="5041900" y="4592638"/>
          <p14:tracePt t="101183" x="5059363" y="4584700"/>
          <p14:tracePt t="101200" x="5068888" y="4584700"/>
          <p14:tracePt t="101215" x="5078413" y="4584700"/>
          <p14:tracePt t="101223" x="5086350" y="4575175"/>
          <p14:tracePt t="101231" x="5095875" y="4575175"/>
          <p14:tracePt t="101239" x="5105400" y="4575175"/>
          <p14:tracePt t="101247" x="5122863" y="4565650"/>
          <p14:tracePt t="101254" x="5132388" y="4565650"/>
          <p14:tracePt t="101271" x="5141913" y="4565650"/>
          <p14:tracePt t="101280" x="5159375" y="4556125"/>
          <p14:tracePt t="101287" x="5187950" y="4548188"/>
          <p14:tracePt t="101303" x="5205413" y="4548188"/>
          <p14:tracePt t="101312" x="5214938" y="4548188"/>
          <p14:tracePt t="101319" x="5232400" y="4548188"/>
          <p14:tracePt t="101329" x="5241925" y="4548188"/>
          <p14:tracePt t="101431" x="5251450" y="4548188"/>
          <p14:tracePt t="101985" x="5287963" y="4548188"/>
          <p14:tracePt t="101996" x="5334000" y="4548188"/>
          <p14:tracePt t="102000" x="5387975" y="4548188"/>
          <p14:tracePt t="102006" x="5451475" y="4565650"/>
          <p14:tracePt t="102015" x="5480050" y="4565650"/>
          <p14:tracePt t="102023" x="5487988" y="4565650"/>
          <p14:tracePt t="102030" x="5497513" y="4565650"/>
          <p14:tracePt t="102039" x="5534025" y="4565650"/>
          <p14:tracePt t="102048" x="5543550" y="4565650"/>
          <p14:tracePt t="102063" x="5561013" y="4565650"/>
          <p14:tracePt t="102071" x="5570538" y="4565650"/>
          <p14:tracePt t="102080" x="5580063" y="4565650"/>
          <p14:tracePt t="102102" x="5589588" y="4565650"/>
          <p14:tracePt t="102271" x="5607050" y="4565650"/>
          <p14:tracePt t="102279" x="5616575" y="4565650"/>
          <p14:tracePt t="102287" x="5626100" y="4565650"/>
          <p14:tracePt t="102296" x="5670550" y="4565650"/>
          <p14:tracePt t="102303" x="5726113" y="4575175"/>
          <p14:tracePt t="102312" x="5772150" y="4575175"/>
          <p14:tracePt t="102318" x="5808663" y="4575175"/>
          <p14:tracePt t="102330" x="5826125" y="4575175"/>
          <p14:tracePt t="102346" x="5845175" y="4575175"/>
          <p14:tracePt t="102362" x="5854700" y="4575175"/>
          <p14:tracePt t="102378" x="5862638" y="4575175"/>
          <p14:tracePt t="102383" x="5872163" y="4575175"/>
          <p14:tracePt t="102823" x="5891213" y="4575175"/>
          <p14:tracePt t="102839" x="5899150" y="4575175"/>
          <p14:tracePt t="102846" x="5908675" y="4575175"/>
          <p14:tracePt t="102855" x="5927725" y="4575175"/>
          <p14:tracePt t="102863" x="5981700" y="4575175"/>
          <p14:tracePt t="102871" x="6037263" y="4575175"/>
          <p14:tracePt t="102880" x="6127750" y="4575175"/>
          <p14:tracePt t="102887" x="6219825" y="4575175"/>
          <p14:tracePt t="102896" x="6310313" y="4575175"/>
          <p14:tracePt t="102902" x="6402388" y="4575175"/>
          <p14:tracePt t="102912" x="6446838" y="4575175"/>
          <p14:tracePt t="102919" x="6465888" y="4575175"/>
          <p14:tracePt t="103001" x="6475413" y="4575175"/>
          <p14:tracePt t="104303" x="6456363" y="4575175"/>
          <p14:tracePt t="104312" x="6310313" y="4575175"/>
          <p14:tracePt t="104318" x="6164263" y="4575175"/>
          <p14:tracePt t="104327" x="6000750" y="4575175"/>
          <p14:tracePt t="104335" x="5854700" y="4575175"/>
          <p14:tracePt t="104346" x="5689600" y="4575175"/>
          <p14:tracePt t="104351" x="5524500" y="4538663"/>
          <p14:tracePt t="104361" x="5378450" y="4519613"/>
          <p14:tracePt t="104366" x="5232400" y="4492625"/>
          <p14:tracePt t="104378" x="5122863" y="4475163"/>
          <p14:tracePt t="104382" x="5022850" y="4446588"/>
          <p14:tracePt t="104392" x="4949825" y="4438650"/>
          <p14:tracePt t="104399" x="4867275" y="4438650"/>
          <p14:tracePt t="104406" x="4813300" y="4410075"/>
          <p14:tracePt t="104414" x="4776788" y="4402138"/>
          <p14:tracePt t="104422" x="4740275" y="4383088"/>
          <p14:tracePt t="104431" x="4694238" y="4365625"/>
          <p14:tracePt t="104439" x="4611688" y="4329113"/>
          <p14:tracePt t="104448" x="4521200" y="4300538"/>
          <p14:tracePt t="104455" x="4419600" y="4283075"/>
          <p14:tracePt t="104462" x="4329113" y="4246563"/>
          <p14:tracePt t="104471" x="4229100" y="4200525"/>
          <p14:tracePt t="104479" x="4008438" y="4117975"/>
          <p14:tracePt t="104487" x="3871913" y="4064000"/>
          <p14:tracePt t="104497" x="3716338" y="3981450"/>
          <p14:tracePt t="104503" x="3606800" y="3927475"/>
          <p14:tracePt t="104514" x="3470275" y="3881438"/>
          <p14:tracePt t="104518" x="3370263" y="3835400"/>
          <p14:tracePt t="104528" x="3260725" y="3762375"/>
          <p14:tracePt t="104535" x="3159125" y="3706813"/>
          <p14:tracePt t="104546" x="3022600" y="3633788"/>
          <p14:tracePt t="104551" x="2859088" y="3570288"/>
          <p14:tracePt t="104562" x="2749550" y="3497263"/>
          <p14:tracePt t="104566" x="2620963" y="3460750"/>
          <p14:tracePt t="104580" x="2538413" y="3414713"/>
          <p14:tracePt t="104583" x="2465388" y="3406775"/>
          <p14:tracePt t="104593" x="2401888" y="3370263"/>
          <p14:tracePt t="104598" x="2365375" y="3341688"/>
          <p14:tracePt t="104607" x="2328863" y="3333750"/>
          <p14:tracePt t="104616" x="2319338" y="3333750"/>
          <p14:tracePt t="104623" x="2282825" y="3314700"/>
          <p14:tracePt t="104632" x="2246313" y="3305175"/>
          <p14:tracePt t="104639" x="2219325" y="3287713"/>
          <p14:tracePt t="104648" x="2192338" y="3278188"/>
          <p14:tracePt t="104655" x="2127250" y="3251200"/>
          <p14:tracePt t="104663" x="2054225" y="3214688"/>
          <p14:tracePt t="104671" x="1990725" y="3195638"/>
          <p14:tracePt t="104680" x="1927225" y="3178175"/>
          <p14:tracePt t="104686" x="1890713" y="3159125"/>
          <p14:tracePt t="104695" x="1871663" y="3141663"/>
          <p14:tracePt t="104703" x="1835150" y="3132138"/>
          <p14:tracePt t="104719" x="1817688" y="3114675"/>
          <p14:tracePt t="104919" x="1808163" y="3114675"/>
          <p14:tracePt t="104960" x="1798638" y="3105150"/>
          <p14:tracePt t="104992" x="1790700" y="3105150"/>
          <p14:tracePt t="104999" x="1771650" y="3105150"/>
          <p14:tracePt t="105031" x="1762125" y="3105150"/>
          <p14:tracePt t="105039" x="1735138" y="3105150"/>
          <p14:tracePt t="105047" x="1698625" y="3151188"/>
          <p14:tracePt t="105055" x="1698625" y="3159125"/>
          <p14:tracePt t="105103" x="1717675" y="3141663"/>
          <p14:tracePt t="105111" x="1717675" y="3049588"/>
          <p14:tracePt t="105119" x="1717675" y="2976563"/>
          <p14:tracePt t="105127" x="1735138" y="2894013"/>
          <p14:tracePt t="105135" x="1735138" y="2886075"/>
          <p14:tracePt t="105146" x="1754188" y="2876550"/>
          <p14:tracePt t="105150" x="1771650" y="2857500"/>
          <p14:tracePt t="105504" x="1762125" y="2840038"/>
          <p14:tracePt t="105513" x="1689100" y="2803525"/>
          <p14:tracePt t="105520" x="1635125" y="2767013"/>
          <p14:tracePt t="105529" x="1579563" y="2740025"/>
          <p14:tracePt t="105535" x="1543050" y="2711450"/>
          <p14:tracePt t="105545" x="1497013" y="2684463"/>
          <p14:tracePt t="105551" x="1489075" y="2674938"/>
          <p14:tracePt t="105562" x="1470025" y="2657475"/>
          <p14:tracePt t="105598" x="1460500" y="2657475"/>
          <p14:tracePt t="105782" x="1452563" y="2647950"/>
          <p14:tracePt t="105791" x="1423988" y="2620963"/>
          <p14:tracePt t="105798" x="1360488" y="2547938"/>
          <p14:tracePt t="105807" x="1287463" y="2484438"/>
          <p14:tracePt t="105817" x="1168400" y="2411413"/>
          <p14:tracePt t="105823" x="1141413" y="2374900"/>
          <p14:tracePt t="105831" x="1131888" y="2374900"/>
          <p14:tracePt t="105839" x="1123950" y="2374900"/>
          <p14:tracePt t="105847" x="1114425" y="2365375"/>
          <p14:tracePt t="105966" x="1114425" y="2355850"/>
          <p14:tracePt t="105976" x="1131888" y="2355850"/>
          <p14:tracePt t="105983" x="1150938" y="2374900"/>
          <p14:tracePt t="105993" x="1168400" y="2392363"/>
          <p14:tracePt t="105999" x="1177925" y="2401888"/>
          <p14:tracePt t="106007" x="1187450" y="2411413"/>
          <p14:tracePt t="106016" x="1204913" y="2428875"/>
          <p14:tracePt t="106055" x="1214438" y="2428875"/>
          <p14:tracePt t="106070" x="1223963" y="2428875"/>
          <p14:tracePt t="106095" x="1241425" y="2428875"/>
          <p14:tracePt t="106102" x="1260475" y="2428875"/>
          <p14:tracePt t="106112" x="1270000" y="2428875"/>
          <p14:tracePt t="106119" x="1277938" y="2428875"/>
          <p14:tracePt t="106128" x="1296988" y="2428875"/>
          <p14:tracePt t="106147" x="1306513" y="2419350"/>
          <p14:tracePt t="106163" x="1323975" y="2401888"/>
          <p14:tracePt t="106247" x="1314450" y="2401888"/>
          <p14:tracePt t="106255" x="1277938" y="2382838"/>
          <p14:tracePt t="106263" x="1270000" y="2382838"/>
          <p14:tracePt t="106270" x="1260475" y="2382838"/>
          <p14:tracePt t="106280" x="1223963" y="2382838"/>
          <p14:tracePt t="106296" x="1204913" y="2382838"/>
          <p14:tracePt t="106361" x="1196975" y="2374900"/>
          <p14:tracePt t="106407" x="1196975" y="2365375"/>
          <p14:tracePt t="106423" x="1196975" y="2355850"/>
          <p14:tracePt t="106447" x="1196975" y="2346325"/>
          <p14:tracePt t="106502" x="1204913" y="2346325"/>
          <p14:tracePt t="106582" x="1214438" y="2338388"/>
          <p14:tracePt t="106806" x="1214438" y="2328863"/>
          <p14:tracePt t="106814" x="1214438" y="2319338"/>
          <p14:tracePt t="107839" x="1223963" y="2309813"/>
          <p14:tracePt t="107846" x="1233488" y="2309813"/>
          <p14:tracePt t="107855" x="1250950" y="2309813"/>
          <p14:tracePt t="107864" x="1270000" y="2319338"/>
          <p14:tracePt t="107871" x="1277938" y="2328863"/>
          <p14:tracePt t="107881" x="1306513" y="2328863"/>
          <p14:tracePt t="107887" x="1314450" y="2338388"/>
          <p14:tracePt t="107903" x="1323975" y="2338388"/>
          <p14:tracePt t="107919" x="1333500" y="2338388"/>
          <p14:tracePt t="107928" x="1343025" y="2338388"/>
          <p14:tracePt t="107934" x="1350963" y="2346325"/>
          <p14:tracePt t="107946" x="1360488" y="2346325"/>
          <p14:tracePt t="107963" x="1416050" y="2355850"/>
          <p14:tracePt t="107968" x="1433513" y="2355850"/>
          <p14:tracePt t="107977" x="1460500" y="2382838"/>
          <p14:tracePt t="107984" x="1489075" y="2382838"/>
          <p14:tracePt t="107991" x="1525588" y="2392363"/>
          <p14:tracePt t="107998" x="1533525" y="2392363"/>
          <p14:tracePt t="108006" x="1543050" y="2392363"/>
          <p14:tracePt t="108017" x="1552575" y="2392363"/>
          <p14:tracePt t="108031" x="1579563" y="2392363"/>
          <p14:tracePt t="108039" x="1598613" y="2392363"/>
          <p14:tracePt t="108048" x="1606550" y="2392363"/>
          <p14:tracePt t="108055" x="1625600" y="2411413"/>
          <p14:tracePt t="108063" x="1635125" y="2411413"/>
          <p14:tracePt t="108071" x="1652588" y="2411413"/>
          <p14:tracePt t="108081" x="1681163" y="2411413"/>
          <p14:tracePt t="108086" x="1689100" y="2411413"/>
          <p14:tracePt t="108097" x="1698625" y="2411413"/>
          <p14:tracePt t="108102" x="1717675" y="2411413"/>
          <p14:tracePt t="108112" x="1735138" y="2411413"/>
          <p14:tracePt t="108118" x="1790700" y="2411413"/>
          <p14:tracePt t="108128" x="1817688" y="2411413"/>
          <p14:tracePt t="108135" x="1835150" y="2411413"/>
          <p14:tracePt t="108145" x="1871663" y="2411413"/>
          <p14:tracePt t="108150" x="1881188" y="2411413"/>
          <p14:tracePt t="108163" x="1900238" y="2411413"/>
          <p14:tracePt t="108182" x="1908175" y="2411413"/>
          <p14:tracePt t="108192" x="1927225" y="2411413"/>
          <p14:tracePt t="108198" x="1944688" y="2411413"/>
          <p14:tracePt t="108206" x="1963738" y="2411413"/>
          <p14:tracePt t="108287" x="1981200" y="2411413"/>
          <p14:tracePt t="108296" x="1990725" y="2411413"/>
          <p14:tracePt t="108303" x="2009775" y="2411413"/>
          <p14:tracePt t="108319" x="2027238" y="2392363"/>
          <p14:tracePt t="108366" x="2046288" y="2382838"/>
          <p14:tracePt t="108407" x="2054225" y="2382838"/>
          <p14:tracePt t="108415" x="2082800" y="2382838"/>
          <p14:tracePt t="108422" x="2090738" y="2382838"/>
          <p14:tracePt t="108439" x="2109788" y="2365375"/>
          <p14:tracePt t="108454" x="2136775" y="2365375"/>
          <p14:tracePt t="108464" x="2163763" y="2365375"/>
          <p14:tracePt t="108470" x="2200275" y="2365375"/>
          <p14:tracePt t="108478" x="2236788" y="2355850"/>
          <p14:tracePt t="108486" x="2265363" y="2355850"/>
          <p14:tracePt t="108495" x="2301875" y="2355850"/>
          <p14:tracePt t="108502" x="2309813" y="2355850"/>
          <p14:tracePt t="108510" x="2319338" y="2355850"/>
          <p14:tracePt t="108518" x="2328863" y="2346325"/>
          <p14:tracePt t="108622" x="2338388" y="2338388"/>
          <p14:tracePt t="109535" x="2346325" y="2338388"/>
          <p14:tracePt t="109545" x="2411413" y="2338388"/>
          <p14:tracePt t="109550" x="2438400" y="2338388"/>
          <p14:tracePt t="109563" x="2520950" y="2374900"/>
          <p14:tracePt t="109567" x="2620963" y="2401888"/>
          <p14:tracePt t="109578" x="2657475" y="2401888"/>
          <p14:tracePt t="109582" x="2693988" y="2401888"/>
          <p14:tracePt t="109593" x="2720975" y="2411413"/>
          <p14:tracePt t="109607" x="2749550" y="2411413"/>
          <p14:tracePt t="109615" x="2776538" y="2411413"/>
          <p14:tracePt t="109623" x="2794000" y="2411413"/>
          <p14:tracePt t="109631" x="2803525" y="2411413"/>
          <p14:tracePt t="109647" x="2822575" y="2411413"/>
          <p14:tracePt t="109655" x="2859088" y="2411413"/>
          <p14:tracePt t="109663" x="2895600" y="2411413"/>
          <p14:tracePt t="109671" x="2949575" y="2411413"/>
          <p14:tracePt t="109679" x="2986088" y="2411413"/>
          <p14:tracePt t="109686" x="3032125" y="2411413"/>
          <p14:tracePt t="109696" x="3068638" y="2411413"/>
          <p14:tracePt t="109702" x="3114675" y="2411413"/>
          <p14:tracePt t="109712" x="3122613" y="2411413"/>
          <p14:tracePt t="109719" x="3132138" y="2411413"/>
          <p14:tracePt t="109728" x="3151188" y="2411413"/>
          <p14:tracePt t="109745" x="3159125" y="2411413"/>
          <p14:tracePt t="109815" x="3168650" y="2411413"/>
          <p14:tracePt t="109830" x="3178175" y="2411413"/>
          <p14:tracePt t="109839" x="3187700" y="2401888"/>
          <p14:tracePt t="109847" x="3187700" y="2392363"/>
          <p14:tracePt t="109854" x="3195638" y="2382838"/>
          <p14:tracePt t="109879" x="3214688" y="2365375"/>
          <p14:tracePt t="109896" x="3232150" y="2355850"/>
          <p14:tracePt t="109911" x="3251200" y="2338388"/>
          <p14:tracePt t="109918" x="3260725" y="2338388"/>
          <p14:tracePt t="109928" x="3278188" y="2328863"/>
          <p14:tracePt t="109934" x="3287713" y="2328863"/>
          <p14:tracePt t="109945" x="3297238" y="2328863"/>
          <p14:tracePt t="109965" x="3314700" y="2319338"/>
          <p14:tracePt t="109978" x="3324225" y="2309813"/>
          <p14:tracePt t="110062" x="3333750" y="2309813"/>
          <p14:tracePt t="110078" x="3343275" y="2301875"/>
          <p14:tracePt t="110126" x="3370263" y="2292350"/>
          <p14:tracePt t="110134" x="3379788" y="2292350"/>
          <p14:tracePt t="110160" x="3387725" y="2292350"/>
          <p14:tracePt t="111127" x="3406775" y="2292350"/>
          <p14:tracePt t="111134" x="3433763" y="2292350"/>
          <p14:tracePt t="111145" x="3443288" y="2292350"/>
          <p14:tracePt t="111150" x="3460750" y="2292350"/>
          <p14:tracePt t="111161" x="3497263" y="2292350"/>
          <p14:tracePt t="111166" x="3579813" y="2292350"/>
          <p14:tracePt t="111178" x="3808413" y="2292350"/>
          <p14:tracePt t="111182" x="3917950" y="2292350"/>
          <p14:tracePt t="111191" x="3981450" y="2319338"/>
          <p14:tracePt t="111198" x="4017963" y="2328863"/>
          <p14:tracePt t="111207" x="4119563" y="2355850"/>
          <p14:tracePt t="111215" x="4210050" y="2374900"/>
          <p14:tracePt t="111222" x="4302125" y="2374900"/>
          <p14:tracePt t="111230" x="4383088" y="2401888"/>
          <p14:tracePt t="111295" x="4392613" y="2401888"/>
          <p14:tracePt t="111330" x="4402138" y="2401888"/>
          <p14:tracePt t="111391" x="4419600" y="2401888"/>
          <p14:tracePt t="111399" x="4438650" y="2382838"/>
          <p14:tracePt t="111414" x="4448175" y="2382838"/>
          <p14:tracePt t="111439" x="4456113" y="2374900"/>
          <p14:tracePt t="111479" x="4465638" y="2365375"/>
          <p14:tracePt t="111511" x="4475163" y="2355850"/>
          <p14:tracePt t="111535" x="4484688" y="2355850"/>
          <p14:tracePt t="111550" x="4484688" y="2346325"/>
          <p14:tracePt t="112018" x="4484688" y="2338388"/>
          <p14:tracePt t="112024" x="4502150" y="2319338"/>
          <p14:tracePt t="112035" x="4538663" y="2319338"/>
          <p14:tracePt t="112039" x="4584700" y="2319338"/>
          <p14:tracePt t="112047" x="4667250" y="2319338"/>
          <p14:tracePt t="112054" x="4740275" y="2319338"/>
          <p14:tracePt t="112062" x="4813300" y="2319338"/>
          <p14:tracePt t="112070" x="4903788" y="2319338"/>
          <p14:tracePt t="112079" x="4959350" y="2319338"/>
          <p14:tracePt t="112086" x="4968875" y="2319338"/>
          <p14:tracePt t="112095" x="4986338" y="2319338"/>
          <p14:tracePt t="112102" x="4995863" y="2319338"/>
          <p14:tracePt t="112111" x="5013325" y="2319338"/>
          <p14:tracePt t="112118" x="5049838" y="2319338"/>
          <p14:tracePt t="112127" x="5078413" y="2319338"/>
          <p14:tracePt t="112134" x="5095875" y="2319338"/>
          <p14:tracePt t="112145" x="5105400" y="2319338"/>
          <p14:tracePt t="112150" x="5122863" y="2319338"/>
          <p14:tracePt t="112160" x="5141913" y="2319338"/>
          <p14:tracePt t="112166" x="5159375" y="2319338"/>
          <p14:tracePt t="112177" x="5178425" y="2319338"/>
          <p14:tracePt t="112190" x="5187950" y="2319338"/>
          <p14:tracePt t="112198" x="5205413" y="2319338"/>
          <p14:tracePt t="112206" x="5224463" y="2319338"/>
          <p14:tracePt t="112214" x="5232400" y="2319338"/>
          <p14:tracePt t="112222" x="5251450" y="2319338"/>
          <p14:tracePt t="112238" x="5260975" y="2319338"/>
          <p14:tracePt t="112263" x="5268913" y="2301875"/>
          <p14:tracePt t="112270" x="5278438" y="2301875"/>
          <p14:tracePt t="112280" x="5305425" y="2301875"/>
          <p14:tracePt t="112286" x="5324475" y="2301875"/>
          <p14:tracePt t="112296" x="5341938" y="2301875"/>
          <p14:tracePt t="112302" x="5360988" y="2301875"/>
          <p14:tracePt t="112318" x="5378450" y="2301875"/>
          <p14:tracePt t="112334" x="5387975" y="2301875"/>
          <p14:tracePt t="112398" x="5407025" y="2301875"/>
          <p14:tracePt t="112439" x="5414963" y="2301875"/>
          <p14:tracePt t="112462" x="5424488" y="2301875"/>
          <p14:tracePt t="112470" x="5461000" y="2301875"/>
          <p14:tracePt t="112478" x="5534025" y="2301875"/>
          <p14:tracePt t="112486" x="5626100" y="2301875"/>
          <p14:tracePt t="112494" x="5699125" y="2301875"/>
          <p14:tracePt t="112502" x="5772150" y="2301875"/>
          <p14:tracePt t="112511" x="5808663" y="2301875"/>
          <p14:tracePt t="112695" x="5789613" y="2301875"/>
          <p14:tracePt t="112703" x="5781675" y="2301875"/>
          <p14:tracePt t="112718" x="5753100" y="2301875"/>
          <p14:tracePt t="112729" x="5735638" y="2301875"/>
          <p14:tracePt t="112735" x="5708650" y="2301875"/>
          <p14:tracePt t="112746" x="5689600" y="2301875"/>
          <p14:tracePt t="112750" x="5670550" y="2301875"/>
          <p14:tracePt t="112761" x="5662613" y="2301875"/>
          <p14:tracePt t="112823" x="5653088" y="2301875"/>
          <p14:tracePt t="112847" x="5643563" y="2301875"/>
          <p14:tracePt t="113046" x="5634038" y="2301875"/>
          <p14:tracePt t="113071" x="5626100" y="2301875"/>
          <p14:tracePt t="117926" x="5597525" y="2301875"/>
          <p14:tracePt t="117945" x="5580063" y="2301875"/>
          <p14:tracePt t="117960" x="5553075" y="2301875"/>
          <p14:tracePt t="117966" x="5543550" y="2301875"/>
          <p14:tracePt t="117977" x="5524500" y="2301875"/>
          <p14:tracePt t="117982" x="5470525" y="2365375"/>
          <p14:tracePt t="117992" x="5378450" y="2447925"/>
          <p14:tracePt t="117999" x="5351463" y="2484438"/>
          <p14:tracePt t="118006" x="5297488" y="2528888"/>
          <p14:tracePt t="118016" x="5268913" y="2565400"/>
          <p14:tracePt t="118022" x="5241925" y="2593975"/>
          <p14:tracePt t="118032" x="5214938" y="2611438"/>
          <p14:tracePt t="118039" x="5168900" y="2657475"/>
          <p14:tracePt t="118047" x="5122863" y="2693988"/>
          <p14:tracePt t="118054" x="5095875" y="2730500"/>
          <p14:tracePt t="118066" x="5059363" y="2757488"/>
          <p14:tracePt t="118071" x="5041900" y="2776538"/>
          <p14:tracePt t="118080" x="5032375" y="2784475"/>
          <p14:tracePt t="118087" x="4995863" y="2803525"/>
          <p14:tracePt t="118097" x="4968875" y="2840038"/>
          <p14:tracePt t="118102" x="4932363" y="2867025"/>
          <p14:tracePt t="118112" x="4903788" y="2903538"/>
          <p14:tracePt t="118119" x="4867275" y="2930525"/>
          <p14:tracePt t="118129" x="4840288" y="2968625"/>
          <p14:tracePt t="118134" x="4803775" y="2995613"/>
          <p14:tracePt t="118146" x="4776788" y="3032125"/>
          <p14:tracePt t="118150" x="4703763" y="3095625"/>
          <p14:tracePt t="118161" x="4648200" y="3178175"/>
          <p14:tracePt t="118166" x="4602163" y="3232150"/>
          <p14:tracePt t="118177" x="4529138" y="3297238"/>
          <p14:tracePt t="118182" x="4465638" y="3360738"/>
          <p14:tracePt t="118191" x="4383088" y="3414713"/>
          <p14:tracePt t="118199" x="4302125" y="3487738"/>
          <p14:tracePt t="118206" x="4219575" y="3560763"/>
          <p14:tracePt t="118214" x="3990975" y="3662363"/>
          <p14:tracePt t="118222" x="3862388" y="3716338"/>
          <p14:tracePt t="118233" x="3725863" y="3808413"/>
          <p14:tracePt t="118239" x="3606800" y="3881438"/>
          <p14:tracePt t="118247" x="3562350" y="3917950"/>
          <p14:tracePt t="118254" x="3489325" y="3971925"/>
          <p14:tracePt t="118263" x="3443288" y="4008438"/>
          <p14:tracePt t="118271" x="3416300" y="4044950"/>
          <p14:tracePt t="118280" x="3387725" y="4073525"/>
          <p14:tracePt t="118286" x="3370263" y="4100513"/>
          <p14:tracePt t="118295" x="3351213" y="4117975"/>
          <p14:tracePt t="118303" x="3343275" y="4127500"/>
          <p14:tracePt t="118312" x="3324225" y="4146550"/>
          <p14:tracePt t="118318" x="3306763" y="4164013"/>
          <p14:tracePt t="118330" x="3297238" y="4173538"/>
          <p14:tracePt t="118334" x="3278188" y="4191000"/>
          <p14:tracePt t="118346" x="3260725" y="4210050"/>
          <p14:tracePt t="118350" x="3241675" y="4227513"/>
          <p14:tracePt t="118362" x="3224213" y="4246563"/>
          <p14:tracePt t="118366" x="3214688" y="4283075"/>
          <p14:tracePt t="118379" x="3195638" y="4300538"/>
          <p14:tracePt t="118382" x="3187700" y="4319588"/>
          <p14:tracePt t="118393" x="3168650" y="4337050"/>
          <p14:tracePt t="118398" x="3159125" y="4356100"/>
          <p14:tracePt t="118407" x="3132138" y="4402138"/>
          <p14:tracePt t="118415" x="3122613" y="4410075"/>
          <p14:tracePt t="118423" x="3105150" y="4456113"/>
          <p14:tracePt t="118432" x="3086100" y="4502150"/>
          <p14:tracePt t="118439" x="3059113" y="4538663"/>
          <p14:tracePt t="118447" x="3032125" y="4565650"/>
          <p14:tracePt t="118454" x="3005138" y="4629150"/>
          <p14:tracePt t="118463" x="2959100" y="4675188"/>
          <p14:tracePt t="118470" x="2940050" y="4711700"/>
          <p14:tracePt t="118479" x="2903538" y="4767263"/>
          <p14:tracePt t="118487" x="2867025" y="4803775"/>
          <p14:tracePt t="118496" x="2849563" y="4848225"/>
          <p14:tracePt t="118503" x="2822575" y="4876800"/>
          <p14:tracePt t="118513" x="2794000" y="4903788"/>
          <p14:tracePt t="118519" x="2767013" y="4940300"/>
          <p14:tracePt t="118529" x="2740025" y="4959350"/>
          <p14:tracePt t="118535" x="2740025" y="4967288"/>
          <p14:tracePt t="118545" x="2730500" y="4976813"/>
          <p14:tracePt t="118550" x="2720975" y="4976813"/>
          <p14:tracePt t="118563" x="2693988" y="4986338"/>
          <p14:tracePt t="118566" x="2676525" y="4995863"/>
          <p14:tracePt t="118576" x="2667000" y="4995863"/>
          <p14:tracePt t="118582" x="2647950" y="4995863"/>
          <p14:tracePt t="118591" x="2640013" y="4995863"/>
          <p14:tracePt t="118600" x="2630488" y="4995863"/>
          <p14:tracePt t="118606" x="2620963" y="4995863"/>
          <p14:tracePt t="118615" x="2603500" y="4995863"/>
          <p14:tracePt t="118622" x="2574925" y="4995863"/>
          <p14:tracePt t="118630" x="2566988" y="4995863"/>
          <p14:tracePt t="118642" x="2538413" y="4995863"/>
          <p14:tracePt t="118647" x="2511425" y="4995863"/>
          <p14:tracePt t="118655" x="2493963" y="4995863"/>
          <p14:tracePt t="118663" x="2484438" y="4995863"/>
          <p14:tracePt t="118671" x="2465388" y="4995863"/>
          <p14:tracePt t="118679" x="2457450" y="4995863"/>
          <p14:tracePt t="118696" x="2438400" y="4995863"/>
          <p14:tracePt t="119479" x="2447925" y="4995863"/>
          <p14:tracePt t="119486" x="2465388" y="4995863"/>
          <p14:tracePt t="119495" x="2501900" y="4995863"/>
          <p14:tracePt t="119503" x="2538413" y="4995863"/>
          <p14:tracePt t="119512" x="2593975" y="4995863"/>
          <p14:tracePt t="119519" x="2640013" y="4995863"/>
          <p14:tracePt t="119528" x="2676525" y="4995863"/>
          <p14:tracePt t="119534" x="2730500" y="4995863"/>
          <p14:tracePt t="119547" x="2757488" y="4995863"/>
          <p14:tracePt t="119551" x="2786063" y="4995863"/>
          <p14:tracePt t="119564" x="2840038" y="4995863"/>
          <p14:tracePt t="119566" x="2876550" y="4995863"/>
          <p14:tracePt t="119579" x="2903538" y="4995863"/>
          <p14:tracePt t="119582" x="2922588" y="4995863"/>
          <p14:tracePt t="119595" x="2940050" y="4995863"/>
          <p14:tracePt t="119599" x="2959100" y="4995863"/>
          <p14:tracePt t="119614" x="2976563" y="4995863"/>
          <p14:tracePt t="119622" x="2986088" y="4995863"/>
          <p14:tracePt t="119631" x="3013075" y="4995863"/>
          <p14:tracePt t="119639" x="3049588" y="4995863"/>
          <p14:tracePt t="119648" x="3086100" y="4995863"/>
          <p14:tracePt t="119654" x="3105150" y="4995863"/>
          <p14:tracePt t="119664" x="3132138" y="4995863"/>
          <p14:tracePt t="119670" x="3151188" y="4995863"/>
          <p14:tracePt t="119678" x="3178175" y="4995863"/>
          <p14:tracePt t="119695" x="3187700" y="4995863"/>
          <p14:tracePt t="120807" x="3195638" y="4986338"/>
          <p14:tracePt t="120823" x="3214688" y="4949825"/>
          <p14:tracePt t="120831" x="3232150" y="4930775"/>
          <p14:tracePt t="120839" x="3260725" y="4894263"/>
          <p14:tracePt t="120848" x="3351213" y="4811713"/>
          <p14:tracePt t="120855" x="3452813" y="4738688"/>
          <p14:tracePt t="120864" x="3552825" y="4665663"/>
          <p14:tracePt t="120871" x="3652838" y="4584700"/>
          <p14:tracePt t="120879" x="3752850" y="4492625"/>
          <p14:tracePt t="120886" x="3854450" y="4419600"/>
          <p14:tracePt t="120895" x="3954463" y="4365625"/>
          <p14:tracePt t="120903" x="4173538" y="4264025"/>
          <p14:tracePt t="120912" x="4273550" y="4191000"/>
          <p14:tracePt t="120918" x="4392613" y="4146550"/>
          <p14:tracePt t="120928" x="4475163" y="4090988"/>
          <p14:tracePt t="120934" x="4575175" y="4044950"/>
          <p14:tracePt t="120946" x="4657725" y="3981450"/>
          <p14:tracePt t="120965" x="4784725" y="3898900"/>
          <p14:tracePt t="120968" x="4830763" y="3844925"/>
          <p14:tracePt t="120976" x="4895850" y="3808413"/>
          <p14:tracePt t="120985" x="4949825" y="3762375"/>
          <p14:tracePt t="120990" x="4976813" y="3725863"/>
          <p14:tracePt t="120998" x="4995863" y="3706813"/>
          <p14:tracePt t="121006" x="5032375" y="3679825"/>
          <p14:tracePt t="121014" x="5049838" y="3662363"/>
          <p14:tracePt t="121022" x="5078413" y="3625850"/>
          <p14:tracePt t="121030" x="5078413" y="3606800"/>
          <p14:tracePt t="121038" x="5086350" y="3589338"/>
          <p14:tracePt t="121047" x="5105400" y="3570288"/>
          <p14:tracePt t="121054" x="5114925" y="3560763"/>
          <p14:tracePt t="121070" x="5122863" y="3560763"/>
          <p14:tracePt t="121082" x="5132388" y="3552825"/>
          <p14:tracePt t="121086" x="5141913" y="3552825"/>
          <p14:tracePt t="121102" x="5151438" y="3543300"/>
          <p14:tracePt t="121126" x="5168900" y="3524250"/>
          <p14:tracePt t="121134" x="5178425" y="3516313"/>
          <p14:tracePt t="121144" x="5187950" y="3497263"/>
          <p14:tracePt t="121150" x="5232400" y="3487738"/>
          <p14:tracePt t="121159" x="5297488" y="3460750"/>
          <p14:tracePt t="121166" x="5370513" y="3451225"/>
          <p14:tracePt t="121177" x="5451475" y="3406775"/>
          <p14:tracePt t="121182" x="5534025" y="3378200"/>
          <p14:tracePt t="121190" x="5561013" y="3370263"/>
          <p14:tracePt t="121198" x="5607050" y="3351213"/>
          <p14:tracePt t="121206" x="5653088" y="3297238"/>
          <p14:tracePt t="121214" x="5772150" y="3268663"/>
          <p14:tracePt t="121222" x="5881688" y="3232150"/>
          <p14:tracePt t="121230" x="5945188" y="3187700"/>
          <p14:tracePt t="121238" x="5954713" y="3187700"/>
          <p14:tracePt t="121246" x="5964238" y="3178175"/>
          <p14:tracePt t="121254" x="5972175" y="3168650"/>
          <p14:tracePt t="121263" x="5991225" y="3151188"/>
          <p14:tracePt t="121270" x="6008688" y="3132138"/>
          <p14:tracePt t="121279" x="6054725" y="3095625"/>
          <p14:tracePt t="121286" x="6073775" y="3078163"/>
          <p14:tracePt t="121295" x="6081713" y="3068638"/>
          <p14:tracePt t="121302" x="6091238" y="3059113"/>
          <p14:tracePt t="121312" x="6110288" y="3041650"/>
          <p14:tracePt t="121318" x="6127750" y="3022600"/>
          <p14:tracePt t="121329" x="6137275" y="3013075"/>
          <p14:tracePt t="121831" x="6127750" y="3022600"/>
          <p14:tracePt t="122646" x="6118225" y="3032125"/>
          <p14:tracePt t="122863" x="6100763" y="3022600"/>
          <p14:tracePt t="122870" x="6081713" y="3013075"/>
          <p14:tracePt t="122879" x="6064250" y="3005138"/>
          <p14:tracePt t="122887" x="6045200" y="2995613"/>
          <p14:tracePt t="122896" x="6018213" y="2976563"/>
          <p14:tracePt t="122902" x="6008688" y="2968625"/>
          <p14:tracePt t="122913" x="5981700" y="2959100"/>
          <p14:tracePt t="123255" x="5991225" y="2959100"/>
          <p14:tracePt t="123264" x="6018213" y="2959100"/>
          <p14:tracePt t="123270" x="6064250" y="2968625"/>
          <p14:tracePt t="123280" x="6081713" y="2968625"/>
          <p14:tracePt t="123286" x="6110288" y="2968625"/>
          <p14:tracePt t="123297" x="6146800" y="2968625"/>
          <p14:tracePt t="123302" x="6164263" y="2968625"/>
          <p14:tracePt t="123312" x="6173788" y="2968625"/>
          <p14:tracePt t="123319" x="6191250" y="2968625"/>
          <p14:tracePt t="123330" x="6200775" y="2968625"/>
          <p14:tracePt t="123335" x="6219825" y="2959100"/>
          <p14:tracePt t="123350" x="6237288" y="2940050"/>
          <p14:tracePt t="123362" x="6256338" y="2930525"/>
          <p14:tracePt t="123378" x="6264275" y="2930525"/>
          <p14:tracePt t="123382" x="6283325" y="2922588"/>
          <p14:tracePt t="123399" x="6300788" y="2903538"/>
          <p14:tracePt t="123414" x="6319838" y="2886075"/>
          <p14:tracePt t="123423" x="6356350" y="2876550"/>
          <p14:tracePt t="123431" x="6383338" y="2849563"/>
          <p14:tracePt t="123439" x="6429375" y="2820988"/>
          <p14:tracePt t="123447" x="6456363" y="2813050"/>
          <p14:tracePt t="123455" x="6521450" y="2784475"/>
          <p14:tracePt t="123464" x="6602413" y="2747963"/>
          <p14:tracePt t="123470" x="6621463" y="2730500"/>
          <p14:tracePt t="123479" x="6638925" y="2711450"/>
          <p14:tracePt t="123486" x="6657975" y="2693988"/>
          <p14:tracePt t="123496" x="6667500" y="2684463"/>
          <p14:tracePt t="123503" x="6675438" y="2674938"/>
          <p14:tracePt t="123513" x="6675438" y="2667000"/>
          <p14:tracePt t="123518" x="6684963" y="2657475"/>
          <p14:tracePt t="123530" x="6694488" y="2638425"/>
          <p14:tracePt t="123546" x="6721475" y="2620963"/>
          <p14:tracePt t="123551" x="6721475" y="2611438"/>
          <p14:tracePt t="123591" x="6721475" y="2593975"/>
          <p14:tracePt t="123599" x="6740525" y="2574925"/>
          <p14:tracePt t="123607" x="6757988" y="2557463"/>
          <p14:tracePt t="123616" x="6767513" y="2547938"/>
          <p14:tracePt t="123623" x="6784975" y="2520950"/>
          <p14:tracePt t="123631" x="6804025" y="2492375"/>
          <p14:tracePt t="123639" x="6813550" y="2484438"/>
          <p14:tracePt t="123648" x="6813550" y="2474913"/>
          <p14:tracePt t="123655" x="6831013" y="2455863"/>
          <p14:tracePt t="123663" x="6831013" y="2428875"/>
          <p14:tracePt t="123679" x="6840538" y="2419350"/>
          <p14:tracePt t="123712" x="6840538" y="2411413"/>
          <p14:tracePt t="123791" x="6840538" y="2401888"/>
          <p14:tracePt t="123895" x="6821488" y="2401888"/>
          <p14:tracePt t="123928" x="6813550" y="2401888"/>
          <p14:tracePt t="123935" x="6794500" y="2392363"/>
          <p14:tracePt t="123946" x="6784975" y="2382838"/>
          <p14:tracePt t="123952" x="6767513" y="2365375"/>
          <p14:tracePt t="123962" x="6748463" y="2346325"/>
          <p14:tracePt t="123966" x="6721475" y="2338388"/>
          <p14:tracePt t="123977" x="6675438" y="2301875"/>
          <p14:tracePt t="123983" x="6657975" y="2292350"/>
          <p14:tracePt t="123991" x="6630988" y="2273300"/>
          <p14:tracePt t="123999" x="6621463" y="2273300"/>
          <p14:tracePt t="124103" x="6611938" y="2265363"/>
          <p14:tracePt t="124160" x="6621463" y="2246313"/>
          <p14:tracePt t="124687" x="6630988" y="2246313"/>
          <p14:tracePt t="124695" x="6675438" y="2246313"/>
          <p14:tracePt t="124703" x="6740525" y="2265363"/>
          <p14:tracePt t="124711" x="6767513" y="2282825"/>
          <p14:tracePt t="124719" x="6813550" y="2292350"/>
          <p14:tracePt t="124729" x="6867525" y="2319338"/>
          <p14:tracePt t="124734" x="6913563" y="2328863"/>
          <p14:tracePt t="124747" x="6986588" y="2338388"/>
          <p14:tracePt t="124751" x="7023100" y="2355850"/>
          <p14:tracePt t="124762" x="7086600" y="2355850"/>
          <p14:tracePt t="124766" x="7169150" y="2355850"/>
          <p14:tracePt t="124777" x="7259638" y="2355850"/>
          <p14:tracePt t="124783" x="7334250" y="2355850"/>
          <p14:tracePt t="124791" x="7388225" y="2355850"/>
          <p14:tracePt t="124798" x="7424738" y="2355850"/>
          <p14:tracePt t="124807" x="7443788" y="2355850"/>
          <p14:tracePt t="124815" x="7480300" y="2355850"/>
          <p14:tracePt t="124831" x="7488238" y="2355850"/>
          <p14:tracePt t="124944" x="7507288" y="2355850"/>
          <p14:tracePt t="124951" x="7553325" y="2346325"/>
          <p14:tracePt t="124961" x="7634288" y="2328863"/>
          <p14:tracePt t="124967" x="7670800" y="2328863"/>
          <p14:tracePt t="124977" x="7743825" y="2328863"/>
          <p14:tracePt t="124985" x="7762875" y="2328863"/>
          <p14:tracePt t="125023" x="7780338" y="2319338"/>
          <p14:tracePt t="125945" x="7789863" y="2319338"/>
          <p14:tracePt t="125952" x="7808913" y="2319338"/>
          <p14:tracePt t="125962" x="7826375" y="2319338"/>
          <p14:tracePt t="125966" x="7835900" y="2319338"/>
          <p14:tracePt t="125975" x="7845425" y="2319338"/>
          <p14:tracePt t="125982" x="7853363" y="2319338"/>
          <p14:tracePt t="125990" x="7889875" y="2319338"/>
          <p14:tracePt t="125998" x="7908925" y="2319338"/>
          <p14:tracePt t="126015" x="7935913" y="2319338"/>
          <p14:tracePt t="126022" x="7945438" y="2319338"/>
          <p14:tracePt t="126031" x="7962900" y="2319338"/>
          <p14:tracePt t="126038" x="7972425" y="2319338"/>
          <p14:tracePt t="126048" x="7999413" y="2328863"/>
          <p14:tracePt t="126055" x="8018463" y="2328863"/>
          <p14:tracePt t="126063" x="8045450" y="2328863"/>
          <p14:tracePt t="126070" x="8064500" y="2338388"/>
          <p14:tracePt t="126080" x="8091488" y="2346325"/>
          <p14:tracePt t="126086" x="8118475" y="2346325"/>
          <p14:tracePt t="126096" x="8137525" y="2346325"/>
          <p14:tracePt t="126102" x="8154988" y="2346325"/>
          <p14:tracePt t="126115" x="8174038" y="2355850"/>
          <p14:tracePt t="126134" x="8183563" y="2355850"/>
          <p14:tracePt t="126146" x="8191500" y="2355850"/>
          <p14:tracePt t="126151" x="8201025" y="2355850"/>
          <p14:tracePt t="126163" x="8220075" y="2355850"/>
          <p14:tracePt t="126166" x="8247063" y="2355850"/>
          <p14:tracePt t="126179" x="8264525" y="2355850"/>
          <p14:tracePt t="126182" x="8293100" y="2374900"/>
          <p14:tracePt t="126191" x="8337550" y="2382838"/>
          <p14:tracePt t="126198" x="8366125" y="2401888"/>
          <p14:tracePt t="126206" x="8439150" y="2419350"/>
          <p14:tracePt t="126215" x="8502650" y="2438400"/>
          <p14:tracePt t="126223" x="8556625" y="2455863"/>
          <p14:tracePt t="126232" x="8575675" y="2455863"/>
          <p14:tracePt t="126239" x="8593138" y="2455863"/>
          <p14:tracePt t="126250" x="8602663" y="2455863"/>
          <p14:tracePt t="126399" x="8621713" y="2455863"/>
          <p14:tracePt t="126414" x="8629650" y="2447925"/>
          <p14:tracePt t="126447" x="8639175" y="2438400"/>
          <p14:tracePt t="126471" x="8648700" y="2419350"/>
          <p14:tracePt t="126487" x="8658225" y="2411413"/>
          <p14:tracePt t="126496" x="8675688" y="2392363"/>
          <p14:tracePt t="126502" x="8685213" y="2382838"/>
          <p14:tracePt t="126512" x="8712200" y="2355850"/>
          <p14:tracePt t="126518" x="8721725" y="2355850"/>
          <p14:tracePt t="126530" x="8731250" y="2346325"/>
          <p14:tracePt t="126534" x="8748713" y="2328863"/>
          <p14:tracePt t="126545" x="8758238" y="2319338"/>
          <p14:tracePt t="126550" x="8775700" y="2319338"/>
          <p14:tracePt t="126562" x="8821738" y="2282825"/>
          <p14:tracePt t="126566" x="8867775" y="2265363"/>
          <p14:tracePt t="126580" x="8904288" y="2255838"/>
          <p14:tracePt t="126584" x="8931275" y="2228850"/>
          <p14:tracePt t="126592" x="8950325" y="2219325"/>
          <p14:tracePt t="126599" x="8959850" y="2219325"/>
          <p14:tracePt t="126686" x="8967788" y="2219325"/>
          <p14:tracePt t="126776" x="8967788" y="2236788"/>
          <p14:tracePt t="126791" x="8967788" y="2246313"/>
          <p14:tracePt t="126807" x="8967788" y="2265363"/>
          <p14:tracePt t="126815" x="8967788" y="2273300"/>
          <p14:tracePt t="126839" x="8959850" y="2273300"/>
          <p14:tracePt t="126895" x="8950325" y="2282825"/>
          <p14:tracePt t="128116" x="8959850" y="2282825"/>
          <p14:tracePt t="128124" x="8986838" y="2282825"/>
          <p14:tracePt t="128135" x="9040813" y="2282825"/>
          <p14:tracePt t="128144" x="9086850" y="2282825"/>
          <p14:tracePt t="128150" x="9169400" y="2282825"/>
          <p14:tracePt t="128162" x="9259888" y="2282825"/>
          <p14:tracePt t="128166" x="9361488" y="2309813"/>
          <p14:tracePt t="128176" x="9415463" y="2319338"/>
          <p14:tracePt t="128182" x="9478963" y="2346325"/>
          <p14:tracePt t="128191" x="9507538" y="2346325"/>
          <p14:tracePt t="128199" x="9561513" y="2346325"/>
          <p14:tracePt t="128206" x="9607550" y="2346325"/>
          <p14:tracePt t="128214" x="9625013" y="2346325"/>
          <p14:tracePt t="128222" x="9644063" y="2346325"/>
          <p14:tracePt t="128247" x="9661525" y="2346325"/>
          <p14:tracePt t="128366" x="9661525" y="2338388"/>
          <p14:tracePt t="128377" x="9671050" y="2338388"/>
          <p14:tracePt t="128399" x="9680575" y="2338388"/>
          <p14:tracePt t="128439" x="9698038" y="2338388"/>
          <p14:tracePt t="128463" x="9707563" y="2338388"/>
          <p14:tracePt t="128470" x="9707563" y="2328863"/>
          <p14:tracePt t="128479" x="9717088" y="2328863"/>
          <p14:tracePt t="128487" x="9726613" y="2328863"/>
          <p14:tracePt t="128496" x="9763125" y="2328863"/>
          <p14:tracePt t="128502" x="9809163" y="2328863"/>
          <p14:tracePt t="128518" x="9845675" y="2328863"/>
          <p14:tracePt t="128530" x="9890125" y="2328863"/>
          <p14:tracePt t="128534" x="9926638" y="2328863"/>
          <p14:tracePt t="128547" x="9963150" y="2338388"/>
          <p14:tracePt t="128550" x="9991725" y="2338388"/>
          <p14:tracePt t="128563" x="10009188" y="2355850"/>
          <p14:tracePt t="128671" x="10018713" y="2355850"/>
          <p14:tracePt t="128680" x="10028238" y="2355850"/>
          <p14:tracePt t="128887" x="10036175" y="2355850"/>
          <p14:tracePt t="128903" x="10072688" y="2355850"/>
          <p14:tracePt t="128912" x="10201275" y="2355850"/>
          <p14:tracePt t="128919" x="10328275" y="2374900"/>
          <p14:tracePt t="128928" x="10456863" y="2411413"/>
          <p14:tracePt t="128935" x="10502900" y="2419350"/>
          <p14:tracePt t="128948" x="10566400" y="2438400"/>
          <p14:tracePt t="128952" x="10593388" y="2438400"/>
          <p14:tracePt t="128961" x="10621963" y="2438400"/>
          <p14:tracePt t="128967" x="10648950" y="2438400"/>
          <p14:tracePt t="128978" x="10658475" y="2438400"/>
          <p14:tracePt t="129031" x="10666413" y="2438400"/>
          <p14:tracePt t="129038" x="10675938" y="2438400"/>
          <p14:tracePt t="129055" x="10685463" y="2438400"/>
          <p14:tracePt t="129063" x="10712450" y="2438400"/>
          <p14:tracePt t="129071" x="10731500" y="2419350"/>
          <p14:tracePt t="129086" x="10748963" y="2411413"/>
          <p14:tracePt t="129111" x="10768013" y="2392363"/>
          <p14:tracePt t="129118" x="10775950" y="2382838"/>
          <p14:tracePt t="129134" x="10785475" y="2382838"/>
          <p14:tracePt t="129152" x="10795000" y="2382838"/>
          <p14:tracePt t="129162" x="10804525" y="2374900"/>
          <p14:tracePt t="129193" x="10812463" y="2365375"/>
          <p14:tracePt t="129271" x="10831513" y="2365375"/>
          <p14:tracePt t="129303" x="10841038" y="2365375"/>
          <p14:tracePt t="129318" x="10858500" y="2365375"/>
          <p14:tracePt t="129330" x="10868025" y="2365375"/>
          <p14:tracePt t="129335" x="10877550" y="2365375"/>
          <p14:tracePt t="129351" x="10885488" y="2365375"/>
          <p14:tracePt t="129383" x="10895013" y="2365375"/>
          <p14:tracePt t="129391" x="10904538" y="2365375"/>
          <p14:tracePt t="129407" x="10914063" y="2365375"/>
          <p14:tracePt t="129415" x="10922000" y="2365375"/>
          <p14:tracePt t="129422" x="10941050" y="2365375"/>
          <p14:tracePt t="129431" x="10968038" y="2365375"/>
          <p14:tracePt t="129438" x="10977563" y="2365375"/>
          <p14:tracePt t="129447" x="10987088" y="2365375"/>
          <p14:tracePt t="129454" x="11023600" y="2365375"/>
          <p14:tracePt t="129464" x="11041063" y="2365375"/>
          <p14:tracePt t="129479" x="11050588" y="2355850"/>
          <p14:tracePt t="129496" x="11060113" y="2346325"/>
          <p14:tracePt t="129502" x="11068050" y="2338388"/>
          <p14:tracePt t="129544" x="11077575" y="2328863"/>
          <p14:tracePt t="129578" x="11096625" y="2309813"/>
          <p14:tracePt t="129598" x="11104563" y="2292350"/>
          <p14:tracePt t="130128" x="11114088" y="2292350"/>
          <p14:tracePt t="133393" x="11096625" y="2292350"/>
          <p14:tracePt t="133398" x="11087100" y="2292350"/>
          <p14:tracePt t="133406" x="11068050" y="2309813"/>
          <p14:tracePt t="133414" x="11060113" y="2319338"/>
          <p14:tracePt t="133422" x="11041063" y="2328863"/>
          <p14:tracePt t="133432" x="11023600" y="2346325"/>
          <p14:tracePt t="133438" x="10977563" y="2382838"/>
          <p14:tracePt t="133448" x="10885488" y="2419350"/>
          <p14:tracePt t="133454" x="10785475" y="2492375"/>
          <p14:tracePt t="133463" x="10685463" y="2565400"/>
          <p14:tracePt t="133470" x="10218738" y="2711450"/>
          <p14:tracePt t="133479" x="10055225" y="2776538"/>
          <p14:tracePt t="133486" x="9853613" y="2876550"/>
          <p14:tracePt t="133495" x="9571038" y="2995613"/>
          <p14:tracePt t="133502" x="9296400" y="3114675"/>
          <p14:tracePt t="133512" x="9023350" y="3205163"/>
          <p14:tracePt t="133518" x="8731250" y="3287713"/>
          <p14:tracePt t="133529" x="8493125" y="3378200"/>
          <p14:tracePt t="133535" x="8264525" y="3451225"/>
          <p14:tracePt t="133546" x="8008938" y="3506788"/>
          <p14:tracePt t="133550" x="7808913" y="3589338"/>
          <p14:tracePt t="133564" x="7553325" y="3643313"/>
          <p14:tracePt t="133567" x="7388225" y="3652838"/>
          <p14:tracePt t="133578" x="7223125" y="3689350"/>
          <p14:tracePt t="133582" x="7040563" y="3698875"/>
          <p14:tracePt t="133590" x="6858000" y="3735388"/>
          <p14:tracePt t="133598" x="6630988" y="3752850"/>
          <p14:tracePt t="133605" x="6429375" y="3752850"/>
          <p14:tracePt t="133614" x="6173788" y="3779838"/>
          <p14:tracePt t="133622" x="5854700" y="3825875"/>
          <p14:tracePt t="133630" x="5616575" y="3862388"/>
          <p14:tracePt t="133638" x="5407025" y="3889375"/>
          <p14:tracePt t="133646" x="5232400" y="3935413"/>
          <p14:tracePt t="133654" x="5105400" y="3981450"/>
          <p14:tracePt t="133662" x="4959350" y="4008438"/>
          <p14:tracePt t="133670" x="4857750" y="4037013"/>
          <p14:tracePt t="133679" x="4757738" y="4081463"/>
          <p14:tracePt t="133686" x="4648200" y="4117975"/>
          <p14:tracePt t="133696" x="4548188" y="4164013"/>
          <p14:tracePt t="133702" x="4465638" y="4200525"/>
          <p14:tracePt t="133710" x="4383088" y="4246563"/>
          <p14:tracePt t="133718" x="4283075" y="4300538"/>
          <p14:tracePt t="133727" x="4219575" y="4337050"/>
          <p14:tracePt t="133734" x="4192588" y="4365625"/>
          <p14:tracePt t="133744" x="4119563" y="4402138"/>
          <p14:tracePt t="133750" x="4037013" y="4419600"/>
          <p14:tracePt t="133760" x="3944938" y="4465638"/>
          <p14:tracePt t="133766" x="3844925" y="4511675"/>
          <p14:tracePt t="133775" x="3744913" y="4538663"/>
          <p14:tracePt t="133782" x="3643313" y="4592638"/>
          <p14:tracePt t="133790" x="3552825" y="4629150"/>
          <p14:tracePt t="133798" x="3489325" y="4675188"/>
          <p14:tracePt t="133806" x="3470275" y="4694238"/>
          <p14:tracePt t="133814" x="3470275" y="4721225"/>
          <p14:tracePt t="133822" x="3470275" y="4730750"/>
          <p14:tracePt t="133830" x="3470275" y="4748213"/>
          <p14:tracePt t="133838" x="3470275" y="4757738"/>
          <p14:tracePt t="133847" x="3470275" y="4775200"/>
          <p14:tracePt t="133854" x="3489325" y="4784725"/>
          <p14:tracePt t="133862" x="3497263" y="4784725"/>
          <p14:tracePt t="133902" x="3497263" y="4794250"/>
          <p14:tracePt t="133935" x="3506788" y="4794250"/>
          <p14:tracePt t="133960" x="3525838" y="4794250"/>
          <p14:tracePt t="133976" x="3562350" y="4794250"/>
          <p14:tracePt t="133983" x="3570288" y="4794250"/>
          <p14:tracePt t="133991" x="3616325" y="4811713"/>
          <p14:tracePt t="133999" x="3679825" y="4857750"/>
          <p14:tracePt t="134006" x="3744913" y="4884738"/>
          <p14:tracePt t="134016" x="3844925" y="4940300"/>
          <p14:tracePt t="134022" x="4027488" y="4976813"/>
          <p14:tracePt t="134031" x="4146550" y="5013325"/>
          <p14:tracePt t="134038" x="4237038" y="5032375"/>
          <p14:tracePt t="134047" x="4310063" y="5032375"/>
          <p14:tracePt t="134055" x="4365625" y="5032375"/>
          <p14:tracePt t="134064" x="4375150" y="5032375"/>
          <p14:tracePt t="134070" x="4392613" y="5032375"/>
          <p14:tracePt t="134102" x="4402138" y="5022850"/>
          <p14:tracePt t="134127" x="4411663" y="5003800"/>
          <p14:tracePt t="134134" x="4419600" y="5003800"/>
          <p14:tracePt t="134150" x="4419600" y="4995863"/>
          <p14:tracePt t="134162" x="4429125" y="4995863"/>
          <p14:tracePt t="134182" x="4448175" y="4986338"/>
          <p14:tracePt t="134312" x="4448175" y="4976813"/>
          <p14:tracePt t="134334" x="4429125" y="4976813"/>
          <p14:tracePt t="134343" x="4411663" y="4976813"/>
          <p14:tracePt t="134361" x="4402138" y="4976813"/>
          <p14:tracePt t="134376" x="4383088" y="4976813"/>
          <p14:tracePt t="134383" x="4375150" y="4976813"/>
          <p14:tracePt t="134391" x="4365625" y="4986338"/>
          <p14:tracePt t="134406" x="4365625" y="4995863"/>
          <p14:tracePt t="134423" x="4365625" y="5013325"/>
          <p14:tracePt t="134439" x="4365625" y="5022850"/>
          <p14:tracePt t="134454" x="4375150" y="5032375"/>
          <p14:tracePt t="134463" x="4383088" y="5032375"/>
          <p14:tracePt t="134519" x="4392613" y="5032375"/>
          <p14:tracePt t="134551" x="4411663" y="5032375"/>
          <p14:tracePt t="134655" x="4419600" y="5022850"/>
          <p14:tracePt t="134663" x="4429125" y="5022850"/>
          <p14:tracePt t="134696" x="4438650" y="5022850"/>
          <p14:tracePt t="134712" x="4456113" y="5003800"/>
          <p14:tracePt t="134735" x="4465638" y="5003800"/>
          <p14:tracePt t="134751" x="4484688" y="5003800"/>
          <p14:tracePt t="134776" x="4502150" y="4995863"/>
          <p14:tracePt t="134782" x="4511675" y="4995863"/>
          <p14:tracePt t="134798" x="4529138" y="4976813"/>
          <p14:tracePt t="134814" x="4538663" y="4976813"/>
          <p14:tracePt t="134830" x="4557713" y="4967288"/>
          <p14:tracePt t="134838" x="4565650" y="4967288"/>
          <p14:tracePt t="134846" x="4584700" y="4967288"/>
          <p14:tracePt t="134863" x="4594225" y="4967288"/>
          <p14:tracePt t="134870" x="4602163" y="4967288"/>
          <p14:tracePt t="134894" x="4611688" y="4967288"/>
          <p14:tracePt t="135031" x="4621213" y="4967288"/>
          <p14:tracePt t="135039" x="4630738" y="4967288"/>
          <p14:tracePt t="135054" x="4648200" y="4967288"/>
          <p14:tracePt t="135080" x="4657725" y="4967288"/>
          <p14:tracePt t="135096" x="4667250" y="4967288"/>
          <p14:tracePt t="135102" x="4675188" y="4967288"/>
          <p14:tracePt t="135238" x="4684713" y="4967288"/>
          <p14:tracePt t="135912" x="4703763" y="4967288"/>
          <p14:tracePt t="135929" x="4730750" y="4967288"/>
          <p14:tracePt t="135935" x="4748213" y="4967288"/>
          <p14:tracePt t="135945" x="4757738" y="4967288"/>
          <p14:tracePt t="135951" x="4776788" y="4967288"/>
          <p14:tracePt t="135959" x="4803775" y="4967288"/>
          <p14:tracePt t="135966" x="4813300" y="4967288"/>
          <p14:tracePt t="135982" x="4830763" y="4967288"/>
          <p14:tracePt t="135990" x="4857750" y="4967288"/>
          <p14:tracePt t="135998" x="4867275" y="4967288"/>
          <p14:tracePt t="136006" x="4895850" y="4967288"/>
          <p14:tracePt t="136014" x="4913313" y="4967288"/>
          <p14:tracePt t="136022" x="4932363" y="4967288"/>
          <p14:tracePt t="136030" x="4940300" y="4967288"/>
          <p14:tracePt t="136038" x="4959350" y="4967288"/>
          <p14:tracePt t="136047" x="4995863" y="4967288"/>
          <p14:tracePt t="136063" x="5013325" y="4967288"/>
          <p14:tracePt t="136080" x="5022850" y="4967288"/>
          <p14:tracePt t="136215" x="5041900" y="4967288"/>
          <p14:tracePt t="136239" x="5059363" y="4967288"/>
          <p14:tracePt t="136246" x="5078413" y="4967288"/>
          <p14:tracePt t="136255" x="5095875" y="4967288"/>
          <p14:tracePt t="136263" x="5105400" y="4967288"/>
          <p14:tracePt t="136270" x="5132388" y="4967288"/>
          <p14:tracePt t="136279" x="5159375" y="4967288"/>
          <p14:tracePt t="136286" x="5187950" y="4967288"/>
          <p14:tracePt t="136296" x="5205413" y="4967288"/>
          <p14:tracePt t="136302" x="5214938" y="4967288"/>
          <p14:tracePt t="136312" x="5232400" y="4967288"/>
          <p14:tracePt t="136351" x="5241925" y="4959350"/>
          <p14:tracePt t="136760" x="5260975" y="4949825"/>
          <p14:tracePt t="136767" x="5314950" y="4949825"/>
          <p14:tracePt t="136776" x="5341938" y="4949825"/>
          <p14:tracePt t="136783" x="5360988" y="4949825"/>
          <p14:tracePt t="136791" x="5378450" y="4949825"/>
          <p14:tracePt t="136798" x="5407025" y="4949825"/>
          <p14:tracePt t="136806" x="5451475" y="4949825"/>
          <p14:tracePt t="136814" x="5470525" y="4949825"/>
          <p14:tracePt t="136822" x="5487988" y="4949825"/>
          <p14:tracePt t="136854" x="5497513" y="4940300"/>
          <p14:tracePt t="137006" x="5470525" y="4940300"/>
          <p14:tracePt t="137014" x="5407025" y="4949825"/>
          <p14:tracePt t="137022" x="5268913" y="4986338"/>
          <p14:tracePt t="137031" x="5105400" y="5003800"/>
          <p14:tracePt t="137038" x="4886325" y="5003800"/>
          <p14:tracePt t="137047" x="4529138" y="5049838"/>
          <p14:tracePt t="137054" x="4302125" y="5049838"/>
          <p14:tracePt t="137065" x="4008438" y="5049838"/>
          <p14:tracePt t="137070" x="3744913" y="5049838"/>
          <p14:tracePt t="137079" x="3543300" y="5049838"/>
          <p14:tracePt t="137086" x="3379788" y="5049838"/>
          <p14:tracePt t="137096" x="3251200" y="5049838"/>
          <p14:tracePt t="137102" x="3178175" y="5049838"/>
          <p14:tracePt t="137113" x="3105150" y="5049838"/>
          <p14:tracePt t="137120" x="3078163" y="5040313"/>
          <p14:tracePt t="137129" x="3059113" y="5040313"/>
          <p14:tracePt t="137134" x="3049588" y="5040313"/>
          <p14:tracePt t="137150" x="3032125" y="5040313"/>
          <p14:tracePt t="137167" x="3022600" y="5040313"/>
          <p14:tracePt t="137180" x="3005138" y="5040313"/>
          <p14:tracePt t="137191" x="2976563" y="5040313"/>
          <p14:tracePt t="137199" x="2940050" y="5040313"/>
          <p14:tracePt t="137206" x="2903538" y="5049838"/>
          <p14:tracePt t="137216" x="2840038" y="5059363"/>
          <p14:tracePt t="137223" x="2786063" y="5086350"/>
          <p14:tracePt t="137232" x="2703513" y="5095875"/>
          <p14:tracePt t="137238" x="2657475" y="5122863"/>
          <p14:tracePt t="137248" x="2603500" y="5122863"/>
          <p14:tracePt t="137255" x="2584450" y="5132388"/>
          <p14:tracePt t="137264" x="2566988" y="5132388"/>
          <p14:tracePt t="137270" x="2538413" y="5149850"/>
          <p14:tracePt t="137279" x="2520950" y="5149850"/>
          <p14:tracePt t="137296" x="2501900" y="5159375"/>
          <p14:tracePt t="137302" x="2484438" y="5159375"/>
          <p14:tracePt t="137314" x="2465388" y="5178425"/>
          <p14:tracePt t="137318" x="2447925" y="5186363"/>
          <p14:tracePt t="137328" x="2428875" y="5186363"/>
          <p14:tracePt t="137335" x="2365375" y="5214938"/>
          <p14:tracePt t="137346" x="2338388" y="5222875"/>
          <p14:tracePt t="137350" x="2292350" y="5251450"/>
          <p14:tracePt t="137362" x="2228850" y="5278438"/>
          <p14:tracePt t="137366" x="2192338" y="5287963"/>
          <p14:tracePt t="137375" x="2155825" y="5324475"/>
          <p14:tracePt t="137383" x="2090738" y="5341938"/>
          <p14:tracePt t="137391" x="2054225" y="5360988"/>
          <p14:tracePt t="137399" x="2009775" y="5378450"/>
          <p14:tracePt t="137406" x="1981200" y="5387975"/>
          <p14:tracePt t="137416" x="1936750" y="5405438"/>
          <p14:tracePt t="137422" x="1927225" y="5414963"/>
          <p14:tracePt t="137431" x="1908175" y="5414963"/>
          <p14:tracePt t="137438" x="1900238" y="5414963"/>
          <p14:tracePt t="137448" x="1881188" y="5414963"/>
          <p14:tracePt t="137528" x="1871663" y="5414963"/>
          <p14:tracePt t="137550" x="1871663" y="5405438"/>
          <p14:tracePt t="137583" x="1871663" y="5397500"/>
          <p14:tracePt t="140846" x="1871663" y="5405438"/>
          <p14:tracePt t="143423" x="1835150" y="5461000"/>
          <p14:tracePt t="143431" x="1817688" y="5478463"/>
          <p14:tracePt t="143438" x="1808163" y="5487988"/>
          <p14:tracePt t="143449" x="1808163" y="5497513"/>
          <p14:tracePt t="143454" x="1790700" y="5507038"/>
          <p14:tracePt t="143465" x="1754188" y="5514975"/>
          <p14:tracePt t="143470" x="1725613" y="5524500"/>
          <p14:tracePt t="143479" x="1671638" y="5534025"/>
          <p14:tracePt t="143486" x="1570038" y="5561013"/>
          <p14:tracePt t="143496" x="1479550" y="5561013"/>
          <p14:tracePt t="143503" x="1387475" y="5580063"/>
          <p14:tracePt t="143515" x="1287463" y="5607050"/>
          <p14:tracePt t="143518" x="1196975" y="5616575"/>
          <p14:tracePt t="143531" x="1123950" y="5616575"/>
          <p14:tracePt t="143534" x="1095375" y="5616575"/>
          <p14:tracePt t="143545" x="1077913" y="5634038"/>
          <p14:tracePt t="143623" x="1077913" y="5643563"/>
          <p14:tracePt t="143760" x="1087438" y="5661025"/>
          <p14:tracePt t="143766" x="1095375" y="5670550"/>
          <p14:tracePt t="143776" x="1104900" y="5689600"/>
          <p14:tracePt t="143791" x="1114425" y="5697538"/>
          <p14:tracePt t="143798" x="1123950" y="5707063"/>
          <p14:tracePt t="143806" x="1123950" y="5716588"/>
          <p14:tracePt t="143814" x="1123950" y="5726113"/>
          <p14:tracePt t="143822" x="1150938" y="5753100"/>
          <p14:tracePt t="143839" x="1160463" y="5770563"/>
          <p14:tracePt t="143847" x="1168400" y="5770563"/>
          <p14:tracePt t="143855" x="1187450" y="5789613"/>
          <p14:tracePt t="143863" x="1204913" y="5799138"/>
          <p14:tracePt t="143870" x="1214438" y="5816600"/>
          <p14:tracePt t="143879" x="1223963" y="5843588"/>
          <p14:tracePt t="143887" x="1233488" y="5843588"/>
          <p14:tracePt t="144529" x="1233488" y="5853113"/>
          <p14:tracePt t="144535" x="1250950" y="5862638"/>
          <p14:tracePt t="144545" x="1260475" y="5862638"/>
          <p14:tracePt t="144550" x="1287463" y="5872163"/>
          <p14:tracePt t="144562" x="1350963" y="5872163"/>
          <p14:tracePt t="144566" x="1416050" y="5899150"/>
          <p14:tracePt t="144577" x="1506538" y="5908675"/>
          <p14:tracePt t="144582" x="1598613" y="5908675"/>
          <p14:tracePt t="144591" x="1698625" y="5935663"/>
          <p14:tracePt t="144599" x="1790700" y="5954713"/>
          <p14:tracePt t="144613" x="1863725" y="5954713"/>
          <p14:tracePt t="144614" x="1927225" y="5954713"/>
          <p14:tracePt t="144630" x="1944688" y="5954713"/>
          <p14:tracePt t="144646" x="1954213" y="5954713"/>
          <p14:tracePt t="144662" x="1973263" y="5954713"/>
          <p14:tracePt t="144669" x="1990725" y="5954713"/>
          <p14:tracePt t="144678" x="2017713" y="5945188"/>
          <p14:tracePt t="144685" x="2063750" y="5908675"/>
          <p14:tracePt t="144694" x="2127250" y="5881688"/>
          <p14:tracePt t="144701" x="2192338" y="5862638"/>
          <p14:tracePt t="144711" x="2282825" y="5835650"/>
          <p14:tracePt t="144717" x="2365375" y="5807075"/>
          <p14:tracePt t="144727" x="2438400" y="5789613"/>
          <p14:tracePt t="144734" x="2538413" y="5762625"/>
          <p14:tracePt t="144743" x="2584450" y="5753100"/>
          <p14:tracePt t="144749" x="2620963" y="5753100"/>
          <p14:tracePt t="144758" x="2667000" y="5753100"/>
          <p14:tracePt t="144773" x="2684463" y="5753100"/>
          <p14:tracePt t="144781" x="2703513" y="5753100"/>
          <p14:tracePt t="144790" x="2720975" y="5753100"/>
          <p14:tracePt t="144798" x="2749550" y="5753100"/>
          <p14:tracePt t="144806" x="2794000" y="5753100"/>
          <p14:tracePt t="144814" x="2849563" y="5753100"/>
          <p14:tracePt t="144822" x="2886075" y="5753100"/>
          <p14:tracePt t="144830" x="2940050" y="5753100"/>
          <p14:tracePt t="144838" x="2995613" y="5753100"/>
          <p14:tracePt t="144846" x="3059113" y="5753100"/>
          <p14:tracePt t="144854" x="3132138" y="5753100"/>
          <p14:tracePt t="144862" x="3205163" y="5753100"/>
          <p14:tracePt t="144870" x="3297238" y="5753100"/>
          <p14:tracePt t="144879" x="3370263" y="5753100"/>
          <p14:tracePt t="144886" x="3443288" y="5753100"/>
          <p14:tracePt t="144894" x="3516313" y="5753100"/>
          <p14:tracePt t="144902" x="3589338" y="5753100"/>
          <p14:tracePt t="144911" x="3652838" y="5753100"/>
          <p14:tracePt t="144919" x="3725863" y="5753100"/>
          <p14:tracePt t="144927" x="3781425" y="5753100"/>
          <p14:tracePt t="144934" x="3808413" y="5753100"/>
          <p14:tracePt t="144948" x="3835400" y="5753100"/>
          <p14:tracePt t="144950" x="3844925" y="5753100"/>
          <p14:tracePt t="144961" x="3862388" y="5753100"/>
          <p14:tracePt t="144966" x="3881438" y="5753100"/>
          <p14:tracePt t="144974" x="3908425" y="5734050"/>
          <p14:tracePt t="144982" x="3944938" y="5734050"/>
          <p14:tracePt t="144990" x="3981450" y="5726113"/>
          <p14:tracePt t="144998" x="4008438" y="5726113"/>
          <p14:tracePt t="145006" x="4064000" y="5726113"/>
          <p14:tracePt t="145015" x="4110038" y="5697538"/>
          <p14:tracePt t="145022" x="4173538" y="5689600"/>
          <p14:tracePt t="145030" x="4210050" y="5689600"/>
          <p14:tracePt t="145038" x="4237038" y="5689600"/>
          <p14:tracePt t="145047" x="4310063" y="5689600"/>
          <p14:tracePt t="145054" x="4338638" y="5689600"/>
          <p14:tracePt t="145062" x="4411663" y="5661025"/>
          <p14:tracePt t="145070" x="4429125" y="5661025"/>
          <p14:tracePt t="145080" x="4456113" y="5661025"/>
          <p14:tracePt t="145086" x="4502150" y="5653088"/>
          <p14:tracePt t="145095" x="4521200" y="5653088"/>
          <p14:tracePt t="145102" x="4557713" y="5643563"/>
          <p14:tracePt t="145111" x="4594225" y="5634038"/>
          <p14:tracePt t="145118" x="4621213" y="5634038"/>
          <p14:tracePt t="145129" x="4657725" y="5634038"/>
          <p14:tracePt t="145134" x="4694238" y="5634038"/>
          <p14:tracePt t="145145" x="4721225" y="5634038"/>
          <p14:tracePt t="145150" x="4740275" y="5634038"/>
          <p14:tracePt t="145159" x="4767263" y="5634038"/>
          <p14:tracePt t="145166" x="4803775" y="5634038"/>
          <p14:tracePt t="145174" x="4821238" y="5634038"/>
          <p14:tracePt t="145182" x="4857750" y="5634038"/>
          <p14:tracePt t="145190" x="4886325" y="5634038"/>
          <p14:tracePt t="145198" x="4913313" y="5634038"/>
          <p14:tracePt t="145206" x="4940300" y="5634038"/>
          <p14:tracePt t="145214" x="4968875" y="5634038"/>
          <p14:tracePt t="145223" x="5005388" y="5634038"/>
          <p14:tracePt t="145230" x="5032375" y="5634038"/>
          <p14:tracePt t="145238" x="5068888" y="5634038"/>
          <p14:tracePt t="145246" x="5114925" y="5634038"/>
          <p14:tracePt t="145254" x="5141913" y="5634038"/>
          <p14:tracePt t="145263" x="5178425" y="5634038"/>
          <p14:tracePt t="145270" x="5224463" y="5634038"/>
          <p14:tracePt t="145279" x="5278438" y="5634038"/>
          <p14:tracePt t="145286" x="5334000" y="5634038"/>
          <p14:tracePt t="145295" x="5407025" y="5634038"/>
          <p14:tracePt t="145302" x="5461000" y="5634038"/>
          <p14:tracePt t="145311" x="5561013" y="5634038"/>
          <p14:tracePt t="145318" x="5680075" y="5634038"/>
          <p14:tracePt t="145328" x="5762625" y="5634038"/>
          <p14:tracePt t="145334" x="5826125" y="5661025"/>
          <p14:tracePt t="145345" x="5862638" y="5661025"/>
          <p14:tracePt t="145350" x="5891213" y="5661025"/>
          <p14:tracePt t="145360" x="5927725" y="5661025"/>
          <p14:tracePt t="145366" x="5935663" y="5661025"/>
          <p14:tracePt t="145374" x="5945188" y="5661025"/>
          <p14:tracePt t="145382" x="5964238" y="5670550"/>
          <p14:tracePt t="145566" x="5991225" y="5670550"/>
          <p14:tracePt t="145575" x="6008688" y="5680075"/>
          <p14:tracePt t="145583" x="6037263" y="5689600"/>
          <p14:tracePt t="145590" x="6054725" y="5697538"/>
          <p14:tracePt t="145615" x="6073775" y="5697538"/>
          <p14:tracePt t="145623" x="6100763" y="5697538"/>
          <p14:tracePt t="145630" x="6146800" y="5697538"/>
          <p14:tracePt t="145638" x="6183313" y="5697538"/>
          <p14:tracePt t="145647" x="6227763" y="5697538"/>
          <p14:tracePt t="145654" x="6256338" y="5697538"/>
          <p14:tracePt t="145663" x="6264275" y="5697538"/>
          <p14:tracePt t="145670" x="6283325" y="5697538"/>
          <p14:tracePt t="145679" x="6300788" y="5697538"/>
          <p14:tracePt t="145686" x="6310313" y="5697538"/>
          <p14:tracePt t="145702" x="6319838" y="5697538"/>
          <p14:tracePt t="145718" x="6329363" y="5697538"/>
          <p14:tracePt t="145728" x="6337300" y="5689600"/>
          <p14:tracePt t="145766" x="6346825" y="5680075"/>
          <p14:tracePt t="147351" x="6337300" y="5670550"/>
          <p14:tracePt t="147362" x="6337300" y="5661025"/>
          <p14:tracePt t="147366" x="6329363" y="5653088"/>
          <p14:tracePt t="147376" x="6319838" y="5643563"/>
          <p14:tracePt t="147382" x="6300788" y="5624513"/>
          <p14:tracePt t="147391" x="6264275" y="5616575"/>
          <p14:tracePt t="147399" x="6237288" y="5597525"/>
          <p14:tracePt t="147406" x="6200775" y="5588000"/>
          <p14:tracePt t="147416" x="6154738" y="5551488"/>
          <p14:tracePt t="147423" x="6100763" y="5524500"/>
          <p14:tracePt t="147432" x="6018213" y="5514975"/>
          <p14:tracePt t="147439" x="5918200" y="5461000"/>
          <p14:tracePt t="147447" x="5818188" y="5405438"/>
          <p14:tracePt t="147455" x="5726113" y="5378450"/>
          <p14:tracePt t="147463" x="5387975" y="5332413"/>
          <p14:tracePt t="147471" x="5287963" y="5295900"/>
          <p14:tracePt t="147479" x="5205413" y="5268913"/>
          <p14:tracePt t="147486" x="5132388" y="5259388"/>
          <p14:tracePt t="147496" x="5049838" y="5232400"/>
          <p14:tracePt t="147502" x="5022850" y="5222875"/>
          <p14:tracePt t="147511" x="4995863" y="5195888"/>
          <p14:tracePt t="147518" x="4949825" y="5195888"/>
          <p14:tracePt t="147528" x="4932363" y="5186363"/>
          <p14:tracePt t="147533" x="4913313" y="5168900"/>
          <p14:tracePt t="147545" x="4886325" y="5159375"/>
          <p14:tracePt t="147550" x="4840288" y="5149850"/>
          <p14:tracePt t="147562" x="4794250" y="5122863"/>
          <p14:tracePt t="147565" x="4711700" y="5086350"/>
          <p14:tracePt t="147578" x="4621213" y="5059363"/>
          <p14:tracePt t="147583" x="4521200" y="5049838"/>
          <p14:tracePt t="147591" x="4292600" y="5013325"/>
          <p14:tracePt t="147598" x="4246563" y="5003800"/>
          <p14:tracePt t="147606" x="4192588" y="4976813"/>
          <p14:tracePt t="147614" x="4156075" y="4967288"/>
          <p14:tracePt t="147622" x="4137025" y="4967288"/>
          <p14:tracePt t="147630" x="4127500" y="4959350"/>
          <p14:tracePt t="147680" x="4127500" y="4949825"/>
          <p14:tracePt t="147711" x="4110038" y="4940300"/>
          <p14:tracePt t="147718" x="4037013" y="4922838"/>
          <p14:tracePt t="147729" x="3944938" y="4903788"/>
          <p14:tracePt t="147735" x="3835400" y="4830763"/>
          <p14:tracePt t="147747" x="3744913" y="4821238"/>
          <p14:tracePt t="147750" x="3479800" y="4767263"/>
          <p14:tracePt t="147762" x="3387725" y="4721225"/>
          <p14:tracePt t="147767" x="3324225" y="4702175"/>
          <p14:tracePt t="147775" x="3297238" y="4694238"/>
          <p14:tracePt t="147783" x="3287713" y="4675188"/>
          <p14:tracePt t="147791" x="3260725" y="4665663"/>
          <p14:tracePt t="147911" x="3260725" y="4657725"/>
          <p14:tracePt t="147982" x="3260725" y="4648200"/>
          <p14:tracePt t="147990" x="3251200" y="4638675"/>
          <p14:tracePt t="147999" x="3241675" y="4629150"/>
          <p14:tracePt t="148006" x="3241675" y="4621213"/>
          <p14:tracePt t="148022" x="3241675" y="4592638"/>
          <p14:tracePt t="148038" x="3241675" y="4575175"/>
          <p14:tracePt t="148054" x="3241675" y="4556125"/>
          <p14:tracePt t="148070" x="3241675" y="4548188"/>
          <p14:tracePt t="148080" x="3241675" y="4529138"/>
          <p14:tracePt t="148086" x="3241675" y="4519613"/>
          <p14:tracePt t="148098" x="3260725" y="4502150"/>
          <p14:tracePt t="148102" x="3260725" y="4492625"/>
          <p14:tracePt t="148114" x="3260725" y="4483100"/>
          <p14:tracePt t="148118" x="3270250" y="4446588"/>
          <p14:tracePt t="148129" x="3287713" y="4429125"/>
          <p14:tracePt t="148135" x="3297238" y="4410075"/>
          <p14:tracePt t="148146" x="3333750" y="4365625"/>
          <p14:tracePt t="148150" x="3333750" y="4346575"/>
          <p14:tracePt t="148160" x="3333750" y="4329113"/>
          <p14:tracePt t="148175" x="3351213" y="4310063"/>
          <p14:tracePt t="148303" x="3351213" y="4300538"/>
          <p14:tracePt t="148312" x="3351213" y="4283075"/>
          <p14:tracePt t="148318" x="3351213" y="4264025"/>
          <p14:tracePt t="148330" x="3333750" y="4256088"/>
          <p14:tracePt t="148335" x="3324225" y="4237038"/>
          <p14:tracePt t="148345" x="3314700" y="4219575"/>
          <p14:tracePt t="148351" x="3297238" y="4200525"/>
          <p14:tracePt t="148362" x="3297238" y="4191000"/>
          <p14:tracePt t="148366" x="3278188" y="4173538"/>
          <p14:tracePt t="148376" x="3270250" y="4164013"/>
          <p14:tracePt t="148384" x="3260725" y="4137025"/>
          <p14:tracePt t="148393" x="3241675" y="4117975"/>
          <p14:tracePt t="148398" x="3232150" y="4100513"/>
          <p14:tracePt t="148416" x="3214688" y="4081463"/>
          <p14:tracePt t="148519" x="3214688" y="4064000"/>
          <p14:tracePt t="148529" x="3214688" y="4054475"/>
          <p14:tracePt t="148551" x="3205163" y="4044950"/>
          <p14:tracePt t="148566" x="3195638" y="4044950"/>
          <p14:tracePt t="148576" x="3187700" y="4037013"/>
          <p14:tracePt t="148582" x="3168650" y="4017963"/>
          <p14:tracePt t="148599" x="3151188" y="4000500"/>
          <p14:tracePt t="148606" x="3141663" y="4000500"/>
          <p14:tracePt t="148614" x="3122613" y="4000500"/>
          <p14:tracePt t="148622" x="3114675" y="4000500"/>
          <p14:tracePt t="148630" x="3095625" y="3990975"/>
          <p14:tracePt t="148640" x="3086100" y="3981450"/>
          <p14:tracePt t="148648" x="3059113" y="3971925"/>
          <p14:tracePt t="148656" x="3041650" y="3954463"/>
          <p14:tracePt t="148664" x="3005138" y="3935413"/>
          <p14:tracePt t="148679" x="2976563" y="3917950"/>
          <p14:tracePt t="148686" x="2959100" y="3908425"/>
          <p14:tracePt t="148696" x="2913063" y="3908425"/>
          <p14:tracePt t="148702" x="2895600" y="3889375"/>
          <p14:tracePt t="148713" x="2867025" y="3881438"/>
          <p14:tracePt t="148718" x="2859088" y="3881438"/>
          <p14:tracePt t="148729" x="2840038" y="3881438"/>
          <p14:tracePt t="148735" x="2830513" y="3871913"/>
          <p14:tracePt t="148748" x="2830513" y="3862388"/>
          <p14:tracePt t="148751" x="2822575" y="3862388"/>
          <p14:tracePt t="148762" x="2813050" y="3852863"/>
          <p14:tracePt t="148766" x="2794000" y="3852863"/>
          <p14:tracePt t="148775" x="2767013" y="3852863"/>
          <p14:tracePt t="148782" x="2720975" y="3852863"/>
          <p14:tracePt t="148791" x="2693988" y="3852863"/>
          <p14:tracePt t="148798" x="2667000" y="3852863"/>
          <p14:tracePt t="148806" x="2640013" y="3852863"/>
          <p14:tracePt t="148814" x="2611438" y="3852863"/>
          <p14:tracePt t="148822" x="2593975" y="3852863"/>
          <p14:tracePt t="148831" x="2584450" y="3852863"/>
          <p14:tracePt t="148839" x="2566988" y="3852863"/>
          <p14:tracePt t="148855" x="2557463" y="3852863"/>
          <p14:tracePt t="148870" x="2547938" y="3852863"/>
          <p14:tracePt t="148880" x="2530475" y="3852863"/>
          <p14:tracePt t="148896" x="2520950" y="3852863"/>
          <p14:tracePt t="148902" x="2511425" y="3852863"/>
          <p14:tracePt t="148913" x="2493963" y="3852863"/>
          <p14:tracePt t="148918" x="2484438" y="3852863"/>
          <p14:tracePt t="148946" x="2465388" y="3852863"/>
          <p14:tracePt t="148961" x="2457450" y="3852863"/>
          <p14:tracePt t="148967" x="2428875" y="3852863"/>
          <p14:tracePt t="148990" x="2411413" y="3862388"/>
          <p14:tracePt t="148998" x="2392363" y="3862388"/>
          <p14:tracePt t="149006" x="2382838" y="3862388"/>
          <p14:tracePt t="149016" x="2365375" y="3881438"/>
          <p14:tracePt t="149023" x="2355850" y="3881438"/>
          <p14:tracePt t="149031" x="2346325" y="3881438"/>
          <p14:tracePt t="149039" x="2328863" y="3889375"/>
          <p14:tracePt t="149855" x="2301875" y="3889375"/>
          <p14:tracePt t="149863" x="2255838" y="3927475"/>
          <p14:tracePt t="149871" x="2255838" y="3935413"/>
          <p14:tracePt t="149879" x="2236788" y="3971925"/>
          <p14:tracePt t="149886" x="2219325" y="4000500"/>
          <p14:tracePt t="149896" x="2209800" y="4027488"/>
          <p14:tracePt t="149902" x="2200275" y="4064000"/>
          <p14:tracePt t="149913" x="2200275" y="4090988"/>
          <p14:tracePt t="149919" x="2173288" y="4146550"/>
          <p14:tracePt t="149929" x="2173288" y="4173538"/>
          <p14:tracePt t="149935" x="2173288" y="4219575"/>
          <p14:tracePt t="149946" x="2173288" y="4256088"/>
          <p14:tracePt t="149964" x="2173288" y="4329113"/>
          <p14:tracePt t="149966" x="2173288" y="4356100"/>
          <p14:tracePt t="149974" x="2173288" y="4365625"/>
          <p14:tracePt t="149982" x="2173288" y="4383088"/>
          <p14:tracePt t="149990" x="2173288" y="4392613"/>
          <p14:tracePt t="149998" x="2173288" y="4402138"/>
          <p14:tracePt t="150006" x="2182813" y="4402138"/>
          <p14:tracePt t="150030" x="2192338" y="4402138"/>
          <p14:tracePt t="150063" x="2200275" y="4410075"/>
          <p14:tracePt t="150128" x="2209800" y="4410075"/>
          <p14:tracePt t="150145" x="2228850" y="4410075"/>
          <p14:tracePt t="150151" x="2236788" y="4410075"/>
          <p14:tracePt t="150161" x="2255838" y="4410075"/>
          <p14:tracePt t="150166" x="2265363" y="4410075"/>
          <p14:tracePt t="150176" x="2292350" y="4410075"/>
          <p14:tracePt t="150183" x="2309813" y="4392613"/>
          <p14:tracePt t="150190" x="2328863" y="4392613"/>
          <p14:tracePt t="150198" x="2346325" y="4392613"/>
          <p14:tracePt t="150206" x="2382838" y="4392613"/>
          <p14:tracePt t="150214" x="2419350" y="4392613"/>
          <p14:tracePt t="150222" x="2484438" y="4383088"/>
          <p14:tracePt t="150230" x="2520950" y="4383088"/>
          <p14:tracePt t="150238" x="2566988" y="4365625"/>
          <p14:tracePt t="150247" x="2620963" y="4365625"/>
          <p14:tracePt t="150254" x="2640013" y="4365625"/>
          <p14:tracePt t="150263" x="2667000" y="4356100"/>
          <p14:tracePt t="150270" x="2676525" y="4356100"/>
          <p14:tracePt t="150310" x="2684463" y="4356100"/>
          <p14:tracePt t="150328" x="2703513" y="4356100"/>
          <p14:tracePt t="150334" x="2713038" y="4356100"/>
          <p14:tracePt t="150346" x="2730500" y="4356100"/>
          <p14:tracePt t="150350" x="2749550" y="4346575"/>
          <p14:tracePt t="150359" x="2767013" y="4337050"/>
          <p14:tracePt t="150366" x="2786063" y="4337050"/>
          <p14:tracePt t="150374" x="2794000" y="4337050"/>
          <p14:tracePt t="150382" x="2813050" y="4337050"/>
          <p14:tracePt t="150390" x="2830513" y="4329113"/>
          <p14:tracePt t="150398" x="2867025" y="4329113"/>
          <p14:tracePt t="150414" x="2895600" y="4329113"/>
          <p14:tracePt t="150422" x="2913063" y="4329113"/>
          <p14:tracePt t="150430" x="2932113" y="4300538"/>
          <p14:tracePt t="150438" x="2940050" y="4300538"/>
          <p14:tracePt t="150446" x="2959100" y="4292600"/>
          <p14:tracePt t="150454" x="3005138" y="4292600"/>
          <p14:tracePt t="150462" x="3041650" y="4273550"/>
          <p14:tracePt t="150470" x="3078163" y="4273550"/>
          <p14:tracePt t="150486" x="3095625" y="4273550"/>
          <p14:tracePt t="150544" x="3122613" y="4264025"/>
          <p14:tracePt t="150576" x="3132138" y="4246563"/>
          <p14:tracePt t="150599" x="3151188" y="4246563"/>
          <p14:tracePt t="150623" x="3168650" y="4246563"/>
          <p14:tracePt t="151551" x="3159125" y="4246563"/>
          <p14:tracePt t="151562" x="3105150" y="4246563"/>
          <p14:tracePt t="151567" x="3078163" y="4246563"/>
          <p14:tracePt t="151575" x="3049588" y="4246563"/>
          <p14:tracePt t="151582" x="3022600" y="4246563"/>
          <p14:tracePt t="151595" x="3013075" y="4246563"/>
          <p14:tracePt t="151599" x="2995613" y="4246563"/>
          <p14:tracePt t="152423" x="3022600" y="4237038"/>
          <p14:tracePt t="152430" x="3049588" y="4227513"/>
          <p14:tracePt t="152439" x="3078163" y="4219575"/>
          <p14:tracePt t="152447" x="3168650" y="4219575"/>
          <p14:tracePt t="152455" x="3260725" y="4219575"/>
          <p14:tracePt t="152463" x="3351213" y="4219575"/>
          <p14:tracePt t="152470" x="3443288" y="4219575"/>
          <p14:tracePt t="152479" x="3990975" y="4219575"/>
          <p14:tracePt t="152486" x="4256088" y="4219575"/>
          <p14:tracePt t="152496" x="4667250" y="4219575"/>
          <p14:tracePt t="152502" x="5078413" y="4219575"/>
          <p14:tracePt t="152513" x="5370513" y="4219575"/>
          <p14:tracePt t="152519" x="5670550" y="4219575"/>
          <p14:tracePt t="152531" x="5899150" y="4219575"/>
          <p14:tracePt t="152535" x="6081713" y="4219575"/>
          <p14:tracePt t="152547" x="6264275" y="4219575"/>
          <p14:tracePt t="152550" x="6456363" y="4219575"/>
          <p14:tracePt t="152562" x="6638925" y="4219575"/>
          <p14:tracePt t="152566" x="6784975" y="4219575"/>
          <p14:tracePt t="152577" x="6931025" y="4219575"/>
          <p14:tracePt t="152582" x="7059613" y="4219575"/>
          <p14:tracePt t="152594" x="7169150" y="4219575"/>
          <p14:tracePt t="152598" x="7259638" y="4219575"/>
          <p14:tracePt t="152606" x="7370763" y="4219575"/>
          <p14:tracePt t="152614" x="7443788" y="4219575"/>
          <p14:tracePt t="152622" x="7543800" y="4219575"/>
          <p14:tracePt t="152630" x="7653338" y="4219575"/>
          <p14:tracePt t="152638" x="7707313" y="4219575"/>
          <p14:tracePt t="152646" x="7799388" y="4219575"/>
          <p14:tracePt t="152654" x="7889875" y="4219575"/>
          <p14:tracePt t="152662" x="8018463" y="4219575"/>
          <p14:tracePt t="152670" x="8147050" y="4219575"/>
          <p14:tracePt t="152678" x="8274050" y="4219575"/>
          <p14:tracePt t="152686" x="8383588" y="4237038"/>
          <p14:tracePt t="152695" x="8466138" y="4264025"/>
          <p14:tracePt t="152702" x="8512175" y="4273550"/>
          <p14:tracePt t="152711" x="8539163" y="4273550"/>
          <p14:tracePt t="152718" x="8548688" y="4283075"/>
          <p14:tracePt t="152822" x="8539163" y="4300538"/>
          <p14:tracePt t="152831" x="8520113" y="4300538"/>
          <p14:tracePt t="152838" x="8493125" y="4300538"/>
          <p14:tracePt t="152847" x="8429625" y="4337050"/>
          <p14:tracePt t="152854" x="8366125" y="4373563"/>
          <p14:tracePt t="152864" x="8301038" y="4402138"/>
          <p14:tracePt t="152871" x="8210550" y="4438650"/>
          <p14:tracePt t="152879" x="8108950" y="4483100"/>
          <p14:tracePt t="152886" x="7789863" y="4538663"/>
          <p14:tracePt t="152895" x="7626350" y="4556125"/>
          <p14:tracePt t="152902" x="7480300" y="4584700"/>
          <p14:tracePt t="152914" x="7351713" y="4592638"/>
          <p14:tracePt t="152919" x="7242175" y="4592638"/>
          <p14:tracePt t="152929" x="7113588" y="4592638"/>
          <p14:tracePt t="152934" x="7023100" y="4592638"/>
          <p14:tracePt t="152949" x="6913563" y="4592638"/>
          <p14:tracePt t="152952" x="6867525" y="4592638"/>
          <p14:tracePt t="152962" x="6813550" y="4565650"/>
          <p14:tracePt t="152966" x="6767513" y="4565650"/>
          <p14:tracePt t="152974" x="6748463" y="4556125"/>
          <p14:tracePt t="152982" x="6694488" y="4556125"/>
          <p14:tracePt t="152991" x="6630988" y="4538663"/>
          <p14:tracePt t="152998" x="6575425" y="4538663"/>
          <p14:tracePt t="153006" x="6521450" y="4538663"/>
          <p14:tracePt t="153015" x="6429375" y="4538663"/>
          <p14:tracePt t="153022" x="6300788" y="4538663"/>
          <p14:tracePt t="153032" x="6183313" y="4629150"/>
          <p14:tracePt t="153038" x="6118225" y="4748213"/>
          <p14:tracePt t="153049" x="6073775" y="4913313"/>
          <p14:tracePt t="153054" x="6000750" y="5049838"/>
          <p14:tracePt t="153063" x="5908675" y="5168900"/>
          <p14:tracePt t="153070" x="5826125" y="5241925"/>
          <p14:tracePt t="153080" x="5735638" y="5241925"/>
          <p14:tracePt t="153086" x="5643563" y="5241925"/>
          <p14:tracePt t="153097" x="5553075" y="5241925"/>
          <p14:tracePt t="153103" x="5470525" y="5159375"/>
          <p14:tracePt t="153113" x="5360988" y="5022850"/>
          <p14:tracePt t="153118" x="5224463" y="4840288"/>
          <p14:tracePt t="153130" x="5049838" y="4611688"/>
          <p14:tracePt t="153134" x="4968875" y="4475163"/>
          <p14:tracePt t="153146" x="4876800" y="4337050"/>
          <p14:tracePt t="153150" x="4803775" y="4273550"/>
          <p14:tracePt t="153160" x="4740275" y="4191000"/>
          <p14:tracePt t="153168" x="4684713" y="4154488"/>
          <p14:tracePt t="153175" x="4657725" y="4117975"/>
          <p14:tracePt t="153182" x="4638675" y="4100513"/>
          <p14:tracePt t="153190" x="4621213" y="4090988"/>
          <p14:tracePt t="153254" x="4594225" y="4090988"/>
          <p14:tracePt t="153263" x="4529138" y="4090988"/>
          <p14:tracePt t="153270" x="4492625" y="4090988"/>
          <p14:tracePt t="153279" x="4448175" y="4090988"/>
          <p14:tracePt t="153286" x="4411663" y="4090988"/>
          <p14:tracePt t="153297" x="4338638" y="4090988"/>
          <p14:tracePt t="153302" x="4246563" y="4090988"/>
          <p14:tracePt t="153312" x="3825875" y="4044950"/>
          <p14:tracePt t="153318" x="3533775" y="3981450"/>
          <p14:tracePt t="153330" x="3241675" y="3908425"/>
          <p14:tracePt t="153334" x="3159125" y="3862388"/>
          <p14:tracePt t="153345" x="3095625" y="3844925"/>
          <p14:tracePt t="153350" x="3041650" y="3825875"/>
          <p14:tracePt t="153361" x="3013075" y="3808413"/>
          <p14:tracePt t="153406" x="3005138" y="3808413"/>
          <p14:tracePt t="153414" x="2986088" y="3808413"/>
          <p14:tracePt t="153422" x="2976563" y="3808413"/>
          <p14:tracePt t="153431" x="2949575" y="3808413"/>
          <p14:tracePt t="153438" x="2922588" y="3816350"/>
          <p14:tracePt t="153447" x="2913063" y="3825875"/>
          <p14:tracePt t="153455" x="2895600" y="3844925"/>
          <p14:tracePt t="153466" x="2886075" y="3852863"/>
          <p14:tracePt t="153470" x="2876550" y="3862388"/>
          <p14:tracePt t="153480" x="2859088" y="3881438"/>
          <p14:tracePt t="153495" x="2849563" y="3889375"/>
          <p14:tracePt t="153513" x="2830513" y="3889375"/>
          <p14:tracePt t="153528" x="2822575" y="3889375"/>
          <p14:tracePt t="153534" x="2803525" y="3889375"/>
          <p14:tracePt t="153550" x="2794000" y="3889375"/>
          <p14:tracePt t="153561" x="2767013" y="3889375"/>
          <p14:tracePt t="153566" x="2757488" y="3889375"/>
          <p14:tracePt t="153575" x="2749550" y="3889375"/>
          <p14:tracePt t="153583" x="2740025" y="3898900"/>
          <p14:tracePt t="153590" x="2720975" y="3908425"/>
          <p14:tracePt t="153600" x="2713038" y="3908425"/>
          <p14:tracePt t="153606" x="2684463" y="3927475"/>
          <p14:tracePt t="153616" x="2667000" y="3935413"/>
          <p14:tracePt t="153623" x="2640013" y="3944938"/>
          <p14:tracePt t="153631" x="2620963" y="3954463"/>
          <p14:tracePt t="153638" x="2611438" y="3963988"/>
          <p14:tracePt t="153655" x="2584450" y="3963988"/>
          <p14:tracePt t="153663" x="2574925" y="3971925"/>
          <p14:tracePt t="153670" x="2566988" y="3981450"/>
          <p14:tracePt t="153679" x="2557463" y="3981450"/>
          <p14:tracePt t="153686" x="2547938" y="3981450"/>
          <p14:tracePt t="153696" x="2538413" y="3990975"/>
          <p14:tracePt t="153702" x="2511425" y="4000500"/>
          <p14:tracePt t="153713" x="2493963" y="4008438"/>
          <p14:tracePt t="153718" x="2484438" y="4017963"/>
          <p14:tracePt t="153729" x="2457450" y="4017963"/>
          <p14:tracePt t="153734" x="2428875" y="4037013"/>
          <p14:tracePt t="153746" x="2411413" y="4037013"/>
          <p14:tracePt t="153750" x="2401888" y="4037013"/>
          <p14:tracePt t="153760" x="2374900" y="4044950"/>
          <p14:tracePt t="153767" x="2346325" y="4064000"/>
          <p14:tracePt t="153775" x="2328863" y="4064000"/>
          <p14:tracePt t="153782" x="2301875" y="4064000"/>
          <p14:tracePt t="153790" x="2265363" y="4073525"/>
          <p14:tracePt t="153799" x="2209800" y="4100513"/>
          <p14:tracePt t="153806" x="2163763" y="4100513"/>
          <p14:tracePt t="153815" x="2127250" y="4110038"/>
          <p14:tracePt t="153822" x="2063750" y="4137025"/>
          <p14:tracePt t="153831" x="2009775" y="4146550"/>
          <p14:tracePt t="153838" x="1963738" y="4146550"/>
          <p14:tracePt t="153847" x="1927225" y="4146550"/>
          <p14:tracePt t="153854" x="1890713" y="4146550"/>
          <p14:tracePt t="153863" x="1854200" y="4146550"/>
          <p14:tracePt t="153871" x="1835150" y="4146550"/>
          <p14:tracePt t="153880" x="1817688" y="4146550"/>
          <p14:tracePt t="153887" x="1808163" y="4146550"/>
          <p14:tracePt t="153896" x="1790700" y="4146550"/>
          <p14:tracePt t="153950" x="1771650" y="4146550"/>
          <p14:tracePt t="153961" x="1754188" y="4146550"/>
          <p14:tracePt t="153966" x="1735138" y="4146550"/>
          <p14:tracePt t="153975" x="1708150" y="4146550"/>
          <p14:tracePt t="153983" x="1689100" y="4146550"/>
          <p14:tracePt t="153990" x="1662113" y="4146550"/>
          <p14:tracePt t="153998" x="1652588" y="4146550"/>
          <p14:tracePt t="154007" x="1635125" y="4146550"/>
          <p14:tracePt t="154015" x="1625600" y="4146550"/>
          <p14:tracePt t="154023" x="1606550" y="4146550"/>
          <p14:tracePt t="154031" x="1598613" y="4146550"/>
          <p14:tracePt t="154038" x="1562100" y="4146550"/>
          <p14:tracePt t="154047" x="1533525" y="4146550"/>
          <p14:tracePt t="154055" x="1497013" y="4146550"/>
          <p14:tracePt t="154063" x="1479550" y="4146550"/>
          <p14:tracePt t="154070" x="1452563" y="4146550"/>
          <p14:tracePt t="154080" x="1443038" y="4146550"/>
          <p14:tracePt t="154087" x="1416050" y="4146550"/>
          <p14:tracePt t="154097" x="1387475" y="4146550"/>
          <p14:tracePt t="154102" x="1343025" y="4146550"/>
          <p14:tracePt t="154114" x="1323975" y="4146550"/>
          <p14:tracePt t="154118" x="1306513" y="4146550"/>
          <p14:tracePt t="154129" x="1277938" y="4146550"/>
          <p14:tracePt t="154134" x="1241425" y="4154488"/>
          <p14:tracePt t="154145" x="1214438" y="4164013"/>
          <p14:tracePt t="154150" x="1187450" y="4164013"/>
          <p14:tracePt t="154162" x="1160463" y="4164013"/>
          <p14:tracePt t="154166" x="1141413" y="4173538"/>
          <p14:tracePt t="154175" x="1131888" y="4173538"/>
          <p14:tracePt t="154182" x="1114425" y="4173538"/>
          <p14:tracePt t="154271" x="1104900" y="4173538"/>
          <p14:tracePt t="154311" x="1104900" y="4154488"/>
          <p14:tracePt t="154334" x="1104900" y="4127500"/>
          <p14:tracePt t="154344" x="1114425" y="4127500"/>
          <p14:tracePt t="154351" x="1123950" y="4127500"/>
          <p14:tracePt t="154362" x="1141413" y="4127500"/>
          <p14:tracePt t="154367" x="1150938" y="4127500"/>
          <p14:tracePt t="154375" x="1168400" y="4127500"/>
          <p14:tracePt t="154382" x="1196975" y="4127500"/>
          <p14:tracePt t="154390" x="1223963" y="4127500"/>
          <p14:tracePt t="154398" x="1250950" y="4127500"/>
          <p14:tracePt t="154407" x="1296988" y="4127500"/>
          <p14:tracePt t="154415" x="1333500" y="4127500"/>
          <p14:tracePt t="154422" x="1360488" y="4127500"/>
          <p14:tracePt t="154431" x="1379538" y="4127500"/>
          <p14:tracePt t="154438" x="1397000" y="4127500"/>
          <p14:tracePt t="154447" x="1423988" y="4127500"/>
          <p14:tracePt t="154455" x="1443038" y="4127500"/>
          <p14:tracePt t="154463" x="1489075" y="4127500"/>
          <p14:tracePt t="154471" x="1525588" y="4127500"/>
          <p14:tracePt t="154479" x="1598613" y="4127500"/>
          <p14:tracePt t="154486" x="1652588" y="4127500"/>
          <p14:tracePt t="154497" x="1725613" y="4127500"/>
          <p14:tracePt t="154502" x="1781175" y="4127500"/>
          <p14:tracePt t="154513" x="1827213" y="4127500"/>
          <p14:tracePt t="154518" x="1854200" y="4127500"/>
          <p14:tracePt t="154530" x="1881188" y="4127500"/>
          <p14:tracePt t="154535" x="1890713" y="4127500"/>
          <p14:tracePt t="154551" x="1944688" y="4127500"/>
          <p14:tracePt t="154563" x="2000250" y="4127500"/>
          <p14:tracePt t="154566" x="2046288" y="4127500"/>
          <p14:tracePt t="154576" x="2109788" y="4127500"/>
          <p14:tracePt t="154582" x="2173288" y="4127500"/>
          <p14:tracePt t="154590" x="2209800" y="4127500"/>
          <p14:tracePt t="154599" x="2265363" y="4127500"/>
          <p14:tracePt t="154607" x="2309813" y="4127500"/>
          <p14:tracePt t="154614" x="2338388" y="4127500"/>
          <p14:tracePt t="154622" x="2365375" y="4127500"/>
          <p14:tracePt t="154630" x="2382838" y="4127500"/>
          <p14:tracePt t="154640" x="2411413" y="4127500"/>
          <p14:tracePt t="154647" x="2419350" y="4127500"/>
          <p14:tracePt t="154655" x="2438400" y="4127500"/>
          <p14:tracePt t="154664" x="2474913" y="4127500"/>
          <p14:tracePt t="154671" x="2501900" y="4127500"/>
          <p14:tracePt t="154680" x="2547938" y="4127500"/>
          <p14:tracePt t="154686" x="2574925" y="4127500"/>
          <p14:tracePt t="154696" x="2620963" y="4127500"/>
          <p14:tracePt t="154702" x="2647950" y="4127500"/>
          <p14:tracePt t="154712" x="2667000" y="4127500"/>
          <p14:tracePt t="154718" x="2684463" y="4127500"/>
          <p14:tracePt t="154735" x="2713038" y="4127500"/>
          <p14:tracePt t="154745" x="2730500" y="4127500"/>
          <p14:tracePt t="154750" x="2757488" y="4127500"/>
          <p14:tracePt t="154760" x="2776538" y="4127500"/>
          <p14:tracePt t="154766" x="2813050" y="4127500"/>
          <p14:tracePt t="154775" x="2849563" y="4127500"/>
          <p14:tracePt t="154782" x="2886075" y="4127500"/>
          <p14:tracePt t="154791" x="2959100" y="4127500"/>
          <p14:tracePt t="154798" x="2995613" y="4127500"/>
          <p14:tracePt t="154806" x="3049588" y="4127500"/>
          <p14:tracePt t="154814" x="3078163" y="4127500"/>
          <p14:tracePt t="154822" x="3114675" y="4127500"/>
          <p14:tracePt t="154831" x="3122613" y="4127500"/>
          <p14:tracePt t="154838" x="3159125" y="4127500"/>
          <p14:tracePt t="154847" x="3168650" y="4127500"/>
          <p14:tracePt t="154854" x="3178175" y="4127500"/>
          <p14:tracePt t="154863" x="3214688" y="4127500"/>
          <p14:tracePt t="154871" x="3241675" y="4127500"/>
          <p14:tracePt t="154879" x="3270250" y="4127500"/>
          <p14:tracePt t="154886" x="3306763" y="4127500"/>
          <p14:tracePt t="154896" x="3343275" y="4127500"/>
          <p14:tracePt t="154902" x="3370263" y="4127500"/>
          <p14:tracePt t="154914" x="3397250" y="4127500"/>
          <p14:tracePt t="154919" x="3416300" y="4127500"/>
          <p14:tracePt t="154929" x="3443288" y="4127500"/>
          <p14:tracePt t="154934" x="3489325" y="4127500"/>
          <p14:tracePt t="154949" x="3516313" y="4127500"/>
          <p14:tracePt t="154951" x="3543300" y="4127500"/>
          <p14:tracePt t="154962" x="3570288" y="4127500"/>
          <p14:tracePt t="154966" x="3598863" y="4127500"/>
          <p14:tracePt t="154975" x="3643313" y="4127500"/>
          <p14:tracePt t="154984" x="3671888" y="4127500"/>
          <p14:tracePt t="154990" x="3716338" y="4127500"/>
          <p14:tracePt t="154998" x="3752850" y="4127500"/>
          <p14:tracePt t="155006" x="3798888" y="4127500"/>
          <p14:tracePt t="155015" x="3825875" y="4127500"/>
          <p14:tracePt t="155023" x="3862388" y="4127500"/>
          <p14:tracePt t="155031" x="3908425" y="4127500"/>
          <p14:tracePt t="155038" x="3927475" y="4127500"/>
          <p14:tracePt t="155048" x="3944938" y="4127500"/>
          <p14:tracePt t="155055" x="3981450" y="4127500"/>
          <p14:tracePt t="155063" x="4008438" y="4127500"/>
          <p14:tracePt t="155071" x="4027488" y="4127500"/>
          <p14:tracePt t="155082" x="4054475" y="4127500"/>
          <p14:tracePt t="155086" x="4090988" y="4127500"/>
          <p14:tracePt t="155097" x="4127500" y="4127500"/>
          <p14:tracePt t="155103" x="4173538" y="4127500"/>
          <p14:tracePt t="155114" x="4237038" y="4127500"/>
          <p14:tracePt t="155119" x="4329113" y="4127500"/>
          <p14:tracePt t="155130" x="4419600" y="4127500"/>
          <p14:tracePt t="155135" x="4511675" y="4127500"/>
          <p14:tracePt t="155146" x="4594225" y="4127500"/>
          <p14:tracePt t="155150" x="4740275" y="4127500"/>
          <p14:tracePt t="155160" x="4813300" y="4127500"/>
          <p14:tracePt t="155166" x="4849813" y="4127500"/>
          <p14:tracePt t="155176" x="4895850" y="4127500"/>
          <p14:tracePt t="155182" x="4922838" y="4127500"/>
          <p14:tracePt t="155190" x="4949825" y="4127500"/>
          <p14:tracePt t="155198" x="4976813" y="4127500"/>
          <p14:tracePt t="155206" x="5005388" y="4127500"/>
          <p14:tracePt t="155215" x="5022850" y="4127500"/>
          <p14:tracePt t="155223" x="5059363" y="4127500"/>
          <p14:tracePt t="155239" x="5078413" y="4127500"/>
          <p14:tracePt t="155247" x="5086350" y="4127500"/>
          <p14:tracePt t="155254" x="5105400" y="4127500"/>
          <p14:tracePt t="155265" x="5114925" y="4127500"/>
          <p14:tracePt t="155270" x="5141913" y="4117975"/>
          <p14:tracePt t="155280" x="5159375" y="4117975"/>
          <p14:tracePt t="155286" x="5195888" y="4090988"/>
          <p14:tracePt t="155297" x="5260975" y="4090988"/>
          <p14:tracePt t="155302" x="5334000" y="4081463"/>
          <p14:tracePt t="155314" x="5424488" y="4081463"/>
          <p14:tracePt t="155318" x="5507038" y="4054475"/>
          <p14:tracePt t="155330" x="5580063" y="4044950"/>
          <p14:tracePt t="155334" x="5634038" y="4044950"/>
          <p14:tracePt t="155346" x="5699125" y="4027488"/>
          <p14:tracePt t="155351" x="5726113" y="4017963"/>
          <p14:tracePt t="155360" x="5772150" y="4017963"/>
          <p14:tracePt t="155367" x="5799138" y="4008438"/>
          <p14:tracePt t="155375" x="5826125" y="4008438"/>
          <p14:tracePt t="155383" x="5845175" y="3990975"/>
          <p14:tracePt t="155390" x="5862638" y="3990975"/>
          <p14:tracePt t="155398" x="5891213" y="3981450"/>
          <p14:tracePt t="155407" x="5908675" y="3981450"/>
          <p14:tracePt t="155415" x="5927725" y="3981450"/>
          <p14:tracePt t="155423" x="5964238" y="3963988"/>
          <p14:tracePt t="155432" x="5981700" y="3963988"/>
          <p14:tracePt t="155439" x="6000750" y="3963988"/>
          <p14:tracePt t="155447" x="6008688" y="3963988"/>
          <p14:tracePt t="155454" x="6027738" y="3963988"/>
          <p14:tracePt t="155463" x="6064250" y="3954463"/>
          <p14:tracePt t="155471" x="6091238" y="3954463"/>
          <p14:tracePt t="155479" x="6118225" y="3954463"/>
          <p14:tracePt t="155486" x="6146800" y="3954463"/>
          <p14:tracePt t="155496" x="6173788" y="3954463"/>
          <p14:tracePt t="155502" x="6210300" y="3954463"/>
          <p14:tracePt t="155515" x="6219825" y="3954463"/>
          <p14:tracePt t="155560" x="6227763" y="3954463"/>
          <p14:tracePt t="156071" x="6210300" y="3954463"/>
          <p14:tracePt t="156080" x="6183313" y="3954463"/>
          <p14:tracePt t="156086" x="6146800" y="3954463"/>
          <p14:tracePt t="156096" x="6091238" y="3954463"/>
          <p14:tracePt t="156103" x="5981700" y="3954463"/>
          <p14:tracePt t="156113" x="5872163" y="3954463"/>
          <p14:tracePt t="156118" x="5781675" y="3954463"/>
          <p14:tracePt t="156129" x="5662613" y="3954463"/>
          <p14:tracePt t="156135" x="5589588" y="3954463"/>
          <p14:tracePt t="156146" x="5497513" y="3954463"/>
          <p14:tracePt t="156151" x="5424488" y="3954463"/>
          <p14:tracePt t="156160" x="5334000" y="3954463"/>
          <p14:tracePt t="156166" x="5241925" y="3954463"/>
          <p14:tracePt t="156175" x="5159375" y="3963988"/>
          <p14:tracePt t="156182" x="5086350" y="3990975"/>
          <p14:tracePt t="156190" x="4986338" y="4008438"/>
          <p14:tracePt t="156198" x="4913313" y="4008438"/>
          <p14:tracePt t="156206" x="4840288" y="4037013"/>
          <p14:tracePt t="156214" x="4703763" y="4073525"/>
          <p14:tracePt t="156222" x="4611688" y="4110038"/>
          <p14:tracePt t="156230" x="4529138" y="4117975"/>
          <p14:tracePt t="156238" x="4438650" y="4127500"/>
          <p14:tracePt t="156248" x="4346575" y="4127500"/>
          <p14:tracePt t="156254" x="4265613" y="4154488"/>
          <p14:tracePt t="156265" x="4210050" y="4154488"/>
          <p14:tracePt t="156270" x="4164013" y="4164013"/>
          <p14:tracePt t="156281" x="4146550" y="4164013"/>
          <p14:tracePt t="156286" x="4119563" y="4164013"/>
          <p14:tracePt t="156296" x="4090988" y="4164013"/>
          <p14:tracePt t="156302" x="4073525" y="4164013"/>
          <p14:tracePt t="156313" x="4054475" y="4164013"/>
          <p14:tracePt t="156318" x="4000500" y="4164013"/>
          <p14:tracePt t="156329" x="3971925" y="4164013"/>
          <p14:tracePt t="156334" x="3927475" y="4164013"/>
          <p14:tracePt t="156344" x="3871913" y="4164013"/>
          <p14:tracePt t="156350" x="3835400" y="4164013"/>
          <p14:tracePt t="156360" x="3762375" y="4164013"/>
          <p14:tracePt t="156366" x="3689350" y="4164013"/>
          <p14:tracePt t="156374" x="3616325" y="4164013"/>
          <p14:tracePt t="156382" x="3562350" y="4164013"/>
          <p14:tracePt t="156390" x="3506788" y="4164013"/>
          <p14:tracePt t="156398" x="3452813" y="4164013"/>
          <p14:tracePt t="156406" x="3387725" y="4164013"/>
          <p14:tracePt t="156414" x="3351213" y="4164013"/>
          <p14:tracePt t="156422" x="3324225" y="4164013"/>
          <p14:tracePt t="156430" x="3287713" y="4164013"/>
          <p14:tracePt t="156438" x="3251200" y="4164013"/>
          <p14:tracePt t="156446" x="3205163" y="4164013"/>
          <p14:tracePt t="156454" x="3168650" y="4164013"/>
          <p14:tracePt t="156462" x="3141663" y="4164013"/>
          <p14:tracePt t="156470" x="3086100" y="4164013"/>
          <p14:tracePt t="156479" x="3041650" y="4164013"/>
          <p14:tracePt t="156486" x="2986088" y="4164013"/>
          <p14:tracePt t="156495" x="2949575" y="4164013"/>
          <p14:tracePt t="156502" x="2895600" y="4154488"/>
          <p14:tracePt t="156513" x="2849563" y="4154488"/>
          <p14:tracePt t="156518" x="2794000" y="4154488"/>
          <p14:tracePt t="156528" x="2757488" y="4154488"/>
          <p14:tracePt t="156534" x="2720975" y="4154488"/>
          <p14:tracePt t="156545" x="2693988" y="4154488"/>
          <p14:tracePt t="156550" x="2667000" y="4154488"/>
          <p14:tracePt t="156562" x="2640013" y="4154488"/>
          <p14:tracePt t="156566" x="2611438" y="4154488"/>
          <p14:tracePt t="156574" x="2593975" y="4154488"/>
          <p14:tracePt t="156582" x="2584450" y="4154488"/>
          <p14:tracePt t="156598" x="2566988" y="4154488"/>
          <p14:tracePt t="156623" x="2557463" y="4154488"/>
          <p14:tracePt t="156670" x="2538413" y="4154488"/>
          <p14:tracePt t="156678" x="2530475" y="4154488"/>
          <p14:tracePt t="156696" x="2520950" y="4154488"/>
          <p14:tracePt t="156735" x="2511425" y="4154488"/>
          <p14:tracePt t="156766" x="2493963" y="4154488"/>
          <p14:tracePt t="156775" x="2484438" y="4154488"/>
          <p14:tracePt t="156791" x="2465388" y="4154488"/>
          <p14:tracePt t="156798" x="2457450" y="4154488"/>
          <p14:tracePt t="156815" x="2447925" y="4154488"/>
          <p14:tracePt t="156879" x="2438400" y="4154488"/>
          <p14:tracePt t="156886" x="2428875" y="4146550"/>
          <p14:tracePt t="156895" x="2419350" y="4137025"/>
          <p14:tracePt t="156903" x="2411413" y="4137025"/>
          <p14:tracePt t="156914" x="2401888" y="4137025"/>
          <p14:tracePt t="156929" x="2392363" y="4137025"/>
          <p14:tracePt t="159112" x="2401888" y="4137025"/>
          <p14:tracePt t="159118" x="2438400" y="4137025"/>
          <p14:tracePt t="159129" x="2447925" y="4137025"/>
          <p14:tracePt t="159134" x="2457450" y="4137025"/>
          <p14:tracePt t="159146" x="2474913" y="4137025"/>
          <p14:tracePt t="159150" x="2520950" y="4137025"/>
          <p14:tracePt t="159161" x="2547938" y="4137025"/>
          <p14:tracePt t="159166" x="2574925" y="4137025"/>
          <p14:tracePt t="159176" x="2620963" y="4137025"/>
          <p14:tracePt t="159182" x="2667000" y="4137025"/>
          <p14:tracePt t="159190" x="2703513" y="4154488"/>
          <p14:tracePt t="159198" x="2757488" y="4154488"/>
          <p14:tracePt t="159206" x="2786063" y="4173538"/>
          <p14:tracePt t="159215" x="2794000" y="4173538"/>
          <p14:tracePt t="159222" x="2813050" y="4173538"/>
          <p14:tracePt t="159231" x="2840038" y="4173538"/>
          <p14:tracePt t="159238" x="2876550" y="4173538"/>
          <p14:tracePt t="159248" x="2968625" y="4210050"/>
          <p14:tracePt t="159254" x="3068638" y="4246563"/>
          <p14:tracePt t="159262" x="3159125" y="4273550"/>
          <p14:tracePt t="159270" x="3260725" y="4319588"/>
          <p14:tracePt t="159279" x="3351213" y="4319588"/>
          <p14:tracePt t="159285" x="3443288" y="4329113"/>
          <p14:tracePt t="159294" x="3652838" y="4365625"/>
          <p14:tracePt t="159302" x="3817938" y="4365625"/>
          <p14:tracePt t="159311" x="3963988" y="4365625"/>
          <p14:tracePt t="159318" x="4127500" y="4373563"/>
          <p14:tracePt t="159328" x="4256088" y="4373563"/>
          <p14:tracePt t="159334" x="4346575" y="4373563"/>
          <p14:tracePt t="159343" x="4475163" y="4373563"/>
          <p14:tracePt t="159349" x="4529138" y="4373563"/>
          <p14:tracePt t="159358" x="4602163" y="4373563"/>
          <p14:tracePt t="159365" x="4638675" y="4365625"/>
          <p14:tracePt t="159374" x="4675188" y="4365625"/>
          <p14:tracePt t="159382" x="4694238" y="4365625"/>
          <p14:tracePt t="159389" x="4721225" y="4365625"/>
          <p14:tracePt t="159398" x="4767263" y="4356100"/>
          <p14:tracePt t="159406" x="4813300" y="4346575"/>
          <p14:tracePt t="159422" x="4840288" y="4337050"/>
          <p14:tracePt t="159430" x="4857750" y="4337050"/>
          <p14:tracePt t="159438" x="4895850" y="4310063"/>
          <p14:tracePt t="159447" x="4932363" y="4300538"/>
          <p14:tracePt t="159454" x="4949825" y="4300538"/>
          <p14:tracePt t="159463" x="4976813" y="4300538"/>
          <p14:tracePt t="159470" x="5022850" y="4300538"/>
          <p14:tracePt t="159479" x="5078413" y="4283075"/>
          <p14:tracePt t="159486" x="5122863" y="4283075"/>
          <p14:tracePt t="159495" x="5178425" y="4264025"/>
          <p14:tracePt t="159502" x="5205413" y="4264025"/>
          <p14:tracePt t="159512" x="5251450" y="4256088"/>
          <p14:tracePt t="159518" x="5278438" y="4237038"/>
          <p14:tracePt t="159528" x="5305425" y="4237038"/>
          <p14:tracePt t="159534" x="5351463" y="4219575"/>
          <p14:tracePt t="159545" x="5397500" y="4210050"/>
          <p14:tracePt t="159550" x="5414963" y="4210050"/>
          <p14:tracePt t="159560" x="5443538" y="4183063"/>
          <p14:tracePt t="159567" x="5461000" y="4183063"/>
          <p14:tracePt t="159574" x="5480050" y="4173538"/>
          <p14:tracePt t="159582" x="5487988" y="4173538"/>
          <p14:tracePt t="159610" x="5516563" y="4164013"/>
          <p14:tracePt t="159615" x="5524500" y="4154488"/>
          <p14:tracePt t="159638" x="5534025" y="4154488"/>
          <p14:tracePt t="159648" x="5553075" y="4154488"/>
          <p14:tracePt t="159654" x="5561013" y="4154488"/>
          <p14:tracePt t="159663" x="5580063" y="4154488"/>
          <p14:tracePt t="159670" x="5589588" y="4154488"/>
          <p14:tracePt t="159679" x="5597525" y="4154488"/>
          <p14:tracePt t="159686" x="5607050" y="4154488"/>
          <p14:tracePt t="159695" x="5634038" y="4154488"/>
          <p14:tracePt t="159702" x="5653088" y="4154488"/>
          <p14:tracePt t="159712" x="5662613" y="4154488"/>
          <p14:tracePt t="159718" x="5680075" y="4154488"/>
          <p14:tracePt t="159728" x="5689600" y="4154488"/>
          <p14:tracePt t="159734" x="5699125" y="4154488"/>
          <p14:tracePt t="159745" x="5735638" y="4154488"/>
          <p14:tracePt t="159759" x="5772150" y="4154488"/>
          <p14:tracePt t="159766" x="5808663" y="4154488"/>
          <p14:tracePt t="159774" x="5835650" y="4154488"/>
          <p14:tracePt t="159783" x="5891213" y="4154488"/>
          <p14:tracePt t="159790" x="5908675" y="4154488"/>
          <p14:tracePt t="159797" x="5954713" y="4183063"/>
          <p14:tracePt t="159805" x="5972175" y="4183063"/>
          <p14:tracePt t="159813" x="6000750" y="4191000"/>
          <p14:tracePt t="159822" x="6018213" y="4191000"/>
          <p14:tracePt t="159830" x="6037263" y="4191000"/>
          <p14:tracePt t="159838" x="6064250" y="4191000"/>
          <p14:tracePt t="159846" x="6081713" y="4191000"/>
          <p14:tracePt t="159854" x="6110288" y="4191000"/>
          <p14:tracePt t="159862" x="6127750" y="4191000"/>
          <p14:tracePt t="159870" x="6183313" y="4191000"/>
          <p14:tracePt t="159879" x="6210300" y="4191000"/>
          <p14:tracePt t="159886" x="6283325" y="4191000"/>
          <p14:tracePt t="159894" x="6337300" y="4191000"/>
          <p14:tracePt t="159901" x="6402388" y="4219575"/>
          <p14:tracePt t="159911" x="6456363" y="4219575"/>
          <p14:tracePt t="159918" x="6502400" y="4227513"/>
          <p14:tracePt t="159928" x="6538913" y="4227513"/>
          <p14:tracePt t="159934" x="6565900" y="4227513"/>
          <p14:tracePt t="159947" x="6594475" y="4227513"/>
          <p14:tracePt t="159950" x="6630988" y="4227513"/>
          <p14:tracePt t="159958" x="6648450" y="4227513"/>
          <p14:tracePt t="159965" x="6675438" y="4227513"/>
          <p14:tracePt t="159974" x="6694488" y="4227513"/>
          <p14:tracePt t="159981" x="6721475" y="4227513"/>
          <p14:tracePt t="159990" x="6748463" y="4227513"/>
          <p14:tracePt t="159998" x="6777038" y="4227513"/>
          <p14:tracePt t="160005" x="6804025" y="4227513"/>
          <p14:tracePt t="160013" x="6840538" y="4227513"/>
          <p14:tracePt t="160021" x="6877050" y="4227513"/>
          <p14:tracePt t="160029" x="6923088" y="4227513"/>
          <p14:tracePt t="160038" x="6959600" y="4227513"/>
          <p14:tracePt t="160046" x="7004050" y="4227513"/>
          <p14:tracePt t="160053" x="7059613" y="4227513"/>
          <p14:tracePt t="160062" x="7077075" y="4246563"/>
          <p14:tracePt t="160069" x="7113588" y="4246563"/>
          <p14:tracePt t="160080" x="7132638" y="4246563"/>
          <p14:tracePt t="160085" x="7159625" y="4246563"/>
          <p14:tracePt t="160095" x="7196138" y="4246563"/>
          <p14:tracePt t="160101" x="7223125" y="4246563"/>
          <p14:tracePt t="160111" x="7242175" y="4246563"/>
          <p14:tracePt t="160117" x="7278688" y="4246563"/>
          <p14:tracePt t="160127" x="7305675" y="4246563"/>
          <p14:tracePt t="160134" x="7342188" y="4246563"/>
          <p14:tracePt t="160144" x="7370763" y="4246563"/>
          <p14:tracePt t="160150" x="7388225" y="4246563"/>
          <p14:tracePt t="160157" x="7424738" y="4246563"/>
          <p14:tracePt t="160165" x="7451725" y="4246563"/>
          <p14:tracePt t="160173" x="7507288" y="4246563"/>
          <p14:tracePt t="160182" x="7553325" y="4246563"/>
          <p14:tracePt t="160190" x="7626350" y="4264025"/>
          <p14:tracePt t="160198" x="7680325" y="4264025"/>
          <p14:tracePt t="160206" x="7716838" y="4264025"/>
          <p14:tracePt t="160214" x="7762875" y="4264025"/>
          <p14:tracePt t="160222" x="7799388" y="4264025"/>
          <p14:tracePt t="160229" x="7826375" y="4264025"/>
          <p14:tracePt t="160238" x="7845425" y="4264025"/>
          <p14:tracePt t="160246" x="7889875" y="4264025"/>
          <p14:tracePt t="160254" x="7899400" y="4264025"/>
          <p14:tracePt t="160262" x="7908925" y="4264025"/>
          <p14:tracePt t="160281" x="7918450" y="4264025"/>
          <p14:tracePt t="160318" x="7935913" y="4264025"/>
          <p14:tracePt t="160350" x="7945438" y="4264025"/>
          <p14:tracePt t="160366" x="7962900" y="4264025"/>
          <p14:tracePt t="160382" x="7972425" y="4264025"/>
          <p14:tracePt t="160853" x="7972425" y="4256088"/>
          <p14:tracePt t="161366" x="7899400" y="4256088"/>
          <p14:tracePt t="161373" x="7826375" y="4256088"/>
          <p14:tracePt t="161381" x="7753350" y="4256088"/>
          <p14:tracePt t="161390" x="7653338" y="4256088"/>
          <p14:tracePt t="161398" x="7488238" y="4273550"/>
          <p14:tracePt t="161406" x="7305675" y="4300538"/>
          <p14:tracePt t="161414" x="7113588" y="4300538"/>
          <p14:tracePt t="161422" x="6858000" y="4300538"/>
          <p14:tracePt t="161429" x="6602413" y="4300538"/>
          <p14:tracePt t="161438" x="6419850" y="4300538"/>
          <p14:tracePt t="161446" x="6219825" y="4300538"/>
          <p14:tracePt t="161454" x="6000750" y="4300538"/>
          <p14:tracePt t="161462" x="5772150" y="4300538"/>
          <p14:tracePt t="161470" x="5589588" y="4300538"/>
          <p14:tracePt t="161478" x="5387975" y="4300538"/>
          <p14:tracePt t="161486" x="5205413" y="4300538"/>
          <p14:tracePt t="161496" x="5078413" y="4300538"/>
          <p14:tracePt t="161503" x="4949825" y="4300538"/>
          <p14:tracePt t="161513" x="4840288" y="4300538"/>
          <p14:tracePt t="161518" x="4748213" y="4300538"/>
          <p14:tracePt t="161529" x="4675188" y="4300538"/>
          <p14:tracePt t="161534" x="4621213" y="4300538"/>
          <p14:tracePt t="161547" x="4594225" y="4300538"/>
          <p14:tracePt t="161550" x="4521200" y="4300538"/>
          <p14:tracePt t="161561" x="4448175" y="4300538"/>
          <p14:tracePt t="161567" x="4356100" y="4300538"/>
          <p14:tracePt t="161575" x="4265613" y="4300538"/>
          <p14:tracePt t="161582" x="4173538" y="4300538"/>
          <p14:tracePt t="161590" x="3954463" y="4300538"/>
          <p14:tracePt t="161598" x="3789363" y="4300538"/>
          <p14:tracePt t="161606" x="3643313" y="4300538"/>
          <p14:tracePt t="161614" x="3516313" y="4300538"/>
          <p14:tracePt t="161622" x="3387725" y="4300538"/>
          <p14:tracePt t="161631" x="3241675" y="4300538"/>
          <p14:tracePt t="161638" x="3132138" y="4300538"/>
          <p14:tracePt t="161647" x="3041650" y="4300538"/>
          <p14:tracePt t="161655" x="2949575" y="4300538"/>
          <p14:tracePt t="161663" x="2932113" y="4300538"/>
          <p14:tracePt t="161670" x="2886075" y="4300538"/>
          <p14:tracePt t="161680" x="2867025" y="4300538"/>
          <p14:tracePt t="161686" x="2859088" y="4300538"/>
          <p14:tracePt t="161697" x="2840038" y="4283075"/>
          <p14:tracePt t="161702" x="2803525" y="4273550"/>
          <p14:tracePt t="161712" x="2786063" y="4273550"/>
          <p14:tracePt t="161717" x="2740025" y="4256088"/>
          <p14:tracePt t="161726" x="2693988" y="4227513"/>
          <p14:tracePt t="161733" x="2647950" y="4219575"/>
          <p14:tracePt t="161743" x="2630488" y="4210050"/>
          <p14:tracePt t="161760" x="2603500" y="4210050"/>
          <p14:tracePt t="161766" x="2584450" y="4191000"/>
          <p14:tracePt t="161774" x="2566988" y="4191000"/>
          <p14:tracePt t="161782" x="2530475" y="4183063"/>
          <p14:tracePt t="161790" x="2493963" y="4173538"/>
          <p14:tracePt t="161798" x="2474913" y="4164013"/>
          <p14:tracePt t="161814" x="2465388" y="4154488"/>
          <p14:tracePt t="161822" x="2457450" y="4154488"/>
          <p14:tracePt t="161919" x="2447925" y="4154488"/>
          <p14:tracePt t="161934" x="2438400" y="4146550"/>
          <p14:tracePt t="161945" x="2428875" y="4137025"/>
          <p14:tracePt t="162183" x="2447925" y="4127500"/>
          <p14:tracePt t="162190" x="2457450" y="4127500"/>
          <p14:tracePt t="162200" x="2465388" y="4127500"/>
          <p14:tracePt t="162206" x="2484438" y="4127500"/>
          <p14:tracePt t="162215" x="2493963" y="4117975"/>
          <p14:tracePt t="162239" x="2501900" y="4117975"/>
          <p14:tracePt t="162248" x="2511425" y="4110038"/>
          <p14:tracePt t="162264" x="2538413" y="4110038"/>
          <p14:tracePt t="162280" x="2557463" y="4110038"/>
          <p14:tracePt t="162286" x="2566988" y="4110038"/>
          <p14:tracePt t="162298" x="2593975" y="4110038"/>
          <p14:tracePt t="162302" x="2611438" y="4110038"/>
          <p14:tracePt t="162318" x="2630488" y="4110038"/>
          <p14:tracePt t="162329" x="2640013" y="4110038"/>
          <p14:tracePt t="162334" x="2657475" y="4110038"/>
          <p14:tracePt t="162346" x="2667000" y="4110038"/>
          <p14:tracePt t="162350" x="2684463" y="4110038"/>
          <p14:tracePt t="162366" x="2703513" y="4110038"/>
          <p14:tracePt t="162375" x="2713038" y="4110038"/>
          <p14:tracePt t="162382" x="2730500" y="4110038"/>
          <p14:tracePt t="162390" x="2740025" y="4110038"/>
          <p14:tracePt t="162398" x="2757488" y="4110038"/>
          <p14:tracePt t="162406" x="2786063" y="4110038"/>
          <p14:tracePt t="162414" x="2794000" y="4110038"/>
          <p14:tracePt t="162423" x="2803525" y="4110038"/>
          <p14:tracePt t="162431" x="2813050" y="4110038"/>
          <p14:tracePt t="162438" x="2830513" y="4110038"/>
          <p14:tracePt t="162448" x="2840038" y="4110038"/>
          <p14:tracePt t="162455" x="2859088" y="4110038"/>
          <p14:tracePt t="162464" x="2867025" y="4110038"/>
          <p14:tracePt t="162486" x="2876550" y="4110038"/>
          <p14:tracePt t="162497" x="2886075" y="4110038"/>
          <p14:tracePt t="162502" x="2903538" y="4110038"/>
          <p14:tracePt t="162512" x="2913063" y="4110038"/>
          <p14:tracePt t="162519" x="2940050" y="4110038"/>
          <p14:tracePt t="162530" x="2959100" y="4110038"/>
          <p14:tracePt t="162534" x="2968625" y="4110038"/>
          <p14:tracePt t="162546" x="2986088" y="4110038"/>
          <p14:tracePt t="162550" x="3005138" y="4110038"/>
          <p14:tracePt t="162561" x="3041650" y="4110038"/>
          <p14:tracePt t="162566" x="3078163" y="4110038"/>
          <p14:tracePt t="162575" x="3105150" y="4110038"/>
          <p14:tracePt t="162582" x="3141663" y="4110038"/>
          <p14:tracePt t="162590" x="3168650" y="4110038"/>
          <p14:tracePt t="162598" x="3205163" y="4110038"/>
          <p14:tracePt t="162607" x="3251200" y="4110038"/>
          <p14:tracePt t="162615" x="3278188" y="4110038"/>
          <p14:tracePt t="162622" x="3306763" y="4110038"/>
          <p14:tracePt t="162631" x="3333750" y="4110038"/>
          <p14:tracePt t="162638" x="3370263" y="4110038"/>
          <p14:tracePt t="162647" x="3406775" y="4110038"/>
          <p14:tracePt t="162655" x="3460750" y="4110038"/>
          <p14:tracePt t="162663" x="3497263" y="4110038"/>
          <p14:tracePt t="162670" x="3570288" y="4110038"/>
          <p14:tracePt t="162679" x="3625850" y="4110038"/>
          <p14:tracePt t="162686" x="3671888" y="4110038"/>
          <p14:tracePt t="162697" x="3725863" y="4110038"/>
          <p14:tracePt t="162702" x="3752850" y="4110038"/>
          <p14:tracePt t="162713" x="3789363" y="4110038"/>
          <p14:tracePt t="162718" x="3808413" y="4110038"/>
          <p14:tracePt t="162729" x="3825875" y="4110038"/>
          <p14:tracePt t="162735" x="3844925" y="4110038"/>
          <p14:tracePt t="162746" x="3871913" y="4110038"/>
          <p14:tracePt t="162750" x="3908425" y="4110038"/>
          <p14:tracePt t="162764" x="3935413" y="4110038"/>
          <p14:tracePt t="162767" x="3971925" y="4110038"/>
          <p14:tracePt t="162775" x="4027488" y="4110038"/>
          <p14:tracePt t="162782" x="4083050" y="4110038"/>
          <p14:tracePt t="162791" x="4146550" y="4110038"/>
          <p14:tracePt t="162798" x="4200525" y="4110038"/>
          <p14:tracePt t="162806" x="4273550" y="4110038"/>
          <p14:tracePt t="162815" x="4329113" y="4110038"/>
          <p14:tracePt t="162822" x="4375150" y="4110038"/>
          <p14:tracePt t="162831" x="4429125" y="4110038"/>
          <p14:tracePt t="162838" x="4484688" y="4110038"/>
          <p14:tracePt t="162847" x="4557713" y="4110038"/>
          <p14:tracePt t="162854" x="4611688" y="4110038"/>
          <p14:tracePt t="162864" x="4684713" y="4110038"/>
          <p14:tracePt t="162870" x="4757738" y="4110038"/>
          <p14:tracePt t="162880" x="4840288" y="4110038"/>
          <p14:tracePt t="162886" x="4913313" y="4110038"/>
          <p14:tracePt t="162896" x="4949825" y="4110038"/>
          <p14:tracePt t="162903" x="5005388" y="4110038"/>
          <p14:tracePt t="162912" x="5032375" y="4110038"/>
          <p14:tracePt t="162918" x="5068888" y="4110038"/>
          <p14:tracePt t="162929" x="5078413" y="4110038"/>
          <p14:tracePt t="162935" x="5095875" y="4100513"/>
          <p14:tracePt t="162948" x="5105400" y="4090988"/>
          <p14:tracePt t="162962" x="5114925" y="4090988"/>
          <p14:tracePt t="163135" x="5141913" y="4081463"/>
          <p14:tracePt t="163145" x="5195888" y="4081463"/>
          <p14:tracePt t="163151" x="5260975" y="4073525"/>
          <p14:tracePt t="163160" x="5351463" y="4044950"/>
          <p14:tracePt t="163168" x="5443538" y="4044950"/>
          <p14:tracePt t="163174" x="5534025" y="4044950"/>
          <p14:tracePt t="163182" x="5607050" y="4044950"/>
          <p14:tracePt t="163190" x="6110288" y="4044950"/>
          <p14:tracePt t="163198" x="6264275" y="4044950"/>
          <p14:tracePt t="163206" x="6410325" y="4044950"/>
          <p14:tracePt t="163215" x="6575425" y="4044950"/>
          <p14:tracePt t="163222" x="6721475" y="4044950"/>
          <p14:tracePt t="163230" x="6831013" y="4044950"/>
          <p14:tracePt t="163238" x="6959600" y="4044950"/>
          <p14:tracePt t="163247" x="7032625" y="4044950"/>
          <p14:tracePt t="163254" x="7077075" y="4044950"/>
          <p14:tracePt t="163264" x="7132638" y="4044950"/>
          <p14:tracePt t="163270" x="7159625" y="4044950"/>
          <p14:tracePt t="163279" x="7178675" y="4044950"/>
          <p14:tracePt t="163286" x="7205663" y="4044950"/>
          <p14:tracePt t="163299" x="7242175" y="4017963"/>
          <p14:tracePt t="163302" x="7278688" y="4017963"/>
          <p14:tracePt t="163313" x="7296150" y="4017963"/>
          <p14:tracePt t="163318" x="7324725" y="4017963"/>
          <p14:tracePt t="163329" x="7351713" y="4017963"/>
          <p14:tracePt t="163334" x="7397750" y="4017963"/>
          <p14:tracePt t="163347" x="7424738" y="4017963"/>
          <p14:tracePt t="163350" x="7451725" y="4017963"/>
          <p14:tracePt t="163362" x="7480300" y="4017963"/>
          <p14:tracePt t="163366" x="7516813" y="4017963"/>
          <p14:tracePt t="163375" x="7553325" y="4017963"/>
          <p14:tracePt t="163382" x="7626350" y="4017963"/>
          <p14:tracePt t="163390" x="7680325" y="4017963"/>
          <p14:tracePt t="163398" x="7753350" y="4017963"/>
          <p14:tracePt t="163406" x="7826375" y="4017963"/>
          <p14:tracePt t="163415" x="7899400" y="4017963"/>
          <p14:tracePt t="163423" x="7945438" y="4017963"/>
          <p14:tracePt t="163432" x="7981950" y="4017963"/>
          <p14:tracePt t="163438" x="7991475" y="4017963"/>
          <p14:tracePt t="164014" x="7972425" y="4017963"/>
          <p14:tracePt t="164022" x="7872413" y="4027488"/>
          <p14:tracePt t="164030" x="7743825" y="4064000"/>
          <p14:tracePt t="164038" x="7643813" y="4110038"/>
          <p14:tracePt t="164046" x="7415213" y="4146550"/>
          <p14:tracePt t="164054" x="7123113" y="4200525"/>
          <p14:tracePt t="164063" x="6804025" y="4264025"/>
          <p14:tracePt t="164070" x="6529388" y="4283075"/>
          <p14:tracePt t="164079" x="6273800" y="4337050"/>
          <p14:tracePt t="164086" x="6064250" y="4365625"/>
          <p14:tracePt t="164096" x="5772150" y="4429125"/>
          <p14:tracePt t="164102" x="5534025" y="4438650"/>
          <p14:tracePt t="164111" x="5324475" y="4475163"/>
          <p14:tracePt t="164118" x="5141913" y="4492625"/>
          <p14:tracePt t="164128" x="4976813" y="4519613"/>
          <p14:tracePt t="164134" x="4830763" y="4529138"/>
          <p14:tracePt t="164143" x="4703763" y="4529138"/>
          <p14:tracePt t="164150" x="4630738" y="4529138"/>
          <p14:tracePt t="164158" x="4521200" y="4529138"/>
          <p14:tracePt t="164166" x="4448175" y="4529138"/>
          <p14:tracePt t="164174" x="4402138" y="4529138"/>
          <p14:tracePt t="164182" x="4365625" y="4529138"/>
          <p14:tracePt t="164190" x="4310063" y="4529138"/>
          <p14:tracePt t="164198" x="4237038" y="4529138"/>
          <p14:tracePt t="164206" x="4183063" y="4529138"/>
          <p14:tracePt t="164214" x="4100513" y="4529138"/>
          <p14:tracePt t="164222" x="4027488" y="4529138"/>
          <p14:tracePt t="164230" x="3935413" y="4529138"/>
          <p14:tracePt t="164238" x="3844925" y="4529138"/>
          <p14:tracePt t="164247" x="3543300" y="4529138"/>
          <p14:tracePt t="164254" x="3397250" y="4529138"/>
          <p14:tracePt t="164263" x="3232150" y="4529138"/>
          <p14:tracePt t="164270" x="3086100" y="4529138"/>
          <p14:tracePt t="164279" x="2922588" y="4511675"/>
          <p14:tracePt t="164286" x="2776538" y="4483100"/>
          <p14:tracePt t="164300" x="2647950" y="4465638"/>
          <p14:tracePt t="164302" x="2547938" y="4438650"/>
          <p14:tracePt t="164312" x="2501900" y="4429125"/>
          <p14:tracePt t="164318" x="2484438" y="4429125"/>
          <p14:tracePt t="164334" x="2457450" y="4429125"/>
          <p14:tracePt t="164350" x="2447925" y="4419600"/>
          <p14:tracePt t="164359" x="2438400" y="4419600"/>
          <p14:tracePt t="164366" x="2428875" y="4410075"/>
          <p14:tracePt t="164374" x="2411413" y="4410075"/>
          <p14:tracePt t="164382" x="2382838" y="4383088"/>
          <p14:tracePt t="164398" x="2365375" y="4383088"/>
          <p14:tracePt t="164406" x="2355850" y="4383088"/>
          <p14:tracePt t="164422" x="2346325" y="4383088"/>
          <p14:tracePt t="164438" x="2338388" y="4383088"/>
          <p14:tracePt t="164446" x="2328863" y="4383088"/>
          <p14:tracePt t="164454" x="2309813" y="4383088"/>
          <p14:tracePt t="164463" x="2301875" y="4383088"/>
          <p14:tracePt t="164470" x="2282825" y="4383088"/>
          <p14:tracePt t="164479" x="2265363" y="4383088"/>
          <p14:tracePt t="164486" x="2246313" y="4383088"/>
          <p14:tracePt t="164496" x="2219325" y="4383088"/>
          <p14:tracePt t="164502" x="2192338" y="4383088"/>
          <p14:tracePt t="164513" x="2163763" y="4383088"/>
          <p14:tracePt t="164518" x="2146300" y="4383088"/>
          <p14:tracePt t="164528" x="2119313" y="4383088"/>
          <p14:tracePt t="164534" x="2100263" y="4383088"/>
          <p14:tracePt t="164546" x="2082800" y="4383088"/>
          <p14:tracePt t="164550" x="2054225" y="4383088"/>
          <p14:tracePt t="164560" x="2036763" y="4383088"/>
          <p14:tracePt t="164566" x="2000250" y="4383088"/>
          <p14:tracePt t="164574" x="1973263" y="4383088"/>
          <p14:tracePt t="164582" x="1944688" y="4383088"/>
          <p14:tracePt t="164591" x="1917700" y="4383088"/>
          <p14:tracePt t="164598" x="1890713" y="4383088"/>
          <p14:tracePt t="164606" x="1854200" y="4383088"/>
          <p14:tracePt t="164614" x="1835150" y="4383088"/>
          <p14:tracePt t="164622" x="1817688" y="4410075"/>
          <p14:tracePt t="164646" x="1808163" y="4410075"/>
          <p14:tracePt t="164670" x="1790700" y="4429125"/>
          <p14:tracePt t="164702" x="1790700" y="4446588"/>
          <p14:tracePt t="164718" x="1790700" y="4465638"/>
          <p14:tracePt t="164734" x="1808163" y="4465638"/>
          <p14:tracePt t="164744" x="1835150" y="4492625"/>
          <p14:tracePt t="164750" x="1863725" y="4492625"/>
          <p14:tracePt t="164759" x="1908175" y="4502150"/>
          <p14:tracePt t="164766" x="1981200" y="4511675"/>
          <p14:tracePt t="164774" x="2046288" y="4538663"/>
          <p14:tracePt t="164782" x="2082800" y="4538663"/>
          <p14:tracePt t="164790" x="2119313" y="4538663"/>
          <p14:tracePt t="164798" x="2146300" y="4538663"/>
          <p14:tracePt t="164814" x="2163763" y="4538663"/>
          <p14:tracePt t="164822" x="2173288" y="4538663"/>
          <p14:tracePt t="164838" x="2182813" y="4538663"/>
          <p14:tracePt t="165335" x="2192338" y="4538663"/>
          <p14:tracePt t="165344" x="2200275" y="4548188"/>
          <p14:tracePt t="165351" x="2219325" y="4556125"/>
          <p14:tracePt t="165360" x="2236788" y="4556125"/>
          <p14:tracePt t="165367" x="2255838" y="4556125"/>
          <p14:tracePt t="165375" x="2273300" y="4556125"/>
          <p14:tracePt t="165382" x="2301875" y="4556125"/>
          <p14:tracePt t="165391" x="2328863" y="4556125"/>
          <p14:tracePt t="165398" x="2374900" y="4556125"/>
          <p14:tracePt t="165406" x="2411413" y="4556125"/>
          <p14:tracePt t="165415" x="2457450" y="4556125"/>
          <p14:tracePt t="165422" x="2484438" y="4556125"/>
          <p14:tracePt t="165431" x="2511425" y="4556125"/>
          <p14:tracePt t="165438" x="2538413" y="4556125"/>
          <p14:tracePt t="165447" x="2593975" y="4556125"/>
          <p14:tracePt t="165454" x="2640013" y="4556125"/>
          <p14:tracePt t="165463" x="2693988" y="4556125"/>
          <p14:tracePt t="165471" x="2749550" y="4556125"/>
          <p14:tracePt t="165480" x="2786063" y="4556125"/>
          <p14:tracePt t="165486" x="2830513" y="4556125"/>
          <p14:tracePt t="165497" x="2859088" y="4556125"/>
          <p14:tracePt t="165502" x="2886075" y="4556125"/>
          <p14:tracePt t="165514" x="2913063" y="4556125"/>
          <p14:tracePt t="165518" x="2932113" y="4556125"/>
          <p14:tracePt t="165530" x="2940050" y="4556125"/>
          <p14:tracePt t="165534" x="2959100" y="4556125"/>
          <p14:tracePt t="165545" x="2976563" y="4556125"/>
          <p14:tracePt t="165551" x="2995613" y="4556125"/>
          <p14:tracePt t="165561" x="3013075" y="4556125"/>
          <p14:tracePt t="165567" x="3041650" y="4556125"/>
          <p14:tracePt t="165578" x="3068638" y="4556125"/>
          <p14:tracePt t="165582" x="3086100" y="4556125"/>
          <p14:tracePt t="165591" x="3105150" y="4556125"/>
          <p14:tracePt t="165599" x="3132138" y="4556125"/>
          <p14:tracePt t="165606" x="3151188" y="4556125"/>
          <p14:tracePt t="165615" x="3168650" y="4556125"/>
          <p14:tracePt t="165622" x="3187700" y="4556125"/>
          <p14:tracePt t="165630" x="3205163" y="4556125"/>
          <p14:tracePt t="165638" x="3214688" y="4556125"/>
          <p14:tracePt t="165647" x="3232150" y="4538663"/>
          <p14:tracePt t="165654" x="3260725" y="4538663"/>
          <p14:tracePt t="165664" x="3270250" y="4538663"/>
          <p14:tracePt t="165670" x="3297238" y="4538663"/>
          <p14:tracePt t="165679" x="3314700" y="4538663"/>
          <p14:tracePt t="165686" x="3333750" y="4529138"/>
          <p14:tracePt t="165696" x="3351213" y="4529138"/>
          <p14:tracePt t="165702" x="3370263" y="4529138"/>
          <p14:tracePt t="165714" x="3397250" y="4529138"/>
          <p14:tracePt t="165718" x="3424238" y="4529138"/>
          <p14:tracePt t="165728" x="3452813" y="4502150"/>
          <p14:tracePt t="165734" x="3497263" y="4502150"/>
          <p14:tracePt t="165745" x="3525838" y="4502150"/>
          <p14:tracePt t="165750" x="3579813" y="4502150"/>
          <p14:tracePt t="165761" x="3616325" y="4502150"/>
          <p14:tracePt t="165766" x="3671888" y="4502150"/>
          <p14:tracePt t="165775" x="3752850" y="4502150"/>
          <p14:tracePt t="165783" x="3808413" y="4502150"/>
          <p14:tracePt t="165790" x="3881438" y="4502150"/>
          <p14:tracePt t="165798" x="3935413" y="4502150"/>
          <p14:tracePt t="165806" x="3990975" y="4502150"/>
          <p14:tracePt t="165815" x="4037013" y="4502150"/>
          <p14:tracePt t="165823" x="4100513" y="4502150"/>
          <p14:tracePt t="165831" x="4164013" y="4502150"/>
          <p14:tracePt t="165838" x="4200525" y="4492625"/>
          <p14:tracePt t="165848" x="4265613" y="4475163"/>
          <p14:tracePt t="165855" x="4302125" y="4475163"/>
          <p14:tracePt t="165863" x="4338638" y="4475163"/>
          <p14:tracePt t="165871" x="4375150" y="4456113"/>
          <p14:tracePt t="165880" x="4383088" y="4456113"/>
          <p14:tracePt t="165886" x="4411663" y="4456113"/>
          <p14:tracePt t="165896" x="4419600" y="4456113"/>
          <p14:tracePt t="165903" x="4438650" y="4438650"/>
          <p14:tracePt t="165919" x="4448175" y="4438650"/>
          <p14:tracePt t="165935" x="4456113" y="4438650"/>
          <p14:tracePt t="165949" x="4465638" y="4438650"/>
          <p14:tracePt t="165951" x="4492625" y="4438650"/>
          <p14:tracePt t="165961" x="4511675" y="4438650"/>
          <p14:tracePt t="165966" x="4557713" y="4438650"/>
          <p14:tracePt t="165975" x="4594225" y="4438650"/>
          <p14:tracePt t="165982" x="4648200" y="4438650"/>
          <p14:tracePt t="165991" x="4694238" y="4429125"/>
          <p14:tracePt t="165999" x="4730750" y="4429125"/>
          <p14:tracePt t="166007" x="4757738" y="4429125"/>
          <p14:tracePt t="166014" x="4767263" y="4429125"/>
          <p14:tracePt t="166022" x="4794250" y="4410075"/>
          <p14:tracePt t="166032" x="4813300" y="4410075"/>
          <p14:tracePt t="166039" x="4821238" y="4410075"/>
          <p14:tracePt t="166048" x="4840288" y="4410075"/>
          <p14:tracePt t="166064" x="4849813" y="4410075"/>
          <p14:tracePt t="166070" x="4857750" y="4410075"/>
          <p14:tracePt t="166082" x="4867275" y="4410075"/>
          <p14:tracePt t="166086" x="4886325" y="4410075"/>
          <p14:tracePt t="166096" x="4913313" y="4410075"/>
          <p14:tracePt t="166102" x="4922838" y="4410075"/>
          <p14:tracePt t="166114" x="4940300" y="4410075"/>
          <p14:tracePt t="166118" x="4949825" y="4410075"/>
          <p14:tracePt t="166129" x="4968875" y="4410075"/>
          <p14:tracePt t="166134" x="4976813" y="4402138"/>
          <p14:tracePt t="166175" x="4986338" y="4402138"/>
          <p14:tracePt t="166182" x="4995863" y="4402138"/>
          <p14:tracePt t="166191" x="5013325" y="4402138"/>
          <p14:tracePt t="166198" x="5022850" y="4402138"/>
          <p14:tracePt t="166206" x="5041900" y="4402138"/>
          <p14:tracePt t="166215" x="5049838" y="4402138"/>
          <p14:tracePt t="166231" x="5059363" y="4402138"/>
          <p14:tracePt t="166238" x="5068888" y="4402138"/>
          <p14:tracePt t="166248" x="5086350" y="4402138"/>
          <p14:tracePt t="166270" x="5095875" y="4402138"/>
          <p14:tracePt t="166279" x="5114925" y="4402138"/>
          <p14:tracePt t="166286" x="5122863" y="4402138"/>
          <p14:tracePt t="166302" x="5132388" y="4402138"/>
          <p14:tracePt t="166315" x="5141913" y="4402138"/>
          <p14:tracePt t="166751" x="5159375" y="4402138"/>
          <p14:tracePt t="166766" x="5168900" y="4410075"/>
          <p14:tracePt t="166774" x="5195888" y="4410075"/>
          <p14:tracePt t="166782" x="5232400" y="4410075"/>
          <p14:tracePt t="166790" x="5278438" y="4438650"/>
          <p14:tracePt t="166799" x="5314950" y="4438650"/>
          <p14:tracePt t="166806" x="5387975" y="4446588"/>
          <p14:tracePt t="166814" x="5487988" y="4475163"/>
          <p14:tracePt t="166823" x="5561013" y="4475163"/>
          <p14:tracePt t="166831" x="5653088" y="4483100"/>
          <p14:tracePt t="166838" x="5745163" y="4483100"/>
          <p14:tracePt t="166848" x="5808663" y="4511675"/>
          <p14:tracePt t="166854" x="5899150" y="4529138"/>
          <p14:tracePt t="166863" x="5964238" y="4529138"/>
          <p14:tracePt t="166870" x="5991225" y="4548188"/>
          <p14:tracePt t="166886" x="6008688" y="4548188"/>
          <p14:tracePt t="166902" x="6018213" y="4548188"/>
          <p14:tracePt t="166930" x="6027738" y="4548188"/>
          <p14:tracePt t="166966" x="6045200" y="4529138"/>
          <p14:tracePt t="167015" x="6054725" y="4529138"/>
          <p14:tracePt t="167030" x="6064250" y="4529138"/>
          <p14:tracePt t="167047" x="6081713" y="4529138"/>
          <p14:tracePt t="167070" x="6091238" y="4529138"/>
          <p14:tracePt t="167103" x="6100763" y="4529138"/>
          <p14:tracePt t="167113" x="6110288" y="4529138"/>
          <p14:tracePt t="167118" x="6110288" y="4519613"/>
          <p14:tracePt t="167160" x="6118225" y="4511675"/>
          <p14:tracePt t="167190" x="6127750" y="4502150"/>
          <p14:tracePt t="167215" x="6137275" y="4492625"/>
          <p14:tracePt t="167345" x="6146800" y="4492625"/>
          <p14:tracePt t="169398" x="6164263" y="4483100"/>
          <p14:tracePt t="169406" x="6183313" y="4483100"/>
          <p14:tracePt t="169422" x="6200775" y="4483100"/>
          <p14:tracePt t="169430" x="6210300" y="4483100"/>
          <p14:tracePt t="169446" x="6227763" y="4483100"/>
          <p14:tracePt t="169464" x="6237288" y="4483100"/>
          <p14:tracePt t="169514" x="6256338" y="4483100"/>
          <p14:tracePt t="169534" x="6283325" y="4483100"/>
          <p14:tracePt t="169544" x="6300788" y="4483100"/>
          <p14:tracePt t="169551" x="6337300" y="4483100"/>
          <p14:tracePt t="169562" x="6373813" y="4502150"/>
          <p14:tracePt t="169566" x="6392863" y="4502150"/>
          <p14:tracePt t="169580" x="6438900" y="4502150"/>
          <p14:tracePt t="169583" x="6521450" y="4502150"/>
          <p14:tracePt t="169591" x="6584950" y="4511675"/>
          <p14:tracePt t="169599" x="6657975" y="4511675"/>
          <p14:tracePt t="169607" x="6731000" y="4538663"/>
          <p14:tracePt t="169616" x="6784975" y="4538663"/>
          <p14:tracePt t="169623" x="6831013" y="4538663"/>
          <p14:tracePt t="169631" x="6858000" y="4538663"/>
          <p14:tracePt t="169637" x="6886575" y="4538663"/>
          <p14:tracePt t="169646" x="6940550" y="4538663"/>
          <p14:tracePt t="169654" x="6977063" y="4548188"/>
          <p14:tracePt t="169662" x="7004050" y="4548188"/>
          <p14:tracePt t="169670" x="7040563" y="4548188"/>
          <p14:tracePt t="169679" x="7086600" y="4548188"/>
          <p14:tracePt t="169686" x="7132638" y="4575175"/>
          <p14:tracePt t="169694" x="7159625" y="4575175"/>
          <p14:tracePt t="169702" x="7186613" y="4584700"/>
          <p14:tracePt t="169711" x="7215188" y="4584700"/>
          <p14:tracePt t="169718" x="7223125" y="4584700"/>
          <p14:tracePt t="169727" x="7251700" y="4584700"/>
          <p14:tracePt t="169734" x="7269163" y="4584700"/>
          <p14:tracePt t="169744" x="7278688" y="4584700"/>
          <p14:tracePt t="169749" x="7296150" y="4584700"/>
          <p14:tracePt t="169766" x="7324725" y="4584700"/>
          <p14:tracePt t="169774" x="7370763" y="4584700"/>
          <p14:tracePt t="169782" x="7424738" y="4584700"/>
          <p14:tracePt t="169790" x="7451725" y="4584700"/>
          <p14:tracePt t="169798" x="7507288" y="4592638"/>
          <p14:tracePt t="169806" x="7570788" y="4602163"/>
          <p14:tracePt t="169814" x="7607300" y="4602163"/>
          <p14:tracePt t="169822" x="7653338" y="4602163"/>
          <p14:tracePt t="169830" x="7680325" y="4611688"/>
          <p14:tracePt t="169838" x="7699375" y="4611688"/>
          <p14:tracePt t="169846" x="7707313" y="4611688"/>
          <p14:tracePt t="169854" x="7726363" y="4611688"/>
          <p14:tracePt t="169880" x="7743825" y="4611688"/>
          <p14:tracePt t="169886" x="7753350" y="4611688"/>
          <p14:tracePt t="169893" x="7762875" y="4611688"/>
          <p14:tracePt t="169901" x="7772400" y="4611688"/>
          <p14:tracePt t="169911" x="7799388" y="4611688"/>
          <p14:tracePt t="169917" x="7808913" y="4611688"/>
          <p14:tracePt t="169927" x="7808913" y="4602163"/>
          <p14:tracePt t="169933" x="7826375" y="4592638"/>
          <p14:tracePt t="169946" x="7845425" y="4584700"/>
          <p14:tracePt t="169949" x="7853363" y="4584700"/>
          <p14:tracePt t="169957" x="7872413" y="4584700"/>
          <p14:tracePt t="169981" x="7881938" y="4575175"/>
          <p14:tracePt t="169997" x="7889875" y="4565650"/>
          <p14:tracePt t="170030" x="7899400" y="4565650"/>
          <p14:tracePt t="170512" x="7853363" y="4602163"/>
          <p14:tracePt t="170519" x="7808913" y="4602163"/>
          <p14:tracePt t="170529" x="7726363" y="4638675"/>
          <p14:tracePt t="170535" x="7626350" y="4675188"/>
          <p14:tracePt t="170548" x="7524750" y="4748213"/>
          <p14:tracePt t="170550" x="7232650" y="4821238"/>
          <p14:tracePt t="170559" x="7050088" y="4867275"/>
          <p14:tracePt t="170568" x="6877050" y="4913313"/>
          <p14:tracePt t="170575" x="6694488" y="4959350"/>
          <p14:tracePt t="170582" x="6529388" y="5003800"/>
          <p14:tracePt t="170590" x="6383338" y="5040313"/>
          <p14:tracePt t="170600" x="6227763" y="5086350"/>
          <p14:tracePt t="170606" x="6100763" y="5095875"/>
          <p14:tracePt t="170615" x="5954713" y="5122863"/>
          <p14:tracePt t="170622" x="5808663" y="5141913"/>
          <p14:tracePt t="170631" x="5680075" y="5141913"/>
          <p14:tracePt t="170640" x="5524500" y="5168900"/>
          <p14:tracePt t="170646" x="5397500" y="5168900"/>
          <p14:tracePt t="170654" x="5268913" y="5168900"/>
          <p14:tracePt t="170662" x="5141913" y="5168900"/>
          <p14:tracePt t="170670" x="4976813" y="5168900"/>
          <p14:tracePt t="170680" x="4840288" y="5168900"/>
          <p14:tracePt t="170686" x="4657725" y="5168900"/>
          <p14:tracePt t="170696" x="4492625" y="5168900"/>
          <p14:tracePt t="170702" x="4338638" y="5132388"/>
          <p14:tracePt t="170711" x="4164013" y="5132388"/>
          <p14:tracePt t="170718" x="4037013" y="5132388"/>
          <p14:tracePt t="170728" x="3908425" y="5132388"/>
          <p14:tracePt t="170734" x="3781425" y="5132388"/>
          <p14:tracePt t="170746" x="3671888" y="5132388"/>
          <p14:tracePt t="170750" x="3570288" y="5132388"/>
          <p14:tracePt t="170758" x="3460750" y="5132388"/>
          <p14:tracePt t="170766" x="3387725" y="5122863"/>
          <p14:tracePt t="170774" x="3306763" y="5095875"/>
          <p14:tracePt t="170782" x="3270250" y="5095875"/>
          <p14:tracePt t="170790" x="3214688" y="5095875"/>
          <p14:tracePt t="170798" x="3132138" y="5086350"/>
          <p14:tracePt t="170806" x="3095625" y="5086350"/>
          <p14:tracePt t="170814" x="3068638" y="5059363"/>
          <p14:tracePt t="170822" x="3032125" y="5049838"/>
          <p14:tracePt t="170832" x="3005138" y="5049838"/>
          <p14:tracePt t="170838" x="2986088" y="5049838"/>
          <p14:tracePt t="170847" x="2976563" y="5049838"/>
          <p14:tracePt t="170865" x="2976563" y="5040313"/>
          <p14:tracePt t="170895" x="2968625" y="5032375"/>
          <p14:tracePt t="170902" x="2959100" y="5032375"/>
          <p14:tracePt t="170913" x="2932113" y="5032375"/>
          <p14:tracePt t="170918" x="2876550" y="5003800"/>
          <p14:tracePt t="170928" x="2813050" y="4967288"/>
          <p14:tracePt t="170934" x="2767013" y="4959350"/>
          <p14:tracePt t="170946" x="2720975" y="4930775"/>
          <p14:tracePt t="170950" x="2647950" y="4922838"/>
          <p14:tracePt t="170958" x="2611438" y="4903788"/>
          <p14:tracePt t="170966" x="2593975" y="4903788"/>
          <p14:tracePt t="170974" x="2574925" y="4894263"/>
          <p14:tracePt t="171030" x="2566988" y="4894263"/>
          <p14:tracePt t="171086" x="2547938" y="4894263"/>
          <p14:tracePt t="171096" x="2538413" y="4894263"/>
          <p14:tracePt t="171102" x="2520950" y="4894263"/>
          <p14:tracePt t="171166" x="2511425" y="4894263"/>
          <p14:tracePt t="171198" x="2501900" y="4894263"/>
          <p14:tracePt t="171278" x="2501900" y="4903788"/>
          <p14:tracePt t="171366" x="2493963" y="4913313"/>
          <p14:tracePt t="171406" x="2474913" y="4913313"/>
          <p14:tracePt t="171454" x="2465388" y="4913313"/>
          <p14:tracePt t="171463" x="2447925" y="4913313"/>
          <p14:tracePt t="171480" x="2438400" y="4913313"/>
          <p14:tracePt t="171495" x="2428875" y="4913313"/>
          <p14:tracePt t="171575" x="2419350" y="4913313"/>
          <p14:tracePt t="171590" x="2401888" y="4913313"/>
          <p14:tracePt t="171631" x="2392363" y="4922838"/>
          <p14:tracePt t="171679" x="2382838" y="4930775"/>
          <p14:tracePt t="171928" x="2382838" y="4940300"/>
          <p14:tracePt t="171990" x="2401888" y="4940300"/>
          <p14:tracePt t="171999" x="2411413" y="4940300"/>
          <p14:tracePt t="172007" x="2419350" y="4940300"/>
          <p14:tracePt t="172015" x="2438400" y="4940300"/>
          <p14:tracePt t="172022" x="2474913" y="4940300"/>
          <p14:tracePt t="172038" x="2501900" y="4940300"/>
          <p14:tracePt t="172047" x="2511425" y="4940300"/>
          <p14:tracePt t="172070" x="2530475" y="4940300"/>
          <p14:tracePt t="172081" x="2538413" y="4940300"/>
          <p14:tracePt t="172087" x="2557463" y="4940300"/>
          <p14:tracePt t="172096" x="2584450" y="4940300"/>
          <p14:tracePt t="172102" x="2603500" y="4940300"/>
          <p14:tracePt t="172113" x="2640013" y="4940300"/>
          <p14:tracePt t="172118" x="2667000" y="4940300"/>
          <p14:tracePt t="172131" x="2713038" y="4940300"/>
          <p14:tracePt t="172134" x="2749550" y="4940300"/>
          <p14:tracePt t="172145" x="2786063" y="4940300"/>
          <p14:tracePt t="172150" x="2803525" y="4940300"/>
          <p14:tracePt t="172162" x="2830513" y="4940300"/>
          <p14:tracePt t="172166" x="2849563" y="4940300"/>
          <p14:tracePt t="172174" x="2867025" y="4940300"/>
          <p14:tracePt t="172183" x="2886075" y="4940300"/>
          <p14:tracePt t="172198" x="2895600" y="4940300"/>
          <p14:tracePt t="172206" x="2903538" y="4940300"/>
          <p14:tracePt t="172215" x="2922588" y="4940300"/>
          <p14:tracePt t="172222" x="2932113" y="4940300"/>
          <p14:tracePt t="172230" x="2949575" y="4940300"/>
          <p14:tracePt t="172262" x="2968625" y="4940300"/>
          <p14:tracePt t="172279" x="2976563" y="4940300"/>
          <p14:tracePt t="172294" x="2995613" y="4940300"/>
          <p14:tracePt t="172312" x="3005138" y="4940300"/>
          <p14:tracePt t="172318" x="3032125" y="4940300"/>
          <p14:tracePt t="172332" x="3049588" y="4940300"/>
          <p14:tracePt t="172334" x="3059113" y="4940300"/>
          <p14:tracePt t="172346" x="3095625" y="4940300"/>
          <p14:tracePt t="172350" x="3132138" y="4940300"/>
          <p14:tracePt t="172359" x="3178175" y="4940300"/>
          <p14:tracePt t="172366" x="3232150" y="4940300"/>
          <p14:tracePt t="172375" x="3270250" y="4940300"/>
          <p14:tracePt t="172382" x="3297238" y="4940300"/>
          <p14:tracePt t="172390" x="3343275" y="4940300"/>
          <p14:tracePt t="172398" x="3379788" y="4940300"/>
          <p14:tracePt t="172406" x="3416300" y="4940300"/>
          <p14:tracePt t="172415" x="3452813" y="4940300"/>
          <p14:tracePt t="172422" x="3479800" y="4940300"/>
          <p14:tracePt t="172430" x="3506788" y="4940300"/>
          <p14:tracePt t="172438" x="3552825" y="4940300"/>
          <p14:tracePt t="172448" x="3606800" y="4940300"/>
          <p14:tracePt t="172454" x="3643313" y="4940300"/>
          <p14:tracePt t="172463" x="3698875" y="4940300"/>
          <p14:tracePt t="172470" x="3744913" y="4940300"/>
          <p14:tracePt t="172480" x="3808413" y="4940300"/>
          <p14:tracePt t="172486" x="3871913" y="4940300"/>
          <p14:tracePt t="172497" x="3927475" y="4940300"/>
          <p14:tracePt t="172502" x="3954463" y="4940300"/>
          <p14:tracePt t="172514" x="4008438" y="4940300"/>
          <p14:tracePt t="172518" x="4037013" y="4940300"/>
          <p14:tracePt t="172529" x="4054475" y="4940300"/>
          <p14:tracePt t="172534" x="4073525" y="4940300"/>
          <p14:tracePt t="172547" x="4100513" y="4940300"/>
          <p14:tracePt t="172550" x="4110038" y="4940300"/>
          <p14:tracePt t="172560" x="4137025" y="4940300"/>
          <p14:tracePt t="172566" x="4164013" y="4940300"/>
          <p14:tracePt t="172574" x="4192588" y="4940300"/>
          <p14:tracePt t="172582" x="4237038" y="4940300"/>
          <p14:tracePt t="172591" x="4265613" y="4940300"/>
          <p14:tracePt t="172599" x="4310063" y="4940300"/>
          <p14:tracePt t="172608" x="4346575" y="4940300"/>
          <p14:tracePt t="172615" x="4402138" y="4940300"/>
          <p14:tracePt t="172622" x="4429125" y="4940300"/>
          <p14:tracePt t="172630" x="4465638" y="4940300"/>
          <p14:tracePt t="172640" x="4492625" y="4940300"/>
          <p14:tracePt t="172647" x="4502150" y="4930775"/>
          <p14:tracePt t="172654" x="4511675" y="4930775"/>
          <p14:tracePt t="172663" x="4529138" y="4930775"/>
          <p14:tracePt t="172670" x="4548188" y="4930775"/>
          <p14:tracePt t="172679" x="4575175" y="4930775"/>
          <p14:tracePt t="172686" x="4611688" y="4930775"/>
          <p14:tracePt t="172698" x="4638675" y="4930775"/>
          <p14:tracePt t="172702" x="4667250" y="4930775"/>
          <p14:tracePt t="172714" x="4711700" y="4930775"/>
          <p14:tracePt t="172718" x="4767263" y="4930775"/>
          <p14:tracePt t="172729" x="4840288" y="4930775"/>
          <p14:tracePt t="172734" x="4932363" y="4930775"/>
          <p14:tracePt t="172747" x="5022850" y="4930775"/>
          <p14:tracePt t="172750" x="5114925" y="4930775"/>
          <p14:tracePt t="172762" x="5205413" y="4930775"/>
          <p14:tracePt t="172767" x="5260975" y="4930775"/>
          <p14:tracePt t="172775" x="5334000" y="4930775"/>
          <p14:tracePt t="172782" x="5370513" y="4930775"/>
          <p14:tracePt t="172790" x="5397500" y="4930775"/>
          <p14:tracePt t="172798" x="5414963" y="4930775"/>
          <p14:tracePt t="172815" x="5443538" y="4930775"/>
          <p14:tracePt t="172831" x="5451475" y="4930775"/>
          <p14:tracePt t="172838" x="5461000" y="4930775"/>
          <p14:tracePt t="172847" x="5470525" y="4930775"/>
          <p14:tracePt t="172854" x="5497513" y="4930775"/>
          <p14:tracePt t="172864" x="5524500" y="4930775"/>
          <p14:tracePt t="172870" x="5553075" y="4930775"/>
          <p14:tracePt t="172880" x="5580063" y="4930775"/>
          <p14:tracePt t="172886" x="5616575" y="4930775"/>
          <p14:tracePt t="172897" x="5643563" y="4930775"/>
          <p14:tracePt t="172903" x="5653088" y="4930775"/>
          <p14:tracePt t="172913" x="5662613" y="4930775"/>
          <p14:tracePt t="172935" x="5670550" y="4930775"/>
          <p14:tracePt t="172950" x="5680075" y="4930775"/>
          <p14:tracePt t="173734" x="5689600" y="4930775"/>
          <p14:tracePt t="173745" x="5726113" y="4930775"/>
          <p14:tracePt t="173750" x="5762625" y="4930775"/>
          <p14:tracePt t="173759" x="5808663" y="4930775"/>
          <p14:tracePt t="173767" x="5862638" y="4930775"/>
          <p14:tracePt t="173774" x="5899150" y="4930775"/>
          <p14:tracePt t="173782" x="5972175" y="4930775"/>
          <p14:tracePt t="173790" x="6045200" y="4930775"/>
          <p14:tracePt t="173799" x="6137275" y="4930775"/>
          <p14:tracePt t="173806" x="6227763" y="4930775"/>
          <p14:tracePt t="173815" x="6319838" y="4930775"/>
          <p14:tracePt t="173822" x="6410325" y="4930775"/>
          <p14:tracePt t="173831" x="6492875" y="4930775"/>
          <p14:tracePt t="173839" x="6584950" y="4930775"/>
          <p14:tracePt t="173848" x="6657975" y="4930775"/>
          <p14:tracePt t="173854" x="6731000" y="4930775"/>
          <p14:tracePt t="173864" x="6821488" y="4930775"/>
          <p14:tracePt t="173870" x="6894513" y="4930775"/>
          <p14:tracePt t="173880" x="6967538" y="4930775"/>
          <p14:tracePt t="173886" x="7032625" y="4903788"/>
          <p14:tracePt t="173897" x="7077075" y="4894263"/>
          <p14:tracePt t="173903" x="7113588" y="4894263"/>
          <p14:tracePt t="173913" x="7159625" y="4894263"/>
          <p14:tracePt t="173918" x="7196138" y="4876800"/>
          <p14:tracePt t="173929" x="7242175" y="4876800"/>
          <p14:tracePt t="173934" x="7296150" y="4876800"/>
          <p14:tracePt t="173947" x="7351713" y="4876800"/>
          <p14:tracePt t="173965" x="7497763" y="4876800"/>
          <p14:tracePt t="173968" x="7589838" y="4876800"/>
          <p14:tracePt t="173975" x="7689850" y="4876800"/>
          <p14:tracePt t="173982" x="7845425" y="4876800"/>
          <p14:tracePt t="173990" x="7991475" y="4876800"/>
          <p14:tracePt t="173999" x="8154988" y="4876800"/>
          <p14:tracePt t="174006" x="8283575" y="4876800"/>
          <p14:tracePt t="174015" x="8374063" y="4876800"/>
          <p14:tracePt t="174022" x="8447088" y="4876800"/>
          <p14:tracePt t="174031" x="8475663" y="4867275"/>
          <p14:tracePt t="174128" x="8466138" y="4867275"/>
          <p14:tracePt t="174422" x="8410575" y="4867275"/>
          <p14:tracePt t="174430" x="8310563" y="4867275"/>
          <p14:tracePt t="174438" x="8220075" y="4876800"/>
          <p14:tracePt t="174446" x="8137525" y="4903788"/>
          <p14:tracePt t="174454" x="7945438" y="4986338"/>
          <p14:tracePt t="174464" x="7407275" y="5086350"/>
          <p14:tracePt t="174470" x="7023100" y="5105400"/>
          <p14:tracePt t="174479" x="6621463" y="5178425"/>
          <p14:tracePt t="174486" x="6300788" y="5232400"/>
          <p14:tracePt t="174496" x="6037263" y="5232400"/>
          <p14:tracePt t="174502" x="5680075" y="5295900"/>
          <p14:tracePt t="174514" x="5314950" y="5360988"/>
          <p14:tracePt t="174518" x="4968875" y="5405438"/>
          <p14:tracePt t="174529" x="4538663" y="5470525"/>
          <p14:tracePt t="174534" x="4200525" y="5470525"/>
          <p14:tracePt t="174545" x="3935413" y="5470525"/>
          <p14:tracePt t="174550" x="3662363" y="5487988"/>
          <p14:tracePt t="174561" x="3479800" y="5487988"/>
          <p14:tracePt t="174568" x="3314700" y="5487988"/>
          <p14:tracePt t="174574" x="3168650" y="5487988"/>
          <p14:tracePt t="174583" x="3059113" y="5487988"/>
          <p14:tracePt t="174591" x="2968625" y="5487988"/>
          <p14:tracePt t="174598" x="2859088" y="5487988"/>
          <p14:tracePt t="174606" x="2786063" y="5487988"/>
          <p14:tracePt t="174615" x="2713038" y="5487988"/>
          <p14:tracePt t="174623" x="2667000" y="5487988"/>
          <p14:tracePt t="174631" x="2620963" y="5487988"/>
          <p14:tracePt t="174639" x="2574925" y="5487988"/>
          <p14:tracePt t="174648" x="2520950" y="5487988"/>
          <p14:tracePt t="174654" x="2465388" y="5487988"/>
          <p14:tracePt t="174663" x="2411413" y="5487988"/>
          <p14:tracePt t="174670" x="2346325" y="5487988"/>
          <p14:tracePt t="174679" x="2273300" y="5487988"/>
          <p14:tracePt t="174686" x="2219325" y="5487988"/>
          <p14:tracePt t="174695" x="2073275" y="5487988"/>
          <p14:tracePt t="174702" x="2036763" y="5487988"/>
          <p14:tracePt t="174713" x="2017713" y="5487988"/>
          <p14:tracePt t="174718" x="1981200" y="5478463"/>
          <p14:tracePt t="174791" x="1981200" y="5470525"/>
          <p14:tracePt t="174799" x="1981200" y="5461000"/>
          <p14:tracePt t="174806" x="1990725" y="5461000"/>
          <p14:tracePt t="174831" x="2000250" y="5461000"/>
          <p14:tracePt t="174847" x="2017713" y="5451475"/>
          <p14:tracePt t="174894" x="2027238" y="5451475"/>
          <p14:tracePt t="174912" x="2036763" y="5451475"/>
          <p14:tracePt t="174918" x="2054225" y="5451475"/>
          <p14:tracePt t="174929" x="2073275" y="5451475"/>
          <p14:tracePt t="174934" x="2090738" y="5451475"/>
          <p14:tracePt t="174946" x="2109788" y="5441950"/>
          <p14:tracePt t="174966" x="2155825" y="5434013"/>
          <p14:tracePt t="174975" x="2173288" y="5434013"/>
          <p14:tracePt t="174982" x="2192338" y="5434013"/>
          <p14:tracePt t="174990" x="2219325" y="5424488"/>
          <p14:tracePt t="175000" x="2265363" y="5424488"/>
          <p14:tracePt t="175006" x="2301875" y="5424488"/>
          <p14:tracePt t="175016" x="2346325" y="5424488"/>
          <p14:tracePt t="175022" x="2401888" y="5424488"/>
          <p14:tracePt t="175031" x="2438400" y="5424488"/>
          <p14:tracePt t="175038" x="2484438" y="5424488"/>
          <p14:tracePt t="175055" x="2501900" y="5424488"/>
          <p14:tracePt t="175063" x="2511425" y="5424488"/>
          <p14:tracePt t="175070" x="2538413" y="5424488"/>
          <p14:tracePt t="175080" x="2566988" y="5424488"/>
          <p14:tracePt t="175086" x="2593975" y="5424488"/>
          <p14:tracePt t="175097" x="2630488" y="5424488"/>
          <p14:tracePt t="175102" x="2640013" y="5424488"/>
          <p14:tracePt t="175113" x="2676525" y="5424488"/>
          <p14:tracePt t="175118" x="2703513" y="5424488"/>
          <p14:tracePt t="175129" x="2730500" y="5424488"/>
          <p14:tracePt t="175135" x="2776538" y="5424488"/>
          <p14:tracePt t="175146" x="2803525" y="5424488"/>
          <p14:tracePt t="175151" x="2859088" y="5424488"/>
          <p14:tracePt t="175161" x="2895600" y="5424488"/>
          <p14:tracePt t="175166" x="2940050" y="5424488"/>
          <p14:tracePt t="175174" x="2986088" y="5405438"/>
          <p14:tracePt t="175190" x="3013075" y="5397500"/>
          <p14:tracePt t="175206" x="3032125" y="5397500"/>
          <p14:tracePt t="175215" x="3049588" y="5387975"/>
          <p14:tracePt t="175238" x="3059113" y="5378450"/>
          <p14:tracePt t="175247" x="3068638" y="5378450"/>
          <p14:tracePt t="175254" x="3086100" y="5378450"/>
          <p14:tracePt t="175263" x="3114675" y="5378450"/>
          <p14:tracePt t="175270" x="3122613" y="5378450"/>
          <p14:tracePt t="175280" x="3159125" y="5378450"/>
          <p14:tracePt t="175286" x="3195638" y="5378450"/>
          <p14:tracePt t="175296" x="3224213" y="5378450"/>
          <p14:tracePt t="175302" x="3270250" y="5378450"/>
          <p14:tracePt t="175313" x="3314700" y="5368925"/>
          <p14:tracePt t="175318" x="3351213" y="5368925"/>
          <p14:tracePt t="175334" x="3452813" y="5341938"/>
          <p14:tracePt t="175344" x="3489325" y="5341938"/>
          <p14:tracePt t="175351" x="3562350" y="5332413"/>
          <p14:tracePt t="175360" x="3589338" y="5332413"/>
          <p14:tracePt t="175366" x="3643313" y="5332413"/>
          <p14:tracePt t="175375" x="3679825" y="5332413"/>
          <p14:tracePt t="175382" x="3708400" y="5332413"/>
          <p14:tracePt t="175390" x="3735388" y="5332413"/>
          <p14:tracePt t="175398" x="3762375" y="5332413"/>
          <p14:tracePt t="175406" x="3771900" y="5332413"/>
          <p14:tracePt t="175415" x="3789363" y="5332413"/>
          <p14:tracePt t="175422" x="3808413" y="5332413"/>
          <p14:tracePt t="175431" x="3825875" y="5332413"/>
          <p14:tracePt t="175439" x="3844925" y="5332413"/>
          <p14:tracePt t="175448" x="3854450" y="5332413"/>
          <p14:tracePt t="175454" x="3862388" y="5332413"/>
          <p14:tracePt t="175463" x="3871913" y="5332413"/>
          <p14:tracePt t="175479" x="3890963" y="5332413"/>
          <p14:tracePt t="175486" x="3908425" y="5332413"/>
          <p14:tracePt t="175497" x="3927475" y="5332413"/>
          <p14:tracePt t="175502" x="3944938" y="5332413"/>
          <p14:tracePt t="175513" x="3971925" y="5332413"/>
          <p14:tracePt t="175518" x="4008438" y="5332413"/>
          <p14:tracePt t="175530" x="4044950" y="5332413"/>
          <p14:tracePt t="175534" x="4083050" y="5332413"/>
          <p14:tracePt t="175547" x="4137025" y="5332413"/>
          <p14:tracePt t="175550" x="4164013" y="5332413"/>
          <p14:tracePt t="175563" x="4219575" y="5332413"/>
          <p14:tracePt t="175567" x="4256088" y="5314950"/>
          <p14:tracePt t="175578" x="4283075" y="5314950"/>
          <p14:tracePt t="175582" x="4310063" y="5314950"/>
          <p14:tracePt t="175591" x="4338638" y="5314950"/>
          <p14:tracePt t="175598" x="4383088" y="5314950"/>
          <p14:tracePt t="175607" x="4402138" y="5314950"/>
          <p14:tracePt t="175615" x="4429125" y="5314950"/>
          <p14:tracePt t="175622" x="4456113" y="5314950"/>
          <p14:tracePt t="175631" x="4502150" y="5314950"/>
          <p14:tracePt t="175639" x="4529138" y="5314950"/>
          <p14:tracePt t="175648" x="4557713" y="5314950"/>
          <p14:tracePt t="175654" x="4584700" y="5314950"/>
          <p14:tracePt t="175664" x="4630738" y="5314950"/>
          <p14:tracePt t="175670" x="4667250" y="5314950"/>
          <p14:tracePt t="175679" x="4711700" y="5314950"/>
          <p14:tracePt t="175687" x="4767263" y="5314950"/>
          <p14:tracePt t="175697" x="4840288" y="5314950"/>
          <p14:tracePt t="175702" x="4895850" y="5314950"/>
          <p14:tracePt t="175713" x="4968875" y="5314950"/>
          <p14:tracePt t="175718" x="5041900" y="5314950"/>
          <p14:tracePt t="175729" x="5114925" y="5314950"/>
          <p14:tracePt t="175734" x="5187950" y="5314950"/>
          <p14:tracePt t="175744" x="5268913" y="5314950"/>
          <p14:tracePt t="175750" x="5324475" y="5314950"/>
          <p14:tracePt t="175760" x="5378450" y="5314950"/>
          <p14:tracePt t="175767" x="5407025" y="5314950"/>
          <p14:tracePt t="175775" x="5451475" y="5314950"/>
          <p14:tracePt t="175782" x="5487988" y="5314950"/>
          <p14:tracePt t="175790" x="5534025" y="5314950"/>
          <p14:tracePt t="175799" x="5561013" y="5314950"/>
          <p14:tracePt t="175806" x="5589588" y="5314950"/>
          <p14:tracePt t="175815" x="5616575" y="5314950"/>
          <p14:tracePt t="175822" x="5662613" y="5314950"/>
          <p14:tracePt t="175831" x="5689600" y="5314950"/>
          <p14:tracePt t="175838" x="5762625" y="5314950"/>
          <p14:tracePt t="175847" x="5818188" y="5314950"/>
          <p14:tracePt t="175854" x="5891213" y="5314950"/>
          <p14:tracePt t="175863" x="5964238" y="5314950"/>
          <p14:tracePt t="175870" x="6037263" y="5314950"/>
          <p14:tracePt t="175880" x="6127750" y="5314950"/>
          <p14:tracePt t="175886" x="6200775" y="5314950"/>
          <p14:tracePt t="175897" x="6292850" y="5314950"/>
          <p14:tracePt t="175902" x="6373813" y="5314950"/>
          <p14:tracePt t="175912" x="6465888" y="5314950"/>
          <p14:tracePt t="175918" x="6611938" y="5314950"/>
          <p14:tracePt t="175929" x="6704013" y="5314950"/>
          <p14:tracePt t="175935" x="6813550" y="5341938"/>
          <p14:tracePt t="175950" x="7023100" y="5360988"/>
          <p14:tracePt t="175959" x="7113588" y="5360988"/>
          <p14:tracePt t="175966" x="7186613" y="5360988"/>
          <p14:tracePt t="175975" x="7296150" y="5360988"/>
          <p14:tracePt t="175984" x="7334250" y="5360988"/>
          <p14:tracePt t="175990" x="7407275" y="5360988"/>
          <p14:tracePt t="175998" x="7434263" y="5360988"/>
          <p14:tracePt t="176006" x="7451725" y="5360988"/>
          <p14:tracePt t="176014" x="7461250" y="5360988"/>
          <p14:tracePt t="176031" x="7470775" y="5360988"/>
          <p14:tracePt t="176038" x="7480300" y="5351463"/>
          <p14:tracePt t="176047" x="7507288" y="5351463"/>
          <p14:tracePt t="176055" x="7543800" y="5351463"/>
          <p14:tracePt t="176063" x="7616825" y="5332413"/>
          <p14:tracePt t="176071" x="7670800" y="5332413"/>
          <p14:tracePt t="176080" x="7762875" y="5314950"/>
          <p14:tracePt t="176087" x="7845425" y="5314950"/>
          <p14:tracePt t="176098" x="7899400" y="5305425"/>
          <p14:tracePt t="176102" x="7926388" y="5295900"/>
          <p14:tracePt t="176114" x="7962900" y="5295900"/>
          <p14:tracePt t="176118" x="7991475" y="5287963"/>
          <p14:tracePt t="176129" x="8008938" y="5287963"/>
          <p14:tracePt t="176134" x="8027988" y="5278438"/>
          <p14:tracePt t="176150" x="8035925" y="5268913"/>
          <p14:tracePt t="176159" x="8045450" y="5268913"/>
          <p14:tracePt t="176470" x="7999413" y="5268913"/>
          <p14:tracePt t="176479" x="7908925" y="5295900"/>
          <p14:tracePt t="176486" x="7808913" y="5314950"/>
          <p14:tracePt t="176496" x="7662863" y="5360988"/>
          <p14:tracePt t="176502" x="7516813" y="5405438"/>
          <p14:tracePt t="176514" x="7251700" y="5451475"/>
          <p14:tracePt t="176518" x="6996113" y="5507038"/>
          <p14:tracePt t="176529" x="6675438" y="5551488"/>
          <p14:tracePt t="176535" x="6392863" y="5607050"/>
          <p14:tracePt t="176547" x="6127750" y="5607050"/>
          <p14:tracePt t="176550" x="5799138" y="5670550"/>
          <p14:tracePt t="176559" x="5534025" y="5670550"/>
          <p14:tracePt t="176568" x="5278438" y="5670550"/>
          <p14:tracePt t="176578" x="5078413" y="5680075"/>
          <p14:tracePt t="176582" x="4895850" y="5680075"/>
          <p14:tracePt t="176591" x="4748213" y="5680075"/>
          <p14:tracePt t="176598" x="4584700" y="5680075"/>
          <p14:tracePt t="176606" x="4456113" y="5680075"/>
          <p14:tracePt t="176614" x="4329113" y="5680075"/>
          <p14:tracePt t="176622" x="4237038" y="5680075"/>
          <p14:tracePt t="176630" x="4164013" y="5680075"/>
          <p14:tracePt t="176639" x="4090988" y="5680075"/>
          <p14:tracePt t="176646" x="4017963" y="5680075"/>
          <p14:tracePt t="176654" x="3935413" y="5680075"/>
          <p14:tracePt t="176663" x="3825875" y="5680075"/>
          <p14:tracePt t="176670" x="3752850" y="5680075"/>
          <p14:tracePt t="176679" x="3679825" y="5680075"/>
          <p14:tracePt t="176686" x="3606800" y="5680075"/>
          <p14:tracePt t="176695" x="3570288" y="5680075"/>
          <p14:tracePt t="176702" x="3516313" y="5680075"/>
          <p14:tracePt t="176712" x="3470275" y="5680075"/>
          <p14:tracePt t="176718" x="3433763" y="5680075"/>
          <p14:tracePt t="176729" x="3397250" y="5680075"/>
          <p14:tracePt t="176734" x="3379788" y="5680075"/>
          <p14:tracePt t="176746" x="3370263" y="5680075"/>
          <p14:tracePt t="176750" x="3360738" y="5680075"/>
          <p14:tracePt t="176760" x="3351213" y="5680075"/>
          <p14:tracePt t="176766" x="3333750" y="5680075"/>
          <p14:tracePt t="176774" x="3314700" y="5680075"/>
          <p14:tracePt t="176782" x="3297238" y="5707063"/>
          <p14:tracePt t="176790" x="3278188" y="5707063"/>
          <p14:tracePt t="176798" x="3260725" y="5707063"/>
          <p14:tracePt t="176806" x="3224213" y="5707063"/>
          <p14:tracePt t="176814" x="3187700" y="5716588"/>
          <p14:tracePt t="176822" x="3159125" y="5716588"/>
          <p14:tracePt t="176831" x="3086100" y="5734050"/>
          <p14:tracePt t="176838" x="3049588" y="5734050"/>
          <p14:tracePt t="176848" x="2976563" y="5734050"/>
          <p14:tracePt t="176854" x="2922588" y="5753100"/>
          <p14:tracePt t="176863" x="2876550" y="5753100"/>
          <p14:tracePt t="176872" x="2830513" y="5770563"/>
          <p14:tracePt t="176879" x="2803525" y="5770563"/>
          <p14:tracePt t="176886" x="2776538" y="5770563"/>
          <p14:tracePt t="176896" x="2767013" y="5770563"/>
          <p14:tracePt t="176902" x="2749550" y="5770563"/>
          <p14:tracePt t="176913" x="2740025" y="5770563"/>
          <p14:tracePt t="176918" x="2730500" y="5780088"/>
          <p14:tracePt t="176928" x="2720975" y="5780088"/>
          <p14:tracePt t="176934" x="2703513" y="5780088"/>
          <p14:tracePt t="176948" x="2676525" y="5780088"/>
          <p14:tracePt t="176950" x="2640013" y="5780088"/>
          <p14:tracePt t="176959" x="2611438" y="5780088"/>
          <p14:tracePt t="176966" x="2574925" y="5780088"/>
          <p14:tracePt t="176974" x="2520950" y="5780088"/>
          <p14:tracePt t="176982" x="2447925" y="5780088"/>
          <p14:tracePt t="176990" x="2401888" y="5780088"/>
          <p14:tracePt t="176999" x="2346325" y="5780088"/>
          <p14:tracePt t="177006" x="2328863" y="5780088"/>
          <p14:tracePt t="177014" x="2309813" y="5780088"/>
          <p14:tracePt t="177071" x="2292350" y="5780088"/>
          <p14:tracePt t="177362" x="2301875" y="5780088"/>
          <p14:tracePt t="177368" x="2319338" y="5780088"/>
          <p14:tracePt t="177375" x="2346325" y="5780088"/>
          <p14:tracePt t="177382" x="2392363" y="5780088"/>
          <p14:tracePt t="177390" x="2447925" y="5780088"/>
          <p14:tracePt t="177399" x="2501900" y="5780088"/>
          <p14:tracePt t="177407" x="2574925" y="5780088"/>
          <p14:tracePt t="177415" x="2647950" y="5780088"/>
          <p14:tracePt t="177422" x="2703513" y="5780088"/>
          <p14:tracePt t="177430" x="2776538" y="5780088"/>
          <p14:tracePt t="177438" x="2822575" y="5780088"/>
          <p14:tracePt t="177447" x="2859088" y="5780088"/>
          <p14:tracePt t="177454" x="2895600" y="5780088"/>
          <p14:tracePt t="177464" x="2922588" y="5780088"/>
          <p14:tracePt t="177470" x="2932113" y="5780088"/>
          <p14:tracePt t="177480" x="2959100" y="5780088"/>
          <p14:tracePt t="177486" x="2968625" y="5780088"/>
          <p14:tracePt t="177497" x="3005138" y="5780088"/>
          <p14:tracePt t="177502" x="3013075" y="5780088"/>
          <p14:tracePt t="177515" x="3032125" y="5780088"/>
          <p14:tracePt t="177519" x="3078163" y="5780088"/>
          <p14:tracePt t="177530" x="3114675" y="5780088"/>
          <p14:tracePt t="177535" x="3159125" y="5780088"/>
          <p14:tracePt t="177546" x="3195638" y="5780088"/>
          <p14:tracePt t="177550" x="3241675" y="5780088"/>
          <p14:tracePt t="177561" x="3278188" y="5780088"/>
          <p14:tracePt t="177566" x="3314700" y="5780088"/>
          <p14:tracePt t="177582" x="3333750" y="5780088"/>
          <p14:tracePt t="177975" x="3351213" y="5780088"/>
          <p14:tracePt t="177983" x="3397250" y="5780088"/>
          <p14:tracePt t="177998" x="3452813" y="5780088"/>
          <p14:tracePt t="178006" x="3489325" y="5780088"/>
          <p14:tracePt t="178015" x="3543300" y="5780088"/>
          <p14:tracePt t="178022" x="3635375" y="5780088"/>
          <p14:tracePt t="178031" x="3725863" y="5780088"/>
          <p14:tracePt t="178038" x="3798888" y="5780088"/>
          <p14:tracePt t="178048" x="3881438" y="5780088"/>
          <p14:tracePt t="178054" x="3954463" y="5780088"/>
          <p14:tracePt t="178064" x="4008438" y="5780088"/>
          <p14:tracePt t="178070" x="4044950" y="5780088"/>
          <p14:tracePt t="178079" x="4083050" y="5780088"/>
          <p14:tracePt t="178086" x="4110038" y="5780088"/>
          <p14:tracePt t="178095" x="4119563" y="5780088"/>
          <p14:tracePt t="178102" x="4146550" y="5780088"/>
          <p14:tracePt t="178112" x="4173538" y="5780088"/>
          <p14:tracePt t="178119" x="4200525" y="5780088"/>
          <p14:tracePt t="178128" x="4229100" y="5780088"/>
          <p14:tracePt t="178134" x="4256088" y="5780088"/>
          <p14:tracePt t="178143" x="4292600" y="5780088"/>
          <p14:tracePt t="178150" x="4319588" y="5780088"/>
          <p14:tracePt t="178158" x="4338638" y="5780088"/>
          <p14:tracePt t="178166" x="4365625" y="5780088"/>
          <p14:tracePt t="178175" x="4392613" y="5780088"/>
          <p14:tracePt t="178182" x="4419600" y="5780088"/>
          <p14:tracePt t="178190" x="4456113" y="5780088"/>
          <p14:tracePt t="178198" x="4492625" y="5780088"/>
          <p14:tracePt t="178206" x="4521200" y="5780088"/>
          <p14:tracePt t="178213" x="4575175" y="5780088"/>
          <p14:tracePt t="178222" x="4630738" y="5780088"/>
          <p14:tracePt t="178230" x="4703763" y="5780088"/>
          <p14:tracePt t="178238" x="4767263" y="5780088"/>
          <p14:tracePt t="178246" x="4840288" y="5780088"/>
          <p14:tracePt t="178254" x="4913313" y="5780088"/>
          <p14:tracePt t="178263" x="5005388" y="5780088"/>
          <p14:tracePt t="178270" x="5187950" y="5780088"/>
          <p14:tracePt t="178279" x="5351463" y="5780088"/>
          <p14:tracePt t="178286" x="5480050" y="5780088"/>
          <p14:tracePt t="178295" x="5553075" y="5780088"/>
          <p14:tracePt t="178302" x="5680075" y="5780088"/>
          <p14:tracePt t="178312" x="5789613" y="5780088"/>
          <p14:tracePt t="178318" x="5881688" y="5780088"/>
          <p14:tracePt t="178328" x="5954713" y="5780088"/>
          <p14:tracePt t="178334" x="6008688" y="5780088"/>
          <p14:tracePt t="178344" x="6045200" y="5780088"/>
          <p14:tracePt t="178350" x="6100763" y="5799138"/>
          <p14:tracePt t="178361" x="6118225" y="5799138"/>
          <p14:tracePt t="178367" x="6154738" y="5799138"/>
          <p14:tracePt t="178374" x="6200775" y="5799138"/>
          <p14:tracePt t="178382" x="6227763" y="5799138"/>
          <p14:tracePt t="178390" x="6256338" y="5799138"/>
          <p14:tracePt t="178398" x="6283325" y="5799138"/>
          <p14:tracePt t="178406" x="6319838" y="5799138"/>
          <p14:tracePt t="178413" x="6373813" y="5799138"/>
          <p14:tracePt t="178422" x="6429375" y="5799138"/>
          <p14:tracePt t="178430" x="6521450" y="5799138"/>
          <p14:tracePt t="178438" x="6611938" y="5799138"/>
          <p14:tracePt t="178446" x="6704013" y="5799138"/>
          <p14:tracePt t="178454" x="6904038" y="5799138"/>
          <p14:tracePt t="178463" x="7013575" y="5799138"/>
          <p14:tracePt t="178470" x="7086600" y="5816600"/>
          <p14:tracePt t="178479" x="7159625" y="5816600"/>
          <p14:tracePt t="178486" x="7196138" y="5816600"/>
          <p14:tracePt t="178496" x="7205663" y="5816600"/>
          <p14:tracePt t="178502" x="7215188" y="5816600"/>
          <p14:tracePt t="178513" x="7242175" y="5816600"/>
          <p14:tracePt t="178529" x="7259638" y="5816600"/>
          <p14:tracePt t="178534" x="7269163" y="5816600"/>
          <p14:tracePt t="178546" x="7278688" y="5816600"/>
          <p14:tracePt t="178550" x="7296150" y="5816600"/>
          <p14:tracePt t="178566" x="7315200" y="5816600"/>
          <p14:tracePt t="178582" x="7324725" y="5816600"/>
          <p14:tracePt t="178590" x="7334250" y="5807075"/>
          <p14:tracePt t="178598" x="7342188" y="5807075"/>
          <p14:tracePt t="178606" x="7378700" y="5789613"/>
          <p14:tracePt t="178615" x="7397750" y="5789613"/>
          <p14:tracePt t="178622" x="7434263" y="5789613"/>
          <p14:tracePt t="178632" x="7470775" y="5789613"/>
          <p14:tracePt t="178639" x="7497763" y="5780088"/>
          <p14:tracePt t="178648" x="7543800" y="5780088"/>
          <p14:tracePt t="178654" x="7570788" y="5780088"/>
          <p14:tracePt t="178663" x="7597775" y="5753100"/>
          <p14:tracePt t="178679" x="7607300" y="5753100"/>
          <p14:tracePt t="178686" x="7626350" y="5753100"/>
          <p14:tracePt t="178702" x="7634288" y="5753100"/>
          <p14:tracePt t="180334" x="7616825" y="5726113"/>
          <p14:tracePt t="180343" x="7607300" y="5680075"/>
          <p14:tracePt t="180349" x="7607300" y="5653088"/>
          <p14:tracePt t="180358" x="7580313" y="5580063"/>
          <p14:tracePt t="180365" x="7570788" y="5514975"/>
          <p14:tracePt t="180373" x="7543800" y="5461000"/>
          <p14:tracePt t="180381" x="7543800" y="5424488"/>
          <p14:tracePt t="180389" x="7543800" y="5387975"/>
          <p14:tracePt t="180397" x="7543800" y="5378450"/>
          <p14:tracePt t="180406" x="7543800" y="5368925"/>
          <p14:tracePt t="180447" x="7570788" y="5305425"/>
          <p14:tracePt t="180454" x="7662863" y="5268913"/>
          <p14:tracePt t="180463" x="7835900" y="5205413"/>
          <p14:tracePt t="180470" x="7991475" y="5113338"/>
          <p14:tracePt t="180479" x="8174038" y="4959350"/>
          <p14:tracePt t="180485" x="8402638" y="4784725"/>
          <p14:tracePt t="180495" x="8602663" y="4548188"/>
          <p14:tracePt t="180501" x="8940800" y="4164013"/>
          <p14:tracePt t="180509" x="9324975" y="3698875"/>
          <p14:tracePt t="180518" x="9863138" y="3224213"/>
          <p14:tracePt t="180528" x="10320338" y="2813050"/>
          <p14:tracePt t="180533" x="10841038" y="2447925"/>
          <p14:tracePt t="180543" x="11306175" y="2063750"/>
          <p14:tracePt t="180550" x="11744325" y="1789113"/>
          <p14:tracePt t="180558" x="12109450" y="15890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61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428407EE-B424-4950-A8A6-F10B8733A4CA}" type="slidenum">
              <a:rPr lang="en-GB" altLang="en-US" sz="1400">
                <a:latin typeface="Times New Roman" panose="02020603050405020304" pitchFamily="18" charset="0"/>
              </a:rPr>
              <a:pPr>
                <a:spcBef>
                  <a:spcPct val="0"/>
                </a:spcBef>
                <a:buSzTx/>
                <a:buFontTx/>
                <a:buNone/>
              </a:pPr>
              <a:t>3</a:t>
            </a:fld>
            <a:endParaRPr lang="en-GB" altLang="en-US" sz="1400">
              <a:latin typeface="Times New Roman" panose="02020603050405020304" pitchFamily="18" charset="0"/>
            </a:endParaRPr>
          </a:p>
        </p:txBody>
      </p:sp>
      <p:sp>
        <p:nvSpPr>
          <p:cNvPr id="6148" name="Rectangle 2"/>
          <p:cNvSpPr>
            <a:spLocks noGrp="1" noChangeArrowheads="1"/>
          </p:cNvSpPr>
          <p:nvPr>
            <p:ph type="title"/>
          </p:nvPr>
        </p:nvSpPr>
        <p:spPr>
          <a:xfrm>
            <a:off x="873457" y="688975"/>
            <a:ext cx="7772400" cy="603250"/>
          </a:xfrm>
        </p:spPr>
        <p:txBody>
          <a:bodyPr>
            <a:normAutofit fontScale="90000"/>
          </a:bodyPr>
          <a:lstStyle/>
          <a:p>
            <a:pPr algn="l" eaLnBrk="1" hangingPunct="1"/>
            <a:r>
              <a:rPr lang="en-GB" altLang="en-US" b="1" i="1" dirty="0">
                <a:latin typeface="+mn-lt"/>
                <a:cs typeface="Times New Roman" panose="02020603050405020304" pitchFamily="18" charset="0"/>
              </a:rPr>
              <a:t>1. </a:t>
            </a:r>
            <a:r>
              <a:rPr lang="en-GB" altLang="en-US" b="1" i="1" dirty="0" err="1">
                <a:latin typeface="+mn-lt"/>
                <a:cs typeface="Times New Roman" panose="02020603050405020304" pitchFamily="18" charset="0"/>
              </a:rPr>
              <a:t>Vigènere</a:t>
            </a:r>
            <a:r>
              <a:rPr lang="en-GB" altLang="en-US" b="1" i="1" dirty="0">
                <a:latin typeface="+mn-lt"/>
                <a:cs typeface="Times New Roman" panose="02020603050405020304" pitchFamily="18" charset="0"/>
              </a:rPr>
              <a:t> Cipher</a:t>
            </a:r>
            <a:r>
              <a:rPr lang="en-GB" altLang="en-US" b="1" dirty="0">
                <a:latin typeface="+mn-lt"/>
              </a:rPr>
              <a:t> </a:t>
            </a:r>
          </a:p>
        </p:txBody>
      </p:sp>
      <p:sp>
        <p:nvSpPr>
          <p:cNvPr id="6149" name="Rectangle 3"/>
          <p:cNvSpPr>
            <a:spLocks noGrp="1" noChangeArrowheads="1"/>
          </p:cNvSpPr>
          <p:nvPr>
            <p:ph type="body" idx="1"/>
          </p:nvPr>
        </p:nvSpPr>
        <p:spPr>
          <a:xfrm>
            <a:off x="873457" y="1778000"/>
            <a:ext cx="10304059" cy="4500880"/>
          </a:xfrm>
        </p:spPr>
        <p:txBody>
          <a:bodyPr>
            <a:normAutofit fontScale="92500" lnSpcReduction="20000"/>
          </a:bodyPr>
          <a:lstStyle/>
          <a:p>
            <a:r>
              <a:rPr lang="en-US" altLang="en-US" dirty="0" err="1">
                <a:solidFill>
                  <a:srgbClr val="010000"/>
                </a:solidFill>
                <a:cs typeface="Times New Roman" panose="02020603050405020304" pitchFamily="18" charset="0"/>
              </a:rPr>
              <a:t>Termasuk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ke</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dalam</a:t>
            </a:r>
            <a:r>
              <a:rPr lang="en-US"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cipher</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abjad-majemuk</a:t>
            </a:r>
            <a:r>
              <a:rPr lang="en-GB" altLang="en-US" dirty="0">
                <a:solidFill>
                  <a:srgbClr val="010000"/>
                </a:solidFill>
                <a:cs typeface="Times New Roman" panose="02020603050405020304" pitchFamily="18" charset="0"/>
              </a:rPr>
              <a:t> (</a:t>
            </a:r>
            <a:r>
              <a:rPr lang="en-GB" altLang="en-US" i="1" dirty="0" err="1">
                <a:solidFill>
                  <a:srgbClr val="010000"/>
                </a:solidFill>
                <a:cs typeface="Times New Roman" panose="02020603050405020304" pitchFamily="18" charset="0"/>
              </a:rPr>
              <a:t>polyalpabetic</a:t>
            </a:r>
            <a:r>
              <a:rPr lang="en-GB" altLang="en-US" i="1" dirty="0">
                <a:solidFill>
                  <a:srgbClr val="010000"/>
                </a:solidFill>
                <a:cs typeface="Times New Roman" panose="02020603050405020304" pitchFamily="18" charset="0"/>
              </a:rPr>
              <a:t> substitution cipher</a:t>
            </a:r>
            <a:r>
              <a:rPr lang="en-GB" altLang="en-US" dirty="0">
                <a:solidFill>
                  <a:srgbClr val="010000"/>
                </a:solidFill>
                <a:cs typeface="Times New Roman" panose="02020603050405020304" pitchFamily="18" charset="0"/>
              </a:rPr>
              <a:t> )</a:t>
            </a:r>
            <a:r>
              <a:rPr lang="en-US" altLang="en-US" dirty="0">
                <a:solidFill>
                  <a:srgbClr val="010000"/>
                </a:solidFill>
                <a:cs typeface="Times New Roman" panose="02020603050405020304" pitchFamily="18" charset="0"/>
              </a:rPr>
              <a:t>.</a:t>
            </a:r>
          </a:p>
          <a:p>
            <a:pPr eaLnBrk="1" hangingPunct="1">
              <a:lnSpc>
                <a:spcPct val="90000"/>
              </a:lnSpc>
            </a:pPr>
            <a:endParaRPr lang="en-US" altLang="en-US" dirty="0">
              <a:solidFill>
                <a:srgbClr val="010000"/>
              </a:solidFill>
              <a:cs typeface="Times New Roman" panose="02020603050405020304" pitchFamily="18" charset="0"/>
            </a:endParaRPr>
          </a:p>
          <a:p>
            <a:pPr eaLnBrk="1" hangingPunct="1">
              <a:lnSpc>
                <a:spcPct val="90000"/>
              </a:lnSpc>
            </a:pPr>
            <a:r>
              <a:rPr lang="en-US" altLang="en-US" dirty="0" err="1">
                <a:solidFill>
                  <a:srgbClr val="010000"/>
                </a:solidFill>
                <a:cs typeface="Times New Roman" panose="02020603050405020304" pitchFamily="18" charset="0"/>
              </a:rPr>
              <a:t>Penemu</a:t>
            </a:r>
            <a:r>
              <a:rPr lang="en-US" altLang="en-US" dirty="0">
                <a:solidFill>
                  <a:srgbClr val="010000"/>
                </a:solidFill>
                <a:cs typeface="Times New Roman" panose="02020603050405020304" pitchFamily="18" charset="0"/>
              </a:rPr>
              <a:t> cipher </a:t>
            </a:r>
            <a:r>
              <a:rPr lang="en-US" altLang="en-US" dirty="0" err="1">
                <a:solidFill>
                  <a:srgbClr val="010000"/>
                </a:solidFill>
                <a:cs typeface="Times New Roman" panose="02020603050405020304" pitchFamily="18" charset="0"/>
              </a:rPr>
              <a:t>ini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sebenarnya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adalah</a:t>
            </a:r>
            <a:r>
              <a:rPr lang="en-US"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Giovan</a:t>
            </a:r>
            <a:r>
              <a:rPr lang="en-GB" altLang="en-US" dirty="0">
                <a:solidFill>
                  <a:srgbClr val="010000"/>
                </a:solidFill>
                <a:cs typeface="Times New Roman" panose="02020603050405020304" pitchFamily="18" charset="0"/>
              </a:rPr>
              <a:t> Batista </a:t>
            </a:r>
            <a:r>
              <a:rPr lang="en-GB" altLang="en-US" dirty="0" err="1">
                <a:solidFill>
                  <a:srgbClr val="010000"/>
                </a:solidFill>
                <a:cs typeface="Times New Roman" panose="02020603050405020304" pitchFamily="18" charset="0"/>
              </a:rPr>
              <a:t>Belaso</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karena</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ia</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menggambarkan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pertama</a:t>
            </a:r>
            <a:r>
              <a:rPr lang="en-GB" altLang="en-US" dirty="0">
                <a:solidFill>
                  <a:srgbClr val="010000"/>
                </a:solidFill>
                <a:cs typeface="Times New Roman" panose="02020603050405020304" pitchFamily="18" charset="0"/>
              </a:rPr>
              <a:t> kali pada </a:t>
            </a:r>
            <a:r>
              <a:rPr lang="en-GB" altLang="en-US" dirty="0" err="1">
                <a:solidFill>
                  <a:srgbClr val="010000"/>
                </a:solidFill>
                <a:cs typeface="Times New Roman" panose="02020603050405020304" pitchFamily="18" charset="0"/>
              </a:rPr>
              <a:t>tahun</a:t>
            </a:r>
            <a:r>
              <a:rPr lang="en-GB" altLang="en-US" dirty="0">
                <a:solidFill>
                  <a:srgbClr val="010000"/>
                </a:solidFill>
                <a:cs typeface="Times New Roman" panose="02020603050405020304" pitchFamily="18" charset="0"/>
              </a:rPr>
              <a:t> 1553 </a:t>
            </a:r>
            <a:r>
              <a:rPr lang="en-GB" altLang="en-US" dirty="0" err="1">
                <a:solidFill>
                  <a:srgbClr val="010000"/>
                </a:solidFill>
                <a:cs typeface="Times New Roman" panose="02020603050405020304" pitchFamily="18" charset="0"/>
              </a:rPr>
              <a:t>seperti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ditulis</a:t>
            </a:r>
            <a:r>
              <a:rPr lang="en-GB" altLang="en-US" dirty="0">
                <a:solidFill>
                  <a:srgbClr val="010000"/>
                </a:solidFill>
                <a:cs typeface="Times New Roman" panose="02020603050405020304" pitchFamily="18" charset="0"/>
              </a:rPr>
              <a:t> di  </a:t>
            </a:r>
            <a:r>
              <a:rPr lang="en-GB" altLang="en-US" dirty="0" err="1">
                <a:solidFill>
                  <a:srgbClr val="010000"/>
                </a:solidFill>
                <a:cs typeface="Times New Roman" panose="02020603050405020304" pitchFamily="18" charset="0"/>
              </a:rPr>
              <a:t>dalam</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bukunya</a:t>
            </a:r>
            <a:r>
              <a:rPr lang="en-GB"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La </a:t>
            </a:r>
            <a:r>
              <a:rPr lang="en-GB" altLang="en-US" i="1" dirty="0" err="1">
                <a:solidFill>
                  <a:srgbClr val="010000"/>
                </a:solidFill>
                <a:cs typeface="Times New Roman" panose="02020603050405020304" pitchFamily="18" charset="0"/>
              </a:rPr>
              <a:t>Cifra</a:t>
            </a:r>
            <a:r>
              <a:rPr lang="en-GB" altLang="en-US" i="1" dirty="0">
                <a:solidFill>
                  <a:srgbClr val="010000"/>
                </a:solidFill>
                <a:cs typeface="Times New Roman" panose="02020603050405020304" pitchFamily="18" charset="0"/>
              </a:rPr>
              <a:t> del Sig. </a:t>
            </a:r>
            <a:r>
              <a:rPr lang="en-GB" altLang="en-US" i="1" dirty="0" err="1">
                <a:solidFill>
                  <a:srgbClr val="010000"/>
                </a:solidFill>
                <a:cs typeface="Times New Roman" panose="02020603050405020304" pitchFamily="18" charset="0"/>
              </a:rPr>
              <a:t>Giovan</a:t>
            </a:r>
            <a:r>
              <a:rPr lang="en-GB" altLang="en-US" i="1" dirty="0">
                <a:solidFill>
                  <a:srgbClr val="010000"/>
                </a:solidFill>
                <a:cs typeface="Times New Roman" panose="02020603050405020304" pitchFamily="18" charset="0"/>
              </a:rPr>
              <a:t> Batista </a:t>
            </a:r>
            <a:r>
              <a:rPr lang="en-GB" altLang="en-US" i="1" dirty="0" err="1">
                <a:solidFill>
                  <a:srgbClr val="010000"/>
                </a:solidFill>
                <a:cs typeface="Times New Roman" panose="02020603050405020304" pitchFamily="18" charset="0"/>
              </a:rPr>
              <a:t>Belaso</a:t>
            </a:r>
            <a:r>
              <a:rPr lang="en-US" altLang="en-US" i="1" dirty="0">
                <a:solidFill>
                  <a:srgbClr val="010000"/>
                </a:solidFill>
                <a:cs typeface="Times New Roman" panose="02020603050405020304" pitchFamily="18" charset="0"/>
              </a:rPr>
              <a:t>.</a:t>
            </a:r>
          </a:p>
          <a:p>
            <a:pPr eaLnBrk="1" hangingPunct="1">
              <a:lnSpc>
                <a:spcPct val="90000"/>
              </a:lnSpc>
            </a:pPr>
            <a:endParaRPr lang="en-US" altLang="en-US" i="1" dirty="0">
              <a:solidFill>
                <a:srgbClr val="010000"/>
              </a:solidFill>
              <a:cs typeface="Times New Roman" panose="02020603050405020304" pitchFamily="18" charset="0"/>
            </a:endParaRPr>
          </a:p>
          <a:p>
            <a:r>
              <a:rPr lang="en-US" altLang="en-US" dirty="0" err="1">
                <a:solidFill>
                  <a:srgbClr val="010000"/>
                </a:solidFill>
                <a:cs typeface="Times New Roman" panose="02020603050405020304" pitchFamily="18" charset="0"/>
              </a:rPr>
              <a:t>Namun</a:t>
            </a:r>
            <a:r>
              <a:rPr lang="en-US" altLang="en-US" dirty="0">
                <a:solidFill>
                  <a:srgbClr val="010000"/>
                </a:solidFill>
                <a:cs typeface="Times New Roman" panose="02020603050405020304" pitchFamily="18" charset="0"/>
              </a:rPr>
              <a:t>, </a:t>
            </a:r>
            <a:r>
              <a:rPr lang="en-US" altLang="en-US" i="1" dirty="0">
                <a:solidFill>
                  <a:srgbClr val="010000"/>
                </a:solidFill>
                <a:cs typeface="Times New Roman" panose="02020603050405020304" pitchFamily="18" charset="0"/>
              </a:rPr>
              <a:t>cipher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ini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disempurnakan</a:t>
            </a:r>
            <a:r>
              <a:rPr lang="en-US" altLang="en-US" dirty="0">
                <a:solidFill>
                  <a:srgbClr val="010000"/>
                </a:solidFill>
                <a:cs typeface="Times New Roman" panose="02020603050405020304" pitchFamily="18" charset="0"/>
              </a:rPr>
              <a:t> dan d</a:t>
            </a:r>
            <a:r>
              <a:rPr lang="en-GB" altLang="en-US" dirty="0" err="1">
                <a:solidFill>
                  <a:srgbClr val="010000"/>
                </a:solidFill>
                <a:cs typeface="Times New Roman" panose="02020603050405020304" pitchFamily="18" charset="0"/>
              </a:rPr>
              <a:t>ipublikasikan</a:t>
            </a:r>
            <a:r>
              <a:rPr lang="en-GB" altLang="en-US" dirty="0">
                <a:solidFill>
                  <a:srgbClr val="010000"/>
                </a:solidFill>
                <a:cs typeface="Times New Roman" panose="02020603050405020304" pitchFamily="18" charset="0"/>
              </a:rPr>
              <a:t> oleh diplomat (</a:t>
            </a:r>
            <a:r>
              <a:rPr lang="en-GB" altLang="en-US" dirty="0" err="1">
                <a:solidFill>
                  <a:srgbClr val="010000"/>
                </a:solidFill>
                <a:cs typeface="Times New Roman" panose="02020603050405020304" pitchFamily="18" charset="0"/>
              </a:rPr>
              <a:t>sekaligus</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seorang</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kriptologis</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Perancis</a:t>
            </a:r>
            <a:r>
              <a:rPr lang="en-GB" altLang="en-US" dirty="0">
                <a:solidFill>
                  <a:srgbClr val="010000"/>
                </a:solidFill>
                <a:cs typeface="Times New Roman" panose="02020603050405020304" pitchFamily="18" charset="0"/>
              </a:rPr>
              <a:t>, Blaise de </a:t>
            </a:r>
            <a:r>
              <a:rPr lang="en-GB" altLang="en-US" dirty="0" err="1">
                <a:solidFill>
                  <a:srgbClr val="010000"/>
                </a:solidFill>
                <a:cs typeface="Times New Roman" panose="02020603050405020304" pitchFamily="18" charset="0"/>
              </a:rPr>
              <a:t>Vigènere</a:t>
            </a:r>
            <a:r>
              <a:rPr lang="en-GB" altLang="en-US" dirty="0">
                <a:solidFill>
                  <a:srgbClr val="010000"/>
                </a:solidFill>
                <a:cs typeface="Times New Roman" panose="02020603050405020304" pitchFamily="18" charset="0"/>
              </a:rPr>
              <a:t> pada </a:t>
            </a:r>
            <a:r>
              <a:rPr lang="en-GB" altLang="en-US" dirty="0" err="1">
                <a:solidFill>
                  <a:srgbClr val="010000"/>
                </a:solidFill>
                <a:cs typeface="Times New Roman" panose="02020603050405020304" pitchFamily="18" charset="0"/>
              </a:rPr>
              <a:t>abad</a:t>
            </a:r>
            <a:r>
              <a:rPr lang="en-GB" altLang="en-US" dirty="0">
                <a:solidFill>
                  <a:srgbClr val="010000"/>
                </a:solidFill>
                <a:cs typeface="Times New Roman" panose="02020603050405020304" pitchFamily="18" charset="0"/>
              </a:rPr>
              <a:t> 16 (</a:t>
            </a:r>
            <a:r>
              <a:rPr lang="en-GB" altLang="en-US" dirty="0" err="1">
                <a:solidFill>
                  <a:srgbClr val="010000"/>
                </a:solidFill>
                <a:cs typeface="Times New Roman" panose="02020603050405020304" pitchFamily="18" charset="0"/>
              </a:rPr>
              <a:t>tahun</a:t>
            </a:r>
            <a:r>
              <a:rPr lang="en-GB" altLang="en-US" dirty="0">
                <a:solidFill>
                  <a:srgbClr val="010000"/>
                </a:solidFill>
                <a:cs typeface="Times New Roman" panose="02020603050405020304" pitchFamily="18" charset="0"/>
              </a:rPr>
              <a:t> 1586).  </a:t>
            </a:r>
          </a:p>
          <a:p>
            <a:pPr eaLnBrk="1" hangingPunct="1">
              <a:lnSpc>
                <a:spcPct val="90000"/>
              </a:lnSpc>
            </a:pPr>
            <a:endParaRPr lang="en-US" dirty="0"/>
          </a:p>
          <a:p>
            <a:pPr eaLnBrk="1" hangingPunct="1">
              <a:lnSpc>
                <a:spcPct val="90000"/>
              </a:lnSpc>
            </a:pPr>
            <a:r>
              <a:rPr lang="en-US" dirty="0"/>
              <a:t>Pada </a:t>
            </a:r>
            <a:r>
              <a:rPr lang="en-US" dirty="0" err="1"/>
              <a:t>abat</a:t>
            </a:r>
            <a:r>
              <a:rPr lang="en-US" dirty="0"/>
              <a:t> ke-19, </a:t>
            </a:r>
            <a:r>
              <a:rPr lang="en-US" dirty="0" err="1"/>
              <a:t>banyak</a:t>
            </a:r>
            <a:r>
              <a:rPr lang="en-US" dirty="0"/>
              <a:t> orang yang </a:t>
            </a:r>
            <a:r>
              <a:rPr lang="en-US" dirty="0" err="1"/>
              <a:t>mengira</a:t>
            </a:r>
            <a:r>
              <a:rPr lang="en-US" dirty="0"/>
              <a:t> Vigenère </a:t>
            </a:r>
            <a:r>
              <a:rPr lang="en-US" dirty="0" err="1"/>
              <a:t>adalah</a:t>
            </a:r>
            <a:r>
              <a:rPr lang="en-US" dirty="0"/>
              <a:t> </a:t>
            </a:r>
            <a:r>
              <a:rPr lang="en-US" dirty="0" err="1"/>
              <a:t>penemu</a:t>
            </a:r>
            <a:r>
              <a:rPr lang="en-US" dirty="0"/>
              <a:t> cipher </a:t>
            </a:r>
            <a:r>
              <a:rPr lang="en-US" dirty="0" err="1"/>
              <a:t>ini</a:t>
            </a:r>
            <a:r>
              <a:rPr lang="en-US" dirty="0"/>
              <a:t>, </a:t>
            </a:r>
            <a:r>
              <a:rPr lang="en-US" dirty="0" err="1"/>
              <a:t>sehingga</a:t>
            </a:r>
            <a:r>
              <a:rPr lang="en-US" dirty="0"/>
              <a:t> </a:t>
            </a:r>
            <a:r>
              <a:rPr lang="en-US" dirty="0" err="1"/>
              <a:t>dikenal</a:t>
            </a:r>
            <a:r>
              <a:rPr lang="en-US" dirty="0"/>
              <a:t> </a:t>
            </a:r>
            <a:r>
              <a:rPr lang="en-US" dirty="0" err="1"/>
              <a:t>luas</a:t>
            </a:r>
            <a:r>
              <a:rPr lang="en-US" dirty="0"/>
              <a:t> </a:t>
            </a:r>
            <a:r>
              <a:rPr lang="en-US" dirty="0" err="1"/>
              <a:t>sebagai</a:t>
            </a:r>
            <a:r>
              <a:rPr lang="en-US" dirty="0"/>
              <a:t> </a:t>
            </a:r>
            <a:r>
              <a:rPr lang="en-US" i="1" dirty="0"/>
              <a:t>Vigenère Cipher</a:t>
            </a:r>
            <a:r>
              <a:rPr lang="en-US" dirty="0"/>
              <a:t>.</a:t>
            </a:r>
            <a:endParaRPr lang="en-US" altLang="en-US" dirty="0">
              <a:solidFill>
                <a:srgbClr val="010000"/>
              </a:solidFill>
              <a:cs typeface="Times New Roman" panose="02020603050405020304" pitchFamily="18" charset="0"/>
            </a:endParaRPr>
          </a:p>
          <a:p>
            <a:pPr eaLnBrk="1" hangingPunct="1">
              <a:lnSpc>
                <a:spcPct val="90000"/>
              </a:lnSpc>
            </a:pPr>
            <a:endParaRPr lang="en-GB" altLang="en-US" dirty="0">
              <a:solidFill>
                <a:srgbClr val="010000"/>
              </a:solidFill>
              <a:cs typeface="Times New Roman" panose="02020603050405020304" pitchFamily="18" charset="0"/>
            </a:endParaRPr>
          </a:p>
        </p:txBody>
      </p:sp>
      <p:pic>
        <p:nvPicPr>
          <p:cNvPr id="6150" name="Picture 5" descr="http://images.google.co.id/images?q=tbn:860JC9TgogWPQM:http://cs-exhibitions.uni-klu.ac.at/uploads/pics/vigenere.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5594" y="0"/>
            <a:ext cx="1756406" cy="231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105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2F97D626-D4CE-414F-A158-5B80B7229E6D}" type="slidenum">
              <a:rPr lang="en-US" altLang="en-US" sz="2400">
                <a:solidFill>
                  <a:schemeClr val="tx2"/>
                </a:solidFill>
              </a:rPr>
              <a:pPr>
                <a:spcBef>
                  <a:spcPct val="0"/>
                </a:spcBef>
                <a:buClrTx/>
                <a:buSzTx/>
                <a:buFontTx/>
                <a:buNone/>
              </a:pPr>
              <a:t>30</a:t>
            </a:fld>
            <a:endParaRPr lang="en-US" altLang="en-US" sz="2400">
              <a:solidFill>
                <a:schemeClr val="tx2"/>
              </a:solidFill>
            </a:endParaRPr>
          </a:p>
        </p:txBody>
      </p:sp>
      <p:sp>
        <p:nvSpPr>
          <p:cNvPr id="52227" name="Rectangle 3"/>
          <p:cNvSpPr>
            <a:spLocks noGrp="1" noChangeArrowheads="1"/>
          </p:cNvSpPr>
          <p:nvPr>
            <p:ph type="body" idx="1"/>
          </p:nvPr>
        </p:nvSpPr>
        <p:spPr>
          <a:xfrm>
            <a:off x="846482" y="622852"/>
            <a:ext cx="10499035" cy="5334000"/>
          </a:xfrm>
        </p:spPr>
        <p:txBody>
          <a:bodyPr>
            <a:noAutofit/>
          </a:bodyPr>
          <a:lstStyle/>
          <a:p>
            <a:pPr algn="just" eaLnBrk="1" hangingPunct="1">
              <a:lnSpc>
                <a:spcPct val="90000"/>
              </a:lnSpc>
            </a:pPr>
            <a:r>
              <a:rPr lang="en-GB" altLang="en-US" sz="2400" dirty="0" err="1">
                <a:solidFill>
                  <a:srgbClr val="000000"/>
                </a:solidFill>
                <a:cs typeface="Times New Roman" panose="02020603050405020304" pitchFamily="18" charset="0"/>
              </a:rPr>
              <a:t>Dalam</a:t>
            </a:r>
            <a:r>
              <a:rPr lang="en-GB" altLang="en-US" sz="2400" dirty="0">
                <a:solidFill>
                  <a:srgbClr val="000000"/>
                </a:solidFill>
                <a:cs typeface="Times New Roman" panose="02020603050405020304" pitchFamily="18" charset="0"/>
              </a:rPr>
              <a:t> Bahasa </a:t>
            </a:r>
            <a:r>
              <a:rPr lang="en-GB" altLang="en-US" sz="2400" dirty="0" err="1">
                <a:solidFill>
                  <a:srgbClr val="000000"/>
                </a:solidFill>
                <a:cs typeface="Times New Roman" panose="02020603050405020304" pitchFamily="18" charset="0"/>
              </a:rPr>
              <a:t>Inggris</a:t>
            </a:r>
            <a:r>
              <a:rPr lang="en-GB" altLang="en-US" sz="2400" dirty="0">
                <a:solidFill>
                  <a:srgbClr val="000000"/>
                </a:solidFill>
                <a:cs typeface="Times New Roman" panose="02020603050405020304" pitchFamily="18" charset="0"/>
              </a:rPr>
              <a:t>, 10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yang </a:t>
            </a:r>
            <a:r>
              <a:rPr lang="en-GB" altLang="en-US" sz="2400" dirty="0" err="1">
                <a:solidFill>
                  <a:srgbClr val="000000"/>
                </a:solidFill>
                <a:cs typeface="Times New Roman" panose="02020603050405020304" pitchFamily="18" charset="0"/>
              </a:rPr>
              <a:t>yang</a:t>
            </a:r>
            <a:r>
              <a:rPr lang="en-GB" altLang="en-US" sz="2400" dirty="0">
                <a:solidFill>
                  <a:srgbClr val="000000"/>
                </a:solidFill>
                <a:cs typeface="Times New Roman" panose="02020603050405020304" pitchFamily="18" charset="0"/>
              </a:rPr>
              <a:t> paling </a:t>
            </a:r>
            <a:r>
              <a:rPr lang="en-GB" altLang="en-US" sz="2400" dirty="0" err="1">
                <a:solidFill>
                  <a:srgbClr val="000000"/>
                </a:solidFill>
                <a:cs typeface="Times New Roman" panose="02020603050405020304" pitchFamily="18" charset="0"/>
              </a:rPr>
              <a:t>sering</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muncul</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adalah</a:t>
            </a:r>
            <a:r>
              <a:rPr lang="en-GB" altLang="en-US" sz="2400" dirty="0">
                <a:solidFill>
                  <a:srgbClr val="000000"/>
                </a:solidFill>
                <a:cs typeface="Times New Roman" panose="02020603050405020304" pitchFamily="18" charset="0"/>
              </a:rPr>
              <a:t> E, T, A, O, I, N, S, H, R, </a:t>
            </a:r>
            <a:r>
              <a:rPr lang="en-GB" altLang="en-US" sz="2400" dirty="0" err="1">
                <a:solidFill>
                  <a:srgbClr val="000000"/>
                </a:solidFill>
                <a:cs typeface="Times New Roman" panose="02020603050405020304" pitchFamily="18" charset="0"/>
              </a:rPr>
              <a:t>dan</a:t>
            </a:r>
            <a:r>
              <a:rPr lang="en-GB" altLang="en-US" sz="2400" dirty="0">
                <a:solidFill>
                  <a:srgbClr val="000000"/>
                </a:solidFill>
                <a:cs typeface="Times New Roman" panose="02020603050405020304" pitchFamily="18" charset="0"/>
              </a:rPr>
              <a:t> D, </a:t>
            </a:r>
          </a:p>
          <a:p>
            <a:pPr algn="just" eaLnBrk="1" hangingPunct="1">
              <a:lnSpc>
                <a:spcPct val="90000"/>
              </a:lnSpc>
            </a:pPr>
            <a:endParaRPr lang="en-GB" altLang="en-US" sz="2400" dirty="0">
              <a:solidFill>
                <a:srgbClr val="000000"/>
              </a:solidFill>
              <a:cs typeface="Times New Roman" panose="02020603050405020304" pitchFamily="18" charset="0"/>
            </a:endParaRPr>
          </a:p>
          <a:p>
            <a:pPr algn="just" eaLnBrk="1" hangingPunct="1">
              <a:lnSpc>
                <a:spcPct val="90000"/>
              </a:lnSpc>
            </a:pPr>
            <a:r>
              <a:rPr lang="en-GB" altLang="en-US" sz="2400" dirty="0">
                <a:solidFill>
                  <a:srgbClr val="000000"/>
                </a:solidFill>
                <a:cs typeface="Times New Roman" panose="02020603050405020304" pitchFamily="18" charset="0"/>
              </a:rPr>
              <a:t>Triplet yang paling </a:t>
            </a:r>
            <a:r>
              <a:rPr lang="en-GB" altLang="en-US" sz="2400" dirty="0" err="1">
                <a:solidFill>
                  <a:srgbClr val="000000"/>
                </a:solidFill>
                <a:cs typeface="Times New Roman" panose="02020603050405020304" pitchFamily="18" charset="0"/>
              </a:rPr>
              <a:t>sering</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muncul</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adalah</a:t>
            </a:r>
            <a:r>
              <a:rPr lang="en-GB" altLang="en-US" sz="2400" dirty="0">
                <a:solidFill>
                  <a:srgbClr val="000000"/>
                </a:solidFill>
                <a:cs typeface="Times New Roman" panose="02020603050405020304" pitchFamily="18" charset="0"/>
              </a:rPr>
              <a:t> THE. </a:t>
            </a:r>
            <a:r>
              <a:rPr lang="en-GB" altLang="en-US" sz="2400" dirty="0" err="1">
                <a:solidFill>
                  <a:srgbClr val="000000"/>
                </a:solidFill>
                <a:cs typeface="Times New Roman" panose="02020603050405020304" pitchFamily="18" charset="0"/>
              </a:rPr>
              <a:t>Karena</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paling </a:t>
            </a:r>
            <a:r>
              <a:rPr lang="en-GB" altLang="en-US" sz="2400" dirty="0" err="1">
                <a:solidFill>
                  <a:srgbClr val="000000"/>
                </a:solidFill>
                <a:cs typeface="Times New Roman" panose="02020603050405020304" pitchFamily="18" charset="0"/>
              </a:rPr>
              <a:t>sering</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muncul</a:t>
            </a:r>
            <a:r>
              <a:rPr lang="en-GB" altLang="en-US" sz="2400" dirty="0">
                <a:solidFill>
                  <a:srgbClr val="000000"/>
                </a:solidFill>
                <a:cs typeface="Times New Roman" panose="02020603050405020304" pitchFamily="18" charset="0"/>
              </a:rPr>
              <a:t> di </a:t>
            </a:r>
            <a:r>
              <a:rPr lang="en-GB" altLang="en-US" sz="2400" dirty="0" err="1">
                <a:solidFill>
                  <a:srgbClr val="000000"/>
                </a:solidFill>
                <a:cs typeface="Times New Roman" panose="02020603050405020304" pitchFamily="18" charset="0"/>
              </a:rPr>
              <a:t>dalam</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cipherteks</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maka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dari</a:t>
            </a:r>
            <a:r>
              <a:rPr lang="en-GB" altLang="en-US" sz="2400" dirty="0">
                <a:solidFill>
                  <a:srgbClr val="000000"/>
                </a:solidFill>
                <a:cs typeface="Times New Roman" panose="02020603050405020304" pitchFamily="18" charset="0"/>
              </a:rPr>
              <a:t> 10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tsb</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semua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kemungkinan</a:t>
            </a:r>
            <a:r>
              <a:rPr lang="en-GB" altLang="en-US" sz="2400" dirty="0">
                <a:solidFill>
                  <a:srgbClr val="000000"/>
                </a:solidFill>
                <a:cs typeface="Times New Roman" panose="02020603050405020304" pitchFamily="18" charset="0"/>
              </a:rPr>
              <a:t> kata 3-huruf </a:t>
            </a:r>
            <a:r>
              <a:rPr lang="en-GB" altLang="en-US" sz="2400" dirty="0" err="1">
                <a:solidFill>
                  <a:srgbClr val="000000"/>
                </a:solidFill>
                <a:cs typeface="Times New Roman" panose="02020603050405020304" pitchFamily="18" charset="0"/>
              </a:rPr>
              <a:t>dibentuk</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dan</a:t>
            </a:r>
            <a:r>
              <a:rPr lang="en-GB" altLang="en-US" sz="2400" dirty="0">
                <a:solidFill>
                  <a:srgbClr val="000000"/>
                </a:solidFill>
                <a:cs typeface="Times New Roman" panose="02020603050405020304" pitchFamily="18" charset="0"/>
              </a:rPr>
              <a:t> kata yang </a:t>
            </a:r>
            <a:r>
              <a:rPr lang="en-GB" altLang="en-US" sz="2400" dirty="0" err="1">
                <a:solidFill>
                  <a:srgbClr val="000000"/>
                </a:solidFill>
                <a:cs typeface="Times New Roman" panose="02020603050405020304" pitchFamily="18" charset="0"/>
              </a:rPr>
              <a:t>yang</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cocok</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untuk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adalah</a:t>
            </a:r>
            <a:r>
              <a:rPr lang="en-GB" altLang="en-US" sz="2400" dirty="0">
                <a:solidFill>
                  <a:srgbClr val="000000"/>
                </a:solidFill>
                <a:cs typeface="Times New Roman" panose="02020603050405020304" pitchFamily="18" charset="0"/>
              </a:rPr>
              <a:t> </a:t>
            </a:r>
            <a:r>
              <a:rPr lang="en-GB" altLang="en-US" sz="2400" dirty="0">
                <a:solidFill>
                  <a:srgbClr val="000000"/>
                </a:solidFill>
                <a:latin typeface="Courier" pitchFamily="49" charset="0"/>
                <a:cs typeface="Times New Roman" panose="02020603050405020304" pitchFamily="18" charset="0"/>
              </a:rPr>
              <a:t>THE</a:t>
            </a:r>
            <a:r>
              <a:rPr lang="en-GB" altLang="en-US" sz="2400" dirty="0">
                <a:solidFill>
                  <a:srgbClr val="000000"/>
                </a:solidFill>
                <a:cs typeface="Times New Roman" panose="02020603050405020304" pitchFamily="18" charset="0"/>
              </a:rPr>
              <a:t>. </a:t>
            </a:r>
          </a:p>
          <a:p>
            <a:pPr algn="just" eaLnBrk="1" hangingPunct="1">
              <a:lnSpc>
                <a:spcPct val="90000"/>
              </a:lnSpc>
            </a:pPr>
            <a:endParaRPr lang="en-GB" altLang="en-US" sz="2400" dirty="0">
              <a:solidFill>
                <a:srgbClr val="000000"/>
              </a:solidFill>
              <a:cs typeface="Times New Roman" panose="02020603050405020304" pitchFamily="18" charset="0"/>
            </a:endParaRPr>
          </a:p>
          <a:p>
            <a:pPr algn="just" eaLnBrk="1" hangingPunct="1">
              <a:lnSpc>
                <a:spcPct val="90000"/>
              </a:lnSpc>
            </a:pPr>
            <a:r>
              <a:rPr lang="en-GB" altLang="en-US" sz="2400" dirty="0" err="1">
                <a:solidFill>
                  <a:srgbClr val="000000"/>
                </a:solidFill>
                <a:cs typeface="Times New Roman" panose="02020603050405020304" pitchFamily="18" charset="0"/>
              </a:rPr>
              <a:t>Jadi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kita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dapat</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menerka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bahwa</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mungkin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adalah</a:t>
            </a:r>
            <a:r>
              <a:rPr lang="en-GB" altLang="en-US" sz="2400" dirty="0">
                <a:solidFill>
                  <a:srgbClr val="000000"/>
                </a:solidFill>
                <a:cs typeface="Times New Roman" panose="02020603050405020304" pitchFamily="18" charset="0"/>
              </a:rPr>
              <a:t> </a:t>
            </a:r>
            <a:r>
              <a:rPr lang="en-GB" altLang="en-US" sz="2400" dirty="0">
                <a:solidFill>
                  <a:srgbClr val="000000"/>
                </a:solidFill>
                <a:latin typeface="Courier" pitchFamily="49" charset="0"/>
                <a:cs typeface="Times New Roman" panose="02020603050405020304" pitchFamily="18" charset="0"/>
              </a:rPr>
              <a:t>THE</a:t>
            </a:r>
            <a:r>
              <a:rPr lang="en-GB" altLang="en-US" sz="2400" dirty="0">
                <a:solidFill>
                  <a:srgbClr val="000000"/>
                </a:solidFill>
                <a:cs typeface="Times New Roman" panose="02020603050405020304" pitchFamily="18" charset="0"/>
              </a:rPr>
              <a:t>. </a:t>
            </a:r>
          </a:p>
          <a:p>
            <a:pPr algn="just" eaLnBrk="1" hangingPunct="1">
              <a:lnSpc>
                <a:spcPct val="90000"/>
              </a:lnSpc>
            </a:pPr>
            <a:endParaRPr lang="en-GB" altLang="en-US" sz="2400" dirty="0">
              <a:solidFill>
                <a:srgbClr val="000000"/>
              </a:solidFill>
              <a:cs typeface="Times New Roman" panose="02020603050405020304" pitchFamily="18" charset="0"/>
            </a:endParaRPr>
          </a:p>
          <a:p>
            <a:pPr algn="just" eaLnBrk="1" hangingPunct="1">
              <a:lnSpc>
                <a:spcPct val="90000"/>
              </a:lnSpc>
            </a:pPr>
            <a:r>
              <a:rPr lang="en-GB" altLang="en-US" sz="2400" dirty="0" err="1">
                <a:solidFill>
                  <a:srgbClr val="000000"/>
                </a:solidFill>
                <a:cs typeface="Times New Roman" panose="02020603050405020304" pitchFamily="18" charset="0"/>
              </a:rPr>
              <a:t>Huruf-huruf</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kunci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lainnya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dicoba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menerka</a:t>
            </a:r>
            <a:r>
              <a:rPr lang="en-GB" altLang="en-US" sz="2400" dirty="0">
                <a:solidFill>
                  <a:srgbClr val="000000"/>
                </a:solidFill>
                <a:cs typeface="Times New Roman" panose="02020603050405020304" pitchFamily="18" charset="0"/>
              </a:rPr>
              <a:t> dan </a:t>
            </a:r>
            <a:r>
              <a:rPr lang="en-GB" altLang="en-US" sz="2400" dirty="0" err="1">
                <a:solidFill>
                  <a:srgbClr val="000000"/>
                </a:solidFill>
                <a:cs typeface="Times New Roman" panose="02020603050405020304" pitchFamily="18" charset="0"/>
              </a:rPr>
              <a:t>menguji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coba</a:t>
            </a:r>
            <a:r>
              <a:rPr lang="en-GB" altLang="en-US" sz="2400" dirty="0">
                <a:solidFill>
                  <a:srgbClr val="000000"/>
                </a:solidFill>
                <a:cs typeface="Times New Roman" panose="02020603050405020304" pitchFamily="18" charset="0"/>
              </a:rPr>
              <a:t>.</a:t>
            </a:r>
          </a:p>
          <a:p>
            <a:pPr algn="just" eaLnBrk="1" hangingPunct="1">
              <a:lnSpc>
                <a:spcPct val="90000"/>
              </a:lnSpc>
            </a:pPr>
            <a:endParaRPr lang="en-GB" altLang="en-US" sz="2400" dirty="0">
              <a:solidFill>
                <a:srgbClr val="000000"/>
              </a:solidFill>
              <a:cs typeface="Times New Roman" panose="02020603050405020304" pitchFamily="18" charset="0"/>
            </a:endParaRPr>
          </a:p>
          <a:p>
            <a:pPr algn="just" eaLnBrk="1" hangingPunct="1">
              <a:lnSpc>
                <a:spcPct val="90000"/>
              </a:lnSpc>
            </a:pPr>
            <a:r>
              <a:rPr lang="en-GB" altLang="en-US" sz="2400" dirty="0">
                <a:solidFill>
                  <a:srgbClr val="000000"/>
                </a:solidFill>
                <a:cs typeface="Times New Roman" panose="02020603050405020304" pitchFamily="18" charset="0"/>
              </a:rPr>
              <a:t>Dari </a:t>
            </a:r>
            <a:r>
              <a:rPr lang="en-GB" altLang="en-US" sz="2400" dirty="0" err="1">
                <a:solidFill>
                  <a:srgbClr val="000000"/>
                </a:solidFill>
                <a:cs typeface="Times New Roman" panose="02020603050405020304" pitchFamily="18" charset="0"/>
              </a:rPr>
              <a:t>sini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kita</a:t>
            </a:r>
            <a:r>
              <a:rPr lang="en-GB" altLang="en-US" sz="2400" dirty="0">
                <a:solidFill>
                  <a:srgbClr val="000000"/>
                </a:solidFill>
                <a:cs typeface="Times New Roman" panose="02020603050405020304" pitchFamily="18" charset="0"/>
              </a:rPr>
              <a:t> buat </a:t>
            </a:r>
            <a:r>
              <a:rPr lang="en-GB" altLang="en-US" sz="2400" dirty="0" err="1">
                <a:solidFill>
                  <a:srgbClr val="000000"/>
                </a:solidFill>
                <a:cs typeface="Times New Roman" panose="02020603050405020304" pitchFamily="18" charset="0"/>
              </a:rPr>
              <a:t>tabel</a:t>
            </a:r>
            <a:r>
              <a:rPr lang="en-GB" altLang="en-US" sz="2400" dirty="0">
                <a:solidFill>
                  <a:srgbClr val="000000"/>
                </a:solidFill>
                <a:cs typeface="Times New Roman" panose="02020603050405020304" pitchFamily="18" charset="0"/>
              </a:rPr>
              <a:t> yang </a:t>
            </a:r>
            <a:r>
              <a:rPr lang="en-GB" altLang="en-US" sz="2400" dirty="0" err="1">
                <a:solidFill>
                  <a:srgbClr val="000000"/>
                </a:solidFill>
                <a:cs typeface="Times New Roman" panose="02020603050405020304" pitchFamily="18" charset="0"/>
              </a:rPr>
              <a:t>memetakan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plainteks</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cipherteks</a:t>
            </a:r>
            <a:r>
              <a:rPr lang="en-GB" altLang="en-US" sz="2400" dirty="0">
                <a:solidFill>
                  <a:srgbClr val="000000"/>
                </a:solidFill>
                <a:cs typeface="Times New Roman" panose="02020603050405020304" pitchFamily="18" charset="0"/>
              </a:rPr>
              <a:t> dan </a:t>
            </a:r>
            <a:r>
              <a:rPr lang="en-GB" altLang="en-US" sz="2400" dirty="0" err="1">
                <a:solidFill>
                  <a:srgbClr val="000000"/>
                </a:solidFill>
                <a:cs typeface="Times New Roman" panose="02020603050405020304" pitchFamily="18" charset="0"/>
              </a:rPr>
              <a:t>huruf-huruf</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kuncinya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ingatlah</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bahwa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setiap</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nilai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numerik</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dari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kunci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menyatakan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jumlah</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pergeseran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pada </a:t>
            </a:r>
            <a:r>
              <a:rPr lang="en-GB" altLang="en-US" sz="2400" i="1" dirty="0">
                <a:solidFill>
                  <a:srgbClr val="000000"/>
                </a:solidFill>
                <a:cs typeface="Times New Roman" panose="02020603050405020304" pitchFamily="18" charset="0"/>
              </a:rPr>
              <a:t>Caesar cipher</a:t>
            </a:r>
            <a:r>
              <a:rPr lang="en-GB" altLang="en-US" sz="2400" dirty="0">
                <a:solidFill>
                  <a:srgbClr val="000000"/>
                </a:solidFill>
                <a:cs typeface="Times New Roman" panose="02020603050405020304" pitchFamily="18" charset="0"/>
              </a:rPr>
              <a:t>):</a:t>
            </a:r>
            <a:endParaRPr lang="en-US" altLang="en-US" sz="2400" dirty="0"/>
          </a:p>
        </p:txBody>
      </p:sp>
      <p:sp>
        <p:nvSpPr>
          <p:cNvPr id="52228"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pic>
        <p:nvPicPr>
          <p:cNvPr id="5" name="Audio 4">
            <a:hlinkClick r:id="" action="ppaction://media"/>
            <a:extLst>
              <a:ext uri="{FF2B5EF4-FFF2-40B4-BE49-F238E27FC236}">
                <a16:creationId xmlns:a16="http://schemas.microsoft.com/office/drawing/2014/main" id="{243E3250-7D7D-45A0-B3EE-8D1FA5FAA4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7591310"/>
      </p:ext>
    </p:extLst>
  </p:cSld>
  <p:clrMapOvr>
    <a:masterClrMapping/>
  </p:clrMapOvr>
  <mc:AlternateContent xmlns:mc="http://schemas.openxmlformats.org/markup-compatibility/2006" xmlns:p14="http://schemas.microsoft.com/office/powerpoint/2010/main">
    <mc:Choice Requires="p14">
      <p:transition spd="slow" p14:dur="2000" advTm="51836"/>
    </mc:Choice>
    <mc:Fallback xmlns="">
      <p:transition spd="slow" advTm="5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36" x="1004888" y="1104900"/>
          <p14:tracePt t="4490" x="1031875" y="1104900"/>
          <p14:tracePt t="4498" x="1087438" y="1104900"/>
          <p14:tracePt t="4506" x="1150938" y="1104900"/>
          <p14:tracePt t="4518" x="1223963" y="1104900"/>
          <p14:tracePt t="4523" x="1250950" y="1104900"/>
          <p14:tracePt t="4532" x="1277938" y="1104900"/>
          <p14:tracePt t="4538" x="1296988" y="1104900"/>
          <p14:tracePt t="4548" x="1314450" y="1104900"/>
          <p14:tracePt t="4554" x="1323975" y="1104900"/>
          <p14:tracePt t="4570" x="1333500" y="1104900"/>
          <p14:tracePt t="4580" x="1343025" y="1095375"/>
          <p14:tracePt t="4586" x="1343025" y="1087438"/>
          <p14:tracePt t="4596" x="1350963" y="1087438"/>
          <p14:tracePt t="4613" x="1379538" y="1077913"/>
          <p14:tracePt t="4618" x="1406525" y="1077913"/>
          <p14:tracePt t="4626" x="1443038" y="1077913"/>
          <p14:tracePt t="4634" x="1470025" y="1077913"/>
          <p14:tracePt t="4642" x="1497013" y="1077913"/>
          <p14:tracePt t="4650" x="1525588" y="1077913"/>
          <p14:tracePt t="4658" x="1552575" y="1077913"/>
          <p14:tracePt t="4667" x="1589088" y="1077913"/>
          <p14:tracePt t="4674" x="1616075" y="1077913"/>
          <p14:tracePt t="4683" x="1635125" y="1077913"/>
          <p14:tracePt t="4690" x="1644650" y="1077913"/>
          <p14:tracePt t="4746" x="1652588" y="1077913"/>
          <p14:tracePt t="4754" x="1662113" y="1068388"/>
          <p14:tracePt t="4765" x="1671638" y="1058863"/>
          <p14:tracePt t="4785" x="1681163" y="1058863"/>
          <p14:tracePt t="4797" x="1689100" y="1058863"/>
          <p14:tracePt t="4802" x="1708150" y="1058863"/>
          <p14:tracePt t="4810" x="1735138" y="1058863"/>
          <p14:tracePt t="4818" x="1754188" y="1058863"/>
          <p14:tracePt t="4826" x="1790700" y="1058863"/>
          <p14:tracePt t="4834" x="1835150" y="1058863"/>
          <p14:tracePt t="4842" x="1890713" y="1058863"/>
          <p14:tracePt t="4850" x="1944688" y="1058863"/>
          <p14:tracePt t="4858" x="2017713" y="1058863"/>
          <p14:tracePt t="4866" x="2090738" y="1058863"/>
          <p14:tracePt t="4874" x="2163763" y="1058863"/>
          <p14:tracePt t="4883" x="2219325" y="1058863"/>
          <p14:tracePt t="4889" x="2282825" y="1058863"/>
          <p14:tracePt t="4899" x="2319338" y="1058863"/>
          <p14:tracePt t="4905" x="2346325" y="1058863"/>
          <p14:tracePt t="4915" x="2382838" y="1058863"/>
          <p14:tracePt t="4921" x="2411413" y="1058863"/>
          <p14:tracePt t="4938" x="2428875" y="1058863"/>
          <p14:tracePt t="4954" x="2438400" y="1058863"/>
          <p14:tracePt t="4970" x="2457450" y="1058863"/>
          <p14:tracePt t="4981" x="2493963" y="1058863"/>
          <p14:tracePt t="4986" x="2530475" y="1058863"/>
          <p14:tracePt t="4997" x="2584450" y="1058863"/>
          <p14:tracePt t="5001" x="2657475" y="1058863"/>
          <p14:tracePt t="5010" x="2749550" y="1058863"/>
          <p14:tracePt t="5017" x="2822575" y="1058863"/>
          <p14:tracePt t="5025" x="2922588" y="1058863"/>
          <p14:tracePt t="5034" x="3013075" y="1058863"/>
          <p14:tracePt t="5042" x="3068638" y="1058863"/>
          <p14:tracePt t="5050" x="3159125" y="1058863"/>
          <p14:tracePt t="5058" x="3232150" y="1058863"/>
          <p14:tracePt t="5066" x="3324225" y="1058863"/>
          <p14:tracePt t="5074" x="3489325" y="1058863"/>
          <p14:tracePt t="5083" x="3635375" y="1058863"/>
          <p14:tracePt t="5090" x="3725863" y="1058863"/>
          <p14:tracePt t="5099" x="3854450" y="1068388"/>
          <p14:tracePt t="5106" x="3963988" y="1068388"/>
          <p14:tracePt t="5114" x="4146550" y="1068388"/>
          <p14:tracePt t="5122" x="4292600" y="1068388"/>
          <p14:tracePt t="5131" x="4438650" y="1068388"/>
          <p14:tracePt t="5139" x="4565650" y="1068388"/>
          <p14:tracePt t="5148" x="4694238" y="1068388"/>
          <p14:tracePt t="5167" x="4840288" y="1068388"/>
          <p14:tracePt t="5170" x="4867275" y="1068388"/>
          <p14:tracePt t="5802" x="4840288" y="1068388"/>
          <p14:tracePt t="5810" x="4784725" y="1077913"/>
          <p14:tracePt t="5818" x="4767263" y="1087438"/>
          <p14:tracePt t="5826" x="4730750" y="1095375"/>
          <p14:tracePt t="5834" x="4694238" y="1123950"/>
          <p14:tracePt t="5842" x="4648200" y="1123950"/>
          <p14:tracePt t="5850" x="4575175" y="1131888"/>
          <p14:tracePt t="5858" x="4502150" y="1131888"/>
          <p14:tracePt t="5867" x="4429125" y="1131888"/>
          <p14:tracePt t="5874" x="4338638" y="1160463"/>
          <p14:tracePt t="5883" x="4256088" y="1168400"/>
          <p14:tracePt t="5890" x="4164013" y="1187450"/>
          <p14:tracePt t="5899" x="4083050" y="1196975"/>
          <p14:tracePt t="5906" x="4027488" y="1196975"/>
          <p14:tracePt t="5914" x="3971925" y="1196975"/>
          <p14:tracePt t="5921" x="3917950" y="1196975"/>
          <p14:tracePt t="5932" x="3854450" y="1204913"/>
          <p14:tracePt t="5937" x="3798888" y="1204913"/>
          <p14:tracePt t="5946" x="3744913" y="1204913"/>
          <p14:tracePt t="5953" x="3689350" y="1204913"/>
          <p14:tracePt t="5963" x="3635375" y="1204913"/>
          <p14:tracePt t="5969" x="3570288" y="1204913"/>
          <p14:tracePt t="5979" x="3516313" y="1204913"/>
          <p14:tracePt t="5985" x="3460750" y="1204913"/>
          <p14:tracePt t="5995" x="3424238" y="1204913"/>
          <p14:tracePt t="6001" x="3387725" y="1204913"/>
          <p14:tracePt t="6009" x="3360738" y="1204913"/>
          <p14:tracePt t="6017" x="3306763" y="1204913"/>
          <p14:tracePt t="6025" x="3270250" y="1204913"/>
          <p14:tracePt t="6033" x="3214688" y="1204913"/>
          <p14:tracePt t="6042" x="3195638" y="1204913"/>
          <p14:tracePt t="6049" x="3141663" y="1204913"/>
          <p14:tracePt t="6057" x="3114675" y="1204913"/>
          <p14:tracePt t="6066" x="3041650" y="1204913"/>
          <p14:tracePt t="6073" x="3005138" y="1204913"/>
          <p14:tracePt t="6082" x="2959100" y="1204913"/>
          <p14:tracePt t="6090" x="2922588" y="1204913"/>
          <p14:tracePt t="6098" x="2886075" y="1204913"/>
          <p14:tracePt t="6105" x="2859088" y="1204913"/>
          <p14:tracePt t="6115" x="2840038" y="1204913"/>
          <p14:tracePt t="6131" x="2830513" y="1204913"/>
          <p14:tracePt t="6266" x="2822575" y="1204913"/>
          <p14:tracePt t="6283" x="2794000" y="1214438"/>
          <p14:tracePt t="6299" x="2794000" y="1223963"/>
          <p14:tracePt t="6315" x="2786063" y="1223963"/>
          <p14:tracePt t="6322" x="2767013" y="1223963"/>
          <p14:tracePt t="6347" x="2757488" y="1233488"/>
          <p14:tracePt t="6364" x="2740025" y="1233488"/>
          <p14:tracePt t="6379" x="2730500" y="1233488"/>
          <p14:tracePt t="6394" x="2720975" y="1233488"/>
          <p14:tracePt t="6401" x="2713038" y="1233488"/>
          <p14:tracePt t="6417" x="2693988" y="1233488"/>
          <p14:tracePt t="6425" x="2684463" y="1233488"/>
          <p14:tracePt t="6433" x="2667000" y="1233488"/>
          <p14:tracePt t="6449" x="2647950" y="1233488"/>
          <p14:tracePt t="6457" x="2640013" y="1233488"/>
          <p14:tracePt t="6467" x="2620963" y="1233488"/>
          <p14:tracePt t="6474" x="2593975" y="1233488"/>
          <p14:tracePt t="6482" x="2584450" y="1233488"/>
          <p14:tracePt t="6490" x="2557463" y="1233488"/>
          <p14:tracePt t="6499" x="2538413" y="1233488"/>
          <p14:tracePt t="6506" x="2511425" y="1233488"/>
          <p14:tracePt t="6516" x="2493963" y="1233488"/>
          <p14:tracePt t="6522" x="2474913" y="1233488"/>
          <p14:tracePt t="6531" x="2457450" y="1233488"/>
          <p14:tracePt t="6538" x="2428875" y="1233488"/>
          <p14:tracePt t="6550" x="2392363" y="1233488"/>
          <p14:tracePt t="6554" x="2346325" y="1233488"/>
          <p14:tracePt t="6564" x="2309813" y="1233488"/>
          <p14:tracePt t="6570" x="2236788" y="1233488"/>
          <p14:tracePt t="6580" x="2163763" y="1233488"/>
          <p14:tracePt t="6586" x="2090738" y="1233488"/>
          <p14:tracePt t="6596" x="2017713" y="1233488"/>
          <p14:tracePt t="6601" x="1954213" y="1233488"/>
          <p14:tracePt t="6610" x="1936750" y="1233488"/>
          <p14:tracePt t="6618" x="1900238" y="1233488"/>
          <p14:tracePt t="6626" x="1863725" y="1223963"/>
          <p14:tracePt t="6642" x="1844675" y="1223963"/>
          <p14:tracePt t="6658" x="1835150" y="1214438"/>
          <p14:tracePt t="6666" x="1827213" y="1204913"/>
          <p14:tracePt t="8226" x="1827213" y="1187450"/>
          <p14:tracePt t="8234" x="1827213" y="1177925"/>
          <p14:tracePt t="8242" x="1854200" y="1168400"/>
          <p14:tracePt t="8250" x="1908175" y="1168400"/>
          <p14:tracePt t="8258" x="1963738" y="1168400"/>
          <p14:tracePt t="8267" x="2017713" y="1168400"/>
          <p14:tracePt t="8274" x="2073275" y="1168400"/>
          <p14:tracePt t="8283" x="2136775" y="1150938"/>
          <p14:tracePt t="8289" x="2163763" y="1150938"/>
          <p14:tracePt t="8298" x="2219325" y="1150938"/>
          <p14:tracePt t="8305" x="2292350" y="1150938"/>
          <p14:tracePt t="8314" x="2374900" y="1150938"/>
          <p14:tracePt t="8321" x="2465388" y="1150938"/>
          <p14:tracePt t="8330" x="2520950" y="1150938"/>
          <p14:tracePt t="8337" x="2593975" y="1150938"/>
          <p14:tracePt t="8347" x="2647950" y="1150938"/>
          <p14:tracePt t="8353" x="2676525" y="1150938"/>
          <p14:tracePt t="8365" x="2693988" y="1150938"/>
          <p14:tracePt t="8369" x="2713038" y="1150938"/>
          <p14:tracePt t="8379" x="2730500" y="1150938"/>
          <p14:tracePt t="8385" x="2740025" y="1150938"/>
          <p14:tracePt t="8395" x="2757488" y="1150938"/>
          <p14:tracePt t="8401" x="2786063" y="1150938"/>
          <p14:tracePt t="8409" x="2813050" y="1141413"/>
          <p14:tracePt t="8417" x="2830513" y="1141413"/>
          <p14:tracePt t="8425" x="2876550" y="1141413"/>
          <p14:tracePt t="8433" x="2903538" y="1114425"/>
          <p14:tracePt t="8441" x="2949575" y="1114425"/>
          <p14:tracePt t="8450" x="3005138" y="1114425"/>
          <p14:tracePt t="8457" x="3041650" y="1114425"/>
          <p14:tracePt t="8465" x="3114675" y="1114425"/>
          <p14:tracePt t="8473" x="3168650" y="1114425"/>
          <p14:tracePt t="8482" x="3205163" y="1114425"/>
          <p14:tracePt t="8489" x="3278188" y="1114425"/>
          <p14:tracePt t="8498" x="3370263" y="1114425"/>
          <p14:tracePt t="8505" x="3443288" y="1114425"/>
          <p14:tracePt t="8515" x="3533775" y="1114425"/>
          <p14:tracePt t="8521" x="3698875" y="1114425"/>
          <p14:tracePt t="8531" x="3808413" y="1114425"/>
          <p14:tracePt t="8537" x="3898900" y="1114425"/>
          <p14:tracePt t="8547" x="3971925" y="1114425"/>
          <p14:tracePt t="8554" x="4083050" y="1114425"/>
          <p14:tracePt t="8565" x="4127500" y="1114425"/>
          <p14:tracePt t="8569" x="4164013" y="1114425"/>
          <p14:tracePt t="8580" x="4219575" y="1114425"/>
          <p14:tracePt t="8585" x="4283075" y="1114425"/>
          <p14:tracePt t="8596" x="4319588" y="1114425"/>
          <p14:tracePt t="8601" x="4356100" y="1114425"/>
          <p14:tracePt t="8610" x="4392613" y="1114425"/>
          <p14:tracePt t="8617" x="4402138" y="1114425"/>
          <p14:tracePt t="8625" x="4411663" y="1114425"/>
          <p14:tracePt t="8633" x="4419600" y="1114425"/>
          <p14:tracePt t="8649" x="4438650" y="1104900"/>
          <p14:tracePt t="9490" x="4456113" y="1104900"/>
          <p14:tracePt t="9498" x="4511675" y="1104900"/>
          <p14:tracePt t="9506" x="4584700" y="1104900"/>
          <p14:tracePt t="9516" x="4675188" y="1104900"/>
          <p14:tracePt t="9522" x="4767263" y="1104900"/>
          <p14:tracePt t="9532" x="5105400" y="1104900"/>
          <p14:tracePt t="9538" x="5232400" y="1114425"/>
          <p14:tracePt t="9548" x="5414963" y="1131888"/>
          <p14:tracePt t="9554" x="5589588" y="1131888"/>
          <p14:tracePt t="9567" x="5799138" y="1160463"/>
          <p14:tracePt t="9572" x="5964238" y="1160463"/>
          <p14:tracePt t="9579" x="6110288" y="1160463"/>
          <p14:tracePt t="9585" x="6237288" y="1160463"/>
          <p14:tracePt t="9596" x="6346825" y="1160463"/>
          <p14:tracePt t="9601" x="6475413" y="1160463"/>
          <p14:tracePt t="9609" x="6548438" y="1160463"/>
          <p14:tracePt t="9617" x="6621463" y="1160463"/>
          <p14:tracePt t="9625" x="6667500" y="1160463"/>
          <p14:tracePt t="9633" x="6694488" y="1160463"/>
          <p14:tracePt t="9641" x="6748463" y="1160463"/>
          <p14:tracePt t="9649" x="6804025" y="1160463"/>
          <p14:tracePt t="9657" x="6840538" y="1160463"/>
          <p14:tracePt t="9665" x="6913563" y="1160463"/>
          <p14:tracePt t="9673" x="6940550" y="1160463"/>
          <p14:tracePt t="9681" x="6986588" y="1160463"/>
          <p14:tracePt t="9689" x="7013575" y="1160463"/>
          <p14:tracePt t="9697" x="7050088" y="1160463"/>
          <p14:tracePt t="9705" x="7096125" y="1160463"/>
          <p14:tracePt t="9714" x="7142163" y="1160463"/>
          <p14:tracePt t="9721" x="7178675" y="1160463"/>
          <p14:tracePt t="9730" x="7259638" y="1160463"/>
          <p14:tracePt t="9737" x="7315200" y="1160463"/>
          <p14:tracePt t="9748" x="7415213" y="1160463"/>
          <p14:tracePt t="9753" x="7507288" y="1160463"/>
          <p14:tracePt t="9765" x="7597775" y="1160463"/>
          <p14:tracePt t="9769" x="7689850" y="1160463"/>
          <p14:tracePt t="9781" x="7835900" y="1160463"/>
          <p14:tracePt t="9785" x="7962900" y="1160463"/>
          <p14:tracePt t="9796" x="8072438" y="1160463"/>
          <p14:tracePt t="9801" x="8201025" y="1160463"/>
          <p14:tracePt t="9809" x="8366125" y="1168400"/>
          <p14:tracePt t="9817" x="8493125" y="1168400"/>
          <p14:tracePt t="9825" x="8639175" y="1168400"/>
          <p14:tracePt t="9833" x="8821738" y="1168400"/>
          <p14:tracePt t="9841" x="8977313" y="1168400"/>
          <p14:tracePt t="9849" x="9123363" y="1168400"/>
          <p14:tracePt t="9858" x="9251950" y="1168400"/>
          <p14:tracePt t="9866" x="9369425" y="1177925"/>
          <p14:tracePt t="9874" x="9498013" y="1177925"/>
          <p14:tracePt t="9881" x="9571038" y="1204913"/>
          <p14:tracePt t="9889" x="9644063" y="1204913"/>
          <p14:tracePt t="9899" x="9680575" y="1204913"/>
          <p14:tracePt t="9906" x="9707563" y="1204913"/>
          <p14:tracePt t="9914" x="9717088" y="1204913"/>
          <p14:tracePt t="9946" x="9726613" y="1204913"/>
          <p14:tracePt t="9994" x="9744075" y="1204913"/>
          <p14:tracePt t="10009" x="9753600" y="1204913"/>
          <p14:tracePt t="10490" x="9780588" y="1187450"/>
          <p14:tracePt t="10498" x="9809163" y="1187450"/>
          <p14:tracePt t="10506" x="9882188" y="1187450"/>
          <p14:tracePt t="10515" x="9909175" y="1187450"/>
          <p14:tracePt t="10522" x="9991725" y="1187450"/>
          <p14:tracePt t="10533" x="10082213" y="1187450"/>
          <p14:tracePt t="10537" x="10174288" y="1187450"/>
          <p14:tracePt t="10546" x="10264775" y="1187450"/>
          <p14:tracePt t="10553" x="10364788" y="1187450"/>
          <p14:tracePt t="10563" x="10456863" y="1187450"/>
          <p14:tracePt t="10569" x="10547350" y="1187450"/>
          <p14:tracePt t="10580" x="10585450" y="1177925"/>
          <p14:tracePt t="10594" x="10602913" y="1160463"/>
          <p14:tracePt t="10633" x="10612438" y="1160463"/>
          <p14:tracePt t="10649" x="10621963" y="1150938"/>
          <p14:tracePt t="10665" x="10639425" y="1150938"/>
          <p14:tracePt t="10673" x="10658475" y="1131888"/>
          <p14:tracePt t="10681" x="10675938" y="1131888"/>
          <p14:tracePt t="10689" x="10694988" y="1131888"/>
          <p14:tracePt t="10698" x="10702925" y="1123950"/>
          <p14:tracePt t="10715" x="10721975" y="1123950"/>
          <p14:tracePt t="10721" x="10721975" y="1114425"/>
          <p14:tracePt t="10731" x="10731500" y="1104900"/>
          <p14:tracePt t="10737" x="10748963" y="1095375"/>
          <p14:tracePt t="10747" x="10775950" y="1095375"/>
          <p14:tracePt t="10753" x="10812463" y="1077913"/>
          <p14:tracePt t="10764" x="10841038" y="1068388"/>
          <p14:tracePt t="10769" x="10868025" y="1068388"/>
          <p14:tracePt t="10779" x="10885488" y="1050925"/>
          <p14:tracePt t="10785" x="10895013" y="1050925"/>
          <p14:tracePt t="10794" x="10914063" y="1050925"/>
          <p14:tracePt t="10801" x="10922000" y="1041400"/>
          <p14:tracePt t="11381" x="10941050" y="1041400"/>
          <p14:tracePt t="11387" x="10950575" y="1041400"/>
          <p14:tracePt t="11397" x="10987088" y="1041400"/>
          <p14:tracePt t="11402" x="11050588" y="1041400"/>
          <p14:tracePt t="11410" x="11123613" y="1041400"/>
          <p14:tracePt t="11418" x="11177588" y="1041400"/>
          <p14:tracePt t="11426" x="11223625" y="1041400"/>
          <p14:tracePt t="11434" x="11233150" y="1041400"/>
          <p14:tracePt t="11626" x="11242675" y="1050925"/>
          <p14:tracePt t="11634" x="11242675" y="1058863"/>
          <p14:tracePt t="11642" x="11233150" y="1068388"/>
          <p14:tracePt t="11666" x="11223625" y="1068388"/>
          <p14:tracePt t="11682" x="11196638" y="1077913"/>
          <p14:tracePt t="11874" x="11187113" y="1077913"/>
          <p14:tracePt t="11882" x="11141075" y="1104900"/>
          <p14:tracePt t="11891" x="11096625" y="1104900"/>
          <p14:tracePt t="11900" x="11014075" y="1104900"/>
          <p14:tracePt t="11906" x="10914063" y="1131888"/>
          <p14:tracePt t="11914" x="10821988" y="1141413"/>
          <p14:tracePt t="11922" x="10483850" y="1187450"/>
          <p14:tracePt t="11931" x="9963150" y="1187450"/>
          <p14:tracePt t="11938" x="9515475" y="1187450"/>
          <p14:tracePt t="11949" x="8996363" y="1187450"/>
          <p14:tracePt t="11953" x="8402638" y="1187450"/>
          <p14:tracePt t="11963" x="7808913" y="1187450"/>
          <p14:tracePt t="11969" x="7142163" y="1187450"/>
          <p14:tracePt t="11979" x="6511925" y="1187450"/>
          <p14:tracePt t="11985" x="5918200" y="1187450"/>
          <p14:tracePt t="11994" x="5159375" y="1260475"/>
          <p14:tracePt t="12001" x="4548188" y="1314450"/>
          <p14:tracePt t="12009" x="4027488" y="1314450"/>
          <p14:tracePt t="12017" x="3506788" y="1314450"/>
          <p14:tracePt t="12025" x="3078163" y="1379538"/>
          <p14:tracePt t="12033" x="2611438" y="1452563"/>
          <p14:tracePt t="12041" x="2228850" y="1470025"/>
          <p14:tracePt t="12049" x="1881188" y="1516063"/>
          <p14:tracePt t="12057" x="1570038" y="1533525"/>
          <p14:tracePt t="12067" x="1306513" y="1533525"/>
          <p14:tracePt t="12073" x="1077913" y="1533525"/>
          <p14:tracePt t="12082" x="904875" y="1533525"/>
          <p14:tracePt t="12089" x="776288" y="1533525"/>
          <p14:tracePt t="12098" x="676275" y="1533525"/>
          <p14:tracePt t="12105" x="620713" y="1516063"/>
          <p14:tracePt t="12115" x="611188" y="1516063"/>
          <p14:tracePt t="12147" x="603250" y="1506538"/>
          <p14:tracePt t="12202" x="611188" y="1489075"/>
          <p14:tracePt t="12226" x="620713" y="1479550"/>
          <p14:tracePt t="12234" x="630238" y="1470025"/>
          <p14:tracePt t="12250" x="647700" y="1470025"/>
          <p14:tracePt t="12258" x="647700" y="1460500"/>
          <p14:tracePt t="12266" x="657225" y="1452563"/>
          <p14:tracePt t="12274" x="676275" y="1452563"/>
          <p14:tracePt t="12283" x="703263" y="1443038"/>
          <p14:tracePt t="12290" x="739775" y="1443038"/>
          <p14:tracePt t="12299" x="793750" y="1423988"/>
          <p14:tracePt t="12306" x="868363" y="1423988"/>
          <p14:tracePt t="12315" x="941388" y="1423988"/>
          <p14:tracePt t="12322" x="1031875" y="1423988"/>
          <p14:tracePt t="12331" x="1123950" y="1423988"/>
          <p14:tracePt t="12338" x="1214438" y="1423988"/>
          <p14:tracePt t="12347" x="1443038" y="1423988"/>
          <p14:tracePt t="12354" x="1552575" y="1423988"/>
          <p14:tracePt t="12364" x="1644650" y="1423988"/>
          <p14:tracePt t="12370" x="1698625" y="1423988"/>
          <p14:tracePt t="12381" x="1725613" y="1423988"/>
          <p14:tracePt t="12386" x="1744663" y="1423988"/>
          <p14:tracePt t="12398" x="1754188" y="1423988"/>
          <p14:tracePt t="12722" x="1762125" y="1423988"/>
          <p14:tracePt t="12732" x="1790700" y="1423988"/>
          <p14:tracePt t="12738" x="1817688" y="1423988"/>
          <p14:tracePt t="12749" x="1881188" y="1423988"/>
          <p14:tracePt t="12754" x="1944688" y="1423988"/>
          <p14:tracePt t="12766" x="2017713" y="1423988"/>
          <p14:tracePt t="12770" x="2109788" y="1423988"/>
          <p14:tracePt t="12781" x="2182813" y="1423988"/>
          <p14:tracePt t="12786" x="2228850" y="1423988"/>
          <p14:tracePt t="12795" x="2255838" y="1423988"/>
          <p14:tracePt t="12802" x="2265363" y="1423988"/>
          <p14:tracePt t="13098" x="2282825" y="1423988"/>
          <p14:tracePt t="13106" x="2292350" y="1423988"/>
          <p14:tracePt t="15142" x="2301875" y="1423988"/>
          <p14:tracePt t="15147" x="2338388" y="1423988"/>
          <p14:tracePt t="15154" x="2355850" y="1423988"/>
          <p14:tracePt t="15164" x="2365375" y="1423988"/>
          <p14:tracePt t="15181" x="2382838" y="1423988"/>
          <p14:tracePt t="15198" x="2392363" y="1423988"/>
          <p14:tracePt t="15202" x="2401888" y="1423988"/>
          <p14:tracePt t="15210" x="2411413" y="1423988"/>
          <p14:tracePt t="15354" x="2428875" y="1423988"/>
          <p14:tracePt t="15612" x="2438400" y="1423988"/>
          <p14:tracePt t="15748" x="2447925" y="1423988"/>
          <p14:tracePt t="15754" x="2520950" y="1423988"/>
          <p14:tracePt t="15765" x="2611438" y="1423988"/>
          <p14:tracePt t="15770" x="2703513" y="1423988"/>
          <p14:tracePt t="15782" x="2813050" y="1423988"/>
          <p14:tracePt t="15786" x="3306763" y="1423988"/>
          <p14:tracePt t="15797" x="3506788" y="1423988"/>
          <p14:tracePt t="15802" x="3652838" y="1423988"/>
          <p14:tracePt t="15810" x="3817938" y="1423988"/>
          <p14:tracePt t="15818" x="3944938" y="1423988"/>
          <p14:tracePt t="15826" x="4000500" y="1423988"/>
          <p14:tracePt t="15833" x="4054475" y="1423988"/>
          <p14:tracePt t="15842" x="4083050" y="1423988"/>
          <p14:tracePt t="15858" x="4100513" y="1423988"/>
          <p14:tracePt t="16418" x="4090988" y="1423988"/>
          <p14:tracePt t="16426" x="4083050" y="1423988"/>
          <p14:tracePt t="16434" x="4073525" y="1423988"/>
          <p14:tracePt t="16442" x="4054475" y="1433513"/>
          <p14:tracePt t="16458" x="4044950" y="1443038"/>
          <p14:tracePt t="16474" x="4017963" y="1452563"/>
          <p14:tracePt t="16484" x="4008438" y="1460500"/>
          <p14:tracePt t="16490" x="4000500" y="1470025"/>
          <p14:tracePt t="16499" x="3963988" y="1489075"/>
          <p14:tracePt t="16506" x="3944938" y="1489075"/>
          <p14:tracePt t="16515" x="3908425" y="1497013"/>
          <p14:tracePt t="16522" x="3844925" y="1533525"/>
          <p14:tracePt t="16532" x="3762375" y="1562100"/>
          <p14:tracePt t="16538" x="3698875" y="1589088"/>
          <p14:tracePt t="16549" x="3579813" y="1662113"/>
          <p14:tracePt t="16554" x="3525838" y="1689100"/>
          <p14:tracePt t="16566" x="3443288" y="1725613"/>
          <p14:tracePt t="16570" x="3360738" y="1744663"/>
          <p14:tracePt t="16581" x="3306763" y="1762125"/>
          <p14:tracePt t="16586" x="3287713" y="1762125"/>
          <p14:tracePt t="16598" x="3214688" y="1798638"/>
          <p14:tracePt t="16601" x="3168650" y="1808163"/>
          <p14:tracePt t="16610" x="3105150" y="1854200"/>
          <p14:tracePt t="16619" x="3059113" y="1890713"/>
          <p14:tracePt t="16626" x="2995613" y="1908175"/>
          <p14:tracePt t="16633" x="2976563" y="1917700"/>
          <p14:tracePt t="16641" x="2932113" y="1944688"/>
          <p14:tracePt t="16649" x="2913063" y="1954213"/>
          <p14:tracePt t="16657" x="2859088" y="1973263"/>
          <p14:tracePt t="16665" x="2813050" y="1981200"/>
          <p14:tracePt t="16674" x="2786063" y="2009775"/>
          <p14:tracePt t="16681" x="2693988" y="2046288"/>
          <p14:tracePt t="16689" x="2611438" y="2082800"/>
          <p14:tracePt t="16698" x="2557463" y="2090738"/>
          <p14:tracePt t="16705" x="2465388" y="2090738"/>
          <p14:tracePt t="16714" x="2401888" y="2136775"/>
          <p14:tracePt t="16721" x="2319338" y="2163763"/>
          <p14:tracePt t="16730" x="2273300" y="2173288"/>
          <p14:tracePt t="16737" x="2236788" y="2192338"/>
          <p14:tracePt t="16746" x="2192338" y="2192338"/>
          <p14:tracePt t="16753" x="2173288" y="2200275"/>
          <p14:tracePt t="16765" x="2127250" y="2200275"/>
          <p14:tracePt t="16769" x="2109788" y="2219325"/>
          <p14:tracePt t="16780" x="2100263" y="2219325"/>
          <p14:tracePt t="16785" x="2082800" y="2228850"/>
          <p14:tracePt t="16793" x="2073275" y="2228850"/>
          <p14:tracePt t="16801" x="2054225" y="2228850"/>
          <p14:tracePt t="16809" x="2036763" y="2228850"/>
          <p14:tracePt t="16817" x="2027238" y="2228850"/>
          <p14:tracePt t="16827" x="1990725" y="2236788"/>
          <p14:tracePt t="16833" x="1981200" y="2246313"/>
          <p14:tracePt t="16841" x="1973263" y="2246313"/>
          <p14:tracePt t="16849" x="1954213" y="2246313"/>
          <p14:tracePt t="16857" x="1936750" y="2246313"/>
          <p14:tracePt t="16865" x="1927225" y="2246313"/>
          <p14:tracePt t="16873" x="1908175" y="2255838"/>
          <p14:tracePt t="16889" x="1900238" y="2255838"/>
          <p14:tracePt t="16905" x="1881188" y="2255838"/>
          <p14:tracePt t="16954" x="1871663" y="2255838"/>
          <p14:tracePt t="16963" x="1863725" y="2255838"/>
          <p14:tracePt t="16980" x="1854200" y="2255838"/>
          <p14:tracePt t="16986" x="1835150" y="2255838"/>
          <p14:tracePt t="16997" x="1827213" y="2255838"/>
          <p14:tracePt t="17002" x="1808163" y="2273300"/>
          <p14:tracePt t="17018" x="1771650" y="2282825"/>
          <p14:tracePt t="17026" x="1735138" y="2292350"/>
          <p14:tracePt t="17034" x="1717675" y="2301875"/>
          <p14:tracePt t="17042" x="1681163" y="2309813"/>
          <p14:tracePt t="17050" x="1635125" y="2338388"/>
          <p14:tracePt t="17058" x="1606550" y="2338388"/>
          <p14:tracePt t="17067" x="1562100" y="2346325"/>
          <p14:tracePt t="17074" x="1533525" y="2346325"/>
          <p14:tracePt t="17083" x="1497013" y="2365375"/>
          <p14:tracePt t="17090" x="1470025" y="2365375"/>
          <p14:tracePt t="17099" x="1433513" y="2365375"/>
          <p14:tracePt t="17106" x="1397000" y="2374900"/>
          <p14:tracePt t="17115" x="1379538" y="2374900"/>
          <p14:tracePt t="17133" x="1350963" y="2374900"/>
          <p14:tracePt t="17154" x="1343025" y="2382838"/>
          <p14:tracePt t="17338" x="1343025" y="2392363"/>
          <p14:tracePt t="20242" x="1343025" y="2401888"/>
          <p14:tracePt t="20250" x="1397000" y="2401888"/>
          <p14:tracePt t="20258" x="1489075" y="2401888"/>
          <p14:tracePt t="20268" x="1579563" y="2401888"/>
          <p14:tracePt t="20274" x="1681163" y="2401888"/>
          <p14:tracePt t="20283" x="1771650" y="2401888"/>
          <p14:tracePt t="20290" x="1863725" y="2401888"/>
          <p14:tracePt t="20299" x="1954213" y="2401888"/>
          <p14:tracePt t="20306" x="2447925" y="2401888"/>
          <p14:tracePt t="20315" x="2574925" y="2392363"/>
          <p14:tracePt t="20322" x="2757488" y="2382838"/>
          <p14:tracePt t="20333" x="2940050" y="2346325"/>
          <p14:tracePt t="20338" x="3122613" y="2338388"/>
          <p14:tracePt t="20348" x="3306763" y="2301875"/>
          <p14:tracePt t="20354" x="3489325" y="2273300"/>
          <p14:tracePt t="20365" x="3671888" y="2255838"/>
          <p14:tracePt t="20370" x="3908425" y="2209800"/>
          <p14:tracePt t="20381" x="4110038" y="2192338"/>
          <p14:tracePt t="20386" x="4292600" y="2163763"/>
          <p14:tracePt t="20397" x="4492625" y="2146300"/>
          <p14:tracePt t="20402" x="4667250" y="2119313"/>
          <p14:tracePt t="20414" x="4830763" y="2100263"/>
          <p14:tracePt t="20418" x="4968875" y="2100263"/>
          <p14:tracePt t="20426" x="5095875" y="2100263"/>
          <p14:tracePt t="20434" x="5195888" y="2100263"/>
          <p14:tracePt t="20442" x="5287963" y="2100263"/>
          <p14:tracePt t="20450" x="5360988" y="2100263"/>
          <p14:tracePt t="20458" x="5397500" y="2100263"/>
          <p14:tracePt t="20466" x="5443538" y="2100263"/>
          <p14:tracePt t="20474" x="5480050" y="2100263"/>
          <p14:tracePt t="20484" x="5507038" y="2100263"/>
          <p14:tracePt t="20490" x="5553075" y="2100263"/>
          <p14:tracePt t="20499" x="5589588" y="2100263"/>
          <p14:tracePt t="20506" x="5643563" y="2100263"/>
          <p14:tracePt t="20515" x="5726113" y="2100263"/>
          <p14:tracePt t="20522" x="5799138" y="2100263"/>
          <p14:tracePt t="20532" x="5872163" y="2100263"/>
          <p14:tracePt t="20538" x="5945188" y="2073275"/>
          <p14:tracePt t="20549" x="6008688" y="2063750"/>
          <p14:tracePt t="20554" x="6045200" y="2063750"/>
          <p14:tracePt t="20565" x="6091238" y="2046288"/>
          <p14:tracePt t="20570" x="6137275" y="2046288"/>
          <p14:tracePt t="20581" x="6173788" y="2027238"/>
          <p14:tracePt t="20585" x="6210300" y="2027238"/>
          <p14:tracePt t="20597" x="6237288" y="2027238"/>
          <p14:tracePt t="20601" x="6256338" y="2009775"/>
          <p14:tracePt t="20611" x="6292850" y="2000250"/>
          <p14:tracePt t="20619" x="6310313" y="2000250"/>
          <p14:tracePt t="20627" x="6319838" y="2000250"/>
          <p14:tracePt t="20642" x="6337300" y="2000250"/>
          <p14:tracePt t="20650" x="6346825" y="2000250"/>
          <p14:tracePt t="20658" x="6365875" y="2000250"/>
          <p14:tracePt t="20667" x="6373813" y="2000250"/>
          <p14:tracePt t="20674" x="6392863" y="2000250"/>
          <p14:tracePt t="20682" x="6429375" y="2000250"/>
          <p14:tracePt t="20690" x="6483350" y="2000250"/>
          <p14:tracePt t="20699" x="6521450" y="2000250"/>
          <p14:tracePt t="20706" x="6548438" y="2000250"/>
          <p14:tracePt t="20717" x="6565900" y="2000250"/>
          <p14:tracePt t="20722" x="6594475" y="2000250"/>
          <p14:tracePt t="20732" x="6611938" y="2000250"/>
          <p14:tracePt t="20738" x="6657975" y="2000250"/>
          <p14:tracePt t="20748" x="6675438" y="2017713"/>
          <p14:tracePt t="20754" x="6711950" y="2054225"/>
          <p14:tracePt t="20766" x="6757988" y="2090738"/>
          <p14:tracePt t="20770" x="6821488" y="2155825"/>
          <p14:tracePt t="20782" x="6923088" y="2228850"/>
          <p14:tracePt t="20786" x="7004050" y="2301875"/>
          <p14:tracePt t="20796" x="7105650" y="2374900"/>
          <p14:tracePt t="20802" x="7186613" y="2428875"/>
          <p14:tracePt t="20813" x="7269163" y="2465388"/>
          <p14:tracePt t="20818" x="7305675" y="2484438"/>
          <p14:tracePt t="20826" x="7324725" y="2501900"/>
          <p14:tracePt t="20882" x="7334250" y="2501900"/>
          <p14:tracePt t="20906" x="7334250" y="2492375"/>
          <p14:tracePt t="21025" x="7334250" y="2474913"/>
          <p14:tracePt t="21049" x="7334250" y="2465388"/>
          <p14:tracePt t="21072" x="7334250" y="2447925"/>
          <p14:tracePt t="22226" x="7334250" y="2438400"/>
          <p14:tracePt t="22242" x="7351713" y="2419350"/>
          <p14:tracePt t="22267" x="7370763" y="2419350"/>
          <p14:tracePt t="22274" x="7378700" y="2411413"/>
          <p14:tracePt t="22283" x="7397750" y="2411413"/>
          <p14:tracePt t="22290" x="7415213" y="2411413"/>
          <p14:tracePt t="22299" x="7434263" y="2411413"/>
          <p14:tracePt t="22306" x="7461250" y="2411413"/>
          <p14:tracePt t="22316" x="7488238" y="2392363"/>
          <p14:tracePt t="22322" x="7524750" y="2392363"/>
          <p14:tracePt t="22332" x="7561263" y="2392363"/>
          <p14:tracePt t="22338" x="7607300" y="2392363"/>
          <p14:tracePt t="22349" x="7643813" y="2392363"/>
          <p14:tracePt t="22354" x="7670800" y="2392363"/>
          <p14:tracePt t="22366" x="7699375" y="2392363"/>
          <p14:tracePt t="22369" x="7753350" y="2392363"/>
          <p14:tracePt t="22382" x="7799388" y="2392363"/>
          <p14:tracePt t="22386" x="7826375" y="2392363"/>
          <p14:tracePt t="22394" x="7853363" y="2392363"/>
          <p14:tracePt t="22402" x="7889875" y="2392363"/>
          <p14:tracePt t="22410" x="7926388" y="2392363"/>
          <p14:tracePt t="22417" x="7981950" y="2392363"/>
          <p14:tracePt t="22426" x="8008938" y="2392363"/>
          <p14:tracePt t="22434" x="8054975" y="2392363"/>
          <p14:tracePt t="22442" x="8091488" y="2392363"/>
          <p14:tracePt t="22451" x="8137525" y="2392363"/>
          <p14:tracePt t="22458" x="8201025" y="2392363"/>
          <p14:tracePt t="22466" x="8247063" y="2392363"/>
          <p14:tracePt t="22474" x="8301038" y="2392363"/>
          <p14:tracePt t="22483" x="8374063" y="2392363"/>
          <p14:tracePt t="22489" x="8447088" y="2392363"/>
          <p14:tracePt t="22500" x="8539163" y="2392363"/>
          <p14:tracePt t="22506" x="8629650" y="2392363"/>
          <p14:tracePt t="22516" x="8721725" y="2392363"/>
          <p14:tracePt t="22522" x="8867775" y="2392363"/>
          <p14:tracePt t="22531" x="8921750" y="2392363"/>
          <p14:tracePt t="22538" x="8959850" y="2392363"/>
          <p14:tracePt t="22547" x="8986838" y="2392363"/>
          <p14:tracePt t="22554" x="9004300" y="2392363"/>
          <p14:tracePt t="25474" x="9013825" y="2392363"/>
          <p14:tracePt t="25483" x="9023350" y="2392363"/>
          <p14:tracePt t="25499" x="9032875" y="2392363"/>
          <p14:tracePt t="25506" x="9050338" y="2392363"/>
          <p14:tracePt t="25517" x="9096375" y="2392363"/>
          <p14:tracePt t="25522" x="9105900" y="2392363"/>
          <p14:tracePt t="25532" x="9113838" y="2392363"/>
          <p14:tracePt t="25538" x="9132888" y="2392363"/>
          <p14:tracePt t="25549" x="9186863" y="2374900"/>
          <p14:tracePt t="25554" x="9215438" y="2374900"/>
          <p14:tracePt t="25565" x="9259888" y="2374900"/>
          <p14:tracePt t="25570" x="9288463" y="2374900"/>
          <p14:tracePt t="25582" x="9305925" y="2374900"/>
          <p14:tracePt t="25586" x="9315450" y="2374900"/>
          <p14:tracePt t="25596" x="9342438" y="2374900"/>
          <p14:tracePt t="25642" x="9361488" y="2374900"/>
          <p14:tracePt t="25706" x="9369425" y="2374900"/>
          <p14:tracePt t="25866" x="9324975" y="2374900"/>
          <p14:tracePt t="25874" x="9269413" y="2374900"/>
          <p14:tracePt t="25883" x="9196388" y="2374900"/>
          <p14:tracePt t="25890" x="9123363" y="2374900"/>
          <p14:tracePt t="25899" x="9032875" y="2374900"/>
          <p14:tracePt t="25906" x="8940800" y="2374900"/>
          <p14:tracePt t="25915" x="8848725" y="2374900"/>
          <p14:tracePt t="25922" x="8539163" y="2374900"/>
          <p14:tracePt t="25931" x="8374063" y="2401888"/>
          <p14:tracePt t="25938" x="8191500" y="2401888"/>
          <p14:tracePt t="25949" x="8008938" y="2428875"/>
          <p14:tracePt t="25953" x="7780338" y="2447925"/>
          <p14:tracePt t="25965" x="7589838" y="2447925"/>
          <p14:tracePt t="25970" x="7334250" y="2447925"/>
          <p14:tracePt t="25981" x="7113588" y="2447925"/>
          <p14:tracePt t="25986" x="6886575" y="2447925"/>
          <p14:tracePt t="25997" x="6684963" y="2447925"/>
          <p14:tracePt t="26002" x="6483350" y="2447925"/>
          <p14:tracePt t="26010" x="6310313" y="2447925"/>
          <p14:tracePt t="26018" x="6146800" y="2447925"/>
          <p14:tracePt t="26026" x="6000750" y="2447925"/>
          <p14:tracePt t="26034" x="5854700" y="2447925"/>
          <p14:tracePt t="26042" x="5726113" y="2447925"/>
          <p14:tracePt t="26050" x="5634038" y="2447925"/>
          <p14:tracePt t="26058" x="5543550" y="2447925"/>
          <p14:tracePt t="26066" x="5434013" y="2447925"/>
          <p14:tracePt t="26074" x="5351463" y="2447925"/>
          <p14:tracePt t="26083" x="5278438" y="2447925"/>
          <p14:tracePt t="26090" x="5168900" y="2474913"/>
          <p14:tracePt t="26098" x="5078413" y="2474913"/>
          <p14:tracePt t="26106" x="4976813" y="2484438"/>
          <p14:tracePt t="26115" x="4867275" y="2511425"/>
          <p14:tracePt t="26122" x="4776788" y="2528888"/>
          <p14:tracePt t="26133" x="4648200" y="2547938"/>
          <p14:tracePt t="26139" x="4529138" y="2574925"/>
          <p14:tracePt t="26148" x="4402138" y="2574925"/>
          <p14:tracePt t="26165" x="4173538" y="2611438"/>
          <p14:tracePt t="26170" x="4100513" y="2611438"/>
          <p14:tracePt t="26182" x="3990975" y="2638425"/>
          <p14:tracePt t="26185" x="3890963" y="2657475"/>
          <p14:tracePt t="26195" x="3817938" y="2657475"/>
          <p14:tracePt t="26202" x="3708400" y="2684463"/>
          <p14:tracePt t="26210" x="3616325" y="2693988"/>
          <p14:tracePt t="26218" x="3479800" y="2740025"/>
          <p14:tracePt t="26226" x="3351213" y="2757488"/>
          <p14:tracePt t="26235" x="3260725" y="2767013"/>
          <p14:tracePt t="26242" x="3141663" y="2784475"/>
          <p14:tracePt t="26250" x="3032125" y="2813050"/>
          <p14:tracePt t="26258" x="2940050" y="2813050"/>
          <p14:tracePt t="26266" x="2859088" y="2820988"/>
          <p14:tracePt t="26274" x="2803525" y="2820988"/>
          <p14:tracePt t="26283" x="2730500" y="2820988"/>
          <p14:tracePt t="26290" x="2693988" y="2820988"/>
          <p14:tracePt t="26298" x="2647950" y="2820988"/>
          <p14:tracePt t="26306" x="2620963" y="2820988"/>
          <p14:tracePt t="26316" x="2603500" y="2820988"/>
          <p14:tracePt t="27402" x="2593975" y="2820988"/>
          <p14:tracePt t="27410" x="2593975" y="2776538"/>
          <p14:tracePt t="27418" x="2611438" y="2720975"/>
          <p14:tracePt t="27426" x="2611438" y="2620963"/>
          <p14:tracePt t="27435" x="2611438" y="2528888"/>
          <p14:tracePt t="27441" x="2611438" y="2438400"/>
          <p14:tracePt t="27451" x="2611438" y="2346325"/>
          <p14:tracePt t="27458" x="2611438" y="2255838"/>
          <p14:tracePt t="27466" x="2611438" y="2163763"/>
          <p14:tracePt t="27474" x="2611438" y="2090738"/>
          <p14:tracePt t="27484" x="2603500" y="1981200"/>
          <p14:tracePt t="27490" x="2574925" y="1973263"/>
          <p14:tracePt t="27500" x="2557463" y="1908175"/>
          <p14:tracePt t="27505" x="2538413" y="1881188"/>
          <p14:tracePt t="27515" x="2520950" y="1862138"/>
          <p14:tracePt t="27521" x="2465388" y="1817688"/>
          <p14:tracePt t="27530" x="2392363" y="1762125"/>
          <p14:tracePt t="27537" x="2292350" y="1708150"/>
          <p14:tracePt t="27548" x="2200275" y="1643063"/>
          <p14:tracePt t="27553" x="1981200" y="1598613"/>
          <p14:tracePt t="27564" x="1854200" y="1543050"/>
          <p14:tracePt t="27569" x="1754188" y="1497013"/>
          <p14:tracePt t="27580" x="1671638" y="1460500"/>
          <p14:tracePt t="27585" x="1606550" y="1433513"/>
          <p14:tracePt t="27593" x="1562100" y="1397000"/>
          <p14:tracePt t="27601" x="1533525" y="1397000"/>
          <p14:tracePt t="27609" x="1516063" y="1387475"/>
          <p14:tracePt t="27617" x="1506538" y="1379538"/>
          <p14:tracePt t="27625" x="1497013" y="1370013"/>
          <p14:tracePt t="27659" x="1470025" y="1360488"/>
          <p14:tracePt t="27667" x="1452563" y="1350963"/>
          <p14:tracePt t="27674" x="1397000" y="1333500"/>
          <p14:tracePt t="27683" x="1370013" y="1333500"/>
          <p14:tracePt t="27690" x="1306513" y="1306513"/>
          <p14:tracePt t="27698" x="1277938" y="1296988"/>
          <p14:tracePt t="27705" x="1214438" y="1296988"/>
          <p14:tracePt t="27714" x="1168400" y="1296988"/>
          <p14:tracePt t="27721" x="1114425" y="1277938"/>
          <p14:tracePt t="27731" x="1068388" y="1260475"/>
          <p14:tracePt t="27737" x="1014413" y="1250950"/>
          <p14:tracePt t="27749" x="995363" y="1241425"/>
          <p14:tracePt t="27754" x="958850" y="1241425"/>
          <p14:tracePt t="27770" x="949325" y="1241425"/>
          <p14:tracePt t="27817" x="941388" y="1233488"/>
          <p14:tracePt t="27954" x="958850" y="1241425"/>
          <p14:tracePt t="27982" x="977900" y="1241425"/>
          <p14:tracePt t="27988" x="1014413" y="1260475"/>
          <p14:tracePt t="27994" x="1041400" y="1270000"/>
          <p14:tracePt t="28002" x="1068388" y="1296988"/>
          <p14:tracePt t="28010" x="1077913" y="1296988"/>
          <p14:tracePt t="28018" x="1104900" y="1296988"/>
          <p14:tracePt t="28026" x="1131888" y="1306513"/>
          <p14:tracePt t="28042" x="1150938" y="1306513"/>
          <p14:tracePt t="28050" x="1168400" y="1314450"/>
          <p14:tracePt t="28058" x="1177925" y="1323975"/>
          <p14:tracePt t="28067" x="1204913" y="1323975"/>
          <p14:tracePt t="28074" x="1241425" y="1323975"/>
          <p14:tracePt t="28083" x="1277938" y="1333500"/>
          <p14:tracePt t="28090" x="1323975" y="1350963"/>
          <p14:tracePt t="28100" x="1350963" y="1360488"/>
          <p14:tracePt t="28106" x="1379538" y="1360488"/>
          <p14:tracePt t="28115" x="1433513" y="1387475"/>
          <p14:tracePt t="28123" x="1497013" y="1397000"/>
          <p14:tracePt t="28132" x="1533525" y="1397000"/>
          <p14:tracePt t="28138" x="1570038" y="1397000"/>
          <p14:tracePt t="28151" x="1625600" y="1416050"/>
          <p14:tracePt t="28154" x="1635125" y="1416050"/>
          <p14:tracePt t="28166" x="1662113" y="1416050"/>
          <p14:tracePt t="28170" x="1689100" y="1416050"/>
          <p14:tracePt t="28180" x="1708150" y="1416050"/>
          <p14:tracePt t="28185" x="1735138" y="1416050"/>
          <p14:tracePt t="28196" x="1762125" y="1416050"/>
          <p14:tracePt t="28202" x="1790700" y="1416050"/>
          <p14:tracePt t="28210" x="1844675" y="1416050"/>
          <p14:tracePt t="28217" x="1917700" y="1416050"/>
          <p14:tracePt t="28226" x="2017713" y="1416050"/>
          <p14:tracePt t="28234" x="2109788" y="1416050"/>
          <p14:tracePt t="28242" x="2355850" y="1433513"/>
          <p14:tracePt t="28251" x="2457450" y="1460500"/>
          <p14:tracePt t="28258" x="2566988" y="1479550"/>
          <p14:tracePt t="28265" x="2730500" y="1479550"/>
          <p14:tracePt t="28274" x="2859088" y="1479550"/>
          <p14:tracePt t="28283" x="3005138" y="1479550"/>
          <p14:tracePt t="28290" x="3132138" y="1479550"/>
          <p14:tracePt t="28299" x="3297238" y="1479550"/>
          <p14:tracePt t="28306" x="3443288" y="1479550"/>
          <p14:tracePt t="28316" x="3570288" y="1479550"/>
          <p14:tracePt t="28322" x="3698875" y="1479550"/>
          <p14:tracePt t="28332" x="3825875" y="1479550"/>
          <p14:tracePt t="28338" x="3954463" y="1479550"/>
          <p14:tracePt t="28348" x="4064000" y="1479550"/>
          <p14:tracePt t="28353" x="4173538" y="1479550"/>
          <p14:tracePt t="28365" x="4265613" y="1479550"/>
          <p14:tracePt t="28370" x="4356100" y="1479550"/>
          <p14:tracePt t="28381" x="4465638" y="1479550"/>
          <p14:tracePt t="28386" x="4557713" y="1479550"/>
          <p14:tracePt t="28395" x="4630738" y="1479550"/>
          <p14:tracePt t="28402" x="4740275" y="1479550"/>
          <p14:tracePt t="28410" x="4813300" y="1479550"/>
          <p14:tracePt t="28417" x="4940300" y="1479550"/>
          <p14:tracePt t="28426" x="5041900" y="1479550"/>
          <p14:tracePt t="28434" x="5168900" y="1479550"/>
          <p14:tracePt t="28442" x="5260975" y="1479550"/>
          <p14:tracePt t="28450" x="5370513" y="1479550"/>
          <p14:tracePt t="28458" x="5480050" y="1479550"/>
          <p14:tracePt t="28467" x="5626100" y="1479550"/>
          <p14:tracePt t="28474" x="5753100" y="1479550"/>
          <p14:tracePt t="28484" x="5862638" y="1479550"/>
          <p14:tracePt t="28490" x="5991225" y="1479550"/>
          <p14:tracePt t="28499" x="6100763" y="1479550"/>
          <p14:tracePt t="28506" x="6210300" y="1479550"/>
          <p14:tracePt t="28515" x="6319838" y="1479550"/>
          <p14:tracePt t="28522" x="6410325" y="1479550"/>
          <p14:tracePt t="28532" x="6483350" y="1479550"/>
          <p14:tracePt t="28538" x="6594475" y="1479550"/>
          <p14:tracePt t="28549" x="6684963" y="1479550"/>
          <p14:tracePt t="28554" x="6757988" y="1479550"/>
          <p14:tracePt t="28565" x="6877050" y="1470025"/>
          <p14:tracePt t="28570" x="6967538" y="1460500"/>
          <p14:tracePt t="28582" x="7113588" y="1460500"/>
          <p14:tracePt t="28586" x="7259638" y="1460500"/>
          <p14:tracePt t="28595" x="7407275" y="1433513"/>
          <p14:tracePt t="28602" x="7570788" y="1433513"/>
          <p14:tracePt t="28610" x="7716838" y="1433513"/>
          <p14:tracePt t="28617" x="7845425" y="1433513"/>
          <p14:tracePt t="28626" x="7972425" y="1433513"/>
          <p14:tracePt t="28634" x="8045450" y="1433513"/>
          <p14:tracePt t="28642" x="8118475" y="1433513"/>
          <p14:tracePt t="28650" x="8174038" y="1433513"/>
          <p14:tracePt t="28658" x="8201025" y="1433513"/>
          <p14:tracePt t="28667" x="8247063" y="1433513"/>
          <p14:tracePt t="28676" x="8301038" y="1433513"/>
          <p14:tracePt t="28683" x="8374063" y="1433513"/>
          <p14:tracePt t="28690" x="8447088" y="1433513"/>
          <p14:tracePt t="28699" x="8539163" y="1433513"/>
          <p14:tracePt t="28706" x="8639175" y="1416050"/>
          <p14:tracePt t="28715" x="8731250" y="1406525"/>
          <p14:tracePt t="28722" x="8821738" y="1387475"/>
          <p14:tracePt t="28731" x="8921750" y="1379538"/>
          <p14:tracePt t="28738" x="8977313" y="1379538"/>
          <p14:tracePt t="28749" x="9069388" y="1350963"/>
          <p14:tracePt t="28754" x="9150350" y="1333500"/>
          <p14:tracePt t="28766" x="9242425" y="1333500"/>
          <p14:tracePt t="28769" x="9351963" y="1306513"/>
          <p14:tracePt t="28782" x="9478963" y="1306513"/>
          <p14:tracePt t="28786" x="9561513" y="1296988"/>
          <p14:tracePt t="28796" x="9671050" y="1270000"/>
          <p14:tracePt t="28803" x="9763125" y="1270000"/>
          <p14:tracePt t="28811" x="9872663" y="1250950"/>
          <p14:tracePt t="28819" x="9955213" y="1223963"/>
          <p14:tracePt t="28827" x="10045700" y="1223963"/>
          <p14:tracePt t="28835" x="10109200" y="1214438"/>
          <p14:tracePt t="28842" x="10137775" y="1214438"/>
          <p14:tracePt t="28851" x="10191750" y="1187450"/>
          <p14:tracePt t="28858" x="10247313" y="1187450"/>
          <p14:tracePt t="28867" x="10291763" y="1177925"/>
          <p14:tracePt t="28874" x="10328275" y="1177925"/>
          <p14:tracePt t="28883" x="10374313" y="1168400"/>
          <p14:tracePt t="28891" x="10393363" y="1160463"/>
          <p14:tracePt t="28898" x="10420350" y="1160463"/>
          <p14:tracePt t="28906" x="10437813" y="1160463"/>
          <p14:tracePt t="28915" x="10447338" y="1160463"/>
          <p14:tracePt t="28921" x="10466388" y="1150938"/>
          <p14:tracePt t="28931" x="10474325" y="1150938"/>
          <p14:tracePt t="28938" x="10483850" y="1141413"/>
          <p14:tracePt t="28948" x="10502900" y="1131888"/>
          <p14:tracePt t="28954" x="10510838" y="1131888"/>
          <p14:tracePt t="28965" x="10547350" y="1123950"/>
          <p14:tracePt t="28970" x="10575925" y="1104900"/>
          <p14:tracePt t="28981" x="10585450" y="1095375"/>
          <p14:tracePt t="28987" x="10602913" y="1095375"/>
          <p14:tracePt t="28995" x="10675938" y="1058863"/>
          <p14:tracePt t="29003" x="10712450" y="1058863"/>
          <p14:tracePt t="29010" x="10748963" y="1041400"/>
          <p14:tracePt t="29019" x="10785475" y="1031875"/>
          <p14:tracePt t="29026" x="10848975" y="1014413"/>
          <p14:tracePt t="29033" x="10877550" y="1004888"/>
          <p14:tracePt t="29042" x="10904538" y="995363"/>
          <p14:tracePt t="29051" x="10941050" y="976313"/>
          <p14:tracePt t="29058" x="10950575" y="976313"/>
          <p14:tracePt t="29067" x="10987088" y="968375"/>
          <p14:tracePt t="29074" x="11014075" y="949325"/>
          <p14:tracePt t="29082" x="11041063" y="939800"/>
          <p14:tracePt t="29090" x="11060113" y="931863"/>
          <p14:tracePt t="29099" x="11077575" y="922338"/>
          <p14:tracePt t="29107" x="11114088" y="912813"/>
          <p14:tracePt t="29115" x="11133138" y="885825"/>
          <p14:tracePt t="29122" x="11150600" y="876300"/>
          <p14:tracePt t="29132" x="11160125" y="876300"/>
          <p14:tracePt t="29138" x="11177588" y="858838"/>
          <p14:tracePt t="29164" x="11187113" y="849313"/>
          <p14:tracePt t="29170" x="11196638" y="839788"/>
          <p14:tracePt t="29186" x="11206163" y="830263"/>
          <p14:tracePt t="29203" x="11223625" y="812800"/>
          <p14:tracePt t="29274" x="11223625" y="793750"/>
          <p14:tracePt t="29306" x="11223625" y="776288"/>
          <p14:tracePt t="29314" x="11223625" y="766763"/>
          <p14:tracePt t="29322" x="11223625" y="749300"/>
          <p14:tracePt t="29331" x="11223625" y="739775"/>
          <p14:tracePt t="29338" x="11206163" y="730250"/>
          <p14:tracePt t="29348" x="11187113" y="730250"/>
          <p14:tracePt t="29354" x="11169650" y="712788"/>
          <p14:tracePt t="29365" x="11141075" y="712788"/>
          <p14:tracePt t="29369" x="11123613" y="703263"/>
          <p14:tracePt t="29380" x="11096625" y="703263"/>
          <p14:tracePt t="29387" x="11060113" y="676275"/>
          <p14:tracePt t="29395" x="11031538" y="676275"/>
          <p14:tracePt t="29402" x="10995025" y="666750"/>
          <p14:tracePt t="29410" x="10914063" y="666750"/>
          <p14:tracePt t="29418" x="10841038" y="666750"/>
          <p14:tracePt t="29426" x="10748963" y="639763"/>
          <p14:tracePt t="29434" x="10648950" y="630238"/>
          <p14:tracePt t="29442" x="10347325" y="630238"/>
          <p14:tracePt t="29451" x="10218738" y="630238"/>
          <p14:tracePt t="29458" x="10055225" y="630238"/>
          <p14:tracePt t="29467" x="9926638" y="630238"/>
          <p14:tracePt t="29474" x="9780588" y="630238"/>
          <p14:tracePt t="29485" x="9634538" y="630238"/>
          <p14:tracePt t="29489" x="9507538" y="630238"/>
          <p14:tracePt t="29499" x="9378950" y="630238"/>
          <p14:tracePt t="29506" x="9259888" y="630238"/>
          <p14:tracePt t="29519" x="9178925" y="630238"/>
          <p14:tracePt t="29522" x="9105900" y="630238"/>
          <p14:tracePt t="29533" x="9032875" y="630238"/>
          <p14:tracePt t="29538" x="8959850" y="630238"/>
          <p14:tracePt t="29548" x="8867775" y="630238"/>
          <p14:tracePt t="29554" x="8731250" y="647700"/>
          <p14:tracePt t="29565" x="8602663" y="676275"/>
          <p14:tracePt t="29570" x="8420100" y="693738"/>
          <p14:tracePt t="29580" x="8237538" y="720725"/>
          <p14:tracePt t="29587" x="8054975" y="739775"/>
          <p14:tracePt t="29595" x="7872413" y="785813"/>
          <p14:tracePt t="29602" x="7707313" y="812800"/>
          <p14:tracePt t="29610" x="7507288" y="830263"/>
          <p14:tracePt t="29618" x="7324725" y="858838"/>
          <p14:tracePt t="29626" x="7142163" y="858838"/>
          <p14:tracePt t="29634" x="6977063" y="876300"/>
          <p14:tracePt t="29642" x="6794500" y="903288"/>
          <p14:tracePt t="29650" x="6638925" y="922338"/>
          <p14:tracePt t="29658" x="6529388" y="949325"/>
          <p14:tracePt t="29667" x="6438900" y="958850"/>
          <p14:tracePt t="29674" x="6300788" y="985838"/>
          <p14:tracePt t="29682" x="6191250" y="985838"/>
          <p14:tracePt t="29690" x="6100763" y="1004888"/>
          <p14:tracePt t="29699" x="5991225" y="1031875"/>
          <p14:tracePt t="29706" x="5881688" y="1031875"/>
          <p14:tracePt t="29716" x="5762625" y="1031875"/>
          <p14:tracePt t="29722" x="5607050" y="1031875"/>
          <p14:tracePt t="29732" x="5480050" y="1031875"/>
          <p14:tracePt t="29738" x="5314950" y="1031875"/>
          <p14:tracePt t="29750" x="5168900" y="1031875"/>
          <p14:tracePt t="29754" x="5005388" y="1031875"/>
          <p14:tracePt t="29766" x="4840288" y="1031875"/>
          <p14:tracePt t="29770" x="4675188" y="1031875"/>
          <p14:tracePt t="29781" x="4529138" y="1031875"/>
          <p14:tracePt t="29786" x="4365625" y="1031875"/>
          <p14:tracePt t="29796" x="4183063" y="1050925"/>
          <p14:tracePt t="29802" x="4037013" y="1050925"/>
          <p14:tracePt t="29811" x="3881438" y="1050925"/>
          <p14:tracePt t="29818" x="3735388" y="1050925"/>
          <p14:tracePt t="29826" x="3570288" y="1050925"/>
          <p14:tracePt t="29834" x="3443288" y="1050925"/>
          <p14:tracePt t="29842" x="3351213" y="1050925"/>
          <p14:tracePt t="29851" x="3241675" y="1050925"/>
          <p14:tracePt t="29858" x="3141663" y="1050925"/>
          <p14:tracePt t="29868" x="3068638" y="1050925"/>
          <p14:tracePt t="29874" x="2995613" y="1050925"/>
          <p14:tracePt t="29882" x="2976563" y="1050925"/>
          <p14:tracePt t="29890" x="2940050" y="1050925"/>
          <p14:tracePt t="29899" x="2913063" y="1050925"/>
          <p14:tracePt t="29906" x="2859088" y="1050925"/>
          <p14:tracePt t="29915" x="2813050" y="1050925"/>
          <p14:tracePt t="29922" x="2786063" y="1050925"/>
          <p14:tracePt t="29932" x="2730500" y="1050925"/>
          <p14:tracePt t="29938" x="2676525" y="1050925"/>
          <p14:tracePt t="29950" x="2620963" y="1050925"/>
          <p14:tracePt t="29954" x="2557463" y="1050925"/>
          <p14:tracePt t="29965" x="2520950" y="1050925"/>
          <p14:tracePt t="29970" x="2447925" y="1068388"/>
          <p14:tracePt t="29980" x="2392363" y="1068388"/>
          <p14:tracePt t="29987" x="2328863" y="1087438"/>
          <p14:tracePt t="29996" x="2255838" y="1087438"/>
          <p14:tracePt t="30001" x="2209800" y="1104900"/>
          <p14:tracePt t="30010" x="2173288" y="1104900"/>
          <p14:tracePt t="30018" x="2119313" y="1114425"/>
          <p14:tracePt t="30026" x="2073275" y="1114425"/>
          <p14:tracePt t="30034" x="2046288" y="1114425"/>
          <p14:tracePt t="30042" x="2000250" y="1141413"/>
          <p14:tracePt t="30050" x="1963738" y="1141413"/>
          <p14:tracePt t="30058" x="1917700" y="1150938"/>
          <p14:tracePt t="30066" x="1890713" y="1150938"/>
          <p14:tracePt t="30074" x="1844675" y="1150938"/>
          <p14:tracePt t="30083" x="1808163" y="1168400"/>
          <p14:tracePt t="30091" x="1771650" y="1177925"/>
          <p14:tracePt t="30099" x="1744663" y="1177925"/>
          <p14:tracePt t="30106" x="1717675" y="1204913"/>
          <p14:tracePt t="30115" x="1698625" y="1214438"/>
          <p14:tracePt t="30122" x="1681163" y="1214438"/>
          <p14:tracePt t="30132" x="1644650" y="1214438"/>
          <p14:tracePt t="30139" x="1616075" y="1233488"/>
          <p14:tracePt t="30149" x="1606550" y="1241425"/>
          <p14:tracePt t="30166" x="1589088" y="1260475"/>
          <p14:tracePt t="30170" x="1570038" y="1260475"/>
          <p14:tracePt t="30181" x="1543050" y="1287463"/>
          <p14:tracePt t="30186" x="1525588" y="1296988"/>
          <p14:tracePt t="30197" x="1497013" y="1306513"/>
          <p14:tracePt t="30202" x="1479550" y="1314450"/>
          <p14:tracePt t="30218" x="1423988" y="1343025"/>
          <p14:tracePt t="30226" x="1416050" y="1343025"/>
          <p14:tracePt t="30234" x="1387475" y="1350963"/>
          <p14:tracePt t="30242" x="1379538" y="1350963"/>
          <p14:tracePt t="30251" x="1343025" y="1370013"/>
          <p14:tracePt t="30258" x="1333500" y="1379538"/>
          <p14:tracePt t="30274" x="1306513" y="1387475"/>
          <p14:tracePt t="30283" x="1306513" y="1397000"/>
          <p14:tracePt t="30299" x="1296988" y="1397000"/>
          <p14:tracePt t="31330" x="1287463" y="1406525"/>
          <p14:tracePt t="31338" x="1287463" y="1416050"/>
          <p14:tracePt t="31354" x="1287463" y="1433513"/>
          <p14:tracePt t="31370" x="1296988" y="1433513"/>
          <p14:tracePt t="31381" x="1306513" y="1433513"/>
          <p14:tracePt t="31386" x="1314450" y="1433513"/>
          <p14:tracePt t="31395" x="1323975" y="1433513"/>
          <p14:tracePt t="31402" x="1333500" y="1443038"/>
          <p14:tracePt t="31410" x="1343025" y="1452563"/>
          <p14:tracePt t="31426" x="1350963" y="1452563"/>
          <p14:tracePt t="31434" x="1370013" y="1452563"/>
          <p14:tracePt t="31458" x="1387475" y="1452563"/>
          <p14:tracePt t="31474" x="1406525" y="1470025"/>
          <p14:tracePt t="31483" x="1416050" y="1470025"/>
          <p14:tracePt t="31490" x="1423988" y="1470025"/>
          <p14:tracePt t="31516" x="1443038" y="1470025"/>
          <p14:tracePt t="31533" x="1452563" y="1470025"/>
          <p14:tracePt t="31650" x="1470025" y="1470025"/>
          <p14:tracePt t="31666" x="1497013" y="1470025"/>
          <p14:tracePt t="31674" x="1570038" y="1470025"/>
          <p14:tracePt t="31682" x="1644650" y="1470025"/>
          <p14:tracePt t="31690" x="1754188" y="1489075"/>
          <p14:tracePt t="31700" x="1936750" y="1533525"/>
          <p14:tracePt t="31705" x="2173288" y="1562100"/>
          <p14:tracePt t="31716" x="2484438" y="1589088"/>
          <p14:tracePt t="31722" x="2913063" y="1652588"/>
          <p14:tracePt t="31732" x="3379788" y="1725613"/>
          <p14:tracePt t="31738" x="3881438" y="1798638"/>
          <p14:tracePt t="31749" x="4383088" y="1862138"/>
          <p14:tracePt t="31754" x="4813300" y="1935163"/>
          <p14:tracePt t="31766" x="5287963" y="2009775"/>
          <p14:tracePt t="31770" x="5753100" y="2073275"/>
          <p14:tracePt t="31782" x="6173788" y="2119313"/>
          <p14:tracePt t="31785" x="6475413" y="2200275"/>
          <p14:tracePt t="31796" x="6831013" y="2265363"/>
          <p14:tracePt t="31802" x="7159625" y="2319338"/>
          <p14:tracePt t="31810" x="7480300" y="2382838"/>
          <p14:tracePt t="31819" x="7772400" y="2438400"/>
          <p14:tracePt t="31830" x="7918450" y="2474913"/>
          <p14:tracePt t="31835" x="8081963" y="2520950"/>
          <p14:tracePt t="31842" x="8220075" y="2528888"/>
          <p14:tracePt t="31850" x="8274050" y="2557463"/>
          <p14:tracePt t="31858" x="8337550" y="2557463"/>
          <p14:tracePt t="31867" x="8356600" y="2565400"/>
          <p14:tracePt t="32122" x="8347075" y="2565400"/>
          <p14:tracePt t="32131" x="8310563" y="2565400"/>
          <p14:tracePt t="32138" x="8283575" y="2565400"/>
          <p14:tracePt t="32148" x="8237538" y="2565400"/>
          <p14:tracePt t="32170" x="8128000" y="2565400"/>
          <p14:tracePt t="32180" x="8101013" y="2565400"/>
          <p14:tracePt t="32186" x="8081963" y="2565400"/>
          <p14:tracePt t="32194" x="8035925" y="2565400"/>
          <p14:tracePt t="32203" x="7999413" y="2584450"/>
          <p14:tracePt t="32210" x="7962900" y="2593975"/>
          <p14:tracePt t="32217" x="7908925" y="2611438"/>
          <p14:tracePt t="32226" x="7835900" y="2638425"/>
          <p14:tracePt t="32235" x="7753350" y="2638425"/>
          <p14:tracePt t="32242" x="7662863" y="2667000"/>
          <p14:tracePt t="32251" x="7570788" y="2674938"/>
          <p14:tracePt t="32258" x="7397750" y="2703513"/>
          <p14:tracePt t="32267" x="7251700" y="2720975"/>
          <p14:tracePt t="32273" x="7086600" y="2747963"/>
          <p14:tracePt t="32282" x="6940550" y="2767013"/>
          <p14:tracePt t="32290" x="6777038" y="2794000"/>
          <p14:tracePt t="32298" x="6594475" y="2840038"/>
          <p14:tracePt t="32306" x="6429375" y="2857500"/>
          <p14:tracePt t="32316" x="6219825" y="2886075"/>
          <p14:tracePt t="32322" x="6037263" y="2903538"/>
          <p14:tracePt t="32332" x="5835650" y="2930525"/>
          <p14:tracePt t="32338" x="5653088" y="2949575"/>
          <p14:tracePt t="32348" x="5434013" y="2995613"/>
          <p14:tracePt t="32354" x="5287963" y="3032125"/>
          <p14:tracePt t="32366" x="5122863" y="3041650"/>
          <p14:tracePt t="32369" x="4995863" y="3041650"/>
          <p14:tracePt t="32381" x="4903788" y="3068638"/>
          <p14:tracePt t="32386" x="4803775" y="3086100"/>
          <p14:tracePt t="32396" x="4711700" y="3114675"/>
          <p14:tracePt t="32402" x="4638675" y="3114675"/>
          <p14:tracePt t="32410" x="4538663" y="3122613"/>
          <p14:tracePt t="32418" x="4429125" y="3151188"/>
          <p14:tracePt t="32426" x="4319588" y="3168650"/>
          <p14:tracePt t="32436" x="4210050" y="3168650"/>
          <p14:tracePt t="32442" x="4073525" y="3195638"/>
          <p14:tracePt t="32452" x="3927475" y="3214688"/>
          <p14:tracePt t="32458" x="3781425" y="3241675"/>
          <p14:tracePt t="32467" x="3652838" y="3260725"/>
          <p14:tracePt t="32474" x="3489325" y="3287713"/>
          <p14:tracePt t="32483" x="3370263" y="3297238"/>
          <p14:tracePt t="32490" x="3241675" y="3297238"/>
          <p14:tracePt t="32498" x="3114675" y="3333750"/>
          <p14:tracePt t="32506" x="3041650" y="3333750"/>
          <p14:tracePt t="32517" x="2968625" y="3333750"/>
          <p14:tracePt t="32522" x="2932113" y="3333750"/>
          <p14:tracePt t="32531" x="2903538" y="3333750"/>
          <p14:tracePt t="32538" x="2876550" y="3333750"/>
          <p14:tracePt t="32548" x="2849563" y="3333750"/>
          <p14:tracePt t="32554" x="2830513" y="3333750"/>
          <p14:tracePt t="32565" x="2803525" y="3333750"/>
          <p14:tracePt t="32570" x="2794000" y="3333750"/>
          <p14:tracePt t="32581" x="2776538" y="3333750"/>
          <p14:tracePt t="32585" x="2767013" y="3333750"/>
          <p14:tracePt t="32597" x="2749550" y="3333750"/>
          <p14:tracePt t="32602" x="2720975" y="3333750"/>
          <p14:tracePt t="32610" x="2693988" y="3333750"/>
          <p14:tracePt t="32618" x="2667000" y="3333750"/>
          <p14:tracePt t="32626" x="2620963" y="3333750"/>
          <p14:tracePt t="32633" x="2584450" y="3333750"/>
          <p14:tracePt t="32642" x="2530475" y="3333750"/>
          <p14:tracePt t="32650" x="2501900" y="3333750"/>
          <p14:tracePt t="32658" x="2447925" y="3333750"/>
          <p14:tracePt t="32667" x="2438400" y="3333750"/>
          <p14:tracePt t="32674" x="2411413" y="3333750"/>
          <p14:tracePt t="32683" x="2382838" y="3333750"/>
          <p14:tracePt t="32690" x="2365375" y="3333750"/>
          <p14:tracePt t="32700" x="2319338" y="3333750"/>
          <p14:tracePt t="32706" x="2301875" y="3333750"/>
          <p14:tracePt t="32722" x="2282825" y="3333750"/>
          <p14:tracePt t="32732" x="2246313" y="3333750"/>
          <p14:tracePt t="32738" x="2209800" y="3333750"/>
          <p14:tracePt t="32748" x="2182813" y="3305175"/>
          <p14:tracePt t="32754" x="2146300" y="3305175"/>
          <p14:tracePt t="32767" x="2109788" y="3305175"/>
          <p14:tracePt t="32769" x="2082800" y="3297238"/>
          <p14:tracePt t="32781" x="2073275" y="3297238"/>
          <p14:tracePt t="32785" x="2063750" y="3297238"/>
          <p14:tracePt t="32795" x="2036763" y="3297238"/>
          <p14:tracePt t="32802" x="2017713" y="3297238"/>
          <p14:tracePt t="32812" x="2000250" y="3287713"/>
          <p14:tracePt t="32835" x="1990725" y="3278188"/>
          <p14:tracePt t="32842" x="1981200" y="3278188"/>
          <p14:tracePt t="32850" x="1973263" y="3278188"/>
          <p14:tracePt t="32858" x="1963738" y="3278188"/>
          <p14:tracePt t="32874" x="1936750" y="3278188"/>
          <p14:tracePt t="32890" x="1917700" y="3268663"/>
          <p14:tracePt t="32906" x="1908175" y="3268663"/>
          <p14:tracePt t="32915" x="1890713" y="3268663"/>
          <p14:tracePt t="33332" x="1900238" y="3268663"/>
          <p14:tracePt t="33348" x="1908175" y="3278188"/>
          <p14:tracePt t="33370" x="1917700" y="3278188"/>
          <p14:tracePt t="33386" x="1927225" y="3278188"/>
          <p14:tracePt t="33394" x="1936750" y="3287713"/>
          <p14:tracePt t="33418" x="1936750" y="3297238"/>
          <p14:tracePt t="33434" x="1944688" y="3297238"/>
          <p14:tracePt t="33442" x="1963738" y="3297238"/>
          <p14:tracePt t="33474" x="1973263" y="3305175"/>
          <p14:tracePt t="33595" x="1990725" y="3305175"/>
          <p14:tracePt t="33650" x="2000250" y="3305175"/>
          <p14:tracePt t="33722" x="2009775" y="3305175"/>
          <p14:tracePt t="33731" x="2017713" y="3305175"/>
          <p14:tracePt t="33749" x="2027238" y="3305175"/>
          <p14:tracePt t="33754" x="2036763" y="3305175"/>
          <p14:tracePt t="33764" x="2046288" y="3305175"/>
          <p14:tracePt t="33770" x="2073275" y="3305175"/>
          <p14:tracePt t="33782" x="2090738" y="3305175"/>
          <p14:tracePt t="33786" x="2127250" y="3305175"/>
          <p14:tracePt t="33797" x="2155825" y="3305175"/>
          <p14:tracePt t="33802" x="2209800" y="3305175"/>
          <p14:tracePt t="33810" x="2255838" y="3305175"/>
          <p14:tracePt t="33818" x="2292350" y="3305175"/>
          <p14:tracePt t="33826" x="2338388" y="3305175"/>
          <p14:tracePt t="33834" x="2374900" y="3305175"/>
          <p14:tracePt t="33842" x="2401888" y="3305175"/>
          <p14:tracePt t="33850" x="2419350" y="3305175"/>
          <p14:tracePt t="33858" x="2428875" y="3305175"/>
          <p14:tracePt t="34522" x="2447925" y="3305175"/>
          <p14:tracePt t="34531" x="2457450" y="3305175"/>
          <p14:tracePt t="34538" x="2493963" y="3305175"/>
          <p14:tracePt t="34548" x="2566988" y="3333750"/>
          <p14:tracePt t="34554" x="2640013" y="3341688"/>
          <p14:tracePt t="34566" x="2740025" y="3370263"/>
          <p14:tracePt t="34570" x="2830513" y="3370263"/>
          <p14:tracePt t="34580" x="2922588" y="3370263"/>
          <p14:tracePt t="34587" x="3013075" y="3370263"/>
          <p14:tracePt t="34596" x="3105150" y="3370263"/>
          <p14:tracePt t="34602" x="3132138" y="3370263"/>
          <p14:tracePt t="34611" x="3151188" y="3370263"/>
          <p14:tracePt t="35186" x="3178175" y="3370263"/>
          <p14:tracePt t="35196" x="3195638" y="3360738"/>
          <p14:tracePt t="35202" x="3224213" y="3314700"/>
          <p14:tracePt t="35210" x="3224213" y="3260725"/>
          <p14:tracePt t="35218" x="3224213" y="3168650"/>
          <p14:tracePt t="35226" x="3224213" y="3078163"/>
          <p14:tracePt t="35234" x="3224213" y="2986088"/>
          <p14:tracePt t="35242" x="3224213" y="2886075"/>
          <p14:tracePt t="35250" x="3224213" y="2528888"/>
          <p14:tracePt t="35258" x="3232150" y="2419350"/>
          <p14:tracePt t="35266" x="3260725" y="2338388"/>
          <p14:tracePt t="35274" x="3278188" y="2265363"/>
          <p14:tracePt t="35282" x="3306763" y="2219325"/>
          <p14:tracePt t="35290" x="3351213" y="2155825"/>
          <p14:tracePt t="35299" x="3379788" y="2119313"/>
          <p14:tracePt t="35306" x="3443288" y="2073275"/>
          <p14:tracePt t="35315" x="3506788" y="2027238"/>
          <p14:tracePt t="35322" x="3589338" y="1990725"/>
          <p14:tracePt t="35332" x="3689350" y="1963738"/>
          <p14:tracePt t="35338" x="3954463" y="1908175"/>
          <p14:tracePt t="35349" x="4100513" y="1898650"/>
          <p14:tracePt t="35354" x="4265613" y="1862138"/>
          <p14:tracePt t="35366" x="4448175" y="1817688"/>
          <p14:tracePt t="35369" x="4584700" y="1771650"/>
          <p14:tracePt t="35381" x="4657725" y="1762125"/>
          <p14:tracePt t="35385" x="4684713" y="1744663"/>
          <p14:tracePt t="35401" x="4694238" y="1735138"/>
          <p14:tracePt t="35410" x="4711700" y="1716088"/>
          <p14:tracePt t="35417" x="4721225" y="1708150"/>
          <p14:tracePt t="35426" x="4740275" y="1689100"/>
          <p14:tracePt t="35466" x="4740275" y="1671638"/>
          <p14:tracePt t="35474" x="4740275" y="1662113"/>
          <p14:tracePt t="35484" x="4740275" y="1652588"/>
          <p14:tracePt t="35522" x="4730750" y="1652588"/>
          <p14:tracePt t="35531" x="4711700" y="1652588"/>
          <p14:tracePt t="35547" x="4667250" y="1625600"/>
          <p14:tracePt t="35554" x="4602163" y="1606550"/>
          <p14:tracePt t="35567" x="4548188" y="1589088"/>
          <p14:tracePt t="35570" x="4484688" y="1570038"/>
          <p14:tracePt t="35581" x="4429125" y="1552575"/>
          <p14:tracePt t="35586" x="4365625" y="1516063"/>
          <p14:tracePt t="35593" x="4302125" y="1506538"/>
          <p14:tracePt t="35601" x="4256088" y="1479550"/>
          <p14:tracePt t="35609" x="4200525" y="1479550"/>
          <p14:tracePt t="35617" x="4137025" y="1460500"/>
          <p14:tracePt t="35625" x="4100513" y="1443038"/>
          <p14:tracePt t="35633" x="4017963" y="1416050"/>
          <p14:tracePt t="35641" x="3944938" y="1406525"/>
          <p14:tracePt t="35649" x="3862388" y="1406525"/>
          <p14:tracePt t="35657" x="3771900" y="1379538"/>
          <p14:tracePt t="35665" x="3679825" y="1370013"/>
          <p14:tracePt t="35673" x="3506788" y="1333500"/>
          <p14:tracePt t="35682" x="3397250" y="1333500"/>
          <p14:tracePt t="35689" x="3360738" y="1323975"/>
          <p14:tracePt t="35698" x="3297238" y="1296988"/>
          <p14:tracePt t="35706" x="3270250" y="1296988"/>
          <p14:tracePt t="35714" x="3251200" y="1296988"/>
          <p14:tracePt t="35721" x="3241675" y="1296988"/>
          <p14:tracePt t="35801" x="3241675" y="1287463"/>
          <p14:tracePt t="35809" x="3241675" y="1277938"/>
          <p14:tracePt t="35817" x="3260725" y="1250950"/>
          <p14:tracePt t="35826" x="3278188" y="1250950"/>
          <p14:tracePt t="35833" x="3314700" y="1250950"/>
          <p14:tracePt t="35841" x="3387725" y="1250950"/>
          <p14:tracePt t="35849" x="3479800" y="1250950"/>
          <p14:tracePt t="35857" x="3570288" y="1250950"/>
          <p14:tracePt t="35865" x="4008438" y="1250950"/>
          <p14:tracePt t="35873" x="4173538" y="1250950"/>
          <p14:tracePt t="35882" x="4375150" y="1250950"/>
          <p14:tracePt t="35890" x="4575175" y="1250950"/>
          <p14:tracePt t="35898" x="4821238" y="1250950"/>
          <p14:tracePt t="35905" x="5086350" y="1250950"/>
          <p14:tracePt t="35914" x="5287963" y="1250950"/>
          <p14:tracePt t="35922" x="5461000" y="1250950"/>
          <p14:tracePt t="35930" x="5626100" y="1250950"/>
          <p14:tracePt t="35937" x="5789613" y="1250950"/>
          <p14:tracePt t="35947" x="5881688" y="1250950"/>
          <p14:tracePt t="35953" x="6008688" y="1250950"/>
          <p14:tracePt t="35964" x="6054725" y="1241425"/>
          <p14:tracePt t="35980" x="6064250" y="1241425"/>
          <p14:tracePt t="36419" x="6054725" y="1241425"/>
          <p14:tracePt t="36426" x="6008688" y="1241425"/>
          <p14:tracePt t="36434" x="5981700" y="1260475"/>
          <p14:tracePt t="36442" x="5964238" y="1277938"/>
          <p14:tracePt t="36451" x="5899150" y="1314450"/>
          <p14:tracePt t="36458" x="5872163" y="1350963"/>
          <p14:tracePt t="36468" x="5826125" y="1379538"/>
          <p14:tracePt t="36474" x="5789613" y="1416050"/>
          <p14:tracePt t="36483" x="5772150" y="1416050"/>
          <p14:tracePt t="36490" x="5726113" y="1452563"/>
          <p14:tracePt t="36499" x="5716588" y="1460500"/>
          <p14:tracePt t="36506" x="5708650" y="1470025"/>
          <p14:tracePt t="36517" x="5680075" y="1497013"/>
          <p14:tracePt t="36531" x="5662613" y="1516063"/>
          <p14:tracePt t="36549" x="5653088" y="1525588"/>
          <p14:tracePt t="36554" x="5634038" y="1543050"/>
          <p14:tracePt t="36565" x="5626100" y="1552575"/>
          <p14:tracePt t="36570" x="5616575" y="1562100"/>
          <p14:tracePt t="36580" x="5597525" y="1589088"/>
          <p14:tracePt t="36586" x="5589588" y="1598613"/>
          <p14:tracePt t="36596" x="5589588" y="1606550"/>
          <p14:tracePt t="36602" x="5561013" y="1652588"/>
          <p14:tracePt t="36610" x="5561013" y="1689100"/>
          <p14:tracePt t="36618" x="5524500" y="1744663"/>
          <p14:tracePt t="36626" x="5497513" y="1808163"/>
          <p14:tracePt t="36634" x="5487988" y="1844675"/>
          <p14:tracePt t="36642" x="5461000" y="1890713"/>
          <p14:tracePt t="36650" x="5424488" y="1954213"/>
          <p14:tracePt t="36658" x="5414963" y="1973263"/>
          <p14:tracePt t="36667" x="5387975" y="2009775"/>
          <p14:tracePt t="36674" x="5378450" y="2054225"/>
          <p14:tracePt t="36682" x="5378450" y="2090738"/>
          <p14:tracePt t="36689" x="5360988" y="2146300"/>
          <p14:tracePt t="36698" x="5360988" y="2173288"/>
          <p14:tracePt t="36705" x="5360988" y="2219325"/>
          <p14:tracePt t="36714" x="5351463" y="2273300"/>
          <p14:tracePt t="36721" x="5351463" y="2328863"/>
          <p14:tracePt t="36729" x="5351463" y="2374900"/>
          <p14:tracePt t="36737" x="5334000" y="2419350"/>
          <p14:tracePt t="36747" x="5324475" y="2447925"/>
          <p14:tracePt t="36753" x="5324475" y="2474913"/>
          <p14:tracePt t="36765" x="5324475" y="2501900"/>
          <p14:tracePt t="36769" x="5324475" y="2528888"/>
          <p14:tracePt t="36781" x="5297488" y="2565400"/>
          <p14:tracePt t="36785" x="5287963" y="2593975"/>
          <p14:tracePt t="36793" x="5287963" y="2611438"/>
          <p14:tracePt t="36801" x="5268913" y="2638425"/>
          <p14:tracePt t="36809" x="5260975" y="2674938"/>
          <p14:tracePt t="36817" x="5260975" y="2684463"/>
          <p14:tracePt t="36826" x="5260975" y="2693988"/>
          <p14:tracePt t="36833" x="5260975" y="2703513"/>
          <p14:tracePt t="36841" x="5260975" y="2720975"/>
          <p14:tracePt t="36849" x="5260975" y="2730500"/>
          <p14:tracePt t="36857" x="5260975" y="2747963"/>
          <p14:tracePt t="36865" x="5260975" y="2757488"/>
          <p14:tracePt t="36873" x="5260975" y="2767013"/>
          <p14:tracePt t="36882" x="5260975" y="2776538"/>
          <p14:tracePt t="36898" x="5260975" y="2803525"/>
          <p14:tracePt t="36905" x="5260975" y="2830513"/>
          <p14:tracePt t="36915" x="5241925" y="2867025"/>
          <p14:tracePt t="36921" x="5241925" y="2876550"/>
          <p14:tracePt t="36930" x="5241925" y="2886075"/>
          <p14:tracePt t="36937" x="5241925" y="2903538"/>
          <p14:tracePt t="36949" x="5232400" y="2940050"/>
          <p14:tracePt t="36964" x="5214938" y="2959100"/>
          <p14:tracePt t="36969" x="5214938" y="2968625"/>
          <p14:tracePt t="36980" x="5205413" y="2986088"/>
          <p14:tracePt t="36985" x="5187950" y="3005138"/>
          <p14:tracePt t="36994" x="5187950" y="3013075"/>
          <p14:tracePt t="37001" x="5178425" y="3022600"/>
          <p14:tracePt t="37017" x="5178425" y="3041650"/>
          <p14:tracePt t="37025" x="5168900" y="3049588"/>
          <p14:tracePt t="37033" x="5159375" y="3049588"/>
          <p14:tracePt t="37057" x="5132388" y="3059113"/>
          <p14:tracePt t="37073" x="5132388" y="3068638"/>
          <p14:tracePt t="37090" x="5122863" y="3086100"/>
          <p14:tracePt t="37105" x="5122863" y="3095625"/>
          <p14:tracePt t="37114" x="5105400" y="3114675"/>
          <p14:tracePt t="37131" x="5095875" y="3122613"/>
          <p14:tracePt t="37153" x="5086350" y="3132138"/>
          <p14:tracePt t="37179" x="5078413" y="3141663"/>
          <p14:tracePt t="37193" x="5068888" y="3141663"/>
          <p14:tracePt t="37202" x="5059363" y="3151188"/>
          <p14:tracePt t="37209" x="5049838" y="3159125"/>
          <p14:tracePt t="37217" x="5032375" y="3178175"/>
          <p14:tracePt t="37233" x="5022850" y="3195638"/>
          <p14:tracePt t="37249" x="5013325" y="3205163"/>
          <p14:tracePt t="37266" x="4995863" y="3214688"/>
          <p14:tracePt t="37299" x="4986338" y="3232150"/>
          <p14:tracePt t="37514" x="5022850" y="3232150"/>
          <p14:tracePt t="37522" x="5049838" y="3232150"/>
          <p14:tracePt t="37532" x="5122863" y="3232150"/>
          <p14:tracePt t="37538" x="5214938" y="3232150"/>
          <p14:tracePt t="37549" x="5305425" y="3232150"/>
          <p14:tracePt t="37554" x="5397500" y="3232150"/>
          <p14:tracePt t="37567" x="5899150" y="3268663"/>
          <p14:tracePt t="37570" x="6100763" y="3287713"/>
          <p14:tracePt t="37581" x="6429375" y="3287713"/>
          <p14:tracePt t="37585" x="6877050" y="3287713"/>
          <p14:tracePt t="37594" x="7251700" y="3287713"/>
          <p14:tracePt t="37603" x="7699375" y="3287713"/>
          <p14:tracePt t="37610" x="8035925" y="3287713"/>
          <p14:tracePt t="37617" x="8366125" y="3287713"/>
          <p14:tracePt t="37626" x="8593138" y="3287713"/>
          <p14:tracePt t="37634" x="8794750" y="3287713"/>
          <p14:tracePt t="37642" x="8940800" y="3287713"/>
          <p14:tracePt t="37650" x="9032875" y="3287713"/>
          <p14:tracePt t="37658" x="9077325" y="3287713"/>
          <p14:tracePt t="37667" x="9105900" y="3278188"/>
          <p14:tracePt t="37698" x="9113838" y="3268663"/>
          <p14:tracePt t="37715" x="9132888" y="3251200"/>
          <p14:tracePt t="37721" x="9159875" y="3241675"/>
          <p14:tracePt t="37732" x="9169400" y="3232150"/>
          <p14:tracePt t="37738" x="9178925" y="3232150"/>
          <p14:tracePt t="37749" x="9196388" y="3224213"/>
          <p14:tracePt t="37754" x="9223375" y="3205163"/>
          <p14:tracePt t="37767" x="9242425" y="3205163"/>
          <p14:tracePt t="37771" x="9259888" y="3195638"/>
          <p14:tracePt t="37781" x="9296400" y="3187700"/>
          <p14:tracePt t="37785" x="9342438" y="3178175"/>
          <p14:tracePt t="37795" x="9405938" y="3159125"/>
          <p14:tracePt t="37802" x="9434513" y="3159125"/>
          <p14:tracePt t="37810" x="9488488" y="3159125"/>
          <p14:tracePt t="37818" x="9515475" y="3141663"/>
          <p14:tracePt t="37826" x="9544050" y="3141663"/>
          <p14:tracePt t="37834" x="9561513" y="3132138"/>
          <p14:tracePt t="37842" x="9580563" y="3122613"/>
          <p14:tracePt t="37851" x="9588500" y="3114675"/>
          <p14:tracePt t="38380" x="9598025" y="3114675"/>
          <p14:tracePt t="38396" x="9607550" y="3114675"/>
          <p14:tracePt t="38466" x="9625013" y="3114675"/>
          <p14:tracePt t="38474" x="9653588" y="3114675"/>
          <p14:tracePt t="38483" x="9698038" y="3114675"/>
          <p14:tracePt t="38490" x="9763125" y="3114675"/>
          <p14:tracePt t="38499" x="9836150" y="3114675"/>
          <p14:tracePt t="38506" x="9926638" y="3114675"/>
          <p14:tracePt t="38517" x="10028238" y="3114675"/>
          <p14:tracePt t="38522" x="10101263" y="3114675"/>
          <p14:tracePt t="38531" x="10155238" y="3114675"/>
          <p14:tracePt t="38538" x="10210800" y="3114675"/>
          <p14:tracePt t="38549" x="10237788" y="3114675"/>
          <p14:tracePt t="38554" x="10264775" y="3114675"/>
          <p14:tracePt t="38565" x="10301288" y="3114675"/>
          <p14:tracePt t="38570" x="10320338" y="3114675"/>
          <p14:tracePt t="38586" x="10337800" y="3114675"/>
          <p14:tracePt t="39930" x="10328275" y="3114675"/>
          <p14:tracePt t="39938" x="10291763" y="3114675"/>
          <p14:tracePt t="39949" x="10247313" y="3114675"/>
          <p14:tracePt t="39954" x="10201275" y="3141663"/>
          <p14:tracePt t="39965" x="10164763" y="3151188"/>
          <p14:tracePt t="39970" x="10101263" y="3178175"/>
          <p14:tracePt t="39982" x="10009188" y="3187700"/>
          <p14:tracePt t="39985" x="9926638" y="3214688"/>
          <p14:tracePt t="39995" x="9826625" y="3260725"/>
          <p14:tracePt t="40002" x="9772650" y="3260725"/>
          <p14:tracePt t="40010" x="9717088" y="3260725"/>
          <p14:tracePt t="40018" x="9644063" y="3268663"/>
          <p14:tracePt t="40026" x="9580563" y="3268663"/>
          <p14:tracePt t="40034" x="9488488" y="3297238"/>
          <p14:tracePt t="40042" x="9398000" y="3305175"/>
          <p14:tracePt t="40051" x="9269413" y="3305175"/>
          <p14:tracePt t="40058" x="9132888" y="3341688"/>
          <p14:tracePt t="40068" x="9004300" y="3351213"/>
          <p14:tracePt t="40074" x="8877300" y="3397250"/>
          <p14:tracePt t="40082" x="8702675" y="3424238"/>
          <p14:tracePt t="40090" x="8520113" y="3470275"/>
          <p14:tracePt t="40098" x="8283575" y="3524250"/>
          <p14:tracePt t="40106" x="8118475" y="3543300"/>
          <p14:tracePt t="40115" x="7918450" y="3570288"/>
          <p14:tracePt t="40122" x="7680325" y="3589338"/>
          <p14:tracePt t="40131" x="7497763" y="3633788"/>
          <p14:tracePt t="40151" x="7105650" y="3679825"/>
          <p14:tracePt t="40155" x="6940550" y="3706813"/>
          <p14:tracePt t="40167" x="6794500" y="3725863"/>
          <p14:tracePt t="40171" x="6630988" y="3752850"/>
          <p14:tracePt t="40181" x="6492875" y="3771900"/>
          <p14:tracePt t="40189" x="6383338" y="3779838"/>
          <p14:tracePt t="40195" x="6273800" y="3798888"/>
          <p14:tracePt t="40202" x="6164263" y="3816350"/>
          <p14:tracePt t="40210" x="6027738" y="3844925"/>
          <p14:tracePt t="40217" x="5935663" y="3844925"/>
          <p14:tracePt t="40226" x="5808663" y="3852863"/>
          <p14:tracePt t="40235" x="5699125" y="3881438"/>
          <p14:tracePt t="40242" x="5607050" y="3881438"/>
          <p14:tracePt t="40251" x="5507038" y="3881438"/>
          <p14:tracePt t="40258" x="5397500" y="3898900"/>
          <p14:tracePt t="40267" x="5324475" y="3898900"/>
          <p14:tracePt t="40274" x="5195888" y="3927475"/>
          <p14:tracePt t="40283" x="5068888" y="3944938"/>
          <p14:tracePt t="40290" x="4932363" y="3971925"/>
          <p14:tracePt t="40299" x="4803775" y="3981450"/>
          <p14:tracePt t="40306" x="4675188" y="3981450"/>
          <p14:tracePt t="40315" x="4548188" y="3981450"/>
          <p14:tracePt t="40322" x="4419600" y="3981450"/>
          <p14:tracePt t="40331" x="4292600" y="3981450"/>
          <p14:tracePt t="40338" x="4164013" y="3981450"/>
          <p14:tracePt t="40348" x="4037013" y="3981450"/>
          <p14:tracePt t="40354" x="3871913" y="3981450"/>
          <p14:tracePt t="40366" x="3725863" y="3981450"/>
          <p14:tracePt t="40370" x="3652838" y="4000500"/>
          <p14:tracePt t="40382" x="3562350" y="4000500"/>
          <p14:tracePt t="40387" x="3470275" y="4000500"/>
          <p14:tracePt t="40394" x="3379788" y="4000500"/>
          <p14:tracePt t="40401" x="3314700" y="4000500"/>
          <p14:tracePt t="40410" x="3278188" y="4000500"/>
          <p14:tracePt t="40418" x="3232150" y="4000500"/>
          <p14:tracePt t="40426" x="3214688" y="4000500"/>
          <p14:tracePt t="40434" x="3205163" y="4000500"/>
          <p14:tracePt t="40442" x="3168650" y="4000500"/>
          <p14:tracePt t="40458" x="3151188" y="4000500"/>
          <p14:tracePt t="40467" x="3141663" y="4000500"/>
          <p14:tracePt t="40485" x="3122613" y="4000500"/>
          <p14:tracePt t="40490" x="3114675" y="4000500"/>
          <p14:tracePt t="40506" x="3095625" y="4000500"/>
          <p14:tracePt t="41580" x="3105150" y="4000500"/>
          <p14:tracePt t="41586" x="3251200" y="4000500"/>
          <p14:tracePt t="41595" x="3506788" y="4037013"/>
          <p14:tracePt t="41602" x="3716338" y="4064000"/>
          <p14:tracePt t="41611" x="3898900" y="4081463"/>
          <p14:tracePt t="41618" x="4017963" y="4110038"/>
          <p14:tracePt t="41626" x="4110038" y="4110038"/>
          <p14:tracePt t="41634" x="4183063" y="4110038"/>
          <p14:tracePt t="41641" x="4210050" y="4117975"/>
          <p14:tracePt t="41649" x="4229100" y="4117975"/>
          <p14:tracePt t="41730" x="4237038" y="4117975"/>
          <p14:tracePt t="41738" x="4256088" y="4117975"/>
          <p14:tracePt t="41754" x="4265613" y="4117975"/>
          <p14:tracePt t="41850" x="4273550" y="4117975"/>
          <p14:tracePt t="41866" x="4283075" y="4117975"/>
          <p14:tracePt t="41874" x="4302125" y="4117975"/>
          <p14:tracePt t="41890" x="4310063" y="4117975"/>
          <p14:tracePt t="41898" x="4329113" y="4117975"/>
          <p14:tracePt t="41906" x="4338638" y="4117975"/>
          <p14:tracePt t="41986" x="4346575" y="4117975"/>
          <p14:tracePt t="41995" x="4356100" y="4117975"/>
          <p14:tracePt t="42002" x="4375150" y="4117975"/>
          <p14:tracePt t="42010" x="4383088" y="4117975"/>
          <p14:tracePt t="42041" x="4402138" y="4117975"/>
          <p14:tracePt t="42057" x="4429125" y="4117975"/>
          <p14:tracePt t="42073" x="4475163" y="4117975"/>
          <p14:tracePt t="42082" x="4538663" y="4117975"/>
          <p14:tracePt t="42089" x="4611688" y="4117975"/>
          <p14:tracePt t="42098" x="4794250" y="4117975"/>
          <p14:tracePt t="42105" x="4940300" y="4127500"/>
          <p14:tracePt t="42114" x="5086350" y="4154488"/>
          <p14:tracePt t="42121" x="5251450" y="4154488"/>
          <p14:tracePt t="42131" x="5387975" y="4173538"/>
          <p14:tracePt t="42137" x="5480050" y="4200525"/>
          <p14:tracePt t="42150" x="5553075" y="4200525"/>
          <p14:tracePt t="42153" x="5626100" y="4200525"/>
          <p14:tracePt t="42164" x="5662613" y="4200525"/>
          <p14:tracePt t="42169" x="5670550" y="4200525"/>
          <p14:tracePt t="42498" x="5662613" y="4200525"/>
          <p14:tracePt t="43242" x="5662613" y="4210050"/>
          <p14:tracePt t="43250" x="5680075" y="4219575"/>
          <p14:tracePt t="43258" x="5716588" y="4227513"/>
          <p14:tracePt t="43267" x="5799138" y="4256088"/>
          <p14:tracePt t="43274" x="5891213" y="4256088"/>
          <p14:tracePt t="43282" x="5981700" y="4273550"/>
          <p14:tracePt t="43290" x="6402388" y="4273550"/>
          <p14:tracePt t="43299" x="6621463" y="4273550"/>
          <p14:tracePt t="43306" x="6886575" y="4273550"/>
          <p14:tracePt t="43315" x="7086600" y="4273550"/>
          <p14:tracePt t="43322" x="7215188" y="4273550"/>
          <p14:tracePt t="43331" x="7342188" y="4273550"/>
          <p14:tracePt t="43338" x="7415213" y="4273550"/>
          <p14:tracePt t="43348" x="7434263" y="4273550"/>
          <p14:tracePt t="43365" x="7443788" y="4264025"/>
          <p14:tracePt t="43402" x="7470775" y="4246563"/>
          <p14:tracePt t="43410" x="7497763" y="4237038"/>
          <p14:tracePt t="43418" x="7561263" y="4210050"/>
          <p14:tracePt t="43426" x="7597775" y="4200525"/>
          <p14:tracePt t="43435" x="7662863" y="4173538"/>
          <p14:tracePt t="43442" x="7716838" y="4164013"/>
          <p14:tracePt t="43451" x="7799388" y="4137025"/>
          <p14:tracePt t="43458" x="7862888" y="4127500"/>
          <p14:tracePt t="43468" x="7935913" y="4100513"/>
          <p14:tracePt t="43474" x="8008938" y="4100513"/>
          <p14:tracePt t="43483" x="8091488" y="4090988"/>
          <p14:tracePt t="43490" x="8147050" y="4090988"/>
          <p14:tracePt t="43499" x="8228013" y="4064000"/>
          <p14:tracePt t="43507" x="8301038" y="4044950"/>
          <p14:tracePt t="43516" x="8393113" y="4044950"/>
          <p14:tracePt t="43522" x="8466138" y="4044950"/>
          <p14:tracePt t="43533" x="8539163" y="4044950"/>
          <p14:tracePt t="43538" x="8621713" y="4044950"/>
          <p14:tracePt t="43549" x="8675688" y="4044950"/>
          <p14:tracePt t="43553" x="8702675" y="4044950"/>
          <p14:tracePt t="43565" x="8739188" y="4044950"/>
          <p14:tracePt t="43570" x="8794750" y="4044950"/>
          <p14:tracePt t="43581" x="8840788" y="4064000"/>
          <p14:tracePt t="43586" x="8877300" y="4081463"/>
          <p14:tracePt t="43594" x="8894763" y="4081463"/>
          <p14:tracePt t="43602" x="8904288" y="4081463"/>
          <p14:tracePt t="44642" x="8904288" y="4110038"/>
          <p14:tracePt t="44650" x="8840788" y="4137025"/>
          <p14:tracePt t="44658" x="8767763" y="4154488"/>
          <p14:tracePt t="44668" x="8685213" y="4200525"/>
          <p14:tracePt t="44673" x="8585200" y="4237038"/>
          <p14:tracePt t="44682" x="8483600" y="4264025"/>
          <p14:tracePt t="44690" x="8393113" y="4283075"/>
          <p14:tracePt t="44702" x="8301038" y="4310063"/>
          <p14:tracePt t="44706" x="8210550" y="4310063"/>
          <p14:tracePt t="44716" x="8108950" y="4337050"/>
          <p14:tracePt t="44721" x="8018463" y="4346575"/>
          <p14:tracePt t="44730" x="7853363" y="4365625"/>
          <p14:tracePt t="44737" x="7762875" y="4365625"/>
          <p14:tracePt t="44747" x="7699375" y="4365625"/>
          <p14:tracePt t="44753" x="7670800" y="4365625"/>
          <p14:tracePt t="44765" x="7607300" y="4365625"/>
          <p14:tracePt t="44769" x="7524750" y="4365625"/>
          <p14:tracePt t="44779" x="7351713" y="4365625"/>
          <p14:tracePt t="44785" x="7123113" y="4356100"/>
          <p14:tracePt t="44793" x="6867525" y="4300538"/>
          <p14:tracePt t="44801" x="6538913" y="4246563"/>
          <p14:tracePt t="44809" x="6256338" y="4183063"/>
          <p14:tracePt t="44817" x="5945188" y="4081463"/>
          <p14:tracePt t="44825" x="5762625" y="4073525"/>
          <p14:tracePt t="44833" x="5597525" y="4037013"/>
          <p14:tracePt t="44841" x="5487988" y="4027488"/>
          <p14:tracePt t="44849" x="5434013" y="4027488"/>
          <p14:tracePt t="44857" x="5378450" y="4027488"/>
          <p14:tracePt t="44865" x="5334000" y="4037013"/>
          <p14:tracePt t="44873" x="5297488" y="4054475"/>
          <p14:tracePt t="44882" x="5260975" y="4081463"/>
          <p14:tracePt t="44889" x="5232400" y="4100513"/>
          <p14:tracePt t="44980" x="5232400" y="4110038"/>
          <p14:tracePt t="44985" x="5159375" y="4154488"/>
          <p14:tracePt t="44994" x="5078413" y="4219575"/>
          <p14:tracePt t="45001" x="4648200" y="4365625"/>
          <p14:tracePt t="45010" x="4192588" y="4511675"/>
          <p14:tracePt t="45018" x="3835400" y="4575175"/>
          <p14:tracePt t="45026" x="3506788" y="4629150"/>
          <p14:tracePt t="45034" x="3232150" y="4665663"/>
          <p14:tracePt t="45042" x="2995613" y="4684713"/>
          <p14:tracePt t="45053" x="2813050" y="4730750"/>
          <p14:tracePt t="45058" x="2667000" y="4730750"/>
          <p14:tracePt t="45067" x="2428875" y="4784725"/>
          <p14:tracePt t="45074" x="2219325" y="4811713"/>
          <p14:tracePt t="45084" x="1981200" y="4830763"/>
          <p14:tracePt t="45091" x="1762125" y="4884738"/>
          <p14:tracePt t="45099" x="1652588" y="4884738"/>
          <p14:tracePt t="45106" x="1589088" y="4903788"/>
          <p14:tracePt t="45116" x="1533525" y="4922838"/>
          <p14:tracePt t="45132" x="1506538" y="4940300"/>
          <p14:tracePt t="45153" x="1479550" y="4949825"/>
          <p14:tracePt t="45163" x="1443038" y="4976813"/>
          <p14:tracePt t="45169" x="1433513" y="4986338"/>
          <p14:tracePt t="45179" x="1416050" y="5003800"/>
          <p14:tracePt t="45185" x="1416050" y="5013325"/>
          <p14:tracePt t="45193" x="1406525" y="5022850"/>
          <p14:tracePt t="45201" x="1397000" y="5022850"/>
          <p14:tracePt t="45209" x="1370013" y="5032375"/>
          <p14:tracePt t="45217" x="1350963" y="5032375"/>
          <p14:tracePt t="45225" x="1343025" y="5032375"/>
          <p14:tracePt t="45386" x="1333500" y="5040313"/>
          <p14:tracePt t="45458" x="1343025" y="5059363"/>
          <p14:tracePt t="45466" x="1350963" y="5059363"/>
          <p14:tracePt t="45474" x="1370013" y="5076825"/>
          <p14:tracePt t="45483" x="1379538" y="5076825"/>
          <p14:tracePt t="45490" x="1387475" y="5076825"/>
          <p14:tracePt t="45506" x="1397000" y="5076825"/>
          <p14:tracePt t="45516" x="1406525" y="5076825"/>
          <p14:tracePt t="45522" x="1423988" y="5076825"/>
          <p14:tracePt t="45532" x="1433513" y="5086350"/>
          <p14:tracePt t="45538" x="1443038" y="5095875"/>
          <p14:tracePt t="45548" x="1452563" y="5095875"/>
          <p14:tracePt t="45554" x="1460500" y="5105400"/>
          <p14:tracePt t="45565" x="1470025" y="5105400"/>
          <p14:tracePt t="45570" x="1479550" y="5105400"/>
          <p14:tracePt t="45579" x="1497013" y="5105400"/>
          <p14:tracePt t="45594" x="1506538" y="5105400"/>
          <p14:tracePt t="45601" x="1516063" y="5105400"/>
          <p14:tracePt t="45610" x="1525588" y="5105400"/>
          <p14:tracePt t="45626" x="1543050" y="5105400"/>
          <p14:tracePt t="45634" x="1552575" y="5105400"/>
          <p14:tracePt t="45642" x="1579563" y="5105400"/>
          <p14:tracePt t="45650" x="1598613" y="5105400"/>
          <p14:tracePt t="45658" x="1616075" y="5105400"/>
          <p14:tracePt t="45667" x="1635125" y="5105400"/>
          <p14:tracePt t="45674" x="1662113" y="5105400"/>
          <p14:tracePt t="45684" x="1689100" y="5105400"/>
          <p14:tracePt t="45690" x="1708150" y="5105400"/>
          <p14:tracePt t="45701" x="1717675" y="5105400"/>
          <p14:tracePt t="45706" x="1735138" y="5105400"/>
          <p14:tracePt t="45719" x="1744663" y="5105400"/>
          <p14:tracePt t="45818" x="1754188" y="5105400"/>
          <p14:tracePt t="45826" x="1762125" y="5105400"/>
          <p14:tracePt t="45834" x="1790700" y="5105400"/>
          <p14:tracePt t="45842" x="1817688" y="5105400"/>
          <p14:tracePt t="45851" x="1854200" y="5105400"/>
          <p14:tracePt t="45858" x="1881188" y="5105400"/>
          <p14:tracePt t="45867" x="1908175" y="5105400"/>
          <p14:tracePt t="45874" x="1936750" y="5105400"/>
          <p14:tracePt t="45882" x="1963738" y="5105400"/>
          <p14:tracePt t="45893" x="2000250" y="5105400"/>
          <p14:tracePt t="45899" x="2027238" y="5105400"/>
          <p14:tracePt t="45906" x="2054225" y="5105400"/>
          <p14:tracePt t="45916" x="2082800" y="5105400"/>
          <p14:tracePt t="45922" x="2109788" y="5105400"/>
          <p14:tracePt t="45932" x="2146300" y="5105400"/>
          <p14:tracePt t="45938" x="2163763" y="5105400"/>
          <p14:tracePt t="46226" x="2182813" y="5105400"/>
          <p14:tracePt t="46242" x="2209800" y="5105400"/>
          <p14:tracePt t="46250" x="2219325" y="5105400"/>
          <p14:tracePt t="46258" x="2246313" y="5105400"/>
          <p14:tracePt t="46267" x="2273300" y="5105400"/>
          <p14:tracePt t="46273" x="2292350" y="5105400"/>
          <p14:tracePt t="46283" x="2301875" y="5105400"/>
          <p14:tracePt t="46290" x="2328863" y="5105400"/>
          <p14:tracePt t="46299" x="2346325" y="5105400"/>
          <p14:tracePt t="46306" x="2355850" y="5105400"/>
          <p14:tracePt t="46538" x="2374900" y="5105400"/>
          <p14:tracePt t="46549" x="2411413" y="5105400"/>
          <p14:tracePt t="46554" x="2465388" y="5105400"/>
          <p14:tracePt t="46565" x="2511425" y="5105400"/>
          <p14:tracePt t="46570" x="2566988" y="5105400"/>
          <p14:tracePt t="46581" x="2620963" y="5105400"/>
          <p14:tracePt t="46586" x="2676525" y="5105400"/>
          <p14:tracePt t="46596" x="2693988" y="5105400"/>
          <p14:tracePt t="46602" x="2703513" y="5105400"/>
          <p14:tracePt t="47425" x="2713038" y="5105400"/>
          <p14:tracePt t="47441" x="2749550" y="5105400"/>
          <p14:tracePt t="47449" x="2830513" y="5105400"/>
          <p14:tracePt t="47457" x="2922588" y="5105400"/>
          <p14:tracePt t="47465" x="3013075" y="5105400"/>
          <p14:tracePt t="47473" x="3105150" y="5105400"/>
          <p14:tracePt t="47482" x="3195638" y="5105400"/>
          <p14:tracePt t="47489" x="3744913" y="5105400"/>
          <p14:tracePt t="47498" x="3917950" y="5132388"/>
          <p14:tracePt t="47505" x="4044950" y="5149850"/>
          <p14:tracePt t="47515" x="4173538" y="5159375"/>
          <p14:tracePt t="47522" x="4256088" y="5186363"/>
          <p14:tracePt t="47531" x="4346575" y="5186363"/>
          <p14:tracePt t="47537" x="4383088" y="5186363"/>
          <p14:tracePt t="47547" x="4402138" y="5186363"/>
          <p14:tracePt t="47553" x="4429125" y="5186363"/>
          <p14:tracePt t="47564" x="4438650" y="5186363"/>
          <p14:tracePt t="47569" x="4465638" y="5186363"/>
          <p14:tracePt t="47578" x="4484688" y="5186363"/>
          <p14:tracePt t="47585" x="4492625" y="5186363"/>
          <p14:tracePt t="47593" x="4511675" y="5186363"/>
          <p14:tracePt t="47601" x="4538663" y="5186363"/>
          <p14:tracePt t="47609" x="4565650" y="5186363"/>
          <p14:tracePt t="47617" x="4594225" y="5186363"/>
          <p14:tracePt t="47625" x="4638675" y="5186363"/>
          <p14:tracePt t="47634" x="4694238" y="5186363"/>
          <p14:tracePt t="47642" x="4748213" y="5186363"/>
          <p14:tracePt t="47650" x="4803775" y="5186363"/>
          <p14:tracePt t="47658" x="4876800" y="5186363"/>
          <p14:tracePt t="47666" x="4932363" y="5186363"/>
          <p14:tracePt t="47674" x="4995863" y="5186363"/>
          <p14:tracePt t="47683" x="5049838" y="5186363"/>
          <p14:tracePt t="47690" x="5105400" y="5186363"/>
          <p14:tracePt t="47699" x="5141913" y="5186363"/>
          <p14:tracePt t="47706" x="5178425" y="5186363"/>
          <p14:tracePt t="47716" x="5205413" y="5186363"/>
          <p14:tracePt t="47723" x="5260975" y="5186363"/>
          <p14:tracePt t="47733" x="5297488" y="5186363"/>
          <p14:tracePt t="47738" x="5370513" y="5186363"/>
          <p14:tracePt t="47748" x="5424488" y="5186363"/>
          <p14:tracePt t="47754" x="5497513" y="5186363"/>
          <p14:tracePt t="47767" x="5570538" y="5186363"/>
          <p14:tracePt t="47770" x="5616575" y="5186363"/>
          <p14:tracePt t="47781" x="5653088" y="5186363"/>
          <p14:tracePt t="47785" x="5699125" y="5186363"/>
          <p14:tracePt t="47794" x="5726113" y="5186363"/>
          <p14:tracePt t="47802" x="5753100" y="5186363"/>
          <p14:tracePt t="47810" x="5799138" y="5186363"/>
          <p14:tracePt t="47818" x="5835650" y="5186363"/>
          <p14:tracePt t="47826" x="5862638" y="5186363"/>
          <p14:tracePt t="47834" x="5918200" y="5186363"/>
          <p14:tracePt t="47842" x="5954713" y="5186363"/>
          <p14:tracePt t="47850" x="5991225" y="5186363"/>
          <p14:tracePt t="47858" x="6018213" y="5186363"/>
          <p14:tracePt t="47867" x="6037263" y="5186363"/>
          <p14:tracePt t="47874" x="6064250" y="5186363"/>
          <p14:tracePt t="47883" x="6081713" y="5186363"/>
          <p14:tracePt t="47891" x="6110288" y="5186363"/>
          <p14:tracePt t="47899" x="6118225" y="5186363"/>
          <p14:tracePt t="47906" x="6137275" y="5186363"/>
          <p14:tracePt t="47915" x="6146800" y="5186363"/>
          <p14:tracePt t="47922" x="6173788" y="5186363"/>
          <p14:tracePt t="47932" x="6200775" y="5186363"/>
          <p14:tracePt t="47938" x="6227763" y="5186363"/>
          <p14:tracePt t="47949" x="6264275" y="5186363"/>
          <p14:tracePt t="47953" x="6310313" y="5186363"/>
          <p14:tracePt t="47965" x="6356350" y="5186363"/>
          <p14:tracePt t="47970" x="6392863" y="5186363"/>
          <p14:tracePt t="47980" x="6438900" y="5186363"/>
          <p14:tracePt t="47986" x="6475413" y="5186363"/>
          <p14:tracePt t="47994" x="6529388" y="5186363"/>
          <p14:tracePt t="48002" x="6575425" y="5186363"/>
          <p14:tracePt t="48010" x="6630988" y="5186363"/>
          <p14:tracePt t="48018" x="6667500" y="5186363"/>
          <p14:tracePt t="48026" x="6704013" y="5186363"/>
          <p14:tracePt t="48034" x="6740525" y="5186363"/>
          <p14:tracePt t="48042" x="6794500" y="5178425"/>
          <p14:tracePt t="48050" x="6858000" y="5149850"/>
          <p14:tracePt t="48058" x="6931025" y="5149850"/>
          <p14:tracePt t="48067" x="6986588" y="5149850"/>
          <p14:tracePt t="48076" x="7050088" y="5141913"/>
          <p14:tracePt t="48083" x="7105650" y="5141913"/>
          <p14:tracePt t="48091" x="7186613" y="5113338"/>
          <p14:tracePt t="48099" x="7242175" y="5113338"/>
          <p14:tracePt t="48106" x="7296150" y="5113338"/>
          <p14:tracePt t="48116" x="7351713" y="5113338"/>
          <p14:tracePt t="48122" x="7397750" y="5113338"/>
          <p14:tracePt t="48131" x="7434263" y="5113338"/>
          <p14:tracePt t="48139" x="7480300" y="5113338"/>
          <p14:tracePt t="48149" x="7516813" y="5113338"/>
          <p14:tracePt t="48170" x="7634288" y="5105400"/>
          <p14:tracePt t="48180" x="7670800" y="5095875"/>
          <p14:tracePt t="48185" x="7716838" y="5076825"/>
          <p14:tracePt t="48195" x="7772400" y="5076825"/>
          <p14:tracePt t="48203" x="7853363" y="5068888"/>
          <p14:tracePt t="48210" x="7908925" y="5068888"/>
          <p14:tracePt t="48218" x="7991475" y="5040313"/>
          <p14:tracePt t="48226" x="8064500" y="5032375"/>
          <p14:tracePt t="48234" x="8118475" y="5032375"/>
          <p14:tracePt t="48242" x="8183563" y="5003800"/>
          <p14:tracePt t="48251" x="8256588" y="5003800"/>
          <p14:tracePt t="48258" x="8320088" y="4995863"/>
          <p14:tracePt t="48267" x="8356600" y="4995863"/>
          <p14:tracePt t="48274" x="8383588" y="4995863"/>
          <p14:tracePt t="48284" x="8429625" y="4986338"/>
          <p14:tracePt t="48290" x="8439150" y="4976813"/>
          <p14:tracePt t="49147" x="8429625" y="4976813"/>
          <p14:tracePt t="49154" x="8337550" y="4986338"/>
          <p14:tracePt t="49166" x="8228013" y="5022850"/>
          <p14:tracePt t="49170" x="8164513" y="5040313"/>
          <p14:tracePt t="49181" x="8072438" y="5059363"/>
          <p14:tracePt t="49185" x="7945438" y="5086350"/>
          <p14:tracePt t="49194" x="7789863" y="5113338"/>
          <p14:tracePt t="49204" x="7643813" y="5132388"/>
          <p14:tracePt t="49210" x="7497763" y="5141913"/>
          <p14:tracePt t="49218" x="7370763" y="5178425"/>
          <p14:tracePt t="49226" x="7205663" y="5186363"/>
          <p14:tracePt t="49235" x="7050088" y="5214938"/>
          <p14:tracePt t="49242" x="6923088" y="5232400"/>
          <p14:tracePt t="49251" x="6794500" y="5259388"/>
          <p14:tracePt t="49258" x="6667500" y="5259388"/>
          <p14:tracePt t="49267" x="6557963" y="5278438"/>
          <p14:tracePt t="49274" x="6429375" y="5278438"/>
          <p14:tracePt t="49283" x="6329363" y="5305425"/>
          <p14:tracePt t="49290" x="6200775" y="5314950"/>
          <p14:tracePt t="49299" x="6091238" y="5314950"/>
          <p14:tracePt t="49306" x="5972175" y="5341938"/>
          <p14:tracePt t="49315" x="5862638" y="5360988"/>
          <p14:tracePt t="49322" x="5735638" y="5387975"/>
          <p14:tracePt t="49332" x="5607050" y="5405438"/>
          <p14:tracePt t="49338" x="5414963" y="5451475"/>
          <p14:tracePt t="49349" x="5232400" y="5478463"/>
          <p14:tracePt t="49354" x="5086350" y="5497513"/>
          <p14:tracePt t="49365" x="4940300" y="5524500"/>
          <p14:tracePt t="49370" x="4813300" y="5524500"/>
          <p14:tracePt t="49379" x="4667250" y="5543550"/>
          <p14:tracePt t="49387" x="4538663" y="5570538"/>
          <p14:tracePt t="49394" x="4429125" y="5570538"/>
          <p14:tracePt t="49402" x="4329113" y="5580063"/>
          <p14:tracePt t="49410" x="4256088" y="5607050"/>
          <p14:tracePt t="49418" x="4210050" y="5607050"/>
          <p14:tracePt t="49426" x="4156075" y="5616575"/>
          <p14:tracePt t="49434" x="4127500" y="5616575"/>
          <p14:tracePt t="49442" x="4100513" y="5616575"/>
          <p14:tracePt t="49452" x="4064000" y="5616575"/>
          <p14:tracePt t="49458" x="4044950" y="5616575"/>
          <p14:tracePt t="49474" x="4037013" y="5616575"/>
          <p14:tracePt t="49483" x="4027488" y="5616575"/>
          <p14:tracePt t="49554" x="4017963" y="5616575"/>
          <p14:tracePt t="49565" x="4000500" y="5616575"/>
          <p14:tracePt t="49570" x="3971925" y="5643563"/>
          <p14:tracePt t="50418" x="3963988" y="5643563"/>
          <p14:tracePt t="50434" x="3963988" y="5661025"/>
          <p14:tracePt t="50458" x="3963988" y="5670550"/>
          <p14:tracePt t="50466" x="3963988" y="5680075"/>
          <p14:tracePt t="50483" x="3963988" y="5689600"/>
          <p14:tracePt t="51154" x="3971925" y="5716588"/>
          <p14:tracePt t="51164" x="4044950" y="5753100"/>
          <p14:tracePt t="51170" x="4173538" y="5799138"/>
          <p14:tracePt t="51179" x="4256088" y="5835650"/>
          <p14:tracePt t="51186" x="4302125" y="5843588"/>
          <p14:tracePt t="51194" x="4310063" y="5843588"/>
          <p14:tracePt t="51202" x="4319588" y="584358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F3D4D0D7-2C31-4169-A0EE-1D6849C7A952}" type="slidenum">
              <a:rPr lang="en-US" altLang="en-US" sz="2400">
                <a:solidFill>
                  <a:schemeClr val="tx2"/>
                </a:solidFill>
              </a:rPr>
              <a:pPr>
                <a:spcBef>
                  <a:spcPct val="0"/>
                </a:spcBef>
                <a:buClrTx/>
                <a:buSzTx/>
                <a:buFontTx/>
                <a:buNone/>
              </a:pPr>
              <a:t>31</a:t>
            </a:fld>
            <a:endParaRPr lang="en-US" altLang="en-US" sz="2400">
              <a:solidFill>
                <a:schemeClr val="tx2"/>
              </a:solidFill>
            </a:endParaRPr>
          </a:p>
        </p:txBody>
      </p:sp>
      <p:sp>
        <p:nvSpPr>
          <p:cNvPr id="53251" name="Rectangle 3"/>
          <p:cNvSpPr>
            <a:spLocks noGrp="1" noChangeArrowheads="1"/>
          </p:cNvSpPr>
          <p:nvPr>
            <p:ph type="body" idx="1"/>
          </p:nvPr>
        </p:nvSpPr>
        <p:spPr>
          <a:xfrm>
            <a:off x="874643" y="838200"/>
            <a:ext cx="10754140" cy="5486400"/>
          </a:xfrm>
        </p:spPr>
        <p:txBody>
          <a:bodyPr>
            <a:normAutofit/>
          </a:bodyPr>
          <a:lstStyle/>
          <a:p>
            <a:pPr algn="just" eaLnBrk="1" hangingPunct="1">
              <a:buFontTx/>
              <a:buNone/>
            </a:pPr>
            <a:endParaRPr lang="en-GB" altLang="en-US" sz="2000" dirty="0">
              <a:solidFill>
                <a:srgbClr val="000000"/>
              </a:solidFill>
              <a:cs typeface="Times New Roman" panose="02020603050405020304" pitchFamily="18" charset="0"/>
            </a:endParaRPr>
          </a:p>
          <a:p>
            <a:pPr algn="just" eaLnBrk="1" hangingPunct="1">
              <a:buFontTx/>
              <a:buNone/>
            </a:pPr>
            <a:r>
              <a:rPr lang="en-GB" altLang="en-US" dirty="0" err="1">
                <a:solidFill>
                  <a:srgbClr val="000000"/>
                </a:solidFill>
                <a:cs typeface="Times New Roman" panose="02020603050405020304" pitchFamily="18" charset="0"/>
              </a:rPr>
              <a:t>Kelompok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plainteks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endParaRPr lang="en-GB" altLang="en-US" dirty="0">
              <a:solidFill>
                <a:srgbClr val="000000"/>
              </a:solidFill>
              <a:cs typeface="Times New Roman" panose="02020603050405020304" pitchFamily="18" charset="0"/>
            </a:endParaRPr>
          </a:p>
          <a:p>
            <a:pPr algn="just" eaLnBrk="1" hangingPunct="1">
              <a:buFontTx/>
              <a:buNone/>
            </a:pPr>
            <a:endParaRPr lang="en-GB" altLang="en-US" dirty="0">
              <a:solidFill>
                <a:srgbClr val="000000"/>
              </a:solidFill>
              <a:cs typeface="Times New Roman" panose="02020603050405020304" pitchFamily="18" charset="0"/>
            </a:endParaRPr>
          </a:p>
          <a:p>
            <a:pPr algn="just" eaLnBrk="1" hangingPunct="1">
              <a:buFontTx/>
              <a:buNone/>
            </a:pPr>
            <a:br>
              <a:rPr lang="en-US" altLang="en-US" dirty="0"/>
            </a:br>
            <a:r>
              <a:rPr lang="en-GB" altLang="en-US" dirty="0">
                <a:solidFill>
                  <a:srgbClr val="000000"/>
                </a:solidFill>
                <a:latin typeface="Courier New" panose="02070309020205020404" pitchFamily="49" charset="0"/>
                <a:cs typeface="Courier New" panose="02070309020205020404" pitchFamily="49" charset="0"/>
              </a:rPr>
              <a:t>  1	   	  T		       L				S (=18)</a:t>
            </a:r>
          </a:p>
          <a:p>
            <a:pPr algn="just" eaLnBrk="1" hangingPunct="1">
              <a:buFontTx/>
              <a:buNone/>
            </a:pPr>
            <a:r>
              <a:rPr lang="en-GB" altLang="en-US" dirty="0">
                <a:solidFill>
                  <a:srgbClr val="000000"/>
                </a:solidFill>
                <a:latin typeface="Courier New" panose="02070309020205020404" pitchFamily="49" charset="0"/>
                <a:cs typeface="Courier New" panose="02070309020205020404" pitchFamily="49" charset="0"/>
              </a:rPr>
              <a:t> 	  2	   	  H		       J				C (=2)</a:t>
            </a:r>
          </a:p>
          <a:p>
            <a:pPr algn="just" eaLnBrk="1" hangingPunct="1">
              <a:buFontTx/>
              <a:buNone/>
            </a:pPr>
            <a:r>
              <a:rPr lang="en-GB" altLang="en-US" dirty="0">
                <a:solidFill>
                  <a:srgbClr val="000000"/>
                </a:solidFill>
                <a:latin typeface="Courier New" panose="02070309020205020404" pitchFamily="49" charset="0"/>
                <a:cs typeface="Courier New" panose="02070309020205020404" pitchFamily="49" charset="0"/>
              </a:rPr>
              <a:t> 	  3	   	  E		       V				R (=17)</a:t>
            </a:r>
          </a:p>
          <a:p>
            <a:pPr algn="just" eaLnBrk="1" hangingPunct="1">
              <a:buFontTx/>
              <a:buNone/>
            </a:pPr>
            <a:r>
              <a:rPr lang="en-GB" altLang="en-US" dirty="0">
                <a:solidFill>
                  <a:srgbClr val="000000"/>
                </a:solidFill>
                <a:latin typeface="Courier New" panose="02070309020205020404" pitchFamily="49" charset="0"/>
                <a:cs typeface="Courier New" panose="02070309020205020404" pitchFamily="49" charset="0"/>
              </a:rPr>
              <a:t>	  4	   	  N	  	       N				A (=0)</a:t>
            </a:r>
          </a:p>
          <a:p>
            <a:pPr algn="just" eaLnBrk="1" hangingPunct="1">
              <a:buFontTx/>
              <a:buNone/>
            </a:pPr>
            <a:r>
              <a:rPr lang="en-GB" altLang="en-US" dirty="0">
                <a:solidFill>
                  <a:srgbClr val="000000"/>
                </a:solidFill>
                <a:latin typeface="Courier New" panose="02070309020205020404" pitchFamily="49" charset="0"/>
                <a:cs typeface="Courier New" panose="02070309020205020404" pitchFamily="49" charset="0"/>
              </a:rPr>
              <a:t>	  5	      O		       A				M (=12)</a:t>
            </a:r>
          </a:p>
          <a:p>
            <a:pPr eaLnBrk="1" hangingPunct="1">
              <a:buFontTx/>
              <a:buNone/>
            </a:pPr>
            <a:endParaRPr lang="en-US" altLang="en-US" dirty="0"/>
          </a:p>
          <a:p>
            <a:pPr eaLnBrk="1" hangingPunct="1">
              <a:buFontTx/>
              <a:buNone/>
            </a:pPr>
            <a:r>
              <a:rPr lang="en-GB" altLang="en-US" sz="2000" dirty="0">
                <a:cs typeface="Times New Roman" panose="02020603050405020304" pitchFamily="18" charset="0"/>
              </a:rPr>
              <a:t>	</a:t>
            </a:r>
            <a:r>
              <a:rPr lang="en-GB" altLang="en-US" dirty="0" err="1">
                <a:cs typeface="Times New Roman" panose="02020603050405020304" pitchFamily="18" charset="0"/>
              </a:rPr>
              <a:t>Jadi</a:t>
            </a:r>
            <a:r>
              <a:rPr lang="en-GB" altLang="en-US" dirty="0">
                <a:cs typeface="Times New Roman" panose="02020603050405020304" pitchFamily="18" charset="0"/>
              </a:rPr>
              <a:t>, </a:t>
            </a:r>
            <a:r>
              <a:rPr lang="en-GB" altLang="en-US" dirty="0" err="1">
                <a:cs typeface="Times New Roman" panose="02020603050405020304" pitchFamily="18" charset="0"/>
              </a:rPr>
              <a:t>kuncinya</a:t>
            </a:r>
            <a:r>
              <a:rPr lang="en-GB" altLang="en-US" dirty="0">
                <a:cs typeface="Times New Roman" panose="02020603050405020304" pitchFamily="18" charset="0"/>
              </a:rPr>
              <a:t> </a:t>
            </a:r>
            <a:r>
              <a:rPr lang="en-GB" altLang="en-US" dirty="0" err="1">
                <a:cs typeface="Times New Roman" panose="02020603050405020304" pitchFamily="18" charset="0"/>
              </a:rPr>
              <a:t>adalah</a:t>
            </a:r>
            <a:r>
              <a:rPr lang="en-GB" altLang="en-US" dirty="0">
                <a:cs typeface="Times New Roman" panose="02020603050405020304" pitchFamily="18" charset="0"/>
              </a:rPr>
              <a:t> </a:t>
            </a:r>
            <a:r>
              <a:rPr lang="en-GB" altLang="en-US" dirty="0">
                <a:latin typeface="Courier" pitchFamily="49" charset="0"/>
                <a:cs typeface="Times New Roman" panose="02020603050405020304" pitchFamily="18" charset="0"/>
              </a:rPr>
              <a:t>SCRAM</a:t>
            </a:r>
            <a:r>
              <a:rPr lang="en-GB" altLang="en-US" dirty="0">
                <a:cs typeface="Times New Roman" panose="02020603050405020304" pitchFamily="18" charset="0"/>
              </a:rPr>
              <a:t> </a:t>
            </a:r>
            <a:endParaRPr lang="en-US" altLang="en-US" dirty="0">
              <a:cs typeface="Times New Roman" panose="02020603050405020304" pitchFamily="18" charset="0"/>
            </a:endParaRPr>
          </a:p>
        </p:txBody>
      </p:sp>
      <p:sp>
        <p:nvSpPr>
          <p:cNvPr id="53252" name="Line 4"/>
          <p:cNvSpPr>
            <a:spLocks noChangeShapeType="1"/>
          </p:cNvSpPr>
          <p:nvPr/>
        </p:nvSpPr>
        <p:spPr bwMode="auto">
          <a:xfrm>
            <a:off x="874643" y="2097156"/>
            <a:ext cx="9879496" cy="99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6"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sp>
        <p:nvSpPr>
          <p:cNvPr id="9" name="Line 4"/>
          <p:cNvSpPr>
            <a:spLocks noChangeShapeType="1"/>
          </p:cNvSpPr>
          <p:nvPr/>
        </p:nvSpPr>
        <p:spPr bwMode="auto">
          <a:xfrm>
            <a:off x="874643" y="838200"/>
            <a:ext cx="9879496" cy="99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4"/>
          <p:cNvSpPr>
            <a:spLocks noChangeShapeType="1"/>
          </p:cNvSpPr>
          <p:nvPr/>
        </p:nvSpPr>
        <p:spPr bwMode="auto">
          <a:xfrm>
            <a:off x="874643" y="5370443"/>
            <a:ext cx="9879496" cy="99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 name="Straight Connector 2"/>
          <p:cNvCxnSpPr/>
          <p:nvPr/>
        </p:nvCxnSpPr>
        <p:spPr>
          <a:xfrm flipH="1">
            <a:off x="2524539" y="838200"/>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181600" y="848139"/>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246165" y="848139"/>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24947" y="848139"/>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724321" y="848139"/>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86F8D535-64B6-4B5F-8825-256073C46E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07710885"/>
      </p:ext>
    </p:extLst>
  </p:cSld>
  <p:clrMapOvr>
    <a:masterClrMapping/>
  </p:clrMapOvr>
  <mc:AlternateContent xmlns:mc="http://schemas.openxmlformats.org/markup-compatibility/2006" xmlns:p14="http://schemas.microsoft.com/office/powerpoint/2010/main">
    <mc:Choice Requires="p14">
      <p:transition spd="slow" p14:dur="2000" advTm="70482"/>
    </mc:Choice>
    <mc:Fallback xmlns="">
      <p:transition spd="slow" advTm="7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6" x="4356100" y="5835650"/>
          <p14:tracePt t="594" x="4648200" y="5597525"/>
          <p14:tracePt t="603" x="5032375" y="5287963"/>
          <p14:tracePt t="610" x="5470525" y="5049838"/>
          <p14:tracePt t="620" x="5845175" y="4794250"/>
          <p14:tracePt t="626" x="6073775" y="4621213"/>
          <p14:tracePt t="636" x="6173788" y="4548188"/>
          <p14:tracePt t="642" x="6191250" y="4529138"/>
          <p14:tracePt t="674" x="6200775" y="4519613"/>
          <p14:tracePt t="690" x="6183313" y="4492625"/>
          <p14:tracePt t="698" x="6173788" y="4483100"/>
          <p14:tracePt t="705" x="6164263" y="4475163"/>
          <p14:tracePt t="713" x="6110288" y="4419600"/>
          <p14:tracePt t="721" x="5972175" y="4283075"/>
          <p14:tracePt t="729" x="5570538" y="3743325"/>
          <p14:tracePt t="737" x="5314950" y="3370263"/>
          <p14:tracePt t="745" x="5114925" y="3132138"/>
          <p14:tracePt t="753" x="5022850" y="2995613"/>
          <p14:tracePt t="761" x="4986338" y="2930525"/>
          <p14:tracePt t="770" x="4968875" y="2913063"/>
          <p14:tracePt t="777" x="4949825" y="2894013"/>
          <p14:tracePt t="786" x="4940300" y="2886075"/>
          <p14:tracePt t="809" x="4940300" y="2876550"/>
          <p14:tracePt t="825" x="4995863" y="2840038"/>
          <p14:tracePt t="836" x="5078413" y="2794000"/>
          <p14:tracePt t="841" x="5141913" y="2767013"/>
          <p14:tracePt t="853" x="5159375" y="2757488"/>
          <p14:tracePt t="886" x="5159375" y="2747963"/>
          <p14:tracePt t="889" x="5141913" y="2703513"/>
          <p14:tracePt t="897" x="5105400" y="2684463"/>
          <p14:tracePt t="905" x="5078413" y="2674938"/>
          <p14:tracePt t="914" x="5049838" y="2657475"/>
          <p14:tracePt t="921" x="5013325" y="2647950"/>
          <p14:tracePt t="929" x="4995863" y="2647950"/>
          <p14:tracePt t="937" x="4940300" y="2647950"/>
          <p14:tracePt t="945" x="4776788" y="2647950"/>
          <p14:tracePt t="954" x="4584700" y="2740025"/>
          <p14:tracePt t="961" x="4529138" y="2767013"/>
          <p14:tracePt t="986" x="4529138" y="2776538"/>
          <p14:tracePt t="993" x="4502150" y="2784475"/>
          <p14:tracePt t="1002" x="4411663" y="2813050"/>
          <p14:tracePt t="1009" x="4100513" y="2849563"/>
          <p14:tracePt t="1018" x="3606800" y="2894013"/>
          <p14:tracePt t="1026" x="3251200" y="2940050"/>
          <p14:tracePt t="1037" x="3224213" y="2940050"/>
          <p14:tracePt t="1041" x="3151188" y="2940050"/>
          <p14:tracePt t="1052" x="3078163" y="2940050"/>
          <p14:tracePt t="1057" x="3068638" y="2940050"/>
          <p14:tracePt t="1065" x="3049588" y="2940050"/>
          <p14:tracePt t="1073" x="3013075" y="2940050"/>
          <p14:tracePt t="1081" x="2940050" y="2940050"/>
          <p14:tracePt t="1089" x="2886075" y="2940050"/>
          <p14:tracePt t="1097" x="2830513" y="2940050"/>
          <p14:tracePt t="1105" x="2803525" y="2940050"/>
          <p14:tracePt t="1113" x="2767013" y="2940050"/>
          <p14:tracePt t="1121" x="2730500" y="2940050"/>
          <p14:tracePt t="1129" x="2720975" y="2940050"/>
          <p14:tracePt t="1137" x="2703513" y="2940050"/>
          <p14:tracePt t="1145" x="2693988" y="2940050"/>
          <p14:tracePt t="1170" x="2684463" y="2940050"/>
          <p14:tracePt t="1177" x="2667000" y="2940050"/>
          <p14:tracePt t="1203" x="2657475" y="2940050"/>
          <p14:tracePt t="1209" x="2647950" y="2940050"/>
          <p14:tracePt t="1250" x="2630488" y="2940050"/>
          <p14:tracePt t="1257" x="2620963" y="2940050"/>
          <p14:tracePt t="1269" x="2611438" y="2930525"/>
          <p14:tracePt t="1274" x="2611438" y="2903538"/>
          <p14:tracePt t="1281" x="2611438" y="2867025"/>
          <p14:tracePt t="1289" x="2611438" y="2849563"/>
          <p14:tracePt t="1297" x="2620963" y="2794000"/>
          <p14:tracePt t="1305" x="2630488" y="2757488"/>
          <p14:tracePt t="1313" x="2667000" y="2703513"/>
          <p14:tracePt t="1321" x="2684463" y="2657475"/>
          <p14:tracePt t="1329" x="2684463" y="2647950"/>
          <p14:tracePt t="1386" x="2693988" y="2638425"/>
          <p14:tracePt t="1403" x="2703513" y="2638425"/>
          <p14:tracePt t="1410" x="2730500" y="2638425"/>
          <p14:tracePt t="1420" x="2757488" y="2638425"/>
          <p14:tracePt t="1426" x="2794000" y="2638425"/>
          <p14:tracePt t="1436" x="2830513" y="2638425"/>
          <p14:tracePt t="1442" x="2840038" y="2638425"/>
          <p14:tracePt t="1454" x="2859088" y="2638425"/>
          <p14:tracePt t="1458" x="2876550" y="2638425"/>
          <p14:tracePt t="1467" x="2932113" y="2638425"/>
          <p14:tracePt t="1474" x="2976563" y="2638425"/>
          <p14:tracePt t="1482" x="3032125" y="2638425"/>
          <p14:tracePt t="1489" x="3068638" y="2638425"/>
          <p14:tracePt t="1498" x="3086100" y="2638425"/>
          <p14:tracePt t="1506" x="3095625" y="2638425"/>
          <p14:tracePt t="1514" x="3105150" y="2630488"/>
          <p14:tracePt t="1578" x="3114675" y="2620963"/>
          <p14:tracePt t="1594" x="3122613" y="2620963"/>
          <p14:tracePt t="1610" x="3122613" y="2630488"/>
          <p14:tracePt t="1620" x="3132138" y="2638425"/>
          <p14:tracePt t="1625" x="3141663" y="2647950"/>
          <p14:tracePt t="1637" x="3151188" y="2684463"/>
          <p14:tracePt t="1642" x="3151188" y="2740025"/>
          <p14:tracePt t="1653" x="3178175" y="2784475"/>
          <p14:tracePt t="1658" x="3178175" y="2803525"/>
          <p14:tracePt t="1669" x="3187700" y="2857500"/>
          <p14:tracePt t="1674" x="3187700" y="2886075"/>
          <p14:tracePt t="1683" x="3205163" y="2959100"/>
          <p14:tracePt t="1690" x="3224213" y="2986088"/>
          <p14:tracePt t="1698" x="3241675" y="3022600"/>
          <p14:tracePt t="1706" x="3241675" y="3041650"/>
          <p14:tracePt t="1714" x="3241675" y="3049588"/>
          <p14:tracePt t="1730" x="3241675" y="3059113"/>
          <p14:tracePt t="1762" x="3241675" y="3068638"/>
          <p14:tracePt t="1794" x="3251200" y="3078163"/>
          <p14:tracePt t="1835" x="3251200" y="3086100"/>
          <p14:tracePt t="1852" x="3270250" y="3105150"/>
          <p14:tracePt t="1857" x="3270250" y="3114675"/>
          <p14:tracePt t="1867" x="3278188" y="3132138"/>
          <p14:tracePt t="1873" x="3278188" y="3151188"/>
          <p14:tracePt t="1881" x="3306763" y="3187700"/>
          <p14:tracePt t="1889" x="3306763" y="3205163"/>
          <p14:tracePt t="1898" x="3324225" y="3232150"/>
          <p14:tracePt t="1914" x="3333750" y="3241675"/>
          <p14:tracePt t="1930" x="3343275" y="3260725"/>
          <p14:tracePt t="1994" x="3351213" y="3260725"/>
          <p14:tracePt t="2074" x="3360738" y="3241675"/>
          <p14:tracePt t="2083" x="3360738" y="3232150"/>
          <p14:tracePt t="2090" x="3370263" y="3205163"/>
          <p14:tracePt t="2098" x="3379788" y="3205163"/>
          <p14:tracePt t="2106" x="3379788" y="3195638"/>
          <p14:tracePt t="2114" x="3379788" y="3168650"/>
          <p14:tracePt t="2123" x="3379788" y="3159125"/>
          <p14:tracePt t="2130" x="3379788" y="3141663"/>
          <p14:tracePt t="2138" x="3379788" y="3122613"/>
          <p14:tracePt t="2146" x="3379788" y="3114675"/>
          <p14:tracePt t="2155" x="3379788" y="3105150"/>
          <p14:tracePt t="2162" x="3379788" y="3095625"/>
          <p14:tracePt t="2187" x="3379788" y="3086100"/>
          <p14:tracePt t="2474" x="3397250" y="3086100"/>
          <p14:tracePt t="2506" x="3406775" y="3086100"/>
          <p14:tracePt t="2539" x="3416300" y="3086100"/>
          <p14:tracePt t="2546" x="3424238" y="3086100"/>
          <p14:tracePt t="2626" x="3433763" y="3095625"/>
          <p14:tracePt t="2722" x="3443288" y="3105150"/>
          <p14:tracePt t="2730" x="3452813" y="3114675"/>
          <p14:tracePt t="2739" x="3479800" y="3114675"/>
          <p14:tracePt t="2746" x="3489325" y="3114675"/>
          <p14:tracePt t="2755" x="3525838" y="3141663"/>
          <p14:tracePt t="2762" x="3562350" y="3141663"/>
          <p14:tracePt t="2771" x="3606800" y="3151188"/>
          <p14:tracePt t="2778" x="3698875" y="3151188"/>
          <p14:tracePt t="2786" x="3789363" y="3151188"/>
          <p14:tracePt t="2794" x="3890963" y="3178175"/>
          <p14:tracePt t="2804" x="4356100" y="3178175"/>
          <p14:tracePt t="2810" x="4594225" y="3195638"/>
          <p14:tracePt t="2821" x="4813300" y="3195638"/>
          <p14:tracePt t="2826" x="5013325" y="3195638"/>
          <p14:tracePt t="2838" x="5232400" y="3195638"/>
          <p14:tracePt t="2842" x="5378450" y="3195638"/>
          <p14:tracePt t="2854" x="5507038" y="3195638"/>
          <p14:tracePt t="2858" x="5580063" y="3195638"/>
          <p14:tracePt t="2868" x="5616575" y="3195638"/>
          <p14:tracePt t="2873" x="5634038" y="3195638"/>
          <p14:tracePt t="2962" x="5653088" y="3195638"/>
          <p14:tracePt t="2979" x="5670550" y="3195638"/>
          <p14:tracePt t="2988" x="5689600" y="3195638"/>
          <p14:tracePt t="2994" x="5745163" y="3195638"/>
          <p14:tracePt t="3003" x="5789613" y="3195638"/>
          <p14:tracePt t="3010" x="5826125" y="3195638"/>
          <p14:tracePt t="3020" x="5881688" y="3195638"/>
          <p14:tracePt t="3026" x="5935663" y="3195638"/>
          <p14:tracePt t="3037" x="6008688" y="3195638"/>
          <p14:tracePt t="3042" x="6054725" y="3195638"/>
          <p14:tracePt t="3053" x="6110288" y="3195638"/>
          <p14:tracePt t="3057" x="6164263" y="3195638"/>
          <p14:tracePt t="3067" x="6210300" y="3187700"/>
          <p14:tracePt t="3075" x="6246813" y="3187700"/>
          <p14:tracePt t="3081" x="6273800" y="3187700"/>
          <p14:tracePt t="3089" x="6310313" y="3178175"/>
          <p14:tracePt t="3338" x="6310313" y="3168650"/>
          <p14:tracePt t="3362" x="6319838" y="3168650"/>
          <p14:tracePt t="3370" x="6319838" y="3159125"/>
          <p14:tracePt t="3378" x="6329363" y="3151188"/>
          <p14:tracePt t="3387" x="6337300" y="3141663"/>
          <p14:tracePt t="3404" x="6356350" y="3105150"/>
          <p14:tracePt t="3410" x="6356350" y="3095625"/>
          <p14:tracePt t="3420" x="6356350" y="3086100"/>
          <p14:tracePt t="3426" x="6356350" y="3068638"/>
          <p14:tracePt t="3457" x="6356350" y="3049588"/>
          <p14:tracePt t="3473" x="6356350" y="3041650"/>
          <p14:tracePt t="3481" x="6356350" y="3032125"/>
          <p14:tracePt t="3489" x="6356350" y="3022600"/>
          <p14:tracePt t="3529" x="6346825" y="3013075"/>
          <p14:tracePt t="3538" x="6346825" y="3005138"/>
          <p14:tracePt t="3545" x="6346825" y="2995613"/>
          <p14:tracePt t="3561" x="6346825" y="2986088"/>
          <p14:tracePt t="3578" x="6346825" y="2976563"/>
          <p14:tracePt t="4394" x="6346825" y="2986088"/>
          <p14:tracePt t="4404" x="6346825" y="3013075"/>
          <p14:tracePt t="4410" x="6346825" y="3049588"/>
          <p14:tracePt t="4420" x="6346825" y="3078163"/>
          <p14:tracePt t="4426" x="6346825" y="3114675"/>
          <p14:tracePt t="4436" x="6329363" y="3151188"/>
          <p14:tracePt t="4442" x="6329363" y="3168650"/>
          <p14:tracePt t="4454" x="6329363" y="3195638"/>
          <p14:tracePt t="4458" x="6329363" y="3232150"/>
          <p14:tracePt t="4468" x="6329363" y="3251200"/>
          <p14:tracePt t="4482" x="6329363" y="3268663"/>
          <p14:tracePt t="4489" x="6329363" y="3278188"/>
          <p14:tracePt t="4498" x="6319838" y="3287713"/>
          <p14:tracePt t="4506" x="6319838" y="3297238"/>
          <p14:tracePt t="4523" x="6319838" y="3305175"/>
          <p14:tracePt t="4530" x="6319838" y="3314700"/>
          <p14:tracePt t="4539" x="6319838" y="3324225"/>
          <p14:tracePt t="4546" x="6319838" y="3333750"/>
          <p14:tracePt t="4556" x="6319838" y="3341688"/>
          <p14:tracePt t="4562" x="6319838" y="3351213"/>
          <p14:tracePt t="4572" x="6319838" y="3370263"/>
          <p14:tracePt t="4578" x="6319838" y="3378200"/>
          <p14:tracePt t="4587" x="6319838" y="3387725"/>
          <p14:tracePt t="4594" x="6319838" y="3424238"/>
          <p14:tracePt t="4610" x="6319838" y="3433763"/>
          <p14:tracePt t="4621" x="6319838" y="3443288"/>
          <p14:tracePt t="4626" x="6319838" y="3451225"/>
          <p14:tracePt t="4642" x="6319838" y="3470275"/>
          <p14:tracePt t="4986" x="6319838" y="3479800"/>
          <p14:tracePt t="4994" x="6319838" y="3487738"/>
          <p14:tracePt t="5003" x="6319838" y="3497263"/>
          <p14:tracePt t="5020" x="6319838" y="3516313"/>
          <p14:tracePt t="5026" x="6310313" y="3543300"/>
          <p14:tracePt t="5039" x="6283325" y="3589338"/>
          <p14:tracePt t="5042" x="6273800" y="3606800"/>
          <p14:tracePt t="5056" x="6273800" y="3616325"/>
          <p14:tracePt t="5058" x="6273800" y="3633788"/>
          <p14:tracePt t="5068" x="6273800" y="3643313"/>
          <p14:tracePt t="5075" x="6273800" y="3662363"/>
          <p14:tracePt t="5090" x="6273800" y="3679825"/>
          <p14:tracePt t="5098" x="6273800" y="3706813"/>
          <p14:tracePt t="5106" x="6273800" y="3716338"/>
          <p14:tracePt t="5114" x="6273800" y="3725863"/>
          <p14:tracePt t="5123" x="6264275" y="3752850"/>
          <p14:tracePt t="5130" x="6256338" y="3762375"/>
          <p14:tracePt t="5138" x="6256338" y="3771900"/>
          <p14:tracePt t="5146" x="6256338" y="3789363"/>
          <p14:tracePt t="5162" x="6256338" y="3808413"/>
          <p14:tracePt t="5171" x="6256338" y="3816350"/>
          <p14:tracePt t="5178" x="6256338" y="3835400"/>
          <p14:tracePt t="5189" x="6256338" y="3844925"/>
          <p14:tracePt t="5194" x="6256338" y="3862388"/>
          <p14:tracePt t="5298" x="6256338" y="3871913"/>
          <p14:tracePt t="5306" x="6256338" y="3881438"/>
          <p14:tracePt t="5442" x="6256338" y="3889375"/>
          <p14:tracePt t="5458" x="6256338" y="3898900"/>
          <p14:tracePt t="11258" x="6210300" y="3898900"/>
          <p14:tracePt t="11269" x="6027738" y="3889375"/>
          <p14:tracePt t="11275" x="5908675" y="3881438"/>
          <p14:tracePt t="11282" x="5799138" y="3852863"/>
          <p14:tracePt t="11290" x="5616575" y="3798888"/>
          <p14:tracePt t="11298" x="5341938" y="3735388"/>
          <p14:tracePt t="11307" x="5095875" y="3679825"/>
          <p14:tracePt t="11314" x="4813300" y="3643313"/>
          <p14:tracePt t="11323" x="4630738" y="3597275"/>
          <p14:tracePt t="11330" x="4456113" y="3552825"/>
          <p14:tracePt t="11339" x="4219575" y="3479800"/>
          <p14:tracePt t="11346" x="4054475" y="3433763"/>
          <p14:tracePt t="11355" x="3835400" y="3387725"/>
          <p14:tracePt t="11362" x="3708400" y="3341688"/>
          <p14:tracePt t="11371" x="3579813" y="3314700"/>
          <p14:tracePt t="11378" x="3479800" y="3268663"/>
          <p14:tracePt t="11388" x="3387725" y="3260725"/>
          <p14:tracePt t="11394" x="3343275" y="3232150"/>
          <p14:tracePt t="11405" x="3324225" y="3232150"/>
          <p14:tracePt t="11410" x="3287713" y="3232150"/>
          <p14:tracePt t="11426" x="3270250" y="3232150"/>
          <p14:tracePt t="11436" x="3260725" y="3232150"/>
          <p14:tracePt t="11442" x="3224213" y="3232150"/>
          <p14:tracePt t="11454" x="3151188" y="3232150"/>
          <p14:tracePt t="11459" x="3059113" y="3224213"/>
          <p14:tracePt t="11470" x="2968625" y="3224213"/>
          <p14:tracePt t="11474" x="2867025" y="3195638"/>
          <p14:tracePt t="11482" x="2776538" y="3178175"/>
          <p14:tracePt t="11490" x="2465388" y="3141663"/>
          <p14:tracePt t="11498" x="2338388" y="3132138"/>
          <p14:tracePt t="11506" x="2219325" y="3095625"/>
          <p14:tracePt t="11513" x="2127250" y="3095625"/>
          <p14:tracePt t="11521" x="2000250" y="3095625"/>
          <p14:tracePt t="11529" x="1973263" y="3086100"/>
          <p14:tracePt t="11537" x="1917700" y="3086100"/>
          <p14:tracePt t="11545" x="1881188" y="3086100"/>
          <p14:tracePt t="11553" x="1835150" y="3086100"/>
          <p14:tracePt t="11561" x="1798638" y="3086100"/>
          <p14:tracePt t="11570" x="1762125" y="3086100"/>
          <p14:tracePt t="11577" x="1744663" y="3086100"/>
          <p14:tracePt t="11770" x="1735138" y="3078163"/>
          <p14:tracePt t="11787" x="1735138" y="3068638"/>
          <p14:tracePt t="11794" x="1735138" y="3049588"/>
          <p14:tracePt t="11805" x="1735138" y="3032125"/>
          <p14:tracePt t="11810" x="1708150" y="2986088"/>
          <p14:tracePt t="11822" x="1698625" y="2968625"/>
          <p14:tracePt t="11827" x="1698625" y="2959100"/>
          <p14:tracePt t="11837" x="1689100" y="2930525"/>
          <p14:tracePt t="11854" x="1681163" y="2922588"/>
          <p14:tracePt t="12035" x="1681163" y="2949575"/>
          <p14:tracePt t="12042" x="1681163" y="2976563"/>
          <p14:tracePt t="12054" x="1681163" y="2995613"/>
          <p14:tracePt t="12058" x="1681163" y="3032125"/>
          <p14:tracePt t="12068" x="1681163" y="3068638"/>
          <p14:tracePt t="12074" x="1681163" y="3095625"/>
          <p14:tracePt t="12083" x="1671638" y="3114675"/>
          <p14:tracePt t="12090" x="1671638" y="3122613"/>
          <p14:tracePt t="12098" x="1671638" y="3151188"/>
          <p14:tracePt t="12106" x="1671638" y="3178175"/>
          <p14:tracePt t="12114" x="1671638" y="3195638"/>
          <p14:tracePt t="12130" x="1671638" y="3205163"/>
          <p14:tracePt t="12146" x="1671638" y="3224213"/>
          <p14:tracePt t="12164" x="1671638" y="3232150"/>
          <p14:tracePt t="12178" x="1671638" y="3241675"/>
          <p14:tracePt t="12187" x="1671638" y="3251200"/>
          <p14:tracePt t="12194" x="1671638" y="3260725"/>
          <p14:tracePt t="12204" x="1671638" y="3268663"/>
          <p14:tracePt t="12209" x="1671638" y="3278188"/>
          <p14:tracePt t="12354" x="1671638" y="3287713"/>
          <p14:tracePt t="12362" x="1671638" y="3305175"/>
          <p14:tracePt t="12371" x="1671638" y="3360738"/>
          <p14:tracePt t="12378" x="1681163" y="3397250"/>
          <p14:tracePt t="12387" x="1681163" y="3451225"/>
          <p14:tracePt t="12394" x="1708150" y="3487738"/>
          <p14:tracePt t="12404" x="1708150" y="3524250"/>
          <p14:tracePt t="12410" x="1708150" y="3579813"/>
          <p14:tracePt t="12420" x="1708150" y="3652838"/>
          <p14:tracePt t="12426" x="1708150" y="3698875"/>
          <p14:tracePt t="12437" x="1708150" y="3752850"/>
          <p14:tracePt t="12442" x="1708150" y="3771900"/>
          <p14:tracePt t="12453" x="1708150" y="3808413"/>
          <p14:tracePt t="12458" x="1708150" y="3852863"/>
          <p14:tracePt t="12469" x="1708150" y="3881438"/>
          <p14:tracePt t="12474" x="1708150" y="3908425"/>
          <p14:tracePt t="12482" x="1708150" y="3935413"/>
          <p14:tracePt t="12490" x="1708150" y="3971925"/>
          <p14:tracePt t="12498" x="1708150" y="3981450"/>
          <p14:tracePt t="12506" x="1708150" y="3990975"/>
          <p14:tracePt t="12514" x="1708150" y="4008438"/>
          <p14:tracePt t="12522" x="1708150" y="4017963"/>
          <p14:tracePt t="12530" x="1725613" y="4037013"/>
          <p14:tracePt t="12562" x="1735138" y="4044950"/>
          <p14:tracePt t="12635" x="1744663" y="4054475"/>
          <p14:tracePt t="12652" x="1762125" y="4073525"/>
          <p14:tracePt t="12658" x="1771650" y="4110038"/>
          <p14:tracePt t="12667" x="1781175" y="4127500"/>
          <p14:tracePt t="12674" x="1790700" y="4146550"/>
          <p14:tracePt t="12682" x="1790700" y="4173538"/>
          <p14:tracePt t="12690" x="1790700" y="4210050"/>
          <p14:tracePt t="12698" x="1790700" y="4219575"/>
          <p14:tracePt t="12706" x="1790700" y="4246563"/>
          <p14:tracePt t="12714" x="1790700" y="4292600"/>
          <p14:tracePt t="12722" x="1790700" y="4319588"/>
          <p14:tracePt t="12729" x="1808163" y="4356100"/>
          <p14:tracePt t="12746" x="1808163" y="4383088"/>
          <p14:tracePt t="12755" x="1808163" y="4410075"/>
          <p14:tracePt t="12762" x="1808163" y="4446588"/>
          <p14:tracePt t="12772" x="1808163" y="4465638"/>
          <p14:tracePt t="12786" x="1808163" y="4483100"/>
          <p14:tracePt t="12821" x="1808163" y="4492625"/>
          <p14:tracePt t="12890" x="1808163" y="4502150"/>
          <p14:tracePt t="12898" x="1798638" y="4519613"/>
          <p14:tracePt t="12907" x="1798638" y="4538663"/>
          <p14:tracePt t="12914" x="1790700" y="4556125"/>
          <p14:tracePt t="12922" x="1762125" y="4602163"/>
          <p14:tracePt t="12930" x="1754188" y="4638675"/>
          <p14:tracePt t="12939" x="1725613" y="4702175"/>
          <p14:tracePt t="12946" x="1725613" y="4748213"/>
          <p14:tracePt t="12955" x="1725613" y="4784725"/>
          <p14:tracePt t="12962" x="1725613" y="4840288"/>
          <p14:tracePt t="12971" x="1725613" y="4894263"/>
          <p14:tracePt t="12978" x="1717675" y="4940300"/>
          <p14:tracePt t="12986" x="1717675" y="4976813"/>
          <p14:tracePt t="12993" x="1698625" y="5022850"/>
          <p14:tracePt t="13002" x="1698625" y="5049838"/>
          <p14:tracePt t="13009" x="1698625" y="5068888"/>
          <p14:tracePt t="13019" x="1698625" y="5086350"/>
          <p14:tracePt t="13035" x="1698625" y="5105400"/>
          <p14:tracePt t="13052" x="1689100" y="5113338"/>
          <p14:tracePt t="13610" x="1689100" y="5076825"/>
          <p14:tracePt t="13620" x="1689100" y="5059363"/>
          <p14:tracePt t="13626" x="1689100" y="5003800"/>
          <p14:tracePt t="13637" x="1689100" y="4922838"/>
          <p14:tracePt t="13642" x="1689100" y="4867275"/>
          <p14:tracePt t="13653" x="1708150" y="4794250"/>
          <p14:tracePt t="13658" x="1708150" y="4702175"/>
          <p14:tracePt t="13668" x="1735138" y="4602163"/>
          <p14:tracePt t="13674" x="1735138" y="4511675"/>
          <p14:tracePt t="13682" x="1735138" y="4237038"/>
          <p14:tracePt t="13690" x="1735138" y="4110038"/>
          <p14:tracePt t="13698" x="1725613" y="3981450"/>
          <p14:tracePt t="13706" x="1698625" y="3844925"/>
          <p14:tracePt t="13714" x="1681163" y="3716338"/>
          <p14:tracePt t="13723" x="1652588" y="3589338"/>
          <p14:tracePt t="13730" x="1652588" y="3497263"/>
          <p14:tracePt t="13739" x="1644650" y="3387725"/>
          <p14:tracePt t="13746" x="1644650" y="3305175"/>
          <p14:tracePt t="13755" x="1616075" y="3232150"/>
          <p14:tracePt t="13762" x="1606550" y="3187700"/>
          <p14:tracePt t="13771" x="1606550" y="3168650"/>
          <p14:tracePt t="13810" x="1606550" y="3159125"/>
          <p14:tracePt t="13836" x="1598613" y="3159125"/>
          <p14:tracePt t="13890" x="1598613" y="3151188"/>
          <p14:tracePt t="13898" x="1598613" y="3132138"/>
          <p14:tracePt t="13906" x="1598613" y="3122613"/>
          <p14:tracePt t="13922" x="1589088" y="3114675"/>
          <p14:tracePt t="13930" x="1579563" y="3095625"/>
          <p14:tracePt t="13946" x="1562100" y="3086100"/>
          <p14:tracePt t="13978" x="1562100" y="3078163"/>
          <p14:tracePt t="14075" x="1552575" y="3095625"/>
          <p14:tracePt t="14082" x="1533525" y="3114675"/>
          <p14:tracePt t="14098" x="1533525" y="3132138"/>
          <p14:tracePt t="14107" x="1525588" y="3141663"/>
          <p14:tracePt t="14114" x="1506538" y="3168650"/>
          <p14:tracePt t="14138" x="1497013" y="3187700"/>
          <p14:tracePt t="14203" x="1489075" y="3195638"/>
          <p14:tracePt t="14242" x="1479550" y="3187700"/>
          <p14:tracePt t="14258" x="1479550" y="3178175"/>
          <p14:tracePt t="14270" x="1479550" y="3151188"/>
          <p14:tracePt t="14275" x="1479550" y="3141663"/>
          <p14:tracePt t="14282" x="1479550" y="3122613"/>
          <p14:tracePt t="14290" x="1479550" y="3114675"/>
          <p14:tracePt t="14298" x="1479550" y="3095625"/>
          <p14:tracePt t="14305" x="1479550" y="3086100"/>
          <p14:tracePt t="14313" x="1479550" y="3078163"/>
          <p14:tracePt t="14329" x="1479550" y="3059113"/>
          <p14:tracePt t="14337" x="1479550" y="3032125"/>
          <p14:tracePt t="14354" x="1497013" y="3022600"/>
          <p14:tracePt t="14370" x="1506538" y="3013075"/>
          <p14:tracePt t="14786" x="1516063" y="3005138"/>
          <p14:tracePt t="14794" x="1525588" y="3005138"/>
          <p14:tracePt t="14810" x="1533525" y="3005138"/>
          <p14:tracePt t="14826" x="1562100" y="2986088"/>
          <p14:tracePt t="14842" x="1562100" y="2976563"/>
          <p14:tracePt t="14930" x="1570038" y="2976563"/>
          <p14:tracePt t="15370" x="1579563" y="2976563"/>
          <p14:tracePt t="15378" x="1589088" y="2976563"/>
          <p14:tracePt t="15386" x="1598613" y="2976563"/>
          <p14:tracePt t="15394" x="1616075" y="2976563"/>
          <p14:tracePt t="15405" x="1644650" y="2976563"/>
          <p14:tracePt t="15410" x="1671638" y="2976563"/>
          <p14:tracePt t="15421" x="1689100" y="2976563"/>
          <p14:tracePt t="15426" x="1708150" y="2976563"/>
          <p14:tracePt t="15437" x="1762125" y="2986088"/>
          <p14:tracePt t="15442" x="1844675" y="3013075"/>
          <p14:tracePt t="15453" x="1936750" y="3022600"/>
          <p14:tracePt t="15458" x="2027238" y="3022600"/>
          <p14:tracePt t="15467" x="2119313" y="3022600"/>
          <p14:tracePt t="15475" x="2620963" y="3049588"/>
          <p14:tracePt t="15482" x="2730500" y="3049588"/>
          <p14:tracePt t="15489" x="2859088" y="3049588"/>
          <p14:tracePt t="15498" x="2949575" y="3049588"/>
          <p14:tracePt t="15506" x="3022600" y="3049588"/>
          <p14:tracePt t="15514" x="3095625" y="3049588"/>
          <p14:tracePt t="15522" x="3151188" y="3049588"/>
          <p14:tracePt t="15530" x="3195638" y="3049588"/>
          <p14:tracePt t="15539" x="3232150" y="3049588"/>
          <p14:tracePt t="15546" x="3287713" y="3049588"/>
          <p14:tracePt t="15555" x="3324225" y="3049588"/>
          <p14:tracePt t="15562" x="3379788" y="3049588"/>
          <p14:tracePt t="15571" x="3416300" y="3049588"/>
          <p14:tracePt t="15578" x="3443288" y="3049588"/>
          <p14:tracePt t="15588" x="3489325" y="3049588"/>
          <p14:tracePt t="15594" x="3543300" y="3049588"/>
          <p14:tracePt t="15603" x="3598863" y="3049588"/>
          <p14:tracePt t="15610" x="3652838" y="3049588"/>
          <p14:tracePt t="15621" x="3744913" y="3049588"/>
          <p14:tracePt t="15626" x="3835400" y="3049588"/>
          <p14:tracePt t="15637" x="3908425" y="3049588"/>
          <p14:tracePt t="15642" x="3990975" y="3059113"/>
          <p14:tracePt t="15653" x="4083050" y="3086100"/>
          <p14:tracePt t="15658" x="4246563" y="3086100"/>
          <p14:tracePt t="15668" x="4346575" y="3105150"/>
          <p14:tracePt t="15674" x="4419600" y="3105150"/>
          <p14:tracePt t="15682" x="4492625" y="3122613"/>
          <p14:tracePt t="15693" x="4557713" y="3122613"/>
          <p14:tracePt t="15698" x="4584700" y="3122613"/>
          <p14:tracePt t="15708" x="4602163" y="3122613"/>
          <p14:tracePt t="15714" x="4638675" y="3122613"/>
          <p14:tracePt t="15722" x="4657725" y="3122613"/>
          <p14:tracePt t="15732" x="4684713" y="3122613"/>
          <p14:tracePt t="15740" x="4694238" y="3122613"/>
          <p14:tracePt t="15746" x="4721225" y="3122613"/>
          <p14:tracePt t="15755" x="4776788" y="3122613"/>
          <p14:tracePt t="15762" x="4803775" y="3122613"/>
          <p14:tracePt t="15773" x="4849813" y="3122613"/>
          <p14:tracePt t="15778" x="4913313" y="3122613"/>
          <p14:tracePt t="15787" x="4986338" y="3122613"/>
          <p14:tracePt t="15794" x="5049838" y="3122613"/>
          <p14:tracePt t="15803" x="5141913" y="3122613"/>
          <p14:tracePt t="15810" x="5232400" y="3122613"/>
          <p14:tracePt t="15820" x="5287963" y="3122613"/>
          <p14:tracePt t="15826" x="5360988" y="3141663"/>
          <p14:tracePt t="15838" x="5443538" y="3168650"/>
          <p14:tracePt t="15841" x="5497513" y="3168650"/>
          <p14:tracePt t="15855" x="5553075" y="3168650"/>
          <p14:tracePt t="15858" x="5616575" y="3168650"/>
          <p14:tracePt t="15872" x="5643563" y="3168650"/>
          <p14:tracePt t="15878" x="5670550" y="3168650"/>
          <p14:tracePt t="15890" x="5699125" y="3168650"/>
          <p14:tracePt t="15898" x="5716588" y="3168650"/>
          <p14:tracePt t="15914" x="5726113" y="3168650"/>
          <p14:tracePt t="15922" x="5735638" y="3168650"/>
          <p14:tracePt t="15930" x="5745163" y="3168650"/>
          <p14:tracePt t="15938" x="5772150" y="3168650"/>
          <p14:tracePt t="15947" x="5789613" y="3168650"/>
          <p14:tracePt t="15955" x="5818188" y="3168650"/>
          <p14:tracePt t="15962" x="5826125" y="3168650"/>
          <p14:tracePt t="15974" x="5862638" y="3168650"/>
          <p14:tracePt t="15978" x="5899150" y="3168650"/>
          <p14:tracePt t="15987" x="5954713" y="3168650"/>
          <p14:tracePt t="15994" x="6008688" y="3168650"/>
          <p14:tracePt t="16005" x="6073775" y="3168650"/>
          <p14:tracePt t="16010" x="6127750" y="3168650"/>
          <p14:tracePt t="16021" x="6164263" y="3168650"/>
          <p14:tracePt t="16026" x="6210300" y="3168650"/>
          <p14:tracePt t="16038" x="6237288" y="3168650"/>
          <p14:tracePt t="16042" x="6264275" y="3168650"/>
          <p14:tracePt t="16053" x="6283325" y="3168650"/>
          <p14:tracePt t="16106" x="6292850" y="3168650"/>
          <p14:tracePt t="16345" x="6300788" y="3168650"/>
          <p14:tracePt t="16354" x="6300788" y="3159125"/>
          <p14:tracePt t="16371" x="6300788" y="3151188"/>
          <p14:tracePt t="16409" x="6300788" y="3132138"/>
          <p14:tracePt t="16450" x="6300788" y="3122613"/>
          <p14:tracePt t="16473" x="6319838" y="3114675"/>
          <p14:tracePt t="16497" x="6329363" y="3105150"/>
          <p14:tracePt t="16514" x="6329363" y="3095625"/>
          <p14:tracePt t="16521" x="6346825" y="3086100"/>
          <p14:tracePt t="16537" x="6365875" y="3068638"/>
          <p14:tracePt t="16553" x="6373813" y="3059113"/>
          <p14:tracePt t="16562" x="6392863" y="3041650"/>
          <p14:tracePt t="16571" x="6402388" y="3032125"/>
          <p14:tracePt t="16579" x="6410325" y="3022600"/>
          <p14:tracePt t="16593" x="6429375" y="3013075"/>
          <p14:tracePt t="16618" x="6438900" y="3013075"/>
          <p14:tracePt t="16762" x="6419850" y="3013075"/>
          <p14:tracePt t="16770" x="6410325" y="3013075"/>
          <p14:tracePt t="16778" x="6402388" y="3013075"/>
          <p14:tracePt t="16805" x="6383338" y="3013075"/>
          <p14:tracePt t="17354" x="6383338" y="3022600"/>
          <p14:tracePt t="17362" x="6383338" y="3041650"/>
          <p14:tracePt t="17371" x="6373813" y="3068638"/>
          <p14:tracePt t="17378" x="6373813" y="3086100"/>
          <p14:tracePt t="17387" x="6346825" y="3122613"/>
          <p14:tracePt t="17393" x="6337300" y="3122613"/>
          <p14:tracePt t="17403" x="6337300" y="3151188"/>
          <p14:tracePt t="17409" x="6319838" y="3168650"/>
          <p14:tracePt t="17418" x="6319838" y="3178175"/>
          <p14:tracePt t="17425" x="6319838" y="3187700"/>
          <p14:tracePt t="17436" x="6319838" y="3195638"/>
          <p14:tracePt t="17441" x="6319838" y="3205163"/>
          <p14:tracePt t="17451" x="6310313" y="3224213"/>
          <p14:tracePt t="17457" x="6310313" y="3232150"/>
          <p14:tracePt t="17465" x="6310313" y="3241675"/>
          <p14:tracePt t="17473" x="6310313" y="3251200"/>
          <p14:tracePt t="17481" x="6310313" y="3268663"/>
          <p14:tracePt t="17489" x="6310313" y="3278188"/>
          <p14:tracePt t="17505" x="6292850" y="3297238"/>
          <p14:tracePt t="17513" x="6292850" y="3305175"/>
          <p14:tracePt t="17548" x="6292850" y="3324225"/>
          <p14:tracePt t="17562" x="6283325" y="3341688"/>
          <p14:tracePt t="17610" x="6273800" y="3360738"/>
          <p14:tracePt t="17772" x="6264275" y="3370263"/>
          <p14:tracePt t="17786" x="6264275" y="3378200"/>
          <p14:tracePt t="17819" x="6264275" y="3387725"/>
          <p14:tracePt t="17826" x="6264275" y="3397250"/>
          <p14:tracePt t="17842" x="6264275" y="3406775"/>
          <p14:tracePt t="17858" x="6264275" y="3424238"/>
          <p14:tracePt t="17883" x="6264275" y="3443288"/>
          <p14:tracePt t="17890" x="6264275" y="3451225"/>
          <p14:tracePt t="17915" x="6264275" y="3470275"/>
          <p14:tracePt t="18291" x="6264275" y="3479800"/>
          <p14:tracePt t="18314" x="6264275" y="3487738"/>
          <p14:tracePt t="18322" x="6264275" y="3497263"/>
          <p14:tracePt t="18330" x="6264275" y="3533775"/>
          <p14:tracePt t="18338" x="6264275" y="3570288"/>
          <p14:tracePt t="18346" x="6300788" y="3606800"/>
          <p14:tracePt t="18355" x="6300788" y="3633788"/>
          <p14:tracePt t="18362" x="6319838" y="3662363"/>
          <p14:tracePt t="18370" x="6319838" y="3679825"/>
          <p14:tracePt t="18378" x="6319838" y="3698875"/>
          <p14:tracePt t="18387" x="6329363" y="3716338"/>
          <p14:tracePt t="18394" x="6329363" y="3735388"/>
          <p14:tracePt t="18404" x="6329363" y="3752850"/>
          <p14:tracePt t="18410" x="6329363" y="3762375"/>
          <p14:tracePt t="18421" x="6329363" y="3771900"/>
          <p14:tracePt t="18426" x="6329363" y="3779838"/>
          <p14:tracePt t="18437" x="6329363" y="3798888"/>
          <p14:tracePt t="18442" x="6329363" y="3808413"/>
          <p14:tracePt t="18453" x="6329363" y="3825875"/>
          <p14:tracePt t="18458" x="6329363" y="3835400"/>
          <p14:tracePt t="18468" x="6346825" y="3862388"/>
          <p14:tracePt t="18474" x="6346825" y="3881438"/>
          <p14:tracePt t="18482" x="6346825" y="3889375"/>
          <p14:tracePt t="18498" x="6346825" y="3898900"/>
          <p14:tracePt t="18506" x="6346825" y="3908425"/>
          <p14:tracePt t="18538" x="6346825" y="3917950"/>
          <p14:tracePt t="18546" x="6346825" y="3927475"/>
          <p14:tracePt t="18869" x="6346825" y="3954463"/>
          <p14:tracePt t="18875" x="6346825" y="3963988"/>
          <p14:tracePt t="18883" x="6346825" y="3990975"/>
          <p14:tracePt t="18890" x="6346825" y="4054475"/>
          <p14:tracePt t="18898" x="6356350" y="4081463"/>
          <p14:tracePt t="18908" x="6365875" y="4146550"/>
          <p14:tracePt t="18915" x="6383338" y="4183063"/>
          <p14:tracePt t="18923" x="6383338" y="4237038"/>
          <p14:tracePt t="18930" x="6383338" y="4300538"/>
          <p14:tracePt t="18939" x="6383338" y="4356100"/>
          <p14:tracePt t="18946" x="6383338" y="4383088"/>
          <p14:tracePt t="18955" x="6383338" y="4419600"/>
          <p14:tracePt t="18962" x="6383338" y="4456113"/>
          <p14:tracePt t="18971" x="6383338" y="4483100"/>
          <p14:tracePt t="18979" x="6383338" y="4502150"/>
          <p14:tracePt t="18986" x="6383338" y="4519613"/>
          <p14:tracePt t="19004" x="6383338" y="4529138"/>
          <p14:tracePt t="19323" x="6383338" y="4538663"/>
          <p14:tracePt t="19330" x="6383338" y="4556125"/>
          <p14:tracePt t="19338" x="6383338" y="4575175"/>
          <p14:tracePt t="19346" x="6383338" y="4592638"/>
          <p14:tracePt t="19357" x="6383338" y="4602163"/>
          <p14:tracePt t="19362" x="6383338" y="4629150"/>
          <p14:tracePt t="19371" x="6383338" y="4657725"/>
          <p14:tracePt t="19378" x="6383338" y="4684713"/>
          <p14:tracePt t="19386" x="6383338" y="4738688"/>
          <p14:tracePt t="19394" x="6383338" y="4784725"/>
          <p14:tracePt t="19404" x="6383338" y="4811713"/>
          <p14:tracePt t="19410" x="6383338" y="4840288"/>
          <p14:tracePt t="19420" x="6383338" y="4894263"/>
          <p14:tracePt t="19426" x="6383338" y="4922838"/>
          <p14:tracePt t="19436" x="6383338" y="4940300"/>
          <p14:tracePt t="19442" x="6383338" y="4959350"/>
          <p14:tracePt t="19453" x="6383338" y="4976813"/>
          <p14:tracePt t="19457" x="6383338" y="4986338"/>
          <p14:tracePt t="19470" x="6383338" y="5003800"/>
          <p14:tracePt t="19474" x="6383338" y="5013325"/>
          <p14:tracePt t="19498" x="6383338" y="5032375"/>
          <p14:tracePt t="20058" x="6365875" y="5040313"/>
          <p14:tracePt t="20067" x="6329363" y="5040313"/>
          <p14:tracePt t="20074" x="6310313" y="5040313"/>
          <p14:tracePt t="20082" x="6256338" y="4995863"/>
          <p14:tracePt t="20090" x="6237288" y="4967288"/>
          <p14:tracePt t="20098" x="6154738" y="4903788"/>
          <p14:tracePt t="20107" x="6054725" y="4830763"/>
          <p14:tracePt t="20114" x="5772150" y="4684713"/>
          <p14:tracePt t="20122" x="5461000" y="4529138"/>
          <p14:tracePt t="20130" x="5151438" y="4410075"/>
          <p14:tracePt t="20139" x="4748213" y="4200525"/>
          <p14:tracePt t="20146" x="4438650" y="4073525"/>
          <p14:tracePt t="20155" x="4156075" y="3935413"/>
          <p14:tracePt t="20162" x="3917950" y="3844925"/>
          <p14:tracePt t="20171" x="3716338" y="3762375"/>
          <p14:tracePt t="20178" x="3497263" y="3633788"/>
          <p14:tracePt t="20187" x="3397250" y="3589338"/>
          <p14:tracePt t="20194" x="3297238" y="3533775"/>
          <p14:tracePt t="20204" x="3205163" y="3479800"/>
          <p14:tracePt t="20210" x="3187700" y="3470275"/>
          <p14:tracePt t="20221" x="3178175" y="3460750"/>
          <p14:tracePt t="20227" x="3168650" y="3460750"/>
          <p14:tracePt t="20236" x="3151188" y="3451225"/>
          <p14:tracePt t="20242" x="3095625" y="3424238"/>
          <p14:tracePt t="20254" x="3078163" y="3414713"/>
          <p14:tracePt t="20258" x="3068638" y="3406775"/>
          <p14:tracePt t="20268" x="3049588" y="3397250"/>
          <p14:tracePt t="20273" x="3041650" y="3397250"/>
          <p14:tracePt t="20282" x="3032125" y="3397250"/>
          <p14:tracePt t="20306" x="3022600" y="3387725"/>
          <p14:tracePt t="20314" x="3005138" y="3378200"/>
          <p14:tracePt t="20330" x="2995613" y="3370263"/>
          <p14:tracePt t="20346" x="2986088" y="3360738"/>
          <p14:tracePt t="20371" x="2976563" y="3351213"/>
          <p14:tracePt t="20387" x="2959100" y="3333750"/>
          <p14:tracePt t="20394" x="2949575" y="3324225"/>
          <p14:tracePt t="20404" x="2932113" y="3314700"/>
          <p14:tracePt t="20410" x="2886075" y="3278188"/>
          <p14:tracePt t="20421" x="2859088" y="3268663"/>
          <p14:tracePt t="20426" x="2830513" y="3232150"/>
          <p14:tracePt t="20437" x="2813050" y="3214688"/>
          <p14:tracePt t="20441" x="2786063" y="3205163"/>
          <p14:tracePt t="20465" x="2786063" y="3195638"/>
          <p14:tracePt t="20481" x="2776538" y="3178175"/>
          <p14:tracePt t="20602" x="2794000" y="3178175"/>
          <p14:tracePt t="20610" x="2803525" y="3178175"/>
          <p14:tracePt t="20620" x="2830513" y="3178175"/>
          <p14:tracePt t="20637" x="2849563" y="3178175"/>
          <p14:tracePt t="20653" x="2867025" y="3178175"/>
          <p14:tracePt t="20658" x="2876550" y="3178175"/>
          <p14:tracePt t="20674" x="2895600" y="3168650"/>
          <p14:tracePt t="20682" x="2913063" y="3151188"/>
          <p14:tracePt t="20690" x="2949575" y="3151188"/>
          <p14:tracePt t="20698" x="2959100" y="3151188"/>
          <p14:tracePt t="20706" x="2968625" y="3151188"/>
          <p14:tracePt t="20714" x="2986088" y="3151188"/>
          <p14:tracePt t="20722" x="3022600" y="3132138"/>
          <p14:tracePt t="20739" x="3041650" y="3132138"/>
          <p14:tracePt t="20746" x="3059113" y="3132138"/>
          <p14:tracePt t="20755" x="3078163" y="3122613"/>
          <p14:tracePt t="20762" x="3105150" y="3122613"/>
          <p14:tracePt t="20771" x="3114675" y="3122613"/>
          <p14:tracePt t="20778" x="3141663" y="3122613"/>
          <p14:tracePt t="20787" x="3168650" y="3114675"/>
          <p14:tracePt t="20793" x="3178175" y="3105150"/>
          <p14:tracePt t="20804" x="3187700" y="3105150"/>
          <p14:tracePt t="20820" x="3195638" y="3095625"/>
          <p14:tracePt t="20826" x="3214688" y="3095625"/>
          <p14:tracePt t="20842" x="3224213" y="3095625"/>
          <p14:tracePt t="20854" x="3232150" y="3095625"/>
          <p14:tracePt t="20857" x="3251200" y="3078163"/>
          <p14:tracePt t="20914" x="3260725" y="3078163"/>
          <p14:tracePt t="20923" x="3270250" y="3078163"/>
          <p14:tracePt t="20931" x="3287713" y="3078163"/>
          <p14:tracePt t="20938" x="3297238" y="3068638"/>
          <p14:tracePt t="20962" x="3314700" y="3059113"/>
          <p14:tracePt t="20971" x="3324225" y="3049588"/>
          <p14:tracePt t="20987" x="3343275" y="3049588"/>
          <p14:tracePt t="21314" x="3370263" y="3049588"/>
          <p14:tracePt t="21322" x="3379788" y="3049588"/>
          <p14:tracePt t="21330" x="3397250" y="3049588"/>
          <p14:tracePt t="21339" x="3433763" y="3049588"/>
          <p14:tracePt t="21346" x="3489325" y="3049588"/>
          <p14:tracePt t="21355" x="3525838" y="3049588"/>
          <p14:tracePt t="21362" x="3552825" y="3049588"/>
          <p14:tracePt t="21372" x="3589338" y="3049588"/>
          <p14:tracePt t="21378" x="3598863" y="3049588"/>
          <p14:tracePt t="21387" x="3635375" y="3041650"/>
          <p14:tracePt t="21394" x="3643313" y="3032125"/>
          <p14:tracePt t="21420" x="3643313" y="3022600"/>
          <p14:tracePt t="21658" x="3625850" y="3022600"/>
          <p14:tracePt t="21673" x="3616325" y="3022600"/>
          <p14:tracePt t="21681" x="3598863" y="3022600"/>
          <p14:tracePt t="21697" x="3589338" y="3022600"/>
          <p14:tracePt t="21705" x="3579813" y="3022600"/>
          <p14:tracePt t="21721" x="3543300" y="3022600"/>
          <p14:tracePt t="21915" x="3552825" y="3022600"/>
          <p14:tracePt t="21923" x="3562350" y="3022600"/>
          <p14:tracePt t="21932" x="3579813" y="3022600"/>
          <p14:tracePt t="21939" x="3606800" y="3022600"/>
          <p14:tracePt t="21952" x="3662363" y="3022600"/>
          <p14:tracePt t="21957" x="3716338" y="3022600"/>
          <p14:tracePt t="21962" x="3808413" y="3022600"/>
          <p14:tracePt t="21974" x="3908425" y="3022600"/>
          <p14:tracePt t="21977" x="4000500" y="3022600"/>
          <p14:tracePt t="21988" x="4465638" y="3022600"/>
          <p14:tracePt t="21994" x="4630738" y="3022600"/>
          <p14:tracePt t="22004" x="4757738" y="3022600"/>
          <p14:tracePt t="22010" x="4867275" y="3022600"/>
          <p14:tracePt t="22021" x="4940300" y="3022600"/>
          <p14:tracePt t="22026" x="4976813" y="3022600"/>
          <p14:tracePt t="22038" x="5013325" y="3022600"/>
          <p14:tracePt t="22042" x="5041900" y="3022600"/>
          <p14:tracePt t="22059" x="5059363" y="3022600"/>
          <p14:tracePt t="22069" x="5068888" y="3022600"/>
          <p14:tracePt t="22074" x="5095875" y="3022600"/>
          <p14:tracePt t="22082" x="5122863" y="3022600"/>
          <p14:tracePt t="22091" x="5151438" y="3022600"/>
          <p14:tracePt t="22098" x="5205413" y="3022600"/>
          <p14:tracePt t="22107" x="5297488" y="3022600"/>
          <p14:tracePt t="22114" x="5370513" y="3022600"/>
          <p14:tracePt t="22123" x="5443538" y="3022600"/>
          <p14:tracePt t="22130" x="5534025" y="3022600"/>
          <p14:tracePt t="22139" x="5626100" y="3022600"/>
          <p14:tracePt t="22146" x="5854700" y="3022600"/>
          <p14:tracePt t="22155" x="5927725" y="3022600"/>
          <p14:tracePt t="22162" x="6018213" y="3022600"/>
          <p14:tracePt t="22171" x="6064250" y="3022600"/>
          <p14:tracePt t="22179" x="6091238" y="3013075"/>
          <p14:tracePt t="22187" x="6127750" y="3005138"/>
          <p14:tracePt t="22194" x="6164263" y="3005138"/>
          <p14:tracePt t="22203" x="6191250" y="3005138"/>
          <p14:tracePt t="22210" x="6210300" y="2995613"/>
          <p14:tracePt t="22253" x="6210300" y="2986088"/>
          <p14:tracePt t="22259" x="6210300" y="2976563"/>
          <p14:tracePt t="22371" x="6200775" y="2968625"/>
          <p14:tracePt t="22546" x="6200775" y="2995613"/>
          <p14:tracePt t="22554" x="6200775" y="3041650"/>
          <p14:tracePt t="22562" x="6200775" y="3078163"/>
          <p14:tracePt t="22571" x="6200775" y="3122613"/>
          <p14:tracePt t="22578" x="6200775" y="3151188"/>
          <p14:tracePt t="22587" x="6200775" y="3205163"/>
          <p14:tracePt t="22594" x="6200775" y="3232150"/>
          <p14:tracePt t="22605" x="6200775" y="3268663"/>
          <p14:tracePt t="22610" x="6200775" y="3324225"/>
          <p14:tracePt t="22620" x="6200775" y="3406775"/>
          <p14:tracePt t="22626" x="6200775" y="3460750"/>
          <p14:tracePt t="22636" x="6200775" y="3516313"/>
          <p14:tracePt t="22642" x="6200775" y="3570288"/>
          <p14:tracePt t="22653" x="6200775" y="3616325"/>
          <p14:tracePt t="22658" x="6200775" y="3670300"/>
          <p14:tracePt t="22666" x="6200775" y="3706813"/>
          <p14:tracePt t="22674" x="6200775" y="3752850"/>
          <p14:tracePt t="22682" x="6200775" y="3789363"/>
          <p14:tracePt t="22689" x="6200775" y="3808413"/>
          <p14:tracePt t="22697" x="6200775" y="3816350"/>
          <p14:tracePt t="22705" x="6200775" y="3825875"/>
          <p14:tracePt t="22713" x="6200775" y="3835400"/>
          <p14:tracePt t="22721" x="6200775" y="3844925"/>
          <p14:tracePt t="22834" x="6183313" y="3852863"/>
          <p14:tracePt t="22841" x="6118225" y="3852863"/>
          <p14:tracePt t="22852" x="6000750" y="3852863"/>
          <p14:tracePt t="22857" x="5862638" y="3852863"/>
          <p14:tracePt t="22865" x="5680075" y="3835400"/>
          <p14:tracePt t="22873" x="5414963" y="3779838"/>
          <p14:tracePt t="22887" x="5059363" y="3743325"/>
          <p14:tracePt t="22889" x="4667250" y="3679825"/>
          <p14:tracePt t="22897" x="4302125" y="3589338"/>
          <p14:tracePt t="22905" x="3898900" y="3524250"/>
          <p14:tracePt t="22913" x="3525838" y="3387725"/>
          <p14:tracePt t="22921" x="3214688" y="3287713"/>
          <p14:tracePt t="22930" x="2922588" y="3205163"/>
          <p14:tracePt t="22938" x="2767013" y="3168650"/>
          <p14:tracePt t="22945" x="2620963" y="3086100"/>
          <p14:tracePt t="22956" x="2538413" y="3049588"/>
          <p14:tracePt t="22962" x="2511425" y="3041650"/>
          <p14:tracePt t="22970" x="2501900" y="3041650"/>
          <p14:tracePt t="22986" x="2493963" y="3032125"/>
          <p14:tracePt t="23009" x="2493963" y="3022600"/>
          <p14:tracePt t="23039" x="2493963" y="3005138"/>
          <p14:tracePt t="23053" x="2493963" y="2995613"/>
          <p14:tracePt t="23058" x="2501900" y="2986088"/>
          <p14:tracePt t="23074" x="2511425" y="2976563"/>
          <p14:tracePt t="23082" x="2511425" y="2968625"/>
          <p14:tracePt t="23091" x="2520950" y="2959100"/>
          <p14:tracePt t="23098" x="2538413" y="2940050"/>
          <p14:tracePt t="23106" x="2574925" y="2922588"/>
          <p14:tracePt t="23114" x="2620963" y="2886075"/>
          <p14:tracePt t="23122" x="2657475" y="2876550"/>
          <p14:tracePt t="23130" x="2684463" y="2867025"/>
          <p14:tracePt t="23138" x="2757488" y="2840038"/>
          <p14:tracePt t="23146" x="2803525" y="2840038"/>
          <p14:tracePt t="23154" x="2840038" y="2830513"/>
          <p14:tracePt t="23162" x="2886075" y="2820988"/>
          <p14:tracePt t="23170" x="2913063" y="2820988"/>
          <p14:tracePt t="23179" x="2949575" y="2813050"/>
          <p14:tracePt t="23354" x="2949575" y="2820988"/>
          <p14:tracePt t="23362" x="2949575" y="2857500"/>
          <p14:tracePt t="23378" x="2949575" y="2886075"/>
          <p14:tracePt t="23386" x="2949575" y="2913063"/>
          <p14:tracePt t="23394" x="2949575" y="2949575"/>
          <p14:tracePt t="23403" x="2968625" y="2976563"/>
          <p14:tracePt t="23410" x="2986088" y="3032125"/>
          <p14:tracePt t="23420" x="2995613" y="3068638"/>
          <p14:tracePt t="23426" x="2995613" y="3105150"/>
          <p14:tracePt t="23436" x="3022600" y="3151188"/>
          <p14:tracePt t="23442" x="3032125" y="3195638"/>
          <p14:tracePt t="23453" x="3049588" y="3224213"/>
          <p14:tracePt t="23458" x="3059113" y="3251200"/>
          <p14:tracePt t="23467" x="3078163" y="3287713"/>
          <p14:tracePt t="23474" x="3086100" y="3314700"/>
          <p14:tracePt t="23481" x="3122613" y="3360738"/>
          <p14:tracePt t="23489" x="3141663" y="3387725"/>
          <p14:tracePt t="23497" x="3151188" y="3406775"/>
          <p14:tracePt t="23505" x="3187700" y="3451225"/>
          <p14:tracePt t="23513" x="3195638" y="3460750"/>
          <p14:tracePt t="23521" x="3214688" y="3479800"/>
          <p14:tracePt t="23529" x="3232150" y="3506788"/>
          <p14:tracePt t="23538" x="3241675" y="3516313"/>
          <p14:tracePt t="23545" x="3241675" y="3533775"/>
          <p14:tracePt t="23554" x="3241675" y="3552825"/>
          <p14:tracePt t="23561" x="3251200" y="3560763"/>
          <p14:tracePt t="23594" x="3260725" y="3570288"/>
          <p14:tracePt t="23636" x="3270250" y="3570288"/>
          <p14:tracePt t="23642" x="3278188" y="3589338"/>
          <p14:tracePt t="23658" x="3287713" y="3597275"/>
          <p14:tracePt t="23667" x="3306763" y="3616325"/>
          <p14:tracePt t="23674" x="3306763" y="3625850"/>
          <p14:tracePt t="23682" x="3314700" y="3633788"/>
          <p14:tracePt t="23698" x="3314700" y="3652838"/>
          <p14:tracePt t="23706" x="3324225" y="3652838"/>
          <p14:tracePt t="23715" x="3333750" y="3662363"/>
          <p14:tracePt t="23722" x="3333750" y="3670300"/>
          <p14:tracePt t="23730" x="3343275" y="3689350"/>
          <p14:tracePt t="23739" x="3343275" y="3698875"/>
          <p14:tracePt t="23746" x="3351213" y="3716338"/>
          <p14:tracePt t="23755" x="3370263" y="3735388"/>
          <p14:tracePt t="23771" x="3370263" y="3752850"/>
          <p14:tracePt t="23778" x="3370263" y="3762375"/>
          <p14:tracePt t="23793" x="3387725" y="3779838"/>
          <p14:tracePt t="23820" x="3387725" y="3798888"/>
          <p14:tracePt t="24858" x="3387725" y="3835400"/>
          <p14:tracePt t="24868" x="3387725" y="3844925"/>
          <p14:tracePt t="24874" x="3387725" y="3862388"/>
          <p14:tracePt t="24882" x="3387725" y="3898900"/>
          <p14:tracePt t="24892" x="3387725" y="3908425"/>
          <p14:tracePt t="24898" x="3387725" y="3917950"/>
          <p14:tracePt t="24906" x="3397250" y="3954463"/>
          <p14:tracePt t="24915" x="3416300" y="3990975"/>
          <p14:tracePt t="24923" x="3424238" y="4017963"/>
          <p14:tracePt t="24930" x="3424238" y="4044950"/>
          <p14:tracePt t="24938" x="3433763" y="4081463"/>
          <p14:tracePt t="24945" x="3443288" y="4081463"/>
          <p14:tracePt t="24954" x="3443288" y="4090988"/>
          <p14:tracePt t="24962" x="3443288" y="4110038"/>
          <p14:tracePt t="24977" x="3443288" y="4117975"/>
          <p14:tracePt t="24993" x="3443288" y="4137025"/>
          <p14:tracePt t="25025" x="3443288" y="4146550"/>
          <p14:tracePt t="25241" x="3443288" y="4154488"/>
          <p14:tracePt t="25267" x="3443288" y="4164013"/>
          <p14:tracePt t="25571" x="3443288" y="4191000"/>
          <p14:tracePt t="25578" x="3497263" y="4200525"/>
          <p14:tracePt t="25588" x="3543300" y="4227513"/>
          <p14:tracePt t="25594" x="3643313" y="4264025"/>
          <p14:tracePt t="25605" x="3716338" y="4283075"/>
          <p14:tracePt t="25610" x="3817938" y="4319588"/>
          <p14:tracePt t="25620" x="3908425" y="4319588"/>
          <p14:tracePt t="25626" x="4008438" y="4346575"/>
          <p14:tracePt t="25637" x="4265613" y="4365625"/>
          <p14:tracePt t="25642" x="4392613" y="4365625"/>
          <p14:tracePt t="25652" x="4465638" y="4392613"/>
          <p14:tracePt t="25658" x="4548188" y="4410075"/>
          <p14:tracePt t="25667" x="4602163" y="4410075"/>
          <p14:tracePt t="25675" x="4675188" y="4429125"/>
          <p14:tracePt t="25682" x="4721225" y="4429125"/>
          <p14:tracePt t="25690" x="4776788" y="4446588"/>
          <p14:tracePt t="25697" x="4849813" y="4446588"/>
          <p14:tracePt t="25705" x="4913313" y="4465638"/>
          <p14:tracePt t="25713" x="4949825" y="4465638"/>
          <p14:tracePt t="25721" x="5022850" y="4483100"/>
          <p14:tracePt t="25729" x="5068888" y="4483100"/>
          <p14:tracePt t="25737" x="5122863" y="4483100"/>
          <p14:tracePt t="25745" x="5178425" y="4483100"/>
          <p14:tracePt t="25753" x="5214938" y="4483100"/>
          <p14:tracePt t="25761" x="5260975" y="4483100"/>
          <p14:tracePt t="25770" x="5297488" y="4483100"/>
          <p14:tracePt t="25777" x="5305425" y="4483100"/>
          <p14:tracePt t="25786" x="5324475" y="4483100"/>
          <p14:tracePt t="25809" x="5334000" y="4483100"/>
          <p14:tracePt t="25825" x="5360988" y="4483100"/>
          <p14:tracePt t="25836" x="5378450" y="4483100"/>
          <p14:tracePt t="25841" x="5407025" y="4483100"/>
          <p14:tracePt t="25852" x="5443538" y="4483100"/>
          <p14:tracePt t="25857" x="5480050" y="4483100"/>
          <p14:tracePt t="25866" x="5507038" y="4483100"/>
          <p14:tracePt t="25873" x="5561013" y="4483100"/>
          <p14:tracePt t="25889" x="5653088" y="4483100"/>
          <p14:tracePt t="25897" x="5680075" y="4483100"/>
          <p14:tracePt t="25905" x="5716588" y="4483100"/>
          <p14:tracePt t="25913" x="5726113" y="4475163"/>
          <p14:tracePt t="25921" x="5745163" y="4475163"/>
          <p14:tracePt t="25929" x="5772150" y="4456113"/>
          <p14:tracePt t="25945" x="5789613" y="4456113"/>
          <p14:tracePt t="25954" x="5826125" y="4446588"/>
          <p14:tracePt t="25971" x="5872163" y="4419600"/>
          <p14:tracePt t="25986" x="5881688" y="4419600"/>
          <p14:tracePt t="25993" x="5908675" y="4419600"/>
          <p14:tracePt t="26010" x="5935663" y="4402138"/>
          <p14:tracePt t="26020" x="5945188" y="4402138"/>
          <p14:tracePt t="26026" x="5954713" y="4402138"/>
          <p14:tracePt t="26227" x="5964238" y="4402138"/>
          <p14:tracePt t="26235" x="5972175" y="4410075"/>
          <p14:tracePt t="26241" x="5981700" y="4446588"/>
          <p14:tracePt t="26253" x="5991225" y="4465638"/>
          <p14:tracePt t="26258" x="6000750" y="4475163"/>
          <p14:tracePt t="26267" x="6018213" y="4483100"/>
          <p14:tracePt t="26274" x="6027738" y="4519613"/>
          <p14:tracePt t="26282" x="6037263" y="4538663"/>
          <p14:tracePt t="26291" x="6054725" y="4556125"/>
          <p14:tracePt t="26297" x="6073775" y="4584700"/>
          <p14:tracePt t="26307" x="6100763" y="4621213"/>
          <p14:tracePt t="26313" x="6118225" y="4638675"/>
          <p14:tracePt t="26321" x="6118225" y="4648200"/>
          <p14:tracePt t="26329" x="6118225" y="4657725"/>
          <p14:tracePt t="26522" x="6118225" y="4638675"/>
          <p14:tracePt t="26530" x="6118225" y="4629150"/>
          <p14:tracePt t="26538" x="6118225" y="4611688"/>
          <p14:tracePt t="26546" x="6118225" y="4602163"/>
          <p14:tracePt t="26555" x="6118225" y="4584700"/>
          <p14:tracePt t="26561" x="6118225" y="4575175"/>
          <p14:tracePt t="26570" x="6118225" y="4565650"/>
          <p14:tracePt t="26577" x="6118225" y="4556125"/>
          <p14:tracePt t="26609" x="6118225" y="4538663"/>
          <p14:tracePt t="26674" x="6118225" y="4519613"/>
          <p14:tracePt t="26682" x="6127750" y="4502150"/>
          <p14:tracePt t="26690" x="6137275" y="4492625"/>
          <p14:tracePt t="26698" x="6137275" y="4483100"/>
          <p14:tracePt t="26714" x="6154738" y="4465638"/>
          <p14:tracePt t="26739" x="6164263" y="4465638"/>
          <p14:tracePt t="26778" x="6173788" y="4456113"/>
          <p14:tracePt t="27019" x="6183313" y="4456113"/>
          <p14:tracePt t="27041" x="6191250" y="4465638"/>
          <p14:tracePt t="27052" x="6191250" y="4492625"/>
          <p14:tracePt t="27057" x="6210300" y="4511675"/>
          <p14:tracePt t="27065" x="6210300" y="4519613"/>
          <p14:tracePt t="27073" x="6210300" y="4538663"/>
          <p14:tracePt t="27081" x="6210300" y="4548188"/>
          <p14:tracePt t="27089" x="6210300" y="4565650"/>
          <p14:tracePt t="27105" x="6210300" y="4584700"/>
          <p14:tracePt t="27137" x="6219825" y="4592638"/>
          <p14:tracePt t="27228" x="6227763" y="4602163"/>
          <p14:tracePt t="27242" x="6237288" y="4602163"/>
          <p14:tracePt t="27258" x="6237288" y="4584700"/>
          <p14:tracePt t="27269" x="6237288" y="4575175"/>
          <p14:tracePt t="27274" x="6237288" y="4565650"/>
          <p14:tracePt t="27282" x="6237288" y="4556125"/>
          <p14:tracePt t="27290" x="6237288" y="4538663"/>
          <p14:tracePt t="27298" x="6237288" y="4529138"/>
          <p14:tracePt t="27306" x="6237288" y="4511675"/>
          <p14:tracePt t="27322" x="6237288" y="4502150"/>
          <p14:tracePt t="27330" x="6237288" y="4492625"/>
          <p14:tracePt t="27346" x="6237288" y="4483100"/>
          <p14:tracePt t="27394" x="6237288" y="4465638"/>
          <p14:tracePt t="27419" x="6237288" y="4456113"/>
          <p14:tracePt t="27619" x="6219825" y="4429125"/>
          <p14:tracePt t="27626" x="6219825" y="4410075"/>
          <p14:tracePt t="27636" x="6219825" y="4392613"/>
          <p14:tracePt t="27642" x="6210300" y="4373563"/>
          <p14:tracePt t="27658" x="6210300" y="4356100"/>
          <p14:tracePt t="28514" x="6210300" y="4365625"/>
          <p14:tracePt t="28522" x="6210300" y="4392613"/>
          <p14:tracePt t="28530" x="6210300" y="4419600"/>
          <p14:tracePt t="28538" x="6210300" y="4446588"/>
          <p14:tracePt t="28546" x="6210300" y="4456113"/>
          <p14:tracePt t="28555" x="6210300" y="4465638"/>
          <p14:tracePt t="28562" x="6210300" y="4475163"/>
          <p14:tracePt t="28572" x="6210300" y="4492625"/>
          <p14:tracePt t="28578" x="6210300" y="4519613"/>
          <p14:tracePt t="28594" x="6210300" y="4529138"/>
          <p14:tracePt t="28610" x="6210300" y="4556125"/>
          <p14:tracePt t="28637" x="6210300" y="4584700"/>
          <p14:tracePt t="28642" x="6210300" y="4602163"/>
          <p14:tracePt t="28654" x="6210300" y="4621213"/>
          <p14:tracePt t="28658" x="6210300" y="4638675"/>
          <p14:tracePt t="28666" x="6210300" y="4657725"/>
          <p14:tracePt t="28682" x="6210300" y="4684713"/>
          <p14:tracePt t="28690" x="6219825" y="4721225"/>
          <p14:tracePt t="28698" x="6237288" y="4738688"/>
          <p14:tracePt t="28706" x="6237288" y="4767263"/>
          <p14:tracePt t="28714" x="6237288" y="4775200"/>
          <p14:tracePt t="28723" x="6237288" y="4803775"/>
          <p14:tracePt t="28730" x="6237288" y="4821238"/>
          <p14:tracePt t="28738" x="6246813" y="4848225"/>
          <p14:tracePt t="28746" x="6246813" y="4857750"/>
          <p14:tracePt t="28755" x="6264275" y="4876800"/>
          <p14:tracePt t="28770" x="6264275" y="4884738"/>
          <p14:tracePt t="28786" x="6264275" y="4894263"/>
          <p14:tracePt t="28805" x="6264275" y="4903788"/>
          <p14:tracePt t="28826" x="6264275" y="4913313"/>
          <p14:tracePt t="28837" x="6264275" y="4922838"/>
          <p14:tracePt t="28842" x="6264275" y="4930775"/>
          <p14:tracePt t="28858" x="6264275" y="4949825"/>
          <p14:tracePt t="30626" x="6264275" y="4967288"/>
          <p14:tracePt t="30636" x="6246813" y="4976813"/>
          <p14:tracePt t="30653" x="6219825" y="4976813"/>
          <p14:tracePt t="30658" x="6183313" y="4976813"/>
          <p14:tracePt t="30667" x="6118225" y="4976813"/>
          <p14:tracePt t="30674" x="6091238" y="4976813"/>
          <p14:tracePt t="30682" x="6054725" y="4976813"/>
          <p14:tracePt t="30690" x="6008688" y="4976813"/>
          <p14:tracePt t="30698" x="5972175" y="4976813"/>
          <p14:tracePt t="30706" x="5935663" y="4976813"/>
          <p14:tracePt t="30714" x="5908675" y="4976813"/>
          <p14:tracePt t="30722" x="5872163" y="4976813"/>
          <p14:tracePt t="30729" x="5845175" y="4976813"/>
          <p14:tracePt t="30737" x="5808663" y="4976813"/>
          <p14:tracePt t="30745" x="5762625" y="4976813"/>
          <p14:tracePt t="30753" x="5726113" y="4976813"/>
          <p14:tracePt t="30761" x="5699125" y="4976813"/>
          <p14:tracePt t="30770" x="5662613" y="4976813"/>
          <p14:tracePt t="30778" x="5597525" y="4976813"/>
          <p14:tracePt t="30785" x="5534025" y="4976813"/>
          <p14:tracePt t="30793" x="5534025" y="4967288"/>
          <p14:tracePt t="30802" x="5507038" y="4967288"/>
          <p14:tracePt t="30809" x="5470525" y="4949825"/>
          <p14:tracePt t="30820" x="5451475" y="4949825"/>
          <p14:tracePt t="30882" x="5443538" y="4949825"/>
          <p14:tracePt t="30890" x="5434013" y="4949825"/>
          <p14:tracePt t="30946" x="5424488" y="4940300"/>
          <p14:tracePt t="30971" x="5397500" y="4940300"/>
          <p14:tracePt t="30980" x="5370513" y="4940300"/>
          <p14:tracePt t="30989" x="5324475" y="4940300"/>
          <p14:tracePt t="30995" x="5268913" y="4922838"/>
          <p14:tracePt t="31004" x="5214938" y="4922838"/>
          <p14:tracePt t="31010" x="5168900" y="4922838"/>
          <p14:tracePt t="31021" x="5086350" y="4903788"/>
          <p14:tracePt t="31026" x="5013325" y="4894263"/>
          <p14:tracePt t="31037" x="4932363" y="4884738"/>
          <p14:tracePt t="31042" x="4840288" y="4867275"/>
          <p14:tracePt t="31052" x="4740275" y="4840288"/>
          <p14:tracePt t="31057" x="4667250" y="4840288"/>
          <p14:tracePt t="31065" x="4594225" y="4840288"/>
          <p14:tracePt t="31073" x="4538663" y="4830763"/>
          <p14:tracePt t="31081" x="4492625" y="4821238"/>
          <p14:tracePt t="31089" x="4465638" y="4811713"/>
          <p14:tracePt t="31097" x="4429125" y="4811713"/>
          <p14:tracePt t="31105" x="4392613" y="4794250"/>
          <p14:tracePt t="31113" x="4346575" y="4794250"/>
          <p14:tracePt t="31121" x="4310063" y="4794250"/>
          <p14:tracePt t="31129" x="4265613" y="4775200"/>
          <p14:tracePt t="31138" x="4246563" y="4775200"/>
          <p14:tracePt t="31145" x="4219575" y="4775200"/>
          <p14:tracePt t="31155" x="4200525" y="4775200"/>
          <p14:tracePt t="31163" x="4173538" y="4767263"/>
          <p14:tracePt t="31171" x="4146550" y="4767263"/>
          <p14:tracePt t="31178" x="4110038" y="4767263"/>
          <p14:tracePt t="31187" x="4083050" y="4767263"/>
          <p14:tracePt t="31195" x="4054475" y="4748213"/>
          <p14:tracePt t="31204" x="4008438" y="4748213"/>
          <p14:tracePt t="31210" x="3981450" y="4748213"/>
          <p14:tracePt t="31221" x="3954463" y="4738688"/>
          <p14:tracePt t="31227" x="3927475" y="4738688"/>
          <p14:tracePt t="31238" x="3881438" y="4721225"/>
          <p14:tracePt t="31242" x="3862388" y="4711700"/>
          <p14:tracePt t="31253" x="3808413" y="4711700"/>
          <p14:tracePt t="31259" x="3781425" y="4711700"/>
          <p14:tracePt t="31266" x="3735388" y="4711700"/>
          <p14:tracePt t="31274" x="3708400" y="4711700"/>
          <p14:tracePt t="31282" x="3652838" y="4711700"/>
          <p14:tracePt t="31290" x="3625850" y="4702175"/>
          <p14:tracePt t="31298" x="3579813" y="4702175"/>
          <p14:tracePt t="31306" x="3543300" y="4684713"/>
          <p14:tracePt t="31314" x="3525838" y="4684713"/>
          <p14:tracePt t="31323" x="3489325" y="4684713"/>
          <p14:tracePt t="31330" x="3479800" y="4684713"/>
          <p14:tracePt t="31339" x="3452813" y="4675188"/>
          <p14:tracePt t="32746" x="3460750" y="4665663"/>
          <p14:tracePt t="32914" x="3460750" y="4657725"/>
          <p14:tracePt t="32922" x="3460750" y="4638675"/>
          <p14:tracePt t="32938" x="3460750" y="4621213"/>
          <p14:tracePt t="33090" x="3460750" y="4611688"/>
          <p14:tracePt t="33178" x="3460750" y="4602163"/>
          <p14:tracePt t="33187" x="3460750" y="4592638"/>
          <p14:tracePt t="33251" x="3460750" y="4584700"/>
          <p14:tracePt t="33530" x="3470275" y="4575175"/>
          <p14:tracePt t="33539" x="3479800" y="4575175"/>
          <p14:tracePt t="33602" x="3497263" y="4575175"/>
          <p14:tracePt t="33621" x="3506788" y="4575175"/>
          <p14:tracePt t="33738" x="3506788" y="4565650"/>
          <p14:tracePt t="33786" x="3506788" y="4556125"/>
          <p14:tracePt t="33858" x="3506788" y="4548188"/>
          <p14:tracePt t="33876" x="3506788" y="4538663"/>
          <p14:tracePt t="33890" x="3506788" y="4519613"/>
          <p14:tracePt t="33922" x="3506788" y="4511675"/>
          <p14:tracePt t="34242" x="3479800" y="4565650"/>
          <p14:tracePt t="34253" x="3470275" y="4592638"/>
          <p14:tracePt t="34258" x="3460750" y="4621213"/>
          <p14:tracePt t="34267" x="3452813" y="4648200"/>
          <p14:tracePt t="34274" x="3452813" y="4675188"/>
          <p14:tracePt t="34282" x="3452813" y="4702175"/>
          <p14:tracePt t="34291" x="3452813" y="4711700"/>
          <p14:tracePt t="34298" x="3452813" y="4730750"/>
          <p14:tracePt t="34330" x="3452813" y="4748213"/>
          <p14:tracePt t="34346" x="3452813" y="4757738"/>
          <p14:tracePt t="34362" x="3452813" y="4775200"/>
          <p14:tracePt t="34370" x="3452813" y="4784725"/>
          <p14:tracePt t="34378" x="3452813" y="4803775"/>
          <p14:tracePt t="34394" x="3452813" y="4811713"/>
          <p14:tracePt t="34405" x="3452813" y="4830763"/>
          <p14:tracePt t="34410" x="3452813" y="4857750"/>
          <p14:tracePt t="34421" x="3452813" y="4894263"/>
          <p14:tracePt t="34426" x="3452813" y="4903788"/>
          <p14:tracePt t="34436" x="3452813" y="4913313"/>
          <p14:tracePt t="34442" x="3452813" y="4930775"/>
          <p14:tracePt t="34458" x="3452813" y="4940300"/>
          <p14:tracePt t="34482" x="3452813" y="4959350"/>
          <p14:tracePt t="34498" x="3452813" y="4967288"/>
          <p14:tracePt t="34506" x="3452813" y="4976813"/>
          <p14:tracePt t="34610" x="3443288" y="4986338"/>
          <p14:tracePt t="35258" x="3497263" y="4986338"/>
          <p14:tracePt t="35266" x="3589338" y="4986338"/>
          <p14:tracePt t="35273" x="3698875" y="4986338"/>
          <p14:tracePt t="35282" x="3817938" y="4959350"/>
          <p14:tracePt t="35291" x="3917950" y="4913313"/>
          <p14:tracePt t="35298" x="4064000" y="4848225"/>
          <p14:tracePt t="35306" x="4237038" y="4775200"/>
          <p14:tracePt t="35314" x="4383088" y="4711700"/>
          <p14:tracePt t="35322" x="4557713" y="4638675"/>
          <p14:tracePt t="35329" x="4703763" y="4575175"/>
          <p14:tracePt t="35338" x="4876800" y="4502150"/>
          <p14:tracePt t="35345" x="5022850" y="4438650"/>
          <p14:tracePt t="35353" x="5178425" y="4365625"/>
          <p14:tracePt t="35361" x="5334000" y="4292600"/>
          <p14:tracePt t="35370" x="5414963" y="4219575"/>
          <p14:tracePt t="35377" x="5480050" y="4183063"/>
          <p14:tracePt t="35386" x="5497513" y="4164013"/>
          <p14:tracePt t="35393" x="5524500" y="4127500"/>
          <p14:tracePt t="35403" x="5561013" y="4100513"/>
          <p14:tracePt t="35409" x="5570538" y="4090988"/>
          <p14:tracePt t="35419" x="5580063" y="4073525"/>
          <p14:tracePt t="35425" x="5589588" y="4044950"/>
          <p14:tracePt t="35437" x="5589588" y="4017963"/>
          <p14:tracePt t="35441" x="5607050" y="3981450"/>
          <p14:tracePt t="35451" x="5607050" y="3954463"/>
          <p14:tracePt t="35457" x="5607050" y="3935413"/>
          <p14:tracePt t="35465" x="5607050" y="3898900"/>
          <p14:tracePt t="35473" x="5616575" y="3862388"/>
          <p14:tracePt t="35481" x="5616575" y="3825875"/>
          <p14:tracePt t="35489" x="5634038" y="3789363"/>
          <p14:tracePt t="35497" x="5634038" y="3771900"/>
          <p14:tracePt t="35505" x="5634038" y="3743325"/>
          <p14:tracePt t="35513" x="5634038" y="3716338"/>
          <p14:tracePt t="35521" x="5634038" y="3689350"/>
          <p14:tracePt t="35529" x="5634038" y="3662363"/>
          <p14:tracePt t="35537" x="5634038" y="3625850"/>
          <p14:tracePt t="35545" x="5634038" y="3570288"/>
          <p14:tracePt t="35554" x="5634038" y="3533775"/>
          <p14:tracePt t="35561" x="5634038" y="3506788"/>
          <p14:tracePt t="35570" x="5634038" y="3479800"/>
          <p14:tracePt t="35577" x="5634038" y="3460750"/>
          <p14:tracePt t="35586" x="5634038" y="3451225"/>
          <p14:tracePt t="35609" x="5634038" y="3433763"/>
          <p14:tracePt t="35625" x="5643563" y="3414713"/>
          <p14:tracePt t="35638" x="5643563" y="3406775"/>
          <p14:tracePt t="35641" x="5643563" y="3397250"/>
          <p14:tracePt t="35653" x="5643563" y="3378200"/>
          <p14:tracePt t="35673" x="5643563" y="3351213"/>
          <p14:tracePt t="35682" x="5643563" y="3341688"/>
          <p14:tracePt t="35690" x="5643563" y="3324225"/>
          <p14:tracePt t="35698" x="5643563" y="3305175"/>
          <p14:tracePt t="35706" x="5643563" y="3297238"/>
          <p14:tracePt t="35713" x="5643563" y="3268663"/>
          <p14:tracePt t="35722" x="5626100" y="3260725"/>
          <p14:tracePt t="35730" x="5607050" y="3241675"/>
          <p14:tracePt t="35738" x="5580063" y="3224213"/>
          <p14:tracePt t="35746" x="5543550" y="3205163"/>
          <p14:tracePt t="35754" x="5516563" y="3195638"/>
          <p14:tracePt t="35762" x="5497513" y="3187700"/>
          <p14:tracePt t="35770" x="5480050" y="3178175"/>
          <p14:tracePt t="35778" x="5470525" y="3178175"/>
          <p14:tracePt t="35787" x="5451475" y="3178175"/>
          <p14:tracePt t="35803" x="5451475" y="3168650"/>
          <p14:tracePt t="35810" x="5443538" y="3159125"/>
          <p14:tracePt t="35820" x="5434013" y="3159125"/>
          <p14:tracePt t="35826" x="5397500" y="3159125"/>
          <p14:tracePt t="35837" x="5341938" y="3159125"/>
          <p14:tracePt t="35842" x="5268913" y="3159125"/>
          <p14:tracePt t="35854" x="5214938" y="3159125"/>
          <p14:tracePt t="35858" x="5132388" y="3159125"/>
          <p14:tracePt t="35866" x="5059363" y="3159125"/>
          <p14:tracePt t="35873" x="5005388" y="3159125"/>
          <p14:tracePt t="35883" x="4976813" y="3159125"/>
          <p14:tracePt t="35889" x="4949825" y="3159125"/>
          <p14:tracePt t="35898" x="4932363" y="3159125"/>
          <p14:tracePt t="35905" x="4922838" y="3159125"/>
          <p14:tracePt t="35978" x="4903788" y="3159125"/>
          <p14:tracePt t="35986" x="4895850" y="3159125"/>
          <p14:tracePt t="35994" x="4867275" y="3151188"/>
          <p14:tracePt t="36003" x="4830763" y="3151188"/>
          <p14:tracePt t="36009" x="4776788" y="3151188"/>
          <p14:tracePt t="36023" x="4694238" y="3132138"/>
          <p14:tracePt t="36028" x="4621213" y="3122613"/>
          <p14:tracePt t="36039" x="4548188" y="3114675"/>
          <p14:tracePt t="36042" x="4456113" y="3114675"/>
          <p14:tracePt t="36053" x="4356100" y="3114675"/>
          <p14:tracePt t="36057" x="4283075" y="3114675"/>
          <p14:tracePt t="36067" x="4192588" y="3114675"/>
          <p14:tracePt t="36073" x="4119563" y="3114675"/>
          <p14:tracePt t="36082" x="4090988" y="3114675"/>
          <p14:tracePt t="36089" x="4044950" y="3114675"/>
          <p14:tracePt t="36106" x="4017963" y="3114675"/>
          <p14:tracePt t="37458" x="4037013" y="3114675"/>
          <p14:tracePt t="37466" x="4100513" y="3114675"/>
          <p14:tracePt t="37473" x="4200525" y="3114675"/>
          <p14:tracePt t="37482" x="4292600" y="3114675"/>
          <p14:tracePt t="37490" x="4383088" y="3114675"/>
          <p14:tracePt t="37498" x="4475163" y="3114675"/>
          <p14:tracePt t="37506" x="4565650" y="3114675"/>
          <p14:tracePt t="37514" x="4657725" y="3114675"/>
          <p14:tracePt t="37523" x="5122863" y="3114675"/>
          <p14:tracePt t="37530" x="5224463" y="3086100"/>
          <p14:tracePt t="37539" x="5297488" y="3086100"/>
          <p14:tracePt t="37546" x="5351463" y="3068638"/>
          <p14:tracePt t="37555" x="5370513" y="3068638"/>
          <p14:tracePt t="37562" x="5387975" y="3049588"/>
          <p14:tracePt t="37573" x="5397500" y="3049588"/>
          <p14:tracePt t="37578" x="5414963" y="3041650"/>
          <p14:tracePt t="37588" x="5424488" y="3041650"/>
          <p14:tracePt t="37594" x="5434013" y="3041650"/>
          <p14:tracePt t="37605" x="5470525" y="3041650"/>
          <p14:tracePt t="37609" x="5524500" y="3041650"/>
          <p14:tracePt t="37619" x="5589588" y="3022600"/>
          <p14:tracePt t="37625" x="5680075" y="3022600"/>
          <p14:tracePt t="37635" x="5753100" y="3022600"/>
          <p14:tracePt t="37641" x="5826125" y="3022600"/>
          <p14:tracePt t="37650" x="5899150" y="3022600"/>
          <p14:tracePt t="37657" x="5954713" y="3022600"/>
          <p14:tracePt t="37665" x="6000750" y="3022600"/>
          <p14:tracePt t="37673" x="6027738" y="3022600"/>
          <p14:tracePt t="37681" x="6045200" y="3022600"/>
          <p14:tracePt t="37689" x="6054725" y="3022600"/>
          <p14:tracePt t="38890" x="6081713" y="3013075"/>
          <p14:tracePt t="38906" x="6100763" y="3013075"/>
          <p14:tracePt t="38914" x="6118225" y="3013075"/>
          <p14:tracePt t="38922" x="6127750" y="3013075"/>
          <p14:tracePt t="38938" x="6146800" y="3013075"/>
          <p14:tracePt t="38946" x="6154738" y="3013075"/>
          <p14:tracePt t="38956" x="6164263" y="3013075"/>
          <p14:tracePt t="38978" x="6173788" y="3013075"/>
          <p14:tracePt t="39020" x="6191250" y="3013075"/>
          <p14:tracePt t="39027" x="6200775" y="3013075"/>
          <p14:tracePt t="39037" x="6227763" y="3013075"/>
          <p14:tracePt t="39042" x="6256338" y="3013075"/>
          <p14:tracePt t="39053" x="6283325" y="3013075"/>
          <p14:tracePt t="39057" x="6310313" y="3013075"/>
          <p14:tracePt t="39067" x="6365875" y="3013075"/>
          <p14:tracePt t="39075" x="6410325" y="3013075"/>
          <p14:tracePt t="39082" x="6465888" y="3013075"/>
          <p14:tracePt t="39089" x="6492875" y="3013075"/>
          <p14:tracePt t="39098" x="6538913" y="3022600"/>
          <p14:tracePt t="39106" x="6557963" y="3022600"/>
          <p14:tracePt t="39114" x="6575425" y="3022600"/>
          <p14:tracePt t="39123" x="6584950" y="3022600"/>
          <p14:tracePt t="39282" x="6584950" y="3032125"/>
          <p14:tracePt t="39722" x="6584950" y="3041650"/>
          <p14:tracePt t="39729" x="6575425" y="3041650"/>
          <p14:tracePt t="39738" x="6565900" y="3041650"/>
          <p14:tracePt t="39746" x="6548438" y="3041650"/>
          <p14:tracePt t="39787" x="6538913" y="3032125"/>
          <p14:tracePt t="39820" x="6529388" y="3022600"/>
          <p14:tracePt t="39842" x="6521450" y="3022600"/>
          <p14:tracePt t="39851" x="6511925" y="3022600"/>
          <p14:tracePt t="39858" x="6502400" y="3022600"/>
          <p14:tracePt t="39874" x="6483350" y="3022600"/>
          <p14:tracePt t="39891" x="6475413" y="3022600"/>
          <p14:tracePt t="39899" x="6465888" y="3022600"/>
          <p14:tracePt t="39906" x="6456363" y="3022600"/>
          <p14:tracePt t="39946" x="6446838" y="3022600"/>
          <p14:tracePt t="39955" x="6429375" y="3022600"/>
          <p14:tracePt t="39970" x="6410325" y="3022600"/>
          <p14:tracePt t="39978" x="6402388" y="3022600"/>
          <p14:tracePt t="39986" x="6383338" y="3022600"/>
          <p14:tracePt t="39994" x="6373813" y="3022600"/>
          <p14:tracePt t="40005" x="6365875" y="3013075"/>
          <p14:tracePt t="40114" x="6356350" y="3013075"/>
          <p14:tracePt t="40123" x="6346825" y="3013075"/>
          <p14:tracePt t="40130" x="6337300" y="3013075"/>
          <p14:tracePt t="40138" x="6329363" y="3013075"/>
          <p14:tracePt t="40146" x="6319838" y="3013075"/>
          <p14:tracePt t="40155" x="6310313" y="3013075"/>
          <p14:tracePt t="40171" x="6292850" y="3013075"/>
          <p14:tracePt t="40194" x="6283325" y="3013075"/>
          <p14:tracePt t="40252" x="6256338" y="3013075"/>
          <p14:tracePt t="40266" x="6237288" y="3022600"/>
          <p14:tracePt t="40273" x="6227763" y="3022600"/>
          <p14:tracePt t="40282" x="6191250" y="3032125"/>
          <p14:tracePt t="40290" x="6183313" y="3041650"/>
          <p14:tracePt t="40307" x="6173788" y="3041650"/>
          <p14:tracePt t="40314" x="6173788" y="3049588"/>
          <p14:tracePt t="40323" x="6164263" y="3049588"/>
          <p14:tracePt t="40426" x="6164263" y="3068638"/>
          <p14:tracePt t="40514" x="6173788" y="3078163"/>
          <p14:tracePt t="40586" x="6183313" y="3078163"/>
          <p14:tracePt t="40602" x="6191250" y="3078163"/>
          <p14:tracePt t="40610" x="6200775" y="3086100"/>
          <p14:tracePt t="40714" x="6210300" y="3086100"/>
          <p14:tracePt t="40906" x="6219825" y="3086100"/>
          <p14:tracePt t="41666" x="6191250" y="3086100"/>
          <p14:tracePt t="41674" x="6173788" y="3095625"/>
          <p14:tracePt t="41682" x="6154738" y="3095625"/>
          <p14:tracePt t="41690" x="6110288" y="3095625"/>
          <p14:tracePt t="41698" x="6037263" y="3122613"/>
          <p14:tracePt t="41706" x="5945188" y="3141663"/>
          <p14:tracePt t="41714" x="5854700" y="3141663"/>
          <p14:tracePt t="41722" x="5762625" y="3141663"/>
          <p14:tracePt t="41730" x="5670550" y="3141663"/>
          <p14:tracePt t="41738" x="5580063" y="3141663"/>
          <p14:tracePt t="41746" x="5497513" y="3141663"/>
          <p14:tracePt t="41755" x="5443538" y="3141663"/>
          <p14:tracePt t="41762" x="5407025" y="3141663"/>
          <p14:tracePt t="41772" x="5360988" y="3141663"/>
          <p14:tracePt t="41778" x="5334000" y="3141663"/>
          <p14:tracePt t="41787" x="5314950" y="3141663"/>
          <p14:tracePt t="41794" x="5297488" y="3141663"/>
          <p14:tracePt t="41804" x="5278438" y="3141663"/>
          <p14:tracePt t="41810" x="5268913" y="3141663"/>
          <p14:tracePt t="41820" x="5260975" y="3141663"/>
          <p14:tracePt t="41826" x="5214938" y="3141663"/>
          <p14:tracePt t="41839" x="5159375" y="3141663"/>
          <p14:tracePt t="41842" x="5086350" y="3141663"/>
          <p14:tracePt t="41852" x="4995863" y="3141663"/>
          <p14:tracePt t="41858" x="4903788" y="3141663"/>
          <p14:tracePt t="41866" x="4813300" y="3141663"/>
          <p14:tracePt t="41874" x="4740275" y="3141663"/>
          <p14:tracePt t="41891" x="4584700" y="3141663"/>
          <p14:tracePt t="41899" x="4511675" y="3141663"/>
          <p14:tracePt t="41906" x="4456113" y="3122613"/>
          <p14:tracePt t="41914" x="4365625" y="3122613"/>
          <p14:tracePt t="41923" x="4302125" y="3122613"/>
          <p14:tracePt t="41930" x="4273550" y="3122613"/>
          <p14:tracePt t="41939" x="4246563" y="3122613"/>
          <p14:tracePt t="41946" x="4192588" y="3122613"/>
          <p14:tracePt t="41955" x="4164013" y="3122613"/>
          <p14:tracePt t="41962" x="4137025" y="3122613"/>
          <p14:tracePt t="41971" x="4119563" y="3122613"/>
          <p14:tracePt t="41978" x="4100513" y="3122613"/>
          <p14:tracePt t="41988" x="4054475" y="3122613"/>
          <p14:tracePt t="41994" x="4027488" y="3122613"/>
          <p14:tracePt t="42003" x="3990975" y="3122613"/>
          <p14:tracePt t="42009" x="3944938" y="3122613"/>
          <p14:tracePt t="42021" x="3908425" y="3122613"/>
          <p14:tracePt t="42026" x="3854450" y="3122613"/>
          <p14:tracePt t="42037" x="3817938" y="3122613"/>
          <p14:tracePt t="42042" x="3789363" y="3122613"/>
          <p14:tracePt t="42052" x="3735388" y="3122613"/>
          <p14:tracePt t="42058" x="3708400" y="3122613"/>
          <p14:tracePt t="42066" x="3698875" y="3122613"/>
          <p14:tracePt t="42074" x="3679825" y="3122613"/>
          <p14:tracePt t="42082" x="3662363" y="3122613"/>
          <p14:tracePt t="42090" x="3643313" y="3122613"/>
          <p14:tracePt t="42098" x="3616325" y="3122613"/>
          <p14:tracePt t="42107" x="3606800" y="3122613"/>
          <p14:tracePt t="42114" x="3570288" y="3122613"/>
          <p14:tracePt t="42122" x="3543300" y="3122613"/>
          <p14:tracePt t="42130" x="3533775" y="3122613"/>
          <p14:tracePt t="42139" x="3525838" y="3105150"/>
          <p14:tracePt t="42146" x="3516313" y="3105150"/>
          <p14:tracePt t="42162" x="3497263" y="3105150"/>
          <p14:tracePt t="42962" x="3489325" y="3095625"/>
          <p14:tracePt t="42978" x="3497263" y="3086100"/>
          <p14:tracePt t="42987" x="3525838" y="3086100"/>
          <p14:tracePt t="42994" x="3543300" y="3086100"/>
          <p14:tracePt t="43005" x="3579813" y="3086100"/>
          <p14:tracePt t="43010" x="3625850" y="3086100"/>
          <p14:tracePt t="43020" x="3679825" y="3086100"/>
          <p14:tracePt t="43026" x="3735388" y="3086100"/>
          <p14:tracePt t="43038" x="3781425" y="3086100"/>
          <p14:tracePt t="43042" x="3825875" y="3105150"/>
          <p14:tracePt t="43051" x="3862388" y="3105150"/>
          <p14:tracePt t="43057" x="3890963" y="3105150"/>
          <p14:tracePt t="43066" x="3935413" y="3114675"/>
          <p14:tracePt t="43075" x="3954463" y="3114675"/>
          <p14:tracePt t="43082" x="4008438" y="3114675"/>
          <p14:tracePt t="43090" x="4083050" y="3114675"/>
          <p14:tracePt t="43097" x="4173538" y="3114675"/>
          <p14:tracePt t="43105" x="4265613" y="3114675"/>
          <p14:tracePt t="43113" x="4538663" y="3114675"/>
          <p14:tracePt t="43121" x="4721225" y="3114675"/>
          <p14:tracePt t="43129" x="4867275" y="3114675"/>
          <p14:tracePt t="43137" x="5068888" y="3114675"/>
          <p14:tracePt t="43145" x="5287963" y="3114675"/>
          <p14:tracePt t="43154" x="5487988" y="3114675"/>
          <p14:tracePt t="43161" x="5670550" y="3114675"/>
          <p14:tracePt t="43170" x="5854700" y="3114675"/>
          <p14:tracePt t="43177" x="6018213" y="3114675"/>
          <p14:tracePt t="43187" x="6110288" y="3114675"/>
          <p14:tracePt t="43194" x="6237288" y="3114675"/>
          <p14:tracePt t="43202" x="6365875" y="3095625"/>
          <p14:tracePt t="43209" x="6492875" y="3068638"/>
          <p14:tracePt t="43220" x="6621463" y="3068638"/>
          <p14:tracePt t="43226" x="6748463" y="3068638"/>
          <p14:tracePt t="43236" x="6858000" y="3068638"/>
          <p14:tracePt t="43241" x="6950075" y="3068638"/>
          <p14:tracePt t="43250" x="7050088" y="3068638"/>
          <p14:tracePt t="43257" x="7142163" y="3068638"/>
          <p14:tracePt t="43265" x="7215188" y="3068638"/>
          <p14:tracePt t="43273" x="7305675" y="3068638"/>
          <p14:tracePt t="43281" x="7415213" y="3068638"/>
          <p14:tracePt t="43290" x="7507288" y="3068638"/>
          <p14:tracePt t="43297" x="7634288" y="3068638"/>
          <p14:tracePt t="43306" x="7743825" y="3068638"/>
          <p14:tracePt t="43313" x="7835900" y="3068638"/>
          <p14:tracePt t="43321" x="7908925" y="3068638"/>
          <p14:tracePt t="43329" x="7981950" y="3068638"/>
          <p14:tracePt t="43338" x="8045450" y="3068638"/>
          <p14:tracePt t="43354" x="8101013" y="3068638"/>
          <p14:tracePt t="43361" x="8128000" y="3068638"/>
          <p14:tracePt t="43370" x="8154988" y="3068638"/>
          <p14:tracePt t="43377" x="8201025" y="3068638"/>
          <p14:tracePt t="43387" x="8210550" y="3068638"/>
          <p14:tracePt t="43393" x="8220075" y="3068638"/>
          <p14:tracePt t="43405" x="8237538" y="3068638"/>
          <p14:tracePt t="43409" x="8247063" y="3068638"/>
          <p14:tracePt t="43451" x="8264525" y="3068638"/>
          <p14:tracePt t="43458" x="8293100" y="3068638"/>
          <p14:tracePt t="43466" x="8337550" y="3068638"/>
          <p14:tracePt t="43473" x="8402638" y="3068638"/>
          <p14:tracePt t="43482" x="8493125" y="3068638"/>
          <p14:tracePt t="43490" x="8585200" y="3068638"/>
          <p14:tracePt t="43498" x="8702675" y="3078163"/>
          <p14:tracePt t="43506" x="8775700" y="3105150"/>
          <p14:tracePt t="43514" x="8848725" y="3105150"/>
          <p14:tracePt t="43524" x="8940800" y="3105150"/>
          <p14:tracePt t="43530" x="9023350" y="3105150"/>
          <p14:tracePt t="43538" x="9096375" y="3105150"/>
          <p14:tracePt t="43546" x="9150350" y="3105150"/>
          <p14:tracePt t="43555" x="9178925" y="3105150"/>
          <p14:tracePt t="43562" x="9205913" y="3105150"/>
          <p14:tracePt t="43572" x="9215438" y="3105150"/>
          <p14:tracePt t="43578" x="9232900" y="3105150"/>
          <p14:tracePt t="43690" x="9242425" y="3105150"/>
          <p14:tracePt t="47452" x="9159875" y="3105150"/>
          <p14:tracePt t="47457" x="9032875" y="3151188"/>
          <p14:tracePt t="47466" x="8867775" y="3159125"/>
          <p14:tracePt t="47473" x="8702675" y="3159125"/>
          <p14:tracePt t="47482" x="8529638" y="3241675"/>
          <p14:tracePt t="47490" x="8347075" y="3251200"/>
          <p14:tracePt t="47498" x="8164513" y="3287713"/>
          <p14:tracePt t="47508" x="7981950" y="3297238"/>
          <p14:tracePt t="47514" x="7835900" y="3333750"/>
          <p14:tracePt t="47523" x="7670800" y="3341688"/>
          <p14:tracePt t="47530" x="7524750" y="3378200"/>
          <p14:tracePt t="47538" x="7407275" y="3387725"/>
          <p14:tracePt t="47546" x="7315200" y="3387725"/>
          <p14:tracePt t="47556" x="7259638" y="3414713"/>
          <p14:tracePt t="47562" x="7223125" y="3414713"/>
          <p14:tracePt t="47571" x="7186613" y="3414713"/>
          <p14:tracePt t="47578" x="7159625" y="3414713"/>
          <p14:tracePt t="47587" x="7123113" y="3414713"/>
          <p14:tracePt t="47594" x="7096125" y="3414713"/>
          <p14:tracePt t="47604" x="7059613" y="3414713"/>
          <p14:tracePt t="47610" x="7013575" y="3414713"/>
          <p14:tracePt t="47621" x="6977063" y="3414713"/>
          <p14:tracePt t="47626" x="6894513" y="3414713"/>
          <p14:tracePt t="47637" x="6831013" y="3414713"/>
          <p14:tracePt t="47642" x="6777038" y="3414713"/>
          <p14:tracePt t="47653" x="6740525" y="3414713"/>
          <p14:tracePt t="47658" x="6704013" y="3414713"/>
          <p14:tracePt t="47671" x="6667500" y="3414713"/>
          <p14:tracePt t="47674" x="6638925" y="3414713"/>
          <p14:tracePt t="47682" x="6594475" y="3414713"/>
          <p14:tracePt t="47690" x="6557963" y="3414713"/>
          <p14:tracePt t="47698" x="6511925" y="3414713"/>
          <p14:tracePt t="47706" x="6483350" y="3414713"/>
          <p14:tracePt t="47715" x="6456363" y="3414713"/>
          <p14:tracePt t="47722" x="6438900" y="3414713"/>
          <p14:tracePt t="47730" x="6419850" y="3414713"/>
          <p14:tracePt t="47754" x="6410325" y="3414713"/>
          <p14:tracePt t="47762" x="6392863" y="3414713"/>
          <p14:tracePt t="47842" x="6373813" y="3414713"/>
          <p14:tracePt t="47858" x="6365875" y="3414713"/>
          <p14:tracePt t="47885" x="6346825" y="3414713"/>
          <p14:tracePt t="47898" x="6337300" y="3414713"/>
          <p14:tracePt t="47906" x="6319838" y="3414713"/>
          <p14:tracePt t="48074" x="6300788" y="3414713"/>
          <p14:tracePt t="48082" x="6292850" y="3414713"/>
          <p14:tracePt t="48205" x="6283325" y="3433763"/>
          <p14:tracePt t="48219" x="6283325" y="3443288"/>
          <p14:tracePt t="48227" x="6273800" y="3443288"/>
          <p14:tracePt t="48235" x="6264275" y="3451225"/>
          <p14:tracePt t="48242" x="6256338" y="3460750"/>
          <p14:tracePt t="48298" x="6256338" y="3479800"/>
          <p14:tracePt t="48314" x="6256338" y="3487738"/>
          <p14:tracePt t="48354" x="6256338" y="3497263"/>
          <p14:tracePt t="48362" x="6256338" y="3506788"/>
          <p14:tracePt t="48530" x="6256338" y="3533775"/>
          <p14:tracePt t="48619" x="6273800" y="3533775"/>
          <p14:tracePt t="48636" x="6283325" y="3543300"/>
          <p14:tracePt t="49674" x="6283325" y="3552825"/>
          <p14:tracePt t="49706" x="6283325" y="3560763"/>
          <p14:tracePt t="49714" x="6273800" y="3560763"/>
          <p14:tracePt t="49730" x="6256338" y="3570288"/>
          <p14:tracePt t="49738" x="6246813" y="3570288"/>
          <p14:tracePt t="49746" x="6210300" y="3570288"/>
          <p14:tracePt t="49757" x="6164263" y="3570288"/>
          <p14:tracePt t="49762" x="6127750" y="3570288"/>
          <p14:tracePt t="49771" x="6054725" y="3570288"/>
          <p14:tracePt t="49778" x="5981700" y="3570288"/>
          <p14:tracePt t="49787" x="5891213" y="3570288"/>
          <p14:tracePt t="49794" x="5799138" y="3570288"/>
          <p14:tracePt t="49804" x="5708650" y="3570288"/>
          <p14:tracePt t="49810" x="5507038" y="3570288"/>
          <p14:tracePt t="49821" x="5397500" y="3570288"/>
          <p14:tracePt t="49826" x="5305425" y="3570288"/>
          <p14:tracePt t="49837" x="5195888" y="3570288"/>
          <p14:tracePt t="49842" x="5122863" y="3570288"/>
          <p14:tracePt t="49854" x="5049838" y="3570288"/>
          <p14:tracePt t="49858" x="4976813" y="3570288"/>
          <p14:tracePt t="49867" x="4932363" y="3570288"/>
          <p14:tracePt t="49874" x="4876800" y="3570288"/>
          <p14:tracePt t="49890" x="4776788" y="3570288"/>
          <p14:tracePt t="49898" x="4703763" y="3570288"/>
          <p14:tracePt t="49906" x="4630738" y="3570288"/>
          <p14:tracePt t="49914" x="4557713" y="3570288"/>
          <p14:tracePt t="49922" x="4502150" y="3570288"/>
          <p14:tracePt t="49930" x="4429125" y="3570288"/>
          <p14:tracePt t="49939" x="4365625" y="3570288"/>
          <p14:tracePt t="49946" x="4310063" y="3570288"/>
          <p14:tracePt t="49954" x="4273550" y="3570288"/>
          <p14:tracePt t="49962" x="4219575" y="3570288"/>
          <p14:tracePt t="49971" x="4164013" y="3570288"/>
          <p14:tracePt t="49978" x="4100513" y="3570288"/>
          <p14:tracePt t="49988" x="4044950" y="3570288"/>
          <p14:tracePt t="49994" x="3990975" y="3570288"/>
          <p14:tracePt t="50004" x="3944938" y="3570288"/>
          <p14:tracePt t="50010" x="3881438" y="3570288"/>
          <p14:tracePt t="50021" x="3825875" y="3570288"/>
          <p14:tracePt t="50026" x="3771900" y="3570288"/>
          <p14:tracePt t="50039" x="3708400" y="3570288"/>
          <p14:tracePt t="50042" x="3671888" y="3570288"/>
          <p14:tracePt t="50053" x="3616325" y="3570288"/>
          <p14:tracePt t="50058" x="3589338" y="3570288"/>
          <p14:tracePt t="50065" x="3552825" y="3570288"/>
          <p14:tracePt t="50074" x="3543300" y="3570288"/>
          <p14:tracePt t="50107" x="3533775" y="3570288"/>
          <p14:tracePt t="50139" x="3516313" y="3570288"/>
          <p14:tracePt t="50146" x="3506788" y="3570288"/>
          <p14:tracePt t="50154" x="3497263" y="3570288"/>
          <p14:tracePt t="50162" x="3479800" y="3570288"/>
          <p14:tracePt t="50171" x="3452813" y="3570288"/>
          <p14:tracePt t="50178" x="3433763" y="3570288"/>
          <p14:tracePt t="50187" x="3424238" y="3570288"/>
          <p14:tracePt t="50922" x="3443288" y="3579813"/>
          <p14:tracePt t="50933" x="3452813" y="3589338"/>
          <p14:tracePt t="50939" x="3460750" y="3589338"/>
          <p14:tracePt t="50946" x="3470275" y="3589338"/>
          <p14:tracePt t="50955" x="3479800" y="3589338"/>
          <p14:tracePt t="50962" x="3497263" y="3589338"/>
          <p14:tracePt t="50971" x="3506788" y="3589338"/>
          <p14:tracePt t="50979" x="3525838" y="3589338"/>
          <p14:tracePt t="50987" x="3570288" y="3616325"/>
          <p14:tracePt t="50994" x="3616325" y="3625850"/>
          <p14:tracePt t="51004" x="3652838" y="3625850"/>
          <p14:tracePt t="51010" x="3725863" y="3670300"/>
          <p14:tracePt t="51021" x="3808413" y="3670300"/>
          <p14:tracePt t="51026" x="3898900" y="3698875"/>
          <p14:tracePt t="51037" x="3990975" y="3698875"/>
          <p14:tracePt t="51042" x="4090988" y="3706813"/>
          <p14:tracePt t="51051" x="4419600" y="3706813"/>
          <p14:tracePt t="51058" x="4602163" y="3735388"/>
          <p14:tracePt t="51066" x="4784725" y="3735388"/>
          <p14:tracePt t="51074" x="4968875" y="3735388"/>
          <p14:tracePt t="51081" x="5214938" y="3735388"/>
          <p14:tracePt t="51090" x="5480050" y="3735388"/>
          <p14:tracePt t="51098" x="5699125" y="3735388"/>
          <p14:tracePt t="51109" x="5899150" y="3735388"/>
          <p14:tracePt t="51115" x="6146800" y="3735388"/>
          <p14:tracePt t="51125" x="6329363" y="3735388"/>
          <p14:tracePt t="51130" x="6511925" y="3735388"/>
          <p14:tracePt t="51139" x="6711950" y="3735388"/>
          <p14:tracePt t="51146" x="6913563" y="3735388"/>
          <p14:tracePt t="51155" x="7086600" y="3735388"/>
          <p14:tracePt t="51162" x="7269163" y="3735388"/>
          <p14:tracePt t="51171" x="7470775" y="3752850"/>
          <p14:tracePt t="51178" x="7589838" y="3798888"/>
          <p14:tracePt t="51188" x="7772400" y="3798888"/>
          <p14:tracePt t="51194" x="7935913" y="3825875"/>
          <p14:tracePt t="51205" x="8081963" y="3825875"/>
          <p14:tracePt t="51209" x="8174038" y="3825875"/>
          <p14:tracePt t="51221" x="8264525" y="3825875"/>
          <p14:tracePt t="51227" x="8356600" y="3825875"/>
          <p14:tracePt t="51236" x="8447088" y="3825875"/>
          <p14:tracePt t="51242" x="8556625" y="3825875"/>
          <p14:tracePt t="51252" x="8685213" y="3825875"/>
          <p14:tracePt t="51258" x="8812213" y="3825875"/>
          <p14:tracePt t="51265" x="8940800" y="3825875"/>
          <p14:tracePt t="51274" x="9050338" y="3825875"/>
          <p14:tracePt t="51282" x="9159875" y="3825875"/>
          <p14:tracePt t="51290" x="9269413" y="3825875"/>
          <p14:tracePt t="51298" x="9398000" y="3825875"/>
          <p14:tracePt t="51306" x="9488488" y="3825875"/>
          <p14:tracePt t="51314" x="9580563" y="3825875"/>
          <p14:tracePt t="51323" x="9671050" y="3825875"/>
          <p14:tracePt t="51330" x="9753600" y="3825875"/>
          <p14:tracePt t="51338" x="9790113" y="3825875"/>
          <p14:tracePt t="51346" x="9809163" y="3825875"/>
          <p14:tracePt t="51355" x="9836150" y="3825875"/>
          <p14:tracePt t="51362" x="9853613" y="3825875"/>
          <p14:tracePt t="51372" x="9863138" y="3825875"/>
          <p14:tracePt t="51378" x="9872663" y="3825875"/>
          <p14:tracePt t="51388" x="9890125" y="3825875"/>
          <p14:tracePt t="51420" x="9899650" y="3816350"/>
          <p14:tracePt t="51442" x="9899650" y="3808413"/>
          <p14:tracePt t="51482" x="9899650" y="3798888"/>
          <p14:tracePt t="51490" x="9899650" y="3779838"/>
          <p14:tracePt t="51498" x="9836150" y="3725863"/>
          <p14:tracePt t="51506" x="9772650" y="3662363"/>
          <p14:tracePt t="51514" x="9644063" y="3552825"/>
          <p14:tracePt t="51523" x="9515475" y="3516313"/>
          <p14:tracePt t="51530" x="9434513" y="3460750"/>
          <p14:tracePt t="51538" x="9388475" y="3433763"/>
          <p14:tracePt t="51546" x="9315450" y="3433763"/>
          <p14:tracePt t="51554" x="9288463" y="3424238"/>
          <p14:tracePt t="51666" x="9288463" y="3451225"/>
          <p14:tracePt t="51674" x="9305925" y="3470275"/>
          <p14:tracePt t="51682" x="9305925" y="3479800"/>
          <p14:tracePt t="51698" x="9305925" y="3497263"/>
          <p14:tracePt t="51714" x="9305925" y="3516313"/>
          <p14:tracePt t="51723" x="9332913" y="3533775"/>
          <p14:tracePt t="51730" x="9332913" y="3543300"/>
          <p14:tracePt t="51739" x="9332913" y="3552825"/>
          <p14:tracePt t="51746" x="9342438" y="3560763"/>
          <p14:tracePt t="51778" x="9351963" y="3570288"/>
          <p14:tracePt t="52378" x="9351963" y="3579813"/>
          <p14:tracePt t="52853" x="9296400" y="3606800"/>
          <p14:tracePt t="52858" x="9169400" y="3606800"/>
          <p14:tracePt t="52866" x="9023350" y="3625850"/>
          <p14:tracePt t="52888" x="8712200" y="3652838"/>
          <p14:tracePt t="52891" x="8512175" y="3652838"/>
          <p14:tracePt t="52898" x="8366125" y="3652838"/>
          <p14:tracePt t="52906" x="8201025" y="3652838"/>
          <p14:tracePt t="52916" x="8072438" y="3652838"/>
          <p14:tracePt t="52923" x="7981950" y="3670300"/>
          <p14:tracePt t="52929" x="7872413" y="3698875"/>
          <p14:tracePt t="52938" x="7789863" y="3706813"/>
          <p14:tracePt t="52946" x="7753350" y="3706813"/>
          <p14:tracePt t="52955" x="7680325" y="3706813"/>
          <p14:tracePt t="52962" x="7616825" y="3735388"/>
          <p14:tracePt t="52971" x="7524750" y="3743325"/>
          <p14:tracePt t="52979" x="7451725" y="3743325"/>
          <p14:tracePt t="52988" x="7351713" y="3771900"/>
          <p14:tracePt t="52994" x="7259638" y="3789363"/>
          <p14:tracePt t="53004" x="7159625" y="3816350"/>
          <p14:tracePt t="53010" x="6886575" y="3835400"/>
          <p14:tracePt t="53021" x="6804025" y="3862388"/>
          <p14:tracePt t="53027" x="6731000" y="3862388"/>
          <p14:tracePt t="53036" x="6675438" y="3862388"/>
          <p14:tracePt t="53042" x="6667500" y="3862388"/>
          <p14:tracePt t="53051" x="6638925" y="3862388"/>
          <p14:tracePt t="53058" x="6621463" y="3862388"/>
          <p14:tracePt t="53066" x="6602413" y="3862388"/>
          <p14:tracePt t="53073" x="6594475" y="3862388"/>
          <p14:tracePt t="53082" x="6575425" y="3881438"/>
          <p14:tracePt t="53098" x="6557963" y="3881438"/>
          <p14:tracePt t="53106" x="6538913" y="3889375"/>
          <p14:tracePt t="53114" x="6521450" y="3889375"/>
          <p14:tracePt t="53123" x="6475413" y="3917950"/>
          <p14:tracePt t="53130" x="6446838" y="3917950"/>
          <p14:tracePt t="53138" x="6402388" y="3917950"/>
          <p14:tracePt t="53146" x="6365875" y="3927475"/>
          <p14:tracePt t="53155" x="6356350" y="3927475"/>
          <p14:tracePt t="53162" x="6346825" y="3927475"/>
          <p14:tracePt t="53178" x="6337300" y="3927475"/>
          <p14:tracePt t="53219" x="6329363" y="3935413"/>
          <p14:tracePt t="53235" x="6319838" y="3944938"/>
          <p14:tracePt t="53266" x="6300788" y="3963988"/>
          <p14:tracePt t="53273" x="6292850" y="3971925"/>
          <p14:tracePt t="53290" x="6273800" y="3971925"/>
          <p14:tracePt t="53298" x="6264275" y="3981450"/>
          <p14:tracePt t="53386" x="6264275" y="3990975"/>
          <p14:tracePt t="53419" x="6264275" y="4008438"/>
          <p14:tracePt t="53442" x="6264275" y="4017963"/>
          <p14:tracePt t="53466" x="6264275" y="4027488"/>
          <p14:tracePt t="53851" x="6264275" y="4037013"/>
          <p14:tracePt t="53866" x="6273800" y="4037013"/>
          <p14:tracePt t="53882" x="6283325" y="4037013"/>
          <p14:tracePt t="53930" x="6300788" y="4037013"/>
          <p14:tracePt t="55058" x="6273800" y="4037013"/>
          <p14:tracePt t="55066" x="6264275" y="4037013"/>
          <p14:tracePt t="55074" x="6246813" y="4037013"/>
          <p14:tracePt t="55082" x="6219825" y="4037013"/>
          <p14:tracePt t="55090" x="6210300" y="4037013"/>
          <p14:tracePt t="55098" x="6183313" y="4037013"/>
          <p14:tracePt t="55106" x="6154738" y="4037013"/>
          <p14:tracePt t="55114" x="6100763" y="4037013"/>
          <p14:tracePt t="55124" x="5991225" y="4037013"/>
          <p14:tracePt t="55130" x="5899150" y="4037013"/>
          <p14:tracePt t="55140" x="5772150" y="4037013"/>
          <p14:tracePt t="55146" x="5643563" y="4054475"/>
          <p14:tracePt t="55156" x="5507038" y="4081463"/>
          <p14:tracePt t="55162" x="5378450" y="4081463"/>
          <p14:tracePt t="55172" x="5268913" y="4081463"/>
          <p14:tracePt t="55178" x="5178425" y="4081463"/>
          <p14:tracePt t="55189" x="5068888" y="4081463"/>
          <p14:tracePt t="55194" x="4995863" y="4081463"/>
          <p14:tracePt t="55204" x="4922838" y="4081463"/>
          <p14:tracePt t="55210" x="4876800" y="4081463"/>
          <p14:tracePt t="55221" x="4821238" y="4081463"/>
          <p14:tracePt t="55227" x="4767263" y="4081463"/>
          <p14:tracePt t="55236" x="4694238" y="4081463"/>
          <p14:tracePt t="55241" x="4638675" y="4081463"/>
          <p14:tracePt t="55249" x="4565650" y="4081463"/>
          <p14:tracePt t="55257" x="4492625" y="4081463"/>
          <p14:tracePt t="55265" x="4419600" y="4081463"/>
          <p14:tracePt t="55273" x="4319588" y="4081463"/>
          <p14:tracePt t="55281" x="4229100" y="4081463"/>
          <p14:tracePt t="55289" x="4137025" y="4081463"/>
          <p14:tracePt t="55297" x="4064000" y="4081463"/>
          <p14:tracePt t="55305" x="4008438" y="4081463"/>
          <p14:tracePt t="55313" x="3935413" y="4081463"/>
          <p14:tracePt t="55324" x="3862388" y="4081463"/>
          <p14:tracePt t="55330" x="3789363" y="4081463"/>
          <p14:tracePt t="55339" x="3643313" y="4081463"/>
          <p14:tracePt t="55346" x="3552825" y="4081463"/>
          <p14:tracePt t="55355" x="3470275" y="4081463"/>
          <p14:tracePt t="55362" x="3397250" y="4081463"/>
          <p14:tracePt t="55371" x="3379788" y="4081463"/>
          <p14:tracePt t="56090" x="3370263" y="4090988"/>
          <p14:tracePt t="56098" x="3370263" y="4100513"/>
          <p14:tracePt t="56106" x="3370263" y="4110038"/>
          <p14:tracePt t="56114" x="3406775" y="4110038"/>
          <p14:tracePt t="56122" x="3433763" y="4110038"/>
          <p14:tracePt t="56131" x="3452813" y="4110038"/>
          <p14:tracePt t="56139" x="3489325" y="4110038"/>
          <p14:tracePt t="56146" x="3533775" y="4110038"/>
          <p14:tracePt t="56155" x="3589338" y="4110038"/>
          <p14:tracePt t="56164" x="3662363" y="4110038"/>
          <p14:tracePt t="56172" x="3735388" y="4110038"/>
          <p14:tracePt t="56179" x="3825875" y="4110038"/>
          <p14:tracePt t="56187" x="3917950" y="4110038"/>
          <p14:tracePt t="56194" x="4256088" y="4154488"/>
          <p14:tracePt t="56205" x="4383088" y="4164013"/>
          <p14:tracePt t="56210" x="4548188" y="4164013"/>
          <p14:tracePt t="56220" x="4730750" y="4164013"/>
          <p14:tracePt t="56226" x="4876800" y="4164013"/>
          <p14:tracePt t="56237" x="5022850" y="4164013"/>
          <p14:tracePt t="56242" x="5168900" y="4164013"/>
          <p14:tracePt t="56251" x="5278438" y="4164013"/>
          <p14:tracePt t="56258" x="5407025" y="4164013"/>
          <p14:tracePt t="56266" x="5516563" y="4164013"/>
          <p14:tracePt t="56274" x="5626100" y="4164013"/>
          <p14:tracePt t="56282" x="5716588" y="4164013"/>
          <p14:tracePt t="56290" x="5845175" y="4164013"/>
          <p14:tracePt t="56298" x="5991225" y="4164013"/>
          <p14:tracePt t="56306" x="6154738" y="4164013"/>
          <p14:tracePt t="56314" x="6337300" y="4164013"/>
          <p14:tracePt t="56323" x="6557963" y="4164013"/>
          <p14:tracePt t="56330" x="6757988" y="4164013"/>
          <p14:tracePt t="56338" x="6977063" y="4164013"/>
          <p14:tracePt t="56346" x="7205663" y="4164013"/>
          <p14:tracePt t="56356" x="7434263" y="4164013"/>
          <p14:tracePt t="56361" x="7653338" y="4164013"/>
          <p14:tracePt t="56372" x="7853363" y="4164013"/>
          <p14:tracePt t="56377" x="8072438" y="4164013"/>
          <p14:tracePt t="56388" x="8256588" y="4164013"/>
          <p14:tracePt t="56394" x="8439150" y="4164013"/>
          <p14:tracePt t="56404" x="8585200" y="4164013"/>
          <p14:tracePt t="56409" x="8694738" y="4164013"/>
          <p14:tracePt t="56421" x="8748713" y="4164013"/>
          <p14:tracePt t="56426" x="8804275" y="4164013"/>
          <p14:tracePt t="56436" x="8885238" y="4164013"/>
          <p14:tracePt t="56442" x="8913813" y="4164013"/>
          <p14:tracePt t="56451" x="8940800" y="4164013"/>
          <p14:tracePt t="56458" x="8967788" y="4164013"/>
          <p14:tracePt t="56466" x="8996363" y="4164013"/>
          <p14:tracePt t="56473" x="9050338" y="4164013"/>
          <p14:tracePt t="56482" x="9096375" y="4164013"/>
          <p14:tracePt t="56490" x="9159875" y="4164013"/>
          <p14:tracePt t="56498" x="9242425" y="4164013"/>
          <p14:tracePt t="56506" x="9296400" y="4173538"/>
          <p14:tracePt t="56514" x="9342438" y="4191000"/>
          <p14:tracePt t="56523" x="9388475" y="4210050"/>
          <p14:tracePt t="56530" x="9415463" y="4219575"/>
          <p14:tracePt t="56540" x="9461500" y="4227513"/>
          <p14:tracePt t="56546" x="9515475" y="4256088"/>
          <p14:tracePt t="56555" x="9580563" y="4264025"/>
          <p14:tracePt t="56562" x="9617075" y="4264025"/>
          <p14:tracePt t="56571" x="9661525" y="4292600"/>
          <p14:tracePt t="56578" x="9680575" y="4292600"/>
          <p14:tracePt t="56589" x="9698038" y="4292600"/>
          <p14:tracePt t="56658" x="9671050" y="4256088"/>
          <p14:tracePt t="56666" x="9661525" y="4237038"/>
          <p14:tracePt t="56674" x="9617075" y="4191000"/>
          <p14:tracePt t="56682" x="9598025" y="4173538"/>
          <p14:tracePt t="56691" x="9580563" y="4146550"/>
          <p14:tracePt t="56698" x="9571038" y="4146550"/>
          <p14:tracePt t="56778" x="9561513" y="4137025"/>
          <p14:tracePt t="58138" x="9525000" y="4117975"/>
          <p14:tracePt t="58146" x="9498013" y="4090988"/>
          <p14:tracePt t="58155" x="9488488" y="4054475"/>
          <p14:tracePt t="58164" x="9461500" y="4008438"/>
          <p14:tracePt t="58171" x="9424988" y="3963988"/>
          <p14:tracePt t="58178" x="9415463" y="3917950"/>
          <p14:tracePt t="58188" x="9405938" y="3908425"/>
          <p14:tracePt t="58194" x="9388475" y="3881438"/>
          <p14:tracePt t="58205" x="9369425" y="3835400"/>
          <p14:tracePt t="58209" x="9259888" y="3735388"/>
          <p14:tracePt t="58220" x="9196388" y="3679825"/>
          <p14:tracePt t="58228" x="9096375" y="3616325"/>
          <p14:tracePt t="58237" x="9050338" y="3579813"/>
          <p14:tracePt t="58242" x="8950325" y="3516313"/>
          <p14:tracePt t="58250" x="8848725" y="3479800"/>
          <p14:tracePt t="58258" x="8775700" y="3451225"/>
          <p14:tracePt t="58266" x="8675688" y="3433763"/>
          <p14:tracePt t="58274" x="8602663" y="3414713"/>
          <p14:tracePt t="58282" x="8556625" y="3397250"/>
          <p14:tracePt t="58290" x="8483600" y="3378200"/>
          <p14:tracePt t="58298" x="8402638" y="3378200"/>
          <p14:tracePt t="58306" x="8310563" y="3360738"/>
          <p14:tracePt t="58314" x="8220075" y="3333750"/>
          <p14:tracePt t="58325" x="8018463" y="3314700"/>
          <p14:tracePt t="58330" x="7935913" y="3314700"/>
          <p14:tracePt t="58338" x="7845425" y="3278188"/>
          <p14:tracePt t="58346" x="7726363" y="3251200"/>
          <p14:tracePt t="58355" x="7653338" y="3232150"/>
          <p14:tracePt t="58362" x="7553325" y="3195638"/>
          <p14:tracePt t="58371" x="7480300" y="3168650"/>
          <p14:tracePt t="58378" x="7415213" y="3132138"/>
          <p14:tracePt t="58388" x="7370763" y="3114675"/>
          <p14:tracePt t="58394" x="7324725" y="3095625"/>
          <p14:tracePt t="58405" x="7278688" y="3059113"/>
          <p14:tracePt t="58409" x="7232650" y="3041650"/>
          <p14:tracePt t="58421" x="7215188" y="3013075"/>
          <p14:tracePt t="58426" x="7169150" y="2986088"/>
          <p14:tracePt t="58435" x="7150100" y="2949575"/>
          <p14:tracePt t="58442" x="7123113" y="2930525"/>
          <p14:tracePt t="58450" x="7105650" y="2922588"/>
          <p14:tracePt t="58458" x="7059613" y="2886075"/>
          <p14:tracePt t="58466" x="7032625" y="2857500"/>
          <p14:tracePt t="58475" x="6986588" y="2820988"/>
          <p14:tracePt t="58482" x="6950075" y="2794000"/>
          <p14:tracePt t="58490" x="6886575" y="2720975"/>
          <p14:tracePt t="58498" x="6821488" y="2684463"/>
          <p14:tracePt t="58507" x="6748463" y="2620963"/>
          <p14:tracePt t="58514" x="6667500" y="2547938"/>
          <p14:tracePt t="58522" x="6602413" y="2511425"/>
          <p14:tracePt t="58530" x="6502400" y="2419350"/>
          <p14:tracePt t="58541" x="6402388" y="2319338"/>
          <p14:tracePt t="58546" x="6300788" y="2228850"/>
          <p14:tracePt t="58554" x="6183313" y="2127250"/>
          <p14:tracePt t="58562" x="6064250" y="2036763"/>
          <p14:tracePt t="58572" x="5954713" y="1954213"/>
          <p14:tracePt t="58577" x="5872163" y="1862138"/>
          <p14:tracePt t="58588" x="5789613" y="1808163"/>
          <p14:tracePt t="58594" x="5726113" y="1744663"/>
          <p14:tracePt t="58605" x="5708650" y="1725613"/>
          <p14:tracePt t="58609" x="5626100" y="1662113"/>
          <p14:tracePt t="58621" x="5543550" y="1616075"/>
          <p14:tracePt t="58625" x="5451475" y="1579563"/>
          <p14:tracePt t="58637" x="5334000" y="1533525"/>
          <p14:tracePt t="58642" x="5205413" y="1506538"/>
          <p14:tracePt t="58652" x="5032375" y="1460500"/>
          <p14:tracePt t="58658" x="4876800" y="1460500"/>
          <p14:tracePt t="58666" x="4684713" y="1416050"/>
          <p14:tracePt t="58674" x="4411663" y="1397000"/>
          <p14:tracePt t="58682" x="4200525" y="1360488"/>
          <p14:tracePt t="58690" x="3971925" y="1360488"/>
          <p14:tracePt t="58698" x="3744913" y="1360488"/>
          <p14:tracePt t="58707" x="3543300" y="1360488"/>
          <p14:tracePt t="58714" x="3351213" y="1360488"/>
          <p14:tracePt t="58723" x="3151188" y="1370013"/>
          <p14:tracePt t="58730" x="2932113" y="1452563"/>
          <p14:tracePt t="58738" x="2740025" y="1497013"/>
          <p14:tracePt t="58745" x="2611438" y="1543050"/>
          <p14:tracePt t="58755" x="2474913" y="1606550"/>
          <p14:tracePt t="58762" x="2338388" y="1679575"/>
          <p14:tracePt t="58770" x="2236788" y="1752600"/>
          <p14:tracePt t="58778" x="2136775" y="1854200"/>
          <p14:tracePt t="58787" x="2036763" y="1954213"/>
          <p14:tracePt t="58794" x="1927225" y="2082800"/>
          <p14:tracePt t="58805" x="1871663" y="2163763"/>
          <p14:tracePt t="58810" x="1817688" y="2309813"/>
          <p14:tracePt t="58821" x="1754188" y="2465388"/>
          <p14:tracePt t="58826" x="1698625" y="2593975"/>
          <p14:tracePt t="58837" x="1662113" y="2776538"/>
          <p14:tracePt t="58841" x="1652588" y="2959100"/>
          <p14:tracePt t="58851" x="1616075" y="3141663"/>
          <p14:tracePt t="58857" x="1616075" y="3324225"/>
          <p14:tracePt t="58867" x="1616075" y="3506788"/>
          <p14:tracePt t="58874" x="1625600" y="3652838"/>
          <p14:tracePt t="58882" x="1652588" y="3816350"/>
          <p14:tracePt t="58890" x="1671638" y="3971925"/>
          <p14:tracePt t="58898" x="1725613" y="4100513"/>
          <p14:tracePt t="58907" x="1771650" y="4237038"/>
          <p14:tracePt t="58915" x="1863725" y="4373563"/>
          <p14:tracePt t="58922" x="1936750" y="4502150"/>
          <p14:tracePt t="58930" x="2063750" y="4665663"/>
          <p14:tracePt t="58939" x="2200275" y="4803775"/>
          <p14:tracePt t="58947" x="2338388" y="4903788"/>
          <p14:tracePt t="58954" x="2457450" y="5013325"/>
          <p14:tracePt t="58962" x="2593975" y="5105400"/>
          <p14:tracePt t="58971" x="2767013" y="5168900"/>
          <p14:tracePt t="58978" x="2959100" y="5241925"/>
          <p14:tracePt t="58988" x="3187700" y="5314950"/>
          <p14:tracePt t="58993" x="3452813" y="5387975"/>
          <p14:tracePt t="59004" x="3781425" y="5470525"/>
          <p14:tracePt t="59009" x="4110038" y="5561013"/>
          <p14:tracePt t="59021" x="4402138" y="5616575"/>
          <p14:tracePt t="59025" x="4694238" y="5670550"/>
          <p14:tracePt t="59036" x="4867275" y="5670550"/>
          <p14:tracePt t="59041" x="5032375" y="5670550"/>
          <p14:tracePt t="59050" x="5214938" y="5670550"/>
          <p14:tracePt t="59057" x="5414963" y="5670550"/>
          <p14:tracePt t="59066" x="5597525" y="5670550"/>
          <p14:tracePt t="59075" x="5799138" y="5670550"/>
          <p14:tracePt t="59081" x="6018213" y="5670550"/>
          <p14:tracePt t="59090" x="6292850" y="5661025"/>
          <p14:tracePt t="59098" x="6648450" y="5597525"/>
          <p14:tracePt t="59106" x="7077075" y="5534025"/>
          <p14:tracePt t="59113" x="7507288" y="5461000"/>
          <p14:tracePt t="59140" x="8602663" y="5141913"/>
          <p14:tracePt t="59146" x="8848725" y="5003800"/>
          <p14:tracePt t="59155" x="8986838" y="4867275"/>
          <p14:tracePt t="59167" x="9142413" y="4684713"/>
          <p14:tracePt t="59172" x="9232900" y="4565650"/>
          <p14:tracePt t="59178" x="9324975" y="4410075"/>
          <p14:tracePt t="59188" x="9378950" y="4256088"/>
          <p14:tracePt t="59194" x="9415463" y="4110038"/>
          <p14:tracePt t="59206" x="9442450" y="3963988"/>
          <p14:tracePt t="59210" x="9451975" y="3779838"/>
          <p14:tracePt t="59221" x="9451975" y="3597275"/>
          <p14:tracePt t="59226" x="9451975" y="3397250"/>
          <p14:tracePt t="59237" x="9451975" y="3178175"/>
          <p14:tracePt t="59241" x="9451975" y="2976563"/>
          <p14:tracePt t="59251" x="9434513" y="2794000"/>
          <p14:tracePt t="59258" x="9388475" y="2584450"/>
          <p14:tracePt t="59266" x="9315450" y="2355850"/>
          <p14:tracePt t="59274" x="9251950" y="2192338"/>
          <p14:tracePt t="59282" x="9159875" y="1990725"/>
          <p14:tracePt t="59291" x="9059863" y="1808163"/>
          <p14:tracePt t="59298" x="8959850" y="1635125"/>
          <p14:tracePt t="59309" x="8831263" y="1470025"/>
          <p14:tracePt t="59314" x="8702675" y="1314450"/>
          <p14:tracePt t="59322" x="8566150" y="1168400"/>
          <p14:tracePt t="59330" x="8410575" y="1050925"/>
          <p14:tracePt t="59339" x="8210550" y="903288"/>
          <p14:tracePt t="59346" x="7999413" y="803275"/>
          <p14:tracePt t="59356" x="7835900" y="739775"/>
          <p14:tracePt t="59362" x="7680325" y="666750"/>
          <p14:tracePt t="59371" x="7488238" y="584200"/>
          <p14:tracePt t="59378" x="7334250" y="501650"/>
          <p14:tracePt t="59387" x="7113588" y="401638"/>
          <p14:tracePt t="59394" x="6840538" y="311150"/>
          <p14:tracePt t="59404" x="6419850" y="265113"/>
          <p14:tracePt t="59410" x="6027738" y="219075"/>
          <p14:tracePt t="59420" x="5643563" y="173038"/>
          <p14:tracePt t="59425" x="5159375" y="173038"/>
          <p14:tracePt t="59438" x="4748213" y="173038"/>
          <p14:tracePt t="59441" x="4329113" y="155575"/>
          <p14:tracePt t="59451" x="3990975" y="155575"/>
          <p14:tracePt t="59457" x="3579813" y="165100"/>
          <p14:tracePt t="59466" x="3141663" y="238125"/>
          <p14:tracePt t="59473" x="2749550" y="301625"/>
          <p14:tracePt t="59482" x="2355850" y="365125"/>
          <p14:tracePt t="59489" x="1954213" y="457200"/>
          <p14:tracePt t="59498" x="1606550" y="584200"/>
          <p14:tracePt t="59507" x="1333500" y="684213"/>
          <p14:tracePt t="59514" x="1050925" y="822325"/>
          <p14:tracePt t="59524" x="785813" y="1004888"/>
          <p14:tracePt t="59530" x="557213" y="1177925"/>
          <p14:tracePt t="59538" x="319088" y="1379538"/>
          <p14:tracePt t="59546" x="146050" y="1552575"/>
          <p14:tracePt t="59658" x="246063" y="4675188"/>
          <p14:tracePt t="59666" x="355600" y="4811713"/>
          <p14:tracePt t="59673" x="474663" y="4949825"/>
          <p14:tracePt t="59682" x="639763" y="5095875"/>
          <p14:tracePt t="59690" x="793750" y="5186363"/>
          <p14:tracePt t="59698" x="941388" y="5268913"/>
          <p14:tracePt t="59707" x="1095375" y="5341938"/>
          <p14:tracePt t="59714" x="1287463" y="5424488"/>
          <p14:tracePt t="59722" x="1489075" y="5487988"/>
          <p14:tracePt t="59730" x="1708150" y="5534025"/>
          <p14:tracePt t="59738" x="1927225" y="5607050"/>
          <p14:tracePt t="59746" x="2246313" y="5643563"/>
          <p14:tracePt t="59754" x="2640013" y="5716588"/>
          <p14:tracePt t="59762" x="2968625" y="5770563"/>
          <p14:tracePt t="59771" x="3343275" y="5770563"/>
          <p14:tracePt t="59778" x="3716338" y="5770563"/>
          <p14:tracePt t="59789" x="4054475" y="5770563"/>
          <p14:tracePt t="59794" x="4419600" y="5770563"/>
          <p14:tracePt t="59804" x="4757738" y="5770563"/>
          <p14:tracePt t="59810" x="5141913" y="5762625"/>
          <p14:tracePt t="59820" x="5378450" y="5743575"/>
          <p14:tracePt t="59825" x="5716588" y="5643563"/>
          <p14:tracePt t="59838" x="5972175" y="5588000"/>
          <p14:tracePt t="59842" x="6237288" y="5507038"/>
          <p14:tracePt t="59850" x="6438900" y="5424488"/>
          <p14:tracePt t="59858" x="6675438" y="5314950"/>
          <p14:tracePt t="59865" x="6850063" y="5251450"/>
          <p14:tracePt t="59887" x="7132638" y="5068888"/>
          <p14:tracePt t="59891" x="7251700" y="4976813"/>
          <p14:tracePt t="59898" x="7361238" y="4876800"/>
          <p14:tracePt t="59908" x="7415213" y="4775200"/>
          <p14:tracePt t="59915" x="7488238" y="4629150"/>
          <p14:tracePt t="59923" x="7534275" y="4492625"/>
          <p14:tracePt t="59930" x="7589838" y="4392613"/>
          <p14:tracePt t="59940" x="7616825" y="4283075"/>
          <p14:tracePt t="59946" x="7634288" y="4173538"/>
          <p14:tracePt t="59955" x="7662863" y="4037013"/>
          <p14:tracePt t="59962" x="7662863" y="3927475"/>
          <p14:tracePt t="59971" x="7680325" y="3798888"/>
          <p14:tracePt t="59979" x="7680325" y="3706813"/>
          <p14:tracePt t="59988" x="7707313" y="3579813"/>
          <p14:tracePt t="59994" x="7707313" y="3451225"/>
          <p14:tracePt t="60005" x="7707313" y="3324225"/>
          <p14:tracePt t="60010" x="7670800" y="3187700"/>
          <p14:tracePt t="60020" x="7626350" y="3041650"/>
          <p14:tracePt t="60026" x="7580313" y="2922588"/>
          <p14:tracePt t="60036" x="7524750" y="2784475"/>
          <p14:tracePt t="60042" x="7434263" y="2638425"/>
          <p14:tracePt t="60051" x="7342188" y="2501900"/>
          <p14:tracePt t="60059" x="7251700" y="2346325"/>
          <p14:tracePt t="60066" x="7159625" y="2209800"/>
          <p14:tracePt t="60074" x="7086600" y="2090738"/>
          <p14:tracePt t="60082" x="6977063" y="1973263"/>
          <p14:tracePt t="60091" x="6840538" y="1854200"/>
          <p14:tracePt t="60098" x="6704013" y="1762125"/>
          <p14:tracePt t="60106" x="6584950" y="1671638"/>
          <p14:tracePt t="60114" x="6475413" y="1616075"/>
          <p14:tracePt t="60123" x="6356350" y="1552575"/>
          <p14:tracePt t="60130" x="6237288" y="1516063"/>
          <p14:tracePt t="60138" x="6110288" y="1479550"/>
          <p14:tracePt t="60146" x="5991225" y="1443038"/>
          <p14:tracePt t="60154" x="5899150" y="1443038"/>
          <p14:tracePt t="60162" x="5789613" y="1443038"/>
          <p14:tracePt t="60172" x="5716588" y="1443038"/>
          <p14:tracePt t="60181" x="5589588" y="1443038"/>
          <p14:tracePt t="60188" x="5434013" y="1525588"/>
          <p14:tracePt t="60194" x="5268913" y="1579563"/>
          <p14:tracePt t="60204" x="5068888" y="1679575"/>
          <p14:tracePt t="60210" x="4895850" y="1781175"/>
          <p14:tracePt t="60221" x="4667250" y="1927225"/>
          <p14:tracePt t="60226" x="4511675" y="2036763"/>
          <p14:tracePt t="60237" x="4375150" y="2173288"/>
          <p14:tracePt t="60242" x="4237038" y="2319338"/>
          <p14:tracePt t="60250" x="4090988" y="2474913"/>
          <p14:tracePt t="60259" x="4017963" y="2630488"/>
          <p14:tracePt t="60266" x="3935413" y="2820988"/>
          <p14:tracePt t="60276" x="3890963" y="3005138"/>
          <p14:tracePt t="60282" x="3835400" y="3224213"/>
          <p14:tracePt t="60293" x="3825875" y="3414713"/>
          <p14:tracePt t="60298" x="3825875" y="3616325"/>
          <p14:tracePt t="60309" x="3825875" y="3798888"/>
          <p14:tracePt t="60314" x="3825875" y="3981450"/>
          <p14:tracePt t="60322" x="3825875" y="4164013"/>
          <p14:tracePt t="60330" x="3844925" y="4310063"/>
          <p14:tracePt t="60338" x="3890963" y="4475163"/>
          <p14:tracePt t="60346" x="3963988" y="4648200"/>
          <p14:tracePt t="60357" x="4127500" y="4857750"/>
          <p14:tracePt t="60362" x="4319588" y="5095875"/>
          <p14:tracePt t="60370" x="4529138" y="5278438"/>
          <p14:tracePt t="60378" x="4794250" y="5461000"/>
          <p14:tracePt t="60388" x="5105400" y="5616575"/>
          <p14:tracePt t="60394" x="5424488" y="5734050"/>
          <p14:tracePt t="60404" x="5781675" y="5918200"/>
          <p14:tracePt t="60410" x="6073775" y="5999163"/>
          <p14:tracePt t="60420" x="6365875" y="6054725"/>
          <p14:tracePt t="60426" x="6657975" y="6108700"/>
          <p14:tracePt t="60438" x="6940550" y="6173788"/>
          <p14:tracePt t="60441" x="7259638" y="6210300"/>
          <p14:tracePt t="60450" x="7597775" y="6210300"/>
          <p14:tracePt t="60459" x="7799388" y="6210300"/>
          <p14:tracePt t="60466" x="7972425" y="6210300"/>
          <p14:tracePt t="60473" x="8108950" y="6173788"/>
          <p14:tracePt t="60482" x="8210550" y="6118225"/>
          <p14:tracePt t="60490" x="8293100" y="6064250"/>
          <p14:tracePt t="60498" x="8356600" y="5991225"/>
          <p14:tracePt t="60507" x="8393113" y="5962650"/>
          <p14:tracePt t="60514" x="8456613" y="5899150"/>
          <p14:tracePt t="60523" x="8520113" y="5826125"/>
          <p14:tracePt t="60530" x="8593138" y="5762625"/>
          <p14:tracePt t="60538" x="8621713" y="5726113"/>
          <p14:tracePt t="60546" x="8694738" y="5661025"/>
          <p14:tracePt t="60555" x="8694738" y="5653088"/>
          <p14:tracePt t="60561" x="8721725" y="5624513"/>
          <p14:tracePt t="60571" x="8758238" y="5597525"/>
          <p14:tracePt t="60578" x="8767763" y="5588000"/>
          <p14:tracePt t="60674" x="8785225" y="5561013"/>
          <p14:tracePt t="60682" x="8804275" y="5543550"/>
          <p14:tracePt t="60691" x="8821738" y="5524500"/>
          <p14:tracePt t="60698" x="8858250" y="5461000"/>
          <p14:tracePt t="60707" x="8894763" y="5414963"/>
          <p14:tracePt t="60714" x="8977313" y="5332413"/>
          <p14:tracePt t="60723" x="9050338" y="5232400"/>
          <p14:tracePt t="60730" x="9150350" y="5122863"/>
          <p14:tracePt t="60738" x="9242425" y="5022850"/>
          <p14:tracePt t="60746" x="9342438" y="4922838"/>
          <p14:tracePt t="60755" x="9471025" y="4638675"/>
          <p14:tracePt t="60762" x="9534525" y="4529138"/>
          <p14:tracePt t="60772" x="9571038" y="4429125"/>
          <p14:tracePt t="60778" x="9617075" y="4292600"/>
          <p14:tracePt t="60787" x="9661525" y="4164013"/>
          <p14:tracePt t="60794" x="9707563" y="4044950"/>
          <p14:tracePt t="60805" x="9707563" y="3971925"/>
          <p14:tracePt t="60810" x="9734550" y="3881438"/>
          <p14:tracePt t="60822" x="9734550" y="3762375"/>
          <p14:tracePt t="60826" x="9744075" y="3725863"/>
          <p14:tracePt t="60838" x="9744075" y="3670300"/>
          <p14:tracePt t="60842" x="9753600" y="3633788"/>
          <p14:tracePt t="60852" x="9763125" y="3606800"/>
          <p14:tracePt t="60857" x="9763125" y="3589338"/>
          <p14:tracePt t="60866" x="9763125" y="3560763"/>
          <p14:tracePt t="60892" x="9772650" y="3533775"/>
          <p14:tracePt t="60970" x="9772650" y="3524250"/>
          <p14:tracePt t="63586" x="9772650" y="3497263"/>
          <p14:tracePt t="63619" x="9772650" y="3487738"/>
          <p14:tracePt t="63635" x="9763125" y="3479800"/>
          <p14:tracePt t="63714" x="9753600" y="3470275"/>
          <p14:tracePt t="63722" x="9734550" y="3451225"/>
          <p14:tracePt t="63970" x="9726613" y="3443288"/>
          <p14:tracePt t="64026" x="9707563" y="3443288"/>
          <p14:tracePt t="64036" x="9698038" y="3433763"/>
          <p14:tracePt t="64042" x="9690100" y="3424238"/>
          <p14:tracePt t="64053" x="9661525" y="3397250"/>
          <p14:tracePt t="64058" x="9653588" y="3387725"/>
          <p14:tracePt t="64066" x="9644063" y="3387725"/>
          <p14:tracePt t="64082" x="9625013" y="3370263"/>
          <p14:tracePt t="64098" x="9588500" y="3333750"/>
          <p14:tracePt t="64108" x="9571038" y="3333750"/>
          <p14:tracePt t="64114" x="9551988" y="3314700"/>
          <p14:tracePt t="64122" x="9525000" y="3287713"/>
          <p14:tracePt t="64130" x="9488488" y="3260725"/>
          <p14:tracePt t="64138" x="9471025" y="3241675"/>
          <p14:tracePt t="64146" x="9451975" y="3224213"/>
          <p14:tracePt t="64155" x="9434513" y="3205163"/>
          <p14:tracePt t="64167" x="9424988" y="3195638"/>
          <p14:tracePt t="64171" x="9415463" y="3187700"/>
          <p14:tracePt t="64178" x="9398000" y="3187700"/>
          <p14:tracePt t="64188" x="9398000" y="3178175"/>
          <p14:tracePt t="64203" x="9388475" y="3168650"/>
          <p14:tracePt t="64225" x="9388475" y="3159125"/>
          <p14:tracePt t="64426" x="9388475" y="3151188"/>
          <p14:tracePt t="64437" x="9388475" y="3132138"/>
          <p14:tracePt t="64451" x="9388475" y="3122613"/>
          <p14:tracePt t="64466" x="9388475" y="3105150"/>
          <p14:tracePt t="64482" x="9388475" y="3086100"/>
          <p14:tracePt t="64490" x="9388475" y="3078163"/>
          <p14:tracePt t="64498" x="9388475" y="3068638"/>
          <p14:tracePt t="64507" x="9388475" y="3059113"/>
          <p14:tracePt t="64514" x="9388475" y="3049588"/>
          <p14:tracePt t="64546" x="9378950" y="3049588"/>
          <p14:tracePt t="64562" x="9369425" y="3041650"/>
          <p14:tracePt t="64576" x="9361488" y="3032125"/>
          <p14:tracePt t="64620" x="9342438" y="3013075"/>
          <p14:tracePt t="64642" x="9332913" y="3005138"/>
          <p14:tracePt t="67898" x="9315450" y="2995613"/>
          <p14:tracePt t="67905" x="9232900" y="3032125"/>
          <p14:tracePt t="67914" x="9150350" y="3086100"/>
          <p14:tracePt t="67923" x="9050338" y="3178175"/>
          <p14:tracePt t="67930" x="8931275" y="3297238"/>
          <p14:tracePt t="67938" x="8775700" y="3406775"/>
          <p14:tracePt t="67946" x="8539163" y="3589338"/>
          <p14:tracePt t="67955" x="8228013" y="3835400"/>
          <p14:tracePt t="67962" x="8027988" y="4000500"/>
          <p14:tracePt t="67972" x="7689850" y="4246563"/>
          <p14:tracePt t="67978" x="7342188" y="4519613"/>
          <p14:tracePt t="67988" x="7050088" y="4711700"/>
          <p14:tracePt t="67994" x="6748463" y="4930775"/>
          <p14:tracePt t="68004" x="6419850" y="5122863"/>
          <p14:tracePt t="68010" x="6110288" y="5368925"/>
          <p14:tracePt t="68021" x="5789613" y="5514975"/>
          <p14:tracePt t="68026" x="5461000" y="5716588"/>
          <p14:tracePt t="68038" x="5251450" y="5816600"/>
          <p14:tracePt t="68042" x="4986338" y="5999163"/>
          <p14:tracePt t="68050" x="4776788" y="6108700"/>
          <p14:tracePt t="68060" x="4638675" y="6200775"/>
          <p14:tracePt t="68066" x="4511675" y="6273800"/>
          <p14:tracePt t="68075" x="4429125" y="6327775"/>
          <p14:tracePt t="68082" x="4356100" y="6392863"/>
          <p14:tracePt t="68090" x="4338638" y="6400800"/>
          <p14:tracePt t="68098" x="4292600" y="6437313"/>
          <p14:tracePt t="68107" x="4265613" y="6456363"/>
          <p14:tracePt t="68114" x="4229100" y="6492875"/>
          <p14:tracePt t="68122" x="4210050" y="6492875"/>
          <p14:tracePt t="68139" x="4192588" y="6502400"/>
          <p14:tracePt t="68155" x="4183063" y="6510338"/>
          <p14:tracePt t="68162" x="4173538" y="6519863"/>
          <p14:tracePt t="68171" x="4173538" y="6529388"/>
          <p14:tracePt t="68179" x="4164013" y="6538913"/>
          <p14:tracePt t="68188" x="4146550" y="6556375"/>
          <p14:tracePt t="68194" x="4146550" y="6565900"/>
          <p14:tracePt t="68205" x="4146550" y="6575425"/>
          <p14:tracePt t="68210" x="4137025" y="6583363"/>
          <p14:tracePt t="68339" x="4137025" y="6592888"/>
          <p14:tracePt t="68356" x="4164013" y="6583363"/>
          <p14:tracePt t="68371" x="4200525" y="6556375"/>
          <p14:tracePt t="68378" x="4210050" y="6538913"/>
          <p14:tracePt t="68387" x="4237038" y="6502400"/>
          <p14:tracePt t="68394" x="4265613" y="6437313"/>
          <p14:tracePt t="68405" x="4273550" y="6437313"/>
          <p14:tracePt t="68410" x="4273550" y="6410325"/>
          <p14:tracePt t="68421" x="4273550" y="6392863"/>
          <p14:tracePt t="68436" x="4273550" y="6383338"/>
          <p14:tracePt t="68466" x="4283075" y="6364288"/>
          <p14:tracePt t="68474" x="4283075" y="6356350"/>
          <p14:tracePt t="68803" x="4292600" y="6346825"/>
          <p14:tracePt t="68809" x="4319588" y="6346825"/>
          <p14:tracePt t="68822" x="4392613" y="6346825"/>
          <p14:tracePt t="68826" x="4484688" y="6346825"/>
          <p14:tracePt t="68838" x="4575175" y="6346825"/>
          <p14:tracePt t="68842" x="4903788" y="6346825"/>
          <p14:tracePt t="68851" x="5132388" y="6346825"/>
          <p14:tracePt t="68858" x="5314950" y="6319838"/>
          <p14:tracePt t="68866" x="5516563" y="6319838"/>
          <p14:tracePt t="68874" x="5680075" y="6300788"/>
          <p14:tracePt t="68891" x="5881688" y="6300788"/>
          <p14:tracePt t="68898" x="5964238" y="6273800"/>
          <p14:tracePt t="68907" x="5981700" y="6273800"/>
          <p14:tracePt t="69626" x="5991225" y="6246813"/>
          <p14:tracePt t="69635" x="6018213" y="6154738"/>
          <p14:tracePt t="69642" x="6118225" y="6081713"/>
          <p14:tracePt t="69651" x="6337300" y="5999163"/>
          <p14:tracePt t="69658" x="6757988" y="5862638"/>
          <p14:tracePt t="69666" x="7232650" y="5743575"/>
          <p14:tracePt t="69673" x="7826375" y="5561013"/>
          <p14:tracePt t="69682" x="8383588" y="5405438"/>
          <p14:tracePt t="69690" x="8977313" y="5232400"/>
          <p14:tracePt t="69698" x="9461500" y="5086350"/>
          <p14:tracePt t="69706" x="9853613" y="4894263"/>
          <p14:tracePt t="69714" x="10237788" y="4738688"/>
          <p14:tracePt t="69723" x="10529888" y="4575175"/>
          <p14:tracePt t="69730" x="10841038" y="4446588"/>
          <p14:tracePt t="69738" x="11050588" y="4346575"/>
          <p14:tracePt t="69746" x="11206163" y="4256088"/>
          <p14:tracePt t="69754" x="11323638" y="4164013"/>
          <p14:tracePt t="69762" x="11388725" y="4110038"/>
          <p14:tracePt t="69771" x="11471275" y="4037013"/>
          <p14:tracePt t="69778" x="11498263" y="4027488"/>
          <p14:tracePt t="69788" x="11525250" y="4000500"/>
          <p14:tracePt t="69793" x="11552238" y="3971925"/>
          <p14:tracePt t="69804" x="11617325" y="3944938"/>
          <p14:tracePt t="69809" x="11680825" y="3917950"/>
          <p14:tracePt t="69819" x="11763375" y="3889375"/>
          <p14:tracePt t="69825" x="11853863" y="3862388"/>
          <p14:tracePt t="69835" x="11953875" y="383540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02BED26F-4CF2-4306-A0F3-0F415A2AF9B9}" type="slidenum">
              <a:rPr lang="en-US" altLang="en-US" sz="2400">
                <a:solidFill>
                  <a:schemeClr val="tx2"/>
                </a:solidFill>
              </a:rPr>
              <a:pPr>
                <a:spcBef>
                  <a:spcPct val="0"/>
                </a:spcBef>
                <a:buClrTx/>
                <a:buSzTx/>
                <a:buFontTx/>
                <a:buNone/>
              </a:pPr>
              <a:t>32</a:t>
            </a:fld>
            <a:endParaRPr lang="en-US" altLang="en-US" sz="2400">
              <a:solidFill>
                <a:schemeClr val="tx2"/>
              </a:solidFill>
            </a:endParaRPr>
          </a:p>
        </p:txBody>
      </p:sp>
      <p:sp>
        <p:nvSpPr>
          <p:cNvPr id="54275" name="Rectangle 3"/>
          <p:cNvSpPr>
            <a:spLocks noGrp="1" noChangeArrowheads="1"/>
          </p:cNvSpPr>
          <p:nvPr>
            <p:ph type="body" idx="1"/>
          </p:nvPr>
        </p:nvSpPr>
        <p:spPr>
          <a:xfrm>
            <a:off x="795129" y="685800"/>
            <a:ext cx="10396331" cy="5410200"/>
          </a:xfrm>
        </p:spPr>
        <p:txBody>
          <a:bodyPr>
            <a:normAutofit lnSpcReduction="10000"/>
          </a:bodyPr>
          <a:lstStyle/>
          <a:p>
            <a:pPr algn="just" eaLnBrk="1" hangingPunct="1">
              <a:lnSpc>
                <a:spcPct val="90000"/>
              </a:lnSpc>
            </a:pP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menggunakan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SCRAM </a:t>
            </a:r>
            <a:r>
              <a:rPr lang="en-US" altLang="en-US" dirty="0" err="1">
                <a:solidFill>
                  <a:srgbClr val="000000"/>
                </a:solidFill>
                <a:cs typeface="Times New Roman" panose="02020603050405020304" pitchFamily="18" charset="0"/>
              </a:rPr>
              <a:t>cipherteks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berhasil</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didekripsi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menjadi</a:t>
            </a:r>
            <a:r>
              <a:rPr lang="en-US" altLang="en-US" dirty="0">
                <a:solidFill>
                  <a:srgbClr val="000000"/>
                </a:solidFill>
                <a:cs typeface="Times New Roman" panose="02020603050405020304" pitchFamily="18" charset="0"/>
              </a:rPr>
              <a:t>:</a:t>
            </a:r>
            <a:endParaRPr lang="en-GB" altLang="en-US" dirty="0">
              <a:solidFill>
                <a:srgbClr val="000000"/>
              </a:solidFill>
              <a:cs typeface="Times New Roman" panose="02020603050405020304" pitchFamily="18" charset="0"/>
            </a:endParaRPr>
          </a:p>
          <a:p>
            <a:pPr algn="just" eaLnBrk="1" hangingPunct="1">
              <a:lnSpc>
                <a:spcPct val="90000"/>
              </a:lnSpc>
              <a:buFontTx/>
              <a:buNone/>
            </a:pPr>
            <a:r>
              <a:rPr lang="en-US" altLang="en-US" dirty="0">
                <a:solidFill>
                  <a:srgbClr val="000000"/>
                </a:solidFill>
                <a:cs typeface="Times New Roman" panose="02020603050405020304" pitchFamily="18" charset="0"/>
              </a:rPr>
              <a:t> </a:t>
            </a:r>
            <a:endParaRPr lang="en-GB" altLang="en-US" dirty="0">
              <a:solidFill>
                <a:srgbClr val="000000"/>
              </a:solidFill>
              <a:cs typeface="Times New Roman" panose="02020603050405020304" pitchFamily="18" charset="0"/>
            </a:endParaRPr>
          </a:p>
          <a:p>
            <a:pPr algn="just" eaLnBrk="1" hangingPunct="1">
              <a:lnSpc>
                <a:spcPct val="90000"/>
              </a:lnSpc>
              <a:buFontTx/>
              <a:buNone/>
            </a:pPr>
            <a:r>
              <a:rPr lang="en-US" altLang="en-US"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THEBE ARWEN TOVER THEMO UNTAI NYEAH</a:t>
            </a:r>
          </a:p>
          <a:p>
            <a:pPr algn="just" eaLnBrk="1" hangingPunct="1">
              <a:lnSpc>
                <a:spcPct val="90000"/>
              </a:lnSpc>
              <a:buFontTx/>
              <a:buNone/>
            </a:pPr>
            <a:r>
              <a:rPr lang="en-US" altLang="en-US" sz="2400" dirty="0">
                <a:solidFill>
                  <a:srgbClr val="000000"/>
                </a:solidFill>
                <a:latin typeface="Courier" pitchFamily="49" charset="0"/>
                <a:cs typeface="Times New Roman" panose="02020603050405020304" pitchFamily="18" charset="0"/>
              </a:rPr>
              <a:t>  THEDO GWENT ROUND THEHY	 DRANT THECA</a:t>
            </a:r>
          </a:p>
          <a:p>
            <a:pPr algn="just" eaLnBrk="1" hangingPunct="1">
              <a:lnSpc>
                <a:spcPct val="90000"/>
              </a:lnSpc>
              <a:buFontTx/>
              <a:buNone/>
            </a:pPr>
            <a:r>
              <a:rPr lang="en-US" altLang="en-US" sz="2400" dirty="0">
                <a:solidFill>
                  <a:srgbClr val="000000"/>
                </a:solidFill>
                <a:latin typeface="Courier" pitchFamily="49" charset="0"/>
                <a:cs typeface="Times New Roman" panose="02020603050405020304" pitchFamily="18" charset="0"/>
              </a:rPr>
              <a:t>  TINTO THEHI GHEST SPOTH ECOUL DFIND</a:t>
            </a:r>
            <a:endParaRPr lang="en-GB" altLang="en-US" sz="2400" dirty="0">
              <a:solidFill>
                <a:srgbClr val="000000"/>
              </a:solidFill>
              <a:cs typeface="Times New Roman" panose="02020603050405020304" pitchFamily="18" charset="0"/>
            </a:endParaRPr>
          </a:p>
          <a:p>
            <a:pPr algn="just" eaLnBrk="1" hangingPunct="1">
              <a:lnSpc>
                <a:spcPct val="90000"/>
              </a:lnSpc>
              <a:buFontTx/>
              <a:buNone/>
            </a:pPr>
            <a:r>
              <a:rPr lang="en-US" altLang="en-US" b="1" dirty="0">
                <a:solidFill>
                  <a:srgbClr val="000000"/>
                </a:solidFill>
                <a:cs typeface="Times New Roman" panose="02020603050405020304" pitchFamily="18" charset="0"/>
              </a:rPr>
              <a:t> </a:t>
            </a:r>
            <a:endParaRPr lang="en-US" altLang="en-US" dirty="0">
              <a:solidFill>
                <a:srgbClr val="000000"/>
              </a:solidFill>
              <a:latin typeface="Courier New" panose="02070309020205020404" pitchFamily="49" charset="0"/>
              <a:cs typeface="Times New Roman" panose="02020603050405020304" pitchFamily="18" charset="0"/>
            </a:endParaRPr>
          </a:p>
          <a:p>
            <a:pPr algn="just" eaLnBrk="1" hangingPunct="1">
              <a:lnSpc>
                <a:spcPct val="90000"/>
              </a:lnSpc>
            </a:pPr>
            <a:r>
              <a:rPr lang="en-US" altLang="en-US" dirty="0" err="1">
                <a:solidFill>
                  <a:srgbClr val="000000"/>
                </a:solidFill>
                <a:cs typeface="Times New Roman" panose="02020603050405020304" pitchFamily="18" charset="0"/>
              </a:rPr>
              <a:t>atau</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dalam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kalimat</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lebih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jelas</a:t>
            </a:r>
            <a:r>
              <a:rPr lang="en-US" altLang="en-US" dirty="0">
                <a:solidFill>
                  <a:srgbClr val="000000"/>
                </a:solidFill>
                <a:cs typeface="Times New Roman" panose="02020603050405020304" pitchFamily="18" charset="0"/>
              </a:rPr>
              <a:t>:</a:t>
            </a:r>
            <a:endParaRPr lang="en-US" altLang="en-US" dirty="0">
              <a:solidFill>
                <a:srgbClr val="000000"/>
              </a:solidFill>
              <a:latin typeface="Courier New" panose="02070309020205020404" pitchFamily="49" charset="0"/>
              <a:cs typeface="Times New Roman" panose="02020603050405020304" pitchFamily="18" charset="0"/>
            </a:endParaRPr>
          </a:p>
          <a:p>
            <a:pPr algn="just" eaLnBrk="1" hangingPunct="1">
              <a:lnSpc>
                <a:spcPct val="90000"/>
              </a:lnSpc>
              <a:buFontTx/>
              <a:buNone/>
            </a:pPr>
            <a:r>
              <a:rPr lang="en-US" altLang="en-US" dirty="0">
                <a:solidFill>
                  <a:srgbClr val="000000"/>
                </a:solidFill>
                <a:cs typeface="Times New Roman" panose="02020603050405020304" pitchFamily="18" charset="0"/>
              </a:rPr>
              <a:t> </a:t>
            </a:r>
            <a:endParaRPr lang="en-US" altLang="en-US" dirty="0">
              <a:solidFill>
                <a:srgbClr val="000000"/>
              </a:solidFill>
              <a:latin typeface="Courier New" panose="02070309020205020404" pitchFamily="49" charset="0"/>
              <a:cs typeface="Times New Roman" panose="02020603050405020304" pitchFamily="18" charset="0"/>
            </a:endParaRPr>
          </a:p>
          <a:p>
            <a:pPr algn="just" eaLnBrk="1" hangingPunct="1">
              <a:lnSpc>
                <a:spcPct val="90000"/>
              </a:lnSpc>
              <a:buFontTx/>
              <a:buNone/>
            </a:pPr>
            <a:r>
              <a:rPr lang="en-GB" altLang="en-US"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THE BEAR WENT OVER THE MOUNTAIN YEAH</a:t>
            </a:r>
          </a:p>
          <a:p>
            <a:pPr algn="just" eaLnBrk="1" hangingPunct="1">
              <a:lnSpc>
                <a:spcPct val="90000"/>
              </a:lnSpc>
              <a:buFontTx/>
              <a:buNone/>
            </a:pPr>
            <a:r>
              <a:rPr lang="en-US" altLang="en-US" sz="2400" dirty="0">
                <a:solidFill>
                  <a:srgbClr val="000000"/>
                </a:solidFill>
                <a:latin typeface="Courier" pitchFamily="49" charset="0"/>
                <a:cs typeface="Times New Roman" panose="02020603050405020304" pitchFamily="18" charset="0"/>
              </a:rPr>
              <a:t> THE DOG WENT ROUND THE HYDRANT </a:t>
            </a:r>
          </a:p>
          <a:p>
            <a:pPr algn="just" eaLnBrk="1" hangingPunct="1">
              <a:lnSpc>
                <a:spcPct val="90000"/>
              </a:lnSpc>
              <a:buFontTx/>
              <a:buNone/>
            </a:pPr>
            <a:r>
              <a:rPr lang="en-US" altLang="en-US" sz="2400" dirty="0">
                <a:solidFill>
                  <a:srgbClr val="000000"/>
                </a:solidFill>
                <a:latin typeface="Courier" pitchFamily="49" charset="0"/>
                <a:cs typeface="Times New Roman" panose="02020603050405020304" pitchFamily="18" charset="0"/>
              </a:rPr>
              <a:t> THE CAT INTO THE HIGHEST SPOT HE COULD FIND</a:t>
            </a:r>
            <a:endParaRPr lang="en-US" altLang="en-US" sz="2400" dirty="0"/>
          </a:p>
        </p:txBody>
      </p:sp>
      <p:sp>
        <p:nvSpPr>
          <p:cNvPr id="54276"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pic>
        <p:nvPicPr>
          <p:cNvPr id="3" name="Audio 2">
            <a:hlinkClick r:id="" action="ppaction://media"/>
            <a:extLst>
              <a:ext uri="{FF2B5EF4-FFF2-40B4-BE49-F238E27FC236}">
                <a16:creationId xmlns:a16="http://schemas.microsoft.com/office/drawing/2014/main" id="{4DB0E001-7375-4033-9486-835A43F959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3110150"/>
      </p:ext>
    </p:extLst>
  </p:cSld>
  <p:clrMapOvr>
    <a:masterClrMapping/>
  </p:clrMapOvr>
  <mc:AlternateContent xmlns:mc="http://schemas.openxmlformats.org/markup-compatibility/2006" xmlns:p14="http://schemas.microsoft.com/office/powerpoint/2010/main">
    <mc:Choice Requires="p14">
      <p:transition spd="slow" p14:dur="2000" advTm="40852"/>
    </mc:Choice>
    <mc:Fallback xmlns="">
      <p:transition spd="slow" advTm="4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40" x="1917700" y="1489075"/>
          <p14:tracePt t="1548" x="1936750" y="1489075"/>
          <p14:tracePt t="1556" x="1954213" y="1489075"/>
          <p14:tracePt t="1564" x="1981200" y="1489075"/>
          <p14:tracePt t="1571" x="2000250" y="1489075"/>
          <p14:tracePt t="1579" x="2027238" y="1489075"/>
          <p14:tracePt t="1586" x="2046288" y="1489075"/>
          <p14:tracePt t="1595" x="2073275" y="1489075"/>
          <p14:tracePt t="1602" x="2109788" y="1489075"/>
          <p14:tracePt t="1611" x="2136775" y="1489075"/>
          <p14:tracePt t="1619" x="2192338" y="1489075"/>
          <p14:tracePt t="1628" x="2228850" y="1489075"/>
          <p14:tracePt t="1635" x="2282825" y="1489075"/>
          <p14:tracePt t="1644" x="2365375" y="1516063"/>
          <p14:tracePt t="1651" x="2401888" y="1516063"/>
          <p14:tracePt t="1660" x="2493963" y="1533525"/>
          <p14:tracePt t="1667" x="2584450" y="1562100"/>
          <p14:tracePt t="1675" x="2676525" y="1562100"/>
          <p14:tracePt t="1683" x="2776538" y="1570038"/>
          <p14:tracePt t="1691" x="2867025" y="1598613"/>
          <p14:tracePt t="1699" x="2959100" y="1598613"/>
          <p14:tracePt t="1707" x="3059113" y="1616075"/>
          <p14:tracePt t="1715" x="3132138" y="1616075"/>
          <p14:tracePt t="1723" x="3187700" y="1616075"/>
          <p14:tracePt t="1732" x="3214688" y="1616075"/>
          <p14:tracePt t="1755" x="3224213" y="1616075"/>
          <p14:tracePt t="1831" x="3241675" y="1616075"/>
          <p14:tracePt t="1836" x="3260725" y="1616075"/>
          <p14:tracePt t="1847" x="3287713" y="1616075"/>
          <p14:tracePt t="1852" x="3297238" y="1616075"/>
          <p14:tracePt t="1860" x="3314700" y="1606550"/>
          <p14:tracePt t="1868" x="3324225" y="1606550"/>
          <p14:tracePt t="1884" x="3351213" y="1589088"/>
          <p14:tracePt t="1892" x="3370263" y="1589088"/>
          <p14:tracePt t="1900" x="3387725" y="1589088"/>
          <p14:tracePt t="1908" x="3406775" y="1579563"/>
          <p14:tracePt t="1917" x="3433763" y="1552575"/>
          <p14:tracePt t="1924" x="3460750" y="1552575"/>
          <p14:tracePt t="1933" x="3506788" y="1543050"/>
          <p14:tracePt t="1940" x="3589338" y="1516063"/>
          <p14:tracePt t="1949" x="3616325" y="1516063"/>
          <p14:tracePt t="1955" x="3643313" y="1506538"/>
          <p14:tracePt t="1964" x="3689350" y="1489075"/>
          <p14:tracePt t="1972" x="3716338" y="1489075"/>
          <p14:tracePt t="1980" x="3762375" y="1479550"/>
          <p14:tracePt t="1987" x="3781425" y="1460500"/>
          <p14:tracePt t="1996" x="3817938" y="1443038"/>
          <p14:tracePt t="2003" x="3854450" y="1443038"/>
          <p14:tracePt t="2013" x="3927475" y="1406525"/>
          <p14:tracePt t="2020" x="3954463" y="1406525"/>
          <p14:tracePt t="2030" x="4008438" y="1387475"/>
          <p14:tracePt t="2037" x="4044950" y="1379538"/>
          <p14:tracePt t="2049" x="4064000" y="1370013"/>
          <p14:tracePt t="2051" x="4064000" y="1360488"/>
          <p14:tracePt t="2059" x="4083050" y="1350963"/>
          <p14:tracePt t="2068" x="4119563" y="1343025"/>
          <p14:tracePt t="2076" x="4119563" y="1333500"/>
          <p14:tracePt t="2083" x="4127500" y="1323975"/>
          <p14:tracePt t="2099" x="4146550" y="1323975"/>
          <p14:tracePt t="2115" x="4164013" y="1306513"/>
          <p14:tracePt t="2139" x="4173538" y="1306513"/>
          <p14:tracePt t="2246" x="4183063" y="1296988"/>
          <p14:tracePt t="3046" x="4219575" y="1287463"/>
          <p14:tracePt t="3053" x="4237038" y="1270000"/>
          <p14:tracePt t="3060" x="4292600" y="1270000"/>
          <p14:tracePt t="3068" x="4383088" y="1270000"/>
          <p14:tracePt t="3076" x="4475163" y="1270000"/>
          <p14:tracePt t="3084" x="4565650" y="1270000"/>
          <p14:tracePt t="3092" x="4657725" y="1270000"/>
          <p14:tracePt t="3100" x="4757738" y="1270000"/>
          <p14:tracePt t="3108" x="5334000" y="1270000"/>
          <p14:tracePt t="3116" x="5507038" y="1270000"/>
          <p14:tracePt t="3123" x="5634038" y="1270000"/>
          <p14:tracePt t="3132" x="5745163" y="1270000"/>
          <p14:tracePt t="3139" x="5789613" y="1270000"/>
          <p14:tracePt t="3152" x="5808663" y="1270000"/>
          <p14:tracePt t="3246" x="5854700" y="1250950"/>
          <p14:tracePt t="3252" x="5891213" y="1250950"/>
          <p14:tracePt t="3261" x="5908675" y="1250950"/>
          <p14:tracePt t="3268" x="5927725" y="1250950"/>
          <p14:tracePt t="3276" x="5981700" y="1250950"/>
          <p14:tracePt t="3284" x="6027738" y="1233488"/>
          <p14:tracePt t="3293" x="6073775" y="1214438"/>
          <p14:tracePt t="3301" x="6081713" y="1214438"/>
          <p14:tracePt t="3308" x="6118225" y="1214438"/>
          <p14:tracePt t="3317" x="6146800" y="1214438"/>
          <p14:tracePt t="3324" x="6154738" y="1214438"/>
          <p14:tracePt t="3333" x="6173788" y="1204913"/>
          <p14:tracePt t="5056" x="6210300" y="1204913"/>
          <p14:tracePt t="5063" x="6246813" y="1204913"/>
          <p14:tracePt t="5068" x="6283325" y="1204913"/>
          <p14:tracePt t="5076" x="6356350" y="1204913"/>
          <p14:tracePt t="5084" x="6446838" y="1204913"/>
          <p14:tracePt t="5092" x="6538913" y="1204913"/>
          <p14:tracePt t="5101" x="6630988" y="1204913"/>
          <p14:tracePt t="5108" x="6721475" y="1204913"/>
          <p14:tracePt t="5117" x="6813550" y="1204913"/>
          <p14:tracePt t="5124" x="6867525" y="1204913"/>
          <p14:tracePt t="5133" x="6913563" y="1204913"/>
          <p14:tracePt t="5140" x="6940550" y="1204913"/>
          <p14:tracePt t="5149" x="6967538" y="1204913"/>
          <p14:tracePt t="5156" x="6996113" y="1204913"/>
          <p14:tracePt t="5166" x="7032625" y="1204913"/>
          <p14:tracePt t="5184" x="7040563" y="1204913"/>
          <p14:tracePt t="6524" x="7040563" y="1187450"/>
          <p14:tracePt t="6532" x="7023100" y="1187450"/>
          <p14:tracePt t="6540" x="7004050" y="1187450"/>
          <p14:tracePt t="6549" x="6986588" y="1187450"/>
          <p14:tracePt t="6556" x="6967538" y="1187450"/>
          <p14:tracePt t="6566" x="6940550" y="1177925"/>
          <p14:tracePt t="6572" x="6904038" y="1177925"/>
          <p14:tracePt t="6583" x="6867525" y="1177925"/>
          <p14:tracePt t="6588" x="6813550" y="1177925"/>
          <p14:tracePt t="6601" x="6740525" y="1177925"/>
          <p14:tracePt t="6604" x="6667500" y="1177925"/>
          <p14:tracePt t="6616" x="6594475" y="1177925"/>
          <p14:tracePt t="6620" x="6529388" y="1177925"/>
          <p14:tracePt t="6631" x="6475413" y="1177925"/>
          <p14:tracePt t="6636" x="6446838" y="1177925"/>
          <p14:tracePt t="6646" x="6429375" y="1177925"/>
          <p14:tracePt t="6716" x="6410325" y="1177925"/>
          <p14:tracePt t="6724" x="6402388" y="1177925"/>
          <p14:tracePt t="6733" x="6383338" y="1177925"/>
          <p14:tracePt t="6740" x="6356350" y="1177925"/>
          <p14:tracePt t="6750" x="6346825" y="1177925"/>
          <p14:tracePt t="6756" x="6310313" y="1160463"/>
          <p14:tracePt t="6765" x="6256338" y="1160463"/>
          <p14:tracePt t="6772" x="6227763" y="1150938"/>
          <p14:tracePt t="6782" x="6191250" y="1150938"/>
          <p14:tracePt t="6788" x="6146800" y="1150938"/>
          <p14:tracePt t="6799" x="6100763" y="1150938"/>
          <p14:tracePt t="6804" x="6064250" y="1150938"/>
          <p14:tracePt t="6815" x="6018213" y="1150938"/>
          <p14:tracePt t="6820" x="5981700" y="1150938"/>
          <p14:tracePt t="6831" x="5945188" y="1150938"/>
          <p14:tracePt t="6836" x="5918200" y="1150938"/>
          <p14:tracePt t="6846" x="5891213" y="1150938"/>
          <p14:tracePt t="6852" x="5862638" y="1150938"/>
          <p14:tracePt t="6860" x="5845175" y="1150938"/>
          <p14:tracePt t="6868" x="5826125" y="1150938"/>
          <p14:tracePt t="6878" x="5808663" y="1150938"/>
          <p14:tracePt t="6885" x="5781675" y="1150938"/>
          <p14:tracePt t="6892" x="5753100" y="1150938"/>
          <p14:tracePt t="6900" x="5735638" y="1150938"/>
          <p14:tracePt t="6908" x="5726113" y="1150938"/>
          <p14:tracePt t="6924" x="5708650" y="1150938"/>
          <p14:tracePt t="7140" x="5716588" y="1150938"/>
          <p14:tracePt t="7149" x="5745163" y="1150938"/>
          <p14:tracePt t="7156" x="5799138" y="1150938"/>
          <p14:tracePt t="7165" x="5826125" y="1150938"/>
          <p14:tracePt t="7172" x="5835650" y="1150938"/>
          <p14:tracePt t="7181" x="5854700" y="1150938"/>
          <p14:tracePt t="7188" x="5862638" y="1150938"/>
          <p14:tracePt t="7200" x="5891213" y="1150938"/>
          <p14:tracePt t="7205" x="5918200" y="1150938"/>
          <p14:tracePt t="7215" x="5945188" y="1150938"/>
          <p14:tracePt t="7220" x="6000750" y="1150938"/>
          <p14:tracePt t="7231" x="6027738" y="1150938"/>
          <p14:tracePt t="7236" x="6073775" y="1150938"/>
          <p14:tracePt t="7247" x="6100763" y="1150938"/>
          <p14:tracePt t="7252" x="6137275" y="1150938"/>
          <p14:tracePt t="7260" x="6183313" y="1150938"/>
          <p14:tracePt t="7268" x="6210300" y="1150938"/>
          <p14:tracePt t="7276" x="6237288" y="1150938"/>
          <p14:tracePt t="7283" x="6273800" y="1150938"/>
          <p14:tracePt t="7292" x="6300788" y="1150938"/>
          <p14:tracePt t="7299" x="6329363" y="1150938"/>
          <p14:tracePt t="7308" x="6337300" y="1150938"/>
          <p14:tracePt t="7316" x="6356350" y="1150938"/>
          <p14:tracePt t="7851" x="6346825" y="1150938"/>
          <p14:tracePt t="7860" x="6319838" y="1150938"/>
          <p14:tracePt t="7867" x="6300788" y="1150938"/>
          <p14:tracePt t="7875" x="6246813" y="1150938"/>
          <p14:tracePt t="7883" x="6219825" y="1160463"/>
          <p14:tracePt t="7891" x="6173788" y="1160463"/>
          <p14:tracePt t="7899" x="6118225" y="1187450"/>
          <p14:tracePt t="7907" x="6073775" y="1196975"/>
          <p14:tracePt t="7916" x="6008688" y="1233488"/>
          <p14:tracePt t="7923" x="5908675" y="1277938"/>
          <p14:tracePt t="7933" x="5881688" y="1277938"/>
          <p14:tracePt t="7939" x="5835650" y="1296988"/>
          <p14:tracePt t="7948" x="5799138" y="1306513"/>
          <p14:tracePt t="7955" x="5753100" y="1306513"/>
          <p14:tracePt t="7965" x="5680075" y="1343025"/>
          <p14:tracePt t="7971" x="5616575" y="1387475"/>
          <p14:tracePt t="7980" x="5524500" y="1387475"/>
          <p14:tracePt t="7987" x="5397500" y="1416050"/>
          <p14:tracePt t="7997" x="5268913" y="1416050"/>
          <p14:tracePt t="8003" x="5159375" y="1416050"/>
          <p14:tracePt t="8014" x="5022850" y="1423988"/>
          <p14:tracePt t="8021" x="4949825" y="1423988"/>
          <p14:tracePt t="8031" x="4857750" y="1423988"/>
          <p14:tracePt t="8035" x="4784725" y="1423988"/>
          <p14:tracePt t="8048" x="4711700" y="1423988"/>
          <p14:tracePt t="8051" x="4657725" y="1423988"/>
          <p14:tracePt t="8060" x="4621213" y="1423988"/>
          <p14:tracePt t="8067" x="4584700" y="1423988"/>
          <p14:tracePt t="8075" x="4529138" y="1423988"/>
          <p14:tracePt t="8083" x="4475163" y="1423988"/>
          <p14:tracePt t="8091" x="4402138" y="1423988"/>
          <p14:tracePt t="8099" x="4329113" y="1423988"/>
          <p14:tracePt t="8108" x="4229100" y="1423988"/>
          <p14:tracePt t="8117" x="4137025" y="1423988"/>
          <p14:tracePt t="8124" x="4044950" y="1423988"/>
          <p14:tracePt t="8133" x="3744913" y="1423988"/>
          <p14:tracePt t="8140" x="3616325" y="1423988"/>
          <p14:tracePt t="8150" x="3525838" y="1423988"/>
          <p14:tracePt t="8156" x="3397250" y="1423988"/>
          <p14:tracePt t="8166" x="3287713" y="1423988"/>
          <p14:tracePt t="8172" x="3195638" y="1423988"/>
          <p14:tracePt t="8182" x="3122613" y="1423988"/>
          <p14:tracePt t="8188" x="3095625" y="1423988"/>
          <p14:tracePt t="8198" x="3049588" y="1423988"/>
          <p14:tracePt t="8204" x="3022600" y="1423988"/>
          <p14:tracePt t="8219" x="2995613" y="1423988"/>
          <p14:tracePt t="8221" x="2976563" y="1423988"/>
          <p14:tracePt t="8231" x="2949575" y="1423988"/>
          <p14:tracePt t="8236" x="2903538" y="1423988"/>
          <p14:tracePt t="8248" x="2867025" y="1423988"/>
          <p14:tracePt t="8252" x="2822575" y="1423988"/>
          <p14:tracePt t="8260" x="2767013" y="1423988"/>
          <p14:tracePt t="8268" x="2713038" y="1423988"/>
          <p14:tracePt t="8276" x="2684463" y="1423988"/>
          <p14:tracePt t="8284" x="2657475" y="1423988"/>
          <p14:tracePt t="8292" x="2611438" y="1423988"/>
          <p14:tracePt t="8302" x="2603500" y="1433513"/>
          <p14:tracePt t="8308" x="2574925" y="1433513"/>
          <p14:tracePt t="8317" x="2547938" y="1433513"/>
          <p14:tracePt t="8324" x="2538413" y="1433513"/>
          <p14:tracePt t="8332" x="2511425" y="1443038"/>
          <p14:tracePt t="8339" x="2493963" y="1443038"/>
          <p14:tracePt t="8351" x="2465388" y="1452563"/>
          <p14:tracePt t="8356" x="2438400" y="1479550"/>
          <p14:tracePt t="8367" x="2411413" y="1479550"/>
          <p14:tracePt t="8372" x="2401888" y="1479550"/>
          <p14:tracePt t="8382" x="2374900" y="1479550"/>
          <p14:tracePt t="8388" x="2338388" y="1489075"/>
          <p14:tracePt t="8399" x="2328863" y="1489075"/>
          <p14:tracePt t="8404" x="2292350" y="1489075"/>
          <p14:tracePt t="8415" x="2265363" y="1489075"/>
          <p14:tracePt t="8420" x="2236788" y="1506538"/>
          <p14:tracePt t="8432" x="2209800" y="1506538"/>
          <p14:tracePt t="8436" x="2192338" y="1506538"/>
          <p14:tracePt t="8445" x="2146300" y="1516063"/>
          <p14:tracePt t="8453" x="2136775" y="1516063"/>
          <p14:tracePt t="8461" x="2109788" y="1516063"/>
          <p14:tracePt t="8476" x="2090738" y="1533525"/>
          <p14:tracePt t="9382" x="2082800" y="1533525"/>
          <p14:tracePt t="9388" x="2054225" y="1533525"/>
          <p14:tracePt t="9398" x="2027238" y="1543050"/>
          <p14:tracePt t="9404" x="2009775" y="1543050"/>
          <p14:tracePt t="9416" x="1981200" y="1570038"/>
          <p14:tracePt t="9420" x="1954213" y="1579563"/>
          <p14:tracePt t="9431" x="1917700" y="1598613"/>
          <p14:tracePt t="9436" x="1881188" y="1606550"/>
          <p14:tracePt t="9447" x="1835150" y="1635125"/>
          <p14:tracePt t="9452" x="1790700" y="1643063"/>
          <p14:tracePt t="9461" x="1744663" y="1662113"/>
          <p14:tracePt t="9468" x="1725613" y="1662113"/>
          <p14:tracePt t="9476" x="1698625" y="1662113"/>
          <p14:tracePt t="9484" x="1671638" y="1671638"/>
          <p14:tracePt t="9492" x="1662113" y="1671638"/>
          <p14:tracePt t="9500" x="1652588" y="1671638"/>
          <p14:tracePt t="9508" x="1644650" y="1671638"/>
          <p14:tracePt t="9517" x="1635125" y="1679575"/>
          <p14:tracePt t="9629" x="1616075" y="1689100"/>
          <p14:tracePt t="9652" x="1598613" y="1689100"/>
          <p14:tracePt t="9660" x="1579563" y="1689100"/>
          <p14:tracePt t="9668" x="1562100" y="1689100"/>
          <p14:tracePt t="9676" x="1552575" y="1698625"/>
          <p14:tracePt t="9684" x="1533525" y="1716088"/>
          <p14:tracePt t="9700" x="1506538" y="1725613"/>
          <p14:tracePt t="9708" x="1506538" y="1735138"/>
          <p14:tracePt t="9717" x="1497013" y="1744663"/>
          <p14:tracePt t="9734" x="1479550" y="1762125"/>
          <p14:tracePt t="9740" x="1470025" y="1762125"/>
          <p14:tracePt t="9749" x="1452563" y="1781175"/>
          <p14:tracePt t="9756" x="1443038" y="1789113"/>
          <p14:tracePt t="9765" x="1443038" y="1798638"/>
          <p14:tracePt t="9772" x="1423988" y="1825625"/>
          <p14:tracePt t="9782" x="1416050" y="1844675"/>
          <p14:tracePt t="9803" x="1397000" y="1862138"/>
          <p14:tracePt t="9814" x="1387475" y="1871663"/>
          <p14:tracePt t="9819" x="1387475" y="1890713"/>
          <p14:tracePt t="9836" x="1379538" y="1908175"/>
          <p14:tracePt t="9844" x="1379538" y="1917700"/>
          <p14:tracePt t="9860" x="1379538" y="1927225"/>
          <p14:tracePt t="9868" x="1370013" y="1944688"/>
          <p14:tracePt t="9884" x="1370013" y="1973263"/>
          <p14:tracePt t="9895" x="1360488" y="1981200"/>
          <p14:tracePt t="9900" x="1350963" y="1981200"/>
          <p14:tracePt t="9908" x="1350963" y="1990725"/>
          <p14:tracePt t="9916" x="1343025" y="2017713"/>
          <p14:tracePt t="9924" x="1333500" y="2036763"/>
          <p14:tracePt t="9932" x="1314450" y="2073275"/>
          <p14:tracePt t="9940" x="1287463" y="2109788"/>
          <p14:tracePt t="9949" x="1287463" y="2119313"/>
          <p14:tracePt t="9956" x="1287463" y="2146300"/>
          <p14:tracePt t="9964" x="1277938" y="2173288"/>
          <p14:tracePt t="9972" x="1260475" y="2219325"/>
          <p14:tracePt t="9982" x="1250950" y="2255838"/>
          <p14:tracePt t="9989" x="1250950" y="2265363"/>
          <p14:tracePt t="9998" x="1223963" y="2301875"/>
          <p14:tracePt t="10004" x="1223963" y="2319338"/>
          <p14:tracePt t="10014" x="1223963" y="2328863"/>
          <p14:tracePt t="10037" x="1223963" y="2338388"/>
          <p14:tracePt t="10050" x="1223963" y="2346325"/>
          <p14:tracePt t="10052" x="1223963" y="2355850"/>
          <p14:tracePt t="10060" x="1223963" y="2365375"/>
          <p14:tracePt t="10076" x="1204913" y="2382838"/>
          <p14:tracePt t="10084" x="1204913" y="2392363"/>
          <p14:tracePt t="10108" x="1204913" y="2401888"/>
          <p14:tracePt t="10116" x="1196975" y="2419350"/>
          <p14:tracePt t="10134" x="1196975" y="2447925"/>
          <p14:tracePt t="10156" x="1196975" y="2465388"/>
          <p14:tracePt t="10462" x="1187450" y="2484438"/>
          <p14:tracePt t="10476" x="1177925" y="2492375"/>
          <p14:tracePt t="10484" x="1168400" y="2501900"/>
          <p14:tracePt t="10492" x="1168400" y="2520950"/>
          <p14:tracePt t="10501" x="1150938" y="2538413"/>
          <p14:tracePt t="10508" x="1141413" y="2557463"/>
          <p14:tracePt t="10524" x="1141413" y="2574925"/>
          <p14:tracePt t="10534" x="1141413" y="2584450"/>
          <p14:tracePt t="10540" x="1123950" y="2601913"/>
          <p14:tracePt t="10548" x="1123950" y="2611438"/>
          <p14:tracePt t="10565" x="1114425" y="2630488"/>
          <p14:tracePt t="10572" x="1104900" y="2647950"/>
          <p14:tracePt t="10588" x="1095375" y="2647950"/>
          <p14:tracePt t="10620" x="1095375" y="2657475"/>
          <p14:tracePt t="10652" x="1095375" y="2674938"/>
          <p14:tracePt t="10676" x="1095375" y="2684463"/>
          <p14:tracePt t="10701" x="1095375" y="2693988"/>
          <p14:tracePt t="10708" x="1095375" y="2703513"/>
          <p14:tracePt t="10733" x="1095375" y="2711450"/>
          <p14:tracePt t="10740" x="1095375" y="2720975"/>
          <p14:tracePt t="10756" x="1095375" y="2730500"/>
          <p14:tracePt t="10781" x="1095375" y="2740025"/>
          <p14:tracePt t="10790" x="1095375" y="2747963"/>
          <p14:tracePt t="11116" x="1087438" y="2757488"/>
          <p14:tracePt t="11476" x="1087438" y="2784475"/>
          <p14:tracePt t="11484" x="1095375" y="2820988"/>
          <p14:tracePt t="11492" x="1095375" y="2830513"/>
          <p14:tracePt t="11508" x="1095375" y="2849563"/>
          <p14:tracePt t="11517" x="1123950" y="2876550"/>
          <p14:tracePt t="11533" x="1123950" y="2886075"/>
          <p14:tracePt t="11540" x="1141413" y="2903538"/>
          <p14:tracePt t="11549" x="1150938" y="2913063"/>
          <p14:tracePt t="11556" x="1150938" y="2940050"/>
          <p14:tracePt t="11565" x="1168400" y="2959100"/>
          <p14:tracePt t="11572" x="1177925" y="2968625"/>
          <p14:tracePt t="11588" x="1177925" y="2976563"/>
          <p14:tracePt t="11600" x="1196975" y="2995613"/>
          <p14:tracePt t="11615" x="1204913" y="3013075"/>
          <p14:tracePt t="11620" x="1214438" y="3022600"/>
          <p14:tracePt t="11632" x="1223963" y="3032125"/>
          <p14:tracePt t="11636" x="1241425" y="3049588"/>
          <p14:tracePt t="11647" x="1250950" y="3068638"/>
          <p14:tracePt t="11652" x="1270000" y="3078163"/>
          <p14:tracePt t="11660" x="1277938" y="3078163"/>
          <p14:tracePt t="11668" x="1306513" y="3105150"/>
          <p14:tracePt t="11676" x="1314450" y="3114675"/>
          <p14:tracePt t="11684" x="1343025" y="3132138"/>
          <p14:tracePt t="11692" x="1360488" y="3141663"/>
          <p14:tracePt t="11701" x="1379538" y="3151188"/>
          <p14:tracePt t="11708" x="1387475" y="3159125"/>
          <p14:tracePt t="11717" x="1416050" y="3159125"/>
          <p14:tracePt t="11726" x="1433513" y="3178175"/>
          <p14:tracePt t="11734" x="1443038" y="3178175"/>
          <p14:tracePt t="11750" x="1443038" y="3187700"/>
          <p14:tracePt t="11756" x="1452563" y="3187700"/>
          <p14:tracePt t="11772" x="1470025" y="3187700"/>
          <p14:tracePt t="11782" x="1497013" y="3205163"/>
          <p14:tracePt t="11788" x="1506538" y="3205163"/>
          <p14:tracePt t="11799" x="1533525" y="3214688"/>
          <p14:tracePt t="11816" x="1562100" y="3214688"/>
          <p14:tracePt t="11820" x="1598613" y="3214688"/>
          <p14:tracePt t="11831" x="1625600" y="3241675"/>
          <p14:tracePt t="11836" x="1635125" y="3241675"/>
          <p14:tracePt t="11845" x="1662113" y="3241675"/>
          <p14:tracePt t="11852" x="1689100" y="3251200"/>
          <p14:tracePt t="11860" x="1744663" y="3260725"/>
          <p14:tracePt t="11868" x="1808163" y="3268663"/>
          <p14:tracePt t="11876" x="1900238" y="3287713"/>
          <p14:tracePt t="11885" x="2000250" y="3314700"/>
          <p14:tracePt t="11892" x="2090738" y="3314700"/>
          <p14:tracePt t="11901" x="2182813" y="3324225"/>
          <p14:tracePt t="11908" x="2392363" y="3360738"/>
          <p14:tracePt t="11917" x="2465388" y="3360738"/>
          <p14:tracePt t="11924" x="2538413" y="3370263"/>
          <p14:tracePt t="11933" x="2566988" y="3370263"/>
          <p14:tracePt t="11940" x="2630488" y="3397250"/>
          <p14:tracePt t="11949" x="2684463" y="3397250"/>
          <p14:tracePt t="11956" x="2720975" y="3406775"/>
          <p14:tracePt t="11966" x="2803525" y="3443288"/>
          <p14:tracePt t="11972" x="2849563" y="3443288"/>
          <p14:tracePt t="11982" x="2913063" y="3443288"/>
          <p14:tracePt t="11988" x="2995613" y="3470275"/>
          <p14:tracePt t="12000" x="3068638" y="3470275"/>
          <p14:tracePt t="12004" x="3132138" y="3479800"/>
          <p14:tracePt t="12015" x="3168650" y="3479800"/>
          <p14:tracePt t="12020" x="3195638" y="3479800"/>
          <p14:tracePt t="12030" x="3214688" y="3479800"/>
          <p14:tracePt t="12037" x="3224213" y="3479800"/>
          <p14:tracePt t="12052" x="3232150" y="3479800"/>
          <p14:tracePt t="12060" x="3241675" y="3479800"/>
          <p14:tracePt t="12068" x="3260725" y="3479800"/>
          <p14:tracePt t="12076" x="3278188" y="3479800"/>
          <p14:tracePt t="12084" x="3314700" y="3479800"/>
          <p14:tracePt t="12092" x="3370263" y="3479800"/>
          <p14:tracePt t="12100" x="3443288" y="3479800"/>
          <p14:tracePt t="12108" x="3497263" y="3479800"/>
          <p14:tracePt t="12117" x="3589338" y="3479800"/>
          <p14:tracePt t="12124" x="3689350" y="3479800"/>
          <p14:tracePt t="12133" x="3781425" y="3479800"/>
          <p14:tracePt t="12140" x="3854450" y="3479800"/>
          <p14:tracePt t="12150" x="3908425" y="3479800"/>
          <p14:tracePt t="12156" x="3963988" y="3479800"/>
          <p14:tracePt t="12167" x="3990975" y="3479800"/>
          <p14:tracePt t="12172" x="4064000" y="3479800"/>
          <p14:tracePt t="12184" x="4100513" y="3479800"/>
          <p14:tracePt t="12188" x="4146550" y="3479800"/>
          <p14:tracePt t="12199" x="4200525" y="3479800"/>
          <p14:tracePt t="12204" x="4246563" y="3479800"/>
          <p14:tracePt t="12216" x="4283075" y="3470275"/>
          <p14:tracePt t="12220" x="4338638" y="3470275"/>
          <p14:tracePt t="12236" x="4375150" y="3470275"/>
          <p14:tracePt t="12240" x="4402138" y="3451225"/>
          <p14:tracePt t="12245" x="4438650" y="3451225"/>
          <p14:tracePt t="12252" x="4502150" y="3443288"/>
          <p14:tracePt t="12260" x="4538663" y="3443288"/>
          <p14:tracePt t="12268" x="4594225" y="3443288"/>
          <p14:tracePt t="12276" x="4657725" y="3414713"/>
          <p14:tracePt t="12284" x="4711700" y="3406775"/>
          <p14:tracePt t="12292" x="4757738" y="3406775"/>
          <p14:tracePt t="12301" x="4813300" y="3378200"/>
          <p14:tracePt t="12308" x="4830763" y="3378200"/>
          <p14:tracePt t="12316" x="4876800" y="3378200"/>
          <p14:tracePt t="12324" x="4913313" y="3378200"/>
          <p14:tracePt t="12334" x="4968875" y="3378200"/>
          <p14:tracePt t="12340" x="5013325" y="3378200"/>
          <p14:tracePt t="12349" x="5049838" y="3378200"/>
          <p14:tracePt t="12356" x="5086350" y="3378200"/>
          <p14:tracePt t="12366" x="5132388" y="3378200"/>
          <p14:tracePt t="12372" x="5178425" y="3370263"/>
          <p14:tracePt t="12385" x="5205413" y="3370263"/>
          <p14:tracePt t="12388" x="5232400" y="3370263"/>
          <p14:tracePt t="12401" x="5260975" y="3351213"/>
          <p14:tracePt t="12404" x="5297488" y="3351213"/>
          <p14:tracePt t="12417" x="5334000" y="3351213"/>
          <p14:tracePt t="12420" x="5387975" y="3351213"/>
          <p14:tracePt t="12430" x="5434013" y="3333750"/>
          <p14:tracePt t="12436" x="5524500" y="3333750"/>
          <p14:tracePt t="12446" x="5745163" y="3333750"/>
          <p14:tracePt t="12453" x="5891213" y="3333750"/>
          <p14:tracePt t="12460" x="6054725" y="3305175"/>
          <p14:tracePt t="12468" x="6200775" y="3297238"/>
          <p14:tracePt t="12477" x="6337300" y="3260725"/>
          <p14:tracePt t="12485" x="6465888" y="3251200"/>
          <p14:tracePt t="12493" x="6575425" y="3224213"/>
          <p14:tracePt t="12501" x="6675438" y="3178175"/>
          <p14:tracePt t="12508" x="6784975" y="3168650"/>
          <p14:tracePt t="12517" x="6831013" y="3141663"/>
          <p14:tracePt t="12524" x="6867525" y="3114675"/>
          <p14:tracePt t="12533" x="6894513" y="3095625"/>
          <p14:tracePt t="12540" x="6940550" y="3078163"/>
          <p14:tracePt t="12549" x="6967538" y="3068638"/>
          <p14:tracePt t="12556" x="6996113" y="3049588"/>
          <p14:tracePt t="12565" x="7040563" y="3041650"/>
          <p14:tracePt t="12572" x="7086600" y="3005138"/>
          <p14:tracePt t="12582" x="7132638" y="2976563"/>
          <p14:tracePt t="12588" x="7150100" y="2959100"/>
          <p14:tracePt t="12601" x="7196138" y="2940050"/>
          <p14:tracePt t="12604" x="7223125" y="2903538"/>
          <p14:tracePt t="12616" x="7278688" y="2867025"/>
          <p14:tracePt t="12621" x="7305675" y="2840038"/>
          <p14:tracePt t="12631" x="7370763" y="2813050"/>
          <p14:tracePt t="12636" x="7415213" y="2776538"/>
          <p14:tracePt t="12645" x="7461250" y="2757488"/>
          <p14:tracePt t="12653" x="7507288" y="2730500"/>
          <p14:tracePt t="12664" x="7524750" y="2711450"/>
          <p14:tracePt t="12668" x="7570788" y="2674938"/>
          <p14:tracePt t="12676" x="7580313" y="2674938"/>
          <p14:tracePt t="12685" x="7607300" y="2647950"/>
          <p14:tracePt t="12692" x="7653338" y="2620963"/>
          <p14:tracePt t="12700" x="7662863" y="2611438"/>
          <p14:tracePt t="12708" x="7689850" y="2584450"/>
          <p14:tracePt t="12717" x="7716838" y="2565400"/>
          <p14:tracePt t="12726" x="7735888" y="2547938"/>
          <p14:tracePt t="12733" x="7753350" y="2528888"/>
          <p14:tracePt t="12740" x="7789863" y="2492375"/>
          <p14:tracePt t="12749" x="7808913" y="2474913"/>
          <p14:tracePt t="12756" x="7862888" y="2438400"/>
          <p14:tracePt t="12765" x="7872413" y="2428875"/>
          <p14:tracePt t="12772" x="7918450" y="2392363"/>
          <p14:tracePt t="12782" x="7945438" y="2355850"/>
          <p14:tracePt t="12788" x="7962900" y="2338388"/>
          <p14:tracePt t="12800" x="7991475" y="2301875"/>
          <p14:tracePt t="12804" x="8008938" y="2265363"/>
          <p14:tracePt t="12815" x="8008938" y="2236788"/>
          <p14:tracePt t="12820" x="8018463" y="2192338"/>
          <p14:tracePt t="12832" x="8027988" y="2163763"/>
          <p14:tracePt t="12837" x="8035925" y="2136775"/>
          <p14:tracePt t="12846" x="8035925" y="2090738"/>
          <p14:tracePt t="12851" x="8035925" y="2054225"/>
          <p14:tracePt t="12860" x="8035925" y="2027238"/>
          <p14:tracePt t="12868" x="8035925" y="1990725"/>
          <p14:tracePt t="12876" x="8035925" y="1963738"/>
          <p14:tracePt t="12884" x="8035925" y="1935163"/>
          <p14:tracePt t="12892" x="8035925" y="1927225"/>
          <p14:tracePt t="12901" x="8027988" y="1890713"/>
          <p14:tracePt t="12908" x="8008938" y="1871663"/>
          <p14:tracePt t="12916" x="7962900" y="1835150"/>
          <p14:tracePt t="12924" x="7899400" y="1798638"/>
          <p14:tracePt t="12934" x="7853363" y="1762125"/>
          <p14:tracePt t="12940" x="7808913" y="1725613"/>
          <p14:tracePt t="12949" x="7743825" y="1689100"/>
          <p14:tracePt t="12956" x="7680325" y="1662113"/>
          <p14:tracePt t="12965" x="7616825" y="1635125"/>
          <p14:tracePt t="12972" x="7553325" y="1598613"/>
          <p14:tracePt t="12982" x="7461250" y="1570038"/>
          <p14:tracePt t="12988" x="7378700" y="1562100"/>
          <p14:tracePt t="12999" x="7305675" y="1533525"/>
          <p14:tracePt t="13004" x="7223125" y="1525588"/>
          <p14:tracePt t="13016" x="7142163" y="1497013"/>
          <p14:tracePt t="13020" x="7050088" y="1479550"/>
          <p14:tracePt t="13032" x="6959600" y="1479550"/>
          <p14:tracePt t="13038" x="6721475" y="1433513"/>
          <p14:tracePt t="13045" x="6557963" y="1433513"/>
          <p14:tracePt t="13066" x="6246813" y="1397000"/>
          <p14:tracePt t="13069" x="6064250" y="1397000"/>
          <p14:tracePt t="13076" x="5881688" y="1387475"/>
          <p14:tracePt t="13084" x="5662613" y="1387475"/>
          <p14:tracePt t="13092" x="5480050" y="1387475"/>
          <p14:tracePt t="13101" x="5314950" y="1387475"/>
          <p14:tracePt t="13108" x="5168900" y="1387475"/>
          <p14:tracePt t="13117" x="5041900" y="1387475"/>
          <p14:tracePt t="13124" x="4913313" y="1387475"/>
          <p14:tracePt t="13133" x="4821238" y="1387475"/>
          <p14:tracePt t="13140" x="4748213" y="1387475"/>
          <p14:tracePt t="13150" x="4638675" y="1387475"/>
          <p14:tracePt t="13156" x="4565650" y="1387475"/>
          <p14:tracePt t="13166" x="4492625" y="1387475"/>
          <p14:tracePt t="13172" x="4402138" y="1387475"/>
          <p14:tracePt t="13182" x="4292600" y="1387475"/>
          <p14:tracePt t="13188" x="4200525" y="1387475"/>
          <p14:tracePt t="13198" x="4110038" y="1387475"/>
          <p14:tracePt t="13204" x="4000500" y="1387475"/>
          <p14:tracePt t="13216" x="3890963" y="1387475"/>
          <p14:tracePt t="13220" x="3762375" y="1387475"/>
          <p14:tracePt t="13230" x="3616325" y="1387475"/>
          <p14:tracePt t="13236" x="3470275" y="1387475"/>
          <p14:tracePt t="13249" x="3306763" y="1387475"/>
          <p14:tracePt t="13255" x="3178175" y="1387475"/>
          <p14:tracePt t="13261" x="3032125" y="1387475"/>
          <p14:tracePt t="13268" x="2886075" y="1387475"/>
          <p14:tracePt t="13276" x="2740025" y="1387475"/>
          <p14:tracePt t="13284" x="2611438" y="1387475"/>
          <p14:tracePt t="13292" x="2501900" y="1387475"/>
          <p14:tracePt t="13300" x="2411413" y="1387475"/>
          <p14:tracePt t="13308" x="2301875" y="1387475"/>
          <p14:tracePt t="13317" x="2228850" y="1387475"/>
          <p14:tracePt t="13324" x="2182813" y="1387475"/>
          <p14:tracePt t="13333" x="2155825" y="1387475"/>
          <p14:tracePt t="13340" x="2100263" y="1387475"/>
          <p14:tracePt t="13350" x="2063750" y="1387475"/>
          <p14:tracePt t="13356" x="2009775" y="1387475"/>
          <p14:tracePt t="13367" x="1973263" y="1387475"/>
          <p14:tracePt t="13372" x="1936750" y="1387475"/>
          <p14:tracePt t="13384" x="1908175" y="1387475"/>
          <p14:tracePt t="13388" x="1854200" y="1387475"/>
          <p14:tracePt t="13399" x="1781175" y="1387475"/>
          <p14:tracePt t="13404" x="1735138" y="1387475"/>
          <p14:tracePt t="13415" x="1708150" y="1397000"/>
          <p14:tracePt t="13420" x="1671638" y="1416050"/>
          <p14:tracePt t="13433" x="1625600" y="1452563"/>
          <p14:tracePt t="13436" x="1598613" y="1460500"/>
          <p14:tracePt t="13445" x="1543050" y="1497013"/>
          <p14:tracePt t="13453" x="1506538" y="1516063"/>
          <p14:tracePt t="13460" x="1489075" y="1525588"/>
          <p14:tracePt t="13469" x="1460500" y="1562100"/>
          <p14:tracePt t="13476" x="1443038" y="1579563"/>
          <p14:tracePt t="13485" x="1433513" y="1589088"/>
          <p14:tracePt t="13502" x="1423988" y="1598613"/>
          <p14:tracePt t="13813" x="1416050" y="1606550"/>
          <p14:tracePt t="13932" x="1406525" y="1616075"/>
          <p14:tracePt t="13940" x="1406525" y="1625600"/>
          <p14:tracePt t="13949" x="1406525" y="1643063"/>
          <p14:tracePt t="13965" x="1406525" y="1652588"/>
          <p14:tracePt t="13972" x="1406525" y="1671638"/>
          <p14:tracePt t="13988" x="1406525" y="1679575"/>
          <p14:tracePt t="13999" x="1406525" y="1698625"/>
          <p14:tracePt t="14015" x="1406525" y="1716088"/>
          <p14:tracePt t="14340" x="1406525" y="1744663"/>
          <p14:tracePt t="14350" x="1406525" y="1798638"/>
          <p14:tracePt t="14356" x="1406525" y="1871663"/>
          <p14:tracePt t="14365" x="1406525" y="1963738"/>
          <p14:tracePt t="14372" x="1406525" y="2054225"/>
          <p14:tracePt t="14382" x="1406525" y="2136775"/>
          <p14:tracePt t="14388" x="1406525" y="2173288"/>
          <p14:tracePt t="14400" x="1406525" y="2228850"/>
          <p14:tracePt t="14404" x="1406525" y="2255838"/>
          <p14:tracePt t="14416" x="1406525" y="2282825"/>
          <p14:tracePt t="14420" x="1406525" y="2328863"/>
          <p14:tracePt t="14431" x="1406525" y="2346325"/>
          <p14:tracePt t="14436" x="1406525" y="2374900"/>
          <p14:tracePt t="14447" x="1406525" y="2392363"/>
          <p14:tracePt t="14452" x="1406525" y="2419350"/>
          <p14:tracePt t="14460" x="1406525" y="2438400"/>
          <p14:tracePt t="14468" x="1406525" y="2455863"/>
          <p14:tracePt t="14477" x="1406525" y="2501900"/>
          <p14:tracePt t="14484" x="1406525" y="2538413"/>
          <p14:tracePt t="14492" x="1406525" y="2565400"/>
          <p14:tracePt t="14500" x="1406525" y="2611438"/>
          <p14:tracePt t="14509" x="1406525" y="2647950"/>
          <p14:tracePt t="14517" x="1406525" y="2693988"/>
          <p14:tracePt t="14524" x="1406525" y="2730500"/>
          <p14:tracePt t="14532" x="1406525" y="2784475"/>
          <p14:tracePt t="14540" x="1406525" y="2840038"/>
          <p14:tracePt t="14550" x="1406525" y="2903538"/>
          <p14:tracePt t="14556" x="1406525" y="2976563"/>
          <p14:tracePt t="14566" x="1406525" y="3032125"/>
          <p14:tracePt t="14572" x="1406525" y="3105150"/>
          <p14:tracePt t="14582" x="1406525" y="3178175"/>
          <p14:tracePt t="14588" x="1406525" y="3232150"/>
          <p14:tracePt t="14601" x="1406525" y="3287713"/>
          <p14:tracePt t="14604" x="1406525" y="3351213"/>
          <p14:tracePt t="14615" x="1406525" y="3387725"/>
          <p14:tracePt t="14621" x="1406525" y="3443288"/>
          <p14:tracePt t="14631" x="1406525" y="3497263"/>
          <p14:tracePt t="14636" x="1406525" y="3543300"/>
          <p14:tracePt t="14646" x="1406525" y="3597275"/>
          <p14:tracePt t="14652" x="1406525" y="3652838"/>
          <p14:tracePt t="14660" x="1406525" y="3679825"/>
          <p14:tracePt t="14668" x="1406525" y="3725863"/>
          <p14:tracePt t="14676" x="1406525" y="3762375"/>
          <p14:tracePt t="14685" x="1406525" y="3789363"/>
          <p14:tracePt t="14692" x="1406525" y="3808413"/>
          <p14:tracePt t="14700" x="1406525" y="3825875"/>
          <p14:tracePt t="14708" x="1406525" y="3844925"/>
          <p14:tracePt t="14717" x="1406525" y="3871913"/>
          <p14:tracePt t="14725" x="1406525" y="3881438"/>
          <p14:tracePt t="14733" x="1406525" y="3898900"/>
          <p14:tracePt t="14740" x="1406525" y="3908425"/>
          <p14:tracePt t="14749" x="1406525" y="3927475"/>
          <p14:tracePt t="14756" x="1406525" y="3935413"/>
          <p14:tracePt t="14765" x="1406525" y="3944938"/>
          <p14:tracePt t="14772" x="1406525" y="3954463"/>
          <p14:tracePt t="14788" x="1406525" y="3971925"/>
          <p14:tracePt t="14799" x="1406525" y="3981450"/>
          <p14:tracePt t="14804" x="1406525" y="4008438"/>
          <p14:tracePt t="14820" x="1406525" y="4037013"/>
          <p14:tracePt t="14831" x="1406525" y="4054475"/>
          <p14:tracePt t="14836" x="1406525" y="4064000"/>
          <p14:tracePt t="14846" x="1406525" y="4090988"/>
          <p14:tracePt t="14853" x="1406525" y="4117975"/>
          <p14:tracePt t="14860" x="1406525" y="4146550"/>
          <p14:tracePt t="14868" x="1406525" y="4173538"/>
          <p14:tracePt t="14876" x="1397000" y="4191000"/>
          <p14:tracePt t="14884" x="1397000" y="4210050"/>
          <p14:tracePt t="14892" x="1397000" y="4227513"/>
          <p14:tracePt t="14900" x="1397000" y="4256088"/>
          <p14:tracePt t="14908" x="1379538" y="4283075"/>
          <p14:tracePt t="14917" x="1379538" y="4310063"/>
          <p14:tracePt t="14924" x="1379538" y="4319588"/>
          <p14:tracePt t="14933" x="1370013" y="4346575"/>
          <p14:tracePt t="14940" x="1370013" y="4365625"/>
          <p14:tracePt t="14956" x="1370013" y="4383088"/>
          <p14:tracePt t="14965" x="1370013" y="4392613"/>
          <p14:tracePt t="14972" x="1370013" y="4410075"/>
          <p14:tracePt t="14983" x="1370013" y="4419600"/>
          <p14:tracePt t="14989" x="1370013" y="4429125"/>
          <p14:tracePt t="15004" x="1370013" y="4438650"/>
          <p14:tracePt t="15020" x="1370013" y="4456113"/>
          <p14:tracePt t="15030" x="1360488" y="4475163"/>
          <p14:tracePt t="15038" x="1350963" y="4483100"/>
          <p14:tracePt t="15045" x="1350963" y="4492625"/>
          <p14:tracePt t="15053" x="1350963" y="4519613"/>
          <p14:tracePt t="15060" x="1350963" y="4538663"/>
          <p14:tracePt t="15076" x="1343025" y="4565650"/>
          <p14:tracePt t="15092" x="1343025" y="4584700"/>
          <p14:tracePt t="15100" x="1343025" y="4592638"/>
          <p14:tracePt t="15118" x="1343025" y="4611688"/>
          <p14:tracePt t="16405" x="1343025" y="4621213"/>
          <p14:tracePt t="16413" x="1343025" y="4638675"/>
          <p14:tracePt t="16420" x="1343025" y="4648200"/>
          <p14:tracePt t="16432" x="1343025" y="4657725"/>
          <p14:tracePt t="16436" x="1343025" y="4665663"/>
          <p14:tracePt t="16452" x="1343025" y="4684713"/>
          <p14:tracePt t="16468" x="1343025" y="4694238"/>
          <p14:tracePt t="16484" x="1343025" y="4711700"/>
          <p14:tracePt t="16581" x="1343025" y="4721225"/>
          <p14:tracePt t="16600" x="1343025" y="4730750"/>
          <p14:tracePt t="16636" x="1343025" y="4738688"/>
          <p14:tracePt t="16724" x="1343025" y="4757738"/>
          <p14:tracePt t="16732" x="1343025" y="4767263"/>
          <p14:tracePt t="16756" x="1343025" y="4784725"/>
          <p14:tracePt t="16813" x="1343025" y="4794250"/>
          <p14:tracePt t="17140" x="1343025" y="4811713"/>
          <p14:tracePt t="17740" x="1343025" y="4821238"/>
          <p14:tracePt t="17756" x="1360488" y="4821238"/>
          <p14:tracePt t="17765" x="1370013" y="4821238"/>
          <p14:tracePt t="17772" x="1397000" y="4821238"/>
          <p14:tracePt t="17782" x="1397000" y="4811713"/>
          <p14:tracePt t="17788" x="1423988" y="4794250"/>
          <p14:tracePt t="17799" x="1433513" y="4784725"/>
          <p14:tracePt t="17804" x="1460500" y="4767263"/>
          <p14:tracePt t="17816" x="1489075" y="4767263"/>
          <p14:tracePt t="17820" x="1525588" y="4757738"/>
          <p14:tracePt t="17831" x="1552575" y="4757738"/>
          <p14:tracePt t="17836" x="1579563" y="4738688"/>
          <p14:tracePt t="17845" x="1625600" y="4738688"/>
          <p14:tracePt t="17854" x="1662113" y="4730750"/>
          <p14:tracePt t="17860" x="1717675" y="4730750"/>
          <p14:tracePt t="17868" x="1798638" y="4730750"/>
          <p14:tracePt t="17876" x="1871663" y="4730750"/>
          <p14:tracePt t="17884" x="1963738" y="4730750"/>
          <p14:tracePt t="17892" x="2054225" y="4730750"/>
          <p14:tracePt t="17900" x="2328863" y="4730750"/>
          <p14:tracePt t="17908" x="2457450" y="4730750"/>
          <p14:tracePt t="17918" x="2584450" y="4730750"/>
          <p14:tracePt t="17924" x="2713038" y="4730750"/>
          <p14:tracePt t="17934" x="2803525" y="4730750"/>
          <p14:tracePt t="17940" x="2876550" y="4730750"/>
          <p14:tracePt t="17949" x="2949575" y="4730750"/>
          <p14:tracePt t="17956" x="3032125" y="4730750"/>
          <p14:tracePt t="17965" x="3086100" y="4730750"/>
          <p14:tracePt t="17971" x="3114675" y="4730750"/>
          <p14:tracePt t="17981" x="3168650" y="4730750"/>
          <p14:tracePt t="17987" x="3214688" y="4702175"/>
          <p14:tracePt t="17998" x="3241675" y="4702175"/>
          <p14:tracePt t="18004" x="3260725" y="4694238"/>
          <p14:tracePt t="18204" x="3270250" y="4694238"/>
          <p14:tracePt t="18213" x="3260725" y="4702175"/>
          <p14:tracePt t="18220" x="3241675" y="4711700"/>
          <p14:tracePt t="18230" x="3232150" y="4721225"/>
          <p14:tracePt t="18236" x="3224213" y="4730750"/>
          <p14:tracePt t="18245" x="3205163" y="4748213"/>
          <p14:tracePt t="18253" x="3205163" y="4757738"/>
          <p14:tracePt t="18260" x="3178175" y="4775200"/>
          <p14:tracePt t="18268" x="3159125" y="4784725"/>
          <p14:tracePt t="18276" x="3122613" y="4803775"/>
          <p14:tracePt t="18285" x="3095625" y="4811713"/>
          <p14:tracePt t="18293" x="3068638" y="4830763"/>
          <p14:tracePt t="18305" x="3022600" y="4840288"/>
          <p14:tracePt t="18307" x="2976563" y="4867275"/>
          <p14:tracePt t="18316" x="2913063" y="4894263"/>
          <p14:tracePt t="18323" x="2849563" y="4913313"/>
          <p14:tracePt t="18333" x="2786063" y="4959350"/>
          <p14:tracePt t="18339" x="2713038" y="4976813"/>
          <p14:tracePt t="18348" x="2667000" y="4995863"/>
          <p14:tracePt t="18355" x="2603500" y="5032375"/>
          <p14:tracePt t="18365" x="2538413" y="5068888"/>
          <p14:tracePt t="18371" x="2511425" y="5086350"/>
          <p14:tracePt t="18382" x="2484438" y="5095875"/>
          <p14:tracePt t="18388" x="2447925" y="5132388"/>
          <p14:tracePt t="18398" x="2382838" y="5159375"/>
          <p14:tracePt t="18403" x="2346325" y="5159375"/>
          <p14:tracePt t="18415" x="2319338" y="5168900"/>
          <p14:tracePt t="18420" x="2282825" y="5168900"/>
          <p14:tracePt t="18431" x="2265363" y="5186363"/>
          <p14:tracePt t="18435" x="2236788" y="5186363"/>
          <p14:tracePt t="18444" x="2228850" y="5186363"/>
          <p14:tracePt t="18451" x="2209800" y="5195888"/>
          <p14:tracePt t="18468" x="2200275" y="5195888"/>
          <p14:tracePt t="18475" x="2182813" y="5214938"/>
          <p14:tracePt t="18492" x="2163763" y="5214938"/>
          <p14:tracePt t="18500" x="2155825" y="5214938"/>
          <p14:tracePt t="18508" x="2136775" y="5214938"/>
          <p14:tracePt t="18516" x="2127250" y="5214938"/>
          <p14:tracePt t="18652" x="2100263" y="5222875"/>
          <p14:tracePt t="18661" x="2082800" y="5232400"/>
          <p14:tracePt t="18668" x="2054225" y="5232400"/>
          <p14:tracePt t="18676" x="2017713" y="5232400"/>
          <p14:tracePt t="18684" x="1944688" y="5232400"/>
          <p14:tracePt t="18692" x="1890713" y="5232400"/>
          <p14:tracePt t="18701" x="1835150" y="5232400"/>
          <p14:tracePt t="18709" x="1771650" y="5232400"/>
          <p14:tracePt t="18716" x="1717675" y="5232400"/>
          <p14:tracePt t="18724" x="1681163" y="5232400"/>
          <p14:tracePt t="18733" x="1652588" y="5232400"/>
          <p14:tracePt t="18741" x="1635125" y="5232400"/>
          <p14:tracePt t="18749" x="1625600" y="5232400"/>
          <p14:tracePt t="18756" x="1606550" y="5232400"/>
          <p14:tracePt t="19381" x="1598613" y="5241925"/>
          <p14:tracePt t="19478" x="1598613" y="5251450"/>
          <p14:tracePt t="20173" x="1598613" y="5214938"/>
          <p14:tracePt t="20182" x="1589088" y="5122863"/>
          <p14:tracePt t="20188" x="1543050" y="5003800"/>
          <p14:tracePt t="20198" x="1516063" y="4922838"/>
          <p14:tracePt t="20204" x="1497013" y="4794250"/>
          <p14:tracePt t="20216" x="1470025" y="4665663"/>
          <p14:tracePt t="20220" x="1470025" y="4575175"/>
          <p14:tracePt t="20230" x="1460500" y="4465638"/>
          <p14:tracePt t="20238" x="1433513" y="4346575"/>
          <p14:tracePt t="20245" x="1416050" y="4237038"/>
          <p14:tracePt t="20255" x="1416050" y="4146550"/>
          <p14:tracePt t="20260" x="1416050" y="4017963"/>
          <p14:tracePt t="20268" x="1416050" y="3944938"/>
          <p14:tracePt t="20276" x="1416050" y="3852863"/>
          <p14:tracePt t="20285" x="1416050" y="3735388"/>
          <p14:tracePt t="20292" x="1416050" y="3662363"/>
          <p14:tracePt t="20300" x="1416050" y="3570288"/>
          <p14:tracePt t="20308" x="1416050" y="3497263"/>
          <p14:tracePt t="20318" x="1416050" y="3443288"/>
          <p14:tracePt t="20325" x="1416050" y="3414713"/>
          <p14:tracePt t="20334" x="1416050" y="3406775"/>
          <p14:tracePt t="20340" x="1416050" y="3370263"/>
          <p14:tracePt t="20349" x="1416050" y="3324225"/>
          <p14:tracePt t="20355" x="1416050" y="3287713"/>
          <p14:tracePt t="20365" x="1416050" y="3260725"/>
          <p14:tracePt t="20372" x="1379538" y="3195638"/>
          <p14:tracePt t="20382" x="1379538" y="3168650"/>
          <p14:tracePt t="20387" x="1360488" y="3141663"/>
          <p14:tracePt t="20397" x="1360488" y="3122613"/>
          <p14:tracePt t="20403" x="1360488" y="3105150"/>
          <p14:tracePt t="20414" x="1360488" y="3078163"/>
          <p14:tracePt t="20419" x="1360488" y="3041650"/>
          <p14:tracePt t="20430" x="1360488" y="3013075"/>
          <p14:tracePt t="20435" x="1360488" y="2986088"/>
          <p14:tracePt t="20443" x="1360488" y="2949575"/>
          <p14:tracePt t="20451" x="1350963" y="2903538"/>
          <p14:tracePt t="20459" x="1323975" y="2840038"/>
          <p14:tracePt t="20467" x="1323975" y="2803525"/>
          <p14:tracePt t="20475" x="1314450" y="2757488"/>
          <p14:tracePt t="20483" x="1314450" y="2730500"/>
          <p14:tracePt t="20492" x="1314450" y="2711450"/>
          <p14:tracePt t="20508" x="1314450" y="2684463"/>
          <p14:tracePt t="20523" x="1314450" y="2674938"/>
          <p14:tracePt t="20533" x="1314450" y="2647950"/>
          <p14:tracePt t="20540" x="1314450" y="2630488"/>
          <p14:tracePt t="20549" x="1314450" y="2611438"/>
          <p14:tracePt t="20556" x="1314450" y="2593975"/>
          <p14:tracePt t="20565" x="1314450" y="2584450"/>
          <p14:tracePt t="20572" x="1314450" y="2574925"/>
          <p14:tracePt t="20583" x="1314450" y="2565400"/>
          <p14:tracePt t="20588" x="1314450" y="2557463"/>
          <p14:tracePt t="20599" x="1314450" y="2547938"/>
          <p14:tracePt t="20604" x="1314450" y="2528888"/>
          <p14:tracePt t="20615" x="1314450" y="2520950"/>
          <p14:tracePt t="20620" x="1314450" y="2511425"/>
          <p14:tracePt t="20631" x="1314450" y="2501900"/>
          <p14:tracePt t="20636" x="1323975" y="2474913"/>
          <p14:tracePt t="20652" x="1343025" y="2438400"/>
          <p14:tracePt t="20740" x="1343025" y="2428875"/>
          <p14:tracePt t="20836" x="1350963" y="2419350"/>
          <p14:tracePt t="20846" x="1360488" y="2419350"/>
          <p14:tracePt t="20853" x="1397000" y="2411413"/>
          <p14:tracePt t="20860" x="1416050" y="2411413"/>
          <p14:tracePt t="20868" x="1443038" y="2411413"/>
          <p14:tracePt t="20876" x="1479550" y="2411413"/>
          <p14:tracePt t="20884" x="1525588" y="2411413"/>
          <p14:tracePt t="20892" x="1579563" y="2411413"/>
          <p14:tracePt t="20901" x="1652588" y="2411413"/>
          <p14:tracePt t="20908" x="1717675" y="2382838"/>
          <p14:tracePt t="20919" x="1744663" y="2382838"/>
          <p14:tracePt t="20924" x="1762125" y="2374900"/>
          <p14:tracePt t="20933" x="1771650" y="2374900"/>
          <p14:tracePt t="20965" x="1781175" y="2374900"/>
          <p14:tracePt t="20980" x="1798638" y="2374900"/>
          <p14:tracePt t="20997" x="1827213" y="2355850"/>
          <p14:tracePt t="21299" x="1808163" y="2355850"/>
          <p14:tracePt t="21307" x="1735138" y="2411413"/>
          <p14:tracePt t="21315" x="1717675" y="2428875"/>
          <p14:tracePt t="21323" x="1652588" y="2492375"/>
          <p14:tracePt t="21332" x="1598613" y="2574925"/>
          <p14:tracePt t="21339" x="1562100" y="2647950"/>
          <p14:tracePt t="21348" x="1533525" y="2693988"/>
          <p14:tracePt t="21355" x="1497013" y="2794000"/>
          <p14:tracePt t="21365" x="1497013" y="2867025"/>
          <p14:tracePt t="21371" x="1497013" y="2940050"/>
          <p14:tracePt t="21382" x="1497013" y="3122613"/>
          <p14:tracePt t="21388" x="1506538" y="3187700"/>
          <p14:tracePt t="21397" x="1543050" y="3333750"/>
          <p14:tracePt t="21403" x="1543050" y="3460750"/>
          <p14:tracePt t="21413" x="1598613" y="3633788"/>
          <p14:tracePt t="21419" x="1598613" y="3779838"/>
          <p14:tracePt t="21430" x="1644650" y="3908425"/>
          <p14:tracePt t="21435" x="1671638" y="4044950"/>
          <p14:tracePt t="21443" x="1689100" y="4173538"/>
          <p14:tracePt t="21451" x="1689100" y="4300538"/>
          <p14:tracePt t="21459" x="1689100" y="4373563"/>
          <p14:tracePt t="21467" x="1689100" y="4446588"/>
          <p14:tracePt t="21475" x="1689100" y="4519613"/>
          <p14:tracePt t="21483" x="1689100" y="4575175"/>
          <p14:tracePt t="21491" x="1689100" y="4602163"/>
          <p14:tracePt t="21499" x="1689100" y="4648200"/>
          <p14:tracePt t="21507" x="1689100" y="4675188"/>
          <p14:tracePt t="21515" x="1689100" y="4702175"/>
          <p14:tracePt t="21523" x="1689100" y="4738688"/>
          <p14:tracePt t="21539" x="1689100" y="4757738"/>
          <p14:tracePt t="21555" x="1689100" y="4767263"/>
          <p14:tracePt t="21572" x="1689100" y="4775200"/>
          <p14:tracePt t="21587" x="1689100" y="4784725"/>
          <p14:tracePt t="21600" x="1689100" y="4803775"/>
          <p14:tracePt t="21603" x="1689100" y="4811713"/>
          <p14:tracePt t="21615" x="1681163" y="4840288"/>
          <p14:tracePt t="21619" x="1681163" y="4848225"/>
          <p14:tracePt t="21630" x="1681163" y="4857750"/>
          <p14:tracePt t="21636" x="1681163" y="4884738"/>
          <p14:tracePt t="21647" x="1681163" y="4903788"/>
          <p14:tracePt t="21652" x="1681163" y="4913313"/>
          <p14:tracePt t="21660" x="1681163" y="4922838"/>
          <p14:tracePt t="21668" x="1681163" y="4930775"/>
          <p14:tracePt t="21699" x="1681163" y="4940300"/>
          <p14:tracePt t="21709" x="1689100" y="4959350"/>
          <p14:tracePt t="21724" x="1698625" y="4959350"/>
          <p14:tracePt t="21733" x="1708150" y="4967288"/>
          <p14:tracePt t="21740" x="1744663" y="4986338"/>
          <p14:tracePt t="21749" x="1754188" y="4986338"/>
          <p14:tracePt t="21765" x="1771650" y="4995863"/>
          <p14:tracePt t="21772" x="1790700" y="5003800"/>
          <p14:tracePt t="21783" x="1808163" y="5013325"/>
          <p14:tracePt t="21790" x="1827213" y="5022850"/>
          <p14:tracePt t="21804" x="1835150" y="5022850"/>
          <p14:tracePt t="21815" x="1854200" y="5022850"/>
          <p14:tracePt t="21852" x="1863725" y="5022850"/>
          <p14:tracePt t="21860" x="1881188" y="5022850"/>
          <p14:tracePt t="21868" x="1890713" y="5022850"/>
          <p14:tracePt t="21876" x="1900238" y="5032375"/>
          <p14:tracePt t="21884" x="1900238" y="5040313"/>
          <p14:tracePt t="21892" x="1908175" y="5040313"/>
          <p14:tracePt t="21900" x="1936750" y="5049838"/>
          <p14:tracePt t="21908" x="1981200" y="5068888"/>
          <p14:tracePt t="21918" x="2027238" y="5076825"/>
          <p14:tracePt t="21924" x="2054225" y="5076825"/>
          <p14:tracePt t="21935" x="2082800" y="5105400"/>
          <p14:tracePt t="21940" x="2100263" y="5113338"/>
          <p14:tracePt t="21949" x="2119313" y="5113338"/>
          <p14:tracePt t="22581" x="2173288" y="5113338"/>
          <p14:tracePt t="22588" x="2219325" y="5113338"/>
          <p14:tracePt t="22599" x="2301875" y="5113338"/>
          <p14:tracePt t="22604" x="2392363" y="5113338"/>
          <p14:tracePt t="22615" x="2484438" y="5141913"/>
          <p14:tracePt t="22620" x="2574925" y="5141913"/>
          <p14:tracePt t="22631" x="3049588" y="5159375"/>
          <p14:tracePt t="22637" x="3178175" y="5186363"/>
          <p14:tracePt t="22648" x="3324225" y="5186363"/>
          <p14:tracePt t="22652" x="3397250" y="5186363"/>
          <p14:tracePt t="22660" x="3460750" y="5186363"/>
          <p14:tracePt t="22748" x="3460750" y="5168900"/>
          <p14:tracePt t="22820" x="3470275" y="5168900"/>
          <p14:tracePt t="22916" x="3479800" y="5168900"/>
          <p14:tracePt t="23335" x="3506788" y="5168900"/>
          <p14:tracePt t="23343" x="3552825" y="5168900"/>
          <p14:tracePt t="23353" x="3616325" y="5168900"/>
          <p14:tracePt t="23357" x="3671888" y="5168900"/>
          <p14:tracePt t="23366" x="3744913" y="5168900"/>
          <p14:tracePt t="23372" x="3844925" y="5168900"/>
          <p14:tracePt t="23385" x="3898900" y="5168900"/>
          <p14:tracePt t="23388" x="3971925" y="5168900"/>
          <p14:tracePt t="23398" x="4027488" y="5168900"/>
          <p14:tracePt t="23404" x="4073525" y="5168900"/>
          <p14:tracePt t="23414" x="4100513" y="5168900"/>
          <p14:tracePt t="23419" x="4137025" y="5168900"/>
          <p14:tracePt t="23431" x="4156075" y="5168900"/>
          <p14:tracePt t="23435" x="4173538" y="5168900"/>
          <p14:tracePt t="23443" x="4183063" y="5168900"/>
          <p14:tracePt t="23451" x="4200525" y="5168900"/>
          <p14:tracePt t="23748" x="4219575" y="5168900"/>
          <p14:tracePt t="23756" x="4246563" y="5168900"/>
          <p14:tracePt t="23765" x="4302125" y="5195888"/>
          <p14:tracePt t="23772" x="4383088" y="5205413"/>
          <p14:tracePt t="23783" x="4475163" y="5205413"/>
          <p14:tracePt t="23788" x="4565650" y="5232400"/>
          <p14:tracePt t="23799" x="4667250" y="5251450"/>
          <p14:tracePt t="23804" x="4757738" y="5251450"/>
          <p14:tracePt t="23815" x="5005388" y="5251450"/>
          <p14:tracePt t="23820" x="5114925" y="5251450"/>
          <p14:tracePt t="23831" x="5187950" y="5251450"/>
          <p14:tracePt t="23836" x="5260975" y="5251450"/>
          <p14:tracePt t="23844" x="5305425" y="5251450"/>
          <p14:tracePt t="23852" x="5314950" y="5251450"/>
          <p14:tracePt t="23860" x="5341938" y="5251450"/>
          <p14:tracePt t="24156" x="5351463" y="5251450"/>
          <p14:tracePt t="24180" x="5360988" y="5251450"/>
          <p14:tracePt t="24188" x="5387975" y="5241925"/>
          <p14:tracePt t="24199" x="5397500" y="5241925"/>
          <p14:tracePt t="24205" x="5414963" y="5241925"/>
          <p14:tracePt t="24215" x="5443538" y="5222875"/>
          <p14:tracePt t="24220" x="5470525" y="5214938"/>
          <p14:tracePt t="24231" x="5516563" y="5214938"/>
          <p14:tracePt t="24236" x="5570538" y="5186363"/>
          <p14:tracePt t="24243" x="5634038" y="5178425"/>
          <p14:tracePt t="24251" x="5708650" y="5178425"/>
          <p14:tracePt t="24259" x="5781675" y="5149850"/>
          <p14:tracePt t="24267" x="5881688" y="5141913"/>
          <p14:tracePt t="24275" x="5954713" y="5141913"/>
          <p14:tracePt t="24283" x="6037263" y="5113338"/>
          <p14:tracePt t="24291" x="6110288" y="5113338"/>
          <p14:tracePt t="24299" x="6146800" y="5095875"/>
          <p14:tracePt t="24307" x="6183313" y="5095875"/>
          <p14:tracePt t="24323" x="6191250" y="5086350"/>
          <p14:tracePt t="24372" x="6210300" y="5076825"/>
          <p14:tracePt t="24382" x="6219825" y="5076825"/>
          <p14:tracePt t="24388" x="6246813" y="5059363"/>
          <p14:tracePt t="24400" x="6264275" y="5049838"/>
          <p14:tracePt t="24404" x="6300788" y="5049838"/>
          <p14:tracePt t="24416" x="6329363" y="5032375"/>
          <p14:tracePt t="24420" x="6346825" y="5022850"/>
          <p14:tracePt t="24431" x="6365875" y="5022850"/>
          <p14:tracePt t="24435" x="6383338" y="5003800"/>
          <p14:tracePt t="24445" x="6402388" y="5003800"/>
          <p14:tracePt t="24453" x="6419850" y="5003800"/>
          <p14:tracePt t="24460" x="6446838" y="4986338"/>
          <p14:tracePt t="24468" x="6456363" y="4986338"/>
          <p14:tracePt t="24476" x="6483350" y="4986338"/>
          <p14:tracePt t="24485" x="6511925" y="4986338"/>
          <p14:tracePt t="24492" x="6548438" y="4976813"/>
          <p14:tracePt t="24500" x="6611938" y="4967288"/>
          <p14:tracePt t="24508" x="6667500" y="4959350"/>
          <p14:tracePt t="24517" x="6711950" y="4959350"/>
          <p14:tracePt t="24524" x="6767513" y="4959350"/>
          <p14:tracePt t="24533" x="6804025" y="4959350"/>
          <p14:tracePt t="24540" x="6858000" y="4959350"/>
          <p14:tracePt t="24548" x="6904038" y="4959350"/>
          <p14:tracePt t="24556" x="6959600" y="4959350"/>
          <p14:tracePt t="24566" x="6996113" y="4959350"/>
          <p14:tracePt t="24572" x="7040563" y="4959350"/>
          <p14:tracePt t="24582" x="7077075" y="4959350"/>
          <p14:tracePt t="24588" x="7142163" y="4930775"/>
          <p14:tracePt t="24600" x="7159625" y="4930775"/>
          <p14:tracePt t="24604" x="7186613" y="4930775"/>
          <p14:tracePt t="24616" x="7205663" y="4930775"/>
          <p14:tracePt t="24620" x="7215188" y="4930775"/>
          <p14:tracePt t="24693" x="7223125" y="4930775"/>
          <p14:tracePt t="24764" x="7232650" y="4930775"/>
          <p14:tracePt t="24772" x="7251700" y="4930775"/>
          <p14:tracePt t="24783" x="7269163" y="4940300"/>
          <p14:tracePt t="24788" x="7296150" y="4967288"/>
          <p14:tracePt t="24804" x="7296150" y="4976813"/>
          <p14:tracePt t="24814" x="7296150" y="4986338"/>
          <p14:tracePt t="24820" x="7305675" y="5003800"/>
          <p14:tracePt t="24831" x="7315200" y="5013325"/>
          <p14:tracePt t="24837" x="7324725" y="5013325"/>
          <p14:tracePt t="24845" x="7334250" y="5013325"/>
          <p14:tracePt t="24853" x="7342188" y="5022850"/>
          <p14:tracePt t="24901" x="7351713" y="5032375"/>
          <p14:tracePt t="25460" x="7259638" y="5032375"/>
          <p14:tracePt t="25468" x="7096125" y="5032375"/>
          <p14:tracePt t="25476" x="6931025" y="5032375"/>
          <p14:tracePt t="25484" x="6748463" y="5032375"/>
          <p14:tracePt t="25492" x="6529388" y="5032375"/>
          <p14:tracePt t="25500" x="6346825" y="5032375"/>
          <p14:tracePt t="25508" x="6183313" y="5032375"/>
          <p14:tracePt t="25517" x="6000750" y="5076825"/>
          <p14:tracePt t="25524" x="5835650" y="5122863"/>
          <p14:tracePt t="25536" x="5616575" y="5186363"/>
          <p14:tracePt t="25540" x="5397500" y="5232400"/>
          <p14:tracePt t="25549" x="5141913" y="5287963"/>
          <p14:tracePt t="25556" x="4840288" y="5387975"/>
          <p14:tracePt t="25566" x="4511675" y="5451475"/>
          <p14:tracePt t="25572" x="4137025" y="5588000"/>
          <p14:tracePt t="25582" x="3744913" y="5653088"/>
          <p14:tracePt t="25588" x="3270250" y="5743575"/>
          <p14:tracePt t="25599" x="2830513" y="5835650"/>
          <p14:tracePt t="25603" x="2465388" y="5926138"/>
          <p14:tracePt t="25614" x="2228850" y="5945188"/>
          <p14:tracePt t="25619" x="2082800" y="5972175"/>
          <p14:tracePt t="25630" x="2017713" y="5972175"/>
          <p14:tracePt t="25635" x="1990725" y="5972175"/>
          <p14:tracePt t="25644" x="1973263" y="5981700"/>
          <p14:tracePt t="25651" x="1954213" y="5981700"/>
          <p14:tracePt t="25660" x="1936750" y="5981700"/>
          <p14:tracePt t="25676" x="1927225" y="5981700"/>
          <p14:tracePt t="25717" x="1908175" y="5972175"/>
          <p14:tracePt t="25724" x="1863725" y="5945188"/>
          <p14:tracePt t="25733" x="1817688" y="5918200"/>
          <p14:tracePt t="25741" x="1771650" y="5908675"/>
          <p14:tracePt t="25749" x="1744663" y="5889625"/>
          <p14:tracePt t="25756" x="1717675" y="5881688"/>
          <p14:tracePt t="25765" x="1681163" y="5881688"/>
          <p14:tracePt t="25772" x="1671638" y="5872163"/>
          <p14:tracePt t="25782" x="1671638" y="5862638"/>
          <p14:tracePt t="25789" x="1662113" y="5862638"/>
          <p14:tracePt t="25830" x="1652588" y="5853113"/>
          <p14:tracePt t="25838" x="1652588" y="5843588"/>
          <p14:tracePt t="25845" x="1652588" y="5835650"/>
          <p14:tracePt t="25860" x="1652588" y="5826125"/>
          <p14:tracePt t="25868" x="1662113" y="5799138"/>
          <p14:tracePt t="25876" x="1671638" y="5799138"/>
          <p14:tracePt t="25885" x="1681163" y="5799138"/>
          <p14:tracePt t="25892" x="1689100" y="5789613"/>
          <p14:tracePt t="25901" x="1708150" y="5770563"/>
          <p14:tracePt t="25908" x="1717675" y="5726113"/>
          <p14:tracePt t="25924" x="1725613" y="5716588"/>
          <p14:tracePt t="25933" x="1725613" y="5707063"/>
          <p14:tracePt t="25941" x="1735138" y="5707063"/>
          <p14:tracePt t="25949" x="1744663" y="5707063"/>
          <p14:tracePt t="25956" x="1754188" y="5697538"/>
          <p14:tracePt t="25981" x="1762125" y="5689600"/>
          <p14:tracePt t="25999" x="1771650" y="5680075"/>
          <p14:tracePt t="26309" x="1798638" y="5670550"/>
          <p14:tracePt t="26316" x="1798638" y="5661025"/>
          <p14:tracePt t="26324" x="1817688" y="5653088"/>
          <p14:tracePt t="26333" x="1827213" y="5653088"/>
          <p14:tracePt t="26340" x="1863725" y="5653088"/>
          <p14:tracePt t="26350" x="1917700" y="5653088"/>
          <p14:tracePt t="26356" x="2009775" y="5653088"/>
          <p14:tracePt t="26366" x="2082800" y="5653088"/>
          <p14:tracePt t="26372" x="2173288" y="5653088"/>
          <p14:tracePt t="26385" x="2265363" y="5653088"/>
          <p14:tracePt t="26390" x="2365375" y="5653088"/>
          <p14:tracePt t="26399" x="2457450" y="5653088"/>
          <p14:tracePt t="26404" x="2684463" y="5634038"/>
          <p14:tracePt t="26416" x="2757488" y="5616575"/>
          <p14:tracePt t="26420" x="2786063" y="5597525"/>
          <p14:tracePt t="26476" x="2776538" y="5597525"/>
          <p14:tracePt t="26829" x="2767013" y="5597525"/>
          <p14:tracePt t="27076" x="2786063" y="5588000"/>
          <p14:tracePt t="27084" x="2813050" y="5588000"/>
          <p14:tracePt t="27092" x="2895600" y="5588000"/>
          <p14:tracePt t="27101" x="2995613" y="5588000"/>
          <p14:tracePt t="27108" x="3278188" y="5624513"/>
          <p14:tracePt t="27116" x="3443288" y="5653088"/>
          <p14:tracePt t="27124" x="3643313" y="5670550"/>
          <p14:tracePt t="27134" x="3844925" y="5707063"/>
          <p14:tracePt t="27140" x="4027488" y="5707063"/>
          <p14:tracePt t="27149" x="4156075" y="5707063"/>
          <p14:tracePt t="27156" x="4302125" y="5707063"/>
          <p14:tracePt t="27165" x="4411663" y="5707063"/>
          <p14:tracePt t="27172" x="4484688" y="5707063"/>
          <p14:tracePt t="27183" x="4521200" y="5707063"/>
          <p14:tracePt t="27188" x="4557713" y="5707063"/>
          <p14:tracePt t="27199" x="4575175" y="5707063"/>
          <p14:tracePt t="27332" x="4584700" y="5707063"/>
          <p14:tracePt t="27356" x="4594225" y="5707063"/>
          <p14:tracePt t="27365" x="4594225" y="5697538"/>
          <p14:tracePt t="27372" x="4611688" y="5680075"/>
          <p14:tracePt t="27387" x="4630738" y="5680075"/>
          <p14:tracePt t="27390" x="4648200" y="5670550"/>
          <p14:tracePt t="27400" x="4675188" y="5653088"/>
          <p14:tracePt t="27404" x="4703763" y="5624513"/>
          <p14:tracePt t="27413" x="4721225" y="5616575"/>
          <p14:tracePt t="27420" x="4748213" y="5597525"/>
          <p14:tracePt t="27428" x="4776788" y="5588000"/>
          <p14:tracePt t="27435" x="4803775" y="5570538"/>
          <p14:tracePt t="27443" x="4830763" y="5561013"/>
          <p14:tracePt t="27452" x="4857750" y="5551488"/>
          <p14:tracePt t="27460" x="4857750" y="5543550"/>
          <p14:tracePt t="27476" x="4867275" y="5534025"/>
          <p14:tracePt t="27492" x="4886325" y="5514975"/>
          <p14:tracePt t="27499" x="4895850" y="5514975"/>
          <p14:tracePt t="27515" x="4913313" y="5514975"/>
          <p14:tracePt t="27523" x="4932363" y="5507038"/>
          <p14:tracePt t="27532" x="4949825" y="5507038"/>
          <p14:tracePt t="27539" x="4968875" y="5507038"/>
          <p14:tracePt t="27548" x="4986338" y="5507038"/>
          <p14:tracePt t="27555" x="5022850" y="5487988"/>
          <p14:tracePt t="27565" x="5059363" y="5487988"/>
          <p14:tracePt t="27571" x="5095875" y="5487988"/>
          <p14:tracePt t="27581" x="5151438" y="5470525"/>
          <p14:tracePt t="27587" x="5205413" y="5470525"/>
          <p14:tracePt t="27600" x="5287963" y="5470525"/>
          <p14:tracePt t="27603" x="5378450" y="5470525"/>
          <p14:tracePt t="27615" x="5451475" y="5470525"/>
          <p14:tracePt t="27620" x="5507038" y="5470525"/>
          <p14:tracePt t="27631" x="5553075" y="5451475"/>
          <p14:tracePt t="27635" x="5580063" y="5451475"/>
          <p14:tracePt t="27644" x="5597525" y="5451475"/>
          <p14:tracePt t="27651" x="5616575" y="5441950"/>
          <p14:tracePt t="27668" x="5634038" y="5441950"/>
          <p14:tracePt t="27691" x="5643563" y="5434013"/>
          <p14:tracePt t="27701" x="5653088" y="5424488"/>
          <p14:tracePt t="27717" x="5662613" y="5424488"/>
          <p14:tracePt t="27725" x="5689600" y="5424488"/>
          <p14:tracePt t="27732" x="5699125" y="5424488"/>
          <p14:tracePt t="27739" x="5735638" y="5424488"/>
          <p14:tracePt t="27749" x="5772150" y="5424488"/>
          <p14:tracePt t="27756" x="5799138" y="5424488"/>
          <p14:tracePt t="27765" x="5845175" y="5424488"/>
          <p14:tracePt t="27772" x="5872163" y="5424488"/>
          <p14:tracePt t="27781" x="5927725" y="5424488"/>
          <p14:tracePt t="27788" x="5981700" y="5424488"/>
          <p14:tracePt t="27798" x="6037263" y="5424488"/>
          <p14:tracePt t="27803" x="6118225" y="5424488"/>
          <p14:tracePt t="27814" x="6154738" y="5424488"/>
          <p14:tracePt t="27820" x="6210300" y="5424488"/>
          <p14:tracePt t="27829" x="6227763" y="5424488"/>
          <p14:tracePt t="27835" x="6237288" y="5424488"/>
          <p14:tracePt t="27844" x="6256338" y="5424488"/>
          <p14:tracePt t="28149" x="6246813" y="5424488"/>
          <p14:tracePt t="28156" x="6191250" y="5424488"/>
          <p14:tracePt t="28165" x="6110288" y="5434013"/>
          <p14:tracePt t="28172" x="6045200" y="5451475"/>
          <p14:tracePt t="28182" x="5918200" y="5470525"/>
          <p14:tracePt t="28188" x="5772150" y="5497513"/>
          <p14:tracePt t="28198" x="5589588" y="5514975"/>
          <p14:tracePt t="28204" x="5407025" y="5561013"/>
          <p14:tracePt t="28215" x="5224463" y="5588000"/>
          <p14:tracePt t="28220" x="5041900" y="5607050"/>
          <p14:tracePt t="28230" x="4867275" y="5653088"/>
          <p14:tracePt t="28236" x="4684713" y="5670550"/>
          <p14:tracePt t="28244" x="4538663" y="5697538"/>
          <p14:tracePt t="28253" x="4375150" y="5697538"/>
          <p14:tracePt t="28260" x="4192588" y="5743575"/>
          <p14:tracePt t="28268" x="4027488" y="5770563"/>
          <p14:tracePt t="28276" x="3862388" y="5789613"/>
          <p14:tracePt t="28286" x="3679825" y="5816600"/>
          <p14:tracePt t="28292" x="3516313" y="5835650"/>
          <p14:tracePt t="28300" x="3360738" y="5862638"/>
          <p14:tracePt t="28307" x="3232150" y="5881688"/>
          <p14:tracePt t="28315" x="3105150" y="5908675"/>
          <p14:tracePt t="28323" x="2995613" y="5908675"/>
          <p14:tracePt t="28332" x="2903538" y="5918200"/>
          <p14:tracePt t="28339" x="2867025" y="5945188"/>
          <p14:tracePt t="28349" x="2840038" y="5945188"/>
          <p14:tracePt t="28365" x="2822575" y="5945188"/>
          <p14:tracePt t="28436" x="2813050" y="5945188"/>
          <p14:tracePt t="28445" x="2794000" y="5945188"/>
          <p14:tracePt t="28452" x="2767013" y="5945188"/>
          <p14:tracePt t="28460" x="2757488" y="5945188"/>
          <p14:tracePt t="28468" x="2713038" y="5945188"/>
          <p14:tracePt t="28479" x="2657475" y="5945188"/>
          <p14:tracePt t="28485" x="2611438" y="5945188"/>
          <p14:tracePt t="28492" x="2557463" y="5945188"/>
          <p14:tracePt t="28500" x="2501900" y="5945188"/>
          <p14:tracePt t="28508" x="2411413" y="5945188"/>
          <p14:tracePt t="28518" x="2319338" y="5945188"/>
          <p14:tracePt t="28524" x="2246313" y="5945188"/>
          <p14:tracePt t="28533" x="2200275" y="5945188"/>
          <p14:tracePt t="28540" x="2173288" y="5945188"/>
          <p14:tracePt t="28550" x="2146300" y="5945188"/>
          <p14:tracePt t="28556" x="2127250" y="5945188"/>
          <p14:tracePt t="28572" x="2119313" y="5945188"/>
          <p14:tracePt t="28620" x="2119313" y="5954713"/>
          <p14:tracePt t="28636" x="2119313" y="5962650"/>
          <p14:tracePt t="28645" x="2109788" y="5972175"/>
          <p14:tracePt t="28660" x="2109788" y="5981700"/>
          <p14:tracePt t="28997" x="2136775" y="5991225"/>
          <p14:tracePt t="29004" x="2173288" y="5991225"/>
          <p14:tracePt t="29014" x="2236788" y="5991225"/>
          <p14:tracePt t="29021" x="2309813" y="5991225"/>
          <p14:tracePt t="29031" x="2401888" y="5991225"/>
          <p14:tracePt t="29036" x="2501900" y="5991225"/>
          <p14:tracePt t="29044" x="2574925" y="5991225"/>
          <p14:tracePt t="29070" x="2749550" y="5991225"/>
          <p14:tracePt t="29076" x="2776538" y="5991225"/>
          <p14:tracePt t="29084" x="2786063" y="5991225"/>
          <p14:tracePt t="29101" x="2803525" y="5991225"/>
          <p14:tracePt t="29140" x="2822575" y="5991225"/>
          <p14:tracePt t="29156" x="2840038" y="5991225"/>
          <p14:tracePt t="29158" x="2867025" y="5991225"/>
          <p14:tracePt t="29166" x="2895600" y="5991225"/>
          <p14:tracePt t="29172" x="2932113" y="5991225"/>
          <p14:tracePt t="29184" x="2968625" y="5991225"/>
          <p14:tracePt t="29188" x="3022600" y="5991225"/>
          <p14:tracePt t="29198" x="3041650" y="5991225"/>
          <p14:tracePt t="29204" x="3068638" y="5991225"/>
          <p14:tracePt t="29220" x="3078163" y="5991225"/>
          <p14:tracePt t="29781" x="3141663" y="5991225"/>
          <p14:tracePt t="29788" x="3270250" y="5991225"/>
          <p14:tracePt t="29799" x="3433763" y="5991225"/>
          <p14:tracePt t="29804" x="3589338" y="5991225"/>
          <p14:tracePt t="29817" x="3817938" y="5991225"/>
          <p14:tracePt t="29820" x="4008438" y="5991225"/>
          <p14:tracePt t="29830" x="4237038" y="5991225"/>
          <p14:tracePt t="29836" x="4383088" y="5991225"/>
          <p14:tracePt t="29844" x="4492625" y="5991225"/>
          <p14:tracePt t="29852" x="4584700" y="5991225"/>
          <p14:tracePt t="29861" x="4602163" y="5991225"/>
          <p14:tracePt t="29876" x="4611688" y="5981700"/>
          <p14:tracePt t="30308" x="4611688" y="5972175"/>
          <p14:tracePt t="30317" x="4711700" y="5972175"/>
          <p14:tracePt t="30324" x="4895850" y="5972175"/>
          <p14:tracePt t="30334" x="5078413" y="5972175"/>
          <p14:tracePt t="30340" x="5278438" y="5972175"/>
          <p14:tracePt t="30350" x="5497513" y="5972175"/>
          <p14:tracePt t="30356" x="5662613" y="5972175"/>
          <p14:tracePt t="30365" x="5826125" y="5972175"/>
          <p14:tracePt t="30372" x="5972175" y="5981700"/>
          <p14:tracePt t="30383" x="6081713" y="5981700"/>
          <p14:tracePt t="30388" x="6137275" y="5981700"/>
          <p14:tracePt t="30399" x="6164263" y="5981700"/>
          <p14:tracePt t="30404" x="6173788" y="5981700"/>
          <p14:tracePt t="30420" x="6191250" y="5981700"/>
          <p14:tracePt t="30431" x="6200775" y="5981700"/>
          <p14:tracePt t="30468" x="6219825" y="5981700"/>
          <p14:tracePt t="30876" x="6227763" y="5981700"/>
          <p14:tracePt t="30884" x="6283325" y="5981700"/>
          <p14:tracePt t="30892" x="6337300" y="5981700"/>
          <p14:tracePt t="30900" x="6465888" y="5981700"/>
          <p14:tracePt t="30908" x="6594475" y="5981700"/>
          <p14:tracePt t="30917" x="6740525" y="5981700"/>
          <p14:tracePt t="30924" x="6867525" y="5981700"/>
          <p14:tracePt t="30933" x="6959600" y="5981700"/>
          <p14:tracePt t="30942" x="7050088" y="5981700"/>
          <p14:tracePt t="30950" x="7086600" y="5981700"/>
          <p14:tracePt t="30956" x="7132638" y="5981700"/>
          <p14:tracePt t="30966" x="7159625" y="5981700"/>
          <p14:tracePt t="30972" x="7169150" y="5981700"/>
          <p14:tracePt t="30988" x="7186613" y="5981700"/>
          <p14:tracePt t="30999" x="7196138" y="5981700"/>
          <p14:tracePt t="31004" x="7205663" y="5981700"/>
          <p14:tracePt t="31015" x="7215188" y="5981700"/>
          <p14:tracePt t="31020" x="7232650" y="5981700"/>
          <p14:tracePt t="31032" x="7242175" y="5981700"/>
          <p14:tracePt t="31037" x="7269163" y="5981700"/>
          <p14:tracePt t="31052" x="7315200" y="5981700"/>
          <p14:tracePt t="31060" x="7334250" y="5962650"/>
          <p14:tracePt t="31076" x="7342188" y="5962650"/>
          <p14:tracePt t="31317" x="7351713" y="5954713"/>
          <p14:tracePt t="31333" x="7388225" y="5935663"/>
          <p14:tracePt t="31340" x="7434263" y="5935663"/>
          <p14:tracePt t="31349" x="7470775" y="5935663"/>
          <p14:tracePt t="31356" x="7497763" y="5935663"/>
          <p14:tracePt t="31366" x="7534275" y="5926138"/>
          <p14:tracePt t="31372" x="7589838" y="5926138"/>
          <p14:tracePt t="31382" x="7626350" y="5926138"/>
          <p14:tracePt t="31388" x="7699375" y="5926138"/>
          <p14:tracePt t="31398" x="7726363" y="5926138"/>
          <p14:tracePt t="31404" x="7762875" y="5926138"/>
          <p14:tracePt t="31415" x="7780338" y="5926138"/>
          <p14:tracePt t="31420" x="7808913" y="5926138"/>
          <p14:tracePt t="31432" x="7816850" y="5926138"/>
          <p14:tracePt t="31437" x="7826375" y="5926138"/>
          <p14:tracePt t="31444" x="7835900" y="5926138"/>
          <p14:tracePt t="31452" x="7862888" y="5926138"/>
          <p14:tracePt t="31460" x="7889875" y="5926138"/>
          <p14:tracePt t="31468" x="7918450" y="5926138"/>
          <p14:tracePt t="31476" x="7935913" y="5926138"/>
          <p14:tracePt t="31484" x="7945438" y="5926138"/>
          <p14:tracePt t="31492" x="7954963" y="5926138"/>
          <p14:tracePt t="31501" x="7962900" y="5926138"/>
          <p14:tracePt t="31508" x="7981950" y="5926138"/>
          <p14:tracePt t="31516" x="8008938" y="5945188"/>
          <p14:tracePt t="31524" x="8027988" y="5954713"/>
          <p14:tracePt t="31533" x="8045450" y="5954713"/>
          <p14:tracePt t="31540" x="8064500" y="5981700"/>
          <p14:tracePt t="31548" x="8081963" y="5981700"/>
          <p14:tracePt t="31556" x="8091488" y="5981700"/>
          <p14:tracePt t="31566" x="8101013" y="5981700"/>
          <p14:tracePt t="31572" x="8108950" y="5991225"/>
          <p14:tracePt t="31597" x="8108950" y="5999163"/>
          <p14:tracePt t="31614" x="8118475" y="6008688"/>
          <p14:tracePt t="31620" x="8137525" y="6018213"/>
          <p14:tracePt t="31632" x="8154988" y="6027738"/>
          <p14:tracePt t="31636" x="8174038" y="6027738"/>
          <p14:tracePt t="31645" x="8191500" y="6035675"/>
          <p14:tracePt t="31652" x="8201025" y="6035675"/>
          <p14:tracePt t="31668" x="8210550" y="6035675"/>
          <p14:tracePt t="31725" x="8228013" y="6035675"/>
          <p14:tracePt t="33014" x="8201025" y="6035675"/>
          <p14:tracePt t="33020" x="8101013" y="6035675"/>
          <p14:tracePt t="33031" x="7981950" y="5991225"/>
          <p14:tracePt t="33037" x="7889875" y="5945188"/>
          <p14:tracePt t="33052" x="7726363" y="5853113"/>
          <p14:tracePt t="33060" x="7607300" y="5799138"/>
          <p14:tracePt t="33068" x="7570788" y="5743575"/>
          <p14:tracePt t="33076" x="7507288" y="5680075"/>
          <p14:tracePt t="33084" x="7451725" y="5616575"/>
          <p14:tracePt t="33092" x="7415213" y="5551488"/>
          <p14:tracePt t="33103" x="7342188" y="5478463"/>
          <p14:tracePt t="33108" x="7296150" y="5434013"/>
          <p14:tracePt t="33116" x="7242175" y="5368925"/>
          <p14:tracePt t="33124" x="7186613" y="5305425"/>
          <p14:tracePt t="33134" x="7142163" y="5251450"/>
          <p14:tracePt t="33140" x="7096125" y="5205413"/>
          <p14:tracePt t="33149" x="7040563" y="5149850"/>
          <p14:tracePt t="33156" x="7013575" y="5122863"/>
          <p14:tracePt t="33166" x="6977063" y="5086350"/>
          <p14:tracePt t="33172" x="6913563" y="5049838"/>
          <p14:tracePt t="33183" x="6867525" y="5013325"/>
          <p14:tracePt t="33188" x="6784975" y="4976813"/>
          <p14:tracePt t="33199" x="6721475" y="4940300"/>
          <p14:tracePt t="33204" x="6638925" y="4913313"/>
          <p14:tracePt t="33217" x="6584950" y="4884738"/>
          <p14:tracePt t="33221" x="6521450" y="4857750"/>
          <p14:tracePt t="33231" x="6438900" y="4830763"/>
          <p14:tracePt t="33236" x="6346825" y="4803775"/>
          <p14:tracePt t="33245" x="6037263" y="4767263"/>
          <p14:tracePt t="33254" x="5781675" y="4711700"/>
          <p14:tracePt t="33260" x="5597525" y="4684713"/>
          <p14:tracePt t="33270" x="5397500" y="4665663"/>
          <p14:tracePt t="33276" x="5105400" y="4629150"/>
          <p14:tracePt t="33287" x="4886325" y="4584700"/>
          <p14:tracePt t="33292" x="4621213" y="4565650"/>
          <p14:tracePt t="33301" x="4411663" y="4529138"/>
          <p14:tracePt t="33308" x="4219575" y="4483100"/>
          <p14:tracePt t="33317" x="4073525" y="4475163"/>
          <p14:tracePt t="33324" x="3981450" y="4475163"/>
          <p14:tracePt t="33334" x="3871913" y="4475163"/>
          <p14:tracePt t="33340" x="3825875" y="4446588"/>
          <p14:tracePt t="33348" x="3771900" y="4438650"/>
          <p14:tracePt t="33356" x="3752850" y="4438650"/>
          <p14:tracePt t="33366" x="3735388" y="4438650"/>
          <p14:tracePt t="33372" x="3708400" y="4438650"/>
          <p14:tracePt t="33383" x="3635375" y="4438650"/>
          <p14:tracePt t="33388" x="3579813" y="4438650"/>
          <p14:tracePt t="33399" x="3506788" y="4438650"/>
          <p14:tracePt t="33404" x="3416300" y="4438650"/>
          <p14:tracePt t="33415" x="3251200" y="4446588"/>
          <p14:tracePt t="33420" x="3187700" y="4446588"/>
          <p14:tracePt t="33431" x="3041650" y="4456113"/>
          <p14:tracePt t="33437" x="2932113" y="4483100"/>
          <p14:tracePt t="33444" x="2767013" y="4502150"/>
          <p14:tracePt t="33454" x="2557463" y="4529138"/>
          <p14:tracePt t="33463" x="2273300" y="4592638"/>
          <p14:tracePt t="33468" x="2090738" y="4602163"/>
          <p14:tracePt t="33479" x="1936750" y="4638675"/>
          <p14:tracePt t="33486" x="1827213" y="4648200"/>
          <p14:tracePt t="33492" x="1681163" y="4694238"/>
          <p14:tracePt t="33501" x="1562100" y="4721225"/>
          <p14:tracePt t="33508" x="1452563" y="4748213"/>
          <p14:tracePt t="33517" x="1333500" y="4811713"/>
          <p14:tracePt t="33524" x="1204913" y="4867275"/>
          <p14:tracePt t="33533" x="1087438" y="4940300"/>
          <p14:tracePt t="33540" x="949325" y="5032375"/>
          <p14:tracePt t="33549" x="831850" y="5122863"/>
          <p14:tracePt t="33556" x="766763" y="5178425"/>
          <p14:tracePt t="33565" x="630238" y="5268913"/>
          <p14:tracePt t="33572" x="557213" y="5351463"/>
          <p14:tracePt t="33582" x="484188" y="5451475"/>
          <p14:tracePt t="33588" x="420688" y="5534025"/>
          <p14:tracePt t="33599" x="374650" y="5616575"/>
          <p14:tracePt t="33604" x="328613" y="5716588"/>
          <p14:tracePt t="33616" x="328613" y="5770563"/>
          <p14:tracePt t="33620" x="328613" y="5780088"/>
          <p14:tracePt t="33629" x="328613" y="5826125"/>
          <p14:tracePt t="33636" x="328613" y="5862638"/>
          <p14:tracePt t="33644" x="328613" y="5918200"/>
          <p14:tracePt t="33652" x="328613" y="5926138"/>
          <p14:tracePt t="33660" x="347663" y="5962650"/>
          <p14:tracePt t="33668" x="392113" y="5999163"/>
          <p14:tracePt t="33676" x="438150" y="6035675"/>
          <p14:tracePt t="33684" x="520700" y="6064250"/>
          <p14:tracePt t="33692" x="593725" y="6072188"/>
          <p14:tracePt t="33702" x="676275" y="6118225"/>
          <p14:tracePt t="33708" x="793750" y="6173788"/>
          <p14:tracePt t="33717" x="885825" y="6173788"/>
          <p14:tracePt t="33724" x="1087438" y="6173788"/>
          <p14:tracePt t="33732" x="1287463" y="6210300"/>
          <p14:tracePt t="33740" x="1644650" y="6246813"/>
          <p14:tracePt t="33748" x="1973263" y="6310313"/>
          <p14:tracePt t="33756" x="2246313" y="6346825"/>
          <p14:tracePt t="33765" x="2474913" y="6346825"/>
          <p14:tracePt t="33772" x="2740025" y="6346825"/>
          <p14:tracePt t="33782" x="2922588" y="6346825"/>
          <p14:tracePt t="33789" x="3105150" y="6346825"/>
          <p14:tracePt t="33799" x="3260725" y="6346825"/>
          <p14:tracePt t="33804" x="3406775" y="6346825"/>
          <p14:tracePt t="33815" x="3479800" y="6346825"/>
          <p14:tracePt t="33820" x="3562350" y="6327775"/>
          <p14:tracePt t="33831" x="3589338" y="6310313"/>
          <p14:tracePt t="33837" x="3625850" y="6283325"/>
          <p14:tracePt t="33844" x="3671888" y="6227763"/>
          <p14:tracePt t="33852" x="3698875" y="6200775"/>
          <p14:tracePt t="33860" x="3725863" y="6154738"/>
          <p14:tracePt t="33869" x="3762375" y="6108700"/>
          <p14:tracePt t="33876" x="3798888" y="6054725"/>
          <p14:tracePt t="33884" x="3835400" y="6027738"/>
          <p14:tracePt t="33892" x="3844925" y="5999163"/>
          <p14:tracePt t="33902" x="3871913" y="5962650"/>
          <p14:tracePt t="33908" x="3890963" y="5935663"/>
          <p14:tracePt t="33917" x="3898900" y="5918200"/>
          <p14:tracePt t="33924" x="3927475" y="5881688"/>
          <p14:tracePt t="33940" x="3935413" y="5881688"/>
          <p14:tracePt t="33957" x="3935413" y="5872163"/>
          <p14:tracePt t="33974" x="3944938" y="5843588"/>
          <p14:tracePt t="33983" x="3944938" y="5835650"/>
          <p14:tracePt t="33988" x="3954463" y="5816600"/>
          <p14:tracePt t="33999" x="3954463" y="5789613"/>
          <p14:tracePt t="34004" x="3981450" y="5770563"/>
          <p14:tracePt t="34015" x="3990975" y="5734050"/>
          <p14:tracePt t="34020" x="4008438" y="5707063"/>
          <p14:tracePt t="34031" x="4008438" y="5689600"/>
          <p14:tracePt t="34036" x="4008438" y="5670550"/>
          <p14:tracePt t="34053" x="4017963" y="5624513"/>
          <p14:tracePt t="34060" x="4017963" y="5616575"/>
          <p14:tracePt t="34068" x="4017963" y="5597525"/>
          <p14:tracePt t="34076" x="4037013" y="5570538"/>
          <p14:tracePt t="34085" x="4037013" y="5561013"/>
          <p14:tracePt t="34092" x="4037013" y="5543550"/>
          <p14:tracePt t="34101" x="4037013" y="5524500"/>
          <p14:tracePt t="34108" x="4037013" y="5514975"/>
          <p14:tracePt t="34116" x="4037013" y="5478463"/>
          <p14:tracePt t="34124" x="4037013" y="5451475"/>
          <p14:tracePt t="34134" x="4037013" y="5424488"/>
          <p14:tracePt t="34140" x="4037013" y="5397500"/>
          <p14:tracePt t="34149" x="4037013" y="5378450"/>
          <p14:tracePt t="34156" x="4037013" y="5360988"/>
          <p14:tracePt t="34165" x="4017963" y="5324475"/>
          <p14:tracePt t="34172" x="4000500" y="5295900"/>
          <p14:tracePt t="34183" x="3990975" y="5278438"/>
          <p14:tracePt t="34188" x="3981450" y="5251450"/>
          <p14:tracePt t="34199" x="3944938" y="5214938"/>
          <p14:tracePt t="34204" x="3927475" y="5195888"/>
          <p14:tracePt t="34216" x="3917950" y="5178425"/>
          <p14:tracePt t="34220" x="3898900" y="5168900"/>
          <p14:tracePt t="34231" x="3890963" y="5149850"/>
          <p14:tracePt t="34236" x="3871913" y="5141913"/>
          <p14:tracePt t="34244" x="3862388" y="5132388"/>
          <p14:tracePt t="34252" x="3844925" y="5122863"/>
          <p14:tracePt t="34260" x="3817938" y="5105400"/>
          <p14:tracePt t="34270" x="3808413" y="5105400"/>
          <p14:tracePt t="34276" x="3789363" y="5095875"/>
          <p14:tracePt t="34285" x="3771900" y="5095875"/>
          <p14:tracePt t="34292" x="3752850" y="5076825"/>
          <p14:tracePt t="34301" x="3744913" y="5076825"/>
          <p14:tracePt t="34308" x="3708400" y="5068888"/>
          <p14:tracePt t="34319" x="3643313" y="5032375"/>
          <p14:tracePt t="34324" x="3543300" y="4986338"/>
          <p14:tracePt t="34333" x="3489325" y="4959350"/>
          <p14:tracePt t="34340" x="3406775" y="4949825"/>
          <p14:tracePt t="34349" x="3306763" y="4903788"/>
          <p14:tracePt t="34356" x="3214688" y="4876800"/>
          <p14:tracePt t="34366" x="3122613" y="4867275"/>
          <p14:tracePt t="34372" x="2913063" y="4811713"/>
          <p14:tracePt t="34384" x="2813050" y="4775200"/>
          <p14:tracePt t="34388" x="2693988" y="4748213"/>
          <p14:tracePt t="34399" x="2566988" y="4702175"/>
          <p14:tracePt t="34404" x="2428875" y="4657725"/>
          <p14:tracePt t="34416" x="2338388" y="4648200"/>
          <p14:tracePt t="34420" x="2219325" y="4602163"/>
          <p14:tracePt t="34432" x="2146300" y="4575175"/>
          <p14:tracePt t="34436" x="2063750" y="4565650"/>
          <p14:tracePt t="34444" x="2036763" y="4538663"/>
          <p14:tracePt t="34454" x="1990725" y="4529138"/>
          <p14:tracePt t="34460" x="1936750" y="4519613"/>
          <p14:tracePt t="34469" x="1908175" y="4511675"/>
          <p14:tracePt t="34477" x="1844675" y="4502150"/>
          <p14:tracePt t="34485" x="1808163" y="4475163"/>
          <p14:tracePt t="34492" x="1762125" y="4475163"/>
          <p14:tracePt t="34501" x="1717675" y="4465638"/>
          <p14:tracePt t="34508" x="1681163" y="4446588"/>
          <p14:tracePt t="34518" x="1598613" y="4429125"/>
          <p14:tracePt t="34524" x="1543050" y="4429125"/>
          <p14:tracePt t="34533" x="1470025" y="4429125"/>
          <p14:tracePt t="34540" x="1397000" y="4429125"/>
          <p14:tracePt t="34549" x="1333500" y="4429125"/>
          <p14:tracePt t="34556" x="1277938" y="4429125"/>
          <p14:tracePt t="34568" x="1168400" y="4438650"/>
          <p14:tracePt t="34573" x="1087438" y="4475163"/>
          <p14:tracePt t="34584" x="1058863" y="4483100"/>
          <p14:tracePt t="34588" x="995363" y="4519613"/>
          <p14:tracePt t="34601" x="922338" y="4556125"/>
          <p14:tracePt t="34605" x="849313" y="4629150"/>
          <p14:tracePt t="34614" x="803275" y="4665663"/>
          <p14:tracePt t="34620" x="766763" y="4694238"/>
          <p14:tracePt t="34632" x="749300" y="4711700"/>
          <p14:tracePt t="34636" x="720725" y="4757738"/>
          <p14:tracePt t="34647" x="693738" y="4794250"/>
          <p14:tracePt t="34651" x="693738" y="4821238"/>
          <p14:tracePt t="34660" x="684213" y="4894263"/>
          <p14:tracePt t="34669" x="684213" y="4922838"/>
          <p14:tracePt t="34676" x="684213" y="4959350"/>
          <p14:tracePt t="34684" x="684213" y="5003800"/>
          <p14:tracePt t="34692" x="684213" y="5032375"/>
          <p14:tracePt t="34701" x="684213" y="5059363"/>
          <p14:tracePt t="34708" x="684213" y="5086350"/>
          <p14:tracePt t="34716" x="684213" y="5095875"/>
          <p14:tracePt t="34724" x="684213" y="5141913"/>
          <p14:tracePt t="34733" x="684213" y="5186363"/>
          <p14:tracePt t="34740" x="684213" y="5205413"/>
          <p14:tracePt t="34750" x="684213" y="5241925"/>
          <p14:tracePt t="34757" x="684213" y="5278438"/>
          <p14:tracePt t="34766" x="712788" y="5314950"/>
          <p14:tracePt t="34772" x="730250" y="5378450"/>
          <p14:tracePt t="34783" x="766763" y="5414963"/>
          <p14:tracePt t="34790" x="803275" y="5478463"/>
          <p14:tracePt t="34799" x="839788" y="5524500"/>
          <p14:tracePt t="34804" x="885825" y="5570538"/>
          <p14:tracePt t="34815" x="941388" y="5624513"/>
          <p14:tracePt t="34820" x="985838" y="5670550"/>
          <p14:tracePt t="34830" x="1050925" y="5726113"/>
          <p14:tracePt t="34836" x="1150938" y="5780088"/>
          <p14:tracePt t="34845" x="1250950" y="5835650"/>
          <p14:tracePt t="34853" x="1350963" y="5899150"/>
          <p14:tracePt t="34860" x="1433513" y="5935663"/>
          <p14:tracePt t="34868" x="1516063" y="5962650"/>
          <p14:tracePt t="34876" x="1589088" y="5999163"/>
          <p14:tracePt t="34884" x="1744663" y="6045200"/>
          <p14:tracePt t="34892" x="1927225" y="6091238"/>
          <p14:tracePt t="34902" x="2090738" y="6154738"/>
          <p14:tracePt t="34908" x="2282825" y="6200775"/>
          <p14:tracePt t="34917" x="2547938" y="6254750"/>
          <p14:tracePt t="34924" x="2822575" y="6291263"/>
          <p14:tracePt t="34933" x="3095625" y="6310313"/>
          <p14:tracePt t="34940" x="3351213" y="6364288"/>
          <p14:tracePt t="34949" x="3516313" y="6364288"/>
          <p14:tracePt t="34956" x="3698875" y="6364288"/>
          <p14:tracePt t="34966" x="3844925" y="6364288"/>
          <p14:tracePt t="34973" x="3971925" y="6364288"/>
          <p14:tracePt t="34983" x="4110038" y="6364288"/>
          <p14:tracePt t="34988" x="4229100" y="6364288"/>
          <p14:tracePt t="34999" x="4356100" y="6364288"/>
          <p14:tracePt t="35004" x="4465638" y="6346825"/>
          <p14:tracePt t="35016" x="4575175" y="6346825"/>
          <p14:tracePt t="35021" x="4638675" y="6319838"/>
          <p14:tracePt t="35030" x="4748213" y="6273800"/>
          <p14:tracePt t="35038" x="4794250" y="6264275"/>
          <p14:tracePt t="35052" x="4867275" y="6237288"/>
          <p14:tracePt t="35060" x="4913313" y="6200775"/>
          <p14:tracePt t="35070" x="4976813" y="6173788"/>
          <p14:tracePt t="35076" x="5005388" y="6164263"/>
          <p14:tracePt t="35085" x="5068888" y="6145213"/>
          <p14:tracePt t="35092" x="5105400" y="6127750"/>
          <p14:tracePt t="35101" x="5141913" y="6108700"/>
          <p14:tracePt t="35108" x="5195888" y="6100763"/>
          <p14:tracePt t="35117" x="5241925" y="6064250"/>
          <p14:tracePt t="35124" x="5305425" y="6035675"/>
          <p14:tracePt t="35133" x="5341938" y="6027738"/>
          <p14:tracePt t="35140" x="5407025" y="5999163"/>
          <p14:tracePt t="35149" x="5434013" y="5991225"/>
          <p14:tracePt t="35156" x="5470525" y="5962650"/>
          <p14:tracePt t="35165" x="5487988" y="5962650"/>
          <p14:tracePt t="35172" x="5507038" y="5954713"/>
          <p14:tracePt t="35184" x="5516563" y="5945188"/>
          <p14:tracePt t="36668" x="5516563" y="5935663"/>
          <p14:tracePt t="36676" x="5516563" y="5862638"/>
          <p14:tracePt t="36684" x="5516563" y="5826125"/>
          <p14:tracePt t="36692" x="5516563" y="5770563"/>
          <p14:tracePt t="36701" x="5516563" y="5753100"/>
          <p14:tracePt t="36708" x="5516563" y="5697538"/>
          <p14:tracePt t="36717" x="5516563" y="5643563"/>
          <p14:tracePt t="36724" x="5516563" y="5597525"/>
          <p14:tracePt t="36733" x="5516563" y="5451475"/>
          <p14:tracePt t="36741" x="5497513" y="5378450"/>
          <p14:tracePt t="36749" x="5461000" y="5314950"/>
          <p14:tracePt t="36756" x="5414963" y="5214938"/>
          <p14:tracePt t="36766" x="5370513" y="5095875"/>
          <p14:tracePt t="36772" x="5351463" y="5049838"/>
          <p14:tracePt t="36783" x="5305425" y="4959350"/>
          <p14:tracePt t="36789" x="5297488" y="4857750"/>
          <p14:tracePt t="36800" x="5268913" y="4767263"/>
          <p14:tracePt t="36804" x="5268913" y="4694238"/>
          <p14:tracePt t="36817" x="5251450" y="4611688"/>
          <p14:tracePt t="36820" x="5251450" y="4556125"/>
          <p14:tracePt t="36832" x="5251450" y="4465638"/>
          <p14:tracePt t="36836" x="5251450" y="4392613"/>
          <p14:tracePt t="36844" x="5251450" y="4319588"/>
          <p14:tracePt t="36852" x="5268913" y="4200525"/>
          <p14:tracePt t="36860" x="5305425" y="4073525"/>
          <p14:tracePt t="36868" x="5360988" y="3927475"/>
          <p14:tracePt t="36876" x="5407025" y="3789363"/>
          <p14:tracePt t="36883" x="5451475" y="3625850"/>
          <p14:tracePt t="36891" x="5497513" y="3487738"/>
          <p14:tracePt t="36899" x="5570538" y="3341688"/>
          <p14:tracePt t="36907" x="5634038" y="3151188"/>
          <p14:tracePt t="36916" x="5699125" y="2820988"/>
          <p14:tracePt t="36923" x="5835650" y="2447925"/>
          <p14:tracePt t="36933" x="5881688" y="2192338"/>
          <p14:tracePt t="36939" x="5935663" y="1935163"/>
          <p14:tracePt t="36948" x="5991225" y="1716088"/>
          <p14:tracePt t="36955" x="5991225" y="1516063"/>
          <p14:tracePt t="36968" x="5991225" y="1350963"/>
          <p14:tracePt t="36971" x="6018213" y="1223963"/>
          <p14:tracePt t="36981" x="6027738" y="1160463"/>
          <p14:tracePt t="36987" x="6027738" y="1150938"/>
          <p14:tracePt t="37038" x="6027738" y="1160463"/>
          <p14:tracePt t="37116" x="6018213" y="1168400"/>
          <p14:tracePt t="37124" x="6008688" y="1168400"/>
          <p14:tracePt t="37140" x="5991225" y="1168400"/>
          <p14:tracePt t="37430" x="5981700" y="1168400"/>
          <p14:tracePt t="37492" x="5972175" y="1168400"/>
          <p14:tracePt t="37500" x="5964238" y="1168400"/>
          <p14:tracePt t="37524" x="5945188" y="1160463"/>
          <p14:tracePt t="37533" x="5935663" y="1160463"/>
          <p14:tracePt t="37540" x="5927725" y="1160463"/>
          <p14:tracePt t="37565" x="5918200" y="1150938"/>
          <p14:tracePt t="37583" x="5908675" y="1150938"/>
          <p14:tracePt t="37598" x="5899150" y="1141413"/>
          <p14:tracePt t="38636" x="5854700" y="1123950"/>
          <p14:tracePt t="38652" x="5762625" y="1123950"/>
          <p14:tracePt t="38660" x="5670550" y="1123950"/>
          <p14:tracePt t="38669" x="5597525" y="1123950"/>
          <p14:tracePt t="38677" x="5589588" y="1123950"/>
          <p14:tracePt t="39030" x="5607050" y="1123950"/>
          <p14:tracePt t="39036" x="5680075" y="1123950"/>
          <p14:tracePt t="39044" x="5772150" y="1150938"/>
          <p14:tracePt t="39066" x="5862638" y="1160463"/>
          <p14:tracePt t="39076" x="5872163" y="1160463"/>
          <p14:tracePt t="39181" x="5881688" y="1160463"/>
          <p14:tracePt t="40044" x="5891213" y="1160463"/>
          <p14:tracePt t="40052" x="5918200" y="1160463"/>
          <p14:tracePt t="40060" x="6064250" y="1168400"/>
          <p14:tracePt t="40068" x="6365875" y="1306513"/>
          <p14:tracePt t="40076" x="6611938" y="1416050"/>
          <p14:tracePt t="40086" x="6904038" y="1497013"/>
          <p14:tracePt t="40092" x="7278688" y="1606550"/>
          <p14:tracePt t="40102" x="7580313" y="1689100"/>
          <p14:tracePt t="40108" x="7881938" y="1789113"/>
          <p14:tracePt t="40117" x="8210550" y="1844675"/>
          <p14:tracePt t="40124" x="8675688" y="1917700"/>
          <p14:tracePt t="40133" x="9196388" y="2090738"/>
          <p14:tracePt t="40140" x="9863138" y="2255838"/>
          <p14:tracePt t="40149" x="10383838" y="2401888"/>
          <p14:tracePt t="40156" x="11004550" y="2528888"/>
          <p14:tracePt t="40166" x="11588750" y="2684463"/>
          <p14:tracePt t="40172" x="12063413" y="275748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1843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15C71DE9-DCA2-4261-ACC8-9A236C8C887D}" type="slidenum">
              <a:rPr lang="en-GB" altLang="en-US" sz="1400">
                <a:latin typeface="Times New Roman" panose="02020603050405020304" pitchFamily="18" charset="0"/>
              </a:rPr>
              <a:pPr>
                <a:spcBef>
                  <a:spcPct val="0"/>
                </a:spcBef>
                <a:buSzTx/>
                <a:buFontTx/>
                <a:buNone/>
              </a:pPr>
              <a:t>33</a:t>
            </a:fld>
            <a:endParaRPr lang="en-GB" altLang="en-US" sz="1400">
              <a:latin typeface="Times New Roman" panose="02020603050405020304" pitchFamily="18" charset="0"/>
            </a:endParaRPr>
          </a:p>
        </p:txBody>
      </p:sp>
      <p:sp>
        <p:nvSpPr>
          <p:cNvPr id="18436" name="Rectangle 2"/>
          <p:cNvSpPr>
            <a:spLocks noGrp="1" noChangeArrowheads="1"/>
          </p:cNvSpPr>
          <p:nvPr>
            <p:ph type="title"/>
          </p:nvPr>
        </p:nvSpPr>
        <p:spPr>
          <a:xfrm>
            <a:off x="982639" y="660400"/>
            <a:ext cx="7772400" cy="679450"/>
          </a:xfrm>
        </p:spPr>
        <p:txBody>
          <a:bodyPr/>
          <a:lstStyle/>
          <a:p>
            <a:pPr eaLnBrk="1" hangingPunct="1"/>
            <a:r>
              <a:rPr lang="en-US" altLang="en-US" sz="4000" dirty="0"/>
              <a:t>Varian </a:t>
            </a:r>
            <a:r>
              <a:rPr lang="en-US" altLang="en-US" sz="4000" i="1" dirty="0" err="1"/>
              <a:t>Vigenere</a:t>
            </a:r>
            <a:r>
              <a:rPr lang="en-US" altLang="en-US" sz="4000" i="1" dirty="0"/>
              <a:t> Cipher</a:t>
            </a:r>
          </a:p>
        </p:txBody>
      </p:sp>
      <p:sp>
        <p:nvSpPr>
          <p:cNvPr id="18437" name="Rectangle 3"/>
          <p:cNvSpPr>
            <a:spLocks noGrp="1" noChangeArrowheads="1"/>
          </p:cNvSpPr>
          <p:nvPr>
            <p:ph type="body" sz="half" idx="1"/>
          </p:nvPr>
        </p:nvSpPr>
        <p:spPr>
          <a:xfrm>
            <a:off x="982639" y="1600200"/>
            <a:ext cx="10658901" cy="4495800"/>
          </a:xfrm>
        </p:spPr>
        <p:txBody>
          <a:bodyPr>
            <a:normAutofit/>
          </a:bodyPr>
          <a:lstStyle/>
          <a:p>
            <a:pPr marL="0" indent="0">
              <a:buNone/>
            </a:pPr>
            <a:r>
              <a:rPr lang="en-US" altLang="en-US" sz="2400" dirty="0" err="1"/>
              <a:t>Untuk</a:t>
            </a:r>
            <a:r>
              <a:rPr lang="en-US" altLang="en-US" sz="2400" dirty="0"/>
              <a:t> </a:t>
            </a:r>
            <a:r>
              <a:rPr lang="en-US" altLang="en-US" sz="2400" dirty="0" err="1"/>
              <a:t>mengatasi</a:t>
            </a:r>
            <a:r>
              <a:rPr lang="en-US" altLang="en-US" sz="2400" dirty="0"/>
              <a:t> </a:t>
            </a:r>
            <a:r>
              <a:rPr lang="en-US" altLang="en-US" sz="2400" dirty="0" err="1"/>
              <a:t>serangan</a:t>
            </a:r>
            <a:r>
              <a:rPr lang="en-US" altLang="en-US" sz="2400" dirty="0"/>
              <a:t> </a:t>
            </a:r>
            <a:r>
              <a:rPr lang="en-US" altLang="en-US" sz="2400" dirty="0" err="1"/>
              <a:t>dengan</a:t>
            </a:r>
            <a:r>
              <a:rPr lang="en-US" altLang="en-US" sz="2400" dirty="0"/>
              <a:t> </a:t>
            </a:r>
            <a:r>
              <a:rPr lang="en-US" altLang="en-US" sz="2400" dirty="0" err="1"/>
              <a:t>metode</a:t>
            </a:r>
            <a:r>
              <a:rPr lang="en-US" altLang="en-US" sz="2400" dirty="0"/>
              <a:t> </a:t>
            </a:r>
            <a:r>
              <a:rPr lang="en-US" altLang="en-US" sz="2400" dirty="0" err="1"/>
              <a:t>Kasiski</a:t>
            </a:r>
            <a:r>
              <a:rPr lang="en-US" altLang="en-US" sz="2400" dirty="0"/>
              <a:t>, </a:t>
            </a:r>
            <a:r>
              <a:rPr lang="en-US" altLang="en-US" sz="2400" dirty="0" err="1"/>
              <a:t>maka</a:t>
            </a:r>
            <a:r>
              <a:rPr lang="en-US" altLang="en-US" sz="2400" dirty="0"/>
              <a:t> </a:t>
            </a:r>
            <a:r>
              <a:rPr lang="en-US" altLang="en-US" sz="2400" dirty="0" err="1"/>
              <a:t>dibuat</a:t>
            </a:r>
            <a:r>
              <a:rPr lang="en-US" altLang="en-US" sz="2400" dirty="0"/>
              <a:t> </a:t>
            </a:r>
            <a:r>
              <a:rPr lang="en-US" altLang="en-US" sz="2400" dirty="0" err="1"/>
              <a:t>varian</a:t>
            </a:r>
            <a:r>
              <a:rPr lang="en-US" altLang="en-US" sz="2400" dirty="0"/>
              <a:t> </a:t>
            </a:r>
            <a:r>
              <a:rPr lang="en-US" altLang="en-US" sz="2400" dirty="0" err="1"/>
              <a:t>Vigenere</a:t>
            </a:r>
            <a:r>
              <a:rPr lang="en-US" altLang="en-US" sz="2400" dirty="0"/>
              <a:t> Cipher </a:t>
            </a:r>
            <a:r>
              <a:rPr lang="en-US" altLang="en-US" sz="2400" dirty="0" err="1"/>
              <a:t>sebagai</a:t>
            </a:r>
            <a:r>
              <a:rPr lang="en-US" altLang="en-US" sz="2400" dirty="0"/>
              <a:t> </a:t>
            </a:r>
            <a:r>
              <a:rPr lang="en-US" altLang="en-US" sz="2400" dirty="0" err="1"/>
              <a:t>berikut</a:t>
            </a:r>
            <a:r>
              <a:rPr lang="en-US" altLang="en-US" sz="2400" dirty="0"/>
              <a:t>:</a:t>
            </a:r>
          </a:p>
          <a:p>
            <a:pPr marL="0" indent="0">
              <a:buNone/>
            </a:pPr>
            <a:endParaRPr lang="en-US" altLang="en-US" sz="2400" dirty="0"/>
          </a:p>
          <a:p>
            <a:pPr marL="609600" indent="-609600">
              <a:buFontTx/>
              <a:buAutoNum type="arabicPeriod"/>
            </a:pPr>
            <a:r>
              <a:rPr lang="en-US" altLang="en-US" sz="2400" i="1" dirty="0">
                <a:solidFill>
                  <a:srgbClr val="FF0000"/>
                </a:solidFill>
              </a:rPr>
              <a:t>Full </a:t>
            </a:r>
            <a:r>
              <a:rPr lang="en-US" altLang="en-US" sz="2400" i="1" dirty="0" err="1">
                <a:solidFill>
                  <a:srgbClr val="FF0000"/>
                </a:solidFill>
              </a:rPr>
              <a:t>Vigènere</a:t>
            </a:r>
            <a:r>
              <a:rPr lang="en-US" altLang="en-US" sz="2400" i="1" dirty="0">
                <a:solidFill>
                  <a:srgbClr val="FF0000"/>
                </a:solidFill>
              </a:rPr>
              <a:t> cipher</a:t>
            </a:r>
          </a:p>
          <a:p>
            <a:pPr marL="969963" indent="-393700"/>
            <a:r>
              <a:rPr lang="en-US" altLang="en-US" sz="2400" dirty="0" err="1">
                <a:solidFill>
                  <a:srgbClr val="070605"/>
                </a:solidFill>
              </a:rPr>
              <a:t>Setiap</a:t>
            </a:r>
            <a:r>
              <a:rPr lang="en-US" altLang="en-US" sz="2400" dirty="0">
                <a:solidFill>
                  <a:srgbClr val="070605"/>
                </a:solidFill>
              </a:rPr>
              <a:t> baris di </a:t>
            </a:r>
            <a:r>
              <a:rPr lang="en-US" altLang="en-US" sz="2400" dirty="0" err="1">
                <a:solidFill>
                  <a:srgbClr val="070605"/>
                </a:solidFill>
              </a:rPr>
              <a:t>dalam</a:t>
            </a:r>
            <a:r>
              <a:rPr lang="en-US" altLang="en-US" sz="2400" dirty="0">
                <a:solidFill>
                  <a:srgbClr val="070605"/>
                </a:solidFill>
              </a:rPr>
              <a:t> </a:t>
            </a:r>
            <a:r>
              <a:rPr lang="en-US" altLang="en-US" sz="2400" dirty="0" err="1">
                <a:solidFill>
                  <a:srgbClr val="070605"/>
                </a:solidFill>
              </a:rPr>
              <a:t>tabel</a:t>
            </a:r>
            <a:r>
              <a:rPr lang="en-US" altLang="en-US" sz="2400" dirty="0">
                <a:solidFill>
                  <a:srgbClr val="070605"/>
                </a:solidFill>
              </a:rPr>
              <a:t> </a:t>
            </a:r>
            <a:r>
              <a:rPr lang="en-US" altLang="en-US" sz="2400" dirty="0" err="1">
                <a:solidFill>
                  <a:srgbClr val="070605"/>
                </a:solidFill>
              </a:rPr>
              <a:t>tidak</a:t>
            </a:r>
            <a:r>
              <a:rPr lang="en-US" altLang="en-US" sz="2400" dirty="0">
                <a:solidFill>
                  <a:srgbClr val="070605"/>
                </a:solidFill>
              </a:rPr>
              <a:t> </a:t>
            </a:r>
            <a:r>
              <a:rPr lang="en-US" altLang="en-US" sz="2400" dirty="0" err="1">
                <a:solidFill>
                  <a:srgbClr val="070605"/>
                </a:solidFill>
              </a:rPr>
              <a:t>menyatakan</a:t>
            </a:r>
            <a:r>
              <a:rPr lang="en-US" altLang="en-US" sz="2400" dirty="0">
                <a:solidFill>
                  <a:srgbClr val="070605"/>
                </a:solidFill>
              </a:rPr>
              <a:t> </a:t>
            </a:r>
            <a:r>
              <a:rPr lang="en-US" altLang="en-US" sz="2400" dirty="0" err="1">
                <a:solidFill>
                  <a:srgbClr val="070605"/>
                </a:solidFill>
              </a:rPr>
              <a:t>pergeseran</a:t>
            </a:r>
            <a:r>
              <a:rPr lang="en-US" altLang="en-US" sz="2400" dirty="0">
                <a:solidFill>
                  <a:srgbClr val="070605"/>
                </a:solidFill>
              </a:rPr>
              <a:t> </a:t>
            </a:r>
            <a:r>
              <a:rPr lang="en-US" altLang="en-US" sz="2400" dirty="0" err="1">
                <a:solidFill>
                  <a:srgbClr val="070605"/>
                </a:solidFill>
              </a:rPr>
              <a:t>huruf</a:t>
            </a:r>
            <a:r>
              <a:rPr lang="en-US" altLang="en-US" sz="2400" dirty="0">
                <a:solidFill>
                  <a:srgbClr val="070605"/>
                </a:solidFill>
              </a:rPr>
              <a:t>, </a:t>
            </a:r>
            <a:r>
              <a:rPr lang="en-US" altLang="en-US" sz="2400" dirty="0" err="1">
                <a:solidFill>
                  <a:srgbClr val="070605"/>
                </a:solidFill>
              </a:rPr>
              <a:t>tetapi</a:t>
            </a:r>
            <a:r>
              <a:rPr lang="en-US" altLang="en-US" sz="2400" dirty="0">
                <a:solidFill>
                  <a:srgbClr val="070605"/>
                </a:solidFill>
              </a:rPr>
              <a:t> </a:t>
            </a:r>
            <a:r>
              <a:rPr lang="en-US" altLang="en-US" sz="2400" dirty="0" err="1">
                <a:solidFill>
                  <a:srgbClr val="070605"/>
                </a:solidFill>
              </a:rPr>
              <a:t>merupakan</a:t>
            </a:r>
            <a:r>
              <a:rPr lang="en-US" altLang="en-US" sz="2400" dirty="0">
                <a:solidFill>
                  <a:srgbClr val="070605"/>
                </a:solidFill>
              </a:rPr>
              <a:t> </a:t>
            </a:r>
            <a:r>
              <a:rPr lang="en-US" altLang="en-US" sz="2400" dirty="0" err="1">
                <a:solidFill>
                  <a:srgbClr val="070605"/>
                </a:solidFill>
              </a:rPr>
              <a:t>permutasi</a:t>
            </a:r>
            <a:r>
              <a:rPr lang="en-US" altLang="en-US" sz="2400" dirty="0">
                <a:solidFill>
                  <a:srgbClr val="070605"/>
                </a:solidFill>
              </a:rPr>
              <a:t> </a:t>
            </a:r>
            <a:r>
              <a:rPr lang="en-US" altLang="en-US" sz="2400" dirty="0" err="1">
                <a:solidFill>
                  <a:srgbClr val="070605"/>
                </a:solidFill>
              </a:rPr>
              <a:t>huruf-huruf</a:t>
            </a:r>
            <a:r>
              <a:rPr lang="en-US" altLang="en-US" sz="2400" dirty="0">
                <a:solidFill>
                  <a:srgbClr val="070605"/>
                </a:solidFill>
              </a:rPr>
              <a:t> </a:t>
            </a:r>
            <a:r>
              <a:rPr lang="en-US" altLang="en-US" sz="2400" dirty="0" err="1">
                <a:solidFill>
                  <a:srgbClr val="070605"/>
                </a:solidFill>
              </a:rPr>
              <a:t>alfabet</a:t>
            </a:r>
            <a:r>
              <a:rPr lang="en-US" altLang="en-US" sz="2400" dirty="0">
                <a:solidFill>
                  <a:srgbClr val="070605"/>
                </a:solidFill>
              </a:rPr>
              <a:t> (</a:t>
            </a:r>
            <a:r>
              <a:rPr lang="en-US" altLang="en-US" sz="2400" dirty="0" err="1">
                <a:solidFill>
                  <a:srgbClr val="070605"/>
                </a:solidFill>
              </a:rPr>
              <a:t>lihat</a:t>
            </a:r>
            <a:r>
              <a:rPr lang="en-US" altLang="en-US" sz="2400" dirty="0">
                <a:solidFill>
                  <a:srgbClr val="070605"/>
                </a:solidFill>
              </a:rPr>
              <a:t> </a:t>
            </a:r>
            <a:r>
              <a:rPr lang="en-US" altLang="en-US" sz="2400" dirty="0" err="1">
                <a:solidFill>
                  <a:srgbClr val="070605"/>
                </a:solidFill>
              </a:rPr>
              <a:t>contoh</a:t>
            </a:r>
            <a:r>
              <a:rPr lang="en-US" altLang="en-US" sz="2400" dirty="0">
                <a:solidFill>
                  <a:srgbClr val="070605"/>
                </a:solidFill>
              </a:rPr>
              <a:t> table pada </a:t>
            </a:r>
            <a:r>
              <a:rPr lang="en-US" altLang="en-US" sz="2400" dirty="0" err="1">
                <a:solidFill>
                  <a:srgbClr val="070605"/>
                </a:solidFill>
              </a:rPr>
              <a:t>halaman</a:t>
            </a:r>
            <a:r>
              <a:rPr lang="en-US" altLang="en-US" sz="2400" dirty="0">
                <a:solidFill>
                  <a:srgbClr val="070605"/>
                </a:solidFill>
              </a:rPr>
              <a:t> </a:t>
            </a:r>
            <a:r>
              <a:rPr lang="en-US" altLang="en-US" sz="2400" dirty="0" err="1">
                <a:solidFill>
                  <a:srgbClr val="070605"/>
                </a:solidFill>
              </a:rPr>
              <a:t>berikut</a:t>
            </a:r>
            <a:r>
              <a:rPr lang="en-US" altLang="en-US" sz="2400" dirty="0">
                <a:solidFill>
                  <a:srgbClr val="070605"/>
                </a:solidFill>
              </a:rPr>
              <a:t>). </a:t>
            </a:r>
          </a:p>
          <a:p>
            <a:pPr marL="969963" indent="-393700"/>
            <a:r>
              <a:rPr lang="en-US" altLang="en-US" sz="2400" dirty="0" err="1">
                <a:solidFill>
                  <a:srgbClr val="070605"/>
                </a:solidFill>
              </a:rPr>
              <a:t>Tabel</a:t>
            </a:r>
            <a:r>
              <a:rPr lang="en-US" altLang="en-US" sz="2400" dirty="0">
                <a:solidFill>
                  <a:srgbClr val="070605"/>
                </a:solidFill>
              </a:rPr>
              <a:t> </a:t>
            </a:r>
            <a:r>
              <a:rPr lang="en-US" altLang="en-US" sz="2400" dirty="0" err="1">
                <a:solidFill>
                  <a:srgbClr val="070605"/>
                </a:solidFill>
              </a:rPr>
              <a:t>tersebut</a:t>
            </a:r>
            <a:r>
              <a:rPr lang="en-US" altLang="en-US" sz="2400" dirty="0">
                <a:solidFill>
                  <a:srgbClr val="070605"/>
                </a:solidFill>
              </a:rPr>
              <a:t> </a:t>
            </a:r>
            <a:r>
              <a:rPr lang="en-US" altLang="en-US" sz="2400" dirty="0" err="1">
                <a:solidFill>
                  <a:srgbClr val="070605"/>
                </a:solidFill>
              </a:rPr>
              <a:t>harus</a:t>
            </a:r>
            <a:r>
              <a:rPr lang="en-US" altLang="en-US" sz="2400" dirty="0">
                <a:solidFill>
                  <a:srgbClr val="070605"/>
                </a:solidFill>
              </a:rPr>
              <a:t> </a:t>
            </a:r>
            <a:r>
              <a:rPr lang="en-US" altLang="en-US" sz="2400" dirty="0" err="1">
                <a:solidFill>
                  <a:srgbClr val="070605"/>
                </a:solidFill>
              </a:rPr>
              <a:t>dirahasiakan</a:t>
            </a:r>
            <a:r>
              <a:rPr lang="en-US" altLang="en-US" sz="2400" dirty="0">
                <a:solidFill>
                  <a:srgbClr val="070605"/>
                </a:solidFill>
              </a:rPr>
              <a:t>.</a:t>
            </a:r>
          </a:p>
          <a:p>
            <a:pPr marL="969963" indent="-393700"/>
            <a:endParaRPr lang="en-US" altLang="en-US" sz="2400" dirty="0">
              <a:solidFill>
                <a:srgbClr val="070605"/>
              </a:solidFill>
            </a:endParaRPr>
          </a:p>
          <a:p>
            <a:pPr marL="969963" indent="-393700"/>
            <a:r>
              <a:rPr lang="en-US" altLang="en-US" sz="2400" dirty="0">
                <a:solidFill>
                  <a:srgbClr val="070605"/>
                </a:solidFill>
              </a:rPr>
              <a:t>Proses </a:t>
            </a:r>
            <a:r>
              <a:rPr lang="en-US" altLang="en-US" sz="2400" dirty="0" err="1">
                <a:solidFill>
                  <a:srgbClr val="070605"/>
                </a:solidFill>
              </a:rPr>
              <a:t>enkripsi</a:t>
            </a:r>
            <a:r>
              <a:rPr lang="en-US" altLang="en-US" sz="2400" dirty="0">
                <a:solidFill>
                  <a:srgbClr val="070605"/>
                </a:solidFill>
              </a:rPr>
              <a:t> dan </a:t>
            </a:r>
            <a:r>
              <a:rPr lang="en-US" altLang="en-US" sz="2400" dirty="0" err="1">
                <a:solidFill>
                  <a:srgbClr val="070605"/>
                </a:solidFill>
              </a:rPr>
              <a:t>dekripsi</a:t>
            </a:r>
            <a:r>
              <a:rPr lang="en-US" altLang="en-US" sz="2400" dirty="0">
                <a:solidFill>
                  <a:srgbClr val="070605"/>
                </a:solidFill>
              </a:rPr>
              <a:t> </a:t>
            </a:r>
            <a:r>
              <a:rPr lang="en-US" altLang="en-US" sz="2400" dirty="0" err="1">
                <a:solidFill>
                  <a:srgbClr val="070605"/>
                </a:solidFill>
              </a:rPr>
              <a:t>tetap</a:t>
            </a:r>
            <a:r>
              <a:rPr lang="en-US" altLang="en-US" sz="2400" dirty="0">
                <a:solidFill>
                  <a:srgbClr val="070605"/>
                </a:solidFill>
              </a:rPr>
              <a:t> </a:t>
            </a:r>
            <a:r>
              <a:rPr lang="en-US" altLang="en-US" sz="2400" dirty="0" err="1">
                <a:solidFill>
                  <a:srgbClr val="070605"/>
                </a:solidFill>
              </a:rPr>
              <a:t>sama</a:t>
            </a:r>
            <a:r>
              <a:rPr lang="en-US" altLang="en-US" sz="2400" dirty="0">
                <a:solidFill>
                  <a:srgbClr val="070605"/>
                </a:solidFill>
              </a:rPr>
              <a:t> </a:t>
            </a:r>
            <a:r>
              <a:rPr lang="en-US" altLang="en-US" sz="2400" dirty="0" err="1">
                <a:solidFill>
                  <a:srgbClr val="070605"/>
                </a:solidFill>
              </a:rPr>
              <a:t>seperti</a:t>
            </a:r>
            <a:r>
              <a:rPr lang="en-US" altLang="en-US" sz="2400" dirty="0">
                <a:solidFill>
                  <a:srgbClr val="070605"/>
                </a:solidFill>
              </a:rPr>
              <a:t> </a:t>
            </a:r>
            <a:r>
              <a:rPr lang="en-US" altLang="en-US" sz="2400" dirty="0" err="1">
                <a:solidFill>
                  <a:srgbClr val="070605"/>
                </a:solidFill>
              </a:rPr>
              <a:t>Vigenere</a:t>
            </a:r>
            <a:r>
              <a:rPr lang="en-US" altLang="en-US" sz="2400" dirty="0">
                <a:solidFill>
                  <a:srgbClr val="070605"/>
                </a:solidFill>
              </a:rPr>
              <a:t> standard:</a:t>
            </a:r>
          </a:p>
        </p:txBody>
      </p:sp>
    </p:spTree>
    <p:extLst>
      <p:ext uri="{BB962C8B-B14F-4D97-AF65-F5344CB8AC3E}">
        <p14:creationId xmlns:p14="http://schemas.microsoft.com/office/powerpoint/2010/main" val="3398113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D3BF27-1E17-C8EF-3CE3-CB26A1C2C086}"/>
              </a:ext>
            </a:extLst>
          </p:cNvPr>
          <p:cNvPicPr>
            <a:picLocks noChangeAspect="1"/>
          </p:cNvPicPr>
          <p:nvPr/>
        </p:nvPicPr>
        <p:blipFill>
          <a:blip r:embed="rId2"/>
          <a:stretch>
            <a:fillRect/>
          </a:stretch>
        </p:blipFill>
        <p:spPr>
          <a:xfrm>
            <a:off x="3291840" y="194706"/>
            <a:ext cx="5880294" cy="6468587"/>
          </a:xfrm>
          <a:prstGeom prst="rect">
            <a:avLst/>
          </a:prstGeom>
        </p:spPr>
      </p:pic>
      <p:sp>
        <p:nvSpPr>
          <p:cNvPr id="6" name="TextBox 5">
            <a:extLst>
              <a:ext uri="{FF2B5EF4-FFF2-40B4-BE49-F238E27FC236}">
                <a16:creationId xmlns:a16="http://schemas.microsoft.com/office/drawing/2014/main" id="{52D48609-3502-1161-9585-774A5FD172FC}"/>
              </a:ext>
            </a:extLst>
          </p:cNvPr>
          <p:cNvSpPr txBox="1"/>
          <p:nvPr/>
        </p:nvSpPr>
        <p:spPr>
          <a:xfrm>
            <a:off x="962466" y="5055550"/>
            <a:ext cx="2057400" cy="1200329"/>
          </a:xfrm>
          <a:prstGeom prst="rect">
            <a:avLst/>
          </a:prstGeom>
          <a:noFill/>
        </p:spPr>
        <p:txBody>
          <a:bodyPr wrap="square">
            <a:spAutoFit/>
          </a:bodyPr>
          <a:lstStyle/>
          <a:p>
            <a:r>
              <a:rPr lang="en-US" altLang="en-US" sz="2400" i="1" dirty="0" err="1">
                <a:solidFill>
                  <a:srgbClr val="FF0000"/>
                </a:solidFill>
              </a:rPr>
              <a:t>Contoh</a:t>
            </a:r>
            <a:r>
              <a:rPr lang="en-US" altLang="en-US" sz="2400" i="1" dirty="0">
                <a:solidFill>
                  <a:srgbClr val="FF0000"/>
                </a:solidFill>
              </a:rPr>
              <a:t> </a:t>
            </a:r>
            <a:r>
              <a:rPr lang="en-US" altLang="en-US" sz="2400" i="1" dirty="0" err="1">
                <a:solidFill>
                  <a:srgbClr val="FF0000"/>
                </a:solidFill>
              </a:rPr>
              <a:t>sebuah</a:t>
            </a:r>
            <a:r>
              <a:rPr lang="en-US" altLang="en-US" sz="2400" i="1" dirty="0">
                <a:solidFill>
                  <a:srgbClr val="FF0000"/>
                </a:solidFill>
              </a:rPr>
              <a:t> full </a:t>
            </a:r>
            <a:r>
              <a:rPr lang="en-US" altLang="en-US" sz="2400" i="1" dirty="0" err="1">
                <a:solidFill>
                  <a:srgbClr val="FF0000"/>
                </a:solidFill>
              </a:rPr>
              <a:t>Vigènere</a:t>
            </a:r>
            <a:r>
              <a:rPr lang="en-US" altLang="en-US" sz="2400" i="1" dirty="0">
                <a:solidFill>
                  <a:srgbClr val="FF0000"/>
                </a:solidFill>
              </a:rPr>
              <a:t> square</a:t>
            </a:r>
          </a:p>
        </p:txBody>
      </p:sp>
      <p:sp>
        <p:nvSpPr>
          <p:cNvPr id="2" name="Footer Placeholder 1">
            <a:extLst>
              <a:ext uri="{FF2B5EF4-FFF2-40B4-BE49-F238E27FC236}">
                <a16:creationId xmlns:a16="http://schemas.microsoft.com/office/drawing/2014/main" id="{DA737A98-91EA-CFD0-7C9F-FABA4C562C36}"/>
              </a:ext>
            </a:extLst>
          </p:cNvPr>
          <p:cNvSpPr>
            <a:spLocks noGrp="1"/>
          </p:cNvSpPr>
          <p:nvPr>
            <p:ph type="ftr" sz="quarter" idx="11"/>
          </p:nvPr>
        </p:nvSpPr>
        <p:spPr/>
        <p:txBody>
          <a:bodyPr/>
          <a:lstStyle/>
          <a:p>
            <a:r>
              <a:rPr lang="en-US"/>
              <a:t>Rinaldi Munir/II4021 Kriptografi</a:t>
            </a:r>
          </a:p>
        </p:txBody>
      </p:sp>
      <p:sp>
        <p:nvSpPr>
          <p:cNvPr id="3" name="Slide Number Placeholder 2">
            <a:extLst>
              <a:ext uri="{FF2B5EF4-FFF2-40B4-BE49-F238E27FC236}">
                <a16:creationId xmlns:a16="http://schemas.microsoft.com/office/drawing/2014/main" id="{32CFE68A-79C6-3D46-B7AC-10840C6910F3}"/>
              </a:ext>
            </a:extLst>
          </p:cNvPr>
          <p:cNvSpPr>
            <a:spLocks noGrp="1"/>
          </p:cNvSpPr>
          <p:nvPr>
            <p:ph type="sldNum" sz="quarter" idx="12"/>
          </p:nvPr>
        </p:nvSpPr>
        <p:spPr/>
        <p:txBody>
          <a:bodyPr/>
          <a:lstStyle/>
          <a:p>
            <a:fld id="{FE3EB9F5-0D30-470F-9EF7-AF0567F51E7B}" type="slidenum">
              <a:rPr lang="en-US" smtClean="0"/>
              <a:t>34</a:t>
            </a:fld>
            <a:endParaRPr lang="en-US"/>
          </a:p>
        </p:txBody>
      </p:sp>
    </p:spTree>
    <p:extLst>
      <p:ext uri="{BB962C8B-B14F-4D97-AF65-F5344CB8AC3E}">
        <p14:creationId xmlns:p14="http://schemas.microsoft.com/office/powerpoint/2010/main" val="3735015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194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0FC960D1-ACB9-474D-8115-C6519266CCFD}" type="slidenum">
              <a:rPr lang="en-GB" altLang="en-US" sz="1400">
                <a:latin typeface="Times New Roman" panose="02020603050405020304" pitchFamily="18" charset="0"/>
              </a:rPr>
              <a:pPr>
                <a:spcBef>
                  <a:spcPct val="0"/>
                </a:spcBef>
                <a:buSzTx/>
                <a:buFontTx/>
                <a:buNone/>
              </a:pPr>
              <a:t>35</a:t>
            </a:fld>
            <a:endParaRPr lang="en-GB" altLang="en-US" sz="1400">
              <a:latin typeface="Times New Roman" panose="02020603050405020304" pitchFamily="18" charset="0"/>
            </a:endParaRPr>
          </a:p>
        </p:txBody>
      </p:sp>
      <p:sp>
        <p:nvSpPr>
          <p:cNvPr id="19460" name="Rectangle 3"/>
          <p:cNvSpPr>
            <a:spLocks noGrp="1" noChangeArrowheads="1"/>
          </p:cNvSpPr>
          <p:nvPr>
            <p:ph type="body" idx="1"/>
          </p:nvPr>
        </p:nvSpPr>
        <p:spPr>
          <a:xfrm>
            <a:off x="885967" y="573206"/>
            <a:ext cx="10467833" cy="5630646"/>
          </a:xfrm>
        </p:spPr>
        <p:txBody>
          <a:bodyPr>
            <a:noAutofit/>
          </a:bodyPr>
          <a:lstStyle/>
          <a:p>
            <a:pPr eaLnBrk="1" hangingPunct="1">
              <a:lnSpc>
                <a:spcPct val="90000"/>
              </a:lnSpc>
              <a:buFontTx/>
              <a:buNone/>
            </a:pPr>
            <a:r>
              <a:rPr lang="en-GB" altLang="en-US" dirty="0">
                <a:solidFill>
                  <a:srgbClr val="FF0000"/>
                </a:solidFill>
              </a:rPr>
              <a:t>2</a:t>
            </a:r>
            <a:r>
              <a:rPr lang="en-GB" altLang="en-US" sz="2400" dirty="0">
                <a:solidFill>
                  <a:srgbClr val="FF0000"/>
                </a:solidFill>
              </a:rPr>
              <a:t>. </a:t>
            </a:r>
            <a:r>
              <a:rPr lang="en-US" altLang="en-US" sz="2400" i="1" dirty="0">
                <a:solidFill>
                  <a:srgbClr val="FF0000"/>
                </a:solidFill>
              </a:rPr>
              <a:t>Auto-Key </a:t>
            </a:r>
            <a:r>
              <a:rPr lang="en-US" altLang="en-US" sz="2400" i="1" dirty="0" err="1">
                <a:solidFill>
                  <a:srgbClr val="FF0000"/>
                </a:solidFill>
              </a:rPr>
              <a:t>Vigènere</a:t>
            </a:r>
            <a:r>
              <a:rPr lang="en-US" altLang="en-US" sz="2400" i="1" dirty="0">
                <a:solidFill>
                  <a:srgbClr val="FF0000"/>
                </a:solidFill>
              </a:rPr>
              <a:t> cipher</a:t>
            </a:r>
          </a:p>
          <a:p>
            <a:pPr eaLnBrk="1" hangingPunct="1">
              <a:lnSpc>
                <a:spcPct val="90000"/>
              </a:lnSpc>
            </a:pPr>
            <a:r>
              <a:rPr lang="en-GB" altLang="en-US" sz="2400" dirty="0">
                <a:solidFill>
                  <a:srgbClr val="070605"/>
                </a:solidFill>
              </a:rPr>
              <a:t>Jika </a:t>
            </a:r>
            <a:r>
              <a:rPr lang="en-GB" altLang="en-US" sz="2400" dirty="0" err="1">
                <a:solidFill>
                  <a:srgbClr val="070605"/>
                </a:solidFill>
              </a:rPr>
              <a:t>panjang</a:t>
            </a:r>
            <a:r>
              <a:rPr lang="en-GB" altLang="en-US" sz="2400" dirty="0">
                <a:solidFill>
                  <a:srgbClr val="070605"/>
                </a:solidFill>
              </a:rPr>
              <a:t> </a:t>
            </a:r>
            <a:r>
              <a:rPr lang="en-GB" altLang="en-US" sz="2400" dirty="0" err="1">
                <a:solidFill>
                  <a:srgbClr val="070605"/>
                </a:solidFill>
              </a:rPr>
              <a:t>kunci</a:t>
            </a:r>
            <a:r>
              <a:rPr lang="en-GB" altLang="en-US" sz="2400" dirty="0">
                <a:solidFill>
                  <a:srgbClr val="070605"/>
                </a:solidFill>
              </a:rPr>
              <a:t> </a:t>
            </a:r>
            <a:r>
              <a:rPr lang="en-GB" altLang="en-US" sz="2400" dirty="0" err="1">
                <a:solidFill>
                  <a:srgbClr val="070605"/>
                </a:solidFill>
              </a:rPr>
              <a:t>lebih</a:t>
            </a:r>
            <a:r>
              <a:rPr lang="en-GB" altLang="en-US" sz="2400" dirty="0">
                <a:solidFill>
                  <a:srgbClr val="070605"/>
                </a:solidFill>
              </a:rPr>
              <a:t> </a:t>
            </a:r>
            <a:r>
              <a:rPr lang="en-GB" altLang="en-US" sz="2400" dirty="0" err="1">
                <a:solidFill>
                  <a:srgbClr val="070605"/>
                </a:solidFill>
              </a:rPr>
              <a:t>kecil</a:t>
            </a:r>
            <a:r>
              <a:rPr lang="en-GB" altLang="en-US" sz="2400" dirty="0">
                <a:solidFill>
                  <a:srgbClr val="070605"/>
                </a:solidFill>
              </a:rPr>
              <a:t> </a:t>
            </a:r>
            <a:r>
              <a:rPr lang="en-GB" altLang="en-US" sz="2400" dirty="0" err="1">
                <a:solidFill>
                  <a:srgbClr val="070605"/>
                </a:solidFill>
              </a:rPr>
              <a:t>dari</a:t>
            </a:r>
            <a:r>
              <a:rPr lang="en-GB" altLang="en-US" sz="2400" dirty="0">
                <a:solidFill>
                  <a:srgbClr val="070605"/>
                </a:solidFill>
              </a:rPr>
              <a:t> </a:t>
            </a:r>
            <a:r>
              <a:rPr lang="en-GB" altLang="en-US" sz="2400" dirty="0" err="1">
                <a:solidFill>
                  <a:srgbClr val="070605"/>
                </a:solidFill>
              </a:rPr>
              <a:t>panjang</a:t>
            </a:r>
            <a:r>
              <a:rPr lang="en-GB" altLang="en-US" sz="2400" dirty="0">
                <a:solidFill>
                  <a:srgbClr val="070605"/>
                </a:solidFill>
              </a:rPr>
              <a:t> </a:t>
            </a:r>
            <a:r>
              <a:rPr lang="en-GB" altLang="en-US" sz="2400" dirty="0" err="1">
                <a:solidFill>
                  <a:srgbClr val="070605"/>
                </a:solidFill>
              </a:rPr>
              <a:t>plainteks</a:t>
            </a:r>
            <a:r>
              <a:rPr lang="en-GB" altLang="en-US" sz="2400" dirty="0">
                <a:solidFill>
                  <a:srgbClr val="070605"/>
                </a:solidFill>
              </a:rPr>
              <a:t>, </a:t>
            </a:r>
            <a:r>
              <a:rPr lang="en-GB" altLang="en-US" sz="2400" dirty="0" err="1">
                <a:solidFill>
                  <a:srgbClr val="070605"/>
                </a:solidFill>
              </a:rPr>
              <a:t>maka</a:t>
            </a:r>
            <a:r>
              <a:rPr lang="en-GB" altLang="en-US" sz="2400" dirty="0">
                <a:solidFill>
                  <a:srgbClr val="070605"/>
                </a:solidFill>
              </a:rPr>
              <a:t> </a:t>
            </a:r>
            <a:r>
              <a:rPr lang="en-GB" altLang="en-US" sz="2400" dirty="0" err="1">
                <a:solidFill>
                  <a:srgbClr val="070605"/>
                </a:solidFill>
              </a:rPr>
              <a:t>kunci</a:t>
            </a:r>
            <a:r>
              <a:rPr lang="en-GB" altLang="en-US" sz="2400" dirty="0">
                <a:solidFill>
                  <a:srgbClr val="070605"/>
                </a:solidFill>
              </a:rPr>
              <a:t> </a:t>
            </a:r>
            <a:r>
              <a:rPr lang="en-GB" altLang="en-US" sz="2400" dirty="0" err="1">
                <a:solidFill>
                  <a:srgbClr val="070605"/>
                </a:solidFill>
              </a:rPr>
              <a:t>disambung</a:t>
            </a:r>
            <a:r>
              <a:rPr lang="en-GB" altLang="en-US" sz="2400" dirty="0">
                <a:solidFill>
                  <a:srgbClr val="070605"/>
                </a:solidFill>
              </a:rPr>
              <a:t> </a:t>
            </a:r>
            <a:r>
              <a:rPr lang="en-GB" altLang="en-US" sz="2400" dirty="0" err="1">
                <a:solidFill>
                  <a:srgbClr val="070605"/>
                </a:solidFill>
              </a:rPr>
              <a:t>dengan</a:t>
            </a:r>
            <a:r>
              <a:rPr lang="en-GB" altLang="en-US" sz="2400" dirty="0">
                <a:solidFill>
                  <a:srgbClr val="070605"/>
                </a:solidFill>
              </a:rPr>
              <a:t> </a:t>
            </a:r>
            <a:r>
              <a:rPr lang="en-GB" altLang="en-US" sz="2400" dirty="0" err="1">
                <a:solidFill>
                  <a:srgbClr val="070605"/>
                </a:solidFill>
              </a:rPr>
              <a:t>plainteks</a:t>
            </a:r>
            <a:r>
              <a:rPr lang="en-GB" altLang="en-US" sz="2400" dirty="0">
                <a:solidFill>
                  <a:srgbClr val="070605"/>
                </a:solidFill>
              </a:rPr>
              <a:t> </a:t>
            </a:r>
            <a:r>
              <a:rPr lang="en-GB" altLang="en-US" sz="2400" dirty="0" err="1">
                <a:solidFill>
                  <a:srgbClr val="070605"/>
                </a:solidFill>
              </a:rPr>
              <a:t>tersebut</a:t>
            </a:r>
            <a:r>
              <a:rPr lang="en-GB" altLang="en-US" sz="2400" dirty="0">
                <a:solidFill>
                  <a:srgbClr val="070605"/>
                </a:solidFill>
              </a:rPr>
              <a:t>. </a:t>
            </a:r>
          </a:p>
          <a:p>
            <a:pPr eaLnBrk="1" hangingPunct="1">
              <a:lnSpc>
                <a:spcPct val="90000"/>
              </a:lnSpc>
            </a:pPr>
            <a:endParaRPr lang="en-GB" altLang="en-US" sz="2400" dirty="0">
              <a:solidFill>
                <a:srgbClr val="070605"/>
              </a:solidFill>
            </a:endParaRPr>
          </a:p>
          <a:p>
            <a:pPr eaLnBrk="1" hangingPunct="1">
              <a:lnSpc>
                <a:spcPct val="90000"/>
              </a:lnSpc>
            </a:pPr>
            <a:r>
              <a:rPr lang="en-US" altLang="en-US" sz="2400" dirty="0" err="1">
                <a:solidFill>
                  <a:srgbClr val="070605"/>
                </a:solidFill>
              </a:rPr>
              <a:t>Misalnya</a:t>
            </a:r>
            <a:r>
              <a:rPr lang="en-US" altLang="en-US" sz="2400" dirty="0">
                <a:solidFill>
                  <a:srgbClr val="070605"/>
                </a:solidFill>
              </a:rPr>
              <a:t>, </a:t>
            </a:r>
          </a:p>
          <a:p>
            <a:pPr eaLnBrk="1" hangingPunct="1">
              <a:lnSpc>
                <a:spcPct val="90000"/>
              </a:lnSpc>
              <a:buFontTx/>
              <a:buNone/>
            </a:pPr>
            <a:r>
              <a:rPr lang="en-US" altLang="en-US" sz="2400" dirty="0">
                <a:solidFill>
                  <a:srgbClr val="070605"/>
                </a:solidFill>
              </a:rPr>
              <a:t>		</a:t>
            </a:r>
            <a:r>
              <a:rPr lang="en-US" altLang="en-US" sz="2400" dirty="0" err="1">
                <a:solidFill>
                  <a:srgbClr val="070605"/>
                </a:solidFill>
              </a:rPr>
              <a:t>Pesan</a:t>
            </a:r>
            <a:r>
              <a:rPr lang="en-US" altLang="en-US" sz="2400" dirty="0">
                <a:solidFill>
                  <a:srgbClr val="070605"/>
                </a:solidFill>
              </a:rPr>
              <a:t>: </a:t>
            </a:r>
            <a:r>
              <a:rPr lang="en-US" altLang="en-US" sz="2400" dirty="0">
                <a:solidFill>
                  <a:srgbClr val="070605"/>
                </a:solidFill>
                <a:latin typeface="Courier New" panose="02070309020205020404" pitchFamily="49" charset="0"/>
                <a:cs typeface="Courier New" panose="02070309020205020404" pitchFamily="49" charset="0"/>
              </a:rPr>
              <a:t>negara </a:t>
            </a:r>
            <a:r>
              <a:rPr lang="en-US" altLang="en-US" sz="2400" dirty="0" err="1">
                <a:solidFill>
                  <a:srgbClr val="070605"/>
                </a:solidFill>
                <a:latin typeface="Courier New" panose="02070309020205020404" pitchFamily="49" charset="0"/>
                <a:cs typeface="Courier New" panose="02070309020205020404" pitchFamily="49" charset="0"/>
              </a:rPr>
              <a:t>penghasil</a:t>
            </a:r>
            <a:r>
              <a:rPr lang="en-US" altLang="en-US" sz="2400" dirty="0">
                <a:solidFill>
                  <a:srgbClr val="070605"/>
                </a:solidFill>
                <a:latin typeface="Courier New" panose="02070309020205020404" pitchFamily="49" charset="0"/>
                <a:cs typeface="Courier New" panose="02070309020205020404" pitchFamily="49" charset="0"/>
              </a:rPr>
              <a:t> </a:t>
            </a:r>
            <a:r>
              <a:rPr lang="en-US" altLang="en-US" sz="2400" dirty="0" err="1">
                <a:solidFill>
                  <a:srgbClr val="070605"/>
                </a:solidFill>
                <a:latin typeface="Courier New" panose="02070309020205020404" pitchFamily="49" charset="0"/>
                <a:cs typeface="Courier New" panose="02070309020205020404" pitchFamily="49" charset="0"/>
              </a:rPr>
              <a:t>minyak</a:t>
            </a:r>
            <a:r>
              <a:rPr lang="en-US" altLang="en-US" sz="2400" dirty="0">
                <a:solidFill>
                  <a:srgbClr val="070605"/>
                </a:solidFill>
                <a:latin typeface="Courier New" panose="02070309020205020404" pitchFamily="49" charset="0"/>
                <a:cs typeface="Courier New" panose="02070309020205020404" pitchFamily="49" charset="0"/>
              </a:rPr>
              <a:t> </a:t>
            </a:r>
            <a:r>
              <a:rPr lang="en-US" altLang="en-US" sz="2400" dirty="0" err="1">
                <a:solidFill>
                  <a:srgbClr val="070605"/>
                </a:solidFill>
                <a:latin typeface="Courier New" panose="02070309020205020404" pitchFamily="49" charset="0"/>
                <a:cs typeface="Courier New" panose="02070309020205020404" pitchFamily="49" charset="0"/>
              </a:rPr>
              <a:t>mentah</a:t>
            </a:r>
            <a:r>
              <a:rPr lang="en-US" altLang="en-US" sz="2400" dirty="0">
                <a:solidFill>
                  <a:srgbClr val="070605"/>
                </a:solidFill>
                <a:latin typeface="Courier New" panose="02070309020205020404" pitchFamily="49" charset="0"/>
                <a:cs typeface="Courier New" panose="02070309020205020404" pitchFamily="49" charset="0"/>
              </a:rPr>
              <a:t> di dunia</a:t>
            </a:r>
          </a:p>
          <a:p>
            <a:pPr eaLnBrk="1" hangingPunct="1">
              <a:lnSpc>
                <a:spcPct val="90000"/>
              </a:lnSpc>
              <a:buFontTx/>
              <a:buNone/>
            </a:pPr>
            <a:r>
              <a:rPr lang="en-US" altLang="en-US" sz="2400" dirty="0">
                <a:solidFill>
                  <a:srgbClr val="070605"/>
                </a:solidFill>
              </a:rPr>
              <a:t>		</a:t>
            </a:r>
            <a:r>
              <a:rPr lang="en-US" altLang="en-US" sz="2400" dirty="0" err="1">
                <a:solidFill>
                  <a:srgbClr val="070605"/>
                </a:solidFill>
              </a:rPr>
              <a:t>Kunci</a:t>
            </a:r>
            <a:r>
              <a:rPr lang="en-US" altLang="en-US" sz="2400" dirty="0">
                <a:solidFill>
                  <a:srgbClr val="070605"/>
                </a:solidFill>
              </a:rPr>
              <a:t>:  </a:t>
            </a:r>
            <a:r>
              <a:rPr lang="en-US" altLang="en-US" sz="2400" dirty="0">
                <a:solidFill>
                  <a:srgbClr val="070605"/>
                </a:solidFill>
                <a:latin typeface="Courier New" panose="02070309020205020404" pitchFamily="49" charset="0"/>
                <a:cs typeface="Courier New" panose="02070309020205020404" pitchFamily="49" charset="0"/>
              </a:rPr>
              <a:t>INDO</a:t>
            </a:r>
          </a:p>
          <a:p>
            <a:pPr eaLnBrk="1" hangingPunct="1">
              <a:lnSpc>
                <a:spcPct val="90000"/>
              </a:lnSpc>
              <a:buFontTx/>
              <a:buNone/>
            </a:pPr>
            <a:r>
              <a:rPr lang="en-US" altLang="en-US" sz="2400" dirty="0">
                <a:solidFill>
                  <a:srgbClr val="070605"/>
                </a:solidFill>
              </a:rPr>
              <a:t>	</a:t>
            </a:r>
            <a:r>
              <a:rPr lang="en-US" altLang="en-US" sz="2400" dirty="0" err="1">
                <a:solidFill>
                  <a:srgbClr val="070605"/>
                </a:solidFill>
              </a:rPr>
              <a:t>maka</a:t>
            </a:r>
            <a:r>
              <a:rPr lang="en-US" altLang="en-US" sz="2400" dirty="0">
                <a:solidFill>
                  <a:srgbClr val="070605"/>
                </a:solidFill>
              </a:rPr>
              <a:t> </a:t>
            </a:r>
            <a:r>
              <a:rPr lang="en-US" altLang="en-US" sz="2400" dirty="0" err="1">
                <a:solidFill>
                  <a:srgbClr val="070605"/>
                </a:solidFill>
              </a:rPr>
              <a:t>kunci</a:t>
            </a:r>
            <a:r>
              <a:rPr lang="en-US" altLang="en-US" sz="2400" dirty="0">
                <a:solidFill>
                  <a:srgbClr val="070605"/>
                </a:solidFill>
              </a:rPr>
              <a:t> </a:t>
            </a:r>
            <a:r>
              <a:rPr lang="en-US" altLang="en-US" sz="2400" dirty="0" err="1">
                <a:solidFill>
                  <a:srgbClr val="070605"/>
                </a:solidFill>
              </a:rPr>
              <a:t>tersebut</a:t>
            </a:r>
            <a:r>
              <a:rPr lang="en-US" altLang="en-US" sz="2400" dirty="0">
                <a:solidFill>
                  <a:srgbClr val="070605"/>
                </a:solidFill>
              </a:rPr>
              <a:t> </a:t>
            </a:r>
            <a:r>
              <a:rPr lang="en-US" altLang="en-US" sz="2400" dirty="0" err="1">
                <a:solidFill>
                  <a:srgbClr val="070605"/>
                </a:solidFill>
              </a:rPr>
              <a:t>disambung</a:t>
            </a:r>
            <a:r>
              <a:rPr lang="en-US" altLang="en-US" sz="2400" dirty="0">
                <a:solidFill>
                  <a:srgbClr val="070605"/>
                </a:solidFill>
              </a:rPr>
              <a:t> </a:t>
            </a:r>
            <a:r>
              <a:rPr lang="en-US" altLang="en-US" sz="2400" dirty="0" err="1">
                <a:solidFill>
                  <a:srgbClr val="070605"/>
                </a:solidFill>
              </a:rPr>
              <a:t>dengan</a:t>
            </a:r>
            <a:r>
              <a:rPr lang="en-US" altLang="en-US" sz="2400" dirty="0">
                <a:solidFill>
                  <a:srgbClr val="070605"/>
                </a:solidFill>
              </a:rPr>
              <a:t> </a:t>
            </a:r>
            <a:r>
              <a:rPr lang="en-US" altLang="en-US" sz="2400" dirty="0" err="1">
                <a:solidFill>
                  <a:srgbClr val="070605"/>
                </a:solidFill>
              </a:rPr>
              <a:t>plainteks</a:t>
            </a:r>
            <a:r>
              <a:rPr lang="en-US" altLang="en-US" sz="2400" dirty="0">
                <a:solidFill>
                  <a:srgbClr val="070605"/>
                </a:solidFill>
              </a:rPr>
              <a:t> </a:t>
            </a:r>
            <a:r>
              <a:rPr lang="en-US" altLang="en-US" sz="2400" dirty="0" err="1">
                <a:solidFill>
                  <a:srgbClr val="070605"/>
                </a:solidFill>
              </a:rPr>
              <a:t>semula</a:t>
            </a:r>
            <a:r>
              <a:rPr lang="en-US" altLang="en-US" sz="2400" dirty="0">
                <a:solidFill>
                  <a:srgbClr val="070605"/>
                </a:solidFill>
              </a:rPr>
              <a:t> </a:t>
            </a:r>
            <a:r>
              <a:rPr lang="en-US" altLang="en-US" sz="2400" dirty="0" err="1">
                <a:solidFill>
                  <a:srgbClr val="070605"/>
                </a:solidFill>
              </a:rPr>
              <a:t>sehingga</a:t>
            </a:r>
            <a:r>
              <a:rPr lang="en-US" altLang="en-US" sz="2400" dirty="0">
                <a:solidFill>
                  <a:srgbClr val="070605"/>
                </a:solidFill>
              </a:rPr>
              <a:t> </a:t>
            </a:r>
            <a:r>
              <a:rPr lang="en-US" altLang="en-US" sz="2400" dirty="0" err="1">
                <a:solidFill>
                  <a:srgbClr val="070605"/>
                </a:solidFill>
              </a:rPr>
              <a:t>panjang</a:t>
            </a:r>
            <a:r>
              <a:rPr lang="en-US" altLang="en-US" sz="2400" dirty="0">
                <a:solidFill>
                  <a:srgbClr val="070605"/>
                </a:solidFill>
              </a:rPr>
              <a:t> </a:t>
            </a:r>
            <a:r>
              <a:rPr lang="en-US" altLang="en-US" sz="2400" dirty="0" err="1">
                <a:solidFill>
                  <a:srgbClr val="070605"/>
                </a:solidFill>
              </a:rPr>
              <a:t>kunci</a:t>
            </a:r>
            <a:r>
              <a:rPr lang="en-US" altLang="en-US" sz="2400" dirty="0">
                <a:solidFill>
                  <a:srgbClr val="070605"/>
                </a:solidFill>
              </a:rPr>
              <a:t> </a:t>
            </a:r>
            <a:r>
              <a:rPr lang="en-US" altLang="en-US" sz="2400" dirty="0" err="1">
                <a:solidFill>
                  <a:srgbClr val="070605"/>
                </a:solidFill>
              </a:rPr>
              <a:t>menjadi</a:t>
            </a:r>
            <a:r>
              <a:rPr lang="en-US" altLang="en-US" sz="2400" dirty="0">
                <a:solidFill>
                  <a:srgbClr val="070605"/>
                </a:solidFill>
              </a:rPr>
              <a:t>  </a:t>
            </a:r>
            <a:r>
              <a:rPr lang="en-US" altLang="en-US" sz="2400" dirty="0" err="1">
                <a:solidFill>
                  <a:srgbClr val="070605"/>
                </a:solidFill>
              </a:rPr>
              <a:t>sama</a:t>
            </a:r>
            <a:r>
              <a:rPr lang="en-US" altLang="en-US" sz="2400" dirty="0">
                <a:solidFill>
                  <a:srgbClr val="070605"/>
                </a:solidFill>
              </a:rPr>
              <a:t> </a:t>
            </a:r>
            <a:r>
              <a:rPr lang="en-US" altLang="en-US" sz="2400" dirty="0" err="1">
                <a:solidFill>
                  <a:srgbClr val="070605"/>
                </a:solidFill>
              </a:rPr>
              <a:t>dengan</a:t>
            </a:r>
            <a:r>
              <a:rPr lang="en-US" altLang="en-US" sz="2400" dirty="0">
                <a:solidFill>
                  <a:srgbClr val="070605"/>
                </a:solidFill>
              </a:rPr>
              <a:t> </a:t>
            </a:r>
            <a:r>
              <a:rPr lang="en-US" altLang="en-US" sz="2400" dirty="0" err="1">
                <a:solidFill>
                  <a:srgbClr val="070605"/>
                </a:solidFill>
              </a:rPr>
              <a:t>panjang</a:t>
            </a:r>
            <a:r>
              <a:rPr lang="en-US" altLang="en-US" sz="2400" dirty="0">
                <a:solidFill>
                  <a:srgbClr val="070605"/>
                </a:solidFill>
              </a:rPr>
              <a:t> </a:t>
            </a:r>
            <a:r>
              <a:rPr lang="en-US" altLang="en-US" sz="2400" dirty="0" err="1">
                <a:solidFill>
                  <a:srgbClr val="070605"/>
                </a:solidFill>
              </a:rPr>
              <a:t>plainteks</a:t>
            </a:r>
            <a:r>
              <a:rPr lang="en-US" altLang="en-US" sz="2400" dirty="0">
                <a:solidFill>
                  <a:srgbClr val="070605"/>
                </a:solidFill>
              </a:rPr>
              <a:t>:</a:t>
            </a:r>
          </a:p>
          <a:p>
            <a:pPr marL="0" indent="0" eaLnBrk="1" hangingPunct="1">
              <a:lnSpc>
                <a:spcPct val="90000"/>
              </a:lnSpc>
              <a:buNone/>
            </a:pPr>
            <a:r>
              <a:rPr lang="en-GB" altLang="en-US" sz="2400" dirty="0">
                <a:solidFill>
                  <a:srgbClr val="070605"/>
                </a:solidFill>
              </a:rPr>
              <a:t>	</a:t>
            </a:r>
            <a:r>
              <a:rPr lang="en-GB" altLang="en-US" sz="2400" dirty="0" err="1">
                <a:solidFill>
                  <a:srgbClr val="070605"/>
                </a:solidFill>
              </a:rPr>
              <a:t>Plainteks</a:t>
            </a:r>
            <a:r>
              <a:rPr lang="en-GB" altLang="en-US" sz="2400" dirty="0">
                <a:solidFill>
                  <a:srgbClr val="070605"/>
                </a:solidFill>
              </a:rPr>
              <a:t>: 	</a:t>
            </a:r>
            <a:r>
              <a:rPr lang="en-GB" altLang="en-US" sz="2400" dirty="0" err="1">
                <a:solidFill>
                  <a:srgbClr val="070605"/>
                </a:solidFill>
                <a:latin typeface="Courier New" panose="02070309020205020404" pitchFamily="49" charset="0"/>
                <a:cs typeface="Courier New" panose="02070309020205020404" pitchFamily="49" charset="0"/>
              </a:rPr>
              <a:t>negarapenghasilminyakmentahdidunia</a:t>
            </a:r>
            <a:endParaRPr lang="en-GB" altLang="en-US" sz="2400" dirty="0">
              <a:solidFill>
                <a:srgbClr val="070605"/>
              </a:solidFill>
              <a:latin typeface="Courier New" panose="02070309020205020404" pitchFamily="49" charset="0"/>
              <a:cs typeface="Courier New" panose="02070309020205020404" pitchFamily="49" charset="0"/>
            </a:endParaRPr>
          </a:p>
          <a:p>
            <a:pPr marL="0" indent="0" eaLnBrk="1" hangingPunct="1">
              <a:lnSpc>
                <a:spcPct val="90000"/>
              </a:lnSpc>
              <a:buNone/>
            </a:pPr>
            <a:r>
              <a:rPr lang="en-GB" altLang="en-US" sz="2400" dirty="0">
                <a:solidFill>
                  <a:srgbClr val="070605"/>
                </a:solidFill>
              </a:rPr>
              <a:t>	</a:t>
            </a:r>
            <a:r>
              <a:rPr lang="en-GB" altLang="en-US" sz="2400" dirty="0" err="1">
                <a:solidFill>
                  <a:srgbClr val="070605"/>
                </a:solidFill>
              </a:rPr>
              <a:t>Kunci</a:t>
            </a:r>
            <a:r>
              <a:rPr lang="en-GB" altLang="en-US" sz="2400" dirty="0">
                <a:solidFill>
                  <a:srgbClr val="070605"/>
                </a:solidFill>
              </a:rPr>
              <a:t>:       	</a:t>
            </a:r>
            <a:r>
              <a:rPr lang="en-GB" altLang="en-US" sz="2400" dirty="0">
                <a:solidFill>
                  <a:srgbClr val="070605"/>
                </a:solidFill>
                <a:latin typeface="Courier New" panose="02070309020205020404" pitchFamily="49" charset="0"/>
                <a:cs typeface="Courier New" panose="02070309020205020404" pitchFamily="49" charset="0"/>
              </a:rPr>
              <a:t>INDONEGARAPENGHASILMINYAKMENTAHDID</a:t>
            </a:r>
          </a:p>
          <a:p>
            <a:pPr marL="0" indent="0">
              <a:buNone/>
            </a:pPr>
            <a:r>
              <a:rPr lang="en-GB" altLang="en-US" sz="2400" dirty="0">
                <a:solidFill>
                  <a:srgbClr val="070605"/>
                </a:solidFill>
                <a:cs typeface="Courier New" panose="02070309020205020404" pitchFamily="49" charset="0"/>
              </a:rPr>
              <a:t>	</a:t>
            </a:r>
            <a:r>
              <a:rPr lang="en-GB" altLang="en-US" sz="2400" dirty="0" err="1">
                <a:solidFill>
                  <a:srgbClr val="070605"/>
                </a:solidFill>
                <a:cs typeface="Courier New" panose="02070309020205020404" pitchFamily="49" charset="0"/>
              </a:rPr>
              <a:t>Cipherteks</a:t>
            </a:r>
            <a:r>
              <a:rPr lang="en-GB" altLang="en-US" sz="2400" dirty="0">
                <a:solidFill>
                  <a:srgbClr val="070605"/>
                </a:solidFill>
                <a:cs typeface="Courier New" panose="02070309020205020404" pitchFamily="49" charset="0"/>
              </a:rPr>
              <a:t>:	</a:t>
            </a:r>
            <a:r>
              <a:rPr lang="en-GB" altLang="en-US" sz="2400" dirty="0">
                <a:solidFill>
                  <a:srgbClr val="070605"/>
                </a:solidFill>
                <a:latin typeface="Courier New" panose="02070309020205020404" pitchFamily="49" charset="0"/>
                <a:cs typeface="Courier New" panose="02070309020205020404" pitchFamily="49" charset="0"/>
              </a:rPr>
              <a:t>VRJOEEVEEGWEFOSMAVJMSZCNDMLQBDBQQD</a:t>
            </a:r>
          </a:p>
        </p:txBody>
      </p:sp>
    </p:spTree>
    <p:extLst>
      <p:ext uri="{BB962C8B-B14F-4D97-AF65-F5344CB8AC3E}">
        <p14:creationId xmlns:p14="http://schemas.microsoft.com/office/powerpoint/2010/main" val="1097228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3"/>
              </a:buBlip>
              <a:defRPr sz="3200">
                <a:solidFill>
                  <a:schemeClr val="tx1"/>
                </a:solidFill>
                <a:latin typeface="Tahoma" panose="020B0604030504040204" pitchFamily="34" charset="0"/>
              </a:defRPr>
            </a:lvl1pPr>
            <a:lvl2pPr marL="742950" indent="-285750">
              <a:spcBef>
                <a:spcPct val="20000"/>
              </a:spcBef>
              <a:buSzPct val="80000"/>
              <a:buBlip>
                <a:blip r:embed="rId4"/>
              </a:buBlip>
              <a:defRPr sz="2800">
                <a:solidFill>
                  <a:schemeClr val="tx1"/>
                </a:solidFill>
                <a:latin typeface="Tahoma" panose="020B0604030504040204" pitchFamily="34" charset="0"/>
              </a:defRPr>
            </a:lvl2pPr>
            <a:lvl3pPr marL="1143000" indent="-228600">
              <a:spcBef>
                <a:spcPct val="20000"/>
              </a:spcBef>
              <a:buSzPct val="70000"/>
              <a:buBlip>
                <a:blip r:embed="rId5"/>
              </a:buBlip>
              <a:defRPr sz="2400">
                <a:solidFill>
                  <a:schemeClr val="tx1"/>
                </a:solidFill>
                <a:latin typeface="Tahoma" panose="020B0604030504040204" pitchFamily="34" charset="0"/>
              </a:defRPr>
            </a:lvl3pPr>
            <a:lvl4pPr marL="1600200" indent="-228600">
              <a:spcBef>
                <a:spcPct val="20000"/>
              </a:spcBef>
              <a:buSzPct val="70000"/>
              <a:buBlip>
                <a:blip r:embed="rId6"/>
              </a:buBlip>
              <a:defRPr sz="2000">
                <a:solidFill>
                  <a:schemeClr val="tx1"/>
                </a:solidFill>
                <a:latin typeface="Tahoma" panose="020B0604030504040204" pitchFamily="34" charset="0"/>
              </a:defRPr>
            </a:lvl4pPr>
            <a:lvl5pPr marL="2057400" indent="-228600">
              <a:spcBef>
                <a:spcPct val="20000"/>
              </a:spcBef>
              <a:buSzPct val="70000"/>
              <a:buBlip>
                <a:blip r:embed="rId7"/>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204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3"/>
              </a:buBlip>
              <a:defRPr sz="3200">
                <a:solidFill>
                  <a:schemeClr val="tx1"/>
                </a:solidFill>
                <a:latin typeface="Tahoma" panose="020B0604030504040204" pitchFamily="34" charset="0"/>
              </a:defRPr>
            </a:lvl1pPr>
            <a:lvl2pPr marL="742950" indent="-285750">
              <a:spcBef>
                <a:spcPct val="20000"/>
              </a:spcBef>
              <a:buSzPct val="80000"/>
              <a:buBlip>
                <a:blip r:embed="rId4"/>
              </a:buBlip>
              <a:defRPr sz="2800">
                <a:solidFill>
                  <a:schemeClr val="tx1"/>
                </a:solidFill>
                <a:latin typeface="Tahoma" panose="020B0604030504040204" pitchFamily="34" charset="0"/>
              </a:defRPr>
            </a:lvl2pPr>
            <a:lvl3pPr marL="1143000" indent="-228600">
              <a:spcBef>
                <a:spcPct val="20000"/>
              </a:spcBef>
              <a:buSzPct val="70000"/>
              <a:buBlip>
                <a:blip r:embed="rId5"/>
              </a:buBlip>
              <a:defRPr sz="2400">
                <a:solidFill>
                  <a:schemeClr val="tx1"/>
                </a:solidFill>
                <a:latin typeface="Tahoma" panose="020B0604030504040204" pitchFamily="34" charset="0"/>
              </a:defRPr>
            </a:lvl3pPr>
            <a:lvl4pPr marL="1600200" indent="-228600">
              <a:spcBef>
                <a:spcPct val="20000"/>
              </a:spcBef>
              <a:buSzPct val="70000"/>
              <a:buBlip>
                <a:blip r:embed="rId6"/>
              </a:buBlip>
              <a:defRPr sz="2000">
                <a:solidFill>
                  <a:schemeClr val="tx1"/>
                </a:solidFill>
                <a:latin typeface="Tahoma" panose="020B0604030504040204" pitchFamily="34" charset="0"/>
              </a:defRPr>
            </a:lvl4pPr>
            <a:lvl5pPr marL="2057400" indent="-228600">
              <a:spcBef>
                <a:spcPct val="20000"/>
              </a:spcBef>
              <a:buSzPct val="70000"/>
              <a:buBlip>
                <a:blip r:embed="rId7"/>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a:spcBef>
                <a:spcPct val="0"/>
              </a:spcBef>
              <a:buSzTx/>
              <a:buFontTx/>
              <a:buNone/>
            </a:pPr>
            <a:fld id="{8D228ED2-9357-468B-8B2E-8D9214416323}" type="slidenum">
              <a:rPr lang="en-GB" altLang="en-US" sz="1400">
                <a:latin typeface="Times New Roman" panose="02020603050405020304" pitchFamily="18" charset="0"/>
              </a:rPr>
              <a:pPr>
                <a:spcBef>
                  <a:spcPct val="0"/>
                </a:spcBef>
                <a:buSzTx/>
                <a:buFontTx/>
                <a:buNone/>
              </a:pPr>
              <a:t>36</a:t>
            </a:fld>
            <a:endParaRPr lang="en-GB" altLang="en-US" sz="1400">
              <a:latin typeface="Times New Roman" panose="02020603050405020304" pitchFamily="18" charset="0"/>
            </a:endParaRPr>
          </a:p>
        </p:txBody>
      </p:sp>
      <p:sp>
        <p:nvSpPr>
          <p:cNvPr id="20484" name="Rectangle 3"/>
          <p:cNvSpPr>
            <a:spLocks noGrp="1" noChangeArrowheads="1"/>
          </p:cNvSpPr>
          <p:nvPr>
            <p:ph type="body" idx="1"/>
          </p:nvPr>
        </p:nvSpPr>
        <p:spPr>
          <a:xfrm>
            <a:off x="1132763" y="838200"/>
            <a:ext cx="10331355" cy="5257800"/>
          </a:xfrm>
        </p:spPr>
        <p:txBody>
          <a:bodyPr>
            <a:normAutofit/>
          </a:bodyPr>
          <a:lstStyle/>
          <a:p>
            <a:pPr eaLnBrk="1" hangingPunct="1">
              <a:lnSpc>
                <a:spcPct val="80000"/>
              </a:lnSpc>
              <a:buFontTx/>
              <a:buNone/>
            </a:pPr>
            <a:r>
              <a:rPr lang="en-US" altLang="en-US" i="1" dirty="0">
                <a:solidFill>
                  <a:srgbClr val="FF0000"/>
                </a:solidFill>
              </a:rPr>
              <a:t>3. Running-Key </a:t>
            </a:r>
            <a:r>
              <a:rPr lang="en-US" altLang="en-US" i="1" dirty="0" err="1">
                <a:solidFill>
                  <a:srgbClr val="FF0000"/>
                </a:solidFill>
              </a:rPr>
              <a:t>Vigènere</a:t>
            </a:r>
            <a:r>
              <a:rPr lang="en-US" altLang="en-US" i="1" dirty="0">
                <a:solidFill>
                  <a:srgbClr val="FF0000"/>
                </a:solidFill>
              </a:rPr>
              <a:t> cipher</a:t>
            </a:r>
          </a:p>
          <a:p>
            <a:pPr eaLnBrk="1" hangingPunct="1">
              <a:lnSpc>
                <a:spcPct val="80000"/>
              </a:lnSpc>
            </a:pPr>
            <a:r>
              <a:rPr lang="en-US" altLang="en-US" dirty="0" err="1">
                <a:solidFill>
                  <a:srgbClr val="070605"/>
                </a:solidFill>
              </a:rPr>
              <a:t>Kunci</a:t>
            </a:r>
            <a:r>
              <a:rPr lang="en-US" altLang="en-US" dirty="0">
                <a:solidFill>
                  <a:srgbClr val="070605"/>
                </a:solidFill>
              </a:rPr>
              <a:t> </a:t>
            </a:r>
            <a:r>
              <a:rPr lang="en-US" altLang="en-US" dirty="0" err="1">
                <a:solidFill>
                  <a:srgbClr val="070605"/>
                </a:solidFill>
              </a:rPr>
              <a:t>adalah</a:t>
            </a:r>
            <a:r>
              <a:rPr lang="en-US" altLang="en-US" dirty="0">
                <a:solidFill>
                  <a:srgbClr val="070605"/>
                </a:solidFill>
              </a:rPr>
              <a:t> string yang </a:t>
            </a:r>
            <a:r>
              <a:rPr lang="en-US" altLang="en-US" dirty="0" err="1">
                <a:solidFill>
                  <a:srgbClr val="070605"/>
                </a:solidFill>
              </a:rPr>
              <a:t>sangat</a:t>
            </a:r>
            <a:r>
              <a:rPr lang="en-US" altLang="en-US" dirty="0">
                <a:solidFill>
                  <a:srgbClr val="070605"/>
                </a:solidFill>
              </a:rPr>
              <a:t> </a:t>
            </a:r>
            <a:r>
              <a:rPr lang="en-US" altLang="en-US" dirty="0" err="1">
                <a:solidFill>
                  <a:srgbClr val="070605"/>
                </a:solidFill>
              </a:rPr>
              <a:t>panjang</a:t>
            </a:r>
            <a:r>
              <a:rPr lang="en-US" altLang="en-US" dirty="0">
                <a:solidFill>
                  <a:srgbClr val="070605"/>
                </a:solidFill>
              </a:rPr>
              <a:t> yang </a:t>
            </a:r>
            <a:r>
              <a:rPr lang="en-US" altLang="en-US" dirty="0" err="1">
                <a:solidFill>
                  <a:srgbClr val="070605"/>
                </a:solidFill>
              </a:rPr>
              <a:t>diambil</a:t>
            </a:r>
            <a:r>
              <a:rPr lang="en-US" altLang="en-US" dirty="0">
                <a:solidFill>
                  <a:srgbClr val="070605"/>
                </a:solidFill>
              </a:rPr>
              <a:t> </a:t>
            </a:r>
            <a:r>
              <a:rPr lang="en-US" altLang="en-US" dirty="0" err="1">
                <a:solidFill>
                  <a:srgbClr val="070605"/>
                </a:solidFill>
              </a:rPr>
              <a:t>dari</a:t>
            </a:r>
            <a:r>
              <a:rPr lang="en-US" altLang="en-US" dirty="0">
                <a:solidFill>
                  <a:srgbClr val="070605"/>
                </a:solidFill>
              </a:rPr>
              <a:t> </a:t>
            </a:r>
            <a:r>
              <a:rPr lang="en-US" altLang="en-US" dirty="0" err="1">
                <a:solidFill>
                  <a:srgbClr val="070605"/>
                </a:solidFill>
              </a:rPr>
              <a:t>teks</a:t>
            </a:r>
            <a:r>
              <a:rPr lang="en-US" altLang="en-US" dirty="0">
                <a:solidFill>
                  <a:srgbClr val="070605"/>
                </a:solidFill>
              </a:rPr>
              <a:t> </a:t>
            </a:r>
            <a:r>
              <a:rPr lang="en-US" altLang="en-US" dirty="0" err="1">
                <a:solidFill>
                  <a:srgbClr val="070605"/>
                </a:solidFill>
              </a:rPr>
              <a:t>bermakna</a:t>
            </a:r>
            <a:r>
              <a:rPr lang="en-US" altLang="en-US" dirty="0">
                <a:solidFill>
                  <a:srgbClr val="070605"/>
                </a:solidFill>
              </a:rPr>
              <a:t> (</a:t>
            </a:r>
            <a:r>
              <a:rPr lang="en-US" altLang="en-US" dirty="0" err="1">
                <a:solidFill>
                  <a:srgbClr val="070605"/>
                </a:solidFill>
              </a:rPr>
              <a:t>misalnya</a:t>
            </a:r>
            <a:r>
              <a:rPr lang="en-US" altLang="en-US" dirty="0">
                <a:solidFill>
                  <a:srgbClr val="070605"/>
                </a:solidFill>
              </a:rPr>
              <a:t> </a:t>
            </a:r>
            <a:r>
              <a:rPr lang="en-US" altLang="en-US" dirty="0" err="1">
                <a:solidFill>
                  <a:srgbClr val="070605"/>
                </a:solidFill>
              </a:rPr>
              <a:t>naskah</a:t>
            </a:r>
            <a:r>
              <a:rPr lang="en-US" altLang="en-US" dirty="0">
                <a:solidFill>
                  <a:srgbClr val="070605"/>
                </a:solidFill>
              </a:rPr>
              <a:t> </a:t>
            </a:r>
            <a:r>
              <a:rPr lang="en-US" altLang="en-US" dirty="0" err="1">
                <a:solidFill>
                  <a:srgbClr val="070605"/>
                </a:solidFill>
              </a:rPr>
              <a:t>proklamasi</a:t>
            </a:r>
            <a:r>
              <a:rPr lang="en-US" altLang="en-US" dirty="0">
                <a:solidFill>
                  <a:srgbClr val="070605"/>
                </a:solidFill>
              </a:rPr>
              <a:t>, </a:t>
            </a:r>
            <a:r>
              <a:rPr lang="en-US" altLang="en-US" dirty="0" err="1">
                <a:solidFill>
                  <a:srgbClr val="070605"/>
                </a:solidFill>
              </a:rPr>
              <a:t>naskah</a:t>
            </a:r>
            <a:r>
              <a:rPr lang="en-US" altLang="en-US" dirty="0">
                <a:solidFill>
                  <a:srgbClr val="070605"/>
                </a:solidFill>
              </a:rPr>
              <a:t> </a:t>
            </a:r>
            <a:r>
              <a:rPr lang="en-US" altLang="en-US" dirty="0" err="1">
                <a:solidFill>
                  <a:srgbClr val="070605"/>
                </a:solidFill>
              </a:rPr>
              <a:t>Pembukaan</a:t>
            </a:r>
            <a:r>
              <a:rPr lang="en-US" altLang="en-US" dirty="0">
                <a:solidFill>
                  <a:srgbClr val="070605"/>
                </a:solidFill>
              </a:rPr>
              <a:t> UUD 1945, </a:t>
            </a:r>
            <a:r>
              <a:rPr lang="en-US" altLang="en-US" dirty="0" err="1">
                <a:solidFill>
                  <a:srgbClr val="070605"/>
                </a:solidFill>
              </a:rPr>
              <a:t>terjemahan</a:t>
            </a:r>
            <a:r>
              <a:rPr lang="en-US" altLang="en-US" dirty="0">
                <a:solidFill>
                  <a:srgbClr val="070605"/>
                </a:solidFill>
              </a:rPr>
              <a:t> </a:t>
            </a:r>
            <a:r>
              <a:rPr lang="en-US" altLang="en-US" dirty="0" err="1">
                <a:solidFill>
                  <a:srgbClr val="070605"/>
                </a:solidFill>
              </a:rPr>
              <a:t>ayat</a:t>
            </a:r>
            <a:r>
              <a:rPr lang="en-US" altLang="en-US" dirty="0">
                <a:solidFill>
                  <a:srgbClr val="070605"/>
                </a:solidFill>
              </a:rPr>
              <a:t> di </a:t>
            </a:r>
            <a:r>
              <a:rPr lang="en-US" altLang="en-US" dirty="0" err="1">
                <a:solidFill>
                  <a:srgbClr val="070605"/>
                </a:solidFill>
              </a:rPr>
              <a:t>dalam</a:t>
            </a:r>
            <a:r>
              <a:rPr lang="en-US" altLang="en-US" dirty="0">
                <a:solidFill>
                  <a:srgbClr val="070605"/>
                </a:solidFill>
              </a:rPr>
              <a:t> </a:t>
            </a:r>
            <a:r>
              <a:rPr lang="en-US" altLang="en-US" dirty="0" err="1">
                <a:solidFill>
                  <a:srgbClr val="070605"/>
                </a:solidFill>
              </a:rPr>
              <a:t>kitab</a:t>
            </a:r>
            <a:r>
              <a:rPr lang="en-US" altLang="en-US" dirty="0">
                <a:solidFill>
                  <a:srgbClr val="070605"/>
                </a:solidFill>
              </a:rPr>
              <a:t> </a:t>
            </a:r>
            <a:r>
              <a:rPr lang="en-US" altLang="en-US" dirty="0" err="1">
                <a:solidFill>
                  <a:srgbClr val="070605"/>
                </a:solidFill>
              </a:rPr>
              <a:t>suci</a:t>
            </a:r>
            <a:r>
              <a:rPr lang="en-US" altLang="en-US" dirty="0">
                <a:solidFill>
                  <a:srgbClr val="070605"/>
                </a:solidFill>
              </a:rPr>
              <a:t>, </a:t>
            </a:r>
            <a:r>
              <a:rPr lang="en-US" altLang="en-US" dirty="0" err="1">
                <a:solidFill>
                  <a:srgbClr val="070605"/>
                </a:solidFill>
              </a:rPr>
              <a:t>dan</a:t>
            </a:r>
            <a:r>
              <a:rPr lang="en-US" altLang="en-US" dirty="0">
                <a:solidFill>
                  <a:srgbClr val="070605"/>
                </a:solidFill>
              </a:rPr>
              <a:t> lain-lain). </a:t>
            </a:r>
          </a:p>
          <a:p>
            <a:pPr eaLnBrk="1" hangingPunct="1">
              <a:lnSpc>
                <a:spcPct val="80000"/>
              </a:lnSpc>
            </a:pPr>
            <a:endParaRPr lang="en-US" altLang="en-US" dirty="0">
              <a:solidFill>
                <a:srgbClr val="070605"/>
              </a:solidFill>
            </a:endParaRPr>
          </a:p>
          <a:p>
            <a:pPr eaLnBrk="1" hangingPunct="1">
              <a:lnSpc>
                <a:spcPct val="80000"/>
              </a:lnSpc>
            </a:pPr>
            <a:r>
              <a:rPr lang="en-US" altLang="en-US" dirty="0" err="1">
                <a:solidFill>
                  <a:srgbClr val="070605"/>
                </a:solidFill>
              </a:rPr>
              <a:t>Misalnya</a:t>
            </a:r>
            <a:r>
              <a:rPr lang="en-US" altLang="en-US" dirty="0">
                <a:solidFill>
                  <a:srgbClr val="070605"/>
                </a:solidFill>
              </a:rPr>
              <a:t>, </a:t>
            </a:r>
          </a:p>
          <a:p>
            <a:pPr eaLnBrk="1" hangingPunct="1">
              <a:lnSpc>
                <a:spcPct val="80000"/>
              </a:lnSpc>
              <a:buFontTx/>
              <a:buNone/>
            </a:pPr>
            <a:r>
              <a:rPr lang="en-US" altLang="en-US" dirty="0">
                <a:solidFill>
                  <a:srgbClr val="070605"/>
                </a:solidFill>
              </a:rPr>
              <a:t>	</a:t>
            </a:r>
            <a:r>
              <a:rPr lang="en-US" altLang="en-US" dirty="0" err="1">
                <a:solidFill>
                  <a:srgbClr val="070605"/>
                </a:solidFill>
              </a:rPr>
              <a:t>Pesan</a:t>
            </a:r>
            <a:r>
              <a:rPr lang="en-US" altLang="en-US" dirty="0">
                <a:solidFill>
                  <a:srgbClr val="070605"/>
                </a:solidFill>
              </a:rPr>
              <a:t>: </a:t>
            </a:r>
            <a:r>
              <a:rPr lang="en-US" altLang="en-US" dirty="0" err="1">
                <a:solidFill>
                  <a:srgbClr val="070605"/>
                </a:solidFill>
                <a:latin typeface="Courier New" panose="02070309020205020404" pitchFamily="49" charset="0"/>
                <a:cs typeface="Courier New" panose="02070309020205020404" pitchFamily="49" charset="0"/>
              </a:rPr>
              <a:t>negarapenghasilminyakmentahdidunia</a:t>
            </a:r>
            <a:r>
              <a:rPr lang="en-US" altLang="en-US" dirty="0">
                <a:solidFill>
                  <a:srgbClr val="070605"/>
                </a:solidFill>
                <a:latin typeface="Courier New" panose="02070309020205020404" pitchFamily="49" charset="0"/>
                <a:cs typeface="Courier New" panose="02070309020205020404" pitchFamily="49" charset="0"/>
              </a:rPr>
              <a:t> </a:t>
            </a:r>
          </a:p>
          <a:p>
            <a:pPr eaLnBrk="1" hangingPunct="1">
              <a:lnSpc>
                <a:spcPct val="80000"/>
              </a:lnSpc>
              <a:buFontTx/>
              <a:buNone/>
            </a:pPr>
            <a:r>
              <a:rPr lang="en-US" altLang="en-US" dirty="0">
                <a:solidFill>
                  <a:srgbClr val="070605"/>
                </a:solidFill>
              </a:rPr>
              <a:t>	</a:t>
            </a:r>
            <a:r>
              <a:rPr lang="en-US" altLang="en-US" dirty="0" err="1">
                <a:solidFill>
                  <a:srgbClr val="070605"/>
                </a:solidFill>
              </a:rPr>
              <a:t>Kunci</a:t>
            </a:r>
            <a:r>
              <a:rPr lang="en-US" altLang="en-US" dirty="0">
                <a:solidFill>
                  <a:srgbClr val="070605"/>
                </a:solidFill>
              </a:rPr>
              <a:t>:  </a:t>
            </a:r>
            <a:r>
              <a:rPr lang="en-US" altLang="en-US" dirty="0">
                <a:solidFill>
                  <a:srgbClr val="070605"/>
                </a:solidFill>
                <a:latin typeface="Courier New" panose="02070309020205020404" pitchFamily="49" charset="0"/>
                <a:cs typeface="Courier New" panose="02070309020205020404" pitchFamily="49" charset="0"/>
              </a:rPr>
              <a:t>KERAKYATANYANGDIPIMPINOLEHHIKMATPE </a:t>
            </a:r>
            <a:endParaRPr lang="en-US" altLang="en-US" dirty="0">
              <a:solidFill>
                <a:srgbClr val="070605"/>
              </a:solidFill>
            </a:endParaRPr>
          </a:p>
          <a:p>
            <a:pPr eaLnBrk="1" hangingPunct="1">
              <a:lnSpc>
                <a:spcPct val="80000"/>
              </a:lnSpc>
            </a:pPr>
            <a:endParaRPr lang="en-US" altLang="en-US" dirty="0">
              <a:solidFill>
                <a:srgbClr val="070605"/>
              </a:solidFill>
            </a:endParaRPr>
          </a:p>
          <a:p>
            <a:pPr eaLnBrk="1" hangingPunct="1">
              <a:lnSpc>
                <a:spcPct val="80000"/>
              </a:lnSpc>
            </a:pPr>
            <a:r>
              <a:rPr lang="en-US" altLang="en-US" dirty="0" err="1">
                <a:solidFill>
                  <a:srgbClr val="070605"/>
                </a:solidFill>
              </a:rPr>
              <a:t>Selanjutnya</a:t>
            </a:r>
            <a:r>
              <a:rPr lang="en-US" altLang="en-US" dirty="0">
                <a:solidFill>
                  <a:srgbClr val="070605"/>
                </a:solidFill>
              </a:rPr>
              <a:t> </a:t>
            </a:r>
            <a:r>
              <a:rPr lang="en-US" altLang="en-US" dirty="0" err="1">
                <a:solidFill>
                  <a:srgbClr val="070605"/>
                </a:solidFill>
              </a:rPr>
              <a:t>enkripsi</a:t>
            </a:r>
            <a:r>
              <a:rPr lang="en-US" altLang="en-US" dirty="0">
                <a:solidFill>
                  <a:srgbClr val="070605"/>
                </a:solidFill>
              </a:rPr>
              <a:t> dan </a:t>
            </a:r>
            <a:r>
              <a:rPr lang="en-US" altLang="en-US" dirty="0" err="1">
                <a:solidFill>
                  <a:srgbClr val="070605"/>
                </a:solidFill>
              </a:rPr>
              <a:t>dekripsi</a:t>
            </a:r>
            <a:r>
              <a:rPr lang="en-US" altLang="en-US" dirty="0">
                <a:solidFill>
                  <a:srgbClr val="070605"/>
                </a:solidFill>
              </a:rPr>
              <a:t> </a:t>
            </a:r>
            <a:r>
              <a:rPr lang="en-US" altLang="en-US" dirty="0" err="1">
                <a:solidFill>
                  <a:srgbClr val="070605"/>
                </a:solidFill>
              </a:rPr>
              <a:t>dilakukan</a:t>
            </a:r>
            <a:r>
              <a:rPr lang="en-US" altLang="en-US" dirty="0">
                <a:solidFill>
                  <a:srgbClr val="070605"/>
                </a:solidFill>
              </a:rPr>
              <a:t> </a:t>
            </a:r>
            <a:r>
              <a:rPr lang="en-US" altLang="en-US" dirty="0" err="1">
                <a:solidFill>
                  <a:srgbClr val="070605"/>
                </a:solidFill>
              </a:rPr>
              <a:t>seperti</a:t>
            </a:r>
            <a:r>
              <a:rPr lang="en-US" altLang="en-US" dirty="0">
                <a:solidFill>
                  <a:srgbClr val="070605"/>
                </a:solidFill>
              </a:rPr>
              <a:t> </a:t>
            </a:r>
            <a:r>
              <a:rPr lang="en-US" altLang="en-US" dirty="0" err="1">
                <a:solidFill>
                  <a:srgbClr val="070605"/>
                </a:solidFill>
              </a:rPr>
              <a:t>Vigenere</a:t>
            </a:r>
            <a:r>
              <a:rPr lang="en-US" altLang="en-US" dirty="0">
                <a:solidFill>
                  <a:srgbClr val="070605"/>
                </a:solidFill>
              </a:rPr>
              <a:t> cipher </a:t>
            </a:r>
            <a:r>
              <a:rPr lang="en-US" altLang="en-US" dirty="0" err="1">
                <a:solidFill>
                  <a:srgbClr val="070605"/>
                </a:solidFill>
              </a:rPr>
              <a:t>biasa</a:t>
            </a:r>
            <a:r>
              <a:rPr lang="en-US" altLang="en-US" dirty="0">
                <a:solidFill>
                  <a:srgbClr val="070605"/>
                </a:solidFill>
              </a:rPr>
              <a:t>.</a:t>
            </a:r>
          </a:p>
        </p:txBody>
      </p:sp>
    </p:spTree>
    <p:extLst>
      <p:ext uri="{BB962C8B-B14F-4D97-AF65-F5344CB8AC3E}">
        <p14:creationId xmlns:p14="http://schemas.microsoft.com/office/powerpoint/2010/main" val="247873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225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CE0FD246-F187-408A-9F07-F0FAA15152C5}" type="slidenum">
              <a:rPr lang="en-GB" altLang="en-US" sz="1400">
                <a:latin typeface="Times New Roman" panose="02020603050405020304" pitchFamily="18" charset="0"/>
              </a:rPr>
              <a:pPr>
                <a:spcBef>
                  <a:spcPct val="0"/>
                </a:spcBef>
                <a:buSzTx/>
                <a:buFontTx/>
                <a:buNone/>
              </a:pPr>
              <a:t>37</a:t>
            </a:fld>
            <a:endParaRPr lang="en-GB" altLang="en-US" sz="1400">
              <a:latin typeface="Times New Roman" panose="02020603050405020304" pitchFamily="18" charset="0"/>
            </a:endParaRPr>
          </a:p>
        </p:txBody>
      </p:sp>
      <p:sp>
        <p:nvSpPr>
          <p:cNvPr id="22532" name="Rectangle 2"/>
          <p:cNvSpPr>
            <a:spLocks noGrp="1" noChangeArrowheads="1"/>
          </p:cNvSpPr>
          <p:nvPr>
            <p:ph type="title"/>
          </p:nvPr>
        </p:nvSpPr>
        <p:spPr>
          <a:xfrm>
            <a:off x="1177926" y="631826"/>
            <a:ext cx="7772400" cy="838200"/>
          </a:xfrm>
        </p:spPr>
        <p:txBody>
          <a:bodyPr/>
          <a:lstStyle/>
          <a:p>
            <a:pPr algn="l" eaLnBrk="1" hangingPunct="1"/>
            <a:r>
              <a:rPr lang="en-GB" altLang="en-US" b="1" i="1" dirty="0">
                <a:latin typeface="+mn-lt"/>
                <a:cs typeface="Times New Roman" panose="02020603050405020304" pitchFamily="18" charset="0"/>
              </a:rPr>
              <a:t>2. Playfair Cipher</a:t>
            </a:r>
            <a:r>
              <a:rPr lang="en-GB" altLang="en-US" b="1" i="1" dirty="0">
                <a:latin typeface="+mn-lt"/>
              </a:rPr>
              <a:t> </a:t>
            </a:r>
          </a:p>
        </p:txBody>
      </p:sp>
      <p:sp>
        <p:nvSpPr>
          <p:cNvPr id="22533" name="Rectangle 3"/>
          <p:cNvSpPr>
            <a:spLocks noGrp="1" noChangeArrowheads="1"/>
          </p:cNvSpPr>
          <p:nvPr>
            <p:ph type="body" idx="1"/>
          </p:nvPr>
        </p:nvSpPr>
        <p:spPr>
          <a:xfrm>
            <a:off x="1336676" y="1654223"/>
            <a:ext cx="10017124" cy="3886200"/>
          </a:xfrm>
        </p:spPr>
        <p:txBody>
          <a:bodyPr>
            <a:normAutofit/>
          </a:bodyPr>
          <a:lstStyle/>
          <a:p>
            <a:pPr eaLnBrk="1" hangingPunct="1"/>
            <a:r>
              <a:rPr lang="en-US" altLang="en-US" dirty="0" err="1">
                <a:solidFill>
                  <a:srgbClr val="010000"/>
                </a:solidFill>
                <a:cs typeface="Times New Roman" panose="02020603050405020304" pitchFamily="18" charset="0"/>
              </a:rPr>
              <a:t>Termasuk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ke</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dalam</a:t>
            </a:r>
            <a:r>
              <a:rPr lang="en-US" altLang="en-US" dirty="0">
                <a:solidFill>
                  <a:srgbClr val="010000"/>
                </a:solidFill>
                <a:cs typeface="Times New Roman" panose="02020603050405020304" pitchFamily="18" charset="0"/>
              </a:rPr>
              <a:t> </a:t>
            </a:r>
            <a:r>
              <a:rPr lang="en-US" altLang="en-US" i="1" dirty="0" err="1">
                <a:solidFill>
                  <a:srgbClr val="010000"/>
                </a:solidFill>
                <a:cs typeface="Times New Roman" panose="02020603050405020304" pitchFamily="18" charset="0"/>
              </a:rPr>
              <a:t>polygram</a:t>
            </a:r>
            <a:r>
              <a:rPr lang="en-US" altLang="en-US" i="1" dirty="0">
                <a:solidFill>
                  <a:srgbClr val="010000"/>
                </a:solidFill>
                <a:cs typeface="Times New Roman" panose="02020603050405020304" pitchFamily="18" charset="0"/>
              </a:rPr>
              <a:t> cipher</a:t>
            </a:r>
            <a:r>
              <a:rPr lang="en-US" altLang="en-US" dirty="0">
                <a:solidFill>
                  <a:srgbClr val="010000"/>
                </a:solidFill>
                <a:cs typeface="Times New Roman" panose="02020603050405020304" pitchFamily="18" charset="0"/>
              </a:rPr>
              <a:t>.</a:t>
            </a:r>
          </a:p>
          <a:p>
            <a:pPr eaLnBrk="1" hangingPunct="1"/>
            <a:endParaRPr lang="en-US" altLang="en-US" dirty="0">
              <a:solidFill>
                <a:srgbClr val="010000"/>
              </a:solidFill>
              <a:cs typeface="Times New Roman" panose="02020603050405020304" pitchFamily="18" charset="0"/>
            </a:endParaRPr>
          </a:p>
          <a:p>
            <a:pPr eaLnBrk="1" hangingPunct="1"/>
            <a:r>
              <a:rPr lang="en-US" altLang="en-US" dirty="0" err="1">
                <a:solidFill>
                  <a:srgbClr val="010000"/>
                </a:solidFill>
                <a:cs typeface="Times New Roman" panose="02020603050405020304" pitchFamily="18" charset="0"/>
              </a:rPr>
              <a:t>Ditemukan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oleh</a:t>
            </a:r>
            <a:r>
              <a:rPr lang="en-US" altLang="en-US" dirty="0">
                <a:solidFill>
                  <a:srgbClr val="010000"/>
                </a:solidFill>
                <a:cs typeface="Times New Roman" panose="02020603050405020304" pitchFamily="18" charset="0"/>
              </a:rPr>
              <a:t> Sir Charles Wheatstone </a:t>
            </a:r>
            <a:r>
              <a:rPr lang="en-US" altLang="en-US" dirty="0" err="1">
                <a:solidFill>
                  <a:srgbClr val="010000"/>
                </a:solidFill>
                <a:cs typeface="Times New Roman" panose="02020603050405020304" pitchFamily="18" charset="0"/>
              </a:rPr>
              <a:t>namun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dipromosikan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oleh</a:t>
            </a:r>
            <a:r>
              <a:rPr lang="en-US" altLang="en-US" dirty="0">
                <a:solidFill>
                  <a:srgbClr val="010000"/>
                </a:solidFill>
                <a:cs typeface="Times New Roman" panose="02020603050405020304" pitchFamily="18" charset="0"/>
              </a:rPr>
              <a:t> Baron Lyon </a:t>
            </a:r>
            <a:r>
              <a:rPr lang="en-US" altLang="en-US" dirty="0" err="1">
                <a:solidFill>
                  <a:srgbClr val="010000"/>
                </a:solidFill>
                <a:cs typeface="Times New Roman" panose="02020603050405020304" pitchFamily="18" charset="0"/>
              </a:rPr>
              <a:t>Playfair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pada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tahun</a:t>
            </a:r>
            <a:r>
              <a:rPr lang="en-US" altLang="en-US" dirty="0">
                <a:solidFill>
                  <a:srgbClr val="010000"/>
                </a:solidFill>
                <a:cs typeface="Times New Roman" panose="02020603050405020304" pitchFamily="18" charset="0"/>
              </a:rPr>
              <a:t> 1854.</a:t>
            </a:r>
          </a:p>
          <a:p>
            <a:pPr eaLnBrk="1" hangingPunct="1"/>
            <a:endParaRPr lang="en-US" altLang="en-US" dirty="0">
              <a:solidFill>
                <a:srgbClr val="010000"/>
              </a:solidFill>
              <a:cs typeface="Times New Roman" panose="02020603050405020304" pitchFamily="18" charset="0"/>
            </a:endParaRPr>
          </a:p>
        </p:txBody>
      </p:sp>
      <p:pic>
        <p:nvPicPr>
          <p:cNvPr id="22534" name="Picture 5" descr="The Playfair system was invented by Charles Wheatstone, who first described it in 1854.">
            <a:hlinkClick r:id="rId7" tooltip="The Playfair system was invented by Charles Wheatstone, who first described it in 185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2651" y="3814787"/>
            <a:ext cx="16414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Lord Playfair promoted the use of the cipher, and his name became associated with the system.">
            <a:hlinkClick r:id="rId9" tooltip="Lord Playfair promoted the use of the cipher, and his name became associated with the system."/>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5837" y="3683830"/>
            <a:ext cx="16351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p:cNvSpPr>
            <a:spLocks noChangeArrowheads="1"/>
          </p:cNvSpPr>
          <p:nvPr/>
        </p:nvSpPr>
        <p:spPr bwMode="auto">
          <a:xfrm>
            <a:off x="3070225" y="5881688"/>
            <a:ext cx="253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spcBef>
                <a:spcPct val="0"/>
              </a:spcBef>
              <a:buSzTx/>
              <a:buFontTx/>
              <a:buNone/>
            </a:pPr>
            <a:r>
              <a:rPr lang="en-US" altLang="en-US" sz="1800" dirty="0">
                <a:solidFill>
                  <a:srgbClr val="010000"/>
                </a:solidFill>
                <a:cs typeface="Times New Roman" panose="02020603050405020304" pitchFamily="18" charset="0"/>
              </a:rPr>
              <a:t>Sir Charles Wheatstone</a:t>
            </a:r>
          </a:p>
        </p:txBody>
      </p:sp>
      <p:sp>
        <p:nvSpPr>
          <p:cNvPr id="22537" name="Rectangle 9"/>
          <p:cNvSpPr>
            <a:spLocks noChangeArrowheads="1"/>
          </p:cNvSpPr>
          <p:nvPr/>
        </p:nvSpPr>
        <p:spPr bwMode="auto">
          <a:xfrm>
            <a:off x="7085011" y="5744405"/>
            <a:ext cx="2136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spcBef>
                <a:spcPct val="0"/>
              </a:spcBef>
              <a:buSzTx/>
              <a:buFontTx/>
              <a:buNone/>
            </a:pPr>
            <a:r>
              <a:rPr lang="en-US" altLang="en-US" sz="1800" dirty="0">
                <a:solidFill>
                  <a:srgbClr val="010000"/>
                </a:solidFill>
                <a:cs typeface="Times New Roman" panose="02020603050405020304" pitchFamily="18" charset="0"/>
              </a:rPr>
              <a:t>Baron Lyon </a:t>
            </a:r>
            <a:r>
              <a:rPr lang="en-US" altLang="en-US" sz="1800" dirty="0" err="1">
                <a:solidFill>
                  <a:srgbClr val="010000"/>
                </a:solidFill>
                <a:cs typeface="Times New Roman" panose="02020603050405020304" pitchFamily="18" charset="0"/>
              </a:rPr>
              <a:t>Playfair</a:t>
            </a:r>
            <a:endParaRPr lang="en-US" altLang="en-US" sz="1800"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130175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2355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C69BF0AB-7E0B-476C-BD67-BF4085829E55}" type="slidenum">
              <a:rPr lang="en-GB" altLang="en-US" sz="1400">
                <a:latin typeface="Times New Roman" panose="02020603050405020304" pitchFamily="18" charset="0"/>
              </a:rPr>
              <a:pPr>
                <a:spcBef>
                  <a:spcPct val="0"/>
                </a:spcBef>
                <a:buSzTx/>
                <a:buFontTx/>
                <a:buNone/>
              </a:pPr>
              <a:t>38</a:t>
            </a:fld>
            <a:endParaRPr lang="en-GB" altLang="en-US" sz="1400">
              <a:latin typeface="Times New Roman" panose="02020603050405020304" pitchFamily="18" charset="0"/>
            </a:endParaRPr>
          </a:p>
        </p:txBody>
      </p:sp>
      <p:sp>
        <p:nvSpPr>
          <p:cNvPr id="23556" name="Rectangle 3"/>
          <p:cNvSpPr>
            <a:spLocks noGrp="1" noChangeArrowheads="1"/>
          </p:cNvSpPr>
          <p:nvPr>
            <p:ph type="body" idx="1"/>
          </p:nvPr>
        </p:nvSpPr>
        <p:spPr>
          <a:xfrm>
            <a:off x="1090684" y="508000"/>
            <a:ext cx="10263116" cy="6030912"/>
          </a:xfrm>
        </p:spPr>
        <p:txBody>
          <a:bodyPr/>
          <a:lstStyle/>
          <a:p>
            <a:pPr algn="just" eaLnBrk="1" hangingPunct="1"/>
            <a:r>
              <a:rPr lang="en-US" altLang="en-US" i="1" dirty="0">
                <a:solidFill>
                  <a:srgbClr val="010000"/>
                </a:solidFill>
                <a:cs typeface="Times New Roman" panose="02020603050405020304" pitchFamily="18" charset="0"/>
              </a:rPr>
              <a:t>Cipher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ini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mengenkripsi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pasangan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a:t>
            </a:r>
            <a:r>
              <a:rPr lang="en-US" altLang="en-US" dirty="0">
                <a:solidFill>
                  <a:srgbClr val="010000"/>
                </a:solidFill>
                <a:cs typeface="Times New Roman" panose="02020603050405020304" pitchFamily="18" charset="0"/>
              </a:rPr>
              <a:t> (bigram), </a:t>
            </a:r>
            <a:r>
              <a:rPr lang="en-US" altLang="en-US" dirty="0" err="1">
                <a:solidFill>
                  <a:srgbClr val="010000"/>
                </a:solidFill>
                <a:cs typeface="Times New Roman" panose="02020603050405020304" pitchFamily="18" charset="0"/>
              </a:rPr>
              <a:t>bukan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tunggal</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seperti</a:t>
            </a:r>
            <a:r>
              <a:rPr lang="en-US" altLang="en-US" dirty="0">
                <a:solidFill>
                  <a:srgbClr val="010000"/>
                </a:solidFill>
                <a:cs typeface="Times New Roman" panose="02020603050405020304" pitchFamily="18" charset="0"/>
              </a:rPr>
              <a:t> pada </a:t>
            </a:r>
            <a:r>
              <a:rPr lang="en-US" altLang="en-US" i="1" dirty="0">
                <a:solidFill>
                  <a:srgbClr val="010000"/>
                </a:solidFill>
                <a:cs typeface="Times New Roman" panose="02020603050405020304" pitchFamily="18" charset="0"/>
              </a:rPr>
              <a:t>cipher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klasik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lainnya</a:t>
            </a:r>
            <a:r>
              <a:rPr lang="en-US" altLang="en-US" dirty="0">
                <a:solidFill>
                  <a:srgbClr val="010000"/>
                </a:solidFill>
                <a:cs typeface="Times New Roman" panose="02020603050405020304" pitchFamily="18" charset="0"/>
              </a:rPr>
              <a:t>. </a:t>
            </a:r>
          </a:p>
          <a:p>
            <a:pPr algn="just" eaLnBrk="1" hangingPunct="1"/>
            <a:endParaRPr lang="en-US" altLang="en-US" dirty="0">
              <a:solidFill>
                <a:srgbClr val="010000"/>
              </a:solidFill>
              <a:cs typeface="Times New Roman" panose="02020603050405020304" pitchFamily="18" charset="0"/>
            </a:endParaRPr>
          </a:p>
          <a:p>
            <a:pPr algn="just" eaLnBrk="1" hangingPunct="1"/>
            <a:r>
              <a:rPr lang="en-US" altLang="en-US" dirty="0" err="1">
                <a:solidFill>
                  <a:srgbClr val="010000"/>
                </a:solidFill>
                <a:cs typeface="Times New Roman" panose="02020603050405020304" pitchFamily="18" charset="0"/>
              </a:rPr>
              <a:t>Tujuannya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adalah</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untuk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membuat</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analisis</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frekuensi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menjadi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sangat</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sulit</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sebab</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frekuensi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kemunculan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huruf-huruf</a:t>
            </a:r>
            <a:r>
              <a:rPr lang="en-US" altLang="en-US" dirty="0">
                <a:solidFill>
                  <a:srgbClr val="010000"/>
                </a:solidFill>
                <a:cs typeface="Times New Roman" panose="02020603050405020304" pitchFamily="18" charset="0"/>
              </a:rPr>
              <a:t> di </a:t>
            </a:r>
            <a:r>
              <a:rPr lang="en-US" altLang="en-US" dirty="0" err="1">
                <a:solidFill>
                  <a:srgbClr val="010000"/>
                </a:solidFill>
                <a:cs typeface="Times New Roman" panose="02020603050405020304" pitchFamily="18" charset="0"/>
              </a:rPr>
              <a:t>dalam</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cipherteks</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menjadi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datar</a:t>
            </a:r>
            <a:r>
              <a:rPr lang="en-US" altLang="en-US" dirty="0">
                <a:solidFill>
                  <a:srgbClr val="010000"/>
                </a:solidFill>
                <a:cs typeface="Times New Roman" panose="02020603050405020304" pitchFamily="18" charset="0"/>
              </a:rPr>
              <a:t> (</a:t>
            </a:r>
            <a:r>
              <a:rPr lang="en-US" altLang="en-US" i="1" dirty="0">
                <a:solidFill>
                  <a:srgbClr val="010000"/>
                </a:solidFill>
                <a:cs typeface="Times New Roman" panose="02020603050405020304" pitchFamily="18" charset="0"/>
              </a:rPr>
              <a:t>flat</a:t>
            </a:r>
            <a:r>
              <a:rPr lang="en-US" altLang="en-US" dirty="0">
                <a:solidFill>
                  <a:srgbClr val="010000"/>
                </a:solidFill>
                <a:cs typeface="Times New Roman" panose="02020603050405020304" pitchFamily="18" charset="0"/>
              </a:rPr>
              <a:t>).  </a:t>
            </a:r>
            <a:endParaRPr lang="en-GB" altLang="en-US" dirty="0">
              <a:solidFill>
                <a:srgbClr val="010000"/>
              </a:solidFill>
              <a:cs typeface="Times New Roman" panose="02020603050405020304" pitchFamily="18" charset="0"/>
            </a:endParaRPr>
          </a:p>
          <a:p>
            <a:pPr eaLnBrk="1" hangingPunct="1"/>
            <a:endParaRPr lang="en-US" altLang="en-US" dirty="0">
              <a:solidFill>
                <a:srgbClr val="010000"/>
              </a:solidFill>
            </a:endParaRPr>
          </a:p>
        </p:txBody>
      </p:sp>
      <p:pic>
        <p:nvPicPr>
          <p:cNvPr id="3" name="Picture 2" descr="A close up of a logo&#10;&#10;Description automatically generated">
            <a:extLst>
              <a:ext uri="{FF2B5EF4-FFF2-40B4-BE49-F238E27FC236}">
                <a16:creationId xmlns:a16="http://schemas.microsoft.com/office/drawing/2014/main" id="{6477A599-2CE6-40D8-9F2A-39F7B7BE89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0531" y="3158330"/>
            <a:ext cx="3649980" cy="220764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6ACA7C0C-A294-44A5-8638-D4D3CD230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1490" y="3225927"/>
            <a:ext cx="3538220" cy="2140052"/>
          </a:xfrm>
          <a:prstGeom prst="rect">
            <a:avLst/>
          </a:prstGeom>
        </p:spPr>
      </p:pic>
      <p:sp>
        <p:nvSpPr>
          <p:cNvPr id="6" name="TextBox 5">
            <a:extLst>
              <a:ext uri="{FF2B5EF4-FFF2-40B4-BE49-F238E27FC236}">
                <a16:creationId xmlns:a16="http://schemas.microsoft.com/office/drawing/2014/main" id="{F9190859-A879-4D4E-ADDD-A695B566FA78}"/>
              </a:ext>
            </a:extLst>
          </p:cNvPr>
          <p:cNvSpPr txBox="1"/>
          <p:nvPr/>
        </p:nvSpPr>
        <p:spPr>
          <a:xfrm>
            <a:off x="2646681" y="5804455"/>
            <a:ext cx="1519519" cy="369332"/>
          </a:xfrm>
          <a:prstGeom prst="rect">
            <a:avLst/>
          </a:prstGeom>
          <a:noFill/>
        </p:spPr>
        <p:txBody>
          <a:bodyPr wrap="none" rtlCol="0">
            <a:spAutoFit/>
          </a:bodyPr>
          <a:lstStyle/>
          <a:p>
            <a:r>
              <a:rPr lang="en-US" dirty="0"/>
              <a:t>Flat histogram</a:t>
            </a:r>
          </a:p>
        </p:txBody>
      </p:sp>
      <p:sp>
        <p:nvSpPr>
          <p:cNvPr id="10" name="TextBox 9">
            <a:extLst>
              <a:ext uri="{FF2B5EF4-FFF2-40B4-BE49-F238E27FC236}">
                <a16:creationId xmlns:a16="http://schemas.microsoft.com/office/drawing/2014/main" id="{4E27C8DB-1C23-42BC-9991-5D9E642EBC1C}"/>
              </a:ext>
            </a:extLst>
          </p:cNvPr>
          <p:cNvSpPr txBox="1"/>
          <p:nvPr/>
        </p:nvSpPr>
        <p:spPr>
          <a:xfrm>
            <a:off x="7822601" y="5767779"/>
            <a:ext cx="2116670" cy="369332"/>
          </a:xfrm>
          <a:prstGeom prst="rect">
            <a:avLst/>
          </a:prstGeom>
          <a:noFill/>
        </p:spPr>
        <p:txBody>
          <a:bodyPr wrap="none" rtlCol="0">
            <a:spAutoFit/>
          </a:bodyPr>
          <a:lstStyle/>
          <a:p>
            <a:r>
              <a:rPr lang="en-US" dirty="0" err="1"/>
              <a:t>Bukan</a:t>
            </a:r>
            <a:r>
              <a:rPr lang="en-US" dirty="0"/>
              <a:t> flat histogram</a:t>
            </a:r>
          </a:p>
        </p:txBody>
      </p:sp>
      <p:sp>
        <p:nvSpPr>
          <p:cNvPr id="7" name="TextBox 6">
            <a:extLst>
              <a:ext uri="{FF2B5EF4-FFF2-40B4-BE49-F238E27FC236}">
                <a16:creationId xmlns:a16="http://schemas.microsoft.com/office/drawing/2014/main" id="{D629A27E-0E15-4E61-A8C2-29A5735975F1}"/>
              </a:ext>
            </a:extLst>
          </p:cNvPr>
          <p:cNvSpPr txBox="1"/>
          <p:nvPr/>
        </p:nvSpPr>
        <p:spPr>
          <a:xfrm>
            <a:off x="1700531" y="5398746"/>
            <a:ext cx="3720890" cy="338554"/>
          </a:xfrm>
          <a:prstGeom prst="rect">
            <a:avLst/>
          </a:prstGeom>
          <a:noFill/>
        </p:spPr>
        <p:txBody>
          <a:bodyPr wrap="none" rtlCol="0">
            <a:spAutoFit/>
          </a:bodyPr>
          <a:lstStyle/>
          <a:p>
            <a:r>
              <a:rPr lang="en-US" sz="1600" dirty="0"/>
              <a:t>A  B C  D …………………………………………X  Y   Z</a:t>
            </a:r>
          </a:p>
        </p:txBody>
      </p:sp>
      <p:sp>
        <p:nvSpPr>
          <p:cNvPr id="12" name="TextBox 11">
            <a:extLst>
              <a:ext uri="{FF2B5EF4-FFF2-40B4-BE49-F238E27FC236}">
                <a16:creationId xmlns:a16="http://schemas.microsoft.com/office/drawing/2014/main" id="{092F6335-FE44-4235-9801-CFBE134F9E99}"/>
              </a:ext>
            </a:extLst>
          </p:cNvPr>
          <p:cNvSpPr txBox="1"/>
          <p:nvPr/>
        </p:nvSpPr>
        <p:spPr>
          <a:xfrm>
            <a:off x="6750155" y="5398746"/>
            <a:ext cx="3720890" cy="338554"/>
          </a:xfrm>
          <a:prstGeom prst="rect">
            <a:avLst/>
          </a:prstGeom>
          <a:noFill/>
        </p:spPr>
        <p:txBody>
          <a:bodyPr wrap="none" rtlCol="0">
            <a:spAutoFit/>
          </a:bodyPr>
          <a:lstStyle/>
          <a:p>
            <a:r>
              <a:rPr lang="en-US" sz="1600" dirty="0"/>
              <a:t>A  B C  D …………………………………………X  Y   Z</a:t>
            </a:r>
          </a:p>
        </p:txBody>
      </p:sp>
    </p:spTree>
    <p:extLst>
      <p:ext uri="{BB962C8B-B14F-4D97-AF65-F5344CB8AC3E}">
        <p14:creationId xmlns:p14="http://schemas.microsoft.com/office/powerpoint/2010/main" val="2384750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2457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6A49D71B-10CC-47B6-A6AF-12F1C1A96D9F}" type="slidenum">
              <a:rPr lang="en-GB" altLang="en-US" sz="1400">
                <a:latin typeface="Times New Roman" panose="02020603050405020304" pitchFamily="18" charset="0"/>
              </a:rPr>
              <a:pPr>
                <a:spcBef>
                  <a:spcPct val="0"/>
                </a:spcBef>
                <a:buSzTx/>
                <a:buFontTx/>
                <a:buNone/>
              </a:pPr>
              <a:t>39</a:t>
            </a:fld>
            <a:endParaRPr lang="en-GB" altLang="en-US" sz="1400">
              <a:latin typeface="Times New Roman" panose="02020603050405020304" pitchFamily="18" charset="0"/>
            </a:endParaRPr>
          </a:p>
        </p:txBody>
      </p:sp>
      <p:sp>
        <p:nvSpPr>
          <p:cNvPr id="24580" name="Rectangle 4"/>
          <p:cNvSpPr>
            <a:spLocks noGrp="1" noChangeArrowheads="1"/>
          </p:cNvSpPr>
          <p:nvPr>
            <p:ph type="body" idx="1"/>
          </p:nvPr>
        </p:nvSpPr>
        <p:spPr>
          <a:xfrm>
            <a:off x="2209800" y="838200"/>
            <a:ext cx="7772400" cy="5257800"/>
          </a:xfrm>
        </p:spPr>
        <p:txBody>
          <a:bodyPr/>
          <a:lstStyle/>
          <a:p>
            <a:pPr eaLnBrk="1" hangingPunct="1"/>
            <a:endParaRPr lang="en-US" altLang="en-US" dirty="0"/>
          </a:p>
          <a:p>
            <a:pPr eaLnBrk="1" hangingPunct="1"/>
            <a:endParaRPr lang="en-GB" altLang="en-US" dirty="0"/>
          </a:p>
        </p:txBody>
      </p:sp>
      <p:sp>
        <p:nvSpPr>
          <p:cNvPr id="24582" name="Rectangle 6"/>
          <p:cNvSpPr>
            <a:spLocks noChangeArrowheads="1"/>
          </p:cNvSpPr>
          <p:nvPr/>
        </p:nvSpPr>
        <p:spPr bwMode="auto">
          <a:xfrm>
            <a:off x="1835054" y="4574134"/>
            <a:ext cx="814714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spcBef>
                <a:spcPct val="0"/>
              </a:spcBef>
              <a:buSzTx/>
              <a:buFontTx/>
              <a:buNone/>
            </a:pPr>
            <a:r>
              <a:rPr lang="en-US" altLang="en-US" sz="2800" dirty="0" err="1">
                <a:solidFill>
                  <a:srgbClr val="000000"/>
                </a:solidFill>
                <a:latin typeface="+mn-lt"/>
                <a:cs typeface="Times New Roman" panose="02020603050405020304" pitchFamily="18" charset="0"/>
              </a:rPr>
              <a:t>Jumlah</a:t>
            </a:r>
            <a:r>
              <a:rPr lang="en-US" altLang="en-US" sz="2800" dirty="0">
                <a:solidFill>
                  <a:srgbClr val="000000"/>
                </a:solidFill>
                <a:latin typeface="+mn-lt"/>
                <a:cs typeface="Times New Roman" panose="02020603050405020304" pitchFamily="18" charset="0"/>
              </a:rPr>
              <a:t> </a:t>
            </a:r>
            <a:r>
              <a:rPr lang="en-US" altLang="en-US" sz="2800" dirty="0" err="1">
                <a:solidFill>
                  <a:srgbClr val="000000"/>
                </a:solidFill>
                <a:latin typeface="+mn-lt"/>
                <a:cs typeface="Times New Roman" panose="02020603050405020304" pitchFamily="18" charset="0"/>
              </a:rPr>
              <a:t>kemungkinan</a:t>
            </a:r>
            <a:r>
              <a:rPr lang="en-US" altLang="en-US" sz="2800" dirty="0">
                <a:solidFill>
                  <a:srgbClr val="000000"/>
                </a:solidFill>
                <a:latin typeface="+mn-lt"/>
                <a:cs typeface="Times New Roman" panose="02020603050405020304" pitchFamily="18" charset="0"/>
              </a:rPr>
              <a:t> </a:t>
            </a:r>
            <a:r>
              <a:rPr lang="en-US" altLang="en-US" sz="2800" dirty="0" err="1">
                <a:solidFill>
                  <a:srgbClr val="000000"/>
                </a:solidFill>
                <a:latin typeface="+mn-lt"/>
                <a:cs typeface="Times New Roman" panose="02020603050405020304" pitchFamily="18" charset="0"/>
              </a:rPr>
              <a:t>kunci</a:t>
            </a:r>
            <a:r>
              <a:rPr lang="en-US" altLang="en-US" sz="2800" dirty="0">
                <a:solidFill>
                  <a:srgbClr val="000000"/>
                </a:solidFill>
                <a:latin typeface="+mn-lt"/>
                <a:cs typeface="Times New Roman" panose="02020603050405020304" pitchFamily="18" charset="0"/>
              </a:rPr>
              <a:t>:    </a:t>
            </a:r>
          </a:p>
          <a:p>
            <a:pPr eaLnBrk="1" hangingPunct="1">
              <a:spcBef>
                <a:spcPct val="0"/>
              </a:spcBef>
              <a:buSzTx/>
              <a:buFontTx/>
              <a:buNone/>
            </a:pPr>
            <a:r>
              <a:rPr lang="en-US" altLang="en-US" sz="2800" dirty="0">
                <a:solidFill>
                  <a:srgbClr val="000000"/>
                </a:solidFill>
                <a:latin typeface="+mn-lt"/>
                <a:cs typeface="Times New Roman" panose="02020603050405020304" pitchFamily="18" charset="0"/>
              </a:rPr>
              <a:t>    25!=15.511.210.043.330.985.984.000.000</a:t>
            </a:r>
          </a:p>
          <a:p>
            <a:pPr>
              <a:spcBef>
                <a:spcPct val="0"/>
              </a:spcBef>
              <a:buSzTx/>
              <a:buFontTx/>
              <a:buNone/>
            </a:pPr>
            <a:endParaRPr lang="en-US" altLang="en-US" sz="2800" dirty="0">
              <a:latin typeface="Times New Roman" panose="02020603050405020304" pitchFamily="18" charset="0"/>
            </a:endParaRPr>
          </a:p>
        </p:txBody>
      </p:sp>
      <p:sp>
        <p:nvSpPr>
          <p:cNvPr id="24583" name="Rectangle 7"/>
          <p:cNvSpPr>
            <a:spLocks noChangeArrowheads="1"/>
          </p:cNvSpPr>
          <p:nvPr/>
        </p:nvSpPr>
        <p:spPr bwMode="auto">
          <a:xfrm>
            <a:off x="1371600" y="597695"/>
            <a:ext cx="998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buNone/>
            </a:pPr>
            <a:r>
              <a:rPr lang="en-US" altLang="en-US" sz="2800" dirty="0" err="1">
                <a:solidFill>
                  <a:srgbClr val="010000"/>
                </a:solidFill>
                <a:latin typeface="+mn-lt"/>
                <a:cs typeface="Times New Roman" panose="02020603050405020304" pitchFamily="18" charset="0"/>
              </a:rPr>
              <a:t>Kunci</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kriptografinya</a:t>
            </a:r>
            <a:r>
              <a:rPr lang="en-US" altLang="en-US" sz="2800" dirty="0">
                <a:solidFill>
                  <a:srgbClr val="010000"/>
                </a:solidFill>
                <a:latin typeface="+mn-lt"/>
                <a:cs typeface="Times New Roman" panose="02020603050405020304" pitchFamily="18" charset="0"/>
              </a:rPr>
              <a:t> 25 </a:t>
            </a:r>
            <a:r>
              <a:rPr lang="en-US" altLang="en-US" sz="2800" dirty="0" err="1">
                <a:solidFill>
                  <a:srgbClr val="010000"/>
                </a:solidFill>
                <a:latin typeface="+mn-lt"/>
                <a:cs typeface="Times New Roman" panose="02020603050405020304" pitchFamily="18" charset="0"/>
              </a:rPr>
              <a:t>buah</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huruf</a:t>
            </a:r>
            <a:r>
              <a:rPr lang="en-US" altLang="en-US" sz="2800" dirty="0">
                <a:solidFill>
                  <a:srgbClr val="010000"/>
                </a:solidFill>
                <a:latin typeface="+mn-lt"/>
                <a:cs typeface="Times New Roman" panose="02020603050405020304" pitchFamily="18" charset="0"/>
              </a:rPr>
              <a:t> yang </a:t>
            </a:r>
            <a:r>
              <a:rPr lang="en-US" altLang="en-US" sz="2800" dirty="0" err="1">
                <a:solidFill>
                  <a:srgbClr val="010000"/>
                </a:solidFill>
                <a:latin typeface="+mn-lt"/>
                <a:cs typeface="Times New Roman" panose="02020603050405020304" pitchFamily="18" charset="0"/>
              </a:rPr>
              <a:t>disusun</a:t>
            </a:r>
            <a:r>
              <a:rPr lang="en-US" altLang="en-US" sz="2800" dirty="0">
                <a:solidFill>
                  <a:srgbClr val="010000"/>
                </a:solidFill>
                <a:latin typeface="+mn-lt"/>
                <a:cs typeface="Times New Roman" panose="02020603050405020304" pitchFamily="18" charset="0"/>
              </a:rPr>
              <a:t> di </a:t>
            </a:r>
            <a:r>
              <a:rPr lang="en-US" altLang="en-US" sz="2800" dirty="0" err="1">
                <a:solidFill>
                  <a:srgbClr val="010000"/>
                </a:solidFill>
                <a:latin typeface="+mn-lt"/>
                <a:cs typeface="Times New Roman" panose="02020603050405020304" pitchFamily="18" charset="0"/>
              </a:rPr>
              <a:t>dalam</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bujursangkat</a:t>
            </a:r>
            <a:r>
              <a:rPr lang="en-US" altLang="en-US" sz="2800" dirty="0">
                <a:solidFill>
                  <a:srgbClr val="010000"/>
                </a:solidFill>
                <a:latin typeface="+mn-lt"/>
                <a:cs typeface="Times New Roman" panose="02020603050405020304" pitchFamily="18" charset="0"/>
              </a:rPr>
              <a:t> 5x5 </a:t>
            </a:r>
            <a:r>
              <a:rPr lang="en-US" altLang="en-US" sz="2800" dirty="0" err="1">
                <a:solidFill>
                  <a:srgbClr val="010000"/>
                </a:solidFill>
                <a:latin typeface="+mn-lt"/>
                <a:cs typeface="Times New Roman" panose="02020603050405020304" pitchFamily="18" charset="0"/>
              </a:rPr>
              <a:t>dengan</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menghilangkan</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huruf</a:t>
            </a:r>
            <a:r>
              <a:rPr lang="en-US" altLang="en-US" sz="2800" dirty="0">
                <a:solidFill>
                  <a:srgbClr val="010000"/>
                </a:solidFill>
                <a:latin typeface="+mn-lt"/>
                <a:cs typeface="Times New Roman" panose="02020603050405020304" pitchFamily="18" charset="0"/>
              </a:rPr>
              <a:t> </a:t>
            </a:r>
            <a:r>
              <a:rPr lang="en-US" altLang="en-US" sz="2800" dirty="0">
                <a:solidFill>
                  <a:srgbClr val="010000"/>
                </a:solidFill>
                <a:latin typeface="+mn-lt"/>
                <a:cs typeface="Courier New" panose="02070309020205020404" pitchFamily="49" charset="0"/>
              </a:rPr>
              <a:t>J</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dari</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abjad</a:t>
            </a:r>
            <a:r>
              <a:rPr lang="en-US" altLang="en-US" sz="2800" dirty="0">
                <a:solidFill>
                  <a:srgbClr val="010000"/>
                </a:solidFill>
                <a:latin typeface="+mn-lt"/>
                <a:cs typeface="Times New Roman" panose="02020603050405020304" pitchFamily="18" charset="0"/>
              </a:rPr>
              <a:t>. </a:t>
            </a:r>
            <a:endParaRPr lang="en-GB" altLang="en-US" sz="2800" dirty="0">
              <a:solidFill>
                <a:srgbClr val="010000"/>
              </a:solidFill>
              <a:latin typeface="+mn-lt"/>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3663398" y="1885016"/>
            <a:ext cx="2765604" cy="2428768"/>
          </a:xfrm>
          <a:prstGeom prst="rect">
            <a:avLst/>
          </a:prstGeom>
        </p:spPr>
      </p:pic>
    </p:spTree>
    <p:extLst>
      <p:ext uri="{BB962C8B-B14F-4D97-AF65-F5344CB8AC3E}">
        <p14:creationId xmlns:p14="http://schemas.microsoft.com/office/powerpoint/2010/main" val="248978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717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22E373B5-4220-4DF5-B90F-225F7FB4BCBE}" type="slidenum">
              <a:rPr lang="en-GB" altLang="en-US" sz="1400">
                <a:latin typeface="Times New Roman" panose="02020603050405020304" pitchFamily="18" charset="0"/>
              </a:rPr>
              <a:pPr>
                <a:spcBef>
                  <a:spcPct val="0"/>
                </a:spcBef>
                <a:buSzTx/>
                <a:buFontTx/>
                <a:buNone/>
              </a:pPr>
              <a:t>4</a:t>
            </a:fld>
            <a:endParaRPr lang="en-GB" altLang="en-US" sz="1400">
              <a:latin typeface="Times New Roman" panose="02020603050405020304" pitchFamily="18" charset="0"/>
            </a:endParaRPr>
          </a:p>
        </p:txBody>
      </p:sp>
      <p:sp>
        <p:nvSpPr>
          <p:cNvPr id="7172" name="Rectangle 3"/>
          <p:cNvSpPr>
            <a:spLocks noGrp="1" noChangeArrowheads="1"/>
          </p:cNvSpPr>
          <p:nvPr>
            <p:ph type="body" idx="1"/>
          </p:nvPr>
        </p:nvSpPr>
        <p:spPr>
          <a:xfrm>
            <a:off x="684067" y="1124023"/>
            <a:ext cx="11150221" cy="5105400"/>
          </a:xfrm>
        </p:spPr>
        <p:txBody>
          <a:bodyPr/>
          <a:lstStyle/>
          <a:p>
            <a:pPr eaLnBrk="1" hangingPunct="1"/>
            <a:r>
              <a:rPr lang="en-GB" altLang="en-US" i="1" dirty="0">
                <a:solidFill>
                  <a:srgbClr val="010000"/>
                </a:solidFill>
                <a:cs typeface="Times New Roman" panose="02020603050405020304" pitchFamily="18" charset="0"/>
              </a:rPr>
              <a:t>Cipher</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ini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berhasil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dipecahkan</a:t>
            </a:r>
            <a:r>
              <a:rPr lang="en-GB" altLang="en-US" dirty="0">
                <a:solidFill>
                  <a:srgbClr val="010000"/>
                </a:solidFill>
                <a:cs typeface="Times New Roman" panose="02020603050405020304" pitchFamily="18" charset="0"/>
              </a:rPr>
              <a:t> oleh Babbage dan </a:t>
            </a:r>
            <a:r>
              <a:rPr lang="en-GB" altLang="en-US" dirty="0" err="1">
                <a:solidFill>
                  <a:srgbClr val="010000"/>
                </a:solidFill>
                <a:cs typeface="Times New Roman" panose="02020603050405020304" pitchFamily="18" charset="0"/>
              </a:rPr>
              <a:t>Kasiski</a:t>
            </a:r>
            <a:r>
              <a:rPr lang="en-GB" altLang="en-US" dirty="0">
                <a:solidFill>
                  <a:srgbClr val="010000"/>
                </a:solidFill>
                <a:cs typeface="Times New Roman" panose="02020603050405020304" pitchFamily="18" charset="0"/>
              </a:rPr>
              <a:t> pada </a:t>
            </a:r>
            <a:r>
              <a:rPr lang="en-GB" altLang="en-US" dirty="0" err="1">
                <a:solidFill>
                  <a:srgbClr val="010000"/>
                </a:solidFill>
                <a:cs typeface="Times New Roman" panose="02020603050405020304" pitchFamily="18" charset="0"/>
              </a:rPr>
              <a:t>pertengahan</a:t>
            </a:r>
            <a:r>
              <a:rPr lang="en-GB" altLang="en-US" dirty="0">
                <a:solidFill>
                  <a:srgbClr val="010000"/>
                </a:solidFill>
                <a:cs typeface="Times New Roman" panose="02020603050405020304" pitchFamily="18" charset="0"/>
              </a:rPr>
              <a:t> Abad 19 (</a:t>
            </a:r>
            <a:r>
              <a:rPr lang="en-GB" altLang="en-US" dirty="0" err="1">
                <a:solidFill>
                  <a:srgbClr val="010000"/>
                </a:solidFill>
                <a:cs typeface="Times New Roman" panose="02020603050405020304" pitchFamily="18" charset="0"/>
              </a:rPr>
              <a:t>akan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dijelaskan</a:t>
            </a:r>
            <a:r>
              <a:rPr lang="en-GB" altLang="en-US" dirty="0">
                <a:solidFill>
                  <a:srgbClr val="010000"/>
                </a:solidFill>
                <a:cs typeface="Times New Roman" panose="02020603050405020304" pitchFamily="18" charset="0"/>
              </a:rPr>
              <a:t> pada </a:t>
            </a:r>
            <a:r>
              <a:rPr lang="en-GB" altLang="en-US" dirty="0" err="1">
                <a:solidFill>
                  <a:srgbClr val="010000"/>
                </a:solidFill>
                <a:cs typeface="Times New Roman" panose="02020603050405020304" pitchFamily="18" charset="0"/>
              </a:rPr>
              <a:t>materi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selanjutnya</a:t>
            </a:r>
            <a:r>
              <a:rPr lang="en-GB" altLang="en-US" dirty="0">
                <a:solidFill>
                  <a:srgbClr val="010000"/>
                </a:solidFill>
                <a:cs typeface="Times New Roman" panose="02020603050405020304" pitchFamily="18" charset="0"/>
              </a:rPr>
              <a:t>). </a:t>
            </a:r>
          </a:p>
          <a:p>
            <a:pPr eaLnBrk="1" hangingPunct="1"/>
            <a:endParaRPr lang="en-GB" altLang="en-US" dirty="0">
              <a:solidFill>
                <a:srgbClr val="010000"/>
              </a:solidFill>
              <a:cs typeface="Times New Roman" panose="02020603050405020304" pitchFamily="18" charset="0"/>
            </a:endParaRPr>
          </a:p>
          <a:p>
            <a:pPr eaLnBrk="1" hangingPunct="1"/>
            <a:r>
              <a:rPr lang="en-GB" altLang="en-US" dirty="0" err="1">
                <a:solidFill>
                  <a:srgbClr val="010000"/>
                </a:solidFill>
                <a:cs typeface="Times New Roman" panose="02020603050405020304" pitchFamily="18" charset="0"/>
              </a:rPr>
              <a:t>Kasiski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menguraikan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langkah</a:t>
            </a:r>
            <a:r>
              <a:rPr lang="en-GB" altLang="en-US" dirty="0">
                <a:solidFill>
                  <a:srgbClr val="010000"/>
                </a:solidFill>
                <a:cs typeface="Times New Roman" panose="02020603050405020304" pitchFamily="18" charset="0"/>
              </a:rPr>
              <a:t>-Langkah </a:t>
            </a:r>
            <a:r>
              <a:rPr lang="en-GB" altLang="en-US" dirty="0" err="1">
                <a:solidFill>
                  <a:srgbClr val="010000"/>
                </a:solidFill>
                <a:cs typeface="Times New Roman" panose="02020603050405020304" pitchFamily="18" charset="0"/>
              </a:rPr>
              <a:t>untuk</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menemukan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panjang</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kunci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bukan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huruf-huruf</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kuncikunci</a:t>
            </a:r>
            <a:r>
              <a:rPr lang="en-GB" altLang="en-US" dirty="0">
                <a:solidFill>
                  <a:srgbClr val="010000"/>
                </a:solidFill>
                <a:cs typeface="Times New Roman" panose="02020603050405020304" pitchFamily="18" charset="0"/>
              </a:rPr>
              <a:t> ). </a:t>
            </a:r>
          </a:p>
          <a:p>
            <a:pPr eaLnBrk="1" hangingPunct="1"/>
            <a:endParaRPr lang="en-GB" altLang="en-US" i="1" dirty="0">
              <a:solidFill>
                <a:srgbClr val="010000"/>
              </a:solidFill>
              <a:cs typeface="Times New Roman" panose="02020603050405020304" pitchFamily="18" charset="0"/>
            </a:endParaRPr>
          </a:p>
          <a:p>
            <a:pPr eaLnBrk="1" hangingPunct="1"/>
            <a:r>
              <a:rPr lang="en-GB" altLang="en-US" i="1" dirty="0" err="1">
                <a:solidFill>
                  <a:srgbClr val="010000"/>
                </a:solidFill>
                <a:cs typeface="Times New Roman" panose="02020603050405020304" pitchFamily="18" charset="0"/>
              </a:rPr>
              <a:t>Vigènere</a:t>
            </a:r>
            <a:r>
              <a:rPr lang="en-GB" altLang="en-US" i="1" dirty="0">
                <a:solidFill>
                  <a:srgbClr val="010000"/>
                </a:solidFill>
                <a:cs typeface="Times New Roman" panose="02020603050405020304" pitchFamily="18" charset="0"/>
              </a:rPr>
              <a:t> Cipher </a:t>
            </a:r>
            <a:r>
              <a:rPr lang="en-GB" altLang="en-US" dirty="0" err="1">
                <a:solidFill>
                  <a:srgbClr val="010000"/>
                </a:solidFill>
                <a:cs typeface="Times New Roman" panose="02020603050405020304" pitchFamily="18" charset="0"/>
              </a:rPr>
              <a:t>digunakan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oleh</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Tentara</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Konfiderasi</a:t>
            </a:r>
            <a:r>
              <a:rPr lang="en-GB"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Confederate Army</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pada</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Perang</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Sipil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Amerika</a:t>
            </a:r>
            <a:r>
              <a:rPr lang="en-GB"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American Civil war</a:t>
            </a:r>
            <a:r>
              <a:rPr lang="en-GB" altLang="en-US" dirty="0">
                <a:solidFill>
                  <a:srgbClr val="010000"/>
                </a:solidFill>
                <a:cs typeface="Times New Roman" panose="02020603050405020304" pitchFamily="18" charset="0"/>
              </a:rPr>
              <a:t>). </a:t>
            </a:r>
          </a:p>
          <a:p>
            <a:pPr eaLnBrk="1" hangingPunct="1"/>
            <a:endParaRPr lang="en-GB" altLang="en-US" dirty="0">
              <a:solidFill>
                <a:srgbClr val="010000"/>
              </a:solidFill>
              <a:cs typeface="Times New Roman" panose="02020603050405020304" pitchFamily="18" charset="0"/>
            </a:endParaRPr>
          </a:p>
          <a:p>
            <a:pPr eaLnBrk="1" hangingPunct="1"/>
            <a:r>
              <a:rPr lang="en-GB" altLang="en-US" dirty="0" err="1">
                <a:solidFill>
                  <a:srgbClr val="010000"/>
                </a:solidFill>
                <a:cs typeface="Times New Roman" panose="02020603050405020304" pitchFamily="18" charset="0"/>
              </a:rPr>
              <a:t>Perang</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Sipil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terjadi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setelah</a:t>
            </a:r>
            <a:r>
              <a:rPr lang="en-GB" altLang="en-US" dirty="0">
                <a:solidFill>
                  <a:srgbClr val="010000"/>
                </a:solidFill>
                <a:cs typeface="Times New Roman" panose="02020603050405020304" pitchFamily="18" charset="0"/>
              </a:rPr>
              <a:t> </a:t>
            </a:r>
            <a:r>
              <a:rPr lang="en-GB" altLang="en-US" i="1" dirty="0" err="1">
                <a:solidFill>
                  <a:srgbClr val="010000"/>
                </a:solidFill>
                <a:cs typeface="Times New Roman" panose="02020603050405020304" pitchFamily="18" charset="0"/>
              </a:rPr>
              <a:t>Vigènere</a:t>
            </a:r>
            <a:r>
              <a:rPr lang="en-GB" altLang="en-US" i="1" dirty="0">
                <a:solidFill>
                  <a:srgbClr val="010000"/>
                </a:solidFill>
                <a:cs typeface="Times New Roman" panose="02020603050405020304" pitchFamily="18" charset="0"/>
              </a:rPr>
              <a:t> Cipher </a:t>
            </a:r>
            <a:r>
              <a:rPr lang="en-GB" altLang="en-US" dirty="0" err="1">
                <a:solidFill>
                  <a:srgbClr val="010000"/>
                </a:solidFill>
                <a:cs typeface="Times New Roman" panose="02020603050405020304" pitchFamily="18" charset="0"/>
              </a:rPr>
              <a:t>berhasil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dipecahkan</a:t>
            </a:r>
            <a:r>
              <a:rPr lang="en-GB" altLang="en-US" i="1" dirty="0">
                <a:solidFill>
                  <a:srgbClr val="010000"/>
                </a:solidFill>
                <a:cs typeface="Times New Roman" panose="02020603050405020304" pitchFamily="18" charset="0"/>
              </a:rPr>
              <a:t>. </a:t>
            </a:r>
            <a:r>
              <a:rPr lang="en-GB" altLang="en-US" dirty="0">
                <a:solidFill>
                  <a:srgbClr val="010000"/>
                </a:solidFill>
                <a:cs typeface="Times New Roman" panose="02020603050405020304" pitchFamily="18" charset="0"/>
              </a:rPr>
              <a:t> </a:t>
            </a:r>
            <a:endParaRPr lang="en-US" altLang="en-US"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3779445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317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6A75755C-BB99-45E5-963A-CBB4ECADA8BD}" type="slidenum">
              <a:rPr lang="en-GB" altLang="en-US" sz="1400">
                <a:latin typeface="Times New Roman" panose="02020603050405020304" pitchFamily="18" charset="0"/>
              </a:rPr>
              <a:pPr>
                <a:spcBef>
                  <a:spcPct val="0"/>
                </a:spcBef>
                <a:buSzTx/>
                <a:buFontTx/>
                <a:buNone/>
              </a:pPr>
              <a:t>40</a:t>
            </a:fld>
            <a:endParaRPr lang="en-GB" altLang="en-US" sz="1400">
              <a:latin typeface="Times New Roman" panose="02020603050405020304" pitchFamily="18" charset="0"/>
            </a:endParaRPr>
          </a:p>
        </p:txBody>
      </p:sp>
      <p:graphicFrame>
        <p:nvGraphicFramePr>
          <p:cNvPr id="31748" name="Object 3"/>
          <p:cNvGraphicFramePr>
            <a:graphicFrameLocks noGrp="1" noChangeAspect="1"/>
          </p:cNvGraphicFramePr>
          <p:nvPr>
            <p:ph type="body" idx="1"/>
          </p:nvPr>
        </p:nvGraphicFramePr>
        <p:xfrm>
          <a:off x="1401852" y="426720"/>
          <a:ext cx="10078632" cy="5824960"/>
        </p:xfrm>
        <a:graphic>
          <a:graphicData uri="http://schemas.openxmlformats.org/presentationml/2006/ole">
            <mc:AlternateContent xmlns:mc="http://schemas.openxmlformats.org/markup-compatibility/2006">
              <mc:Choice xmlns:v="urn:schemas-microsoft-com:vml" Requires="v">
                <p:oleObj name="Document" r:id="rId7" imgW="5629656" imgH="3255264" progId="Word.Document.8">
                  <p:embed/>
                </p:oleObj>
              </mc:Choice>
              <mc:Fallback>
                <p:oleObj name="Document" r:id="rId7" imgW="5629656" imgH="3255264" progId="Word.Document.8">
                  <p:embed/>
                  <p:pic>
                    <p:nvPicPr>
                      <p:cNvPr id="3174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852" y="426720"/>
                        <a:ext cx="10078632" cy="582496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06485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266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6CDE5A7A-793D-4E9C-B46A-305346F73806}" type="slidenum">
              <a:rPr lang="en-GB" altLang="en-US" sz="1400">
                <a:latin typeface="Times New Roman" panose="02020603050405020304" pitchFamily="18" charset="0"/>
              </a:rPr>
              <a:pPr>
                <a:spcBef>
                  <a:spcPct val="0"/>
                </a:spcBef>
                <a:buSzTx/>
                <a:buFontTx/>
                <a:buNone/>
              </a:pPr>
              <a:t>41</a:t>
            </a:fld>
            <a:endParaRPr lang="en-GB" altLang="en-US" sz="1400">
              <a:latin typeface="Times New Roman" panose="02020603050405020304" pitchFamily="18" charset="0"/>
            </a:endParaRPr>
          </a:p>
        </p:txBody>
      </p:sp>
      <p:sp>
        <p:nvSpPr>
          <p:cNvPr id="26628" name="Rectangle 3"/>
          <p:cNvSpPr>
            <a:spLocks noGrp="1" noChangeArrowheads="1"/>
          </p:cNvSpPr>
          <p:nvPr>
            <p:ph type="body" idx="1"/>
          </p:nvPr>
        </p:nvSpPr>
        <p:spPr>
          <a:xfrm>
            <a:off x="832513" y="762000"/>
            <a:ext cx="10863618" cy="5334000"/>
          </a:xfrm>
        </p:spPr>
        <p:txBody>
          <a:bodyPr>
            <a:normAutofit fontScale="92500" lnSpcReduction="10000"/>
          </a:bodyPr>
          <a:lstStyle/>
          <a:p>
            <a:pPr marL="0" indent="0" eaLnBrk="1" hangingPunct="1">
              <a:buNone/>
            </a:pPr>
            <a:r>
              <a:rPr lang="en-US" altLang="en-US" dirty="0" err="1">
                <a:solidFill>
                  <a:srgbClr val="000000"/>
                </a:solidFill>
                <a:cs typeface="Times New Roman" panose="02020603050405020304" pitchFamily="18" charset="0"/>
              </a:rPr>
              <a:t>Pesan</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dienkripsi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diatur</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terlebih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dahulu</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sebagai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berikut</a:t>
            </a:r>
            <a:r>
              <a:rPr lang="en-US" altLang="en-US" dirty="0">
                <a:solidFill>
                  <a:srgbClr val="000000"/>
                </a:solidFill>
                <a:cs typeface="Times New Roman" panose="02020603050405020304" pitchFamily="18" charset="0"/>
              </a:rPr>
              <a:t>:</a:t>
            </a: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1. Buang </a:t>
            </a:r>
            <a:r>
              <a:rPr lang="en-US" altLang="en-US" dirty="0" err="1">
                <a:solidFill>
                  <a:srgbClr val="000000"/>
                </a:solidFill>
                <a:cs typeface="Times New Roman" panose="02020603050405020304" pitchFamily="18" charset="0"/>
              </a:rPr>
              <a:t>semua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spasi</a:t>
            </a:r>
            <a:r>
              <a:rPr lang="en-US" altLang="en-US" dirty="0">
                <a:solidFill>
                  <a:srgbClr val="000000"/>
                </a:solidFill>
                <a:cs typeface="Times New Roman" panose="02020603050405020304" pitchFamily="18" charset="0"/>
              </a:rPr>
              <a:t>  </a:t>
            </a: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2. </a:t>
            </a:r>
            <a:r>
              <a:rPr lang="en-US" altLang="en-US" dirty="0" err="1">
                <a:solidFill>
                  <a:srgbClr val="000000"/>
                </a:solidFill>
                <a:cs typeface="Times New Roman" panose="02020603050405020304" pitchFamily="18" charset="0"/>
              </a:rPr>
              <a:t>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a:solidFill>
                  <a:srgbClr val="000000"/>
                </a:solidFill>
                <a:latin typeface="Courier New" panose="02070309020205020404" pitchFamily="49" charset="0"/>
                <a:cs typeface="Courier New" panose="02070309020205020404" pitchFamily="49" charset="0"/>
              </a:rPr>
              <a:t>j</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bila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latin typeface="Courier New" panose="02070309020205020404" pitchFamily="49" charset="0"/>
                <a:cs typeface="Courier New" panose="02070309020205020404" pitchFamily="49" charset="0"/>
              </a:rPr>
              <a:t>i</a:t>
            </a:r>
            <a:endParaRPr lang="en-US" altLang="en-US" dirty="0">
              <a:solidFill>
                <a:srgbClr val="000000"/>
              </a:solidFill>
              <a:latin typeface="Courier New" panose="02070309020205020404" pitchFamily="49" charset="0"/>
              <a:cs typeface="Courier New" panose="02070309020205020404" pitchFamily="49" charset="0"/>
            </a:endParaRP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3.  </a:t>
            </a:r>
            <a:r>
              <a:rPr lang="en-US" altLang="en-US" dirty="0" err="1">
                <a:solidFill>
                  <a:srgbClr val="000000"/>
                </a:solidFill>
                <a:cs typeface="Times New Roman" panose="02020603050405020304" pitchFamily="18" charset="0"/>
              </a:rPr>
              <a:t>Tulis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pesan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dalam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pasangan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i="1" dirty="0">
                <a:solidFill>
                  <a:srgbClr val="000000"/>
                </a:solidFill>
                <a:cs typeface="Times New Roman" panose="02020603050405020304" pitchFamily="18" charset="0"/>
              </a:rPr>
              <a:t>bigram</a:t>
            </a:r>
            <a:r>
              <a:rPr lang="en-US" altLang="en-US" dirty="0">
                <a:solidFill>
                  <a:srgbClr val="000000"/>
                </a:solidFill>
                <a:cs typeface="Times New Roman" panose="02020603050405020304" pitchFamily="18" charset="0"/>
              </a:rPr>
              <a:t>).</a:t>
            </a: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4.  </a:t>
            </a:r>
            <a:r>
              <a:rPr lang="en-US" altLang="en-US" dirty="0" err="1">
                <a:solidFill>
                  <a:srgbClr val="000000"/>
                </a:solidFill>
                <a:cs typeface="Times New Roman" panose="02020603050405020304" pitchFamily="18" charset="0"/>
              </a:rPr>
              <a:t>Jangan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sampai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pasangan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sisipkan</a:t>
            </a:r>
            <a:r>
              <a:rPr lang="en-US" altLang="en-US" dirty="0">
                <a:solidFill>
                  <a:srgbClr val="000000"/>
                </a:solidFill>
                <a:cs typeface="Times New Roman" panose="02020603050405020304" pitchFamily="18" charset="0"/>
              </a:rPr>
              <a:t>  </a:t>
            </a:r>
            <a:r>
              <a:rPr lang="en-US" altLang="en-US" dirty="0">
                <a:solidFill>
                  <a:srgbClr val="000000"/>
                </a:solidFill>
                <a:latin typeface="Courier New" panose="02070309020205020404" pitchFamily="49" charset="0"/>
                <a:cs typeface="Courier New" panose="02070309020205020404" pitchFamily="49" charset="0"/>
              </a:rPr>
              <a:t>x</a:t>
            </a:r>
            <a:r>
              <a:rPr lang="en-US" altLang="en-US" dirty="0">
                <a:solidFill>
                  <a:srgbClr val="000000"/>
                </a:solidFill>
                <a:cs typeface="Times New Roman" panose="02020603050405020304" pitchFamily="18" charset="0"/>
              </a:rPr>
              <a:t> di</a:t>
            </a:r>
          </a:p>
          <a:p>
            <a:pPr marL="0" indent="0" eaLnBrk="1" hangingPunct="1">
              <a:buNone/>
            </a:pP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tengahnya</a:t>
            </a:r>
            <a:endParaRPr lang="en-US" altLang="en-US" dirty="0">
              <a:solidFill>
                <a:srgbClr val="000000"/>
              </a:solidFill>
              <a:cs typeface="Times New Roman" panose="02020603050405020304" pitchFamily="18" charset="0"/>
            </a:endParaRP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5. 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jumlah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ganjil,tambahkan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a:solidFill>
                  <a:srgbClr val="000000"/>
                </a:solidFill>
                <a:latin typeface="Courier New" panose="02070309020205020404" pitchFamily="49" charset="0"/>
                <a:cs typeface="Courier New" panose="02070309020205020404" pitchFamily="49" charset="0"/>
              </a:rPr>
              <a:t>x</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akhir</a:t>
            </a:r>
            <a:endParaRPr lang="en-GB" altLang="en-US" dirty="0"/>
          </a:p>
        </p:txBody>
      </p:sp>
    </p:spTree>
    <p:extLst>
      <p:ext uri="{BB962C8B-B14F-4D97-AF65-F5344CB8AC3E}">
        <p14:creationId xmlns:p14="http://schemas.microsoft.com/office/powerpoint/2010/main" val="965031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2765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E9DE1B41-F37A-4D03-B84C-61E761F2B591}" type="slidenum">
              <a:rPr lang="en-GB" altLang="en-US" sz="1400">
                <a:latin typeface="Times New Roman" panose="02020603050405020304" pitchFamily="18" charset="0"/>
              </a:rPr>
              <a:pPr>
                <a:spcBef>
                  <a:spcPct val="0"/>
                </a:spcBef>
                <a:buSzTx/>
                <a:buFontTx/>
                <a:buNone/>
              </a:pPr>
              <a:t>42</a:t>
            </a:fld>
            <a:endParaRPr lang="en-GB" altLang="en-US" sz="1400">
              <a:latin typeface="Times New Roman" panose="02020603050405020304" pitchFamily="18" charset="0"/>
            </a:endParaRPr>
          </a:p>
        </p:txBody>
      </p:sp>
      <p:sp>
        <p:nvSpPr>
          <p:cNvPr id="27652" name="Rectangle 3"/>
          <p:cNvSpPr>
            <a:spLocks noGrp="1" noChangeArrowheads="1"/>
          </p:cNvSpPr>
          <p:nvPr>
            <p:ph type="body" idx="1"/>
          </p:nvPr>
        </p:nvSpPr>
        <p:spPr>
          <a:xfrm>
            <a:off x="791570" y="478302"/>
            <a:ext cx="10863618" cy="5617698"/>
          </a:xfrm>
        </p:spPr>
        <p:txBody>
          <a:bodyPr/>
          <a:lstStyle/>
          <a:p>
            <a:pPr eaLnBrk="1" hangingPunct="1">
              <a:buFontTx/>
              <a:buNone/>
            </a:pPr>
            <a:r>
              <a:rPr lang="en-US" altLang="en-US"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Contoh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plainteks</a:t>
            </a:r>
            <a:r>
              <a:rPr lang="en-US" altLang="en-US" sz="2400" dirty="0">
                <a:solidFill>
                  <a:srgbClr val="000000"/>
                </a:solidFill>
                <a:cs typeface="Times New Roman" panose="02020603050405020304" pitchFamily="18" charset="0"/>
              </a:rPr>
              <a:t>:  </a:t>
            </a:r>
            <a:r>
              <a:rPr lang="en-US" sz="2400" dirty="0" err="1">
                <a:latin typeface="Courier New" panose="02070309020205020404" pitchFamily="49" charset="0"/>
                <a:cs typeface="Courier New" panose="02070309020205020404" pitchFamily="49" charset="0"/>
              </a:rPr>
              <a:t>temui</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ibu</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nanti</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malam</a:t>
            </a:r>
            <a:r>
              <a:rPr lang="en-US" sz="2400" dirty="0">
                <a:latin typeface="Courier New" panose="02070309020205020404" pitchFamily="49" charset="0"/>
                <a:cs typeface="Courier New" panose="02070309020205020404" pitchFamily="49" charset="0"/>
              </a:rPr>
              <a:t> </a:t>
            </a:r>
            <a:endParaRPr lang="en-US" altLang="en-US" sz="2400" dirty="0">
              <a:solidFill>
                <a:srgbClr val="000000"/>
              </a:solidFill>
              <a:latin typeface="Courier New" panose="02070309020205020404" pitchFamily="49" charset="0"/>
              <a:cs typeface="Courier New" panose="02070309020205020404" pitchFamily="49" charset="0"/>
            </a:endParaRPr>
          </a:p>
          <a:p>
            <a:pPr eaLnBrk="1" hangingPunct="1">
              <a:buFontTx/>
              <a:buNone/>
            </a:pPr>
            <a:r>
              <a:rPr lang="en-US" altLang="en-US" sz="2400" dirty="0">
                <a:solidFill>
                  <a:srgbClr val="000000"/>
                </a:solidFill>
                <a:cs typeface="Times New Roman" panose="02020603050405020304" pitchFamily="18" charset="0"/>
              </a:rPr>
              <a:t>   → </a:t>
            </a:r>
            <a:r>
              <a:rPr lang="en-US" altLang="en-US" sz="2400" dirty="0" err="1">
                <a:solidFill>
                  <a:srgbClr val="000000"/>
                </a:solidFill>
                <a:cs typeface="Times New Roman" panose="02020603050405020304" pitchFamily="18" charset="0"/>
              </a:rPr>
              <a:t>Tidak</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ada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New" panose="02070309020205020404" pitchFamily="49" charset="0"/>
                <a:cs typeface="Courier New" panose="02070309020205020404" pitchFamily="49" charset="0"/>
              </a:rPr>
              <a:t>j</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maka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langsung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tulis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pesan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dalam</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pasangan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endParaRPr lang="en-US" altLang="en-US" sz="2400" dirty="0">
              <a:solidFill>
                <a:srgbClr val="000000"/>
              </a:solidFill>
              <a:cs typeface="Times New Roman" panose="02020603050405020304" pitchFamily="18" charset="0"/>
            </a:endParaRPr>
          </a:p>
          <a:p>
            <a:pPr eaLnBrk="1" hangingPunct="1">
              <a:buFontTx/>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setelah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semua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spasi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dibuang</a:t>
            </a:r>
            <a:r>
              <a:rPr lang="en-US" altLang="en-US" sz="2400" dirty="0">
                <a:solidFill>
                  <a:srgbClr val="000000"/>
                </a:solidFill>
                <a:cs typeface="Times New Roman" panose="02020603050405020304" pitchFamily="18" charset="0"/>
              </a:rPr>
              <a:t>):</a:t>
            </a:r>
          </a:p>
          <a:p>
            <a:pPr eaLnBrk="1" hangingPunct="1">
              <a:buFontTx/>
              <a:buNone/>
            </a:pPr>
            <a:r>
              <a:rPr lang="en-US" altLang="en-US" sz="2400" dirty="0">
                <a:solidFill>
                  <a:srgbClr val="000000"/>
                </a:solidFill>
                <a:cs typeface="Times New Roman" panose="02020603050405020304" pitchFamily="18" charset="0"/>
              </a:rPr>
              <a:t>		</a:t>
            </a:r>
            <a:r>
              <a:rPr lang="en-US" sz="2400" dirty="0" err="1">
                <a:latin typeface="Courier New" panose="02070309020205020404" pitchFamily="49" charset="0"/>
                <a:cs typeface="Courier New" panose="02070309020205020404" pitchFamily="49" charset="0"/>
              </a:rPr>
              <a:t>te</a:t>
            </a:r>
            <a:r>
              <a:rPr lang="en-US" sz="2400" dirty="0">
                <a:latin typeface="Courier New" panose="02070309020205020404" pitchFamily="49" charset="0"/>
                <a:cs typeface="Courier New" panose="02070309020205020404" pitchFamily="49" charset="0"/>
              </a:rPr>
              <a:t> mu ii </a:t>
            </a:r>
            <a:r>
              <a:rPr lang="en-US" sz="2400" dirty="0" err="1">
                <a:latin typeface="Courier New" panose="02070309020205020404" pitchFamily="49" charset="0"/>
                <a:cs typeface="Courier New" panose="02070309020205020404" pitchFamily="49" charset="0"/>
              </a:rPr>
              <a:t>bu</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na</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nt</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im</a:t>
            </a:r>
            <a:r>
              <a:rPr lang="en-US" sz="2400" dirty="0">
                <a:latin typeface="Courier New" panose="02070309020205020404" pitchFamily="49" charset="0"/>
                <a:cs typeface="Courier New" panose="02070309020205020404" pitchFamily="49" charset="0"/>
              </a:rPr>
              <a:t> al am </a:t>
            </a:r>
            <a:endParaRPr lang="en-US" altLang="en-US" sz="2400" dirty="0">
              <a:solidFill>
                <a:srgbClr val="000000"/>
              </a:solidFill>
              <a:cs typeface="Times New Roman" panose="02020603050405020304" pitchFamily="18" charset="0"/>
            </a:endParaRPr>
          </a:p>
          <a:p>
            <a:pPr eaLnBrk="1" hangingPunct="1">
              <a:buFontTx/>
              <a:buNone/>
            </a:pPr>
            <a:r>
              <a:rPr lang="en-US" altLang="en-US" sz="2400" dirty="0">
                <a:solidFill>
                  <a:srgbClr val="000000"/>
                </a:solidFill>
                <a:cs typeface="Times New Roman" panose="02020603050405020304" pitchFamily="18" charset="0"/>
              </a:rPr>
              <a:t> </a:t>
            </a:r>
          </a:p>
          <a:p>
            <a:pPr eaLnBrk="1" hangingPunct="1">
              <a:buFontTx/>
              <a:buNone/>
            </a:pPr>
            <a:r>
              <a:rPr lang="en-US" altLang="en-US" sz="2400" dirty="0">
                <a:solidFill>
                  <a:srgbClr val="000000"/>
                </a:solidFill>
                <a:cs typeface="Times New Roman" panose="02020603050405020304" pitchFamily="18" charset="0"/>
              </a:rPr>
              <a:t>	→ Ada bigram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yang </a:t>
            </a:r>
            <a:r>
              <a:rPr lang="en-US" altLang="en-US" sz="2400" dirty="0" err="1">
                <a:solidFill>
                  <a:srgbClr val="000000"/>
                </a:solidFill>
                <a:cs typeface="Times New Roman" panose="02020603050405020304" pitchFamily="18" charset="0"/>
              </a:rPr>
              <a:t>berulang</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New" panose="02070309020205020404" pitchFamily="49" charset="0"/>
                <a:cs typeface="Courier New" panose="02070309020205020404" pitchFamily="49" charset="0"/>
              </a:rPr>
              <a:t>ii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sisipkan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New" panose="02070309020205020404" pitchFamily="49" charset="0"/>
                <a:cs typeface="Courier New" panose="02070309020205020404" pitchFamily="49" charset="0"/>
              </a:rPr>
              <a:t>x</a:t>
            </a:r>
            <a:r>
              <a:rPr lang="en-US" altLang="en-US" sz="2400" dirty="0">
                <a:solidFill>
                  <a:srgbClr val="000000"/>
                </a:solidFill>
                <a:cs typeface="Times New Roman" panose="02020603050405020304" pitchFamily="18" charset="0"/>
              </a:rPr>
              <a:t> di </a:t>
            </a:r>
            <a:r>
              <a:rPr lang="en-US" altLang="en-US" sz="2400" dirty="0" err="1">
                <a:solidFill>
                  <a:srgbClr val="000000"/>
                </a:solidFill>
                <a:cs typeface="Times New Roman" panose="02020603050405020304" pitchFamily="18" charset="0"/>
              </a:rPr>
              <a:t>tengahnya</a:t>
            </a:r>
            <a:r>
              <a:rPr lang="en-US" altLang="en-US" sz="2400" dirty="0">
                <a:solidFill>
                  <a:srgbClr val="000000"/>
                </a:solidFill>
                <a:cs typeface="Times New Roman" panose="02020603050405020304" pitchFamily="18" charset="0"/>
              </a:rPr>
              <a:t>:  </a:t>
            </a:r>
          </a:p>
          <a:p>
            <a:pPr eaLnBrk="1" hangingPunct="1">
              <a:buFontTx/>
              <a:buNone/>
            </a:pPr>
            <a:r>
              <a:rPr lang="en-US" altLang="en-US" sz="2400" dirty="0">
                <a:solidFill>
                  <a:srgbClr val="000000"/>
                </a:solidFill>
                <a:cs typeface="Times New Roman" panose="02020603050405020304" pitchFamily="18" charset="0"/>
              </a:rPr>
              <a:t>		</a:t>
            </a:r>
            <a:r>
              <a:rPr lang="en-US" sz="2400" u="sng" dirty="0" err="1">
                <a:latin typeface="Courier New" panose="02070309020205020404" pitchFamily="49" charset="0"/>
                <a:cs typeface="Courier New" panose="02070309020205020404" pitchFamily="49" charset="0"/>
              </a:rPr>
              <a:t>te</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mu</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ix</a:t>
            </a:r>
            <a:r>
              <a:rPr lang="en-US" sz="2400" dirty="0">
                <a:latin typeface="Courier New" panose="02070309020205020404" pitchFamily="49" charset="0"/>
                <a:cs typeface="Courier New" panose="02070309020205020404" pitchFamily="49" charset="0"/>
              </a:rPr>
              <a:t> </a:t>
            </a:r>
            <a:r>
              <a:rPr lang="en-US" sz="2400" u="sng" dirty="0" err="1">
                <a:latin typeface="Courier New" panose="02070309020205020404" pitchFamily="49" charset="0"/>
                <a:cs typeface="Courier New" panose="02070309020205020404" pitchFamily="49" charset="0"/>
              </a:rPr>
              <a:t>ib</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un</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an</a:t>
            </a:r>
            <a:r>
              <a:rPr lang="en-US" sz="2400" dirty="0">
                <a:latin typeface="Courier New" panose="02070309020205020404" pitchFamily="49" charset="0"/>
                <a:cs typeface="Courier New" panose="02070309020205020404" pitchFamily="49" charset="0"/>
              </a:rPr>
              <a:t> </a:t>
            </a:r>
            <a:r>
              <a:rPr lang="en-US" sz="2400" u="sng" dirty="0" err="1">
                <a:latin typeface="Courier New" panose="02070309020205020404" pitchFamily="49" charset="0"/>
                <a:cs typeface="Courier New" panose="02070309020205020404" pitchFamily="49" charset="0"/>
              </a:rPr>
              <a:t>ti</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ma</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la</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m</a:t>
            </a:r>
            <a:r>
              <a:rPr lang="en-US" altLang="en-US" sz="2400" dirty="0">
                <a:solidFill>
                  <a:srgbClr val="000000"/>
                </a:solidFill>
                <a:cs typeface="Times New Roman" panose="02020603050405020304" pitchFamily="18" charset="0"/>
              </a:rPr>
              <a:t>  </a:t>
            </a:r>
          </a:p>
          <a:p>
            <a:pPr eaLnBrk="1" hangingPunct="1">
              <a:buFontTx/>
              <a:buNone/>
            </a:pPr>
            <a:r>
              <a:rPr lang="en-US" altLang="en-US" sz="2400" dirty="0">
                <a:solidFill>
                  <a:srgbClr val="000000"/>
                </a:solidFill>
                <a:cs typeface="Times New Roman" panose="02020603050405020304" pitchFamily="18" charset="0"/>
              </a:rPr>
              <a:t>       </a:t>
            </a:r>
          </a:p>
          <a:p>
            <a:pPr eaLnBrk="1" hangingPunct="1">
              <a:buFontTx/>
              <a:buNone/>
            </a:pPr>
            <a:r>
              <a:rPr lang="en-US" altLang="en-US" sz="2400" dirty="0">
                <a:solidFill>
                  <a:srgbClr val="000000"/>
                </a:solidFill>
                <a:cs typeface="Times New Roman" panose="02020603050405020304" pitchFamily="18" charset="0"/>
              </a:rPr>
              <a:t>	 → </a:t>
            </a:r>
            <a:r>
              <a:rPr lang="en-US" altLang="en-US" sz="2400" dirty="0" err="1">
                <a:solidFill>
                  <a:srgbClr val="000000"/>
                </a:solidFill>
                <a:cs typeface="Times New Roman" panose="02020603050405020304" pitchFamily="18" charset="0"/>
              </a:rPr>
              <a:t>Tambahkan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New" panose="02070309020205020404" pitchFamily="49" charset="0"/>
                <a:cs typeface="Courier New" panose="02070309020205020404" pitchFamily="49" charset="0"/>
              </a:rPr>
              <a:t>x</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jika</a:t>
            </a:r>
            <a:r>
              <a:rPr lang="en-US" altLang="en-US" sz="2400" dirty="0">
                <a:solidFill>
                  <a:srgbClr val="000000"/>
                </a:solidFill>
                <a:cs typeface="Times New Roman" panose="02020603050405020304" pitchFamily="18" charset="0"/>
              </a:rPr>
              <a:t> bigram </a:t>
            </a:r>
            <a:r>
              <a:rPr lang="en-US" altLang="en-US" sz="2400" dirty="0" err="1">
                <a:solidFill>
                  <a:srgbClr val="000000"/>
                </a:solidFill>
                <a:cs typeface="Times New Roman" panose="02020603050405020304" pitchFamily="18" charset="0"/>
              </a:rPr>
              <a:t>terakhir</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hanya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satu</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a:t>
            </a:r>
          </a:p>
          <a:p>
            <a:pPr eaLnBrk="1" hangingPunct="1">
              <a:buFontTx/>
              <a:buNone/>
            </a:pPr>
            <a:endParaRPr lang="en-US" altLang="en-US" sz="2400" dirty="0">
              <a:solidFill>
                <a:srgbClr val="000000"/>
              </a:solidFill>
              <a:cs typeface="Times New Roman" panose="02020603050405020304" pitchFamily="18" charset="0"/>
            </a:endParaRPr>
          </a:p>
          <a:p>
            <a:pPr>
              <a:buNone/>
            </a:pPr>
            <a:r>
              <a:rPr lang="en-US" altLang="en-US" sz="2400" dirty="0">
                <a:solidFill>
                  <a:srgbClr val="000000"/>
                </a:solidFill>
                <a:cs typeface="Times New Roman" panose="02020603050405020304" pitchFamily="18" charset="0"/>
              </a:rPr>
              <a:t>		</a:t>
            </a:r>
            <a:r>
              <a:rPr lang="en-US" sz="2400" u="sng" dirty="0" err="1">
                <a:latin typeface="Courier New" panose="02070309020205020404" pitchFamily="49" charset="0"/>
                <a:cs typeface="Courier New" panose="02070309020205020404" pitchFamily="49" charset="0"/>
              </a:rPr>
              <a:t>te</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mu</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ix</a:t>
            </a:r>
            <a:r>
              <a:rPr lang="en-US" sz="2400" dirty="0">
                <a:latin typeface="Courier New" panose="02070309020205020404" pitchFamily="49" charset="0"/>
                <a:cs typeface="Courier New" panose="02070309020205020404" pitchFamily="49" charset="0"/>
              </a:rPr>
              <a:t> </a:t>
            </a:r>
            <a:r>
              <a:rPr lang="en-US" sz="2400" u="sng" dirty="0" err="1">
                <a:latin typeface="Courier New" panose="02070309020205020404" pitchFamily="49" charset="0"/>
                <a:cs typeface="Courier New" panose="02070309020205020404" pitchFamily="49" charset="0"/>
              </a:rPr>
              <a:t>ib</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un</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an</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ti</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ma</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la</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mx</a:t>
            </a:r>
            <a:r>
              <a:rPr lang="en-US" sz="2400" dirty="0">
                <a:latin typeface="Courier New" panose="02070309020205020404" pitchFamily="49" charset="0"/>
                <a:cs typeface="Courier New" panose="02070309020205020404" pitchFamily="49" charset="0"/>
              </a:rPr>
              <a:t> </a:t>
            </a:r>
          </a:p>
          <a:p>
            <a:pPr eaLnBrk="1" hangingPunct="1">
              <a:buFontTx/>
              <a:buNone/>
            </a:pPr>
            <a:endParaRPr lang="en-US" altLang="en-US" dirty="0">
              <a:solidFill>
                <a:srgbClr val="000000"/>
              </a:solidFill>
              <a:cs typeface="Times New Roman" panose="02020603050405020304" pitchFamily="18" charset="0"/>
            </a:endParaRPr>
          </a:p>
          <a:p>
            <a:pPr eaLnBrk="1" hangingPunct="1">
              <a:buFontTx/>
              <a:buNone/>
            </a:pPr>
            <a:endParaRPr lang="en-GB" altLang="en-US" dirty="0"/>
          </a:p>
        </p:txBody>
      </p:sp>
    </p:spTree>
    <p:extLst>
      <p:ext uri="{BB962C8B-B14F-4D97-AF65-F5344CB8AC3E}">
        <p14:creationId xmlns:p14="http://schemas.microsoft.com/office/powerpoint/2010/main" val="2775256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2867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BF4AA8F5-77EC-4C70-8F31-CA53FEE4CD0F}" type="slidenum">
              <a:rPr lang="en-GB" altLang="en-US" sz="1400">
                <a:latin typeface="Times New Roman" panose="02020603050405020304" pitchFamily="18" charset="0"/>
              </a:rPr>
              <a:pPr>
                <a:spcBef>
                  <a:spcPct val="0"/>
                </a:spcBef>
                <a:buSzTx/>
                <a:buFontTx/>
                <a:buNone/>
              </a:pPr>
              <a:t>43</a:t>
            </a:fld>
            <a:endParaRPr lang="en-GB" altLang="en-US" sz="1400">
              <a:latin typeface="Times New Roman" panose="02020603050405020304" pitchFamily="18" charset="0"/>
            </a:endParaRPr>
          </a:p>
        </p:txBody>
      </p:sp>
      <p:sp>
        <p:nvSpPr>
          <p:cNvPr id="28676" name="Rectangle 3"/>
          <p:cNvSpPr>
            <a:spLocks noGrp="1" noChangeArrowheads="1"/>
          </p:cNvSpPr>
          <p:nvPr>
            <p:ph type="body" idx="1"/>
          </p:nvPr>
        </p:nvSpPr>
        <p:spPr>
          <a:xfrm>
            <a:off x="615665" y="625475"/>
            <a:ext cx="11245755" cy="6096000"/>
          </a:xfrm>
        </p:spPr>
        <p:txBody>
          <a:bodyPr>
            <a:normAutofit/>
          </a:bodyPr>
          <a:lstStyle/>
          <a:p>
            <a:pPr eaLnBrk="1" hangingPunct="1">
              <a:buFontTx/>
              <a:buNone/>
            </a:pPr>
            <a:r>
              <a:rPr lang="en-US" altLang="en-US" dirty="0" err="1">
                <a:solidFill>
                  <a:srgbClr val="000000"/>
                </a:solidFill>
                <a:cs typeface="Times New Roman" panose="02020603050405020304" pitchFamily="18" charset="0"/>
              </a:rPr>
              <a:t>Algoritma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enkripsi</a:t>
            </a:r>
            <a:r>
              <a:rPr lang="en-US" altLang="en-US" dirty="0">
                <a:solidFill>
                  <a:srgbClr val="000000"/>
                </a:solidFill>
                <a:cs typeface="Times New Roman" panose="02020603050405020304" pitchFamily="18" charset="0"/>
              </a:rPr>
              <a:t>:</a:t>
            </a:r>
          </a:p>
          <a:p>
            <a:pPr algn="just" eaLnBrk="1" hangingPunct="1">
              <a:buFontTx/>
              <a:buNone/>
            </a:pPr>
            <a:r>
              <a:rPr lang="en-US" altLang="en-US" dirty="0">
                <a:solidFill>
                  <a:srgbClr val="000000"/>
                </a:solidFill>
                <a:cs typeface="Times New Roman" panose="02020603050405020304" pitchFamily="18" charset="0"/>
              </a:rPr>
              <a:t>1.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terdapat</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baris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tiap</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kanannya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bersifat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siklik</a:t>
            </a:r>
            <a:r>
              <a:rPr lang="en-US" altLang="en-US" dirty="0">
                <a:solidFill>
                  <a:srgbClr val="000000"/>
                </a:solidFill>
                <a:cs typeface="Times New Roman" panose="02020603050405020304" pitchFamily="18" charset="0"/>
              </a:rPr>
              <a:t>).</a:t>
            </a:r>
          </a:p>
          <a:p>
            <a:pPr algn="just" eaLnBrk="1" hangingPunct="1">
              <a:buFontTx/>
              <a:buNone/>
            </a:pPr>
            <a:endParaRPr lang="en-US" altLang="en-US" dirty="0">
              <a:solidFill>
                <a:srgbClr val="000000"/>
              </a:solidFill>
              <a:cs typeface="Times New Roman" panose="02020603050405020304" pitchFamily="18" charset="0"/>
            </a:endParaRPr>
          </a:p>
        </p:txBody>
      </p:sp>
      <p:pic>
        <p:nvPicPr>
          <p:cNvPr id="5" name="Picture 4">
            <a:extLst>
              <a:ext uri="{FF2B5EF4-FFF2-40B4-BE49-F238E27FC236}">
                <a16:creationId xmlns:a16="http://schemas.microsoft.com/office/drawing/2014/main" id="{90C29613-C367-40A2-8EC8-7B51CCFE86D6}"/>
              </a:ext>
            </a:extLst>
          </p:cNvPr>
          <p:cNvPicPr>
            <a:picLocks noChangeAspect="1"/>
          </p:cNvPicPr>
          <p:nvPr/>
        </p:nvPicPr>
        <p:blipFill>
          <a:blip r:embed="rId7"/>
          <a:stretch>
            <a:fillRect/>
          </a:stretch>
        </p:blipFill>
        <p:spPr>
          <a:xfrm>
            <a:off x="1175288" y="3039537"/>
            <a:ext cx="2694919" cy="2495965"/>
          </a:xfrm>
          <a:prstGeom prst="rect">
            <a:avLst/>
          </a:prstGeom>
        </p:spPr>
      </p:pic>
      <p:sp>
        <p:nvSpPr>
          <p:cNvPr id="6" name="Rectangle 5">
            <a:extLst>
              <a:ext uri="{FF2B5EF4-FFF2-40B4-BE49-F238E27FC236}">
                <a16:creationId xmlns:a16="http://schemas.microsoft.com/office/drawing/2014/main" id="{658BCC63-B436-41AA-8BD8-DEB3DE9DAD68}"/>
              </a:ext>
            </a:extLst>
          </p:cNvPr>
          <p:cNvSpPr/>
          <p:nvPr/>
        </p:nvSpPr>
        <p:spPr>
          <a:xfrm>
            <a:off x="1478123" y="2480757"/>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di</a:t>
            </a:r>
            <a:endParaRPr lang="en-US" sz="2800" dirty="0"/>
          </a:p>
        </p:txBody>
      </p:sp>
      <p:sp>
        <p:nvSpPr>
          <p:cNvPr id="2" name="Rectangle 1">
            <a:extLst>
              <a:ext uri="{FF2B5EF4-FFF2-40B4-BE49-F238E27FC236}">
                <a16:creationId xmlns:a16="http://schemas.microsoft.com/office/drawing/2014/main" id="{E6632F32-810E-4C17-9898-BB740F603B03}"/>
              </a:ext>
            </a:extLst>
          </p:cNvPr>
          <p:cNvSpPr/>
          <p:nvPr/>
        </p:nvSpPr>
        <p:spPr>
          <a:xfrm>
            <a:off x="1798320" y="4064000"/>
            <a:ext cx="538480"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D</a:t>
            </a:r>
          </a:p>
        </p:txBody>
      </p:sp>
      <p:sp>
        <p:nvSpPr>
          <p:cNvPr id="8" name="Rectangle 7">
            <a:extLst>
              <a:ext uri="{FF2B5EF4-FFF2-40B4-BE49-F238E27FC236}">
                <a16:creationId xmlns:a16="http://schemas.microsoft.com/office/drawing/2014/main" id="{F8D090FF-0415-4EC2-A6D4-027245991B6F}"/>
              </a:ext>
            </a:extLst>
          </p:cNvPr>
          <p:cNvSpPr/>
          <p:nvPr/>
        </p:nvSpPr>
        <p:spPr>
          <a:xfrm>
            <a:off x="2834263" y="4064000"/>
            <a:ext cx="455475"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I</a:t>
            </a:r>
          </a:p>
        </p:txBody>
      </p:sp>
      <p:sp>
        <p:nvSpPr>
          <p:cNvPr id="9" name="Rectangle 8">
            <a:extLst>
              <a:ext uri="{FF2B5EF4-FFF2-40B4-BE49-F238E27FC236}">
                <a16:creationId xmlns:a16="http://schemas.microsoft.com/office/drawing/2014/main" id="{835543E9-838A-41BA-B63B-7AF142F10F31}"/>
              </a:ext>
            </a:extLst>
          </p:cNvPr>
          <p:cNvSpPr/>
          <p:nvPr/>
        </p:nvSpPr>
        <p:spPr>
          <a:xfrm>
            <a:off x="1230556" y="5605268"/>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FK</a:t>
            </a:r>
            <a:endParaRPr lang="en-US" sz="2800" dirty="0"/>
          </a:p>
        </p:txBody>
      </p:sp>
      <p:sp>
        <p:nvSpPr>
          <p:cNvPr id="3" name="Arrow: Curved Down 2">
            <a:extLst>
              <a:ext uri="{FF2B5EF4-FFF2-40B4-BE49-F238E27FC236}">
                <a16:creationId xmlns:a16="http://schemas.microsoft.com/office/drawing/2014/main" id="{D672D9A3-5067-4A31-B53F-2CBE280C49D1}"/>
              </a:ext>
            </a:extLst>
          </p:cNvPr>
          <p:cNvSpPr/>
          <p:nvPr/>
        </p:nvSpPr>
        <p:spPr>
          <a:xfrm>
            <a:off x="2067560" y="3815255"/>
            <a:ext cx="623088" cy="21318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2F54EE6F-11F5-40AA-ADDB-1622E9BF7797}"/>
              </a:ext>
            </a:extLst>
          </p:cNvPr>
          <p:cNvSpPr/>
          <p:nvPr/>
        </p:nvSpPr>
        <p:spPr>
          <a:xfrm>
            <a:off x="2986662" y="3815255"/>
            <a:ext cx="623088" cy="21318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a:extLst>
              <a:ext uri="{FF2B5EF4-FFF2-40B4-BE49-F238E27FC236}">
                <a16:creationId xmlns:a16="http://schemas.microsoft.com/office/drawing/2014/main" id="{EA4E483A-EFF7-44F7-8A31-06DF9E582115}"/>
              </a:ext>
            </a:extLst>
          </p:cNvPr>
          <p:cNvPicPr>
            <a:picLocks noChangeAspect="1"/>
          </p:cNvPicPr>
          <p:nvPr/>
        </p:nvPicPr>
        <p:blipFill>
          <a:blip r:embed="rId7"/>
          <a:stretch>
            <a:fillRect/>
          </a:stretch>
        </p:blipFill>
        <p:spPr>
          <a:xfrm>
            <a:off x="7097868" y="3003977"/>
            <a:ext cx="2694919" cy="2495965"/>
          </a:xfrm>
          <a:prstGeom prst="rect">
            <a:avLst/>
          </a:prstGeom>
        </p:spPr>
      </p:pic>
      <p:sp>
        <p:nvSpPr>
          <p:cNvPr id="13" name="Rectangle 12">
            <a:extLst>
              <a:ext uri="{FF2B5EF4-FFF2-40B4-BE49-F238E27FC236}">
                <a16:creationId xmlns:a16="http://schemas.microsoft.com/office/drawing/2014/main" id="{DC458482-02C7-4117-9B4B-5AE003D720C6}"/>
              </a:ext>
            </a:extLst>
          </p:cNvPr>
          <p:cNvSpPr/>
          <p:nvPr/>
        </p:nvSpPr>
        <p:spPr>
          <a:xfrm>
            <a:off x="7400703" y="2445197"/>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qt</a:t>
            </a:r>
            <a:endParaRPr lang="en-US" sz="2800" dirty="0"/>
          </a:p>
        </p:txBody>
      </p:sp>
      <p:sp>
        <p:nvSpPr>
          <p:cNvPr id="14" name="Rectangle 13">
            <a:extLst>
              <a:ext uri="{FF2B5EF4-FFF2-40B4-BE49-F238E27FC236}">
                <a16:creationId xmlns:a16="http://schemas.microsoft.com/office/drawing/2014/main" id="{E46A164A-446A-4F7A-A18D-1BAA1654218A}"/>
              </a:ext>
            </a:extLst>
          </p:cNvPr>
          <p:cNvSpPr/>
          <p:nvPr/>
        </p:nvSpPr>
        <p:spPr>
          <a:xfrm>
            <a:off x="8301684" y="4479757"/>
            <a:ext cx="455159"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Q</a:t>
            </a:r>
          </a:p>
        </p:txBody>
      </p:sp>
      <p:sp>
        <p:nvSpPr>
          <p:cNvPr id="15" name="Rectangle 14">
            <a:extLst>
              <a:ext uri="{FF2B5EF4-FFF2-40B4-BE49-F238E27FC236}">
                <a16:creationId xmlns:a16="http://schemas.microsoft.com/office/drawing/2014/main" id="{A5EC3553-5D3C-435F-9440-6F5B8B8D175C}"/>
              </a:ext>
            </a:extLst>
          </p:cNvPr>
          <p:cNvSpPr/>
          <p:nvPr/>
        </p:nvSpPr>
        <p:spPr>
          <a:xfrm>
            <a:off x="9220786" y="4479757"/>
            <a:ext cx="455475"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T</a:t>
            </a:r>
          </a:p>
        </p:txBody>
      </p:sp>
      <p:sp>
        <p:nvSpPr>
          <p:cNvPr id="16" name="Rectangle 15">
            <a:extLst>
              <a:ext uri="{FF2B5EF4-FFF2-40B4-BE49-F238E27FC236}">
                <a16:creationId xmlns:a16="http://schemas.microsoft.com/office/drawing/2014/main" id="{26B24C8F-187D-43DD-B161-ACEAD144F9D8}"/>
              </a:ext>
            </a:extLst>
          </p:cNvPr>
          <p:cNvSpPr/>
          <p:nvPr/>
        </p:nvSpPr>
        <p:spPr>
          <a:xfrm>
            <a:off x="7153136" y="5569708"/>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RM</a:t>
            </a:r>
            <a:endParaRPr lang="en-US" sz="2800" dirty="0"/>
          </a:p>
        </p:txBody>
      </p:sp>
      <p:sp>
        <p:nvSpPr>
          <p:cNvPr id="17" name="Arrow: Curved Down 16">
            <a:extLst>
              <a:ext uri="{FF2B5EF4-FFF2-40B4-BE49-F238E27FC236}">
                <a16:creationId xmlns:a16="http://schemas.microsoft.com/office/drawing/2014/main" id="{85F81665-B5E3-4447-83A4-4398722DDE27}"/>
              </a:ext>
            </a:extLst>
          </p:cNvPr>
          <p:cNvSpPr/>
          <p:nvPr/>
        </p:nvSpPr>
        <p:spPr>
          <a:xfrm>
            <a:off x="8503252" y="4231689"/>
            <a:ext cx="623088" cy="21318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urved Down 17">
            <a:extLst>
              <a:ext uri="{FF2B5EF4-FFF2-40B4-BE49-F238E27FC236}">
                <a16:creationId xmlns:a16="http://schemas.microsoft.com/office/drawing/2014/main" id="{61A7D746-DECC-408C-A81E-DAB6036ECF4A}"/>
              </a:ext>
            </a:extLst>
          </p:cNvPr>
          <p:cNvSpPr/>
          <p:nvPr/>
        </p:nvSpPr>
        <p:spPr>
          <a:xfrm>
            <a:off x="9448523" y="4216335"/>
            <a:ext cx="623088" cy="21318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28389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5186D7-7D59-490C-8398-5694EFE6C4B2}"/>
              </a:ext>
            </a:extLst>
          </p:cNvPr>
          <p:cNvSpPr>
            <a:spLocks noGrp="1"/>
          </p:cNvSpPr>
          <p:nvPr>
            <p:ph idx="1"/>
          </p:nvPr>
        </p:nvSpPr>
        <p:spPr>
          <a:xfrm>
            <a:off x="838200" y="863600"/>
            <a:ext cx="10515600" cy="5313363"/>
          </a:xfrm>
        </p:spPr>
        <p:txBody>
          <a:bodyPr/>
          <a:lstStyle/>
          <a:p>
            <a:pPr algn="just">
              <a:buNone/>
            </a:pPr>
            <a:r>
              <a:rPr lang="en-US" altLang="en-US" dirty="0">
                <a:solidFill>
                  <a:srgbClr val="000000"/>
                </a:solidFill>
                <a:cs typeface="Times New Roman" panose="02020603050405020304" pitchFamily="18" charset="0"/>
              </a:rPr>
              <a:t>2.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terdapat</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kolom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tiap</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bawahnya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bersifat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siklik</a:t>
            </a:r>
            <a:r>
              <a:rPr lang="en-US" altLang="en-US" dirty="0">
                <a:solidFill>
                  <a:srgbClr val="000000"/>
                </a:solidFill>
                <a:cs typeface="Times New Roman" panose="02020603050405020304" pitchFamily="18" charset="0"/>
              </a:rPr>
              <a:t>).</a:t>
            </a:r>
          </a:p>
          <a:p>
            <a:pPr algn="just">
              <a:buNone/>
            </a:pPr>
            <a:endParaRPr lang="en-US" altLang="en-US" dirty="0">
              <a:solidFill>
                <a:srgbClr val="000000"/>
              </a:solidFill>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56DAD22F-064A-4222-9C3E-A51F32DCCC11}"/>
              </a:ext>
            </a:extLst>
          </p:cNvPr>
          <p:cNvPicPr>
            <a:picLocks noChangeAspect="1"/>
          </p:cNvPicPr>
          <p:nvPr/>
        </p:nvPicPr>
        <p:blipFill>
          <a:blip r:embed="rId2"/>
          <a:stretch>
            <a:fillRect/>
          </a:stretch>
        </p:blipFill>
        <p:spPr>
          <a:xfrm>
            <a:off x="1601907" y="2720309"/>
            <a:ext cx="2694919" cy="2495965"/>
          </a:xfrm>
          <a:prstGeom prst="rect">
            <a:avLst/>
          </a:prstGeom>
        </p:spPr>
      </p:pic>
      <p:sp>
        <p:nvSpPr>
          <p:cNvPr id="5" name="Rectangle 4">
            <a:extLst>
              <a:ext uri="{FF2B5EF4-FFF2-40B4-BE49-F238E27FC236}">
                <a16:creationId xmlns:a16="http://schemas.microsoft.com/office/drawing/2014/main" id="{CA7D17C0-34E9-4E0A-BCD6-C82600651F6A}"/>
              </a:ext>
            </a:extLst>
          </p:cNvPr>
          <p:cNvSpPr/>
          <p:nvPr/>
        </p:nvSpPr>
        <p:spPr>
          <a:xfrm>
            <a:off x="1909047" y="2144426"/>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nq</a:t>
            </a:r>
            <a:endParaRPr lang="en-US" sz="2800" dirty="0"/>
          </a:p>
        </p:txBody>
      </p:sp>
      <p:sp>
        <p:nvSpPr>
          <p:cNvPr id="6" name="Rectangle 5">
            <a:extLst>
              <a:ext uri="{FF2B5EF4-FFF2-40B4-BE49-F238E27FC236}">
                <a16:creationId xmlns:a16="http://schemas.microsoft.com/office/drawing/2014/main" id="{D3AB0CB9-DB02-4A91-9DA0-F1BEBA94B900}"/>
              </a:ext>
            </a:extLst>
          </p:cNvPr>
          <p:cNvSpPr/>
          <p:nvPr/>
        </p:nvSpPr>
        <p:spPr>
          <a:xfrm>
            <a:off x="2790207" y="2858814"/>
            <a:ext cx="455159" cy="430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N</a:t>
            </a:r>
          </a:p>
        </p:txBody>
      </p:sp>
      <p:sp>
        <p:nvSpPr>
          <p:cNvPr id="7" name="Rectangle 6">
            <a:extLst>
              <a:ext uri="{FF2B5EF4-FFF2-40B4-BE49-F238E27FC236}">
                <a16:creationId xmlns:a16="http://schemas.microsoft.com/office/drawing/2014/main" id="{C1C1A3EE-27A4-4B1D-879E-F809A9A12F9C}"/>
              </a:ext>
            </a:extLst>
          </p:cNvPr>
          <p:cNvSpPr/>
          <p:nvPr/>
        </p:nvSpPr>
        <p:spPr>
          <a:xfrm>
            <a:off x="2800718" y="4225159"/>
            <a:ext cx="455475" cy="355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Q</a:t>
            </a:r>
          </a:p>
        </p:txBody>
      </p:sp>
      <p:sp>
        <p:nvSpPr>
          <p:cNvPr id="8" name="Rectangle 7">
            <a:extLst>
              <a:ext uri="{FF2B5EF4-FFF2-40B4-BE49-F238E27FC236}">
                <a16:creationId xmlns:a16="http://schemas.microsoft.com/office/drawing/2014/main" id="{94A8BC14-77C0-4DD5-9F70-9F8DB7F2287A}"/>
              </a:ext>
            </a:extLst>
          </p:cNvPr>
          <p:cNvSpPr/>
          <p:nvPr/>
        </p:nvSpPr>
        <p:spPr>
          <a:xfrm>
            <a:off x="1661480" y="5268937"/>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PX</a:t>
            </a:r>
            <a:endParaRPr lang="en-US" sz="2800" dirty="0"/>
          </a:p>
        </p:txBody>
      </p:sp>
      <p:pic>
        <p:nvPicPr>
          <p:cNvPr id="11" name="Picture 10">
            <a:extLst>
              <a:ext uri="{FF2B5EF4-FFF2-40B4-BE49-F238E27FC236}">
                <a16:creationId xmlns:a16="http://schemas.microsoft.com/office/drawing/2014/main" id="{8934D085-1083-4128-89A2-3C9F628A7126}"/>
              </a:ext>
            </a:extLst>
          </p:cNvPr>
          <p:cNvPicPr>
            <a:picLocks noChangeAspect="1"/>
          </p:cNvPicPr>
          <p:nvPr/>
        </p:nvPicPr>
        <p:blipFill>
          <a:blip r:embed="rId2"/>
          <a:stretch>
            <a:fillRect/>
          </a:stretch>
        </p:blipFill>
        <p:spPr>
          <a:xfrm>
            <a:off x="7528792" y="2667646"/>
            <a:ext cx="2694919" cy="2495965"/>
          </a:xfrm>
          <a:prstGeom prst="rect">
            <a:avLst/>
          </a:prstGeom>
        </p:spPr>
      </p:pic>
      <p:sp>
        <p:nvSpPr>
          <p:cNvPr id="12" name="Rectangle 11">
            <a:extLst>
              <a:ext uri="{FF2B5EF4-FFF2-40B4-BE49-F238E27FC236}">
                <a16:creationId xmlns:a16="http://schemas.microsoft.com/office/drawing/2014/main" id="{6D597DC7-6298-4124-91C6-9EEC1C65B68A}"/>
              </a:ext>
            </a:extLst>
          </p:cNvPr>
          <p:cNvSpPr/>
          <p:nvPr/>
        </p:nvSpPr>
        <p:spPr>
          <a:xfrm>
            <a:off x="7831627" y="2108866"/>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ow</a:t>
            </a:r>
            <a:endParaRPr lang="en-US" sz="2800" dirty="0"/>
          </a:p>
        </p:txBody>
      </p:sp>
      <p:sp>
        <p:nvSpPr>
          <p:cNvPr id="13" name="Rectangle 12">
            <a:extLst>
              <a:ext uri="{FF2B5EF4-FFF2-40B4-BE49-F238E27FC236}">
                <a16:creationId xmlns:a16="http://schemas.microsoft.com/office/drawing/2014/main" id="{A1910206-EE57-48E1-B75B-D6A19DC44A3F}"/>
              </a:ext>
            </a:extLst>
          </p:cNvPr>
          <p:cNvSpPr/>
          <p:nvPr/>
        </p:nvSpPr>
        <p:spPr>
          <a:xfrm>
            <a:off x="8156029" y="4143426"/>
            <a:ext cx="557047"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O</a:t>
            </a:r>
          </a:p>
        </p:txBody>
      </p:sp>
      <p:sp>
        <p:nvSpPr>
          <p:cNvPr id="14" name="Rectangle 13">
            <a:extLst>
              <a:ext uri="{FF2B5EF4-FFF2-40B4-BE49-F238E27FC236}">
                <a16:creationId xmlns:a16="http://schemas.microsoft.com/office/drawing/2014/main" id="{5D3C3E4B-F1F7-461D-8ACB-FA6915F83F54}"/>
              </a:ext>
            </a:extLst>
          </p:cNvPr>
          <p:cNvSpPr/>
          <p:nvPr/>
        </p:nvSpPr>
        <p:spPr>
          <a:xfrm>
            <a:off x="8156029" y="4597195"/>
            <a:ext cx="557047"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W</a:t>
            </a:r>
          </a:p>
        </p:txBody>
      </p:sp>
      <p:sp>
        <p:nvSpPr>
          <p:cNvPr id="15" name="Rectangle 14">
            <a:extLst>
              <a:ext uri="{FF2B5EF4-FFF2-40B4-BE49-F238E27FC236}">
                <a16:creationId xmlns:a16="http://schemas.microsoft.com/office/drawing/2014/main" id="{6C147FA6-8C6C-4DD3-A9A3-5FD6AD2F0F94}"/>
              </a:ext>
            </a:extLst>
          </p:cNvPr>
          <p:cNvSpPr/>
          <p:nvPr/>
        </p:nvSpPr>
        <p:spPr>
          <a:xfrm>
            <a:off x="7542307" y="5536009"/>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WL</a:t>
            </a:r>
            <a:endParaRPr lang="en-US" sz="2800" dirty="0"/>
          </a:p>
        </p:txBody>
      </p:sp>
      <p:sp>
        <p:nvSpPr>
          <p:cNvPr id="18" name="Arrow: Curved Left 17">
            <a:extLst>
              <a:ext uri="{FF2B5EF4-FFF2-40B4-BE49-F238E27FC236}">
                <a16:creationId xmlns:a16="http://schemas.microsoft.com/office/drawing/2014/main" id="{DD651C7C-C01F-49DE-B853-662E2F1B95E5}"/>
              </a:ext>
            </a:extLst>
          </p:cNvPr>
          <p:cNvSpPr/>
          <p:nvPr/>
        </p:nvSpPr>
        <p:spPr>
          <a:xfrm>
            <a:off x="3256193" y="3058510"/>
            <a:ext cx="243752" cy="5306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Left 18">
            <a:extLst>
              <a:ext uri="{FF2B5EF4-FFF2-40B4-BE49-F238E27FC236}">
                <a16:creationId xmlns:a16="http://schemas.microsoft.com/office/drawing/2014/main" id="{21CA55F6-4D42-4CCA-BF6B-7F3CF6BDFD76}"/>
              </a:ext>
            </a:extLst>
          </p:cNvPr>
          <p:cNvSpPr/>
          <p:nvPr/>
        </p:nvSpPr>
        <p:spPr>
          <a:xfrm>
            <a:off x="3282152" y="4353450"/>
            <a:ext cx="243752" cy="5306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urved Left 19">
            <a:extLst>
              <a:ext uri="{FF2B5EF4-FFF2-40B4-BE49-F238E27FC236}">
                <a16:creationId xmlns:a16="http://schemas.microsoft.com/office/drawing/2014/main" id="{3F44C70C-3050-4C52-9D3E-74E532DBA92A}"/>
              </a:ext>
            </a:extLst>
          </p:cNvPr>
          <p:cNvSpPr/>
          <p:nvPr/>
        </p:nvSpPr>
        <p:spPr>
          <a:xfrm>
            <a:off x="8754375" y="4225159"/>
            <a:ext cx="243752" cy="5306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urved Left 20">
            <a:extLst>
              <a:ext uri="{FF2B5EF4-FFF2-40B4-BE49-F238E27FC236}">
                <a16:creationId xmlns:a16="http://schemas.microsoft.com/office/drawing/2014/main" id="{C59F2A0F-1C10-4D3C-ACAC-F6CAEA173814}"/>
              </a:ext>
            </a:extLst>
          </p:cNvPr>
          <p:cNvSpPr/>
          <p:nvPr/>
        </p:nvSpPr>
        <p:spPr>
          <a:xfrm>
            <a:off x="8754375" y="4805125"/>
            <a:ext cx="243752" cy="5306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Footer Placeholder 1">
            <a:extLst>
              <a:ext uri="{FF2B5EF4-FFF2-40B4-BE49-F238E27FC236}">
                <a16:creationId xmlns:a16="http://schemas.microsoft.com/office/drawing/2014/main" id="{DC31510A-7C4D-088A-BBDB-B7BC818FA8C0}"/>
              </a:ext>
            </a:extLst>
          </p:cNvPr>
          <p:cNvSpPr>
            <a:spLocks noGrp="1"/>
          </p:cNvSpPr>
          <p:nvPr>
            <p:ph type="ftr" sz="quarter" idx="11"/>
          </p:nvPr>
        </p:nvSpPr>
        <p:spPr/>
        <p:txBody>
          <a:bodyPr/>
          <a:lstStyle/>
          <a:p>
            <a:r>
              <a:rPr lang="en-US"/>
              <a:t>Rinaldi Munir/II4021 Kriptografi</a:t>
            </a:r>
          </a:p>
        </p:txBody>
      </p:sp>
      <p:sp>
        <p:nvSpPr>
          <p:cNvPr id="9" name="Slide Number Placeholder 8">
            <a:extLst>
              <a:ext uri="{FF2B5EF4-FFF2-40B4-BE49-F238E27FC236}">
                <a16:creationId xmlns:a16="http://schemas.microsoft.com/office/drawing/2014/main" id="{2A704A85-90F6-163E-CCE9-D48BD2AC4B05}"/>
              </a:ext>
            </a:extLst>
          </p:cNvPr>
          <p:cNvSpPr>
            <a:spLocks noGrp="1"/>
          </p:cNvSpPr>
          <p:nvPr>
            <p:ph type="sldNum" sz="quarter" idx="12"/>
          </p:nvPr>
        </p:nvSpPr>
        <p:spPr/>
        <p:txBody>
          <a:bodyPr/>
          <a:lstStyle/>
          <a:p>
            <a:fld id="{FE3EB9F5-0D30-470F-9EF7-AF0567F51E7B}" type="slidenum">
              <a:rPr lang="en-US" smtClean="0"/>
              <a:t>44</a:t>
            </a:fld>
            <a:endParaRPr lang="en-US"/>
          </a:p>
        </p:txBody>
      </p:sp>
    </p:spTree>
    <p:extLst>
      <p:ext uri="{BB962C8B-B14F-4D97-AF65-F5344CB8AC3E}">
        <p14:creationId xmlns:p14="http://schemas.microsoft.com/office/powerpoint/2010/main" val="1486054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DBFDC-BA51-4C04-AF2E-9969D7CF2EE8}"/>
              </a:ext>
            </a:extLst>
          </p:cNvPr>
          <p:cNvSpPr>
            <a:spLocks noGrp="1"/>
          </p:cNvSpPr>
          <p:nvPr>
            <p:ph idx="1"/>
          </p:nvPr>
        </p:nvSpPr>
        <p:spPr>
          <a:xfrm>
            <a:off x="691055" y="472966"/>
            <a:ext cx="10786242" cy="5399197"/>
          </a:xfrm>
        </p:spPr>
        <p:txBody>
          <a:bodyPr/>
          <a:lstStyle/>
          <a:p>
            <a:pPr algn="just">
              <a:buNone/>
            </a:pPr>
            <a:r>
              <a:rPr lang="en-US" altLang="en-US" dirty="0">
                <a:solidFill>
                  <a:srgbClr val="000000"/>
                </a:solidFill>
                <a:cs typeface="Times New Roman" panose="02020603050405020304" pitchFamily="18" charset="0"/>
              </a:rPr>
              <a:t>3.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tidak</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baris</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atau</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kolom</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a:t>
            </a:r>
          </a:p>
          <a:p>
            <a:pPr marL="568325" indent="-334963" algn="just"/>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pertama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perpotongan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baris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pertama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kolom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kedua</a:t>
            </a:r>
            <a:r>
              <a:rPr lang="en-US" altLang="en-US" dirty="0">
                <a:solidFill>
                  <a:srgbClr val="000000"/>
                </a:solidFill>
                <a:cs typeface="Times New Roman" panose="02020603050405020304" pitchFamily="18" charset="0"/>
              </a:rPr>
              <a:t>. </a:t>
            </a:r>
          </a:p>
          <a:p>
            <a:pPr marL="568325" indent="-334963" algn="just"/>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kedua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titik</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sudut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keempat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dari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persegi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panjang</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dibentuk</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dari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tiga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digunakan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sampai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sejauh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ini</a:t>
            </a:r>
            <a:r>
              <a:rPr lang="en-US" altLang="en-US" dirty="0">
                <a:solidFill>
                  <a:srgbClr val="000000"/>
                </a:solidFill>
                <a:cs typeface="Times New Roman" panose="02020603050405020304" pitchFamily="18" charset="0"/>
              </a:rPr>
              <a:t>.</a:t>
            </a:r>
            <a:endParaRPr lang="en-GB" altLang="en-US" dirty="0"/>
          </a:p>
          <a:p>
            <a:pPr marL="0" indent="0">
              <a:buNone/>
            </a:pPr>
            <a:endParaRPr lang="en-US" dirty="0"/>
          </a:p>
        </p:txBody>
      </p:sp>
      <p:pic>
        <p:nvPicPr>
          <p:cNvPr id="4" name="Picture 3">
            <a:extLst>
              <a:ext uri="{FF2B5EF4-FFF2-40B4-BE49-F238E27FC236}">
                <a16:creationId xmlns:a16="http://schemas.microsoft.com/office/drawing/2014/main" id="{B37654E2-3AE2-44D8-9D45-149C5A518D36}"/>
              </a:ext>
            </a:extLst>
          </p:cNvPr>
          <p:cNvPicPr>
            <a:picLocks noChangeAspect="1"/>
          </p:cNvPicPr>
          <p:nvPr/>
        </p:nvPicPr>
        <p:blipFill>
          <a:blip r:embed="rId2"/>
          <a:stretch>
            <a:fillRect/>
          </a:stretch>
        </p:blipFill>
        <p:spPr>
          <a:xfrm>
            <a:off x="4254819" y="3769049"/>
            <a:ext cx="2694919" cy="2495965"/>
          </a:xfrm>
          <a:prstGeom prst="rect">
            <a:avLst/>
          </a:prstGeom>
        </p:spPr>
      </p:pic>
      <p:sp>
        <p:nvSpPr>
          <p:cNvPr id="5" name="Rectangle 4">
            <a:extLst>
              <a:ext uri="{FF2B5EF4-FFF2-40B4-BE49-F238E27FC236}">
                <a16:creationId xmlns:a16="http://schemas.microsoft.com/office/drawing/2014/main" id="{D9DCECEE-5080-48A3-8365-84A04E80FEFB}"/>
              </a:ext>
            </a:extLst>
          </p:cNvPr>
          <p:cNvSpPr/>
          <p:nvPr/>
        </p:nvSpPr>
        <p:spPr>
          <a:xfrm>
            <a:off x="4557654" y="3210269"/>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hz</a:t>
            </a:r>
            <a:endParaRPr lang="en-US" sz="2800" dirty="0"/>
          </a:p>
        </p:txBody>
      </p:sp>
      <p:sp>
        <p:nvSpPr>
          <p:cNvPr id="6" name="Rectangle 5">
            <a:extLst>
              <a:ext uri="{FF2B5EF4-FFF2-40B4-BE49-F238E27FC236}">
                <a16:creationId xmlns:a16="http://schemas.microsoft.com/office/drawing/2014/main" id="{770EA377-6CDD-40AE-AD62-F4D9206F2F49}"/>
              </a:ext>
            </a:extLst>
          </p:cNvPr>
          <p:cNvSpPr/>
          <p:nvPr/>
        </p:nvSpPr>
        <p:spPr>
          <a:xfrm>
            <a:off x="4886634" y="4356632"/>
            <a:ext cx="538480"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H</a:t>
            </a:r>
          </a:p>
        </p:txBody>
      </p:sp>
      <p:sp>
        <p:nvSpPr>
          <p:cNvPr id="7" name="Rectangle 6">
            <a:extLst>
              <a:ext uri="{FF2B5EF4-FFF2-40B4-BE49-F238E27FC236}">
                <a16:creationId xmlns:a16="http://schemas.microsoft.com/office/drawing/2014/main" id="{4295B937-7699-432C-BEC1-97DA34A7D674}"/>
              </a:ext>
            </a:extLst>
          </p:cNvPr>
          <p:cNvSpPr/>
          <p:nvPr/>
        </p:nvSpPr>
        <p:spPr>
          <a:xfrm>
            <a:off x="6377737" y="5689283"/>
            <a:ext cx="455475"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Z</a:t>
            </a:r>
          </a:p>
        </p:txBody>
      </p:sp>
      <p:sp>
        <p:nvSpPr>
          <p:cNvPr id="8" name="Rectangle 7">
            <a:extLst>
              <a:ext uri="{FF2B5EF4-FFF2-40B4-BE49-F238E27FC236}">
                <a16:creationId xmlns:a16="http://schemas.microsoft.com/office/drawing/2014/main" id="{483DABFB-D078-48A2-9ECB-BFD9E0793D91}"/>
              </a:ext>
            </a:extLst>
          </p:cNvPr>
          <p:cNvSpPr/>
          <p:nvPr/>
        </p:nvSpPr>
        <p:spPr>
          <a:xfrm>
            <a:off x="4360389" y="6218772"/>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BW</a:t>
            </a:r>
            <a:endParaRPr lang="en-US" sz="2800" dirty="0"/>
          </a:p>
        </p:txBody>
      </p:sp>
      <p:sp>
        <p:nvSpPr>
          <p:cNvPr id="11" name="Rectangle 10">
            <a:extLst>
              <a:ext uri="{FF2B5EF4-FFF2-40B4-BE49-F238E27FC236}">
                <a16:creationId xmlns:a16="http://schemas.microsoft.com/office/drawing/2014/main" id="{E0F636E3-5787-4BED-980B-A726D411AE0C}"/>
              </a:ext>
            </a:extLst>
          </p:cNvPr>
          <p:cNvSpPr/>
          <p:nvPr/>
        </p:nvSpPr>
        <p:spPr>
          <a:xfrm>
            <a:off x="6370993" y="4356632"/>
            <a:ext cx="462219" cy="4368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B</a:t>
            </a:r>
          </a:p>
        </p:txBody>
      </p:sp>
      <p:sp>
        <p:nvSpPr>
          <p:cNvPr id="12" name="Rectangle 11">
            <a:extLst>
              <a:ext uri="{FF2B5EF4-FFF2-40B4-BE49-F238E27FC236}">
                <a16:creationId xmlns:a16="http://schemas.microsoft.com/office/drawing/2014/main" id="{01E624FB-7101-4447-9C54-05A6F2D95D72}"/>
              </a:ext>
            </a:extLst>
          </p:cNvPr>
          <p:cNvSpPr/>
          <p:nvPr/>
        </p:nvSpPr>
        <p:spPr>
          <a:xfrm>
            <a:off x="4886634" y="5688606"/>
            <a:ext cx="538480" cy="4368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W</a:t>
            </a:r>
          </a:p>
        </p:txBody>
      </p:sp>
      <p:cxnSp>
        <p:nvCxnSpPr>
          <p:cNvPr id="14" name="Straight Arrow Connector 13">
            <a:extLst>
              <a:ext uri="{FF2B5EF4-FFF2-40B4-BE49-F238E27FC236}">
                <a16:creationId xmlns:a16="http://schemas.microsoft.com/office/drawing/2014/main" id="{4393E9B1-FC85-4CF7-A535-EF7A8660EEFD}"/>
              </a:ext>
            </a:extLst>
          </p:cNvPr>
          <p:cNvCxnSpPr>
            <a:endCxn id="11" idx="1"/>
          </p:cNvCxnSpPr>
          <p:nvPr/>
        </p:nvCxnSpPr>
        <p:spPr>
          <a:xfrm>
            <a:off x="5425114" y="4572000"/>
            <a:ext cx="945879" cy="3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161622-592F-4522-A311-FF3E9B74B282}"/>
              </a:ext>
            </a:extLst>
          </p:cNvPr>
          <p:cNvCxnSpPr>
            <a:cxnSpLocks/>
          </p:cNvCxnSpPr>
          <p:nvPr/>
        </p:nvCxnSpPr>
        <p:spPr>
          <a:xfrm flipV="1">
            <a:off x="6602102" y="4793512"/>
            <a:ext cx="0" cy="9044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4F6E619-3A22-445E-89A6-3E74126A9C75}"/>
              </a:ext>
            </a:extLst>
          </p:cNvPr>
          <p:cNvCxnSpPr/>
          <p:nvPr/>
        </p:nvCxnSpPr>
        <p:spPr>
          <a:xfrm>
            <a:off x="5454628" y="5889348"/>
            <a:ext cx="945879" cy="3072"/>
          </a:xfrm>
          <a:prstGeom prst="straightConnector1">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F4A4CE-1F4E-4617-AFE5-CB4A936C4AA1}"/>
              </a:ext>
            </a:extLst>
          </p:cNvPr>
          <p:cNvCxnSpPr>
            <a:cxnSpLocks/>
          </p:cNvCxnSpPr>
          <p:nvPr/>
        </p:nvCxnSpPr>
        <p:spPr>
          <a:xfrm flipV="1">
            <a:off x="5194266" y="4770833"/>
            <a:ext cx="0" cy="904414"/>
          </a:xfrm>
          <a:prstGeom prst="straightConnector1">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AB27FC70-5DE4-3760-02D5-4B5E7C48A417}"/>
              </a:ext>
            </a:extLst>
          </p:cNvPr>
          <p:cNvSpPr>
            <a:spLocks noGrp="1"/>
          </p:cNvSpPr>
          <p:nvPr>
            <p:ph type="ftr" sz="quarter" idx="11"/>
          </p:nvPr>
        </p:nvSpPr>
        <p:spPr/>
        <p:txBody>
          <a:bodyPr/>
          <a:lstStyle/>
          <a:p>
            <a:r>
              <a:rPr lang="en-US"/>
              <a:t>Rinaldi Munir/II4021 Kriptografi</a:t>
            </a:r>
          </a:p>
        </p:txBody>
      </p:sp>
      <p:sp>
        <p:nvSpPr>
          <p:cNvPr id="9" name="Slide Number Placeholder 8">
            <a:extLst>
              <a:ext uri="{FF2B5EF4-FFF2-40B4-BE49-F238E27FC236}">
                <a16:creationId xmlns:a16="http://schemas.microsoft.com/office/drawing/2014/main" id="{CF628E74-5F65-B27F-E846-8938507B85BC}"/>
              </a:ext>
            </a:extLst>
          </p:cNvPr>
          <p:cNvSpPr>
            <a:spLocks noGrp="1"/>
          </p:cNvSpPr>
          <p:nvPr>
            <p:ph type="sldNum" sz="quarter" idx="12"/>
          </p:nvPr>
        </p:nvSpPr>
        <p:spPr/>
        <p:txBody>
          <a:bodyPr/>
          <a:lstStyle/>
          <a:p>
            <a:fld id="{FE3EB9F5-0D30-470F-9EF7-AF0567F51E7B}" type="slidenum">
              <a:rPr lang="en-US" smtClean="0"/>
              <a:t>45</a:t>
            </a:fld>
            <a:endParaRPr lang="en-US"/>
          </a:p>
        </p:txBody>
      </p:sp>
    </p:spTree>
    <p:extLst>
      <p:ext uri="{BB962C8B-B14F-4D97-AF65-F5344CB8AC3E}">
        <p14:creationId xmlns:p14="http://schemas.microsoft.com/office/powerpoint/2010/main" val="3484036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4648" y="2009149"/>
            <a:ext cx="2694919" cy="2495965"/>
          </a:xfrm>
          <a:prstGeom prst="rect">
            <a:avLst/>
          </a:prstGeom>
        </p:spPr>
      </p:pic>
      <p:sp>
        <p:nvSpPr>
          <p:cNvPr id="3" name="Rectangle 2"/>
          <p:cNvSpPr/>
          <p:nvPr/>
        </p:nvSpPr>
        <p:spPr>
          <a:xfrm>
            <a:off x="1027638" y="524395"/>
            <a:ext cx="6522363" cy="523220"/>
          </a:xfrm>
          <a:prstGeom prst="rect">
            <a:avLst/>
          </a:prstGeom>
        </p:spPr>
        <p:txBody>
          <a:bodyPr wrap="none">
            <a:spAutoFit/>
          </a:bodyPr>
          <a:lstStyle/>
          <a:p>
            <a:r>
              <a:rPr lang="en-US" sz="2800" dirty="0" err="1">
                <a:ea typeface="Times New Roman" panose="02020603050405020304" pitchFamily="18" charset="0"/>
              </a:rPr>
              <a:t>Plainteks</a:t>
            </a:r>
            <a:r>
              <a:rPr lang="en-US" sz="2800" dirty="0">
                <a:ea typeface="Times New Roman" panose="02020603050405020304" pitchFamily="18" charset="0"/>
              </a:rPr>
              <a:t>:</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temui</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ibu</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nanti</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malam</a:t>
            </a:r>
            <a:r>
              <a:rPr lang="en-US" sz="2800" spc="-10" dirty="0">
                <a:latin typeface="Courier New" panose="02070309020205020404" pitchFamily="49" charset="0"/>
                <a:ea typeface="Times New Roman" panose="02020603050405020304" pitchFamily="18" charset="0"/>
              </a:rPr>
              <a:t> </a:t>
            </a:r>
            <a:endParaRPr lang="en-US" sz="2800" dirty="0"/>
          </a:p>
        </p:txBody>
      </p:sp>
      <p:sp>
        <p:nvSpPr>
          <p:cNvPr id="4" name="Rectangle 3"/>
          <p:cNvSpPr/>
          <p:nvPr/>
        </p:nvSpPr>
        <p:spPr>
          <a:xfrm>
            <a:off x="1027638" y="1266772"/>
            <a:ext cx="7746672"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te</a:t>
            </a:r>
            <a:r>
              <a:rPr lang="en-US" sz="2800" dirty="0">
                <a:latin typeface="Courier New" panose="02070309020205020404" pitchFamily="49" charset="0"/>
                <a:ea typeface="Times New Roman" panose="02020603050405020304" pitchFamily="18" charset="0"/>
              </a:rPr>
              <a:t> mu ix </a:t>
            </a:r>
            <a:r>
              <a:rPr lang="en-US" sz="2800" dirty="0" err="1">
                <a:latin typeface="Courier New" panose="02070309020205020404" pitchFamily="49" charset="0"/>
                <a:ea typeface="Times New Roman" panose="02020603050405020304" pitchFamily="18" charset="0"/>
              </a:rPr>
              <a:t>ib</a:t>
            </a:r>
            <a:r>
              <a:rPr lang="en-US" sz="2800" dirty="0">
                <a:latin typeface="Courier New" panose="02070309020205020404" pitchFamily="49" charset="0"/>
                <a:ea typeface="Times New Roman" panose="02020603050405020304" pitchFamily="18" charset="0"/>
              </a:rPr>
              <a:t> un an ti ma la mx</a:t>
            </a:r>
            <a:endParaRPr lang="en-US" sz="2800" dirty="0"/>
          </a:p>
        </p:txBody>
      </p:sp>
      <p:sp>
        <p:nvSpPr>
          <p:cNvPr id="5" name="TextBox 4"/>
          <p:cNvSpPr txBox="1"/>
          <p:nvPr/>
        </p:nvSpPr>
        <p:spPr>
          <a:xfrm>
            <a:off x="1172123" y="2995521"/>
            <a:ext cx="1073499" cy="523220"/>
          </a:xfrm>
          <a:prstGeom prst="rect">
            <a:avLst/>
          </a:prstGeom>
          <a:noFill/>
        </p:spPr>
        <p:txBody>
          <a:bodyPr wrap="none" rtlCol="0">
            <a:spAutoFit/>
          </a:bodyPr>
          <a:lstStyle/>
          <a:p>
            <a:r>
              <a:rPr lang="en-US" sz="2800" dirty="0" err="1"/>
              <a:t>Kunci</a:t>
            </a:r>
            <a:r>
              <a:rPr lang="en-US" sz="2800" dirty="0"/>
              <a:t>:</a:t>
            </a:r>
          </a:p>
        </p:txBody>
      </p:sp>
      <p:sp>
        <p:nvSpPr>
          <p:cNvPr id="6" name="Rectangle 5"/>
          <p:cNvSpPr/>
          <p:nvPr/>
        </p:nvSpPr>
        <p:spPr>
          <a:xfrm>
            <a:off x="1172123" y="4937624"/>
            <a:ext cx="8489055"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a:t>
            </a:r>
            <a:r>
              <a:rPr lang="en-US" sz="2800" dirty="0">
                <a:latin typeface="Courier New" panose="02070309020205020404" pitchFamily="49" charset="0"/>
                <a:ea typeface="Times New Roman" panose="02020603050405020304" pitchFamily="18" charset="0"/>
              </a:rPr>
              <a:t> </a:t>
            </a:r>
            <a:r>
              <a:rPr lang="en-US" sz="2800" dirty="0">
                <a:latin typeface="Courier New" panose="02070309020205020404" pitchFamily="49" charset="0"/>
                <a:cs typeface="Courier New" panose="02070309020205020404" pitchFamily="49" charset="0"/>
              </a:rPr>
              <a:t>ZB RS FY KU PG LG RK VS NL QV</a:t>
            </a:r>
          </a:p>
        </p:txBody>
      </p:sp>
      <p:sp>
        <p:nvSpPr>
          <p:cNvPr id="7" name="Footer Placeholder 6">
            <a:extLst>
              <a:ext uri="{FF2B5EF4-FFF2-40B4-BE49-F238E27FC236}">
                <a16:creationId xmlns:a16="http://schemas.microsoft.com/office/drawing/2014/main" id="{4FFEBFF2-3BFB-AF31-14C3-5B185CA0DD46}"/>
              </a:ext>
            </a:extLst>
          </p:cNvPr>
          <p:cNvSpPr>
            <a:spLocks noGrp="1"/>
          </p:cNvSpPr>
          <p:nvPr>
            <p:ph type="ftr" sz="quarter" idx="11"/>
          </p:nvPr>
        </p:nvSpPr>
        <p:spPr/>
        <p:txBody>
          <a:bodyPr/>
          <a:lstStyle/>
          <a:p>
            <a:r>
              <a:rPr lang="en-US"/>
              <a:t>Rinaldi Munir/II4021 Kriptografi</a:t>
            </a:r>
          </a:p>
        </p:txBody>
      </p:sp>
      <p:sp>
        <p:nvSpPr>
          <p:cNvPr id="8" name="Slide Number Placeholder 7">
            <a:extLst>
              <a:ext uri="{FF2B5EF4-FFF2-40B4-BE49-F238E27FC236}">
                <a16:creationId xmlns:a16="http://schemas.microsoft.com/office/drawing/2014/main" id="{C29CD1E8-61F0-C372-D858-E55CC97FBE27}"/>
              </a:ext>
            </a:extLst>
          </p:cNvPr>
          <p:cNvSpPr>
            <a:spLocks noGrp="1"/>
          </p:cNvSpPr>
          <p:nvPr>
            <p:ph type="sldNum" sz="quarter" idx="12"/>
          </p:nvPr>
        </p:nvSpPr>
        <p:spPr/>
        <p:txBody>
          <a:bodyPr/>
          <a:lstStyle/>
          <a:p>
            <a:fld id="{FE3EB9F5-0D30-470F-9EF7-AF0567F51E7B}" type="slidenum">
              <a:rPr lang="en-US" smtClean="0"/>
              <a:t>46</a:t>
            </a:fld>
            <a:endParaRPr lang="en-US"/>
          </a:p>
        </p:txBody>
      </p:sp>
    </p:spTree>
    <p:extLst>
      <p:ext uri="{BB962C8B-B14F-4D97-AF65-F5344CB8AC3E}">
        <p14:creationId xmlns:p14="http://schemas.microsoft.com/office/powerpoint/2010/main" val="817908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95739"/>
            <a:ext cx="10515600" cy="5481224"/>
          </a:xfrm>
        </p:spPr>
        <p:txBody>
          <a:bodyPr/>
          <a:lstStyle/>
          <a:p>
            <a:pPr marL="0" indent="0">
              <a:buNone/>
            </a:pPr>
            <a:r>
              <a:rPr lang="en-US" dirty="0"/>
              <a:t>Cara </a:t>
            </a:r>
            <a:r>
              <a:rPr lang="en-US" dirty="0" err="1"/>
              <a:t>enkripsinya</a:t>
            </a:r>
            <a:r>
              <a:rPr lang="en-US" dirty="0"/>
              <a:t> </a:t>
            </a:r>
            <a:r>
              <a:rPr lang="en-US" dirty="0" err="1"/>
              <a:t>sebagai</a:t>
            </a:r>
            <a:r>
              <a:rPr lang="en-US" dirty="0"/>
              <a:t> </a:t>
            </a:r>
            <a:r>
              <a:rPr lang="en-US" dirty="0" err="1"/>
              <a:t>berkut</a:t>
            </a:r>
            <a:r>
              <a:rPr lang="en-US" dirty="0"/>
              <a:t>:</a:t>
            </a:r>
          </a:p>
        </p:txBody>
      </p:sp>
      <p:pic>
        <p:nvPicPr>
          <p:cNvPr id="4" name="Picture 3"/>
          <p:cNvPicPr>
            <a:picLocks noChangeAspect="1"/>
          </p:cNvPicPr>
          <p:nvPr/>
        </p:nvPicPr>
        <p:blipFill>
          <a:blip r:embed="rId2"/>
          <a:stretch>
            <a:fillRect/>
          </a:stretch>
        </p:blipFill>
        <p:spPr>
          <a:xfrm>
            <a:off x="1377145" y="3149918"/>
            <a:ext cx="2892494" cy="2605160"/>
          </a:xfrm>
          <a:prstGeom prst="rect">
            <a:avLst/>
          </a:prstGeom>
        </p:spPr>
      </p:pic>
      <p:sp>
        <p:nvSpPr>
          <p:cNvPr id="5" name="Rectangle 4"/>
          <p:cNvSpPr/>
          <p:nvPr/>
        </p:nvSpPr>
        <p:spPr>
          <a:xfrm>
            <a:off x="838200" y="1266772"/>
            <a:ext cx="8391080"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a:t>
            </a:r>
            <a:r>
              <a:rPr lang="en-US" sz="2800" dirty="0" err="1">
                <a:solidFill>
                  <a:srgbClr val="FF0000"/>
                </a:solidFill>
                <a:latin typeface="Courier New" panose="02070309020205020404" pitchFamily="49" charset="0"/>
                <a:ea typeface="Times New Roman" panose="02020603050405020304" pitchFamily="18" charset="0"/>
              </a:rPr>
              <a:t>te</a:t>
            </a:r>
            <a:r>
              <a:rPr lang="en-US" sz="2800" dirty="0">
                <a:latin typeface="Courier New" panose="02070309020205020404" pitchFamily="49" charset="0"/>
                <a:ea typeface="Times New Roman" panose="02020603050405020304" pitchFamily="18" charset="0"/>
              </a:rPr>
              <a:t> mu ix </a:t>
            </a:r>
            <a:r>
              <a:rPr lang="en-US" sz="2800" dirty="0" err="1">
                <a:latin typeface="Courier New" panose="02070309020205020404" pitchFamily="49" charset="0"/>
                <a:ea typeface="Times New Roman" panose="02020603050405020304" pitchFamily="18" charset="0"/>
              </a:rPr>
              <a:t>ib</a:t>
            </a:r>
            <a:r>
              <a:rPr lang="en-US" sz="2800" dirty="0">
                <a:latin typeface="Courier New" panose="02070309020205020404" pitchFamily="49" charset="0"/>
                <a:ea typeface="Times New Roman" panose="02020603050405020304" pitchFamily="18" charset="0"/>
              </a:rPr>
              <a:t> un an ti ma la mx</a:t>
            </a:r>
            <a:endParaRPr lang="en-US" sz="2800" dirty="0"/>
          </a:p>
        </p:txBody>
      </p:sp>
      <p:sp>
        <p:nvSpPr>
          <p:cNvPr id="6" name="Rectangle 5"/>
          <p:cNvSpPr/>
          <p:nvPr/>
        </p:nvSpPr>
        <p:spPr>
          <a:xfrm>
            <a:off x="765998" y="1789992"/>
            <a:ext cx="8733597" cy="523220"/>
          </a:xfrm>
          <a:prstGeom prst="rect">
            <a:avLst/>
          </a:prstGeom>
        </p:spPr>
        <p:txBody>
          <a:bodyPr wrap="squar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a:t>
            </a:r>
            <a:r>
              <a:rPr lang="en-US" sz="2800" dirty="0">
                <a:latin typeface="Courier New" panose="02070309020205020404" pitchFamily="49" charset="0"/>
                <a:ea typeface="Times New Roman" panose="02020603050405020304" pitchFamily="18" charset="0"/>
              </a:rPr>
              <a:t> </a:t>
            </a:r>
            <a:r>
              <a:rPr lang="en-US" sz="2800" dirty="0">
                <a:solidFill>
                  <a:srgbClr val="FF0000"/>
                </a:solidFill>
                <a:latin typeface="Courier New" panose="02070309020205020404" pitchFamily="49" charset="0"/>
                <a:cs typeface="Courier New" panose="02070309020205020404" pitchFamily="49" charset="0"/>
              </a:rPr>
              <a:t>ZB</a:t>
            </a:r>
            <a:r>
              <a:rPr lang="en-US" sz="2800" dirty="0">
                <a:latin typeface="Courier New" panose="02070309020205020404" pitchFamily="49" charset="0"/>
                <a:cs typeface="Courier New" panose="02070309020205020404" pitchFamily="49" charset="0"/>
              </a:rPr>
              <a:t> RS FY KU PG LG RK VS NL QV</a:t>
            </a:r>
          </a:p>
        </p:txBody>
      </p:sp>
      <p:sp>
        <p:nvSpPr>
          <p:cNvPr id="7" name="TextBox 6"/>
          <p:cNvSpPr txBox="1"/>
          <p:nvPr/>
        </p:nvSpPr>
        <p:spPr>
          <a:xfrm>
            <a:off x="124538" y="4156359"/>
            <a:ext cx="614271" cy="523220"/>
          </a:xfrm>
          <a:prstGeom prst="rect">
            <a:avLst/>
          </a:prstGeom>
          <a:noFill/>
        </p:spPr>
        <p:txBody>
          <a:bodyPr wrap="none" rtlCol="0">
            <a:spAutoFit/>
          </a:bodyPr>
          <a:lstStyle/>
          <a:p>
            <a:r>
              <a:rPr lang="en-US" sz="2800" dirty="0" err="1">
                <a:latin typeface="Courier New" panose="02070309020205020404" pitchFamily="49" charset="0"/>
                <a:cs typeface="Courier New" panose="02070309020205020404" pitchFamily="49" charset="0"/>
              </a:rPr>
              <a:t>te</a:t>
            </a:r>
            <a:endParaRPr lang="en-US" sz="2800" dirty="0">
              <a:latin typeface="Courier New" panose="02070309020205020404" pitchFamily="49" charset="0"/>
              <a:cs typeface="Courier New" panose="02070309020205020404" pitchFamily="49" charset="0"/>
            </a:endParaRPr>
          </a:p>
        </p:txBody>
      </p:sp>
      <p:cxnSp>
        <p:nvCxnSpPr>
          <p:cNvPr id="9" name="Straight Arrow Connector 8"/>
          <p:cNvCxnSpPr>
            <a:endCxn id="4" idx="1"/>
          </p:cNvCxnSpPr>
          <p:nvPr/>
        </p:nvCxnSpPr>
        <p:spPr>
          <a:xfrm>
            <a:off x="738809" y="4452498"/>
            <a:ext cx="638336"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Curved Left Arrow 11"/>
          <p:cNvSpPr/>
          <p:nvPr/>
        </p:nvSpPr>
        <p:spPr>
          <a:xfrm>
            <a:off x="4194314" y="3392547"/>
            <a:ext cx="336468" cy="6993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Left Arrow 12"/>
          <p:cNvSpPr/>
          <p:nvPr/>
        </p:nvSpPr>
        <p:spPr>
          <a:xfrm>
            <a:off x="4152900" y="4846188"/>
            <a:ext cx="377881" cy="57647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p:cNvPicPr>
            <a:picLocks noChangeAspect="1"/>
          </p:cNvPicPr>
          <p:nvPr/>
        </p:nvPicPr>
        <p:blipFill>
          <a:blip r:embed="rId3"/>
          <a:stretch>
            <a:fillRect/>
          </a:stretch>
        </p:blipFill>
        <p:spPr>
          <a:xfrm>
            <a:off x="5257242" y="2673677"/>
            <a:ext cx="6635503" cy="3488584"/>
          </a:xfrm>
          <a:prstGeom prst="rect">
            <a:avLst/>
          </a:prstGeom>
        </p:spPr>
      </p:pic>
      <p:sp>
        <p:nvSpPr>
          <p:cNvPr id="15" name="TextBox 14"/>
          <p:cNvSpPr txBox="1"/>
          <p:nvPr/>
        </p:nvSpPr>
        <p:spPr>
          <a:xfrm>
            <a:off x="8267856" y="6275818"/>
            <a:ext cx="614271" cy="523220"/>
          </a:xfrm>
          <a:prstGeom prst="rect">
            <a:avLst/>
          </a:prstGeom>
          <a:noFill/>
        </p:spPr>
        <p:txBody>
          <a:bodyPr wrap="none" rtlCol="0">
            <a:spAutoFit/>
          </a:bodyPr>
          <a:lstStyle/>
          <a:p>
            <a:r>
              <a:rPr lang="en-US" sz="2800" dirty="0">
                <a:latin typeface="Courier New" panose="02070309020205020404" pitchFamily="49" charset="0"/>
                <a:cs typeface="Courier New" panose="02070309020205020404" pitchFamily="49" charset="0"/>
              </a:rPr>
              <a:t>mu</a:t>
            </a:r>
          </a:p>
        </p:txBody>
      </p:sp>
      <p:cxnSp>
        <p:nvCxnSpPr>
          <p:cNvPr id="17" name="Straight Arrow Connector 16"/>
          <p:cNvCxnSpPr>
            <a:cxnSpLocks/>
          </p:cNvCxnSpPr>
          <p:nvPr/>
        </p:nvCxnSpPr>
        <p:spPr>
          <a:xfrm flipH="1" flipV="1">
            <a:off x="8574992" y="5696474"/>
            <a:ext cx="1" cy="5992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E602F5B0-6CF7-ED44-6663-80E57E1BA4B3}"/>
              </a:ext>
            </a:extLst>
          </p:cNvPr>
          <p:cNvSpPr>
            <a:spLocks noGrp="1"/>
          </p:cNvSpPr>
          <p:nvPr>
            <p:ph type="ftr" sz="quarter" idx="11"/>
          </p:nvPr>
        </p:nvSpPr>
        <p:spPr/>
        <p:txBody>
          <a:bodyPr/>
          <a:lstStyle/>
          <a:p>
            <a:r>
              <a:rPr lang="en-US"/>
              <a:t>Rinaldi Munir/II4021 Kriptografi</a:t>
            </a:r>
          </a:p>
        </p:txBody>
      </p:sp>
      <p:sp>
        <p:nvSpPr>
          <p:cNvPr id="8" name="Slide Number Placeholder 7">
            <a:extLst>
              <a:ext uri="{FF2B5EF4-FFF2-40B4-BE49-F238E27FC236}">
                <a16:creationId xmlns:a16="http://schemas.microsoft.com/office/drawing/2014/main" id="{F40DB2F0-4945-C78D-5A1B-E8E4CB11E5BC}"/>
              </a:ext>
            </a:extLst>
          </p:cNvPr>
          <p:cNvSpPr>
            <a:spLocks noGrp="1"/>
          </p:cNvSpPr>
          <p:nvPr>
            <p:ph type="sldNum" sz="quarter" idx="12"/>
          </p:nvPr>
        </p:nvSpPr>
        <p:spPr/>
        <p:txBody>
          <a:bodyPr/>
          <a:lstStyle/>
          <a:p>
            <a:fld id="{FE3EB9F5-0D30-470F-9EF7-AF0567F51E7B}" type="slidenum">
              <a:rPr lang="en-US" smtClean="0"/>
              <a:t>47</a:t>
            </a:fld>
            <a:endParaRPr lang="en-US"/>
          </a:p>
        </p:txBody>
      </p:sp>
    </p:spTree>
    <p:extLst>
      <p:ext uri="{BB962C8B-B14F-4D97-AF65-F5344CB8AC3E}">
        <p14:creationId xmlns:p14="http://schemas.microsoft.com/office/powerpoint/2010/main" val="4244777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35496"/>
            <a:ext cx="10515600" cy="5441467"/>
          </a:xfrm>
        </p:spPr>
        <p:txBody>
          <a:bodyPr/>
          <a:lstStyle/>
          <a:p>
            <a:pPr marL="0" indent="0">
              <a:buNone/>
            </a:pPr>
            <a:r>
              <a:rPr lang="en-US" dirty="0" err="1"/>
              <a:t>Algoritma</a:t>
            </a:r>
            <a:r>
              <a:rPr lang="en-US" dirty="0"/>
              <a:t> </a:t>
            </a:r>
            <a:r>
              <a:rPr lang="en-US" dirty="0" err="1"/>
              <a:t>dekripsi</a:t>
            </a:r>
            <a:r>
              <a:rPr lang="en-US" dirty="0"/>
              <a:t> </a:t>
            </a:r>
            <a:r>
              <a:rPr lang="en-US" dirty="0" err="1"/>
              <a:t>kebalikan</a:t>
            </a:r>
            <a:r>
              <a:rPr lang="en-US" dirty="0"/>
              <a:t> </a:t>
            </a:r>
            <a:r>
              <a:rPr lang="en-US" dirty="0" err="1"/>
              <a:t>dari</a:t>
            </a:r>
            <a:r>
              <a:rPr lang="en-US" dirty="0"/>
              <a:t> </a:t>
            </a:r>
            <a:r>
              <a:rPr lang="en-US" dirty="0" err="1"/>
              <a:t>algoritma</a:t>
            </a:r>
            <a:r>
              <a:rPr lang="en-US" dirty="0"/>
              <a:t> </a:t>
            </a:r>
            <a:r>
              <a:rPr lang="en-US" dirty="0" err="1"/>
              <a:t>enkripsi</a:t>
            </a:r>
            <a:r>
              <a:rPr lang="en-US" dirty="0"/>
              <a:t>. </a:t>
            </a:r>
            <a:r>
              <a:rPr lang="en-US" dirty="0" err="1"/>
              <a:t>Langkah-langkahnya</a:t>
            </a:r>
            <a:r>
              <a:rPr lang="en-US" dirty="0"/>
              <a:t> </a:t>
            </a:r>
            <a:r>
              <a:rPr lang="en-US" dirty="0" err="1"/>
              <a:t>adalah</a:t>
            </a:r>
            <a:r>
              <a:rPr lang="en-US" dirty="0"/>
              <a:t> </a:t>
            </a:r>
            <a:r>
              <a:rPr lang="en-US" dirty="0" err="1"/>
              <a:t>sebagai</a:t>
            </a:r>
            <a:r>
              <a:rPr lang="en-US" dirty="0"/>
              <a:t> </a:t>
            </a:r>
            <a:r>
              <a:rPr lang="en-US" dirty="0" err="1"/>
              <a:t>berikut</a:t>
            </a:r>
            <a:r>
              <a:rPr lang="en-US" dirty="0"/>
              <a:t>:</a:t>
            </a:r>
          </a:p>
          <a:p>
            <a:pPr marL="514350" lvl="0" indent="-514350">
              <a:buFont typeface="+mj-lt"/>
              <a:buAutoNum type="arabicPeriod"/>
            </a:pPr>
            <a:r>
              <a:rPr lang="en-US" dirty="0" err="1"/>
              <a:t>Jika</a:t>
            </a:r>
            <a:r>
              <a:rPr lang="en-US" dirty="0"/>
              <a:t> </a:t>
            </a:r>
            <a:r>
              <a:rPr lang="en-US" dirty="0" err="1"/>
              <a:t>dua</a:t>
            </a:r>
            <a:r>
              <a:rPr lang="en-US" dirty="0"/>
              <a:t> </a:t>
            </a:r>
            <a:r>
              <a:rPr lang="en-US" dirty="0" err="1"/>
              <a:t>huruf</a:t>
            </a:r>
            <a:r>
              <a:rPr lang="en-US" dirty="0"/>
              <a:t> </a:t>
            </a:r>
            <a:r>
              <a:rPr lang="en-US" dirty="0" err="1"/>
              <a:t>terdapat</a:t>
            </a:r>
            <a:r>
              <a:rPr lang="en-US" dirty="0"/>
              <a:t> </a:t>
            </a:r>
            <a:r>
              <a:rPr lang="en-US" dirty="0" err="1"/>
              <a:t>pada</a:t>
            </a:r>
            <a:r>
              <a:rPr lang="en-US" dirty="0"/>
              <a:t> </a:t>
            </a:r>
            <a:r>
              <a:rPr lang="en-US" dirty="0" err="1"/>
              <a:t>baris</a:t>
            </a:r>
            <a:r>
              <a:rPr lang="en-US" dirty="0"/>
              <a:t> </a:t>
            </a:r>
            <a:r>
              <a:rPr lang="en-US" dirty="0" err="1"/>
              <a:t>bujursangkar</a:t>
            </a:r>
            <a:r>
              <a:rPr lang="en-US" dirty="0"/>
              <a:t> yang </a:t>
            </a:r>
            <a:r>
              <a:rPr lang="en-US" dirty="0" err="1"/>
              <a:t>sama</a:t>
            </a:r>
            <a:r>
              <a:rPr lang="en-US" dirty="0"/>
              <a:t> </a:t>
            </a:r>
            <a:r>
              <a:rPr lang="en-US" dirty="0" err="1"/>
              <a:t>maka</a:t>
            </a:r>
            <a:r>
              <a:rPr lang="en-US" dirty="0"/>
              <a:t> </a:t>
            </a:r>
            <a:r>
              <a:rPr lang="en-US" dirty="0" err="1"/>
              <a:t>tiap</a:t>
            </a:r>
            <a:r>
              <a:rPr lang="en-US" dirty="0"/>
              <a:t> </a:t>
            </a:r>
            <a:r>
              <a:rPr lang="en-US" dirty="0" err="1"/>
              <a:t>huruf</a:t>
            </a:r>
            <a:r>
              <a:rPr lang="en-US" dirty="0"/>
              <a:t> </a:t>
            </a:r>
            <a:r>
              <a:rPr lang="en-US" dirty="0" err="1"/>
              <a:t>diganti</a:t>
            </a:r>
            <a:r>
              <a:rPr lang="en-US" dirty="0"/>
              <a:t> </a:t>
            </a:r>
            <a:r>
              <a:rPr lang="en-US" dirty="0" err="1"/>
              <a:t>dengan</a:t>
            </a:r>
            <a:r>
              <a:rPr lang="en-US" dirty="0"/>
              <a:t> </a:t>
            </a:r>
            <a:r>
              <a:rPr lang="en-US" dirty="0" err="1"/>
              <a:t>huruf</a:t>
            </a:r>
            <a:r>
              <a:rPr lang="en-US" dirty="0"/>
              <a:t> di </a:t>
            </a:r>
            <a:r>
              <a:rPr lang="en-US" dirty="0" err="1"/>
              <a:t>kirinya</a:t>
            </a:r>
            <a:r>
              <a:rPr lang="en-US" dirty="0"/>
              <a:t>.</a:t>
            </a:r>
          </a:p>
          <a:p>
            <a:pPr marL="514350" lvl="0" indent="-514350">
              <a:buFont typeface="+mj-lt"/>
              <a:buAutoNum type="arabicPeriod"/>
            </a:pPr>
            <a:r>
              <a:rPr lang="en-US" dirty="0" err="1"/>
              <a:t>Jika</a:t>
            </a:r>
            <a:r>
              <a:rPr lang="en-US" dirty="0"/>
              <a:t> </a:t>
            </a:r>
            <a:r>
              <a:rPr lang="en-US" dirty="0" err="1"/>
              <a:t>dua</a:t>
            </a:r>
            <a:r>
              <a:rPr lang="en-US" dirty="0"/>
              <a:t> </a:t>
            </a:r>
            <a:r>
              <a:rPr lang="en-US" dirty="0" err="1"/>
              <a:t>huruf</a:t>
            </a:r>
            <a:r>
              <a:rPr lang="en-US" dirty="0"/>
              <a:t> </a:t>
            </a:r>
            <a:r>
              <a:rPr lang="en-US" dirty="0" err="1"/>
              <a:t>terdapat</a:t>
            </a:r>
            <a:r>
              <a:rPr lang="en-US" dirty="0"/>
              <a:t> </a:t>
            </a:r>
            <a:r>
              <a:rPr lang="en-US" dirty="0" err="1"/>
              <a:t>pada</a:t>
            </a:r>
            <a:r>
              <a:rPr lang="en-US" dirty="0"/>
              <a:t> </a:t>
            </a:r>
            <a:r>
              <a:rPr lang="en-US" dirty="0" err="1"/>
              <a:t>kolom</a:t>
            </a:r>
            <a:r>
              <a:rPr lang="en-US" dirty="0"/>
              <a:t> </a:t>
            </a:r>
            <a:r>
              <a:rPr lang="en-US" dirty="0" err="1"/>
              <a:t>bujursangkar</a:t>
            </a:r>
            <a:r>
              <a:rPr lang="en-US" dirty="0"/>
              <a:t> yang </a:t>
            </a:r>
            <a:r>
              <a:rPr lang="en-US" dirty="0" err="1"/>
              <a:t>sama</a:t>
            </a:r>
            <a:r>
              <a:rPr lang="en-US" dirty="0"/>
              <a:t> </a:t>
            </a:r>
            <a:r>
              <a:rPr lang="en-US" dirty="0" err="1"/>
              <a:t>maka</a:t>
            </a:r>
            <a:r>
              <a:rPr lang="en-US" dirty="0"/>
              <a:t> </a:t>
            </a:r>
            <a:r>
              <a:rPr lang="en-US" dirty="0" err="1"/>
              <a:t>tiap</a:t>
            </a:r>
            <a:r>
              <a:rPr lang="en-US" dirty="0"/>
              <a:t> </a:t>
            </a:r>
            <a:r>
              <a:rPr lang="en-US" dirty="0" err="1"/>
              <a:t>huruf</a:t>
            </a:r>
            <a:r>
              <a:rPr lang="en-US" dirty="0"/>
              <a:t> </a:t>
            </a:r>
            <a:r>
              <a:rPr lang="en-US" dirty="0" err="1"/>
              <a:t>diganti</a:t>
            </a:r>
            <a:r>
              <a:rPr lang="en-US" dirty="0"/>
              <a:t> </a:t>
            </a:r>
            <a:r>
              <a:rPr lang="en-US" dirty="0" err="1"/>
              <a:t>dengan</a:t>
            </a:r>
            <a:r>
              <a:rPr lang="en-US" dirty="0"/>
              <a:t> </a:t>
            </a:r>
            <a:r>
              <a:rPr lang="en-US" dirty="0" err="1"/>
              <a:t>huruf</a:t>
            </a:r>
            <a:r>
              <a:rPr lang="en-US" dirty="0"/>
              <a:t> di </a:t>
            </a:r>
            <a:r>
              <a:rPr lang="en-US" dirty="0" err="1"/>
              <a:t>atasnya</a:t>
            </a:r>
            <a:r>
              <a:rPr lang="en-US" dirty="0"/>
              <a:t>.</a:t>
            </a:r>
          </a:p>
          <a:p>
            <a:pPr marL="514350" lvl="0" indent="-514350">
              <a:buFont typeface="+mj-lt"/>
              <a:buAutoNum type="arabicPeriod"/>
            </a:pPr>
            <a:r>
              <a:rPr lang="en-US" dirty="0" err="1"/>
              <a:t>Jika</a:t>
            </a:r>
            <a:r>
              <a:rPr lang="en-US" dirty="0"/>
              <a:t> </a:t>
            </a:r>
            <a:r>
              <a:rPr lang="en-US" dirty="0" err="1"/>
              <a:t>dua</a:t>
            </a:r>
            <a:r>
              <a:rPr lang="en-US" dirty="0"/>
              <a:t> </a:t>
            </a:r>
            <a:r>
              <a:rPr lang="en-US" dirty="0" err="1"/>
              <a:t>huruf</a:t>
            </a:r>
            <a:r>
              <a:rPr lang="en-US" dirty="0"/>
              <a:t> </a:t>
            </a:r>
            <a:r>
              <a:rPr lang="en-US" dirty="0" err="1"/>
              <a:t>tidak</a:t>
            </a:r>
            <a:r>
              <a:rPr lang="en-US" dirty="0"/>
              <a:t> </a:t>
            </a:r>
            <a:r>
              <a:rPr lang="en-US" dirty="0" err="1"/>
              <a:t>pada</a:t>
            </a:r>
            <a:r>
              <a:rPr lang="en-US" dirty="0"/>
              <a:t> </a:t>
            </a:r>
            <a:r>
              <a:rPr lang="en-US" dirty="0" err="1"/>
              <a:t>baris</a:t>
            </a:r>
            <a:r>
              <a:rPr lang="en-US" dirty="0"/>
              <a:t> yang </a:t>
            </a:r>
            <a:r>
              <a:rPr lang="en-US" dirty="0" err="1"/>
              <a:t>sama</a:t>
            </a:r>
            <a:r>
              <a:rPr lang="en-US" dirty="0"/>
              <a:t> </a:t>
            </a:r>
            <a:r>
              <a:rPr lang="en-US" dirty="0" err="1"/>
              <a:t>atau</a:t>
            </a:r>
            <a:r>
              <a:rPr lang="en-US" dirty="0"/>
              <a:t> </a:t>
            </a:r>
            <a:r>
              <a:rPr lang="en-US" dirty="0" err="1"/>
              <a:t>kolom</a:t>
            </a:r>
            <a:r>
              <a:rPr lang="en-US" dirty="0"/>
              <a:t> yang </a:t>
            </a:r>
            <a:r>
              <a:rPr lang="en-US" dirty="0" err="1"/>
              <a:t>sama</a:t>
            </a:r>
            <a:r>
              <a:rPr lang="en-US" dirty="0"/>
              <a:t>, </a:t>
            </a:r>
            <a:r>
              <a:rPr lang="en-US" dirty="0" err="1"/>
              <a:t>maka</a:t>
            </a:r>
            <a:r>
              <a:rPr lang="en-US" dirty="0"/>
              <a:t> </a:t>
            </a:r>
            <a:r>
              <a:rPr lang="en-US" dirty="0" err="1"/>
              <a:t>huruf</a:t>
            </a:r>
            <a:r>
              <a:rPr lang="en-US" dirty="0"/>
              <a:t> </a:t>
            </a:r>
            <a:r>
              <a:rPr lang="en-US" dirty="0" err="1"/>
              <a:t>pertama</a:t>
            </a:r>
            <a:r>
              <a:rPr lang="en-US" dirty="0"/>
              <a:t> </a:t>
            </a:r>
            <a:r>
              <a:rPr lang="en-US" dirty="0" err="1"/>
              <a:t>diganti</a:t>
            </a:r>
            <a:r>
              <a:rPr lang="en-US" dirty="0"/>
              <a:t> </a:t>
            </a:r>
            <a:r>
              <a:rPr lang="en-US" dirty="0" err="1"/>
              <a:t>dengan</a:t>
            </a:r>
            <a:r>
              <a:rPr lang="en-US" dirty="0"/>
              <a:t> </a:t>
            </a:r>
            <a:r>
              <a:rPr lang="en-US" dirty="0" err="1"/>
              <a:t>huruf</a:t>
            </a:r>
            <a:r>
              <a:rPr lang="en-US" dirty="0"/>
              <a:t> </a:t>
            </a:r>
            <a:r>
              <a:rPr lang="en-US" dirty="0" err="1"/>
              <a:t>pada</a:t>
            </a:r>
            <a:r>
              <a:rPr lang="en-US" dirty="0"/>
              <a:t> </a:t>
            </a:r>
            <a:r>
              <a:rPr lang="en-US" dirty="0" err="1"/>
              <a:t>perpotongan</a:t>
            </a:r>
            <a:r>
              <a:rPr lang="en-US" dirty="0"/>
              <a:t> </a:t>
            </a:r>
            <a:r>
              <a:rPr lang="en-US" dirty="0" err="1"/>
              <a:t>baris</a:t>
            </a:r>
            <a:r>
              <a:rPr lang="en-US" dirty="0"/>
              <a:t> </a:t>
            </a:r>
            <a:r>
              <a:rPr lang="en-US" dirty="0" err="1"/>
              <a:t>huruf</a:t>
            </a:r>
            <a:r>
              <a:rPr lang="en-US" dirty="0"/>
              <a:t> </a:t>
            </a:r>
            <a:r>
              <a:rPr lang="en-US" dirty="0" err="1"/>
              <a:t>pertama</a:t>
            </a:r>
            <a:r>
              <a:rPr lang="en-US" dirty="0"/>
              <a:t> </a:t>
            </a:r>
            <a:r>
              <a:rPr lang="en-US" dirty="0" err="1"/>
              <a:t>dengan</a:t>
            </a:r>
            <a:r>
              <a:rPr lang="en-US" dirty="0"/>
              <a:t> </a:t>
            </a:r>
            <a:r>
              <a:rPr lang="en-US" dirty="0" err="1"/>
              <a:t>kolom</a:t>
            </a:r>
            <a:r>
              <a:rPr lang="en-US" dirty="0"/>
              <a:t> </a:t>
            </a:r>
            <a:r>
              <a:rPr lang="en-US" dirty="0" err="1"/>
              <a:t>huruf</a:t>
            </a:r>
            <a:r>
              <a:rPr lang="en-US" dirty="0"/>
              <a:t> </a:t>
            </a:r>
            <a:r>
              <a:rPr lang="en-US" dirty="0" err="1"/>
              <a:t>kedua</a:t>
            </a:r>
            <a:r>
              <a:rPr lang="en-US" dirty="0"/>
              <a:t>. </a:t>
            </a:r>
            <a:r>
              <a:rPr lang="en-US" dirty="0" err="1"/>
              <a:t>Huruf</a:t>
            </a:r>
            <a:r>
              <a:rPr lang="en-US" dirty="0"/>
              <a:t> </a:t>
            </a:r>
            <a:r>
              <a:rPr lang="en-US" dirty="0" err="1"/>
              <a:t>kedua</a:t>
            </a:r>
            <a:r>
              <a:rPr lang="en-US" dirty="0"/>
              <a:t> </a:t>
            </a:r>
            <a:r>
              <a:rPr lang="en-US" dirty="0" err="1"/>
              <a:t>diganti</a:t>
            </a:r>
            <a:r>
              <a:rPr lang="en-US" dirty="0"/>
              <a:t> </a:t>
            </a:r>
            <a:r>
              <a:rPr lang="en-US" dirty="0" err="1"/>
              <a:t>dengan</a:t>
            </a:r>
            <a:r>
              <a:rPr lang="en-US" dirty="0"/>
              <a:t> </a:t>
            </a:r>
            <a:r>
              <a:rPr lang="en-US" dirty="0" err="1"/>
              <a:t>huruf</a:t>
            </a:r>
            <a:r>
              <a:rPr lang="en-US" dirty="0"/>
              <a:t> </a:t>
            </a:r>
            <a:r>
              <a:rPr lang="en-US" dirty="0" err="1"/>
              <a:t>pada</a:t>
            </a:r>
            <a:r>
              <a:rPr lang="en-US" dirty="0"/>
              <a:t> </a:t>
            </a:r>
            <a:r>
              <a:rPr lang="en-US" dirty="0" err="1"/>
              <a:t>titik</a:t>
            </a:r>
            <a:r>
              <a:rPr lang="en-US" dirty="0"/>
              <a:t> </a:t>
            </a:r>
            <a:r>
              <a:rPr lang="en-US" dirty="0" err="1"/>
              <a:t>sudut</a:t>
            </a:r>
            <a:r>
              <a:rPr lang="en-US" dirty="0"/>
              <a:t> </a:t>
            </a:r>
            <a:r>
              <a:rPr lang="en-US" dirty="0" err="1"/>
              <a:t>keempat</a:t>
            </a:r>
            <a:r>
              <a:rPr lang="en-US" dirty="0"/>
              <a:t> </a:t>
            </a:r>
            <a:r>
              <a:rPr lang="en-US" dirty="0" err="1"/>
              <a:t>dari</a:t>
            </a:r>
            <a:r>
              <a:rPr lang="en-US" dirty="0"/>
              <a:t> </a:t>
            </a:r>
            <a:r>
              <a:rPr lang="en-US" dirty="0" err="1"/>
              <a:t>persegi</a:t>
            </a:r>
            <a:r>
              <a:rPr lang="en-US" dirty="0"/>
              <a:t> </a:t>
            </a:r>
            <a:r>
              <a:rPr lang="en-US" dirty="0" err="1"/>
              <a:t>panjang</a:t>
            </a:r>
            <a:r>
              <a:rPr lang="en-US" dirty="0"/>
              <a:t> yang </a:t>
            </a:r>
            <a:r>
              <a:rPr lang="en-US" dirty="0" err="1"/>
              <a:t>dibentuk</a:t>
            </a:r>
            <a:r>
              <a:rPr lang="en-US" dirty="0"/>
              <a:t> </a:t>
            </a:r>
            <a:r>
              <a:rPr lang="en-US" dirty="0" err="1"/>
              <a:t>dari</a:t>
            </a:r>
            <a:r>
              <a:rPr lang="en-US" dirty="0"/>
              <a:t> </a:t>
            </a:r>
            <a:r>
              <a:rPr lang="en-US" dirty="0" err="1"/>
              <a:t>tiga</a:t>
            </a:r>
            <a:r>
              <a:rPr lang="en-US" dirty="0"/>
              <a:t> </a:t>
            </a:r>
            <a:r>
              <a:rPr lang="en-US" dirty="0" err="1"/>
              <a:t>huruf</a:t>
            </a:r>
            <a:r>
              <a:rPr lang="en-US" dirty="0"/>
              <a:t> yang </a:t>
            </a:r>
            <a:r>
              <a:rPr lang="en-US" dirty="0" err="1"/>
              <a:t>digunakan</a:t>
            </a:r>
            <a:r>
              <a:rPr lang="en-US" dirty="0"/>
              <a:t> </a:t>
            </a:r>
            <a:r>
              <a:rPr lang="en-US" dirty="0" err="1"/>
              <a:t>sampai</a:t>
            </a:r>
            <a:r>
              <a:rPr lang="en-US" dirty="0"/>
              <a:t> </a:t>
            </a:r>
            <a:r>
              <a:rPr lang="en-US" dirty="0" err="1"/>
              <a:t>sejauh</a:t>
            </a:r>
            <a:r>
              <a:rPr lang="en-US" dirty="0"/>
              <a:t> </a:t>
            </a:r>
            <a:r>
              <a:rPr lang="en-US" dirty="0" err="1"/>
              <a:t>ini</a:t>
            </a:r>
            <a:r>
              <a:rPr lang="en-US" dirty="0"/>
              <a:t>.</a:t>
            </a:r>
          </a:p>
          <a:p>
            <a:pPr marL="514350" lvl="0" indent="-514350">
              <a:buFont typeface="+mj-lt"/>
              <a:buAutoNum type="arabicPeriod"/>
            </a:pPr>
            <a:r>
              <a:rPr lang="en-US" dirty="0" err="1"/>
              <a:t>Buanglah</a:t>
            </a:r>
            <a:r>
              <a:rPr lang="en-US" dirty="0"/>
              <a:t> </a:t>
            </a:r>
            <a:r>
              <a:rPr lang="en-US" dirty="0" err="1"/>
              <a:t>huruf</a:t>
            </a:r>
            <a:r>
              <a:rPr lang="en-US" dirty="0"/>
              <a:t> X yang </a:t>
            </a:r>
            <a:r>
              <a:rPr lang="en-US" dirty="0" err="1"/>
              <a:t>tidak</a:t>
            </a:r>
            <a:r>
              <a:rPr lang="en-US" dirty="0"/>
              <a:t> </a:t>
            </a:r>
            <a:r>
              <a:rPr lang="en-US" dirty="0" err="1"/>
              <a:t>mengandung</a:t>
            </a:r>
            <a:r>
              <a:rPr lang="en-US" dirty="0"/>
              <a:t> </a:t>
            </a:r>
            <a:r>
              <a:rPr lang="en-US" dirty="0" err="1"/>
              <a:t>makna</a:t>
            </a:r>
            <a:r>
              <a:rPr lang="en-US" dirty="0"/>
              <a:t>.</a:t>
            </a:r>
          </a:p>
          <a:p>
            <a:pPr marL="0" indent="0">
              <a:buNone/>
            </a:pPr>
            <a:endParaRPr lang="en-US" dirty="0"/>
          </a:p>
        </p:txBody>
      </p:sp>
      <p:sp>
        <p:nvSpPr>
          <p:cNvPr id="2" name="Footer Placeholder 1">
            <a:extLst>
              <a:ext uri="{FF2B5EF4-FFF2-40B4-BE49-F238E27FC236}">
                <a16:creationId xmlns:a16="http://schemas.microsoft.com/office/drawing/2014/main" id="{A8EC155A-C2AA-1ACF-A4BB-A11166C3BED1}"/>
              </a:ext>
            </a:extLst>
          </p:cNvPr>
          <p:cNvSpPr>
            <a:spLocks noGrp="1"/>
          </p:cNvSpPr>
          <p:nvPr>
            <p:ph type="ftr" sz="quarter" idx="11"/>
          </p:nvPr>
        </p:nvSpPr>
        <p:spPr/>
        <p:txBody>
          <a:bodyPr/>
          <a:lstStyle/>
          <a:p>
            <a:r>
              <a:rPr lang="en-US"/>
              <a:t>Rinaldi Munir/II4021 Kriptografi</a:t>
            </a:r>
          </a:p>
        </p:txBody>
      </p:sp>
      <p:sp>
        <p:nvSpPr>
          <p:cNvPr id="4" name="Slide Number Placeholder 3">
            <a:extLst>
              <a:ext uri="{FF2B5EF4-FFF2-40B4-BE49-F238E27FC236}">
                <a16:creationId xmlns:a16="http://schemas.microsoft.com/office/drawing/2014/main" id="{A5F67DAE-DB85-12F7-3460-2BBC5916B1B8}"/>
              </a:ext>
            </a:extLst>
          </p:cNvPr>
          <p:cNvSpPr>
            <a:spLocks noGrp="1"/>
          </p:cNvSpPr>
          <p:nvPr>
            <p:ph type="sldNum" sz="quarter" idx="12"/>
          </p:nvPr>
        </p:nvSpPr>
        <p:spPr/>
        <p:txBody>
          <a:bodyPr/>
          <a:lstStyle/>
          <a:p>
            <a:fld id="{FE3EB9F5-0D30-470F-9EF7-AF0567F51E7B}" type="slidenum">
              <a:rPr lang="en-US" smtClean="0"/>
              <a:t>48</a:t>
            </a:fld>
            <a:endParaRPr lang="en-US"/>
          </a:p>
        </p:txBody>
      </p:sp>
    </p:spTree>
    <p:extLst>
      <p:ext uri="{BB962C8B-B14F-4D97-AF65-F5344CB8AC3E}">
        <p14:creationId xmlns:p14="http://schemas.microsoft.com/office/powerpoint/2010/main" val="2563181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7356F6-E501-C82F-620D-740D8CF53F1F}"/>
              </a:ext>
            </a:extLst>
          </p:cNvPr>
          <p:cNvSpPr>
            <a:spLocks noGrp="1"/>
          </p:cNvSpPr>
          <p:nvPr>
            <p:ph idx="1"/>
          </p:nvPr>
        </p:nvSpPr>
        <p:spPr>
          <a:xfrm>
            <a:off x="838200" y="393895"/>
            <a:ext cx="10515600" cy="5783068"/>
          </a:xfrm>
        </p:spPr>
        <p:txBody>
          <a:bodyPr>
            <a:normAutofit/>
          </a:bodyPr>
          <a:lstStyle/>
          <a:p>
            <a:pPr marL="0" indent="0">
              <a:buNone/>
            </a:pPr>
            <a:r>
              <a:rPr lang="en-US" sz="2400" dirty="0"/>
              <a:t>Demo Playfair cipher online: </a:t>
            </a:r>
            <a:r>
              <a:rPr lang="en-US" sz="2400" dirty="0">
                <a:hlinkClick r:id="rId2"/>
              </a:rPr>
              <a:t>https://planetcalc.com/7751/</a:t>
            </a:r>
            <a:r>
              <a:rPr lang="en-US" sz="2400" dirty="0"/>
              <a:t> </a:t>
            </a:r>
          </a:p>
        </p:txBody>
      </p:sp>
      <p:sp>
        <p:nvSpPr>
          <p:cNvPr id="4" name="Slide Number Placeholder 3">
            <a:extLst>
              <a:ext uri="{FF2B5EF4-FFF2-40B4-BE49-F238E27FC236}">
                <a16:creationId xmlns:a16="http://schemas.microsoft.com/office/drawing/2014/main" id="{18B45A9F-D8CE-FBC0-3C3C-9812FCA8D169}"/>
              </a:ext>
            </a:extLst>
          </p:cNvPr>
          <p:cNvSpPr>
            <a:spLocks noGrp="1"/>
          </p:cNvSpPr>
          <p:nvPr>
            <p:ph type="sldNum" sz="quarter" idx="12"/>
          </p:nvPr>
        </p:nvSpPr>
        <p:spPr/>
        <p:txBody>
          <a:bodyPr/>
          <a:lstStyle/>
          <a:p>
            <a:fld id="{FE3EB9F5-0D30-470F-9EF7-AF0567F51E7B}" type="slidenum">
              <a:rPr lang="en-US" smtClean="0"/>
              <a:t>49</a:t>
            </a:fld>
            <a:endParaRPr lang="en-US"/>
          </a:p>
        </p:txBody>
      </p:sp>
      <p:pic>
        <p:nvPicPr>
          <p:cNvPr id="6" name="Picture 5">
            <a:extLst>
              <a:ext uri="{FF2B5EF4-FFF2-40B4-BE49-F238E27FC236}">
                <a16:creationId xmlns:a16="http://schemas.microsoft.com/office/drawing/2014/main" id="{BA519001-50C3-A29F-F9CB-C1A5508D84AE}"/>
              </a:ext>
            </a:extLst>
          </p:cNvPr>
          <p:cNvPicPr>
            <a:picLocks noChangeAspect="1"/>
          </p:cNvPicPr>
          <p:nvPr/>
        </p:nvPicPr>
        <p:blipFill>
          <a:blip r:embed="rId3"/>
          <a:stretch>
            <a:fillRect/>
          </a:stretch>
        </p:blipFill>
        <p:spPr>
          <a:xfrm>
            <a:off x="838200" y="989930"/>
            <a:ext cx="10194388" cy="5731545"/>
          </a:xfrm>
          <a:prstGeom prst="rect">
            <a:avLst/>
          </a:prstGeom>
        </p:spPr>
      </p:pic>
      <p:sp>
        <p:nvSpPr>
          <p:cNvPr id="2" name="Footer Placeholder 1">
            <a:extLst>
              <a:ext uri="{FF2B5EF4-FFF2-40B4-BE49-F238E27FC236}">
                <a16:creationId xmlns:a16="http://schemas.microsoft.com/office/drawing/2014/main" id="{60C25F07-C963-A4E5-AC80-DC6ADF35FE2D}"/>
              </a:ext>
            </a:extLst>
          </p:cNvPr>
          <p:cNvSpPr>
            <a:spLocks noGrp="1"/>
          </p:cNvSpPr>
          <p:nvPr>
            <p:ph type="ftr" sz="quarter" idx="11"/>
          </p:nvPr>
        </p:nvSpPr>
        <p:spPr/>
        <p:txBody>
          <a:bodyPr/>
          <a:lstStyle/>
          <a:p>
            <a:r>
              <a:rPr lang="en-US"/>
              <a:t>Rinaldi Munir/II4021 Kriptografi</a:t>
            </a:r>
          </a:p>
        </p:txBody>
      </p:sp>
    </p:spTree>
    <p:extLst>
      <p:ext uri="{BB962C8B-B14F-4D97-AF65-F5344CB8AC3E}">
        <p14:creationId xmlns:p14="http://schemas.microsoft.com/office/powerpoint/2010/main" val="130544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251A4764-EA44-4B69-93AC-8CBC723C66A5}" type="slidenum">
              <a:rPr lang="en-GB" altLang="en-US" sz="1400">
                <a:latin typeface="Times New Roman" panose="02020603050405020304" pitchFamily="18" charset="0"/>
              </a:rPr>
              <a:pPr>
                <a:spcBef>
                  <a:spcPct val="0"/>
                </a:spcBef>
                <a:buSzTx/>
                <a:buFontTx/>
                <a:buNone/>
              </a:pPr>
              <a:t>5</a:t>
            </a:fld>
            <a:endParaRPr lang="en-GB" altLang="en-US" sz="1400">
              <a:latin typeface="Times New Roman" panose="02020603050405020304" pitchFamily="18" charset="0"/>
            </a:endParaRPr>
          </a:p>
        </p:txBody>
      </p:sp>
      <p:sp>
        <p:nvSpPr>
          <p:cNvPr id="8196" name="Rectangle 3"/>
          <p:cNvSpPr>
            <a:spLocks noGrp="1" noChangeArrowheads="1"/>
          </p:cNvSpPr>
          <p:nvPr>
            <p:ph type="body" idx="1"/>
          </p:nvPr>
        </p:nvSpPr>
        <p:spPr>
          <a:xfrm>
            <a:off x="548185" y="365760"/>
            <a:ext cx="11095630" cy="5334000"/>
          </a:xfrm>
        </p:spPr>
        <p:txBody>
          <a:bodyPr>
            <a:normAutofit/>
          </a:bodyPr>
          <a:lstStyle/>
          <a:p>
            <a:pPr algn="just" eaLnBrk="1" hangingPunct="1"/>
            <a:r>
              <a:rPr lang="en-US" altLang="en-US" sz="2400" i="1" dirty="0" err="1">
                <a:solidFill>
                  <a:srgbClr val="000000"/>
                </a:solidFill>
                <a:cs typeface="Times New Roman" panose="02020603050405020304" pitchFamily="18" charset="0"/>
              </a:rPr>
              <a:t>Vigènere</a:t>
            </a:r>
            <a:r>
              <a:rPr lang="en-US" altLang="en-US" sz="2400" i="1" dirty="0">
                <a:solidFill>
                  <a:srgbClr val="000000"/>
                </a:solidFill>
                <a:cs typeface="Times New Roman" panose="02020603050405020304" pitchFamily="18" charset="0"/>
              </a:rPr>
              <a:t> Cipher </a:t>
            </a:r>
            <a:r>
              <a:rPr lang="en-US" altLang="en-US" sz="2400" dirty="0" err="1">
                <a:solidFill>
                  <a:srgbClr val="000000"/>
                </a:solidFill>
                <a:cs typeface="Times New Roman" panose="02020603050405020304" pitchFamily="18" charset="0"/>
              </a:rPr>
              <a:t>menggunakan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matriks</a:t>
            </a:r>
            <a:r>
              <a:rPr lang="en-US" altLang="en-US" sz="2400" dirty="0">
                <a:solidFill>
                  <a:srgbClr val="000000"/>
                </a:solidFill>
                <a:cs typeface="Times New Roman" panose="02020603050405020304" pitchFamily="18" charset="0"/>
              </a:rPr>
              <a:t> </a:t>
            </a:r>
            <a:r>
              <a:rPr lang="en-US" altLang="en-US" sz="2400" i="1" dirty="0" err="1">
                <a:solidFill>
                  <a:srgbClr val="000000"/>
                </a:solidFill>
                <a:cs typeface="Times New Roman" panose="02020603050405020304" pitchFamily="18" charset="0"/>
              </a:rPr>
              <a:t>Vigènere</a:t>
            </a:r>
            <a:r>
              <a:rPr lang="en-US" altLang="en-US" sz="2400" dirty="0">
                <a:solidFill>
                  <a:srgbClr val="000000"/>
                </a:solidFill>
                <a:cs typeface="Times New Roman" panose="02020603050405020304" pitchFamily="18" charset="0"/>
              </a:rPr>
              <a:t> (</a:t>
            </a:r>
            <a:r>
              <a:rPr lang="en-US" altLang="en-US" sz="2400" i="1" dirty="0" err="1">
                <a:solidFill>
                  <a:srgbClr val="000000"/>
                </a:solidFill>
                <a:cs typeface="Times New Roman" panose="02020603050405020304" pitchFamily="18" charset="0"/>
              </a:rPr>
              <a:t>Vigenere</a:t>
            </a:r>
            <a:r>
              <a:rPr lang="en-US" altLang="en-US" sz="2400" i="1" dirty="0">
                <a:solidFill>
                  <a:srgbClr val="000000"/>
                </a:solidFill>
                <a:cs typeface="Times New Roman" panose="02020603050405020304" pitchFamily="18" charset="0"/>
              </a:rPr>
              <a:t> square</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untuk</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melakukan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enkripsi</a:t>
            </a:r>
            <a:r>
              <a:rPr lang="en-US" altLang="en-US" sz="2400" dirty="0">
                <a:solidFill>
                  <a:srgbClr val="000000"/>
                </a:solidFill>
                <a:cs typeface="Times New Roman" panose="02020603050405020304" pitchFamily="18" charset="0"/>
              </a:rPr>
              <a:t> dan </a:t>
            </a:r>
            <a:r>
              <a:rPr lang="en-US" altLang="en-US" sz="2400" dirty="0" err="1">
                <a:solidFill>
                  <a:srgbClr val="000000"/>
                </a:solidFill>
                <a:cs typeface="Times New Roman" panose="02020603050405020304" pitchFamily="18" charset="0"/>
              </a:rPr>
              <a:t>dekripsi</a:t>
            </a:r>
            <a:r>
              <a:rPr lang="en-US" altLang="en-US" sz="2400" dirty="0">
                <a:solidFill>
                  <a:srgbClr val="000000"/>
                </a:solidFill>
                <a:cs typeface="Times New Roman" panose="02020603050405020304" pitchFamily="18" charset="0"/>
              </a:rPr>
              <a:t>. </a:t>
            </a:r>
          </a:p>
          <a:p>
            <a:pPr algn="just" eaLnBrk="1" hangingPunct="1"/>
            <a:endParaRPr lang="en-US" altLang="en-US" dirty="0">
              <a:solidFill>
                <a:srgbClr val="000000"/>
              </a:solidFill>
              <a:cs typeface="Times New Roman" panose="02020603050405020304" pitchFamily="18" charset="0"/>
            </a:endParaRPr>
          </a:p>
        </p:txBody>
      </p:sp>
      <p:pic>
        <p:nvPicPr>
          <p:cNvPr id="6" name="Picture 5" descr="Table&#10;&#10;Description automatically generated">
            <a:extLst>
              <a:ext uri="{FF2B5EF4-FFF2-40B4-BE49-F238E27FC236}">
                <a16:creationId xmlns:a16="http://schemas.microsoft.com/office/drawing/2014/main" id="{F70EC976-B4F7-E557-BB0D-E09EA608C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1" y="790835"/>
            <a:ext cx="7608477" cy="6067165"/>
          </a:xfrm>
          <a:prstGeom prst="rect">
            <a:avLst/>
          </a:prstGeom>
        </p:spPr>
      </p:pic>
      <p:sp>
        <p:nvSpPr>
          <p:cNvPr id="2" name="Footer Placeholder 1">
            <a:extLst>
              <a:ext uri="{FF2B5EF4-FFF2-40B4-BE49-F238E27FC236}">
                <a16:creationId xmlns:a16="http://schemas.microsoft.com/office/drawing/2014/main" id="{91FA3374-203D-B767-32E3-A149B352BC0D}"/>
              </a:ext>
            </a:extLst>
          </p:cNvPr>
          <p:cNvSpPr>
            <a:spLocks noGrp="1"/>
          </p:cNvSpPr>
          <p:nvPr>
            <p:ph type="ftr" sz="quarter" idx="11"/>
          </p:nvPr>
        </p:nvSpPr>
        <p:spPr/>
        <p:txBody>
          <a:bodyPr/>
          <a:lstStyle/>
          <a:p>
            <a:r>
              <a:rPr lang="en-US"/>
              <a:t>Rinaldi Munir/II4021 Kriptografi</a:t>
            </a:r>
          </a:p>
        </p:txBody>
      </p:sp>
    </p:spTree>
    <p:extLst>
      <p:ext uri="{BB962C8B-B14F-4D97-AF65-F5344CB8AC3E}">
        <p14:creationId xmlns:p14="http://schemas.microsoft.com/office/powerpoint/2010/main" val="1394584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003852" y="679174"/>
            <a:ext cx="8305800" cy="838200"/>
          </a:xfrm>
        </p:spPr>
        <p:txBody>
          <a:bodyPr/>
          <a:lstStyle/>
          <a:p>
            <a:r>
              <a:rPr lang="en-US" altLang="en-US" sz="3600" b="1" dirty="0" err="1">
                <a:solidFill>
                  <a:srgbClr val="000000"/>
                </a:solidFill>
                <a:latin typeface="+mn-lt"/>
              </a:rPr>
              <a:t>Kriptanalisis</a:t>
            </a:r>
            <a:r>
              <a:rPr lang="en-US" altLang="en-US" sz="3600" b="1" dirty="0">
                <a:solidFill>
                  <a:srgbClr val="000000"/>
                </a:solidFill>
                <a:latin typeface="+mn-lt"/>
              </a:rPr>
              <a:t> Playfair Cipher</a:t>
            </a:r>
          </a:p>
        </p:txBody>
      </p:sp>
      <p:sp>
        <p:nvSpPr>
          <p:cNvPr id="55299" name="Content Placeholder 2"/>
          <p:cNvSpPr>
            <a:spLocks noGrp="1"/>
          </p:cNvSpPr>
          <p:nvPr>
            <p:ph idx="1"/>
          </p:nvPr>
        </p:nvSpPr>
        <p:spPr>
          <a:xfrm>
            <a:off x="1003852" y="1828800"/>
            <a:ext cx="10349948" cy="4622800"/>
          </a:xfrm>
        </p:spPr>
        <p:txBody>
          <a:bodyPr>
            <a:normAutofit fontScale="92500" lnSpcReduction="20000"/>
          </a:bodyPr>
          <a:lstStyle/>
          <a:p>
            <a:pPr algn="just"/>
            <a:r>
              <a:rPr lang="en-US" altLang="en-US" sz="2800" dirty="0">
                <a:solidFill>
                  <a:srgbClr val="010000"/>
                </a:solidFill>
              </a:rPr>
              <a:t>Karena </a:t>
            </a:r>
            <a:r>
              <a:rPr lang="en-US" altLang="en-US" sz="2800" dirty="0" err="1">
                <a:solidFill>
                  <a:srgbClr val="010000"/>
                </a:solidFill>
              </a:rPr>
              <a:t>ada</a:t>
            </a:r>
            <a:r>
              <a:rPr lang="en-US" altLang="en-US" sz="2800" dirty="0">
                <a:solidFill>
                  <a:srgbClr val="010000"/>
                </a:solidFill>
              </a:rPr>
              <a:t> 26 </a:t>
            </a:r>
            <a:r>
              <a:rPr lang="en-US" altLang="en-US" sz="2800" dirty="0" err="1">
                <a:solidFill>
                  <a:srgbClr val="010000"/>
                </a:solidFill>
              </a:rPr>
              <a:t>huruf</a:t>
            </a:r>
            <a:r>
              <a:rPr lang="en-US" altLang="en-US" sz="2800" dirty="0">
                <a:solidFill>
                  <a:srgbClr val="010000"/>
                </a:solidFill>
              </a:rPr>
              <a:t> abjad, </a:t>
            </a:r>
            <a:r>
              <a:rPr lang="en-US" altLang="en-US" sz="2800" dirty="0" err="1">
                <a:solidFill>
                  <a:srgbClr val="010000"/>
                </a:solidFill>
              </a:rPr>
              <a:t>maka</a:t>
            </a:r>
            <a:r>
              <a:rPr lang="en-US" altLang="en-US" sz="2800" dirty="0">
                <a:solidFill>
                  <a:srgbClr val="010000"/>
                </a:solidFill>
              </a:rPr>
              <a:t> </a:t>
            </a:r>
            <a:r>
              <a:rPr lang="en-US" altLang="en-US" sz="2800" dirty="0" err="1">
                <a:solidFill>
                  <a:srgbClr val="010000"/>
                </a:solidFill>
              </a:rPr>
              <a:t>terdapat</a:t>
            </a:r>
            <a:r>
              <a:rPr lang="en-US" altLang="en-US" sz="2800" dirty="0">
                <a:solidFill>
                  <a:srgbClr val="010000"/>
                </a:solidFill>
              </a:rPr>
              <a:t> 26 x 26 = 677 bigram, </a:t>
            </a:r>
            <a:r>
              <a:rPr lang="en-US" altLang="en-US" sz="2800" dirty="0" err="1">
                <a:solidFill>
                  <a:srgbClr val="010000"/>
                </a:solidFill>
              </a:rPr>
              <a:t>sehingga</a:t>
            </a:r>
            <a:r>
              <a:rPr lang="en-US" altLang="en-US" sz="2800" dirty="0">
                <a:solidFill>
                  <a:srgbClr val="010000"/>
                </a:solidFill>
              </a:rPr>
              <a:t> </a:t>
            </a:r>
            <a:r>
              <a:rPr lang="en-US" altLang="en-US" sz="2800" dirty="0" err="1">
                <a:solidFill>
                  <a:srgbClr val="010000"/>
                </a:solidFill>
              </a:rPr>
              <a:t>identifikasi</a:t>
            </a:r>
            <a:r>
              <a:rPr lang="en-US" altLang="en-US" sz="2800" dirty="0">
                <a:solidFill>
                  <a:srgbClr val="010000"/>
                </a:solidFill>
              </a:rPr>
              <a:t> bigram individual </a:t>
            </a:r>
            <a:r>
              <a:rPr lang="en-US" altLang="en-US" sz="2800" dirty="0" err="1">
                <a:solidFill>
                  <a:srgbClr val="010000"/>
                </a:solidFill>
              </a:rPr>
              <a:t>lebih</a:t>
            </a:r>
            <a:r>
              <a:rPr lang="en-US" altLang="en-US" sz="2800" dirty="0">
                <a:solidFill>
                  <a:srgbClr val="010000"/>
                </a:solidFill>
              </a:rPr>
              <a:t> </a:t>
            </a:r>
            <a:r>
              <a:rPr lang="en-US" altLang="en-US" sz="2800" dirty="0" err="1">
                <a:solidFill>
                  <a:srgbClr val="010000"/>
                </a:solidFill>
              </a:rPr>
              <a:t>sukar</a:t>
            </a:r>
            <a:r>
              <a:rPr lang="en-US" altLang="en-US" sz="2800" dirty="0">
                <a:solidFill>
                  <a:srgbClr val="010000"/>
                </a:solidFill>
              </a:rPr>
              <a:t>.</a:t>
            </a:r>
          </a:p>
          <a:p>
            <a:pPr algn="just" eaLnBrk="1" hangingPunct="1">
              <a:lnSpc>
                <a:spcPct val="90000"/>
              </a:lnSpc>
            </a:pPr>
            <a:endParaRPr lang="en-US" altLang="en-US" sz="2800" dirty="0">
              <a:solidFill>
                <a:srgbClr val="000000"/>
              </a:solidFill>
              <a:cs typeface="Times New Roman" panose="02020603050405020304" pitchFamily="18" charset="0"/>
            </a:endParaRPr>
          </a:p>
          <a:p>
            <a:pPr algn="just" eaLnBrk="1" hangingPunct="1">
              <a:lnSpc>
                <a:spcPct val="90000"/>
              </a:lnSpc>
            </a:pPr>
            <a:r>
              <a:rPr lang="en-US" altLang="en-US" sz="2800" dirty="0" err="1">
                <a:solidFill>
                  <a:srgbClr val="000000"/>
                </a:solidFill>
                <a:cs typeface="Times New Roman" panose="02020603050405020304" pitchFamily="18" charset="0"/>
              </a:rPr>
              <a:t>Sayangnya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ukuran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poligram</a:t>
            </a:r>
            <a:r>
              <a:rPr lang="en-US" altLang="en-US" sz="2800" dirty="0">
                <a:solidFill>
                  <a:srgbClr val="000000"/>
                </a:solidFill>
                <a:cs typeface="Times New Roman" panose="02020603050405020304" pitchFamily="18" charset="0"/>
              </a:rPr>
              <a:t> di </a:t>
            </a:r>
            <a:r>
              <a:rPr lang="en-US" altLang="en-US" sz="2800" dirty="0" err="1">
                <a:solidFill>
                  <a:srgbClr val="000000"/>
                </a:solidFill>
                <a:cs typeface="Times New Roman" panose="02020603050405020304" pitchFamily="18" charset="0"/>
              </a:rPr>
              <a:t>dalam</a:t>
            </a:r>
            <a:r>
              <a:rPr lang="en-US" altLang="en-US" sz="2800" dirty="0">
                <a:solidFill>
                  <a:srgbClr val="000000"/>
                </a:solidFill>
                <a:cs typeface="Times New Roman" panose="02020603050405020304" pitchFamily="18" charset="0"/>
              </a:rPr>
              <a:t> </a:t>
            </a:r>
            <a:r>
              <a:rPr lang="en-US" altLang="en-US" sz="2800" i="1" dirty="0">
                <a:solidFill>
                  <a:srgbClr val="000000"/>
                </a:solidFill>
                <a:cs typeface="Times New Roman" panose="02020603050405020304" pitchFamily="18" charset="0"/>
              </a:rPr>
              <a:t>Playfair cipher</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tidak</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cukup</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besar</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hanya</a:t>
            </a:r>
            <a:r>
              <a:rPr lang="en-US" altLang="en-US" sz="2800" dirty="0">
                <a:solidFill>
                  <a:srgbClr val="000000"/>
                </a:solidFill>
                <a:cs typeface="Times New Roman" panose="02020603050405020304" pitchFamily="18" charset="0"/>
              </a:rPr>
              <a:t> dua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sehingga</a:t>
            </a:r>
            <a:r>
              <a:rPr lang="en-US" altLang="en-US" sz="2800" dirty="0">
                <a:solidFill>
                  <a:srgbClr val="000000"/>
                </a:solidFill>
                <a:cs typeface="Times New Roman" panose="02020603050405020304" pitchFamily="18" charset="0"/>
              </a:rPr>
              <a:t> </a:t>
            </a:r>
            <a:r>
              <a:rPr lang="en-US" altLang="en-US" sz="2800" i="1" dirty="0">
                <a:solidFill>
                  <a:srgbClr val="000000"/>
                </a:solidFill>
                <a:cs typeface="Times New Roman" panose="02020603050405020304" pitchFamily="18" charset="0"/>
              </a:rPr>
              <a:t>Playfair cipher</a:t>
            </a:r>
            <a:r>
              <a:rPr lang="en-US" altLang="en-US" sz="2800"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tetap</a:t>
            </a:r>
            <a:r>
              <a:rPr lang="en-US" altLang="en-US"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tidak</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aman</a:t>
            </a:r>
            <a:r>
              <a:rPr lang="en-US" altLang="en-US" sz="2800" dirty="0">
                <a:solidFill>
                  <a:srgbClr val="000000"/>
                </a:solidFill>
                <a:cs typeface="Times New Roman" panose="02020603050405020304" pitchFamily="18" charset="0"/>
              </a:rPr>
              <a:t>. </a:t>
            </a:r>
          </a:p>
          <a:p>
            <a:pPr algn="just" eaLnBrk="1" hangingPunct="1">
              <a:lnSpc>
                <a:spcPct val="90000"/>
              </a:lnSpc>
            </a:pPr>
            <a:endParaRPr lang="en-US" altLang="en-US" sz="2800" dirty="0">
              <a:solidFill>
                <a:srgbClr val="000000"/>
              </a:solidFill>
              <a:cs typeface="Times New Roman" panose="02020603050405020304" pitchFamily="18" charset="0"/>
            </a:endParaRPr>
          </a:p>
          <a:p>
            <a:pPr algn="just" eaLnBrk="1" hangingPunct="1">
              <a:lnSpc>
                <a:spcPct val="90000"/>
              </a:lnSpc>
            </a:pPr>
            <a:r>
              <a:rPr lang="en-US" altLang="en-US" sz="2800" dirty="0" err="1">
                <a:solidFill>
                  <a:srgbClr val="000000"/>
                </a:solidFill>
                <a:cs typeface="Times New Roman" panose="02020603050405020304" pitchFamily="18" charset="0"/>
              </a:rPr>
              <a:t>Meskipun</a:t>
            </a:r>
            <a:r>
              <a:rPr lang="en-US" altLang="en-US" sz="2800" dirty="0">
                <a:solidFill>
                  <a:srgbClr val="000000"/>
                </a:solidFill>
                <a:cs typeface="Times New Roman" panose="02020603050405020304" pitchFamily="18" charset="0"/>
              </a:rPr>
              <a:t> </a:t>
            </a:r>
            <a:r>
              <a:rPr lang="en-US" altLang="en-US" sz="2800" i="1" dirty="0">
                <a:solidFill>
                  <a:srgbClr val="000000"/>
                </a:solidFill>
                <a:cs typeface="Times New Roman" panose="02020603050405020304" pitchFamily="18" charset="0"/>
              </a:rPr>
              <a:t>Playfair cipher</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sulit</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dipecahkan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dengan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analisis</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frekuensi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relatif</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huruf-huruf</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namun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ia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dapat</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dipecahkan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dengan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analisis</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frekuensi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pasangan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a:t>
            </a:r>
          </a:p>
          <a:p>
            <a:pPr algn="just" eaLnBrk="1" hangingPunct="1">
              <a:lnSpc>
                <a:spcPct val="90000"/>
              </a:lnSpc>
            </a:pPr>
            <a:endParaRPr lang="en-US" altLang="en-US" sz="2800" dirty="0">
              <a:solidFill>
                <a:srgbClr val="000000"/>
              </a:solidFill>
              <a:cs typeface="Times New Roman" panose="02020603050405020304" pitchFamily="18" charset="0"/>
            </a:endParaRPr>
          </a:p>
          <a:p>
            <a:pPr algn="just" eaLnBrk="1" hangingPunct="1">
              <a:lnSpc>
                <a:spcPct val="90000"/>
              </a:lnSpc>
            </a:pPr>
            <a:r>
              <a:rPr lang="en-US" altLang="en-US" sz="2800" dirty="0" err="1">
                <a:solidFill>
                  <a:srgbClr val="000000"/>
                </a:solidFill>
                <a:cs typeface="Times New Roman" panose="02020603050405020304" pitchFamily="18" charset="0"/>
              </a:rPr>
              <a:t>Dalam</a:t>
            </a:r>
            <a:r>
              <a:rPr lang="en-US" altLang="en-US" sz="2800" dirty="0">
                <a:solidFill>
                  <a:srgbClr val="000000"/>
                </a:solidFill>
                <a:cs typeface="Times New Roman" panose="02020603050405020304" pitchFamily="18" charset="0"/>
              </a:rPr>
              <a:t> Bahasa </a:t>
            </a:r>
            <a:r>
              <a:rPr lang="en-US" altLang="en-US" sz="2800" dirty="0" err="1">
                <a:solidFill>
                  <a:srgbClr val="000000"/>
                </a:solidFill>
                <a:cs typeface="Times New Roman" panose="02020603050405020304" pitchFamily="18" charset="0"/>
              </a:rPr>
              <a:t>Inggris</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kita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bisa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mempunyai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frekuensi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kemunculan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pasangan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misalnya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pasangan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TH dan HE paling </a:t>
            </a:r>
            <a:r>
              <a:rPr lang="en-US" altLang="en-US" sz="2800" dirty="0" err="1">
                <a:solidFill>
                  <a:srgbClr val="000000"/>
                </a:solidFill>
                <a:cs typeface="Times New Roman" panose="02020603050405020304" pitchFamily="18" charset="0"/>
              </a:rPr>
              <a:t>sering</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muncul</a:t>
            </a:r>
            <a:r>
              <a:rPr lang="en-US" altLang="en-US" sz="2800" dirty="0">
                <a:solidFill>
                  <a:srgbClr val="000000"/>
                </a:solidFill>
                <a:cs typeface="Times New Roman" panose="02020603050405020304" pitchFamily="18" charset="0"/>
              </a:rPr>
              <a:t>. </a:t>
            </a:r>
          </a:p>
          <a:p>
            <a:pPr algn="just" eaLnBrk="1" hangingPunct="1">
              <a:lnSpc>
                <a:spcPct val="90000"/>
              </a:lnSpc>
            </a:pPr>
            <a:endParaRPr lang="en-US" altLang="en-US" sz="2800" dirty="0">
              <a:solidFill>
                <a:srgbClr val="000000"/>
              </a:solidFill>
              <a:cs typeface="Times New Roman" panose="02020603050405020304" pitchFamily="18" charset="0"/>
            </a:endParaRPr>
          </a:p>
          <a:p>
            <a:pPr algn="just" eaLnBrk="1" hangingPunct="1">
              <a:lnSpc>
                <a:spcPct val="90000"/>
              </a:lnSpc>
            </a:pPr>
            <a:endParaRPr lang="en-US" altLang="en-US" dirty="0">
              <a:solidFill>
                <a:srgbClr val="000000"/>
              </a:solidFill>
              <a:cs typeface="Times New Roman" panose="02020603050405020304" pitchFamily="18" charset="0"/>
            </a:endParaRPr>
          </a:p>
        </p:txBody>
      </p:sp>
      <p:sp>
        <p:nvSpPr>
          <p:cNvPr id="553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sp>
        <p:nvSpPr>
          <p:cNvPr id="553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68C4673A-943D-424F-BFEB-510FC9A26C30}" type="slidenum">
              <a:rPr lang="en-GB" altLang="en-US" sz="2400">
                <a:solidFill>
                  <a:schemeClr val="tx2"/>
                </a:solidFill>
              </a:rPr>
              <a:pPr>
                <a:spcBef>
                  <a:spcPct val="0"/>
                </a:spcBef>
                <a:buClrTx/>
                <a:buSzTx/>
                <a:buFontTx/>
                <a:buNone/>
              </a:pPr>
              <a:t>50</a:t>
            </a:fld>
            <a:endParaRPr lang="en-GB" altLang="en-US" sz="1400">
              <a:solidFill>
                <a:schemeClr val="tx2"/>
              </a:solidFill>
            </a:endParaRPr>
          </a:p>
        </p:txBody>
      </p:sp>
      <p:pic>
        <p:nvPicPr>
          <p:cNvPr id="3" name="Audio 2">
            <a:hlinkClick r:id="" action="ppaction://media"/>
            <a:extLst>
              <a:ext uri="{FF2B5EF4-FFF2-40B4-BE49-F238E27FC236}">
                <a16:creationId xmlns:a16="http://schemas.microsoft.com/office/drawing/2014/main" id="{8F79DF41-61B9-4D3E-947E-B6E172C3DB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022966"/>
      </p:ext>
    </p:extLst>
  </p:cSld>
  <p:clrMapOvr>
    <a:masterClrMapping/>
  </p:clrMapOvr>
  <mc:AlternateContent xmlns:mc="http://schemas.openxmlformats.org/markup-compatibility/2006" xmlns:p14="http://schemas.microsoft.com/office/powerpoint/2010/main">
    <mc:Choice Requires="p14">
      <p:transition spd="slow" p14:dur="2000" advTm="55792"/>
    </mc:Choice>
    <mc:Fallback xmlns="">
      <p:transition spd="slow" advTm="5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29" x="995363" y="1817688"/>
          <p14:tracePt t="404" x="995363" y="1725613"/>
          <p14:tracePt t="413" x="977900" y="1708150"/>
          <p14:tracePt t="3510" x="985838" y="1671638"/>
          <p14:tracePt t="3517" x="1058863" y="1652588"/>
          <p14:tracePt t="3527" x="1150938" y="1652588"/>
          <p14:tracePt t="3533" x="1479550" y="1652588"/>
          <p14:tracePt t="3545" x="2000250" y="1652588"/>
          <p14:tracePt t="3549" x="2346325" y="1625600"/>
          <p14:tracePt t="3560" x="2684463" y="1625600"/>
          <p14:tracePt t="3565" x="2895600" y="1598613"/>
          <p14:tracePt t="3576" x="3095625" y="1579563"/>
          <p14:tracePt t="3581" x="3224213" y="1552575"/>
          <p14:tracePt t="3591" x="3270250" y="1552575"/>
          <p14:tracePt t="3598" x="3324225" y="1543050"/>
          <p14:tracePt t="3605" x="3333750" y="1543050"/>
          <p14:tracePt t="3685" x="3343275" y="1533525"/>
          <p14:tracePt t="3869" x="3343275" y="1525588"/>
          <p14:tracePt t="3885" x="3351213" y="1525588"/>
          <p14:tracePt t="3894" x="3370263" y="1525588"/>
          <p14:tracePt t="3901" x="3379788" y="1525588"/>
          <p14:tracePt t="3911" x="3406775" y="1525588"/>
          <p14:tracePt t="3917" x="3460750" y="1525588"/>
          <p14:tracePt t="3927" x="3533775" y="1525588"/>
          <p14:tracePt t="3933" x="3606800" y="1525588"/>
          <p14:tracePt t="3944" x="3735388" y="1506538"/>
          <p14:tracePt t="3949" x="3881438" y="1479550"/>
          <p14:tracePt t="3960" x="4064000" y="1470025"/>
          <p14:tracePt t="3965" x="4273550" y="1433513"/>
          <p14:tracePt t="3976" x="4456113" y="1433513"/>
          <p14:tracePt t="3981" x="4667250" y="1387475"/>
          <p14:tracePt t="3990" x="4849813" y="1387475"/>
          <p14:tracePt t="3999" x="5032375" y="1370013"/>
          <p14:tracePt t="4005" x="5195888" y="1343025"/>
          <p14:tracePt t="4013" x="5268913" y="1323975"/>
          <p14:tracePt t="4021" x="5351463" y="1287463"/>
          <p14:tracePt t="4031" x="5370513" y="1277938"/>
          <p14:tracePt t="4037" x="5378450" y="1270000"/>
          <p14:tracePt t="4045" x="5387975" y="1260475"/>
          <p14:tracePt t="4085" x="5414963" y="1233488"/>
          <p14:tracePt t="5077" x="5397500" y="1233488"/>
          <p14:tracePt t="5085" x="5360988" y="1241425"/>
          <p14:tracePt t="5094" x="5341938" y="1270000"/>
          <p14:tracePt t="5101" x="5314950" y="1277938"/>
          <p14:tracePt t="5110" x="5268913" y="1296988"/>
          <p14:tracePt t="5117" x="5241925" y="1306513"/>
          <p14:tracePt t="5127" x="5195888" y="1333500"/>
          <p14:tracePt t="5133" x="5178425" y="1350963"/>
          <p14:tracePt t="5144" x="5159375" y="1370013"/>
          <p14:tracePt t="5150" x="5122863" y="1387475"/>
          <p14:tracePt t="5160" x="5095875" y="1397000"/>
          <p14:tracePt t="5165" x="5078413" y="1406525"/>
          <p14:tracePt t="5173" x="5032375" y="1433513"/>
          <p14:tracePt t="5180" x="4986338" y="1452563"/>
          <p14:tracePt t="5189" x="4922838" y="1489075"/>
          <p14:tracePt t="5197" x="4876800" y="1516063"/>
          <p14:tracePt t="5204" x="4830763" y="1552575"/>
          <p14:tracePt t="5225" x="4675188" y="1616075"/>
          <p14:tracePt t="5229" x="4594225" y="1652588"/>
          <p14:tracePt t="5236" x="4529138" y="1679575"/>
          <p14:tracePt t="5246" x="4502150" y="1689100"/>
          <p14:tracePt t="5252" x="4465638" y="1708150"/>
          <p14:tracePt t="5261" x="4438650" y="1716088"/>
          <p14:tracePt t="5269" x="4411663" y="1744663"/>
          <p14:tracePt t="5278" x="4365625" y="1762125"/>
          <p14:tracePt t="5284" x="4346575" y="1771650"/>
          <p14:tracePt t="5293" x="4329113" y="1781175"/>
          <p14:tracePt t="5300" x="4319588" y="1781175"/>
          <p14:tracePt t="5309" x="4302125" y="1798638"/>
          <p14:tracePt t="5316" x="4273550" y="1808163"/>
          <p14:tracePt t="5326" x="4265613" y="1808163"/>
          <p14:tracePt t="5332" x="4237038" y="1817688"/>
          <p14:tracePt t="5343" x="4229100" y="1825625"/>
          <p14:tracePt t="5348" x="4219575" y="1825625"/>
          <p14:tracePt t="5359" x="4210050" y="1835150"/>
          <p14:tracePt t="5364" x="4192588" y="1835150"/>
          <p14:tracePt t="5374" x="4164013" y="1854200"/>
          <p14:tracePt t="5389" x="4146550" y="1862138"/>
          <p14:tracePt t="5396" x="4127500" y="1871663"/>
          <p14:tracePt t="5404" x="4119563" y="1881188"/>
          <p14:tracePt t="5412" x="4110038" y="1881188"/>
          <p14:tracePt t="5420" x="4083050" y="1890713"/>
          <p14:tracePt t="5436" x="4054475" y="1908175"/>
          <p14:tracePt t="5445" x="4037013" y="1917700"/>
          <p14:tracePt t="5453" x="4000500" y="1935163"/>
          <p14:tracePt t="5462" x="3963988" y="1944688"/>
          <p14:tracePt t="5469" x="3927475" y="1973263"/>
          <p14:tracePt t="5477" x="3898900" y="1981200"/>
          <p14:tracePt t="5485" x="3835400" y="2017713"/>
          <p14:tracePt t="5494" x="3798888" y="2036763"/>
          <p14:tracePt t="5501" x="3762375" y="2054225"/>
          <p14:tracePt t="5509" x="3716338" y="2082800"/>
          <p14:tracePt t="5517" x="3671888" y="2100263"/>
          <p14:tracePt t="5527" x="3625850" y="2136775"/>
          <p14:tracePt t="5533" x="3598863" y="2146300"/>
          <p14:tracePt t="5545" x="3570288" y="2173288"/>
          <p14:tracePt t="5549" x="3506788" y="2200275"/>
          <p14:tracePt t="5560" x="3497263" y="2209800"/>
          <p14:tracePt t="5565" x="3470275" y="2228850"/>
          <p14:tracePt t="5576" x="3443288" y="2228850"/>
          <p14:tracePt t="5581" x="3416300" y="2236788"/>
          <p14:tracePt t="5590" x="3397250" y="2236788"/>
          <p14:tracePt t="5597" x="3360738" y="2273300"/>
          <p14:tracePt t="5613" x="3343275" y="2273300"/>
          <p14:tracePt t="5621" x="3297238" y="2282825"/>
          <p14:tracePt t="5629" x="3287713" y="2292350"/>
          <p14:tracePt t="5637" x="3278188" y="2301875"/>
          <p14:tracePt t="5653" x="3260725" y="2319338"/>
          <p14:tracePt t="5662" x="3251200" y="2319338"/>
          <p14:tracePt t="5669" x="3224213" y="2328863"/>
          <p14:tracePt t="5685" x="3205163" y="2328863"/>
          <p14:tracePt t="5694" x="3195638" y="2328863"/>
          <p14:tracePt t="5711" x="3168650" y="2338388"/>
          <p14:tracePt t="8013" x="3159125" y="2374900"/>
          <p14:tracePt t="8021" x="3141663" y="2392363"/>
          <p14:tracePt t="8029" x="3132138" y="2401888"/>
          <p14:tracePt t="8037" x="3114675" y="2419350"/>
          <p14:tracePt t="8047" x="3095625" y="2438400"/>
          <p14:tracePt t="8053" x="3049588" y="2474913"/>
          <p14:tracePt t="8069" x="3032125" y="2492375"/>
          <p14:tracePt t="8085" x="3022600" y="2501900"/>
          <p14:tracePt t="8101" x="3005138" y="2501900"/>
          <p14:tracePt t="8144" x="2986088" y="2520950"/>
          <p14:tracePt t="8158" x="2959100" y="2528888"/>
          <p14:tracePt t="8175" x="2949575" y="2528888"/>
          <p14:tracePt t="8181" x="2932113" y="2547938"/>
          <p14:tracePt t="8198" x="2922588" y="2547938"/>
          <p14:tracePt t="8205" x="2913063" y="2557463"/>
          <p14:tracePt t="8221" x="2903538" y="2557463"/>
          <p14:tracePt t="8228" x="2895600" y="2557463"/>
          <p14:tracePt t="8237" x="2876550" y="2574925"/>
          <p14:tracePt t="8244" x="2867025" y="2574925"/>
          <p14:tracePt t="8253" x="2859088" y="2584450"/>
          <p14:tracePt t="8261" x="2849563" y="2593975"/>
          <p14:tracePt t="8269" x="2840038" y="2593975"/>
          <p14:tracePt t="8277" x="2822575" y="2601913"/>
          <p14:tracePt t="8294" x="2803525" y="2611438"/>
          <p14:tracePt t="8300" x="2803525" y="2620963"/>
          <p14:tracePt t="8310" x="2794000" y="2620963"/>
          <p14:tracePt t="8316" x="2786063" y="2630488"/>
          <p14:tracePt t="8327" x="2776538" y="2630488"/>
          <p14:tracePt t="8332" x="2757488" y="2647950"/>
          <p14:tracePt t="8348" x="2740025" y="2647950"/>
          <p14:tracePt t="8359" x="2730500" y="2647950"/>
          <p14:tracePt t="8364" x="2720975" y="2657475"/>
          <p14:tracePt t="8376" x="2720975" y="2667000"/>
          <p14:tracePt t="8388" x="2693988" y="2674938"/>
          <p14:tracePt t="8396" x="2676525" y="2693988"/>
          <p14:tracePt t="8412" x="2667000" y="2703513"/>
          <p14:tracePt t="8421" x="2640013" y="2720975"/>
          <p14:tracePt t="8429" x="2620963" y="2730500"/>
          <p14:tracePt t="8437" x="2603500" y="2740025"/>
          <p14:tracePt t="8453" x="2574925" y="2757488"/>
          <p14:tracePt t="8469" x="2557463" y="2776538"/>
          <p14:tracePt t="8478" x="2547938" y="2784475"/>
          <p14:tracePt t="8493" x="2547938" y="2794000"/>
          <p14:tracePt t="8509" x="2547938" y="2803525"/>
          <p14:tracePt t="8516" x="2538413" y="2813050"/>
          <p14:tracePt t="8549" x="2530475" y="2820988"/>
          <p14:tracePt t="8565" x="2530475" y="2830513"/>
          <p14:tracePt t="8581" x="2530475" y="2840038"/>
          <p14:tracePt t="8590" x="2520950" y="2849563"/>
          <p14:tracePt t="9325" x="2501900" y="2867025"/>
          <p14:tracePt t="11037" x="2520950" y="2876550"/>
          <p14:tracePt t="11045" x="2593975" y="2876550"/>
          <p14:tracePt t="11053" x="2684463" y="2876550"/>
          <p14:tracePt t="11061" x="2776538" y="2876550"/>
          <p14:tracePt t="11069" x="2867025" y="2876550"/>
          <p14:tracePt t="11078" x="3443288" y="2876550"/>
          <p14:tracePt t="11085" x="3671888" y="2876550"/>
          <p14:tracePt t="11095" x="4008438" y="2876550"/>
          <p14:tracePt t="11101" x="4310063" y="2876550"/>
          <p14:tracePt t="11110" x="4684713" y="2876550"/>
          <p14:tracePt t="11117" x="5059363" y="2876550"/>
          <p14:tracePt t="11128" x="5351463" y="2876550"/>
          <p14:tracePt t="11133" x="5653088" y="2876550"/>
          <p14:tracePt t="11144" x="5918200" y="2876550"/>
          <p14:tracePt t="11149" x="6146800" y="2876550"/>
          <p14:tracePt t="11160" x="6346825" y="2876550"/>
          <p14:tracePt t="11165" x="6492875" y="2876550"/>
          <p14:tracePt t="11176" x="6621463" y="2840038"/>
          <p14:tracePt t="11181" x="6731000" y="2830513"/>
          <p14:tracePt t="11190" x="6831013" y="2803525"/>
          <p14:tracePt t="11199" x="6904038" y="2784475"/>
          <p14:tracePt t="11205" x="6950075" y="2767013"/>
          <p14:tracePt t="11215" x="6967538" y="2767013"/>
          <p14:tracePt t="11220" x="6986588" y="2757488"/>
          <p14:tracePt t="11229" x="6996113" y="2757488"/>
          <p14:tracePt t="17533" x="6996113" y="2776538"/>
          <p14:tracePt t="17542" x="6913563" y="2867025"/>
          <p14:tracePt t="17549" x="6850063" y="2903538"/>
          <p14:tracePt t="17560" x="6813550" y="2903538"/>
          <p14:tracePt t="17565" x="6794500" y="2903538"/>
          <p14:tracePt t="17854" x="6777038" y="2903538"/>
          <p14:tracePt t="17869" x="6757988" y="2922588"/>
          <p14:tracePt t="17878" x="6731000" y="2959100"/>
          <p14:tracePt t="17886" x="6721475" y="2995613"/>
          <p14:tracePt t="17895" x="6684963" y="3078163"/>
          <p14:tracePt t="17901" x="6657975" y="3159125"/>
          <p14:tracePt t="17911" x="6602413" y="3251200"/>
          <p14:tracePt t="17917" x="6529388" y="3351213"/>
          <p14:tracePt t="17927" x="6475413" y="3451225"/>
          <p14:tracePt t="17933" x="6429375" y="3552825"/>
          <p14:tracePt t="17944" x="6356350" y="3652838"/>
          <p14:tracePt t="17950" x="6329363" y="3752850"/>
          <p14:tracePt t="17961" x="6300788" y="3825875"/>
          <p14:tracePt t="17965" x="6264275" y="3908425"/>
          <p14:tracePt t="17975" x="6210300" y="4008438"/>
          <p14:tracePt t="17983" x="6137275" y="4110038"/>
          <p14:tracePt t="17990" x="6045200" y="4410075"/>
          <p14:tracePt t="17997" x="5954713" y="4611688"/>
          <p14:tracePt t="18005" x="5818188" y="4894263"/>
          <p14:tracePt t="18013" x="5626100" y="5324475"/>
          <p14:tracePt t="18021" x="5397500" y="5853113"/>
          <p14:tracePt t="18030" x="5132388" y="6429375"/>
          <p14:tracePt t="24824" x="1890713" y="6721475"/>
          <p14:tracePt t="24830" x="2127250" y="6583363"/>
          <p14:tracePt t="24839" x="2265363" y="6473825"/>
          <p14:tracePt t="24848" x="2382838" y="6383338"/>
          <p14:tracePt t="24854" x="2484438" y="6264275"/>
          <p14:tracePt t="24861" x="2566988" y="6210300"/>
          <p14:tracePt t="24868" x="2657475" y="6091238"/>
          <p14:tracePt t="24877" x="2720975" y="6035675"/>
          <p14:tracePt t="24885" x="2730500" y="6018213"/>
          <p14:tracePt t="24893" x="2757488" y="5991225"/>
          <p14:tracePt t="24900" x="2757488" y="5981700"/>
          <p14:tracePt t="24925" x="2757488" y="5972175"/>
          <p14:tracePt t="24965" x="2757488" y="5962650"/>
          <p14:tracePt t="25061" x="2749550" y="5962650"/>
          <p14:tracePt t="25077" x="2730500" y="5872163"/>
          <p14:tracePt t="25085" x="2767013" y="5780088"/>
          <p14:tracePt t="25094" x="2813050" y="5570538"/>
          <p14:tracePt t="25101" x="2940050" y="5251450"/>
          <p14:tracePt t="25114" x="2995613" y="5003800"/>
          <p14:tracePt t="25117" x="3078163" y="4665663"/>
          <p14:tracePt t="25128" x="3141663" y="4346575"/>
          <p14:tracePt t="25133" x="3241675" y="4008438"/>
          <p14:tracePt t="25144" x="3314700" y="3743325"/>
          <p14:tracePt t="25149" x="3370263" y="3560763"/>
          <p14:tracePt t="25160" x="3397250" y="3406775"/>
          <p14:tracePt t="25166" x="3397250" y="3278188"/>
          <p14:tracePt t="25176" x="3397250" y="3205163"/>
          <p14:tracePt t="25182" x="3397250" y="3151188"/>
          <p14:tracePt t="25189" x="3397250" y="3141663"/>
          <p14:tracePt t="25413" x="3397250" y="3122613"/>
          <p14:tracePt t="25421" x="3360738" y="3095625"/>
          <p14:tracePt t="25429" x="3343275" y="3049588"/>
          <p14:tracePt t="25437" x="3333750" y="3032125"/>
          <p14:tracePt t="25462" x="3333750" y="3022600"/>
          <p14:tracePt t="25469" x="3333750" y="3005138"/>
          <p14:tracePt t="25478" x="3333750" y="2968625"/>
          <p14:tracePt t="25485" x="3343275" y="2922588"/>
          <p14:tracePt t="25495" x="3360738" y="2913063"/>
          <p14:tracePt t="25501" x="3370263" y="2903538"/>
          <p14:tracePt t="25512" x="3379788" y="2894013"/>
          <p14:tracePt t="25517" x="3397250" y="2876550"/>
          <p14:tracePt t="25527" x="3424238" y="2857500"/>
          <p14:tracePt t="25533" x="3452813" y="2840038"/>
          <p14:tracePt t="25546" x="3470275" y="2820988"/>
          <p14:tracePt t="25550" x="3506788" y="2813050"/>
          <p14:tracePt t="25560" x="3525838" y="2813050"/>
          <p14:tracePt t="25565" x="3562350" y="2794000"/>
          <p14:tracePt t="25581" x="3579813" y="2794000"/>
          <p14:tracePt t="25597" x="3616325" y="2776538"/>
          <p14:tracePt t="25614" x="3643313" y="2776538"/>
          <p14:tracePt t="25621" x="3689350" y="2776538"/>
          <p14:tracePt t="25629" x="3744913" y="2776538"/>
          <p14:tracePt t="25637" x="3835400" y="2776538"/>
          <p14:tracePt t="25645" x="3927475" y="2776538"/>
          <p14:tracePt t="25653" x="4017963" y="2776538"/>
          <p14:tracePt t="25662" x="4346575" y="2776538"/>
          <p14:tracePt t="25669" x="4548188" y="2776538"/>
          <p14:tracePt t="25678" x="4767263" y="2776538"/>
          <p14:tracePt t="25685" x="4995863" y="2776538"/>
          <p14:tracePt t="25694" x="5195888" y="2776538"/>
          <p14:tracePt t="25701" x="5360988" y="2747963"/>
          <p14:tracePt t="25711" x="5507038" y="2747963"/>
          <p14:tracePt t="25717" x="5616575" y="2740025"/>
          <p14:tracePt t="25728" x="5699125" y="2720975"/>
          <p14:tracePt t="25733" x="5699125" y="2711450"/>
          <p14:tracePt t="25744" x="5708650" y="2711450"/>
          <p14:tracePt t="26542" x="5680075" y="2711450"/>
          <p14:tracePt t="26549" x="5643563" y="2711450"/>
          <p14:tracePt t="26559" x="5616575" y="2730500"/>
          <p14:tracePt t="26565" x="5589588" y="2740025"/>
          <p14:tracePt t="26575" x="5553075" y="2747963"/>
          <p14:tracePt t="26581" x="5543550" y="2747963"/>
          <p14:tracePt t="26590" x="5534025" y="2747963"/>
          <p14:tracePt t="26597" x="5516563" y="2767013"/>
          <p14:tracePt t="26613" x="5507038" y="2767013"/>
          <p14:tracePt t="26621" x="5487988" y="2767013"/>
          <p14:tracePt t="26646" x="5480050" y="2767013"/>
          <p14:tracePt t="26661" x="5470525" y="2767013"/>
          <p14:tracePt t="26669" x="5461000" y="2767013"/>
          <p14:tracePt t="26678" x="5443538" y="2776538"/>
          <p14:tracePt t="26685" x="5434013" y="2776538"/>
          <p14:tracePt t="26694" x="5414963" y="2776538"/>
          <p14:tracePt t="26701" x="5407025" y="2776538"/>
          <p14:tracePt t="26712" x="5387975" y="2776538"/>
          <p14:tracePt t="26717" x="5378450" y="2776538"/>
          <p14:tracePt t="26733" x="5370513" y="2776538"/>
          <p14:tracePt t="26749" x="5341938" y="2794000"/>
          <p14:tracePt t="26776" x="5324475" y="2794000"/>
          <p14:tracePt t="26781" x="5314950" y="2794000"/>
          <p14:tracePt t="26789" x="5305425" y="2794000"/>
          <p14:tracePt t="26797" x="5278438" y="2794000"/>
          <p14:tracePt t="26805" x="5251450" y="2794000"/>
          <p14:tracePt t="26813" x="5224463" y="2794000"/>
          <p14:tracePt t="26821" x="5168900" y="2794000"/>
          <p14:tracePt t="26829" x="5114925" y="2794000"/>
          <p14:tracePt t="26837" x="5032375" y="2794000"/>
          <p14:tracePt t="26846" x="4959350" y="2794000"/>
          <p14:tracePt t="26854" x="4886325" y="2794000"/>
          <p14:tracePt t="26864" x="4813300" y="2794000"/>
          <p14:tracePt t="26870" x="4740275" y="2794000"/>
          <p14:tracePt t="26878" x="4667250" y="2794000"/>
          <p14:tracePt t="26885" x="4575175" y="2794000"/>
          <p14:tracePt t="26895" x="4484688" y="2794000"/>
          <p14:tracePt t="26901" x="4438650" y="2794000"/>
          <p14:tracePt t="26911" x="4402138" y="2794000"/>
          <p14:tracePt t="26917" x="4365625" y="2794000"/>
          <p14:tracePt t="26928" x="4338638" y="2794000"/>
          <p14:tracePt t="26933" x="4329113" y="2794000"/>
          <p14:tracePt t="26944" x="4302125" y="2794000"/>
          <p14:tracePt t="26949" x="4292600" y="2794000"/>
          <p14:tracePt t="26961" x="4283075" y="2794000"/>
          <p14:tracePt t="26965" x="4256088" y="2794000"/>
          <p14:tracePt t="26976" x="4229100" y="2794000"/>
          <p14:tracePt t="26981" x="4192588" y="2794000"/>
          <p14:tracePt t="26989" x="4137025" y="2794000"/>
          <p14:tracePt t="26997" x="4110038" y="2794000"/>
          <p14:tracePt t="27005" x="4090988" y="2794000"/>
          <p14:tracePt t="27013" x="4064000" y="2794000"/>
          <p14:tracePt t="27021" x="4044950" y="2794000"/>
          <p14:tracePt t="27029" x="4017963" y="2794000"/>
          <p14:tracePt t="27037" x="3990975" y="2794000"/>
          <p14:tracePt t="27046" x="3954463" y="2794000"/>
          <p14:tracePt t="27054" x="3927475" y="2776538"/>
          <p14:tracePt t="27062" x="3898900" y="2776538"/>
          <p14:tracePt t="27069" x="3854450" y="2776538"/>
          <p14:tracePt t="27078" x="3825875" y="2757488"/>
          <p14:tracePt t="27085" x="3798888" y="2757488"/>
          <p14:tracePt t="27095" x="3771900" y="2757488"/>
          <p14:tracePt t="27101" x="3716338" y="2757488"/>
          <p14:tracePt t="27111" x="3679825" y="2740025"/>
          <p14:tracePt t="27117" x="3652838" y="2740025"/>
          <p14:tracePt t="27129" x="3625850" y="2740025"/>
          <p14:tracePt t="27133" x="3598863" y="2740025"/>
          <p14:tracePt t="27144" x="3570288" y="2740025"/>
          <p14:tracePt t="27149" x="3552825" y="2730500"/>
          <p14:tracePt t="27160" x="3516313" y="2730500"/>
          <p14:tracePt t="27165" x="3506788" y="2730500"/>
          <p14:tracePt t="27175" x="3497263" y="2730500"/>
          <p14:tracePt t="27182" x="3489325" y="2730500"/>
          <p14:tracePt t="27189" x="3470275" y="2730500"/>
          <p14:tracePt t="27210" x="3460750" y="2730500"/>
          <p14:tracePt t="27927" x="3470275" y="2730500"/>
          <p14:tracePt t="27942" x="3479800" y="2730500"/>
          <p14:tracePt t="28014" x="3489325" y="2740025"/>
          <p14:tracePt t="28053" x="3497263" y="2740025"/>
          <p14:tracePt t="28069" x="3516313" y="2740025"/>
          <p14:tracePt t="28085" x="3525838" y="2747963"/>
          <p14:tracePt t="28117" x="3533775" y="2757488"/>
          <p14:tracePt t="28127" x="3543300" y="2757488"/>
          <p14:tracePt t="28133" x="3552825" y="2757488"/>
          <p14:tracePt t="28149" x="3562350" y="2757488"/>
          <p14:tracePt t="28160" x="3589338" y="2757488"/>
          <p14:tracePt t="28165" x="3635375" y="2776538"/>
          <p14:tracePt t="28177" x="3671888" y="2784475"/>
          <p14:tracePt t="28181" x="3735388" y="2794000"/>
          <p14:tracePt t="28189" x="3825875" y="2794000"/>
          <p14:tracePt t="28198" x="3908425" y="2820988"/>
          <p14:tracePt t="28205" x="4000500" y="2830513"/>
          <p14:tracePt t="28215" x="4090988" y="2830513"/>
          <p14:tracePt t="28223" x="4137025" y="2830513"/>
          <p14:tracePt t="28229" x="4192588" y="2830513"/>
          <p14:tracePt t="28237" x="4219575" y="2830513"/>
          <p14:tracePt t="28244" x="4246563" y="2830513"/>
          <p14:tracePt t="28252" x="4273550" y="2830513"/>
          <p14:tracePt t="28262" x="4302125" y="2830513"/>
          <p14:tracePt t="28268" x="4346575" y="2830513"/>
          <p14:tracePt t="28277" x="4402138" y="2830513"/>
          <p14:tracePt t="28284" x="4456113" y="2830513"/>
          <p14:tracePt t="28294" x="4557713" y="2820988"/>
          <p14:tracePt t="28300" x="4648200" y="2820988"/>
          <p14:tracePt t="28309" x="4913313" y="2767013"/>
          <p14:tracePt t="28316" x="5078413" y="2740025"/>
          <p14:tracePt t="28326" x="5224463" y="2720975"/>
          <p14:tracePt t="28332" x="5387975" y="2720975"/>
          <p14:tracePt t="28343" x="5553075" y="2693988"/>
          <p14:tracePt t="28348" x="5699125" y="2674938"/>
          <p14:tracePt t="28359" x="5826125" y="2674938"/>
          <p14:tracePt t="28365" x="5935663" y="2674938"/>
          <p14:tracePt t="28373" x="6027738" y="2674938"/>
          <p14:tracePt t="28380" x="6064250" y="2657475"/>
          <p14:tracePt t="28388" x="6073775" y="2657475"/>
          <p14:tracePt t="28396" x="6081713" y="2657475"/>
          <p14:tracePt t="28404" x="6091238" y="2657475"/>
          <p14:tracePt t="28412" x="6100763" y="2657475"/>
          <p14:tracePt t="28444" x="6110288" y="2657475"/>
          <p14:tracePt t="28886" x="6127750" y="2657475"/>
          <p14:tracePt t="28901" x="6154738" y="2657475"/>
          <p14:tracePt t="28910" x="6191250" y="2657475"/>
          <p14:tracePt t="28917" x="6210300" y="2657475"/>
          <p14:tracePt t="28927" x="6219825" y="2657475"/>
          <p14:tracePt t="28944" x="6237288" y="2657475"/>
          <p14:tracePt t="28981" x="6246813" y="2657475"/>
          <p14:tracePt t="28990" x="6273800" y="2657475"/>
          <p14:tracePt t="28997" x="6300788" y="2657475"/>
          <p14:tracePt t="29005" x="6329363" y="2657475"/>
          <p14:tracePt t="29013" x="6410325" y="2657475"/>
          <p14:tracePt t="29021" x="6511925" y="2657475"/>
          <p14:tracePt t="29029" x="6621463" y="2674938"/>
          <p14:tracePt t="29037" x="6767513" y="2684463"/>
          <p14:tracePt t="29046" x="6858000" y="2703513"/>
          <p14:tracePt t="29053" x="6967538" y="2703513"/>
          <p14:tracePt t="29062" x="7050088" y="2730500"/>
          <p14:tracePt t="29069" x="7123113" y="2740025"/>
          <p14:tracePt t="29078" x="7205663" y="2740025"/>
          <p14:tracePt t="29085" x="7242175" y="2740025"/>
          <p14:tracePt t="29095" x="7278688" y="2740025"/>
          <p14:tracePt t="29101" x="7324725" y="2740025"/>
          <p14:tracePt t="29111" x="7351713" y="2740025"/>
          <p14:tracePt t="29117" x="7378700" y="2740025"/>
          <p14:tracePt t="29128" x="7397750" y="2740025"/>
          <p14:tracePt t="29133" x="7415213" y="2740025"/>
          <p14:tracePt t="29144" x="7434263" y="2740025"/>
          <p14:tracePt t="29149" x="7443788" y="2740025"/>
          <p14:tracePt t="29161" x="7470775" y="2740025"/>
          <p14:tracePt t="29165" x="7488238" y="2740025"/>
          <p14:tracePt t="29174" x="7497763" y="2740025"/>
          <p14:tracePt t="29180" x="7524750" y="2740025"/>
          <p14:tracePt t="29188" x="7534275" y="2740025"/>
          <p14:tracePt t="29197" x="7570788" y="2740025"/>
          <p14:tracePt t="29212" x="7662863" y="2740025"/>
          <p14:tracePt t="29220" x="7753350" y="2740025"/>
          <p14:tracePt t="29228" x="7826375" y="2740025"/>
          <p14:tracePt t="29236" x="7899400" y="2740025"/>
          <p14:tracePt t="29244" x="7999413" y="2740025"/>
          <p14:tracePt t="29252" x="8054975" y="2740025"/>
          <p14:tracePt t="29260" x="8081963" y="2740025"/>
          <p14:tracePt t="29268" x="8101013" y="2740025"/>
          <p14:tracePt t="29277" x="8108950" y="2730500"/>
          <p14:tracePt t="29285" x="8128000" y="2730500"/>
          <p14:tracePt t="29294" x="8137525" y="2711450"/>
          <p14:tracePt t="29310" x="8154988" y="2703513"/>
          <p14:tracePt t="29327" x="8164513" y="2703513"/>
          <p14:tracePt t="29364" x="8174038" y="2703513"/>
          <p14:tracePt t="29381" x="8191500" y="2703513"/>
          <p14:tracePt t="29396" x="8201025" y="2703513"/>
          <p14:tracePt t="29412" x="8220075" y="2703513"/>
          <p14:tracePt t="29430" x="8228013" y="2703513"/>
          <p14:tracePt t="29437" x="8237538" y="2703513"/>
          <p14:tracePt t="29445" x="8247063" y="2703513"/>
          <p14:tracePt t="29453" x="8264525" y="2703513"/>
          <p14:tracePt t="29463" x="8274050" y="2703513"/>
          <p14:tracePt t="29469" x="8293100" y="2703513"/>
          <p14:tracePt t="29479" x="8310563" y="2703513"/>
          <p14:tracePt t="29485" x="8329613" y="2703513"/>
          <p14:tracePt t="29494" x="8347075" y="2703513"/>
          <p14:tracePt t="29511" x="8383588" y="2703513"/>
          <p14:tracePt t="29516" x="8429625" y="2703513"/>
          <p14:tracePt t="29527" x="8456613" y="2703513"/>
          <p14:tracePt t="29533" x="8502650" y="2711450"/>
          <p14:tracePt t="29543" x="8539163" y="2711450"/>
          <p14:tracePt t="29549" x="8593138" y="2711450"/>
          <p14:tracePt t="29558" x="8658225" y="2740025"/>
          <p14:tracePt t="29564" x="8694738" y="2740025"/>
          <p14:tracePt t="29572" x="8767763" y="2747963"/>
          <p14:tracePt t="29581" x="8812213" y="2747963"/>
          <p14:tracePt t="29588" x="8848725" y="2747963"/>
          <p14:tracePt t="29597" x="8858250" y="2747963"/>
          <p14:tracePt t="29606" x="8877300" y="2747963"/>
          <p14:tracePt t="29613" x="8885238" y="2747963"/>
          <p14:tracePt t="29629" x="8904288" y="2747963"/>
          <p14:tracePt t="30461" x="8959850" y="2747963"/>
          <p14:tracePt t="30469" x="9050338" y="2747963"/>
          <p14:tracePt t="30478" x="9142413" y="2747963"/>
          <p14:tracePt t="30485" x="9580563" y="2747963"/>
          <p14:tracePt t="30496" x="9845675" y="2747963"/>
          <p14:tracePt t="30501" x="10109200" y="2747963"/>
          <p14:tracePt t="30512" x="10328275" y="2747963"/>
          <p14:tracePt t="30517" x="10529888" y="2747963"/>
          <p14:tracePt t="30527" x="10712450" y="2747963"/>
          <p14:tracePt t="30533" x="10831513" y="2703513"/>
          <p14:tracePt t="30545" x="10904538" y="2693988"/>
          <p14:tracePt t="30549" x="10931525" y="2667000"/>
          <p14:tracePt t="30565" x="10941050" y="2667000"/>
          <p14:tracePt t="31589" x="10931525" y="2667000"/>
          <p14:tracePt t="31597" x="10868025" y="2667000"/>
          <p14:tracePt t="31605" x="10804525" y="2703513"/>
          <p14:tracePt t="31613" x="10758488" y="2711450"/>
          <p14:tracePt t="31621" x="10694988" y="2730500"/>
          <p14:tracePt t="31630" x="10602913" y="2757488"/>
          <p14:tracePt t="31637" x="10502900" y="2803525"/>
          <p14:tracePt t="31645" x="10401300" y="2857500"/>
          <p14:tracePt t="31652" x="10310813" y="2903538"/>
          <p14:tracePt t="31662" x="10210800" y="2959100"/>
          <p14:tracePt t="31668" x="9826625" y="3059113"/>
          <p14:tracePt t="31677" x="9551988" y="3178175"/>
          <p14:tracePt t="31684" x="9251950" y="3278188"/>
          <p14:tracePt t="31693" x="8913813" y="3360738"/>
          <p14:tracePt t="31700" x="8475663" y="3479800"/>
          <p14:tracePt t="31709" x="8108950" y="3560763"/>
          <p14:tracePt t="31716" x="7726363" y="3698875"/>
          <p14:tracePt t="31726" x="7370763" y="3762375"/>
          <p14:tracePt t="31732" x="7040563" y="3825875"/>
          <p14:tracePt t="31743" x="6757988" y="3862388"/>
          <p14:tracePt t="31748" x="6475413" y="3917950"/>
          <p14:tracePt t="31759" x="6127750" y="3935413"/>
          <p14:tracePt t="31766" x="5927725" y="3935413"/>
          <p14:tracePt t="31775" x="5781675" y="3971925"/>
          <p14:tracePt t="31781" x="5634038" y="3981450"/>
          <p14:tracePt t="31788" x="5543550" y="3981450"/>
          <p14:tracePt t="31796" x="5470525" y="3981450"/>
          <p14:tracePt t="31805" x="5360988" y="3981450"/>
          <p14:tracePt t="31812" x="5278438" y="4008438"/>
          <p14:tracePt t="31820" x="5205413" y="4008438"/>
          <p14:tracePt t="31829" x="5159375" y="4017963"/>
          <p14:tracePt t="31836" x="5105400" y="4017963"/>
          <p14:tracePt t="31845" x="5005388" y="4044950"/>
          <p14:tracePt t="31853" x="4913313" y="4044950"/>
          <p14:tracePt t="31861" x="4448175" y="4044950"/>
          <p14:tracePt t="31869" x="4283075" y="4044950"/>
          <p14:tracePt t="31877" x="4064000" y="4044950"/>
          <p14:tracePt t="31885" x="3881438" y="4044950"/>
          <p14:tracePt t="31893" x="3735388" y="4044950"/>
          <p14:tracePt t="31901" x="3570288" y="4044950"/>
          <p14:tracePt t="31911" x="3443288" y="4044950"/>
          <p14:tracePt t="31916" x="3351213" y="4044950"/>
          <p14:tracePt t="31926" x="3241675" y="4044950"/>
          <p14:tracePt t="31933" x="3151188" y="4044950"/>
          <p14:tracePt t="31944" x="3078163" y="4044950"/>
          <p14:tracePt t="31948" x="3005138" y="4044950"/>
          <p14:tracePt t="31959" x="2922588" y="4027488"/>
          <p14:tracePt t="31964" x="2895600" y="4017963"/>
          <p14:tracePt t="31973" x="2867025" y="4017963"/>
          <p14:tracePt t="31981" x="2840038" y="4017963"/>
          <p14:tracePt t="31989" x="2803525" y="4008438"/>
          <p14:tracePt t="31997" x="2786063" y="4008438"/>
          <p14:tracePt t="32004" x="2757488" y="4008438"/>
          <p14:tracePt t="32013" x="2730500" y="4008438"/>
          <p14:tracePt t="32020" x="2703513" y="4008438"/>
          <p14:tracePt t="32029" x="2657475" y="3990975"/>
          <p14:tracePt t="32036" x="2611438" y="3981450"/>
          <p14:tracePt t="32044" x="2557463" y="3954463"/>
          <p14:tracePt t="32052" x="2511425" y="3944938"/>
          <p14:tracePt t="32061" x="2465388" y="3917950"/>
          <p14:tracePt t="32068" x="2419350" y="3917950"/>
          <p14:tracePt t="32077" x="2392363" y="3908425"/>
          <p14:tracePt t="32084" x="2346325" y="3889375"/>
          <p14:tracePt t="32100" x="2338388" y="3889375"/>
          <p14:tracePt t="32116" x="2309813" y="3881438"/>
          <p14:tracePt t="32144" x="2292350" y="3881438"/>
          <p14:tracePt t="32149" x="2273300" y="3862388"/>
          <p14:tracePt t="32161" x="2265363" y="3862388"/>
          <p14:tracePt t="32165" x="2255838" y="3862388"/>
          <p14:tracePt t="32176" x="2246313" y="3852863"/>
          <p14:tracePt t="32181" x="2236788" y="3852863"/>
          <p14:tracePt t="32189" x="2209800" y="3835400"/>
          <p14:tracePt t="32214" x="2182813" y="3825875"/>
          <p14:tracePt t="32221" x="2136775" y="3825875"/>
          <p14:tracePt t="32229" x="2090738" y="3798888"/>
          <p14:tracePt t="32237" x="2073275" y="3789363"/>
          <p14:tracePt t="32247" x="2054225" y="3789363"/>
          <p14:tracePt t="32253" x="2036763" y="3771900"/>
          <p14:tracePt t="32262" x="2027238" y="3771900"/>
          <p14:tracePt t="32278" x="2017713" y="3762375"/>
          <p14:tracePt t="32301" x="2000250" y="3752850"/>
          <p14:tracePt t="32317" x="1990725" y="3752850"/>
          <p14:tracePt t="32327" x="1981200" y="3743325"/>
          <p14:tracePt t="32333" x="1954213" y="3743325"/>
          <p14:tracePt t="32345" x="1908175" y="3735388"/>
          <p14:tracePt t="32349" x="1908175" y="3725863"/>
          <p14:tracePt t="32360" x="1900238" y="3725863"/>
          <p14:tracePt t="32365" x="1871663" y="3716338"/>
          <p14:tracePt t="33021" x="1871663" y="3725863"/>
          <p14:tracePt t="33037" x="1881188" y="3735388"/>
          <p14:tracePt t="33077" x="1890713" y="3743325"/>
          <p14:tracePt t="33110" x="1900238" y="3743325"/>
          <p14:tracePt t="33126" x="1917700" y="3752850"/>
          <p14:tracePt t="33135" x="1927225" y="3762375"/>
          <p14:tracePt t="33145" x="1936750" y="3762375"/>
          <p14:tracePt t="33149" x="1963738" y="3771900"/>
          <p14:tracePt t="33165" x="1981200" y="3771900"/>
          <p14:tracePt t="33176" x="1981200" y="3779838"/>
          <p14:tracePt t="33182" x="1990725" y="3779838"/>
          <p14:tracePt t="33198" x="2000250" y="3779838"/>
          <p14:tracePt t="33214" x="2009775" y="3779838"/>
          <p14:tracePt t="33221" x="2017713" y="3789363"/>
          <p14:tracePt t="33230" x="2036763" y="3789363"/>
          <p14:tracePt t="33237" x="2063750" y="3816350"/>
          <p14:tracePt t="33246" x="2136775" y="3816350"/>
          <p14:tracePt t="33253" x="2209800" y="3825875"/>
          <p14:tracePt t="33263" x="2301875" y="3825875"/>
          <p14:tracePt t="33269" x="2401888" y="3852863"/>
          <p14:tracePt t="33279" x="2474913" y="3862388"/>
          <p14:tracePt t="33285" x="2566988" y="3862388"/>
          <p14:tracePt t="33294" x="2667000" y="3889375"/>
          <p14:tracePt t="33301" x="2740025" y="3889375"/>
          <p14:tracePt t="33311" x="2830513" y="3908425"/>
          <p14:tracePt t="33317" x="2922588" y="3908425"/>
          <p14:tracePt t="33328" x="2976563" y="3908425"/>
          <p14:tracePt t="33333" x="3022600" y="3908425"/>
          <p14:tracePt t="33345" x="3049588" y="3908425"/>
          <p14:tracePt t="33349" x="3105150" y="3908425"/>
          <p14:tracePt t="33360" x="3151188" y="3908425"/>
          <p14:tracePt t="33365" x="3205163" y="3908425"/>
          <p14:tracePt t="33374" x="3241675" y="3908425"/>
          <p14:tracePt t="33381" x="3314700" y="3908425"/>
          <p14:tracePt t="33389" x="3406775" y="3908425"/>
          <p14:tracePt t="33397" x="3497263" y="3908425"/>
          <p14:tracePt t="33405" x="3771900" y="3908425"/>
          <p14:tracePt t="33413" x="3862388" y="3908425"/>
          <p14:tracePt t="33421" x="3971925" y="3908425"/>
          <p14:tracePt t="33429" x="4044950" y="3908425"/>
          <p14:tracePt t="33437" x="4090988" y="3908425"/>
          <p14:tracePt t="33446" x="4119563" y="3908425"/>
          <p14:tracePt t="33453" x="4146550" y="3908425"/>
          <p14:tracePt t="33462" x="4164013" y="3908425"/>
          <p14:tracePt t="33469" x="4192588" y="3908425"/>
          <p14:tracePt t="33479" x="4210050" y="3908425"/>
          <p14:tracePt t="33485" x="4219575" y="3908425"/>
          <p14:tracePt t="33496" x="4246563" y="3908425"/>
          <p14:tracePt t="33501" x="4273550" y="3908425"/>
          <p14:tracePt t="33511" x="4302125" y="3908425"/>
          <p14:tracePt t="33517" x="4346575" y="3908425"/>
          <p14:tracePt t="33527" x="4402138" y="3908425"/>
          <p14:tracePt t="33533" x="4475163" y="3908425"/>
          <p14:tracePt t="33544" x="4548188" y="3908425"/>
          <p14:tracePt t="33549" x="4602163" y="3908425"/>
          <p14:tracePt t="33561" x="4648200" y="3908425"/>
          <p14:tracePt t="33565" x="4684713" y="3908425"/>
          <p14:tracePt t="33577" x="4730750" y="3908425"/>
          <p14:tracePt t="33581" x="4757738" y="3908425"/>
          <p14:tracePt t="33589" x="4776788" y="3908425"/>
          <p14:tracePt t="33598" x="4794250" y="3908425"/>
          <p14:tracePt t="33605" x="4813300" y="3908425"/>
          <p14:tracePt t="33613" x="4830763" y="3908425"/>
          <p14:tracePt t="33621" x="4849813" y="3908425"/>
          <p14:tracePt t="33629" x="4886325" y="3908425"/>
          <p14:tracePt t="33637" x="4940300" y="3908425"/>
          <p14:tracePt t="33646" x="4968875" y="3908425"/>
          <p14:tracePt t="33653" x="5022850" y="3908425"/>
          <p14:tracePt t="33662" x="5041900" y="3908425"/>
          <p14:tracePt t="33669" x="5059363" y="3908425"/>
          <p14:tracePt t="33679" x="5078413" y="3908425"/>
          <p14:tracePt t="33685" x="5095875" y="3908425"/>
          <p14:tracePt t="33694" x="5114925" y="3908425"/>
          <p14:tracePt t="33701" x="5141913" y="3908425"/>
          <p14:tracePt t="33711" x="5168900" y="3908425"/>
          <p14:tracePt t="33717" x="5178425" y="3908425"/>
          <p14:tracePt t="33727" x="5214938" y="3908425"/>
          <p14:tracePt t="33733" x="5241925" y="3908425"/>
          <p14:tracePt t="33745" x="5287963" y="3908425"/>
          <p14:tracePt t="33749" x="5351463" y="3908425"/>
          <p14:tracePt t="33760" x="5434013" y="3908425"/>
          <p14:tracePt t="33765" x="5524500" y="3908425"/>
          <p14:tracePt t="33774" x="5597525" y="3908425"/>
          <p14:tracePt t="33781" x="5670550" y="3908425"/>
          <p14:tracePt t="33789" x="5745163" y="3908425"/>
          <p14:tracePt t="33797" x="5799138" y="3908425"/>
          <p14:tracePt t="33805" x="5818188" y="3908425"/>
          <p14:tracePt t="33814" x="5862638" y="3908425"/>
          <p14:tracePt t="33821" x="5881688" y="3908425"/>
          <p14:tracePt t="34365" x="5899150" y="3908425"/>
          <p14:tracePt t="34374" x="5908675" y="3908425"/>
          <p14:tracePt t="34381" x="5927725" y="3908425"/>
          <p14:tracePt t="34397" x="5935663" y="3908425"/>
          <p14:tracePt t="34405" x="5954713" y="3908425"/>
          <p14:tracePt t="34413" x="5981700" y="3908425"/>
          <p14:tracePt t="34421" x="6008688" y="3908425"/>
          <p14:tracePt t="34429" x="6064250" y="3908425"/>
          <p14:tracePt t="34437" x="6191250" y="3908425"/>
          <p14:tracePt t="34446" x="6283325" y="3908425"/>
          <p14:tracePt t="34453" x="6429375" y="3908425"/>
          <p14:tracePt t="34463" x="6594475" y="3908425"/>
          <p14:tracePt t="34469" x="6740525" y="3908425"/>
          <p14:tracePt t="34478" x="6904038" y="3908425"/>
          <p14:tracePt t="34485" x="7086600" y="3908425"/>
          <p14:tracePt t="34495" x="7251700" y="3908425"/>
          <p14:tracePt t="34501" x="7407275" y="3908425"/>
          <p14:tracePt t="34512" x="7553325" y="3908425"/>
          <p14:tracePt t="34517" x="7680325" y="3908425"/>
          <p14:tracePt t="34528" x="7780338" y="3908425"/>
          <p14:tracePt t="34533" x="7835900" y="3908425"/>
          <p14:tracePt t="34543" x="7862888" y="3908425"/>
          <p14:tracePt t="34549" x="7881938" y="3908425"/>
          <p14:tracePt t="34561" x="7899400" y="3908425"/>
          <p14:tracePt t="34565" x="7918450" y="3908425"/>
          <p14:tracePt t="34575" x="7935913" y="3908425"/>
          <p14:tracePt t="34591" x="7954963" y="3908425"/>
          <p14:tracePt t="34597" x="7962900" y="3908425"/>
          <p14:tracePt t="34605" x="7972425" y="3908425"/>
          <p14:tracePt t="34629" x="7981950" y="3908425"/>
          <p14:tracePt t="34663" x="7991475" y="3898900"/>
          <p14:tracePt t="34685" x="7999413" y="3889375"/>
          <p14:tracePt t="34775" x="7999413" y="3871913"/>
          <p14:tracePt t="34789" x="7999413" y="3862388"/>
          <p14:tracePt t="34845" x="7999413" y="3852863"/>
          <p14:tracePt t="34911" x="7999413" y="3844925"/>
          <p14:tracePt t="36198" x="7991475" y="3844925"/>
          <p14:tracePt t="36205" x="7954963" y="3835400"/>
          <p14:tracePt t="36214" x="7926388" y="3835400"/>
          <p14:tracePt t="36221" x="7853363" y="3835400"/>
          <p14:tracePt t="36230" x="7780338" y="3835400"/>
          <p14:tracePt t="36237" x="7662863" y="3852863"/>
          <p14:tracePt t="36246" x="7580313" y="3889375"/>
          <p14:tracePt t="36253" x="7415213" y="3935413"/>
          <p14:tracePt t="36261" x="7269163" y="3963988"/>
          <p14:tracePt t="36269" x="7069138" y="3981450"/>
          <p14:tracePt t="36279" x="6886575" y="4008438"/>
          <p14:tracePt t="36285" x="6704013" y="4027488"/>
          <p14:tracePt t="36294" x="6521450" y="4054475"/>
          <p14:tracePt t="36301" x="6346825" y="4100513"/>
          <p14:tracePt t="36311" x="6164263" y="4117975"/>
          <p14:tracePt t="36317" x="6000750" y="4146550"/>
          <p14:tracePt t="36327" x="5854700" y="4164013"/>
          <p14:tracePt t="36333" x="5708650" y="4191000"/>
          <p14:tracePt t="36345" x="5580063" y="4210050"/>
          <p14:tracePt t="36349" x="5414963" y="4210050"/>
          <p14:tracePt t="36360" x="5287963" y="4210050"/>
          <p14:tracePt t="36366" x="5141913" y="4210050"/>
          <p14:tracePt t="36374" x="4976813" y="4210050"/>
          <p14:tracePt t="36381" x="4830763" y="4210050"/>
          <p14:tracePt t="36389" x="4667250" y="4210050"/>
          <p14:tracePt t="36397" x="4557713" y="4210050"/>
          <p14:tracePt t="36405" x="4411663" y="4210050"/>
          <p14:tracePt t="36413" x="4265613" y="4210050"/>
          <p14:tracePt t="36421" x="4137025" y="4210050"/>
          <p14:tracePt t="36429" x="3971925" y="4210050"/>
          <p14:tracePt t="36437" x="3844925" y="4210050"/>
          <p14:tracePt t="36446" x="3752850" y="4210050"/>
          <p14:tracePt t="36453" x="3643313" y="4210050"/>
          <p14:tracePt t="36462" x="3570288" y="4210050"/>
          <p14:tracePt t="36469" x="3497263" y="4210050"/>
          <p14:tracePt t="36478" x="3460750" y="4210050"/>
          <p14:tracePt t="36485" x="3387725" y="4210050"/>
          <p14:tracePt t="36494" x="3333750" y="4210050"/>
          <p14:tracePt t="36501" x="3260725" y="4210050"/>
          <p14:tracePt t="36512" x="3187700" y="4210050"/>
          <p14:tracePt t="36517" x="3086100" y="4210050"/>
          <p14:tracePt t="36527" x="2995613" y="4210050"/>
          <p14:tracePt t="36533" x="2903538" y="4210050"/>
          <p14:tracePt t="36545" x="2703513" y="4210050"/>
          <p14:tracePt t="36549" x="2593975" y="4210050"/>
          <p14:tracePt t="36560" x="2501900" y="4210050"/>
          <p14:tracePt t="36565" x="2411413" y="4200525"/>
          <p14:tracePt t="36575" x="2301875" y="4191000"/>
          <p14:tracePt t="36582" x="2192338" y="4191000"/>
          <p14:tracePt t="36589" x="2109788" y="4173538"/>
          <p14:tracePt t="36597" x="2090738" y="4164013"/>
          <p14:tracePt t="36605" x="2063750" y="4164013"/>
          <p14:tracePt t="36613" x="2046288" y="4164013"/>
          <p14:tracePt t="36621" x="2027238" y="4154488"/>
          <p14:tracePt t="37445" x="2036763" y="4154488"/>
          <p14:tracePt t="49845" x="2046288" y="4164013"/>
          <p14:tracePt t="49853" x="2082800" y="4183063"/>
          <p14:tracePt t="49862" x="2100263" y="4191000"/>
          <p14:tracePt t="49870" x="2119313" y="4210050"/>
          <p14:tracePt t="49878" x="2127250" y="4219575"/>
          <p14:tracePt t="49885" x="2127250" y="4237038"/>
          <p14:tracePt t="49894" x="2127250" y="4256088"/>
          <p14:tracePt t="49900" x="2127250" y="4264025"/>
          <p14:tracePt t="49909" x="2127250" y="4283075"/>
          <p14:tracePt t="49927" x="2127250" y="4300538"/>
          <p14:tracePt t="49944" x="2127250" y="4310063"/>
          <p14:tracePt t="49948" x="2136775" y="4329113"/>
          <p14:tracePt t="49957" x="2146300" y="4346575"/>
          <p14:tracePt t="49964" x="2155825" y="4356100"/>
          <p14:tracePt t="49980" x="2163763" y="4365625"/>
          <p14:tracePt t="49988" x="2163763" y="4383088"/>
          <p14:tracePt t="50004" x="2173288" y="4392613"/>
          <p14:tracePt t="50012" x="2182813" y="4402138"/>
          <p14:tracePt t="50028" x="2182813" y="4410075"/>
          <p14:tracePt t="50036" x="2182813" y="4419600"/>
          <p14:tracePt t="50045" x="2182813" y="4429125"/>
          <p14:tracePt t="50077" x="2182813" y="4438650"/>
          <p14:tracePt t="50084" x="2192338" y="4438650"/>
          <p14:tracePt t="50100" x="2200275" y="4438650"/>
          <p14:tracePt t="50110" x="2209800" y="4446588"/>
          <p14:tracePt t="50116" x="2219325" y="4456113"/>
          <p14:tracePt t="50143" x="2228850" y="4465638"/>
          <p14:tracePt t="50156" x="2246313" y="4465638"/>
          <p14:tracePt t="50164" x="2246313" y="4475163"/>
          <p14:tracePt t="50172" x="2255838" y="4483100"/>
          <p14:tracePt t="50180" x="2265363" y="4511675"/>
          <p14:tracePt t="50188" x="2273300" y="4511675"/>
          <p14:tracePt t="50210" x="2301875" y="4519613"/>
          <p14:tracePt t="50220" x="2309813" y="4529138"/>
          <p14:tracePt t="50236" x="2319338" y="4538663"/>
          <p14:tracePt t="50244" x="2338388" y="4556125"/>
          <p14:tracePt t="50261" x="2365375" y="4584700"/>
          <p14:tracePt t="50268" x="2374900" y="4584700"/>
          <p14:tracePt t="50277" x="2382838" y="4592638"/>
          <p14:tracePt t="50284" x="2401888" y="4611688"/>
          <p14:tracePt t="50294" x="2411413" y="4621213"/>
          <p14:tracePt t="50300" x="2428875" y="4629150"/>
          <p14:tracePt t="50311" x="2457450" y="4638675"/>
          <p14:tracePt t="50316" x="2457450" y="4648200"/>
          <p14:tracePt t="50345" x="2474913" y="4648200"/>
          <p14:tracePt t="50360" x="2484438" y="4657725"/>
          <p14:tracePt t="50709" x="2484438" y="4665663"/>
          <p14:tracePt t="50717" x="2484438" y="4675188"/>
          <p14:tracePt t="50728" x="2484438" y="4711700"/>
          <p14:tracePt t="50733" x="2484438" y="4775200"/>
          <p14:tracePt t="50744" x="2493963" y="4821238"/>
          <p14:tracePt t="50749" x="2511425" y="4848225"/>
          <p14:tracePt t="50761" x="2530475" y="4884738"/>
          <p14:tracePt t="50765" x="2547938" y="4940300"/>
          <p14:tracePt t="50774" x="2557463" y="4967288"/>
          <p14:tracePt t="50781" x="2557463" y="4986338"/>
          <p14:tracePt t="50789" x="2557463" y="5013325"/>
          <p14:tracePt t="50797" x="2584450" y="5059363"/>
          <p14:tracePt t="50805" x="2584450" y="5086350"/>
          <p14:tracePt t="50813" x="2584450" y="5132388"/>
          <p14:tracePt t="50821" x="2593975" y="5159375"/>
          <p14:tracePt t="50829" x="2603500" y="5205413"/>
          <p14:tracePt t="50837" x="2620963" y="5232400"/>
          <p14:tracePt t="50845" x="2640013" y="5278438"/>
          <p14:tracePt t="50854" x="2657475" y="5314950"/>
          <p14:tracePt t="50861" x="2676525" y="5360988"/>
          <p14:tracePt t="50869" x="2713038" y="5414963"/>
          <p14:tracePt t="50878" x="2740025" y="5470525"/>
          <p14:tracePt t="50885" x="2767013" y="5497513"/>
          <p14:tracePt t="50894" x="2776538" y="5524500"/>
          <p14:tracePt t="50901" x="2786063" y="5551488"/>
          <p14:tracePt t="50912" x="2803525" y="5570538"/>
          <p14:tracePt t="50917" x="2813050" y="5580063"/>
          <p14:tracePt t="51344" x="2813050" y="5588000"/>
          <p14:tracePt t="51350" x="2813050" y="5597525"/>
          <p14:tracePt t="51361" x="2813050" y="5607050"/>
          <p14:tracePt t="51365" x="2840038" y="5634038"/>
          <p14:tracePt t="51373" x="2886075" y="5670550"/>
          <p14:tracePt t="51381" x="2959100" y="5707063"/>
          <p14:tracePt t="51389" x="3032125" y="5743575"/>
          <p14:tracePt t="51397" x="3132138" y="5762625"/>
          <p14:tracePt t="51405" x="3224213" y="5799138"/>
          <p14:tracePt t="51415" x="3652838" y="5908675"/>
          <p14:tracePt t="51421" x="3835400" y="5908675"/>
          <p14:tracePt t="51431" x="4000500" y="5935663"/>
          <p14:tracePt t="51437" x="4137025" y="5945188"/>
          <p14:tracePt t="51447" x="4229100" y="5962650"/>
          <p14:tracePt t="51453" x="4283075" y="5972175"/>
          <p14:tracePt t="51462" x="4319588" y="5972175"/>
          <p14:tracePt t="51469" x="4346575" y="5972175"/>
          <p14:tracePt t="51478" x="4365625" y="5972175"/>
          <p14:tracePt t="51485" x="4383088" y="5972175"/>
          <p14:tracePt t="51496" x="4402138" y="5972175"/>
          <p14:tracePt t="51501" x="4419600" y="5972175"/>
          <p14:tracePt t="51513" x="4448175" y="5972175"/>
          <p14:tracePt t="51517" x="4484688" y="5972175"/>
          <p14:tracePt t="51528" x="4538663" y="5972175"/>
          <p14:tracePt t="51533" x="4638675" y="5972175"/>
          <p14:tracePt t="51546" x="4730750" y="5972175"/>
          <p14:tracePt t="51549" x="4986338" y="5935663"/>
          <p14:tracePt t="51560" x="5095875" y="5918200"/>
          <p14:tracePt t="51565" x="5232400" y="5889625"/>
          <p14:tracePt t="51575" x="5324475" y="5881688"/>
          <p14:tracePt t="51581" x="5407025" y="5853113"/>
          <p14:tracePt t="51589" x="5480050" y="5843588"/>
          <p14:tracePt t="51597" x="5543550" y="5816600"/>
          <p14:tracePt t="51605" x="5580063" y="5807075"/>
          <p14:tracePt t="51614" x="5626100" y="5780088"/>
          <p14:tracePt t="51621" x="5689600" y="5780088"/>
          <p14:tracePt t="51630" x="5762625" y="5770563"/>
          <p14:tracePt t="51638" x="5845175" y="5743575"/>
          <p14:tracePt t="51646" x="5899150" y="5734050"/>
          <p14:tracePt t="51653" x="5945188" y="5734050"/>
          <p14:tracePt t="51662" x="5981700" y="5707063"/>
          <p14:tracePt t="51669" x="5991225" y="5697538"/>
          <p14:tracePt t="51678" x="6008688" y="5697538"/>
          <p14:tracePt t="51685" x="6018213" y="5697538"/>
          <p14:tracePt t="51695" x="6045200" y="5697538"/>
          <p14:tracePt t="51701" x="6064250" y="5680075"/>
          <p14:tracePt t="51713" x="6100763" y="5680075"/>
          <p14:tracePt t="51717" x="6137275" y="5670550"/>
          <p14:tracePt t="51730" x="6173788" y="5670550"/>
          <p14:tracePt t="51735" x="6246813" y="5643563"/>
          <p14:tracePt t="51749" x="6392863" y="5643563"/>
          <p14:tracePt t="51764" x="6492875" y="5634038"/>
          <p14:tracePt t="51767" x="6584950" y="5634038"/>
          <p14:tracePt t="51774" x="6657975" y="5634038"/>
          <p14:tracePt t="51781" x="6721475" y="5607050"/>
          <p14:tracePt t="51789" x="6813550" y="5597525"/>
          <p14:tracePt t="51797" x="6813550" y="5580063"/>
          <p14:tracePt t="53701" x="6858000" y="5543550"/>
          <p14:tracePt t="53710" x="6913563" y="5543550"/>
          <p14:tracePt t="53717" x="6967538" y="5543550"/>
          <p14:tracePt t="53727" x="7013575" y="5543550"/>
          <p14:tracePt t="53733" x="7069138" y="5543550"/>
          <p14:tracePt t="53745" x="7096125" y="5543550"/>
          <p14:tracePt t="53749" x="7142163" y="5534025"/>
          <p14:tracePt t="53761" x="7169150" y="5534025"/>
          <p14:tracePt t="53765" x="7223125" y="5534025"/>
          <p14:tracePt t="53773" x="7259638" y="5534025"/>
          <p14:tracePt t="53781" x="7315200" y="5534025"/>
          <p14:tracePt t="53789" x="7370763" y="5534025"/>
          <p14:tracePt t="53797" x="7434263" y="5534025"/>
          <p14:tracePt t="53806" x="7488238" y="5534025"/>
          <p14:tracePt t="53813" x="7524750" y="5534025"/>
          <p14:tracePt t="53821" x="7553325" y="5534025"/>
          <p14:tracePt t="53830" x="7589838" y="5534025"/>
          <p14:tracePt t="53837" x="7616825" y="5534025"/>
          <p14:tracePt t="53846" x="7634288" y="5534025"/>
          <p14:tracePt t="53854" x="7662863" y="5534025"/>
          <p14:tracePt t="53862" x="7670800" y="5534025"/>
          <p14:tracePt t="53869" x="7699375" y="5543550"/>
          <p14:tracePt t="53878" x="7716838" y="5561013"/>
          <p14:tracePt t="53885" x="7726363" y="5561013"/>
          <p14:tracePt t="54069" x="7716838" y="5561013"/>
          <p14:tracePt t="54077" x="7707313" y="5561013"/>
          <p14:tracePt t="54445" x="7762875" y="5561013"/>
          <p14:tracePt t="54453" x="7835900" y="5561013"/>
          <p14:tracePt t="54462" x="7945438" y="5561013"/>
          <p14:tracePt t="54469" x="8035925" y="5561013"/>
          <p14:tracePt t="54478" x="8220075" y="5561013"/>
          <p14:tracePt t="54485" x="8383588" y="5561013"/>
          <p14:tracePt t="54495" x="8529638" y="5561013"/>
          <p14:tracePt t="54501" x="8639175" y="5561013"/>
          <p14:tracePt t="54513" x="8731250" y="5561013"/>
          <p14:tracePt t="54517" x="8758238" y="5561013"/>
          <p14:tracePt t="54528" x="8785225" y="5543550"/>
          <p14:tracePt t="54654" x="8758238" y="5470525"/>
          <p14:tracePt t="54662" x="8758238" y="5451475"/>
          <p14:tracePt t="54685" x="8794750" y="5405438"/>
          <p14:tracePt t="54695" x="8858250" y="5405438"/>
          <p14:tracePt t="54701" x="8950325" y="5378450"/>
          <p14:tracePt t="54712" x="9040813" y="5378450"/>
          <p14:tracePt t="54717" x="9398000" y="5378450"/>
          <p14:tracePt t="54727" x="9478963" y="5414963"/>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sp>
        <p:nvSpPr>
          <p:cNvPr id="5734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ED156369-9BCF-41DC-8E28-52C8F3429031}" type="slidenum">
              <a:rPr lang="en-GB" altLang="en-US" sz="2400">
                <a:solidFill>
                  <a:schemeClr val="tx2"/>
                </a:solidFill>
              </a:rPr>
              <a:pPr>
                <a:spcBef>
                  <a:spcPct val="0"/>
                </a:spcBef>
                <a:buClrTx/>
                <a:buSzTx/>
                <a:buFontTx/>
                <a:buNone/>
              </a:pPr>
              <a:t>51</a:t>
            </a:fld>
            <a:endParaRPr lang="en-GB" altLang="en-US" sz="1400">
              <a:solidFill>
                <a:schemeClr val="tx2"/>
              </a:solidFill>
            </a:endParaRPr>
          </a:p>
        </p:txBody>
      </p:sp>
      <p:pic>
        <p:nvPicPr>
          <p:cNvPr id="573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132" y="711200"/>
            <a:ext cx="11355048" cy="486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ACC29AF-90EA-439E-A9AC-BBAA323E36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385750"/>
      </p:ext>
    </p:extLst>
  </p:cSld>
  <p:clrMapOvr>
    <a:masterClrMapping/>
  </p:clrMapOvr>
  <mc:AlternateContent xmlns:mc="http://schemas.openxmlformats.org/markup-compatibility/2006" xmlns:p14="http://schemas.microsoft.com/office/powerpoint/2010/main">
    <mc:Choice Requires="p14">
      <p:transition spd="slow" p14:dur="2000" advTm="13789"/>
    </mc:Choice>
    <mc:Fallback xmlns="">
      <p:transition spd="slow" advTm="1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98" x="9398000" y="5378450"/>
          <p14:tracePt t="806" x="9105900" y="5186363"/>
          <p14:tracePt t="814" x="8593138" y="4903788"/>
          <p14:tracePt t="822" x="8008938" y="4584700"/>
          <p14:tracePt t="830" x="7470775" y="4329113"/>
          <p14:tracePt t="839" x="6996113" y="4054475"/>
          <p14:tracePt t="846" x="6794500" y="3871913"/>
          <p14:tracePt t="857" x="6721475" y="3735388"/>
          <p14:tracePt t="863" x="6694488" y="3716338"/>
          <p14:tracePt t="907" x="6731000" y="3706813"/>
          <p14:tracePt t="910" x="6813550" y="3725863"/>
          <p14:tracePt t="923" x="6894513" y="3762375"/>
          <p14:tracePt t="926" x="6940550" y="3779838"/>
          <p14:tracePt t="975" x="6931025" y="3643313"/>
          <p14:tracePt t="982" x="6904038" y="3460750"/>
          <p14:tracePt t="991" x="6840538" y="3297238"/>
          <p14:tracePt t="998" x="6840538" y="3114675"/>
          <p14:tracePt t="1007" x="6821488" y="2913063"/>
          <p14:tracePt t="1015" x="6821488" y="2711450"/>
          <p14:tracePt t="1024" x="6777038" y="2565400"/>
          <p14:tracePt t="1031" x="6704013" y="2447925"/>
          <p14:tracePt t="1040" x="6704013" y="2438400"/>
          <p14:tracePt t="1047" x="6694488" y="2428875"/>
          <p14:tracePt t="1078" x="6684963" y="2419350"/>
          <p14:tracePt t="1094" x="6657975" y="2392363"/>
          <p14:tracePt t="1106" x="6648450" y="2355850"/>
          <p14:tracePt t="1223" x="6638925" y="2346325"/>
          <p14:tracePt t="1278" x="6630988" y="2346325"/>
          <p14:tracePt t="1288" x="6602413" y="2328863"/>
          <p14:tracePt t="1295" x="6548438" y="2301875"/>
          <p14:tracePt t="1306" x="6438900" y="2200275"/>
          <p14:tracePt t="1310" x="6337300" y="2090738"/>
          <p14:tracePt t="1321" x="6237288" y="1990725"/>
          <p14:tracePt t="1326" x="6137275" y="1890713"/>
          <p14:tracePt t="1334" x="6027738" y="1789113"/>
          <p14:tracePt t="1343" x="5927725" y="1679575"/>
          <p14:tracePt t="1350" x="5826125" y="1579563"/>
          <p14:tracePt t="1361" x="5597525" y="1479550"/>
          <p14:tracePt t="1366" x="5516563" y="1423988"/>
          <p14:tracePt t="1376" x="5434013" y="1379538"/>
          <p14:tracePt t="1382" x="5360988" y="1343025"/>
          <p14:tracePt t="1390" x="5297488" y="1314450"/>
          <p14:tracePt t="1398" x="5260975" y="1306513"/>
          <p14:tracePt t="1407" x="5232400" y="1296988"/>
          <p14:tracePt t="1414" x="5214938" y="1287463"/>
          <p14:tracePt t="1423" x="5205413" y="1277938"/>
          <p14:tracePt t="1526" x="5168900" y="1287463"/>
          <p14:tracePt t="1537" x="5141913" y="1306513"/>
          <p14:tracePt t="1542" x="5105400" y="1343025"/>
          <p14:tracePt t="1550" x="5068888" y="1350963"/>
          <p14:tracePt t="1559" x="5013325" y="1387475"/>
          <p14:tracePt t="1566" x="4968875" y="1423988"/>
          <p14:tracePt t="1576" x="4968875" y="1497013"/>
          <p14:tracePt t="1582" x="4932363" y="1562100"/>
          <p14:tracePt t="1592" x="4867275" y="1616075"/>
          <p14:tracePt t="1598" x="4821238" y="1652588"/>
          <p14:tracePt t="1607" x="4757738" y="1689100"/>
          <p14:tracePt t="1614" x="4721225" y="1716088"/>
          <p14:tracePt t="1623" x="4657725" y="1789113"/>
          <p14:tracePt t="1630" x="4611688" y="1871663"/>
          <p14:tracePt t="1639" x="4548188" y="1954213"/>
          <p14:tracePt t="1646" x="4492625" y="2036763"/>
          <p14:tracePt t="1654" x="4419600" y="2100263"/>
          <p14:tracePt t="1662" x="4383088" y="2163763"/>
          <p14:tracePt t="1672" x="4292600" y="2265363"/>
          <p14:tracePt t="1678" x="4246563" y="2338388"/>
          <p14:tracePt t="1689" x="4164013" y="2484438"/>
          <p14:tracePt t="1693" x="4127500" y="2565400"/>
          <p14:tracePt t="1706" x="4044950" y="2647950"/>
          <p14:tracePt t="1710" x="3971925" y="2747963"/>
          <p14:tracePt t="1720" x="3917950" y="2849563"/>
          <p14:tracePt t="1726" x="3844925" y="2930525"/>
          <p14:tracePt t="1733" x="3817938" y="2976563"/>
          <p14:tracePt t="1742" x="3798888" y="3013075"/>
          <p14:tracePt t="1750" x="3762375" y="3059113"/>
          <p14:tracePt t="1758" x="3744913" y="3105150"/>
          <p14:tracePt t="1766" x="3735388" y="3159125"/>
          <p14:tracePt t="1773" x="3708400" y="3224213"/>
          <p14:tracePt t="1782" x="3671888" y="3287713"/>
          <p14:tracePt t="1791" x="3652838" y="3360738"/>
          <p14:tracePt t="1799" x="3643313" y="3424238"/>
          <p14:tracePt t="1807" x="3635375" y="3497263"/>
          <p14:tracePt t="1814" x="3616325" y="3597275"/>
          <p14:tracePt t="1823" x="3616325" y="3652838"/>
          <p14:tracePt t="1830" x="3616325" y="3706813"/>
          <p14:tracePt t="1839" x="3616325" y="3779838"/>
          <p14:tracePt t="1846" x="3616325" y="3835400"/>
          <p14:tracePt t="1855" x="3616325" y="3881438"/>
          <p14:tracePt t="1862" x="3543300" y="4090988"/>
          <p14:tracePt t="1871" x="3570288" y="4146550"/>
          <p14:tracePt t="1890" x="3625850" y="4337050"/>
          <p14:tracePt t="1894" x="3679825" y="4429125"/>
          <p14:tracePt t="1905" x="3708400" y="4492625"/>
          <p14:tracePt t="1910" x="3744913" y="4575175"/>
          <p14:tracePt t="1922" x="3781425" y="4611688"/>
          <p14:tracePt t="1926" x="3817938" y="4684713"/>
          <p14:tracePt t="1934" x="3854450" y="4738688"/>
          <p14:tracePt t="1942" x="3890963" y="4803775"/>
          <p14:tracePt t="1950" x="3935413" y="4848225"/>
          <p14:tracePt t="1958" x="4008438" y="4913313"/>
          <p14:tracePt t="1966" x="4054475" y="4967288"/>
          <p14:tracePt t="1974" x="4137025" y="5022850"/>
          <p14:tracePt t="1984" x="4210050" y="5076825"/>
          <p14:tracePt t="1992" x="4256088" y="5113338"/>
          <p14:tracePt t="1998" x="4302125" y="5141913"/>
          <p14:tracePt t="2007" x="4365625" y="5186363"/>
          <p14:tracePt t="2014" x="4383088" y="5205413"/>
          <p14:tracePt t="2023" x="4429125" y="5222875"/>
          <p14:tracePt t="2030" x="4475163" y="5259388"/>
          <p14:tracePt t="2039" x="4538663" y="5314950"/>
          <p14:tracePt t="2046" x="4621213" y="5368925"/>
          <p14:tracePt t="2055" x="4721225" y="5424488"/>
          <p14:tracePt t="2062" x="4821238" y="5470525"/>
          <p14:tracePt t="2071" x="4922838" y="5507038"/>
          <p14:tracePt t="2078" x="5013325" y="5534025"/>
          <p14:tracePt t="2088" x="5059363" y="5561013"/>
          <p14:tracePt t="2094" x="5122863" y="5580063"/>
          <p14:tracePt t="2106" x="5168900" y="5597525"/>
          <p14:tracePt t="2110" x="5205413" y="5607050"/>
          <p14:tracePt t="2121" x="5251450" y="5616575"/>
          <p14:tracePt t="2129" x="5314950" y="5643563"/>
          <p14:tracePt t="2138" x="5351463" y="5653088"/>
          <p14:tracePt t="2142" x="5443538" y="5653088"/>
          <p14:tracePt t="2150" x="5507038" y="5661025"/>
          <p14:tracePt t="2158" x="5534025" y="5670550"/>
          <p14:tracePt t="2166" x="5589588" y="5670550"/>
          <p14:tracePt t="2174" x="5616575" y="5670550"/>
          <p14:tracePt t="2182" x="5626100" y="5670550"/>
          <p14:tracePt t="2191" x="5653088" y="5670550"/>
          <p14:tracePt t="2199" x="5680075" y="5670550"/>
          <p14:tracePt t="2206" x="5708650" y="5670550"/>
          <p14:tracePt t="2214" x="5772150" y="5680075"/>
          <p14:tracePt t="2223" x="5826125" y="5697538"/>
          <p14:tracePt t="2230" x="5845175" y="5707063"/>
          <p14:tracePt t="2238" x="5899150" y="5707063"/>
          <p14:tracePt t="2246" x="5908675" y="5707063"/>
          <p14:tracePt t="2255" x="5927725" y="5707063"/>
          <p14:tracePt t="2272" x="5935663" y="5707063"/>
          <p14:tracePt t="2320" x="5945188" y="5707063"/>
          <p14:tracePt t="2335" x="5954713" y="5707063"/>
          <p14:tracePt t="2342" x="5964238" y="5707063"/>
          <p14:tracePt t="2350" x="5981700" y="5689600"/>
          <p14:tracePt t="2366" x="6000750" y="5689600"/>
          <p14:tracePt t="2374" x="6008688" y="5680075"/>
          <p14:tracePt t="2382" x="6027738" y="5661025"/>
          <p14:tracePt t="2407" x="6037263" y="5661025"/>
          <p14:tracePt t="2414" x="6064250" y="5653088"/>
          <p14:tracePt t="2455" x="6081713" y="5634038"/>
          <p14:tracePt t="2567" x="6091238" y="5624513"/>
          <p14:tracePt t="2582" x="6110288" y="5616575"/>
          <p14:tracePt t="2879" x="6118225" y="5607050"/>
          <p14:tracePt t="2904" x="6127750" y="5607050"/>
          <p14:tracePt t="2910" x="6146800" y="5597525"/>
          <p14:tracePt t="2919" x="6154738" y="5588000"/>
          <p14:tracePt t="2926" x="6173788" y="5580063"/>
          <p14:tracePt t="2934" x="6200775" y="5561013"/>
          <p14:tracePt t="2942" x="6219825" y="5551488"/>
          <p14:tracePt t="2950" x="6256338" y="5524500"/>
          <p14:tracePt t="2958" x="6300788" y="5497513"/>
          <p14:tracePt t="2965" x="6319838" y="5478463"/>
          <p14:tracePt t="2973" x="6346825" y="5441950"/>
          <p14:tracePt t="2982" x="6373813" y="5424488"/>
          <p14:tracePt t="2990" x="6410325" y="5405438"/>
          <p14:tracePt t="2998" x="6456363" y="5368925"/>
          <p14:tracePt t="3007" x="6465888" y="5360988"/>
          <p14:tracePt t="3014" x="6492875" y="5341938"/>
          <p14:tracePt t="3023" x="6492875" y="5332413"/>
          <p14:tracePt t="3031" x="6511925" y="5314950"/>
          <p14:tracePt t="3045" x="6521450" y="5305425"/>
          <p14:tracePt t="4391" x="6529388" y="5305425"/>
          <p14:tracePt t="4398" x="6529388" y="5332413"/>
          <p14:tracePt t="4414" x="6502400" y="5368925"/>
          <p14:tracePt t="4424" x="6492875" y="5378450"/>
          <p14:tracePt t="4430" x="6483350" y="5397500"/>
          <p14:tracePt t="4441" x="6465888" y="5424488"/>
          <p14:tracePt t="4456" x="6446838" y="5441950"/>
          <p14:tracePt t="4462" x="6438900" y="5451475"/>
          <p14:tracePt t="4472" x="6429375" y="5451475"/>
          <p14:tracePt t="4478" x="6419850" y="5461000"/>
          <p14:tracePt t="4494" x="6410325" y="5470525"/>
          <p14:tracePt t="4558" x="6402388" y="5470525"/>
          <p14:tracePt t="4566" x="6392863" y="5470525"/>
          <p14:tracePt t="4590" x="6383338" y="5470525"/>
          <p14:tracePt t="4623" x="6373813" y="5470525"/>
          <p14:tracePt t="4638" x="6356350" y="5470525"/>
          <p14:tracePt t="4646" x="6346825" y="5461000"/>
          <p14:tracePt t="4678" x="6337300" y="5451475"/>
          <p14:tracePt t="4720" x="6329363" y="5451475"/>
          <p14:tracePt t="4726" x="6319838" y="5451475"/>
          <p14:tracePt t="4737" x="6319838" y="5441950"/>
          <p14:tracePt t="4742" x="6300788" y="5424488"/>
          <p14:tracePt t="4766" x="6292850" y="5414963"/>
          <p14:tracePt t="4774" x="6283325" y="5405438"/>
          <p14:tracePt t="4782" x="6264275" y="5397500"/>
          <p14:tracePt t="4790" x="6256338" y="5397500"/>
          <p14:tracePt t="4798" x="6237288" y="5378450"/>
          <p14:tracePt t="4807" x="6219825" y="5368925"/>
          <p14:tracePt t="4823" x="6200775" y="5351463"/>
          <p14:tracePt t="4839" x="6191250" y="5341938"/>
          <p14:tracePt t="4974" x="6183313" y="5332413"/>
          <p14:tracePt t="5566" x="6237288" y="5314950"/>
          <p14:tracePt t="5574" x="6292850" y="5314950"/>
          <p14:tracePt t="5582" x="6365875" y="5314950"/>
          <p14:tracePt t="5591" x="6456363" y="5314950"/>
          <p14:tracePt t="5598" x="6529388" y="5314950"/>
          <p14:tracePt t="5608" x="6621463" y="5314950"/>
          <p14:tracePt t="5614" x="6694488" y="5314950"/>
          <p14:tracePt t="5623" x="6777038" y="5314950"/>
          <p14:tracePt t="5630" x="6867525" y="5314950"/>
          <p14:tracePt t="5640" x="6959600" y="5314950"/>
          <p14:tracePt t="5646" x="7159625" y="5314950"/>
          <p14:tracePt t="5656" x="7334250" y="5314950"/>
          <p14:tracePt t="5663" x="7516813" y="5314950"/>
          <p14:tracePt t="5673" x="7735888" y="5314950"/>
          <p14:tracePt t="5678" x="7935913" y="5314950"/>
          <p14:tracePt t="5689" x="8164513" y="5314950"/>
          <p14:tracePt t="5694" x="8383588" y="5314950"/>
          <p14:tracePt t="5707" x="8585200" y="5314950"/>
          <p14:tracePt t="5710" x="8767763" y="5314950"/>
          <p14:tracePt t="5719" x="8950325" y="5314950"/>
          <p14:tracePt t="5726" x="9096375" y="5314950"/>
          <p14:tracePt t="5735" x="9259888" y="5314950"/>
          <p14:tracePt t="5742" x="9398000" y="5314950"/>
          <p14:tracePt t="5751" x="9525000" y="5314950"/>
          <p14:tracePt t="5759" x="9653588" y="5314950"/>
          <p14:tracePt t="5766" x="9763125" y="5314950"/>
          <p14:tracePt t="5774" x="9863138" y="5314950"/>
          <p14:tracePt t="5782" x="9936163" y="5278438"/>
          <p14:tracePt t="5791" x="9999663" y="5278438"/>
          <p14:tracePt t="5799" x="10028238" y="5278438"/>
          <p14:tracePt t="5808" x="10082213" y="5278438"/>
          <p14:tracePt t="5814" x="10137775" y="5278438"/>
          <p14:tracePt t="5823" x="10191750" y="5278438"/>
          <p14:tracePt t="5830" x="10291763" y="5251450"/>
          <p14:tracePt t="5840" x="10383838" y="5251450"/>
          <p14:tracePt t="5846" x="10474325" y="5251450"/>
          <p14:tracePt t="5856" x="10566400" y="5251450"/>
          <p14:tracePt t="5862" x="10841038" y="5251450"/>
          <p14:tracePt t="5873" x="10950575" y="5251450"/>
          <p14:tracePt t="5878" x="10995025" y="5251450"/>
          <p14:tracePt t="5890" x="11050588" y="5251450"/>
          <p14:tracePt t="5907" x="11104563" y="5241925"/>
          <p14:tracePt t="5910" x="11123613" y="5241925"/>
          <p14:tracePt t="5920" x="11150600" y="5241925"/>
          <p14:tracePt t="5926" x="11160125" y="5241925"/>
          <p14:tracePt t="6031" x="11150600" y="5241925"/>
          <p14:tracePt t="6047" x="11133138" y="5241925"/>
          <p14:tracePt t="6055" x="11123613" y="5241925"/>
          <p14:tracePt t="6063" x="11104563" y="5241925"/>
          <p14:tracePt t="6073" x="11077575" y="5241925"/>
          <p14:tracePt t="6078" x="11060113" y="5241925"/>
          <p14:tracePt t="6088" x="11014075" y="5241925"/>
          <p14:tracePt t="6094" x="11004550" y="5241925"/>
          <p14:tracePt t="6106" x="10995025" y="5241925"/>
          <p14:tracePt t="6110" x="10958513" y="5241925"/>
          <p14:tracePt t="6135" x="10941050" y="5241925"/>
          <p14:tracePt t="6142" x="10931525" y="5241925"/>
          <p14:tracePt t="6150" x="10922000" y="5232400"/>
          <p14:tracePt t="6166" x="10914063" y="5222875"/>
          <p14:tracePt t="6183" x="10904538" y="5222875"/>
          <p14:tracePt t="7143" x="10877550" y="5222875"/>
          <p14:tracePt t="7150" x="10812463" y="5222875"/>
          <p14:tracePt t="7160" x="10739438" y="5222875"/>
          <p14:tracePt t="7171" x="10685463" y="5222875"/>
          <p14:tracePt t="7180" x="10648950" y="5222875"/>
          <p14:tracePt t="7182" x="10621963" y="5232400"/>
          <p14:tracePt t="7191" x="10547350" y="5251450"/>
          <p14:tracePt t="7198" x="10493375" y="5268913"/>
          <p14:tracePt t="7205" x="10393363" y="5295900"/>
          <p14:tracePt t="7214" x="10128250" y="5341938"/>
          <p14:tracePt t="7223" x="9945688" y="5360988"/>
          <p14:tracePt t="7230" x="9661525" y="5397500"/>
          <p14:tracePt t="7238" x="9361488" y="5397500"/>
          <p14:tracePt t="7246" x="9059863" y="5397500"/>
          <p14:tracePt t="7255" x="8840788" y="5397500"/>
          <p14:tracePt t="7262" x="8575675" y="5397500"/>
          <p14:tracePt t="7271" x="8347075" y="5397500"/>
          <p14:tracePt t="7277" x="8118475" y="5397500"/>
          <p14:tracePt t="7287" x="7954963" y="5397500"/>
          <p14:tracePt t="7293" x="7789863" y="5397500"/>
          <p14:tracePt t="7304" x="7597775" y="5397500"/>
          <p14:tracePt t="7310" x="7434263" y="5397500"/>
          <p14:tracePt t="7318" x="7251700" y="5397500"/>
          <p14:tracePt t="7326" x="7040563" y="5360988"/>
          <p14:tracePt t="7333" x="6894513" y="5341938"/>
          <p14:tracePt t="7342" x="6731000" y="5314950"/>
          <p14:tracePt t="7350" x="6575425" y="5295900"/>
          <p14:tracePt t="7358" x="6465888" y="5268913"/>
          <p14:tracePt t="7366" x="6392863" y="5268913"/>
          <p14:tracePt t="7375" x="6310313" y="5259388"/>
          <p14:tracePt t="7382" x="6283325" y="5259388"/>
          <p14:tracePt t="7391" x="6246813" y="5251450"/>
          <p14:tracePt t="7398" x="6183313" y="5232400"/>
          <p14:tracePt t="7407" x="6154738" y="5232400"/>
          <p14:tracePt t="7414" x="6137275" y="5222875"/>
          <p14:tracePt t="7424" x="6127750" y="5222875"/>
          <p14:tracePt t="7440" x="6110288" y="5222875"/>
          <p14:tracePt t="7456" x="6100763" y="5222875"/>
          <p14:tracePt t="7473" x="6091238" y="5222875"/>
          <p14:tracePt t="7478" x="6081713" y="5222875"/>
          <p14:tracePt t="7494" x="6064250" y="5222875"/>
          <p14:tracePt t="7507" x="6037263" y="5222875"/>
          <p14:tracePt t="7510" x="5991225" y="5222875"/>
          <p14:tracePt t="7522" x="5954713" y="5222875"/>
          <p14:tracePt t="7527" x="5908675" y="5222875"/>
          <p14:tracePt t="7534" x="5872163" y="5222875"/>
          <p14:tracePt t="7542" x="5826125" y="5222875"/>
          <p14:tracePt t="7550" x="5772150" y="5222875"/>
          <p14:tracePt t="7559" x="5735638" y="5222875"/>
          <p14:tracePt t="7566" x="5680075" y="5222875"/>
          <p14:tracePt t="7575" x="5607050" y="5222875"/>
          <p14:tracePt t="7582" x="5543550" y="5222875"/>
          <p14:tracePt t="7592" x="5470525" y="5222875"/>
          <p14:tracePt t="7598" x="5434013" y="5222875"/>
          <p14:tracePt t="7609" x="5378450" y="5222875"/>
          <p14:tracePt t="7614" x="5334000" y="5222875"/>
          <p14:tracePt t="7624" x="5278438" y="5222875"/>
          <p14:tracePt t="7630" x="5224463" y="5222875"/>
          <p14:tracePt t="7639" x="5187950" y="5222875"/>
          <p14:tracePt t="7646" x="5141913" y="5222875"/>
          <p14:tracePt t="7657" x="5105400" y="5222875"/>
          <p14:tracePt t="7662" x="5059363" y="5222875"/>
          <p14:tracePt t="7673" x="5049838" y="5222875"/>
          <p14:tracePt t="7678" x="5041900" y="5222875"/>
          <p14:tracePt t="7690" x="5032375" y="5222875"/>
          <p14:tracePt t="7694" x="5013325" y="5222875"/>
          <p14:tracePt t="7708" x="5005388" y="5222875"/>
          <p14:tracePt t="7710" x="4995863" y="5232400"/>
          <p14:tracePt t="7722" x="4986338" y="5232400"/>
          <p14:tracePt t="7726" x="4976813" y="5241925"/>
          <p14:tracePt t="7736" x="4968875" y="5251450"/>
          <p14:tracePt t="7743" x="4959350" y="5251450"/>
          <p14:tracePt t="7750" x="4940300" y="5251450"/>
          <p14:tracePt t="7758" x="4932363" y="5251450"/>
          <p14:tracePt t="7774" x="4922838" y="5259388"/>
          <p14:tracePt t="7782" x="4913313" y="5259388"/>
          <p14:tracePt t="8799" x="4940300" y="5259388"/>
          <p14:tracePt t="8807" x="4986338" y="5259388"/>
          <p14:tracePt t="8814" x="5041900" y="5259388"/>
          <p14:tracePt t="8823" x="5095875" y="5259388"/>
          <p14:tracePt t="8830" x="5168900" y="5259388"/>
          <p14:tracePt t="8839" x="5260975" y="5259388"/>
          <p14:tracePt t="8846" x="5351463" y="5259388"/>
          <p14:tracePt t="8856" x="5424488" y="5259388"/>
          <p14:tracePt t="8862" x="5524500" y="5287963"/>
          <p14:tracePt t="8873" x="5597525" y="5287963"/>
          <p14:tracePt t="8879" x="5670550" y="5295900"/>
          <p14:tracePt t="8892" x="5753100" y="5324475"/>
          <p14:tracePt t="8895" x="5845175" y="5324475"/>
          <p14:tracePt t="8905" x="6008688" y="5332413"/>
          <p14:tracePt t="8910" x="6137275" y="5368925"/>
          <p14:tracePt t="8923" x="6273800" y="5378450"/>
          <p14:tracePt t="8926" x="6438900" y="5378450"/>
          <p14:tracePt t="8934" x="6575425" y="5378450"/>
          <p14:tracePt t="8942" x="6704013" y="5378450"/>
          <p14:tracePt t="8950" x="6831013" y="5378450"/>
          <p14:tracePt t="8958" x="6959600" y="5378450"/>
          <p14:tracePt t="8965" x="7086600" y="5378450"/>
          <p14:tracePt t="8974" x="7215188" y="5378450"/>
          <p14:tracePt t="8982" x="7324725" y="5378450"/>
          <p14:tracePt t="8990" x="7424738" y="5378450"/>
          <p14:tracePt t="8998" x="7534275" y="5378450"/>
          <p14:tracePt t="9007" x="7570788" y="5378450"/>
          <p14:tracePt t="9014" x="7597775" y="5378450"/>
          <p14:tracePt t="9022" x="7616825" y="5378450"/>
          <p14:tracePt t="9143" x="7626350" y="5368925"/>
          <p14:tracePt t="9182" x="7607300" y="5341938"/>
          <p14:tracePt t="9191" x="7589838" y="5332413"/>
          <p14:tracePt t="9201" x="7580313" y="5332413"/>
          <p14:tracePt t="9208" x="7561263" y="5324475"/>
          <p14:tracePt t="9214" x="7524750" y="5324475"/>
          <p14:tracePt t="9224" x="7507288" y="5295900"/>
          <p14:tracePt t="9230" x="7497763" y="5295900"/>
          <p14:tracePt t="9239" x="7480300" y="5287963"/>
          <p14:tracePt t="9246" x="7443788" y="5287963"/>
          <p14:tracePt t="9258" x="7397750" y="5287963"/>
          <p14:tracePt t="9264" x="7334250" y="5268913"/>
          <p14:tracePt t="9272" x="7269163" y="5268913"/>
          <p14:tracePt t="9278" x="7232650" y="5268913"/>
          <p14:tracePt t="9288" x="7205663" y="5268913"/>
          <p14:tracePt t="9294" x="7169150" y="5268913"/>
          <p14:tracePt t="9305" x="7142163" y="5268913"/>
          <p14:tracePt t="9310" x="7113588" y="5268913"/>
          <p14:tracePt t="9318" x="7096125" y="5268913"/>
          <p14:tracePt t="9325" x="7086600" y="5268913"/>
          <p14:tracePt t="9342" x="7069138" y="5268913"/>
          <p14:tracePt t="9366" x="7059613" y="5268913"/>
          <p14:tracePt t="9374" x="7050088" y="5268913"/>
          <p14:tracePt t="9424" x="7040563" y="5268913"/>
          <p14:tracePt t="10846" x="6996113" y="5268913"/>
          <p14:tracePt t="10856" x="6904038" y="5268913"/>
          <p14:tracePt t="10862" x="6813550" y="5268913"/>
          <p14:tracePt t="10873" x="6704013" y="5268913"/>
          <p14:tracePt t="10878" x="6183313" y="5268913"/>
          <p14:tracePt t="10888" x="5981700" y="5268913"/>
          <p14:tracePt t="10907" x="5414963" y="5132388"/>
          <p14:tracePt t="10911" x="5132388" y="5076825"/>
          <p14:tracePt t="10921" x="4949825" y="5049838"/>
          <p14:tracePt t="10927" x="4767263" y="5032375"/>
          <p14:tracePt t="10935" x="4594225" y="5003800"/>
          <p14:tracePt t="10943" x="4448175" y="4986338"/>
          <p14:tracePt t="10950" x="4319588" y="4959350"/>
          <p14:tracePt t="10958" x="4210050" y="4940300"/>
          <p14:tracePt t="10966" x="4090988" y="4913313"/>
          <p14:tracePt t="10975" x="4037013" y="4913313"/>
          <p14:tracePt t="10982" x="3963988" y="4913313"/>
          <p14:tracePt t="10993" x="3890963" y="4903788"/>
          <p14:tracePt t="10999" x="3844925" y="4903788"/>
          <p14:tracePt t="11006" x="3789363" y="4903788"/>
          <p14:tracePt t="11014" x="3735388" y="4903788"/>
          <p14:tracePt t="11022" x="3643313" y="4903788"/>
          <p14:tracePt t="11030" x="3552825" y="4903788"/>
          <p14:tracePt t="11039" x="3460750" y="4903788"/>
          <p14:tracePt t="11046" x="3370263" y="4903788"/>
          <p14:tracePt t="11055" x="3270250" y="4903788"/>
          <p14:tracePt t="11062" x="3095625" y="4903788"/>
          <p14:tracePt t="11071" x="2959100" y="4903788"/>
          <p14:tracePt t="11078" x="2830513" y="4922838"/>
          <p14:tracePt t="11089" x="2703513" y="4949825"/>
          <p14:tracePt t="11094" x="2574925" y="4967288"/>
          <p14:tracePt t="11104" x="2465388" y="4967288"/>
          <p14:tracePt t="11110" x="2328863" y="4995863"/>
          <p14:tracePt t="11119" x="2236788" y="5040313"/>
          <p14:tracePt t="11125" x="2100263" y="5049838"/>
          <p14:tracePt t="11134" x="1990725" y="5095875"/>
          <p14:tracePt t="11142" x="1854200" y="5141913"/>
          <p14:tracePt t="11150" x="1781175" y="5168900"/>
          <p14:tracePt t="11158" x="1681163" y="5178425"/>
          <p14:tracePt t="11166" x="1606550" y="5205413"/>
          <p14:tracePt t="11174" x="1489075" y="5251450"/>
          <p14:tracePt t="11182" x="1416050" y="5259388"/>
          <p14:tracePt t="11190" x="1333500" y="5305425"/>
          <p14:tracePt t="11198" x="1233488" y="5341938"/>
          <p14:tracePt t="11206" x="1150938" y="5387975"/>
          <p14:tracePt t="11214" x="1095375" y="5405438"/>
          <p14:tracePt t="11224" x="1087438" y="5414963"/>
          <p14:tracePt t="11230" x="1068388" y="5414963"/>
          <p14:tracePt t="11238" x="1058863" y="5424488"/>
          <p14:tracePt t="11255" x="1041400" y="5441950"/>
          <p14:tracePt t="11294" x="1041400" y="5451475"/>
          <p14:tracePt t="11310" x="1050925" y="5470525"/>
          <p14:tracePt t="11318" x="1077913" y="5487988"/>
          <p14:tracePt t="11326" x="1168400" y="5514975"/>
          <p14:tracePt t="11334" x="1260475" y="5543550"/>
          <p14:tracePt t="11342" x="1589088" y="5634038"/>
          <p14:tracePt t="11350" x="1827213" y="5653088"/>
          <p14:tracePt t="11358" x="2109788" y="5707063"/>
          <p14:tracePt t="11366" x="2319338" y="5743575"/>
          <p14:tracePt t="11373" x="2520950" y="5753100"/>
          <p14:tracePt t="11382" x="2786063" y="5789613"/>
          <p14:tracePt t="11390" x="3068638" y="5853113"/>
          <p14:tracePt t="11398" x="3416300" y="5872163"/>
          <p14:tracePt t="11406" x="3635375" y="5918200"/>
          <p14:tracePt t="11414" x="3898900" y="5918200"/>
          <p14:tracePt t="11425" x="4100513" y="5918200"/>
          <p14:tracePt t="11430" x="4292600" y="5918200"/>
          <p14:tracePt t="11439" x="4492625" y="5918200"/>
          <p14:tracePt t="11446" x="4740275" y="5918200"/>
          <p14:tracePt t="11455" x="5005388" y="5918200"/>
          <p14:tracePt t="11462" x="5232400" y="5918200"/>
          <p14:tracePt t="11472" x="5497513" y="5918200"/>
          <p14:tracePt t="11478" x="5762625" y="5918200"/>
          <p14:tracePt t="11488" x="6054725" y="5918200"/>
          <p14:tracePt t="11494" x="6319838" y="5918200"/>
          <p14:tracePt t="11504" x="6584950" y="5918200"/>
          <p14:tracePt t="11510" x="6767513" y="5918200"/>
          <p14:tracePt t="11521" x="6913563" y="5899150"/>
          <p14:tracePt t="11525" x="7059613" y="5853113"/>
          <p14:tracePt t="11534" x="7196138" y="5807075"/>
          <p14:tracePt t="11541" x="7324725" y="5762625"/>
          <p14:tracePt t="11550" x="7480300" y="5734050"/>
          <p14:tracePt t="11558" x="7607300" y="5726113"/>
          <p14:tracePt t="11566" x="7735888" y="5689600"/>
          <p14:tracePt t="11574" x="7872413" y="5661025"/>
          <p14:tracePt t="11582" x="7981950" y="5634038"/>
          <p14:tracePt t="11590" x="8101013" y="5588000"/>
          <p14:tracePt t="11598" x="8210550" y="5561013"/>
          <p14:tracePt t="11607" x="8283575" y="5551488"/>
          <p14:tracePt t="11614" x="8420100" y="5524500"/>
          <p14:tracePt t="11626" x="8548688" y="5497513"/>
          <p14:tracePt t="11629" x="8648700" y="5470525"/>
          <p14:tracePt t="11639" x="8758238" y="5424488"/>
          <p14:tracePt t="11645" x="8877300" y="5397500"/>
          <p14:tracePt t="11656" x="8950325" y="5397500"/>
          <p14:tracePt t="11662" x="9050338" y="5351463"/>
          <p14:tracePt t="11672" x="9142413" y="5295900"/>
          <p14:tracePt t="11678" x="9223375" y="5251450"/>
          <p14:tracePt t="11688" x="9288463" y="5232400"/>
          <p14:tracePt t="11693" x="9351963" y="5195888"/>
          <p14:tracePt t="11705" x="9434513" y="5168900"/>
          <p14:tracePt t="11710" x="9515475" y="5122863"/>
          <p14:tracePt t="11720" x="9571038" y="5105400"/>
          <p14:tracePt t="11726" x="9671050" y="5059363"/>
          <p14:tracePt t="11734" x="9753600" y="4986338"/>
          <p14:tracePt t="11742" x="9853613" y="4949825"/>
          <p14:tracePt t="11750" x="9918700" y="4894263"/>
          <p14:tracePt t="11758" x="9999663" y="4811713"/>
          <p14:tracePt t="11766" x="10072688" y="4738688"/>
          <p14:tracePt t="11773" x="10118725" y="4694238"/>
          <p14:tracePt t="11782" x="10174288" y="4611688"/>
          <p14:tracePt t="11790" x="10228263" y="4548188"/>
          <p14:tracePt t="11798" x="10264775" y="4465638"/>
          <p14:tracePt t="11806" x="10291763" y="4402138"/>
          <p14:tracePt t="11814" x="10337800" y="4319588"/>
          <p14:tracePt t="11823" x="10374313" y="4219575"/>
          <p14:tracePt t="11830" x="10393363" y="4146550"/>
          <p14:tracePt t="11839" x="10420350" y="4064000"/>
          <p14:tracePt t="11846" x="10420350" y="3990975"/>
          <p14:tracePt t="11855" x="10420350" y="3898900"/>
          <p14:tracePt t="11862" x="10420350" y="3825875"/>
          <p14:tracePt t="11871" x="10420350" y="3698875"/>
          <p14:tracePt t="11878" x="10410825" y="3589338"/>
          <p14:tracePt t="11888" x="10374313" y="3506788"/>
          <p14:tracePt t="11894" x="10347325" y="3406775"/>
          <p14:tracePt t="11905" x="10301288" y="3297238"/>
          <p14:tracePt t="11910" x="10255250" y="3214688"/>
          <p14:tracePt t="11920" x="10201275" y="3132138"/>
          <p14:tracePt t="11926" x="10164763" y="3032125"/>
          <p14:tracePt t="11934" x="10091738" y="2949575"/>
          <p14:tracePt t="11942" x="10036175" y="2867025"/>
          <p14:tracePt t="11950" x="9963150" y="2747963"/>
          <p14:tracePt t="11959" x="9882188" y="2667000"/>
          <p14:tracePt t="11966" x="9826625" y="2565400"/>
          <p14:tracePt t="11974" x="9698038" y="2447925"/>
          <p14:tracePt t="11982" x="9561513" y="2355850"/>
          <p14:tracePt t="11990" x="9461500" y="2246313"/>
          <p14:tracePt t="11998" x="9288463" y="2155825"/>
          <p14:tracePt t="12007" x="9150350" y="2036763"/>
          <p14:tracePt t="12014" x="9013825" y="1927225"/>
          <p14:tracePt t="12023" x="8858250" y="1835150"/>
          <p14:tracePt t="12030" x="8675688" y="1698625"/>
          <p14:tracePt t="12039" x="8520113" y="1598613"/>
          <p14:tracePt t="12046" x="8347075" y="1497013"/>
          <p14:tracePt t="12055" x="8201025" y="1423988"/>
          <p14:tracePt t="12062" x="7972425" y="1296988"/>
          <p14:tracePt t="12072" x="7772400" y="1214438"/>
          <p14:tracePt t="12078" x="7561263" y="1131888"/>
          <p14:tracePt t="12088" x="7361238" y="1050925"/>
          <p14:tracePt t="12094" x="7159625" y="958850"/>
          <p14:tracePt t="12105" x="6959600" y="876300"/>
          <p14:tracePt t="12110" x="6784975" y="803275"/>
          <p14:tracePt t="12119" x="6657975" y="757238"/>
          <p14:tracePt t="12126" x="6521450" y="712788"/>
          <p14:tracePt t="12134" x="6410325" y="684213"/>
          <p14:tracePt t="12142" x="6319838" y="676275"/>
          <p14:tracePt t="12150" x="6237288" y="647700"/>
          <p14:tracePt t="12158" x="6219825" y="639763"/>
          <p14:tracePt t="12166" x="6173788" y="639763"/>
          <p14:tracePt t="12175" x="6137275" y="639763"/>
          <p14:tracePt t="12182" x="6064250" y="611188"/>
          <p14:tracePt t="12206" x="5826125" y="611188"/>
          <p14:tracePt t="12214" x="5735638" y="611188"/>
          <p14:tracePt t="12223" x="5370513" y="620713"/>
          <p14:tracePt t="12230" x="5241925" y="647700"/>
          <p14:tracePt t="12239" x="5122863" y="676275"/>
          <p14:tracePt t="12245" x="5032375" y="720725"/>
          <p14:tracePt t="12256" x="4857750" y="749300"/>
          <p14:tracePt t="12262" x="4694238" y="785813"/>
          <p14:tracePt t="12271" x="4548188" y="793750"/>
          <p14:tracePt t="12278" x="4365625" y="839788"/>
          <p14:tracePt t="12288" x="4229100" y="885825"/>
          <p14:tracePt t="12294" x="4064000" y="912813"/>
          <p14:tracePt t="12304" x="3917950" y="976313"/>
          <p14:tracePt t="12309" x="3781425" y="1050925"/>
          <p14:tracePt t="12318" x="3606800" y="1131888"/>
          <p14:tracePt t="12325" x="3443288" y="1204913"/>
          <p14:tracePt t="12334" x="3270250" y="1296988"/>
          <p14:tracePt t="12341" x="3132138" y="1387475"/>
          <p14:tracePt t="12350" x="2959100" y="1489075"/>
          <p14:tracePt t="12358" x="2840038" y="1589088"/>
          <p14:tracePt t="12366" x="2676525" y="1716088"/>
          <p14:tracePt t="12374" x="2574925" y="1808163"/>
          <p14:tracePt t="12383" x="2493963" y="1890713"/>
          <p14:tracePt t="12392" x="2392363" y="1990725"/>
          <p14:tracePt t="12398" x="2319338" y="2090738"/>
          <p14:tracePt t="12407" x="2236788" y="2228850"/>
          <p14:tracePt t="12414" x="2182813" y="2328863"/>
          <p14:tracePt t="12423" x="2127250" y="2447925"/>
          <p14:tracePt t="12430" x="2082800" y="2574925"/>
          <p14:tracePt t="12439" x="2054225" y="2711450"/>
          <p14:tracePt t="12446" x="2036763" y="2840038"/>
          <p14:tracePt t="12457" x="2036763" y="2968625"/>
          <p14:tracePt t="12462" x="2009775" y="3078163"/>
          <p14:tracePt t="12473" x="2009775" y="3205163"/>
          <p14:tracePt t="12478" x="2009775" y="3297238"/>
          <p14:tracePt t="12490" x="2009775" y="3406775"/>
          <p14:tracePt t="12494" x="2009775" y="3533775"/>
          <p14:tracePt t="12506" x="2009775" y="3625850"/>
          <p14:tracePt t="12510" x="2046288" y="3743325"/>
          <p14:tracePt t="12519" x="2100263" y="3825875"/>
          <p14:tracePt t="12526" x="2136775" y="3908425"/>
          <p14:tracePt t="12534" x="2228850" y="4008438"/>
          <p14:tracePt t="12542" x="2301875" y="4110038"/>
          <p14:tracePt t="12550" x="2382838" y="4191000"/>
          <p14:tracePt t="12558" x="2465388" y="4283075"/>
          <p14:tracePt t="12566" x="2620963" y="4383088"/>
          <p14:tracePt t="12575" x="2776538" y="4492625"/>
          <p14:tracePt t="12582" x="2949575" y="4575175"/>
          <p14:tracePt t="12591" x="3114675" y="4648200"/>
          <p14:tracePt t="12598" x="3387725" y="4757738"/>
          <p14:tracePt t="12607" x="3679825" y="4903788"/>
          <p14:tracePt t="12614" x="3990975" y="5049838"/>
          <p14:tracePt t="12623" x="4302125" y="5178425"/>
          <p14:tracePt t="12630" x="4529138" y="5241925"/>
          <p14:tracePt t="12639" x="4821238" y="5305425"/>
          <p14:tracePt t="12646" x="5095875" y="5397500"/>
          <p14:tracePt t="12656" x="5278438" y="5441950"/>
          <p14:tracePt t="12662" x="5487988" y="5497513"/>
          <p14:tracePt t="12674" x="5653088" y="5507038"/>
          <p14:tracePt t="12678" x="5818188" y="5534025"/>
          <p14:tracePt t="12689" x="5927725" y="5534025"/>
          <p14:tracePt t="12694" x="6000750" y="5534025"/>
          <p14:tracePt t="12707" x="6110288" y="5534025"/>
          <p14:tracePt t="12710" x="6200775" y="5534025"/>
          <p14:tracePt t="12719" x="6283325" y="5524500"/>
          <p14:tracePt t="12727" x="6365875" y="5497513"/>
          <p14:tracePt t="12734" x="6438900" y="5451475"/>
          <p14:tracePt t="12744" x="6521450" y="5414963"/>
          <p14:tracePt t="12750" x="6602413" y="5368925"/>
          <p14:tracePt t="12759" x="6721475" y="5332413"/>
          <p14:tracePt t="12766" x="6804025" y="5259388"/>
          <p14:tracePt t="12776" x="6867525" y="5232400"/>
          <p14:tracePt t="12782" x="6913563" y="5214938"/>
          <p14:tracePt t="12791" x="6959600" y="5178425"/>
          <p14:tracePt t="12798" x="7004050" y="5132388"/>
          <p14:tracePt t="12807" x="7050088" y="5105400"/>
          <p14:tracePt t="12814" x="7086600" y="5086350"/>
          <p14:tracePt t="12823" x="7105650" y="5068888"/>
          <p14:tracePt t="12830" x="7123113" y="5049838"/>
          <p14:tracePt t="12840" x="7142163" y="5022850"/>
          <p14:tracePt t="12846" x="7150100" y="5022850"/>
          <p14:tracePt t="12856" x="7169150" y="5003800"/>
          <p14:tracePt t="12862" x="7186613" y="4995863"/>
          <p14:tracePt t="12874" x="7215188" y="4959350"/>
          <p14:tracePt t="12878" x="7251700" y="4930775"/>
          <p14:tracePt t="12889" x="7278688" y="4903788"/>
          <p14:tracePt t="12894" x="7342188" y="4857750"/>
          <p14:tracePt t="12910" x="7407275" y="4794250"/>
          <p14:tracePt t="12911" x="7480300" y="4721225"/>
          <p14:tracePt t="12923" x="7543800" y="4657725"/>
          <p14:tracePt t="12926" x="7626350" y="4575175"/>
          <p14:tracePt t="12935" x="7716838" y="4483100"/>
          <p14:tracePt t="12943" x="7772400" y="4392613"/>
          <p14:tracePt t="12950" x="7826375" y="4292600"/>
          <p14:tracePt t="12960" x="7889875" y="4100513"/>
          <p14:tracePt t="12966" x="7899400" y="3971925"/>
          <p14:tracePt t="12975" x="7899400" y="3844925"/>
          <p14:tracePt t="12983" x="7899400" y="3752850"/>
          <p14:tracePt t="12991" x="7881938" y="3633788"/>
          <p14:tracePt t="12998" x="7853363" y="3543300"/>
          <p14:tracePt t="13008" x="7816850" y="3460750"/>
          <p14:tracePt t="13014" x="7780338" y="3397250"/>
          <p14:tracePt t="13022" x="7743825" y="3360738"/>
          <p14:tracePt t="13030" x="7735888" y="3333750"/>
          <p14:tracePt t="13224" x="7735888" y="3397250"/>
          <p14:tracePt t="13235" x="7881938" y="3597275"/>
          <p14:tracePt t="13240" x="7889875" y="3662363"/>
          <p14:tracePt t="13246" x="7889875" y="3670300"/>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5D8C9-E148-47A0-B92A-E06BADEB8FC0}"/>
              </a:ext>
            </a:extLst>
          </p:cNvPr>
          <p:cNvSpPr>
            <a:spLocks noGrp="1"/>
          </p:cNvSpPr>
          <p:nvPr>
            <p:ph type="sldNum" sz="quarter" idx="12"/>
          </p:nvPr>
        </p:nvSpPr>
        <p:spPr/>
        <p:txBody>
          <a:bodyPr/>
          <a:lstStyle/>
          <a:p>
            <a:fld id="{FE3EB9F5-0D30-470F-9EF7-AF0567F51E7B}" type="slidenum">
              <a:rPr lang="en-US" smtClean="0"/>
              <a:t>52</a:t>
            </a:fld>
            <a:endParaRPr lang="en-US"/>
          </a:p>
        </p:txBody>
      </p:sp>
      <p:pic>
        <p:nvPicPr>
          <p:cNvPr id="6" name="Picture 5" descr="A picture containing comb&#10;&#10;Description automatically generated">
            <a:extLst>
              <a:ext uri="{FF2B5EF4-FFF2-40B4-BE49-F238E27FC236}">
                <a16:creationId xmlns:a16="http://schemas.microsoft.com/office/drawing/2014/main" id="{8A31F228-4F71-4D5D-A6A6-F8E32B94A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9315" y="172720"/>
            <a:ext cx="3323838" cy="6548755"/>
          </a:xfrm>
          <a:prstGeom prst="rect">
            <a:avLst/>
          </a:prstGeom>
        </p:spPr>
      </p:pic>
      <p:pic>
        <p:nvPicPr>
          <p:cNvPr id="3" name="Audio 2">
            <a:hlinkClick r:id="" action="ppaction://media"/>
            <a:extLst>
              <a:ext uri="{FF2B5EF4-FFF2-40B4-BE49-F238E27FC236}">
                <a16:creationId xmlns:a16="http://schemas.microsoft.com/office/drawing/2014/main" id="{2153650B-2E04-441F-B525-C5262F6F34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4" name="Footer Placeholder 3">
            <a:extLst>
              <a:ext uri="{FF2B5EF4-FFF2-40B4-BE49-F238E27FC236}">
                <a16:creationId xmlns:a16="http://schemas.microsoft.com/office/drawing/2014/main" id="{5541B1C1-92B8-80E4-3906-D9E25AE57D95}"/>
              </a:ext>
            </a:extLst>
          </p:cNvPr>
          <p:cNvSpPr>
            <a:spLocks noGrp="1"/>
          </p:cNvSpPr>
          <p:nvPr>
            <p:ph type="ftr" sz="quarter" idx="11"/>
          </p:nvPr>
        </p:nvSpPr>
        <p:spPr/>
        <p:txBody>
          <a:bodyPr/>
          <a:lstStyle/>
          <a:p>
            <a:r>
              <a:rPr lang="en-US"/>
              <a:t>Rinaldi Munir/II4021 Kriptografi</a:t>
            </a:r>
          </a:p>
        </p:txBody>
      </p:sp>
    </p:spTree>
    <p:extLst>
      <p:ext uri="{BB962C8B-B14F-4D97-AF65-F5344CB8AC3E}">
        <p14:creationId xmlns:p14="http://schemas.microsoft.com/office/powerpoint/2010/main" val="484740430"/>
      </p:ext>
    </p:extLst>
  </p:cSld>
  <p:clrMapOvr>
    <a:masterClrMapping/>
  </p:clrMapOvr>
  <mc:AlternateContent xmlns:mc="http://schemas.openxmlformats.org/markup-compatibility/2006" xmlns:p14="http://schemas.microsoft.com/office/powerpoint/2010/main">
    <mc:Choice Requires="p14">
      <p:transition spd="slow" p14:dur="2000" advTm="15156"/>
    </mc:Choice>
    <mc:Fallback xmlns="">
      <p:transition spd="slow" advTm="15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84" x="7835900" y="3597275"/>
          <p14:tracePt t="692" x="7616825" y="3305175"/>
          <p14:tracePt t="700" x="7223125" y="2913063"/>
          <p14:tracePt t="710" x="6621463" y="2419350"/>
          <p14:tracePt t="716" x="5954713" y="2036763"/>
          <p14:tracePt t="725" x="5370513" y="1662113"/>
          <p14:tracePt t="733" x="5114925" y="1406525"/>
          <p14:tracePt t="741" x="4976813" y="1214438"/>
          <p14:tracePt t="749" x="4886325" y="1058863"/>
          <p14:tracePt t="757" x="4840288" y="931863"/>
          <p14:tracePt t="764" x="4794250" y="876300"/>
          <p14:tracePt t="775" x="4748213" y="858838"/>
          <p14:tracePt t="780" x="4703763" y="822325"/>
          <p14:tracePt t="793" x="4675188" y="803275"/>
          <p14:tracePt t="796" x="4675188" y="757238"/>
          <p14:tracePt t="809" x="4675188" y="730250"/>
          <p14:tracePt t="924" x="4657725" y="720725"/>
          <p14:tracePt t="932" x="4630738" y="730250"/>
          <p14:tracePt t="1124" x="4621213" y="730250"/>
          <p14:tracePt t="1133" x="4602163" y="730250"/>
          <p14:tracePt t="1148" x="4575175" y="730250"/>
          <p14:tracePt t="1156" x="4538663" y="730250"/>
          <p14:tracePt t="1164" x="4529138" y="730250"/>
          <p14:tracePt t="1173" x="4521200" y="730250"/>
          <p14:tracePt t="1180" x="4502150" y="730250"/>
          <p14:tracePt t="1188" x="4492625" y="730250"/>
          <p14:tracePt t="1196" x="4475163" y="730250"/>
          <p14:tracePt t="1206" x="4465638" y="730250"/>
          <p14:tracePt t="1211" x="4456113" y="730250"/>
          <p14:tracePt t="1222" x="4419600" y="730250"/>
          <p14:tracePt t="1228" x="4392613" y="730250"/>
          <p14:tracePt t="1236" x="4365625" y="730250"/>
          <p14:tracePt t="1244" x="4319588" y="730250"/>
          <p14:tracePt t="1252" x="4292600" y="730250"/>
          <p14:tracePt t="1260" x="4237038" y="730250"/>
          <p14:tracePt t="1268" x="4200525" y="730250"/>
          <p14:tracePt t="1276" x="4173538" y="730250"/>
          <p14:tracePt t="1284" x="4119563" y="730250"/>
          <p14:tracePt t="1292" x="4110038" y="730250"/>
          <p14:tracePt t="1300" x="4083050" y="730250"/>
          <p14:tracePt t="1308" x="4064000" y="730250"/>
          <p14:tracePt t="1316" x="4054475" y="730250"/>
          <p14:tracePt t="1324" x="4037013" y="730250"/>
          <p14:tracePt t="1796" x="4027488" y="720725"/>
          <p14:tracePt t="1806" x="4017963" y="712788"/>
          <p14:tracePt t="1813" x="4008438" y="693738"/>
          <p14:tracePt t="1825" x="4008438" y="684213"/>
          <p14:tracePt t="1828" x="4000500" y="666750"/>
          <p14:tracePt t="1844" x="4000500" y="657225"/>
          <p14:tracePt t="1853" x="4000500" y="647700"/>
          <p14:tracePt t="1900" x="4000500" y="639763"/>
          <p14:tracePt t="1911" x="4000500" y="630238"/>
          <p14:tracePt t="1917" x="4000500" y="620713"/>
          <p14:tracePt t="1925" x="4000500" y="611188"/>
          <p14:tracePt t="1933" x="4000500" y="593725"/>
          <p14:tracePt t="1958" x="4000500" y="584200"/>
          <p14:tracePt t="1964" x="4000500" y="574675"/>
          <p14:tracePt t="1975" x="4000500" y="566738"/>
          <p14:tracePt t="1997" x="4000500" y="547688"/>
          <p14:tracePt t="2156" x="4000500" y="538163"/>
          <p14:tracePt t="2213" x="4000500" y="530225"/>
          <p14:tracePt t="4807" x="3971925" y="566738"/>
          <p14:tracePt t="4812" x="3971925" y="584200"/>
          <p14:tracePt t="4823" x="3954463" y="603250"/>
          <p14:tracePt t="4828" x="3935413" y="647700"/>
          <p14:tracePt t="4839" x="3908425" y="676275"/>
          <p14:tracePt t="4845" x="3898900" y="720725"/>
          <p14:tracePt t="4856" x="3881438" y="757238"/>
          <p14:tracePt t="4860" x="3871913" y="803275"/>
          <p14:tracePt t="4869" x="3844925" y="849313"/>
          <p14:tracePt t="4878" x="3835400" y="876300"/>
          <p14:tracePt t="4885" x="3817938" y="939800"/>
          <p14:tracePt t="4894" x="3817938" y="976313"/>
          <p14:tracePt t="4900" x="3781425" y="1050925"/>
          <p14:tracePt t="4926" x="3698875" y="1306513"/>
          <p14:tracePt t="4932" x="3671888" y="1406525"/>
          <p14:tracePt t="4940" x="3643313" y="1497013"/>
          <p14:tracePt t="4948" x="3616325" y="1598613"/>
          <p14:tracePt t="4956" x="3570288" y="1762125"/>
          <p14:tracePt t="4964" x="3552825" y="1854200"/>
          <p14:tracePt t="4973" x="3516313" y="1973263"/>
          <p14:tracePt t="4980" x="3479800" y="2100263"/>
          <p14:tracePt t="4989" x="3443288" y="2200275"/>
          <p14:tracePt t="4996" x="3424238" y="2328863"/>
          <p14:tracePt t="5006" x="3397250" y="2455863"/>
          <p14:tracePt t="5012" x="3379788" y="2593975"/>
          <p14:tracePt t="5022" x="3379788" y="2703513"/>
          <p14:tracePt t="5028" x="3351213" y="2830513"/>
          <p14:tracePt t="5036" x="3343275" y="2922588"/>
          <p14:tracePt t="5044" x="3314700" y="3005138"/>
          <p14:tracePt t="5052" x="3297238" y="3114675"/>
          <p14:tracePt t="5060" x="3297238" y="3159125"/>
          <p14:tracePt t="5068" x="3287713" y="3214688"/>
          <p14:tracePt t="5076" x="3278188" y="3251200"/>
          <p14:tracePt t="5084" x="3278188" y="3333750"/>
          <p14:tracePt t="5092" x="3278188" y="3406775"/>
          <p14:tracePt t="5101" x="3278188" y="3460750"/>
          <p14:tracePt t="5108" x="3278188" y="3497263"/>
          <p14:tracePt t="5116" x="3278188" y="3552825"/>
          <p14:tracePt t="5124" x="3278188" y="3597275"/>
          <p14:tracePt t="5132" x="3278188" y="3652838"/>
          <p14:tracePt t="5140" x="3278188" y="3689350"/>
          <p14:tracePt t="5148" x="3278188" y="3762375"/>
          <p14:tracePt t="5156" x="3278188" y="3816350"/>
          <p14:tracePt t="5164" x="3278188" y="3871913"/>
          <p14:tracePt t="5173" x="3278188" y="3944938"/>
          <p14:tracePt t="5180" x="3278188" y="4008438"/>
          <p14:tracePt t="5190" x="3278188" y="4081463"/>
          <p14:tracePt t="5196" x="3278188" y="4137025"/>
          <p14:tracePt t="5206" x="3278188" y="4191000"/>
          <p14:tracePt t="5212" x="3278188" y="4246563"/>
          <p14:tracePt t="5222" x="3278188" y="4319588"/>
          <p14:tracePt t="5228" x="3278188" y="4365625"/>
          <p14:tracePt t="5236" x="3278188" y="4419600"/>
          <p14:tracePt t="5244" x="3278188" y="4456113"/>
          <p14:tracePt t="5252" x="3278188" y="4511675"/>
          <p14:tracePt t="5260" x="3278188" y="4575175"/>
          <p14:tracePt t="5268" x="3278188" y="4611688"/>
          <p14:tracePt t="5276" x="3278188" y="4684713"/>
          <p14:tracePt t="5284" x="3278188" y="4757738"/>
          <p14:tracePt t="5292" x="3306763" y="4803775"/>
          <p14:tracePt t="5300" x="3314700" y="4867275"/>
          <p14:tracePt t="5309" x="3343275" y="4913313"/>
          <p14:tracePt t="5316" x="3343275" y="4922838"/>
          <p14:tracePt t="5325" x="3351213" y="4959350"/>
          <p14:tracePt t="5332" x="3370263" y="5003800"/>
          <p14:tracePt t="5340" x="3370263" y="5013325"/>
          <p14:tracePt t="5348" x="3379788" y="5049838"/>
          <p14:tracePt t="5357" x="3379788" y="5076825"/>
          <p14:tracePt t="5364" x="3397250" y="5105400"/>
          <p14:tracePt t="5380" x="3397250" y="5141913"/>
          <p14:tracePt t="5389" x="3406775" y="5159375"/>
          <p14:tracePt t="5396" x="3406775" y="5186363"/>
          <p14:tracePt t="5406" x="3424238" y="5222875"/>
          <p14:tracePt t="5412" x="3433763" y="5241925"/>
          <p14:tracePt t="5422" x="3443288" y="5278438"/>
          <p14:tracePt t="5428" x="3460750" y="5314950"/>
          <p14:tracePt t="5436" x="3470275" y="5351463"/>
          <p14:tracePt t="5444" x="3497263" y="5405438"/>
          <p14:tracePt t="5452" x="3516313" y="5451475"/>
          <p14:tracePt t="5460" x="3525838" y="5478463"/>
          <p14:tracePt t="5468" x="3533775" y="5514975"/>
          <p14:tracePt t="5476" x="3562350" y="5543550"/>
          <p14:tracePt t="5484" x="3570288" y="5561013"/>
          <p14:tracePt t="5492" x="3570288" y="5580063"/>
          <p14:tracePt t="5500" x="3589338" y="5607050"/>
          <p14:tracePt t="5508" x="3598863" y="5624513"/>
          <p14:tracePt t="5525" x="3616325" y="5670550"/>
          <p14:tracePt t="5532" x="3616325" y="5680075"/>
          <p14:tracePt t="5542" x="3616325" y="5689600"/>
          <p14:tracePt t="5548" x="3616325" y="5716588"/>
          <p14:tracePt t="5557" x="3616325" y="5726113"/>
          <p14:tracePt t="5564" x="3625850" y="5734050"/>
          <p14:tracePt t="5573" x="3625850" y="5753100"/>
          <p14:tracePt t="5580" x="3635375" y="5770563"/>
          <p14:tracePt t="5590" x="3643313" y="5807075"/>
          <p14:tracePt t="5596" x="3652838" y="5835650"/>
          <p14:tracePt t="5607" x="3679825" y="5881688"/>
          <p14:tracePt t="5612" x="3698875" y="5926138"/>
          <p14:tracePt t="5622" x="3708400" y="5954713"/>
          <p14:tracePt t="5628" x="3716338" y="5972175"/>
          <p14:tracePt t="5636" x="3735388" y="5999163"/>
          <p14:tracePt t="5644" x="3744913" y="6018213"/>
          <p14:tracePt t="5652" x="3752850" y="6054725"/>
          <p14:tracePt t="5660" x="3752850" y="6072188"/>
          <p14:tracePt t="5668" x="3752850" y="6091238"/>
          <p14:tracePt t="5676" x="3771900" y="6108700"/>
          <p14:tracePt t="5684" x="3771900" y="6127750"/>
          <p14:tracePt t="5692" x="3781425" y="6154738"/>
          <p14:tracePt t="5700" x="3789363" y="6181725"/>
          <p14:tracePt t="5708" x="3798888" y="6200775"/>
          <p14:tracePt t="5716" x="3817938" y="6246813"/>
          <p14:tracePt t="5725" x="3825875" y="6264275"/>
          <p14:tracePt t="5732" x="3835400" y="6273800"/>
          <p14:tracePt t="5742" x="3844925" y="6300788"/>
          <p14:tracePt t="5748" x="3854450" y="6310313"/>
          <p14:tracePt t="5757" x="3862388" y="6327775"/>
          <p14:tracePt t="5773" x="3881438" y="6346825"/>
          <p14:tracePt t="5780" x="3881438" y="6356350"/>
          <p14:tracePt t="5796" x="3890963" y="6383338"/>
          <p14:tracePt t="5828" x="3890963" y="6392863"/>
          <p14:tracePt t="5900" x="3890963" y="6400800"/>
          <p14:tracePt t="5916" x="3908425" y="6419850"/>
          <p14:tracePt t="6276" x="3908425" y="6392863"/>
          <p14:tracePt t="6284" x="3944938" y="6300788"/>
          <p14:tracePt t="6293" x="3990975" y="6137275"/>
          <p14:tracePt t="6300" x="4037013" y="5999163"/>
          <p14:tracePt t="6309" x="4127500" y="5753100"/>
          <p14:tracePt t="6316" x="4164013" y="5405438"/>
          <p14:tracePt t="6325" x="4229100" y="5113338"/>
          <p14:tracePt t="6332" x="4292600" y="4721225"/>
          <p14:tracePt t="6341" x="4329113" y="4365625"/>
          <p14:tracePt t="6348" x="4392613" y="4044950"/>
          <p14:tracePt t="6357" x="4411663" y="3698875"/>
          <p14:tracePt t="6364" x="4456113" y="3378200"/>
          <p14:tracePt t="6376" x="4456113" y="3122613"/>
          <p14:tracePt t="6383" x="4475163" y="2813050"/>
          <p14:tracePt t="6391" x="4475163" y="2584450"/>
          <p14:tracePt t="6397" x="4475163" y="2401888"/>
          <p14:tracePt t="6406" x="4502150" y="2219325"/>
          <p14:tracePt t="6412" x="4502150" y="2054225"/>
          <p14:tracePt t="6422" x="4502150" y="1927225"/>
          <p14:tracePt t="6428" x="4502150" y="1835150"/>
          <p14:tracePt t="6436" x="4502150" y="1725613"/>
          <p14:tracePt t="6444" x="4502150" y="1635125"/>
          <p14:tracePt t="6452" x="4502150" y="1525588"/>
          <p14:tracePt t="6460" x="4502150" y="1479550"/>
          <p14:tracePt t="6468" x="4502150" y="1423988"/>
          <p14:tracePt t="6476" x="4484688" y="1370013"/>
          <p14:tracePt t="6484" x="4475163" y="1323975"/>
          <p14:tracePt t="6492" x="4465638" y="1250950"/>
          <p14:tracePt t="6500" x="4438650" y="1204913"/>
          <p14:tracePt t="6509" x="4438650" y="1160463"/>
          <p14:tracePt t="6516" x="4429125" y="1104900"/>
          <p14:tracePt t="6525" x="4392613" y="1022350"/>
          <p14:tracePt t="6532" x="4392613" y="968375"/>
          <p14:tracePt t="6541" x="4392613" y="912813"/>
          <p14:tracePt t="6548" x="4392613" y="866775"/>
          <p14:tracePt t="6558" x="4392613" y="830263"/>
          <p14:tracePt t="6564" x="4392613" y="776288"/>
          <p14:tracePt t="6574" x="4392613" y="730250"/>
          <p14:tracePt t="6580" x="4392613" y="666750"/>
          <p14:tracePt t="6590" x="4365625" y="620713"/>
          <p14:tracePt t="6596" x="4365625" y="566738"/>
          <p14:tracePt t="6605" x="4365625" y="511175"/>
          <p14:tracePt t="6612" x="4365625" y="447675"/>
          <p14:tracePt t="6623" x="4356100" y="411163"/>
          <p14:tracePt t="6628" x="4338638" y="374650"/>
          <p14:tracePt t="6636" x="4329113" y="338138"/>
          <p14:tracePt t="6643" x="4319588" y="328613"/>
          <p14:tracePt t="6651" x="4310063" y="319088"/>
          <p14:tracePt t="6667" x="4302125" y="311150"/>
          <p14:tracePt t="6675" x="4292600" y="301625"/>
          <p14:tracePt t="6683" x="4273550" y="282575"/>
          <p14:tracePt t="6700" x="4256088" y="282575"/>
          <p14:tracePt t="6707" x="4237038" y="282575"/>
          <p14:tracePt t="6716" x="4219575" y="282575"/>
          <p14:tracePt t="6724" x="4200525" y="282575"/>
          <p14:tracePt t="6732" x="4156075" y="292100"/>
          <p14:tracePt t="6740" x="4127500" y="311150"/>
          <p14:tracePt t="6748" x="4100513" y="338138"/>
          <p14:tracePt t="6756" x="4073525" y="355600"/>
          <p14:tracePt t="6764" x="4044950" y="392113"/>
          <p14:tracePt t="6772" x="4044950" y="401638"/>
          <p14:tracePt t="6780" x="4017963" y="438150"/>
          <p14:tracePt t="6791" x="4017963" y="457200"/>
          <p14:tracePt t="6796" x="4000500" y="474663"/>
          <p14:tracePt t="6807" x="3990975" y="501650"/>
          <p14:tracePt t="6812" x="3963988" y="538163"/>
          <p14:tracePt t="6823" x="3954463" y="557213"/>
          <p14:tracePt t="6828" x="3935413" y="584200"/>
          <p14:tracePt t="6836" x="3927475" y="603250"/>
          <p14:tracePt t="6844" x="3927475" y="620713"/>
          <p14:tracePt t="6852" x="3908425" y="639763"/>
          <p14:tracePt t="6860" x="3908425" y="647700"/>
          <p14:tracePt t="6868" x="3908425" y="657225"/>
          <p14:tracePt t="6884" x="3908425" y="676275"/>
          <p14:tracePt t="6901" x="3908425" y="684213"/>
          <p14:tracePt t="7197" x="3908425" y="676275"/>
          <p14:tracePt t="7206" x="3908425" y="666750"/>
          <p14:tracePt t="7996" x="3927475" y="666750"/>
          <p14:tracePt t="8007" x="3935413" y="666750"/>
          <p14:tracePt t="8013" x="3971925" y="666750"/>
          <p14:tracePt t="8022" x="4000500" y="666750"/>
          <p14:tracePt t="8028" x="4027488" y="666750"/>
          <p14:tracePt t="8039" x="4054475" y="666750"/>
          <p14:tracePt t="8043" x="4100513" y="666750"/>
          <p14:tracePt t="8052" x="4137025" y="666750"/>
          <p14:tracePt t="8059" x="4192588" y="666750"/>
          <p14:tracePt t="8068" x="4237038" y="666750"/>
          <p14:tracePt t="8076" x="4292600" y="666750"/>
          <p14:tracePt t="8084" x="4346575" y="666750"/>
          <p14:tracePt t="8091" x="4438650" y="666750"/>
          <p14:tracePt t="8100" x="4511675" y="666750"/>
          <p14:tracePt t="8108" x="4602163" y="666750"/>
          <p14:tracePt t="8116" x="4694238" y="666750"/>
          <p14:tracePt t="8125" x="4913313" y="666750"/>
          <p14:tracePt t="8132" x="5078413" y="666750"/>
          <p14:tracePt t="8141" x="5224463" y="666750"/>
          <p14:tracePt t="8148" x="5387975" y="666750"/>
          <p14:tracePt t="8157" x="5534025" y="666750"/>
          <p14:tracePt t="8163" x="5643563" y="647700"/>
          <p14:tracePt t="8173" x="5781675" y="620713"/>
          <p14:tracePt t="8180" x="5927725" y="611188"/>
          <p14:tracePt t="8190" x="6000750" y="584200"/>
          <p14:tracePt t="8196" x="6118225" y="566738"/>
          <p14:tracePt t="8206" x="6164263" y="547688"/>
          <p14:tracePt t="8212" x="6219825" y="530225"/>
          <p14:tracePt t="8222" x="6264275" y="511175"/>
          <p14:tracePt t="8229" x="6283325" y="511175"/>
          <p14:tracePt t="8237" x="6310313" y="501650"/>
          <p14:tracePt t="8244" x="6346825" y="501650"/>
          <p14:tracePt t="8252" x="6373813" y="484188"/>
          <p14:tracePt t="8260" x="6402388" y="474663"/>
          <p14:tracePt t="8268" x="6429375" y="474663"/>
          <p14:tracePt t="8276" x="6465888" y="474663"/>
          <p14:tracePt t="8284" x="6492875" y="447675"/>
          <p14:tracePt t="8293" x="6521450" y="447675"/>
          <p14:tracePt t="8300" x="6529388" y="438150"/>
          <p14:tracePt t="8308" x="6538913" y="438150"/>
          <p14:tracePt t="8316" x="6548438" y="438150"/>
          <p14:tracePt t="8325" x="6565900" y="438150"/>
          <p14:tracePt t="8341" x="6584950" y="438150"/>
          <p14:tracePt t="8348" x="6594475" y="438150"/>
          <p14:tracePt t="8364" x="6611938" y="438150"/>
          <p14:tracePt t="8501" x="6621463" y="438150"/>
          <p14:tracePt t="8525" x="6611938" y="428625"/>
          <p14:tracePt t="8533" x="6602413" y="428625"/>
          <p14:tracePt t="8542" x="6575425" y="428625"/>
          <p14:tracePt t="8549" x="6521450" y="428625"/>
          <p14:tracePt t="8558" x="6492875" y="428625"/>
          <p14:tracePt t="8565" x="6419850" y="438150"/>
          <p14:tracePt t="8574" x="6402388" y="457200"/>
          <p14:tracePt t="8580" x="6329363" y="493713"/>
          <p14:tracePt t="8591" x="6246813" y="520700"/>
          <p14:tracePt t="8596" x="6154738" y="547688"/>
          <p14:tracePt t="8608" x="6054725" y="574675"/>
          <p14:tracePt t="8612" x="6000750" y="593725"/>
          <p14:tracePt t="8624" x="5918200" y="611188"/>
          <p14:tracePt t="8628" x="5826125" y="611188"/>
          <p14:tracePt t="8639" x="5735638" y="630238"/>
          <p14:tracePt t="8643" x="5643563" y="630238"/>
          <p14:tracePt t="8653" x="5443538" y="630238"/>
          <p14:tracePt t="8662" x="5334000" y="630238"/>
          <p14:tracePt t="8668" x="5205413" y="647700"/>
          <p14:tracePt t="8675" x="5122863" y="639763"/>
          <p14:tracePt t="8684" x="4976813" y="639763"/>
          <p14:tracePt t="8691" x="4849813" y="639763"/>
          <p14:tracePt t="8700" x="4740275" y="639763"/>
          <p14:tracePt t="8707" x="4611688" y="639763"/>
          <p14:tracePt t="8716" x="4538663" y="639763"/>
          <p14:tracePt t="8724" x="4429125" y="639763"/>
          <p14:tracePt t="8732" x="4392613" y="639763"/>
          <p14:tracePt t="8740" x="4319588" y="639763"/>
          <p14:tracePt t="8748" x="4292600" y="639763"/>
          <p14:tracePt t="8757" x="4246563" y="639763"/>
          <p14:tracePt t="8763" x="4229100" y="639763"/>
          <p14:tracePt t="8773" x="4200525" y="639763"/>
          <p14:tracePt t="8779" x="4183063" y="639763"/>
          <p14:tracePt t="8789" x="4173538" y="639763"/>
          <p14:tracePt t="8796" x="4164013" y="639763"/>
          <p14:tracePt t="8807" x="4156075" y="639763"/>
          <p14:tracePt t="8812" x="4137025" y="639763"/>
          <p14:tracePt t="8824" x="4127500" y="639763"/>
          <p14:tracePt t="8828" x="4119563" y="639763"/>
          <p14:tracePt t="8836" x="4110038" y="639763"/>
          <p14:tracePt t="8844" x="4100513" y="639763"/>
          <p14:tracePt t="8852" x="4090988" y="639763"/>
          <p14:tracePt t="8860" x="4083050" y="639763"/>
          <p14:tracePt t="8868" x="4064000" y="639763"/>
          <p14:tracePt t="8876" x="4037013" y="639763"/>
          <p14:tracePt t="8884" x="4027488" y="639763"/>
          <p14:tracePt t="8892" x="4000500" y="639763"/>
          <p14:tracePt t="8900" x="3954463" y="657225"/>
          <p14:tracePt t="8908" x="3944938" y="657225"/>
          <p14:tracePt t="8924" x="3927475" y="666750"/>
          <p14:tracePt t="8932" x="3917950" y="666750"/>
          <p14:tracePt t="8940" x="3908425" y="676275"/>
          <p14:tracePt t="8948" x="3898900" y="684213"/>
          <p14:tracePt t="8957" x="3890963" y="693738"/>
          <p14:tracePt t="9044" x="3871913" y="693738"/>
          <p14:tracePt t="9069" x="3871913" y="703263"/>
          <p14:tracePt t="9109" x="3871913" y="712788"/>
          <p14:tracePt t="9125" x="3871913" y="720725"/>
          <p14:tracePt t="9142" x="3871913" y="730250"/>
          <p14:tracePt t="9157" x="3871913" y="757238"/>
          <p14:tracePt t="9174" x="3890963" y="766763"/>
          <p14:tracePt t="9180" x="3935413" y="766763"/>
          <p14:tracePt t="9192" x="4008438" y="776288"/>
          <p14:tracePt t="9196" x="4083050" y="793750"/>
          <p14:tracePt t="9207" x="4173538" y="793750"/>
          <p14:tracePt t="9212" x="4265613" y="803275"/>
          <p14:tracePt t="9223" x="4365625" y="830263"/>
          <p14:tracePt t="9228" x="4438650" y="830263"/>
          <p14:tracePt t="9236" x="4529138" y="830263"/>
          <p14:tracePt t="9244" x="4621213" y="830263"/>
          <p14:tracePt t="9252" x="4711700" y="830263"/>
          <p14:tracePt t="9260" x="4784725" y="830263"/>
          <p14:tracePt t="9268" x="4886325" y="830263"/>
          <p14:tracePt t="9275" x="4913313" y="830263"/>
          <p14:tracePt t="9284" x="4940300" y="812800"/>
          <p14:tracePt t="9291" x="4949825" y="803275"/>
          <p14:tracePt t="9300" x="4968875" y="803275"/>
          <p14:tracePt t="9307" x="4986338" y="785813"/>
          <p14:tracePt t="9325" x="5005388" y="776288"/>
          <p14:tracePt t="9516" x="4986338" y="776288"/>
          <p14:tracePt t="9525" x="4959350" y="776288"/>
          <p14:tracePt t="9532" x="4922838" y="776288"/>
          <p14:tracePt t="9543" x="4895850" y="776288"/>
          <p14:tracePt t="9548" x="4867275" y="785813"/>
          <p14:tracePt t="9558" x="4803775" y="812800"/>
          <p14:tracePt t="9564" x="4767263" y="830263"/>
          <p14:tracePt t="9576" x="4721225" y="858838"/>
          <p14:tracePt t="9580" x="4638675" y="885825"/>
          <p14:tracePt t="9591" x="4565650" y="895350"/>
          <p14:tracePt t="9597" x="4484688" y="922338"/>
          <p14:tracePt t="9609" x="4402138" y="958850"/>
          <p14:tracePt t="9612" x="4302125" y="1004888"/>
          <p14:tracePt t="9624" x="4200525" y="1058863"/>
          <p14:tracePt t="9629" x="4037013" y="1104900"/>
          <p14:tracePt t="9639" x="3927475" y="1131888"/>
          <p14:tracePt t="9644" x="3844925" y="1177925"/>
          <p14:tracePt t="9652" x="3762375" y="1187450"/>
          <p14:tracePt t="9660" x="3716338" y="1204913"/>
          <p14:tracePt t="9668" x="3679825" y="1223963"/>
          <p14:tracePt t="9676" x="3652838" y="1223963"/>
          <p14:tracePt t="9684" x="3616325" y="1223963"/>
          <p14:tracePt t="9700" x="3589338" y="1223963"/>
          <p14:tracePt t="9716" x="3570288" y="1223963"/>
          <p14:tracePt t="9840" x="3562350" y="1223963"/>
          <p14:tracePt t="9852" x="3562350" y="1233488"/>
          <p14:tracePt t="9860" x="3562350" y="1250950"/>
          <p14:tracePt t="9868" x="3579813" y="1260475"/>
          <p14:tracePt t="9879" x="3589338" y="1270000"/>
          <p14:tracePt t="9884" x="3616325" y="1270000"/>
          <p14:tracePt t="9893" x="3671888" y="1270000"/>
          <p14:tracePt t="9900" x="3725863" y="1270000"/>
          <p14:tracePt t="9909" x="3817938" y="1270000"/>
          <p14:tracePt t="9916" x="3908425" y="1270000"/>
          <p14:tracePt t="9926" x="4000500" y="1270000"/>
          <p14:tracePt t="9933" x="4302125" y="1270000"/>
          <p14:tracePt t="9942" x="4429125" y="1270000"/>
          <p14:tracePt t="9948" x="4557713" y="1270000"/>
          <p14:tracePt t="9958" x="4667250" y="1270000"/>
          <p14:tracePt t="9964" x="4757738" y="1270000"/>
          <p14:tracePt t="9975" x="4867275" y="1270000"/>
          <p14:tracePt t="9993" x="5022850" y="1270000"/>
          <p14:tracePt t="9996" x="5049838" y="1270000"/>
          <p14:tracePt t="10012" x="5059363" y="1260475"/>
          <p14:tracePt t="10029" x="5068888" y="1260475"/>
          <p14:tracePt t="10396" x="5059363" y="1260475"/>
          <p14:tracePt t="10406" x="5041900" y="1260475"/>
          <p14:tracePt t="10412" x="5022850" y="1260475"/>
          <p14:tracePt t="10422" x="5005388" y="1260475"/>
          <p14:tracePt t="10429" x="4976813" y="1260475"/>
          <p14:tracePt t="10438" x="4959350" y="1260475"/>
          <p14:tracePt t="10444" x="4922838" y="1260475"/>
          <p14:tracePt t="10453" x="4913313" y="1260475"/>
          <p14:tracePt t="10460" x="4886325" y="1270000"/>
          <p14:tracePt t="10468" x="4857750" y="1270000"/>
          <p14:tracePt t="10478" x="4813300" y="1296988"/>
          <p14:tracePt t="10484" x="4767263" y="1306513"/>
          <p14:tracePt t="10494" x="4711700" y="1306513"/>
          <p14:tracePt t="10501" x="4648200" y="1333500"/>
          <p14:tracePt t="10510" x="4611688" y="1343025"/>
          <p14:tracePt t="10517" x="4548188" y="1370013"/>
          <p14:tracePt t="10527" x="4502150" y="1379538"/>
          <p14:tracePt t="10532" x="4438650" y="1397000"/>
          <p14:tracePt t="10541" x="4402138" y="1397000"/>
          <p14:tracePt t="10548" x="4375150" y="1397000"/>
          <p14:tracePt t="10557" x="4302125" y="1416050"/>
          <p14:tracePt t="10564" x="4256088" y="1416050"/>
          <p14:tracePt t="10572" x="4219575" y="1416050"/>
          <p14:tracePt t="10580" x="4192588" y="1416050"/>
          <p14:tracePt t="10589" x="4156075" y="1433513"/>
          <p14:tracePt t="10607" x="4137025" y="1433513"/>
          <p14:tracePt t="10623" x="4127500" y="1433513"/>
          <p14:tracePt t="10644" x="4110038" y="1433513"/>
          <p14:tracePt t="10660" x="4100513" y="1433513"/>
          <p14:tracePt t="10668" x="4090988" y="1433513"/>
          <p14:tracePt t="10676" x="4083050" y="1433513"/>
          <p14:tracePt t="10684" x="4083050" y="1423988"/>
          <p14:tracePt t="10708" x="4073525" y="1416050"/>
          <p14:tracePt t="10855" x="4119563" y="1416050"/>
          <p14:tracePt t="10860" x="4156075" y="1416050"/>
          <p14:tracePt t="10868" x="4229100" y="1416050"/>
          <p14:tracePt t="10876" x="4319588" y="1416050"/>
          <p14:tracePt t="10884" x="4411663" y="1423988"/>
          <p14:tracePt t="10894" x="4502150" y="1423988"/>
          <p14:tracePt t="10901" x="4784725" y="1423988"/>
          <p14:tracePt t="10910" x="4895850" y="1423988"/>
          <p14:tracePt t="10916" x="4986338" y="1423988"/>
          <p14:tracePt t="10926" x="5041900" y="1423988"/>
          <p14:tracePt t="10933" x="5078413" y="1423988"/>
          <p14:tracePt t="10948" x="5086350" y="1423988"/>
          <p14:tracePt t="12053" x="5032375" y="1423988"/>
          <p14:tracePt t="12060" x="4940300" y="1423988"/>
          <p14:tracePt t="12068" x="4813300" y="1423988"/>
          <p14:tracePt t="12076" x="4684713" y="1423988"/>
          <p14:tracePt t="12084" x="4575175" y="1423988"/>
          <p14:tracePt t="12093" x="4502150" y="1423988"/>
          <p14:tracePt t="12100" x="4456113" y="1423988"/>
          <p14:tracePt t="12110" x="4429125" y="1423988"/>
          <p14:tracePt t="12116" x="4419600" y="1416050"/>
          <p14:tracePt t="12125" x="4411663" y="1416050"/>
          <p14:tracePt t="12165" x="4402138" y="1416050"/>
          <p14:tracePt t="12173" x="4392613" y="1416050"/>
          <p14:tracePt t="12180" x="4365625" y="1397000"/>
          <p14:tracePt t="12192" x="4346575" y="1397000"/>
          <p14:tracePt t="12196" x="4319588" y="1397000"/>
          <p14:tracePt t="12208" x="4265613" y="1397000"/>
          <p14:tracePt t="12212" x="4229100" y="1397000"/>
          <p14:tracePt t="12225" x="4173538" y="1397000"/>
          <p14:tracePt t="12229" x="4119563" y="1397000"/>
          <p14:tracePt t="12237" x="4073525" y="1397000"/>
          <p14:tracePt t="12244" x="4037013" y="1397000"/>
          <p14:tracePt t="12252" x="4000500" y="1397000"/>
          <p14:tracePt t="12260" x="3971925" y="1397000"/>
          <p14:tracePt t="12277" x="3944938" y="1397000"/>
          <p14:tracePt t="12286" x="3927475" y="1397000"/>
          <p14:tracePt t="12300" x="3898900" y="1397000"/>
          <p14:tracePt t="12412" x="3890963" y="1397000"/>
          <p14:tracePt t="12428" x="3881438" y="1387475"/>
          <p14:tracePt t="12444" x="3881438" y="1343025"/>
          <p14:tracePt t="12453" x="3881438" y="1270000"/>
          <p14:tracePt t="12460" x="3881438" y="1223963"/>
          <p14:tracePt t="12468" x="3862388" y="1150938"/>
          <p14:tracePt t="12479" x="3862388" y="1058863"/>
          <p14:tracePt t="12485" x="3862388" y="985838"/>
          <p14:tracePt t="12494" x="3862388" y="895350"/>
          <p14:tracePt t="12500" x="3862388" y="803275"/>
          <p14:tracePt t="12508" x="3862388" y="712788"/>
          <p14:tracePt t="12516" x="3862388" y="511175"/>
          <p14:tracePt t="12524" x="3862388" y="420688"/>
          <p14:tracePt t="12532" x="3862388" y="384175"/>
          <p14:tracePt t="12541" x="3862388" y="311150"/>
          <p14:tracePt t="12548" x="3862388" y="282575"/>
          <p14:tracePt t="12557" x="3862388" y="255588"/>
          <p14:tracePt t="12564" x="3862388" y="246063"/>
          <p14:tracePt t="12572" x="3862388" y="228600"/>
          <p14:tracePt t="12580" x="3881438" y="209550"/>
          <p14:tracePt t="12606" x="3881438" y="201613"/>
          <p14:tracePt t="13424" x="3881438" y="209550"/>
          <p14:tracePt t="13430" x="3881438" y="238125"/>
          <p14:tracePt t="13437" x="3871913" y="265113"/>
          <p14:tracePt t="13445" x="3871913" y="282575"/>
          <p14:tracePt t="13452" x="3854450" y="319088"/>
          <p14:tracePt t="13468" x="3844925" y="347663"/>
          <p14:tracePt t="13478" x="3844925" y="384175"/>
          <p14:tracePt t="13484" x="3825875" y="411163"/>
          <p14:tracePt t="13493" x="3825875" y="428625"/>
          <p14:tracePt t="13500" x="3817938" y="438150"/>
          <p14:tracePt t="13509" x="3817938" y="457200"/>
          <p14:tracePt t="13526" x="3817938" y="474663"/>
          <p14:tracePt t="13813" x="3817938" y="493713"/>
          <p14:tracePt t="13823" x="3835400" y="511175"/>
          <p14:tracePt t="13828" x="3862388" y="538163"/>
          <p14:tracePt t="13837" x="3890963" y="557213"/>
          <p14:tracePt t="13845" x="3908425" y="574675"/>
          <p14:tracePt t="13853" x="3954463" y="611188"/>
          <p14:tracePt t="13860" x="3981450" y="630238"/>
          <p14:tracePt t="13868" x="4000500" y="639763"/>
          <p14:tracePt t="13884" x="4037013" y="647700"/>
          <p14:tracePt t="13957" x="4037013" y="657225"/>
          <p14:tracePt t="13973" x="4044950" y="676275"/>
          <p14:tracePt t="13981" x="4044950" y="684213"/>
          <p14:tracePt t="13996" x="4064000" y="693738"/>
          <p14:tracePt t="14012" x="4064000" y="703263"/>
          <p14:tracePt t="14037" x="4064000" y="720725"/>
          <p14:tracePt t="14068" x="4064000" y="730250"/>
          <p14:tracePt t="14253" x="4090988" y="757238"/>
          <p14:tracePt t="14260" x="4164013" y="812800"/>
          <p14:tracePt t="14269" x="4237038" y="849313"/>
          <p14:tracePt t="14277" x="4346575" y="922338"/>
          <p14:tracePt t="14285" x="4538663" y="1022350"/>
          <p14:tracePt t="14292" x="5241925" y="1187450"/>
          <p14:tracePt t="14300" x="5689600" y="1323975"/>
          <p14:tracePt t="14310" x="6256338" y="1533525"/>
          <p14:tracePt t="14317" x="6886575" y="1716088"/>
          <p14:tracePt t="14325" x="7543800" y="1871663"/>
          <p14:tracePt t="14332" x="8356600" y="2100263"/>
          <p14:tracePt t="14341" x="9023350" y="2282825"/>
          <p14:tracePt t="14349" x="9763125" y="2447925"/>
          <p14:tracePt t="14358" x="10502900" y="2667000"/>
          <p14:tracePt t="14364" x="11306175" y="2867025"/>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636104" y="715617"/>
            <a:ext cx="10717696" cy="5302250"/>
          </a:xfrm>
        </p:spPr>
        <p:txBody>
          <a:bodyPr>
            <a:normAutofit/>
          </a:bodyPr>
          <a:lstStyle/>
          <a:p>
            <a:pPr algn="just" eaLnBrk="1" hangingPunct="1">
              <a:lnSpc>
                <a:spcPct val="90000"/>
              </a:lnSpc>
            </a:pPr>
            <a:endParaRPr lang="en-US" altLang="en-US" dirty="0">
              <a:solidFill>
                <a:srgbClr val="000000"/>
              </a:solidFill>
              <a:cs typeface="Times New Roman" panose="02020603050405020304" pitchFamily="18" charset="0"/>
            </a:endParaRPr>
          </a:p>
          <a:p>
            <a:pPr algn="just" eaLnBrk="1" hangingPunct="1">
              <a:lnSpc>
                <a:spcPct val="90000"/>
              </a:lnSpc>
            </a:pP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menggunakan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tabel</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frekuensi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kemunculan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pasangan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dalam</a:t>
            </a:r>
            <a:r>
              <a:rPr lang="en-US" altLang="en-US" dirty="0">
                <a:solidFill>
                  <a:srgbClr val="000000"/>
                </a:solidFill>
                <a:cs typeface="Times New Roman" panose="02020603050405020304" pitchFamily="18" charset="0"/>
              </a:rPr>
              <a:t> Bahasa </a:t>
            </a:r>
            <a:r>
              <a:rPr lang="en-US" altLang="en-US" dirty="0" err="1">
                <a:solidFill>
                  <a:srgbClr val="000000"/>
                </a:solidFill>
                <a:cs typeface="Times New Roman" panose="02020603050405020304" pitchFamily="18" charset="0"/>
              </a:rPr>
              <a:t>Inggris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cipherteks</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cukup</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banyak</a:t>
            </a:r>
            <a:r>
              <a:rPr lang="en-US" altLang="en-US" dirty="0">
                <a:solidFill>
                  <a:srgbClr val="000000"/>
                </a:solidFill>
                <a:cs typeface="Times New Roman" panose="02020603050405020304" pitchFamily="18" charset="0"/>
              </a:rPr>
              <a:t>, </a:t>
            </a:r>
            <a:r>
              <a:rPr lang="en-US" altLang="en-US" i="1" dirty="0" err="1">
                <a:solidFill>
                  <a:srgbClr val="000000"/>
                </a:solidFill>
                <a:cs typeface="Times New Roman" panose="02020603050405020304" pitchFamily="18" charset="0"/>
              </a:rPr>
              <a:t>Playfair</a:t>
            </a:r>
            <a:r>
              <a:rPr lang="en-US" altLang="en-US" i="1" dirty="0">
                <a:solidFill>
                  <a:srgbClr val="000000"/>
                </a:solidFill>
                <a:cs typeface="Times New Roman" panose="02020603050405020304" pitchFamily="18" charset="0"/>
              </a:rPr>
              <a:t> cipher</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dapat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dipecahkan</a:t>
            </a:r>
            <a:r>
              <a:rPr lang="en-US" altLang="en-US" dirty="0">
                <a:solidFill>
                  <a:srgbClr val="000000"/>
                </a:solidFill>
                <a:cs typeface="Times New Roman" panose="02020603050405020304" pitchFamily="18" charset="0"/>
              </a:rPr>
              <a:t>.</a:t>
            </a:r>
          </a:p>
          <a:p>
            <a:pPr algn="just" eaLnBrk="1" hangingPunct="1">
              <a:lnSpc>
                <a:spcPct val="90000"/>
              </a:lnSpc>
            </a:pPr>
            <a:endParaRPr lang="en-US" altLang="en-US" dirty="0">
              <a:solidFill>
                <a:srgbClr val="000000"/>
              </a:solidFill>
              <a:cs typeface="Times New Roman" panose="02020603050405020304" pitchFamily="18" charset="0"/>
            </a:endParaRPr>
          </a:p>
          <a:p>
            <a:pPr algn="just" eaLnBrk="1" hangingPunct="1">
              <a:lnSpc>
                <a:spcPct val="90000"/>
              </a:lnSpc>
            </a:pPr>
            <a:r>
              <a:rPr lang="en-US" altLang="en-US" dirty="0" err="1">
                <a:solidFill>
                  <a:srgbClr val="000000"/>
                </a:solidFill>
              </a:rPr>
              <a:t>Kelemahan</a:t>
            </a:r>
            <a:r>
              <a:rPr lang="en-US" altLang="en-US" dirty="0">
                <a:solidFill>
                  <a:srgbClr val="000000"/>
                </a:solidFill>
              </a:rPr>
              <a:t> </a:t>
            </a:r>
            <a:r>
              <a:rPr lang="en-US" altLang="en-US" dirty="0" err="1">
                <a:solidFill>
                  <a:srgbClr val="000000"/>
                </a:solidFill>
              </a:rPr>
              <a:t>lainnya</a:t>
            </a:r>
            <a:r>
              <a:rPr lang="en-US" altLang="en-US" dirty="0">
                <a:solidFill>
                  <a:srgbClr val="000000"/>
                </a:solidFill>
              </a:rPr>
              <a:t>, bigram dan </a:t>
            </a:r>
            <a:r>
              <a:rPr lang="en-US" altLang="en-US" dirty="0" err="1">
                <a:solidFill>
                  <a:srgbClr val="000000"/>
                </a:solidFill>
              </a:rPr>
              <a:t>kebalikannya</a:t>
            </a:r>
            <a:r>
              <a:rPr lang="en-US" altLang="en-US" dirty="0">
                <a:solidFill>
                  <a:srgbClr val="000000"/>
                </a:solidFill>
              </a:rPr>
              <a:t> (</a:t>
            </a:r>
            <a:r>
              <a:rPr lang="en-US" altLang="en-US" dirty="0" err="1">
                <a:solidFill>
                  <a:srgbClr val="000000"/>
                </a:solidFill>
              </a:rPr>
              <a:t>misal</a:t>
            </a:r>
            <a:r>
              <a:rPr lang="en-US" altLang="en-US" dirty="0">
                <a:solidFill>
                  <a:srgbClr val="000000"/>
                </a:solidFill>
              </a:rPr>
              <a:t> AB dan BA) </a:t>
            </a:r>
            <a:r>
              <a:rPr lang="en-US" altLang="en-US" dirty="0" err="1">
                <a:solidFill>
                  <a:srgbClr val="000000"/>
                </a:solidFill>
              </a:rPr>
              <a:t>akan</a:t>
            </a:r>
            <a:r>
              <a:rPr lang="en-US" altLang="en-US" dirty="0">
                <a:solidFill>
                  <a:srgbClr val="000000"/>
                </a:solidFill>
              </a:rPr>
              <a:t> </a:t>
            </a:r>
            <a:r>
              <a:rPr lang="en-US" altLang="en-US" dirty="0" err="1">
                <a:solidFill>
                  <a:srgbClr val="000000"/>
                </a:solidFill>
              </a:rPr>
              <a:t>didekripsi</a:t>
            </a:r>
            <a:r>
              <a:rPr lang="en-US" altLang="en-US" dirty="0">
                <a:solidFill>
                  <a:srgbClr val="000000"/>
                </a:solidFill>
              </a:rPr>
              <a:t> </a:t>
            </a:r>
            <a:r>
              <a:rPr lang="en-US" altLang="en-US" dirty="0" err="1">
                <a:solidFill>
                  <a:srgbClr val="000000"/>
                </a:solidFill>
              </a:rPr>
              <a:t>menjadi</a:t>
            </a:r>
            <a:r>
              <a:rPr lang="en-US" altLang="en-US" dirty="0">
                <a:solidFill>
                  <a:srgbClr val="000000"/>
                </a:solidFill>
              </a:rPr>
              <a:t> </a:t>
            </a:r>
            <a:r>
              <a:rPr lang="en-US" altLang="en-US" dirty="0" err="1">
                <a:solidFill>
                  <a:srgbClr val="000000"/>
                </a:solidFill>
              </a:rPr>
              <a:t>pola</a:t>
            </a:r>
            <a:r>
              <a:rPr lang="en-US" altLang="en-US" dirty="0">
                <a:solidFill>
                  <a:srgbClr val="000000"/>
                </a:solidFill>
              </a:rPr>
              <a:t> </a:t>
            </a:r>
            <a:r>
              <a:rPr lang="en-US" altLang="en-US" dirty="0" err="1">
                <a:solidFill>
                  <a:srgbClr val="000000"/>
                </a:solidFill>
              </a:rPr>
              <a:t>huruf</a:t>
            </a:r>
            <a:r>
              <a:rPr lang="en-US" altLang="en-US" dirty="0">
                <a:solidFill>
                  <a:srgbClr val="000000"/>
                </a:solidFill>
              </a:rPr>
              <a:t> </a:t>
            </a:r>
            <a:r>
              <a:rPr lang="en-US" altLang="en-US" dirty="0" err="1">
                <a:solidFill>
                  <a:srgbClr val="000000"/>
                </a:solidFill>
              </a:rPr>
              <a:t>plainteks</a:t>
            </a:r>
            <a:r>
              <a:rPr lang="en-US" altLang="en-US" dirty="0">
                <a:solidFill>
                  <a:srgbClr val="000000"/>
                </a:solidFill>
              </a:rPr>
              <a:t> yang </a:t>
            </a:r>
            <a:r>
              <a:rPr lang="en-US" altLang="en-US" dirty="0" err="1">
                <a:solidFill>
                  <a:srgbClr val="000000"/>
                </a:solidFill>
              </a:rPr>
              <a:t>sama</a:t>
            </a:r>
            <a:r>
              <a:rPr lang="en-US" altLang="en-US" dirty="0">
                <a:solidFill>
                  <a:srgbClr val="000000"/>
                </a:solidFill>
              </a:rPr>
              <a:t> (</a:t>
            </a:r>
            <a:r>
              <a:rPr lang="en-US" altLang="en-US" dirty="0" err="1">
                <a:solidFill>
                  <a:srgbClr val="000000"/>
                </a:solidFill>
              </a:rPr>
              <a:t>misal</a:t>
            </a:r>
            <a:r>
              <a:rPr lang="en-US" altLang="en-US" dirty="0">
                <a:solidFill>
                  <a:srgbClr val="000000"/>
                </a:solidFill>
              </a:rPr>
              <a:t> RE dan ER). Di </a:t>
            </a:r>
            <a:r>
              <a:rPr lang="en-US" altLang="en-US" dirty="0" err="1">
                <a:solidFill>
                  <a:srgbClr val="000000"/>
                </a:solidFill>
              </a:rPr>
              <a:t>dalam</a:t>
            </a:r>
            <a:r>
              <a:rPr lang="en-US" altLang="en-US" dirty="0">
                <a:solidFill>
                  <a:srgbClr val="000000"/>
                </a:solidFill>
              </a:rPr>
              <a:t> </a:t>
            </a:r>
            <a:r>
              <a:rPr lang="en-US" altLang="en-US" dirty="0" err="1">
                <a:solidFill>
                  <a:srgbClr val="000000"/>
                </a:solidFill>
              </a:rPr>
              <a:t>bahasa</a:t>
            </a:r>
            <a:r>
              <a:rPr lang="en-US" altLang="en-US" dirty="0">
                <a:solidFill>
                  <a:srgbClr val="000000"/>
                </a:solidFill>
              </a:rPr>
              <a:t> </a:t>
            </a:r>
            <a:r>
              <a:rPr lang="en-US" altLang="en-US" dirty="0" err="1">
                <a:solidFill>
                  <a:srgbClr val="000000"/>
                </a:solidFill>
              </a:rPr>
              <a:t>Inggris</a:t>
            </a:r>
            <a:r>
              <a:rPr lang="en-US" altLang="en-US" dirty="0">
                <a:solidFill>
                  <a:srgbClr val="000000"/>
                </a:solidFill>
              </a:rPr>
              <a:t> </a:t>
            </a:r>
            <a:r>
              <a:rPr lang="en-US" altLang="en-US" dirty="0" err="1">
                <a:solidFill>
                  <a:srgbClr val="000000"/>
                </a:solidFill>
              </a:rPr>
              <a:t>terdapat</a:t>
            </a:r>
            <a:r>
              <a:rPr lang="en-US" altLang="en-US" dirty="0">
                <a:solidFill>
                  <a:srgbClr val="000000"/>
                </a:solidFill>
              </a:rPr>
              <a:t> </a:t>
            </a:r>
            <a:r>
              <a:rPr lang="en-US" altLang="en-US" dirty="0" err="1">
                <a:solidFill>
                  <a:srgbClr val="000000"/>
                </a:solidFill>
              </a:rPr>
              <a:t>banyak</a:t>
            </a:r>
            <a:r>
              <a:rPr lang="en-US" altLang="en-US" dirty="0">
                <a:solidFill>
                  <a:srgbClr val="000000"/>
                </a:solidFill>
              </a:rPr>
              <a:t> kata yang </a:t>
            </a:r>
            <a:r>
              <a:rPr lang="en-US" altLang="en-US" dirty="0" err="1">
                <a:solidFill>
                  <a:srgbClr val="000000"/>
                </a:solidFill>
              </a:rPr>
              <a:t>mengandung</a:t>
            </a:r>
            <a:r>
              <a:rPr lang="en-US" altLang="en-US" dirty="0">
                <a:solidFill>
                  <a:srgbClr val="000000"/>
                </a:solidFill>
              </a:rPr>
              <a:t> bigram </a:t>
            </a:r>
            <a:r>
              <a:rPr lang="en-US" altLang="en-US" dirty="0" err="1">
                <a:solidFill>
                  <a:srgbClr val="000000"/>
                </a:solidFill>
              </a:rPr>
              <a:t>terbalik</a:t>
            </a:r>
            <a:r>
              <a:rPr lang="en-US" altLang="en-US" dirty="0">
                <a:solidFill>
                  <a:srgbClr val="000000"/>
                </a:solidFill>
              </a:rPr>
              <a:t> </a:t>
            </a:r>
            <a:r>
              <a:rPr lang="en-US" altLang="en-US" dirty="0" err="1">
                <a:solidFill>
                  <a:srgbClr val="000000"/>
                </a:solidFill>
              </a:rPr>
              <a:t>seperti</a:t>
            </a:r>
            <a:r>
              <a:rPr lang="en-US" altLang="en-US" dirty="0">
                <a:solidFill>
                  <a:srgbClr val="000000"/>
                </a:solidFill>
              </a:rPr>
              <a:t> </a:t>
            </a:r>
            <a:r>
              <a:rPr lang="en-US" altLang="en-US" dirty="0" err="1">
                <a:solidFill>
                  <a:srgbClr val="000000"/>
                </a:solidFill>
              </a:rPr>
              <a:t>REceivER</a:t>
            </a:r>
            <a:r>
              <a:rPr lang="en-US" altLang="en-US" dirty="0">
                <a:solidFill>
                  <a:srgbClr val="000000"/>
                </a:solidFill>
              </a:rPr>
              <a:t> dan </a:t>
            </a:r>
            <a:r>
              <a:rPr lang="en-US" altLang="en-US" dirty="0" err="1">
                <a:solidFill>
                  <a:srgbClr val="000000"/>
                </a:solidFill>
              </a:rPr>
              <a:t>DEpartED</a:t>
            </a:r>
            <a:r>
              <a:rPr lang="en-US" altLang="en-US" dirty="0">
                <a:solidFill>
                  <a:srgbClr val="000000"/>
                </a:solidFill>
              </a:rPr>
              <a:t>. </a:t>
            </a:r>
          </a:p>
          <a:p>
            <a:endParaRPr lang="en-US" altLang="en-US" dirty="0"/>
          </a:p>
        </p:txBody>
      </p:sp>
      <p:sp>
        <p:nvSpPr>
          <p:cNvPr id="5632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Munir/II4021 Kriptografi</a:t>
            </a:r>
          </a:p>
        </p:txBody>
      </p:sp>
      <p:sp>
        <p:nvSpPr>
          <p:cNvPr id="5632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DEEF47CA-4198-4816-878A-2132FB400A0C}" type="slidenum">
              <a:rPr lang="en-GB" altLang="en-US" sz="2400">
                <a:solidFill>
                  <a:schemeClr val="tx2"/>
                </a:solidFill>
              </a:rPr>
              <a:pPr>
                <a:spcBef>
                  <a:spcPct val="0"/>
                </a:spcBef>
                <a:buClrTx/>
                <a:buSzTx/>
                <a:buFontTx/>
                <a:buNone/>
              </a:pPr>
              <a:t>53</a:t>
            </a:fld>
            <a:endParaRPr lang="en-GB" altLang="en-US" sz="1400">
              <a:solidFill>
                <a:schemeClr val="tx2"/>
              </a:solidFill>
            </a:endParaRPr>
          </a:p>
        </p:txBody>
      </p:sp>
      <p:pic>
        <p:nvPicPr>
          <p:cNvPr id="5" name="Audio 4">
            <a:hlinkClick r:id="" action="ppaction://media"/>
            <a:extLst>
              <a:ext uri="{FF2B5EF4-FFF2-40B4-BE49-F238E27FC236}">
                <a16:creationId xmlns:a16="http://schemas.microsoft.com/office/drawing/2014/main" id="{861A2721-6BB4-47AD-A1CD-C9B4741093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3143562"/>
      </p:ext>
    </p:extLst>
  </p:cSld>
  <p:clrMapOvr>
    <a:masterClrMapping/>
  </p:clrMapOvr>
  <mc:AlternateContent xmlns:mc="http://schemas.openxmlformats.org/markup-compatibility/2006" xmlns:p14="http://schemas.microsoft.com/office/powerpoint/2010/main">
    <mc:Choice Requires="p14">
      <p:transition spd="slow" p14:dur="2000" advTm="83519"/>
    </mc:Choice>
    <mc:Fallback xmlns="">
      <p:transition spd="slow" advTm="8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18" x="4037013" y="1679575"/>
          <p14:tracePt t="377" x="4027488" y="1679575"/>
          <p14:tracePt t="3015" x="4037013" y="1679575"/>
          <p14:tracePt t="3079" x="4054475" y="1679575"/>
          <p14:tracePt t="3247" x="4064000" y="1679575"/>
          <p14:tracePt t="3311" x="4073525" y="1679575"/>
          <p14:tracePt t="3319" x="4090988" y="1679575"/>
          <p14:tracePt t="3328" x="4110038" y="1679575"/>
          <p14:tracePt t="3346" x="4137025" y="1679575"/>
          <p14:tracePt t="3353" x="4173538" y="1679575"/>
          <p14:tracePt t="3364" x="4200525" y="1679575"/>
          <p14:tracePt t="3367" x="4237038" y="1679575"/>
          <p14:tracePt t="3379" x="4319588" y="1679575"/>
          <p14:tracePt t="3383" x="4484688" y="1679575"/>
          <p14:tracePt t="3395" x="4794250" y="1679575"/>
          <p14:tracePt t="3398" x="5049838" y="1679575"/>
          <p14:tracePt t="3407" x="5351463" y="1679575"/>
          <p14:tracePt t="3415" x="5653088" y="1679575"/>
          <p14:tracePt t="3423" x="5918200" y="1679575"/>
          <p14:tracePt t="3431" x="6146800" y="1679575"/>
          <p14:tracePt t="3439" x="6337300" y="1679575"/>
          <p14:tracePt t="3447" x="6502400" y="1679575"/>
          <p14:tracePt t="3455" x="6648450" y="1679575"/>
          <p14:tracePt t="3464" x="6777038" y="1679575"/>
          <p14:tracePt t="3471" x="6886575" y="1679575"/>
          <p14:tracePt t="3480" x="7004050" y="1652588"/>
          <p14:tracePt t="3487" x="7132638" y="1635125"/>
          <p14:tracePt t="3496" x="7242175" y="1606550"/>
          <p14:tracePt t="3504" x="7370763" y="1598613"/>
          <p14:tracePt t="3512" x="7497763" y="1598613"/>
          <p14:tracePt t="3518" x="7597775" y="1552575"/>
          <p14:tracePt t="3529" x="7643813" y="1552575"/>
          <p14:tracePt t="3534" x="7670800" y="1552575"/>
          <p14:tracePt t="3545" x="7699375" y="1552575"/>
          <p14:tracePt t="3550" x="7735888" y="1552575"/>
          <p14:tracePt t="3560" x="7772400" y="1543050"/>
          <p14:tracePt t="3566" x="7789863" y="1533525"/>
          <p14:tracePt t="3576" x="7816850" y="1533525"/>
          <p14:tracePt t="3582" x="7845425" y="1533525"/>
          <p14:tracePt t="3590" x="7918450" y="1533525"/>
          <p14:tracePt t="3598" x="7991475" y="1533525"/>
          <p14:tracePt t="3606" x="8081963" y="1533525"/>
          <p14:tracePt t="3614" x="8174038" y="1533525"/>
          <p14:tracePt t="3622" x="8264525" y="1533525"/>
          <p14:tracePt t="3630" x="8337550" y="1533525"/>
          <p14:tracePt t="3638" x="8420100" y="1533525"/>
          <p14:tracePt t="3646" x="8493125" y="1533525"/>
          <p14:tracePt t="3654" x="8548688" y="1533525"/>
          <p14:tracePt t="3663" x="8602663" y="1533525"/>
          <p14:tracePt t="3670" x="8675688" y="1533525"/>
          <p14:tracePt t="3678" x="8748713" y="1533525"/>
          <p14:tracePt t="3687" x="8821738" y="1533525"/>
          <p14:tracePt t="3695" x="9004300" y="1533525"/>
          <p14:tracePt t="3702" x="9150350" y="1533525"/>
          <p14:tracePt t="3712" x="9315450" y="1533525"/>
          <p14:tracePt t="3719" x="9442450" y="1533525"/>
          <p14:tracePt t="3727" x="9551988" y="1533525"/>
          <p14:tracePt t="3734" x="9617075" y="1533525"/>
          <p14:tracePt t="3744" x="9690100" y="1533525"/>
          <p14:tracePt t="3750" x="9717088" y="1533525"/>
          <p14:tracePt t="3761" x="9726613" y="1533525"/>
          <p14:tracePt t="3790" x="9744075" y="1533525"/>
          <p14:tracePt t="4071" x="9734550" y="1533525"/>
          <p14:tracePt t="4080" x="9644063" y="1533525"/>
          <p14:tracePt t="4087" x="9498013" y="1570038"/>
          <p14:tracePt t="4096" x="9369425" y="1616075"/>
          <p14:tracePt t="4103" x="9178925" y="1662113"/>
          <p14:tracePt t="4112" x="8931275" y="1671638"/>
          <p14:tracePt t="4119" x="8575675" y="1716088"/>
          <p14:tracePt t="4130" x="8264525" y="1735138"/>
          <p14:tracePt t="4135" x="7918450" y="1781175"/>
          <p14:tracePt t="4146" x="7580313" y="1781175"/>
          <p14:tracePt t="4151" x="7132638" y="1781175"/>
          <p14:tracePt t="4163" x="6757988" y="1781175"/>
          <p14:tracePt t="4167" x="6346825" y="1781175"/>
          <p14:tracePt t="4179" x="6000750" y="1798638"/>
          <p14:tracePt t="4183" x="5726113" y="1835150"/>
          <p14:tracePt t="4191" x="5497513" y="1835150"/>
          <p14:tracePt t="4199" x="5297488" y="1835150"/>
          <p14:tracePt t="4207" x="5114925" y="1854200"/>
          <p14:tracePt t="4216" x="4986338" y="1881188"/>
          <p14:tracePt t="4223" x="4867275" y="1890713"/>
          <p14:tracePt t="4231" x="4740275" y="1927225"/>
          <p14:tracePt t="4239" x="4648200" y="1935163"/>
          <p14:tracePt t="4249" x="4538663" y="1935163"/>
          <p14:tracePt t="4255" x="4456113" y="1963738"/>
          <p14:tracePt t="4265" x="4419600" y="1963738"/>
          <p14:tracePt t="4271" x="4402138" y="1963738"/>
          <p14:tracePt t="4280" x="4365625" y="1973263"/>
          <p14:tracePt t="4319" x="4346575" y="1973263"/>
          <p14:tracePt t="4335" x="4329113" y="1973263"/>
          <p14:tracePt t="4347" x="4310063" y="1973263"/>
          <p14:tracePt t="4352" x="4283075" y="1973263"/>
          <p14:tracePt t="4365" x="4237038" y="1973263"/>
          <p14:tracePt t="4367" x="4200525" y="1973263"/>
          <p14:tracePt t="4379" x="4156075" y="1981200"/>
          <p14:tracePt t="4383" x="4110038" y="1990725"/>
          <p14:tracePt t="4391" x="4073525" y="2000250"/>
          <p14:tracePt t="4399" x="4044950" y="2000250"/>
          <p14:tracePt t="4407" x="4008438" y="2027238"/>
          <p14:tracePt t="4416" x="3981450" y="2036763"/>
          <p14:tracePt t="4423" x="3971925" y="2036763"/>
          <p14:tracePt t="4431" x="3944938" y="2054225"/>
          <p14:tracePt t="4440" x="3927475" y="2054225"/>
          <p14:tracePt t="4448" x="3898900" y="2063750"/>
          <p14:tracePt t="4455" x="3881438" y="2082800"/>
          <p14:tracePt t="4464" x="3862388" y="2082800"/>
          <p14:tracePt t="4471" x="3835400" y="2082800"/>
          <p14:tracePt t="4481" x="3798888" y="2082800"/>
          <p14:tracePt t="4487" x="3771900" y="2090738"/>
          <p14:tracePt t="4496" x="3744913" y="2090738"/>
          <p14:tracePt t="4503" x="3716338" y="2090738"/>
          <p14:tracePt t="4512" x="3689350" y="2090738"/>
          <p14:tracePt t="4519" x="3652838" y="2090738"/>
          <p14:tracePt t="4529" x="3635375" y="2090738"/>
          <p14:tracePt t="4887" x="3625850" y="2090738"/>
          <p14:tracePt t="4896" x="3616325" y="2090738"/>
          <p14:tracePt t="5393" x="3616325" y="2109788"/>
          <p14:tracePt t="5399" x="3625850" y="2109788"/>
          <p14:tracePt t="5414" x="3635375" y="2109788"/>
          <p14:tracePt t="5546" x="3662363" y="2119313"/>
          <p14:tracePt t="5599" x="3671888" y="2127250"/>
          <p14:tracePt t="5607" x="3679825" y="2136775"/>
          <p14:tracePt t="5632" x="3689350" y="2136775"/>
          <p14:tracePt t="5679" x="3698875" y="2146300"/>
          <p14:tracePt t="5703" x="3716338" y="2146300"/>
          <p14:tracePt t="5719" x="3735388" y="2146300"/>
          <p14:tracePt t="5728" x="3752850" y="2146300"/>
          <p14:tracePt t="5735" x="3781425" y="2146300"/>
          <p14:tracePt t="5744" x="3817938" y="2146300"/>
          <p14:tracePt t="5751" x="3854450" y="2146300"/>
          <p14:tracePt t="5762" x="3898900" y="2146300"/>
          <p14:tracePt t="5767" x="3954463" y="2146300"/>
          <p14:tracePt t="5776" x="4008438" y="2146300"/>
          <p14:tracePt t="5782" x="4044950" y="2146300"/>
          <p14:tracePt t="5790" x="4073525" y="2146300"/>
          <p14:tracePt t="5798" x="4083050" y="2146300"/>
          <p14:tracePt t="5806" x="4100513" y="2146300"/>
          <p14:tracePt t="5815" x="4110038" y="2146300"/>
          <p14:tracePt t="5830" x="4127500" y="2146300"/>
          <p14:tracePt t="5846" x="4137025" y="2146300"/>
          <p14:tracePt t="5854" x="4146550" y="2146300"/>
          <p14:tracePt t="5870" x="4156075" y="2146300"/>
          <p14:tracePt t="5886" x="4173538" y="2146300"/>
          <p14:tracePt t="5895" x="4183063" y="2146300"/>
          <p14:tracePt t="6393" x="4200525" y="2146300"/>
          <p14:tracePt t="6399" x="4210050" y="2146300"/>
          <p14:tracePt t="6408" x="4237038" y="2146300"/>
          <p14:tracePt t="6415" x="4246563" y="2146300"/>
          <p14:tracePt t="6423" x="4283075" y="2146300"/>
          <p14:tracePt t="6440" x="4302125" y="2146300"/>
          <p14:tracePt t="6447" x="4329113" y="2146300"/>
          <p14:tracePt t="6455" x="4365625" y="2146300"/>
          <p14:tracePt t="6463" x="4392613" y="2146300"/>
          <p14:tracePt t="6471" x="4402138" y="2146300"/>
          <p14:tracePt t="6479" x="4419600" y="2146300"/>
          <p14:tracePt t="6496" x="4448175" y="2146300"/>
          <p14:tracePt t="6503" x="4484688" y="2146300"/>
          <p14:tracePt t="6512" x="4492625" y="2146300"/>
          <p14:tracePt t="6519" x="4511675" y="2146300"/>
          <p14:tracePt t="6530" x="4529138" y="2146300"/>
          <p14:tracePt t="6535" x="4557713" y="2146300"/>
          <p14:tracePt t="6545" x="4594225" y="2146300"/>
          <p14:tracePt t="6551" x="4621213" y="2146300"/>
          <p14:tracePt t="6562" x="4675188" y="2146300"/>
          <p14:tracePt t="6567" x="4703763" y="2146300"/>
          <p14:tracePt t="6579" x="4730750" y="2146300"/>
          <p14:tracePt t="6583" x="4757738" y="2146300"/>
          <p14:tracePt t="6591" x="4794250" y="2146300"/>
          <p14:tracePt t="6598" x="4821238" y="2146300"/>
          <p14:tracePt t="6607" x="4849813" y="2146300"/>
          <p14:tracePt t="6614" x="4876800" y="2146300"/>
          <p14:tracePt t="6623" x="4886325" y="2146300"/>
          <p14:tracePt t="6639" x="4903788" y="2146300"/>
          <p14:tracePt t="7015" x="4913313" y="2146300"/>
          <p14:tracePt t="7023" x="4932363" y="2146300"/>
          <p14:tracePt t="7039" x="4959350" y="2146300"/>
          <p14:tracePt t="7047" x="4976813" y="2146300"/>
          <p14:tracePt t="7055" x="5005388" y="2146300"/>
          <p14:tracePt t="7065" x="5041900" y="2146300"/>
          <p14:tracePt t="7085" x="5151438" y="2146300"/>
          <p14:tracePt t="7087" x="5205413" y="2146300"/>
          <p14:tracePt t="7097" x="5297488" y="2146300"/>
          <p14:tracePt t="7103" x="5387975" y="2146300"/>
          <p14:tracePt t="7113" x="5480050" y="2146300"/>
          <p14:tracePt t="7119" x="5570538" y="2146300"/>
          <p14:tracePt t="7129" x="5908675" y="2146300"/>
          <p14:tracePt t="7135" x="6027738" y="2146300"/>
          <p14:tracePt t="7146" x="6154738" y="2146300"/>
          <p14:tracePt t="7151" x="6300788" y="2146300"/>
          <p14:tracePt t="7163" x="6465888" y="2146300"/>
          <p14:tracePt t="7167" x="6611938" y="2146300"/>
          <p14:tracePt t="7180" x="6777038" y="2146300"/>
          <p14:tracePt t="7183" x="6923088" y="2146300"/>
          <p14:tracePt t="7192" x="7086600" y="2146300"/>
          <p14:tracePt t="7199" x="7178675" y="2146300"/>
          <p14:tracePt t="7207" x="7305675" y="2146300"/>
          <p14:tracePt t="7215" x="7415213" y="2146300"/>
          <p14:tracePt t="7223" x="7488238" y="2136775"/>
          <p14:tracePt t="7231" x="7524750" y="2127250"/>
          <p14:tracePt t="7239" x="7534275" y="2127250"/>
          <p14:tracePt t="7344" x="7543800" y="2127250"/>
          <p14:tracePt t="7368" x="7553325" y="2127250"/>
          <p14:tracePt t="7379" x="7570788" y="2127250"/>
          <p14:tracePt t="7384" x="7597775" y="2127250"/>
          <p14:tracePt t="7392" x="7653338" y="2127250"/>
          <p14:tracePt t="7399" x="7726363" y="2127250"/>
          <p14:tracePt t="7407" x="7826375" y="2127250"/>
          <p14:tracePt t="7415" x="8018463" y="2127250"/>
          <p14:tracePt t="7424" x="8201025" y="2146300"/>
          <p14:tracePt t="7431" x="8347075" y="2146300"/>
          <p14:tracePt t="7439" x="8520113" y="2182813"/>
          <p14:tracePt t="7447" x="8685213" y="2209800"/>
          <p14:tracePt t="7455" x="8794750" y="2228850"/>
          <p14:tracePt t="7464" x="8848725" y="2236788"/>
          <p14:tracePt t="7471" x="8885238" y="2236788"/>
          <p14:tracePt t="8487" x="8894763" y="2236788"/>
          <p14:tracePt t="8504" x="8904288" y="2236788"/>
          <p14:tracePt t="8511" x="8950325" y="2255838"/>
          <p14:tracePt t="8519" x="8996363" y="2255838"/>
          <p14:tracePt t="8529" x="9059863" y="2273300"/>
          <p14:tracePt t="8535" x="9142413" y="2273300"/>
          <p14:tracePt t="8546" x="9232900" y="2273300"/>
          <p14:tracePt t="8551" x="9324975" y="2273300"/>
          <p14:tracePt t="8562" x="9415463" y="2273300"/>
          <p14:tracePt t="8566" x="9507538" y="2301875"/>
          <p14:tracePt t="8577" x="9598025" y="2301875"/>
          <p14:tracePt t="8583" x="9644063" y="2301875"/>
          <p14:tracePt t="8593" x="9698038" y="2301875"/>
          <p14:tracePt t="8598" x="9726613" y="2301875"/>
          <p14:tracePt t="8607" x="9744075" y="2301875"/>
          <p14:tracePt t="9145" x="9734550" y="2309813"/>
          <p14:tracePt t="9151" x="9690100" y="2328863"/>
          <p14:tracePt t="9160" x="9580563" y="2346325"/>
          <p14:tracePt t="9167" x="9488488" y="2355850"/>
          <p14:tracePt t="9177" x="9424988" y="2365375"/>
          <p14:tracePt t="9183" x="9296400" y="2382838"/>
          <p14:tracePt t="9192" x="9132888" y="2382838"/>
          <p14:tracePt t="9200" x="8950325" y="2382838"/>
          <p14:tracePt t="9207" x="8767763" y="2382838"/>
          <p14:tracePt t="9215" x="8575675" y="2382838"/>
          <p14:tracePt t="9223" x="8374063" y="2382838"/>
          <p14:tracePt t="9231" x="8154988" y="2382838"/>
          <p14:tracePt t="9239" x="7889875" y="2382838"/>
          <p14:tracePt t="9247" x="7626350" y="2382838"/>
          <p14:tracePt t="9255" x="7361238" y="2382838"/>
          <p14:tracePt t="9263" x="7023100" y="2382838"/>
          <p14:tracePt t="9271" x="6767513" y="2382838"/>
          <p14:tracePt t="9278" x="6538913" y="2382838"/>
          <p14:tracePt t="9286" x="6310313" y="2382838"/>
          <p14:tracePt t="9295" x="6110288" y="2382838"/>
          <p14:tracePt t="9302" x="5891213" y="2382838"/>
          <p14:tracePt t="9312" x="5662613" y="2382838"/>
          <p14:tracePt t="9318" x="5461000" y="2382838"/>
          <p14:tracePt t="9327" x="5241925" y="2382838"/>
          <p14:tracePt t="9334" x="5041900" y="2382838"/>
          <p14:tracePt t="9344" x="4867275" y="2382838"/>
          <p14:tracePt t="9350" x="4694238" y="2411413"/>
          <p14:tracePt t="9365" x="4548188" y="2428875"/>
          <p14:tracePt t="9367" x="4419600" y="2455863"/>
          <p14:tracePt t="9377" x="4292600" y="2474913"/>
          <p14:tracePt t="9382" x="4200525" y="2474913"/>
          <p14:tracePt t="9390" x="4083050" y="2501900"/>
          <p14:tracePt t="9398" x="4027488" y="2501900"/>
          <p14:tracePt t="9406" x="3954463" y="2511425"/>
          <p14:tracePt t="9414" x="3871913" y="2511425"/>
          <p14:tracePt t="9422" x="3844925" y="2511425"/>
          <p14:tracePt t="9430" x="3808413" y="2511425"/>
          <p14:tracePt t="9438" x="3762375" y="2511425"/>
          <p14:tracePt t="9446" x="3725863" y="2511425"/>
          <p14:tracePt t="9454" x="3698875" y="2511425"/>
          <p14:tracePt t="9462" x="3662363" y="2511425"/>
          <p14:tracePt t="9470" x="3652838" y="2511425"/>
          <p14:tracePt t="9478" x="3635375" y="2511425"/>
          <p14:tracePt t="9486" x="3589338" y="2511425"/>
          <p14:tracePt t="9494" x="3552825" y="2511425"/>
          <p14:tracePt t="9502" x="3497263" y="2511425"/>
          <p14:tracePt t="9511" x="3452813" y="2511425"/>
          <p14:tracePt t="9518" x="3370263" y="2511425"/>
          <p14:tracePt t="9528" x="3278188" y="2511425"/>
          <p14:tracePt t="9534" x="3187700" y="2511425"/>
          <p14:tracePt t="9546" x="3022600" y="2511425"/>
          <p14:tracePt t="9551" x="2949575" y="2511425"/>
          <p14:tracePt t="9562" x="2895600" y="2511425"/>
          <p14:tracePt t="9567" x="2859088" y="2511425"/>
          <p14:tracePt t="9579" x="2822575" y="2511425"/>
          <p14:tracePt t="9583" x="2803525" y="2511425"/>
          <p14:tracePt t="9591" x="2786063" y="2511425"/>
          <p14:tracePt t="9599" x="2776538" y="2520950"/>
          <p14:tracePt t="9615" x="2767013" y="2528888"/>
          <p14:tracePt t="12151" x="2767013" y="2557463"/>
          <p14:tracePt t="12160" x="2720975" y="2601913"/>
          <p14:tracePt t="12166" x="2676525" y="2638425"/>
          <p14:tracePt t="12178" x="2611438" y="2674938"/>
          <p14:tracePt t="12183" x="2566988" y="2711450"/>
          <p14:tracePt t="12192" x="2501900" y="2747963"/>
          <p14:tracePt t="12200" x="2465388" y="2767013"/>
          <p14:tracePt t="12207" x="2438400" y="2776538"/>
          <p14:tracePt t="12216" x="2411413" y="2803525"/>
          <p14:tracePt t="12223" x="2374900" y="2813050"/>
          <p14:tracePt t="12232" x="2346325" y="2830513"/>
          <p14:tracePt t="12248" x="2319338" y="2857500"/>
          <p14:tracePt t="12255" x="2309813" y="2867025"/>
          <p14:tracePt t="12264" x="2273300" y="2886075"/>
          <p14:tracePt t="12271" x="2236788" y="2894013"/>
          <p14:tracePt t="12280" x="2192338" y="2930525"/>
          <p14:tracePt t="12287" x="2146300" y="2968625"/>
          <p14:tracePt t="12296" x="2082800" y="2995613"/>
          <p14:tracePt t="12303" x="2017713" y="3032125"/>
          <p14:tracePt t="12312" x="1973263" y="3049588"/>
          <p14:tracePt t="12319" x="1936750" y="3078163"/>
          <p14:tracePt t="12329" x="1871663" y="3105150"/>
          <p14:tracePt t="12335" x="1835150" y="3114675"/>
          <p14:tracePt t="12346" x="1808163" y="3132138"/>
          <p14:tracePt t="12350" x="1781175" y="3141663"/>
          <p14:tracePt t="12362" x="1762125" y="3141663"/>
          <p14:tracePt t="12367" x="1725613" y="3159125"/>
          <p14:tracePt t="12379" x="1725613" y="3168650"/>
          <p14:tracePt t="12383" x="1698625" y="3195638"/>
          <p14:tracePt t="12391" x="1689100" y="3205163"/>
          <p14:tracePt t="12399" x="1652588" y="3224213"/>
          <p14:tracePt t="12407" x="1635125" y="3232150"/>
          <p14:tracePt t="12416" x="1606550" y="3251200"/>
          <p14:tracePt t="12423" x="1579563" y="3268663"/>
          <p14:tracePt t="12432" x="1533525" y="3297238"/>
          <p14:tracePt t="12439" x="1506538" y="3314700"/>
          <p14:tracePt t="12448" x="1460500" y="3333750"/>
          <p14:tracePt t="12455" x="1443038" y="3333750"/>
          <p14:tracePt t="12464" x="1416050" y="3351213"/>
          <p14:tracePt t="12471" x="1397000" y="3370263"/>
          <p14:tracePt t="12487" x="1387475" y="3370263"/>
          <p14:tracePt t="12583" x="1370013" y="3378200"/>
          <p14:tracePt t="12607" x="1360488" y="3387725"/>
          <p14:tracePt t="12623" x="1350963" y="3387725"/>
          <p14:tracePt t="12655" x="1333500" y="3397250"/>
          <p14:tracePt t="12735" x="1314450" y="3414713"/>
          <p14:tracePt t="17855" x="1360488" y="3433763"/>
          <p14:tracePt t="17863" x="1470025" y="3433763"/>
          <p14:tracePt t="17871" x="1625600" y="3460750"/>
          <p14:tracePt t="17881" x="1754188" y="3479800"/>
          <p14:tracePt t="17887" x="2009775" y="3506788"/>
          <p14:tracePt t="17896" x="2265363" y="3560763"/>
          <p14:tracePt t="17903" x="2465388" y="3579813"/>
          <p14:tracePt t="17912" x="2740025" y="3670300"/>
          <p14:tracePt t="17919" x="2995613" y="3743325"/>
          <p14:tracePt t="17929" x="3187700" y="3771900"/>
          <p14:tracePt t="17935" x="3370263" y="3789363"/>
          <p14:tracePt t="17946" x="3497263" y="3816350"/>
          <p14:tracePt t="17951" x="3570288" y="3816350"/>
          <p14:tracePt t="17962" x="3616325" y="3825875"/>
          <p14:tracePt t="18119" x="3643313" y="3825875"/>
          <p14:tracePt t="18129" x="3671888" y="3825875"/>
          <p14:tracePt t="18134" x="3698875" y="3825875"/>
          <p14:tracePt t="18146" x="3744913" y="3825875"/>
          <p14:tracePt t="18151" x="3825875" y="3825875"/>
          <p14:tracePt t="18162" x="3917950" y="3825875"/>
          <p14:tracePt t="18166" x="4008438" y="3825875"/>
          <p14:tracePt t="18179" x="4100513" y="3825875"/>
          <p14:tracePt t="18182" x="4484688" y="3825875"/>
          <p14:tracePt t="18192" x="4611688" y="3825875"/>
          <p14:tracePt t="18198" x="4757738" y="3825875"/>
          <p14:tracePt t="18207" x="4840288" y="3825875"/>
          <p14:tracePt t="18215" x="4849813" y="3825875"/>
          <p14:tracePt t="18223" x="4849813" y="3816350"/>
          <p14:tracePt t="18287" x="4857750" y="3816350"/>
          <p14:tracePt t="18344" x="4857750" y="3808413"/>
          <p14:tracePt t="18366" x="4857750" y="3798888"/>
          <p14:tracePt t="18382" x="4857750" y="3779838"/>
          <p14:tracePt t="18390" x="4840288" y="3762375"/>
          <p14:tracePt t="18399" x="4821238" y="3735388"/>
          <p14:tracePt t="18406" x="4776788" y="3706813"/>
          <p14:tracePt t="18414" x="4748213" y="3689350"/>
          <p14:tracePt t="18422" x="4703763" y="3662363"/>
          <p14:tracePt t="18430" x="4675188" y="3633788"/>
          <p14:tracePt t="18439" x="4638675" y="3606800"/>
          <p14:tracePt t="18447" x="4621213" y="3597275"/>
          <p14:tracePt t="18454" x="4594225" y="3579813"/>
          <p14:tracePt t="18464" x="4575175" y="3560763"/>
          <p14:tracePt t="18470" x="4557713" y="3552825"/>
          <p14:tracePt t="18479" x="4521200" y="3543300"/>
          <p14:tracePt t="18486" x="4502150" y="3524250"/>
          <p14:tracePt t="18503" x="4484688" y="3506788"/>
          <p14:tracePt t="18567" x="4475163" y="3506788"/>
          <p14:tracePt t="18591" x="4465638" y="3497263"/>
          <p14:tracePt t="18960" x="4456113" y="3497263"/>
          <p14:tracePt t="18983" x="4438650" y="3497263"/>
          <p14:tracePt t="18991" x="4429125" y="3497263"/>
          <p14:tracePt t="19007" x="4411663" y="3497263"/>
          <p14:tracePt t="23039" x="4438650" y="3497263"/>
          <p14:tracePt t="23046" x="4465638" y="3497263"/>
          <p14:tracePt t="23055" x="4492625" y="3497263"/>
          <p14:tracePt t="23063" x="4529138" y="3497263"/>
          <p14:tracePt t="23071" x="4565650" y="3497263"/>
          <p14:tracePt t="23081" x="4594225" y="3497263"/>
          <p14:tracePt t="23086" x="4611688" y="3497263"/>
          <p14:tracePt t="23102" x="4621213" y="3497263"/>
          <p14:tracePt t="23118" x="4638675" y="3497263"/>
          <p14:tracePt t="23128" x="4657725" y="3497263"/>
          <p14:tracePt t="23134" x="4694238" y="3497263"/>
          <p14:tracePt t="23145" x="4740275" y="3497263"/>
          <p14:tracePt t="23150" x="4813300" y="3506788"/>
          <p14:tracePt t="23160" x="4903788" y="3506788"/>
          <p14:tracePt t="23166" x="4995863" y="3506788"/>
          <p14:tracePt t="23176" x="5086350" y="3506788"/>
          <p14:tracePt t="23182" x="5497513" y="3506788"/>
          <p14:tracePt t="23191" x="5643563" y="3506788"/>
          <p14:tracePt t="23198" x="5808663" y="3506788"/>
          <p14:tracePt t="23206" x="5935663" y="3506788"/>
          <p14:tracePt t="23214" x="6027738" y="3506788"/>
          <p14:tracePt t="23222" x="6154738" y="3506788"/>
          <p14:tracePt t="23231" x="6210300" y="3506788"/>
          <p14:tracePt t="23238" x="6256338" y="3506788"/>
          <p14:tracePt t="23248" x="6273800" y="3506788"/>
          <p14:tracePt t="23270" x="6283325" y="3497263"/>
          <p14:tracePt t="23286" x="6292850" y="3497263"/>
          <p14:tracePt t="23295" x="6329363" y="3497263"/>
          <p14:tracePt t="23302" x="6356350" y="3497263"/>
          <p14:tracePt t="23311" x="6383338" y="3497263"/>
          <p14:tracePt t="23318" x="6438900" y="3497263"/>
          <p14:tracePt t="23329" x="6511925" y="3497263"/>
          <p14:tracePt t="23334" x="6594475" y="3470275"/>
          <p14:tracePt t="23346" x="6684963" y="3470275"/>
          <p14:tracePt t="23350" x="6777038" y="3470275"/>
          <p14:tracePt t="23362" x="6867525" y="3470275"/>
          <p14:tracePt t="23366" x="6959600" y="3460750"/>
          <p14:tracePt t="23375" x="7004050" y="3460750"/>
          <p14:tracePt t="23382" x="7023100" y="3460750"/>
          <p14:tracePt t="23390" x="7032625" y="3451225"/>
          <p14:tracePt t="24703" x="7032625" y="3443288"/>
          <p14:tracePt t="24735" x="7040563" y="3443288"/>
          <p14:tracePt t="24744" x="7059613" y="3443288"/>
          <p14:tracePt t="24751" x="7069138" y="3443288"/>
          <p14:tracePt t="24762" x="7086600" y="3433763"/>
          <p14:tracePt t="24767" x="7132638" y="3414713"/>
          <p14:tracePt t="24777" x="7159625" y="3414713"/>
          <p14:tracePt t="24783" x="7215188" y="3414713"/>
          <p14:tracePt t="24792" x="7269163" y="3406775"/>
          <p14:tracePt t="24799" x="7324725" y="3406775"/>
          <p14:tracePt t="24807" x="7407275" y="3406775"/>
          <p14:tracePt t="24815" x="7461250" y="3378200"/>
          <p14:tracePt t="24823" x="7507288" y="3378200"/>
          <p14:tracePt t="24831" x="7561263" y="3370263"/>
          <p14:tracePt t="24839" x="7607300" y="3370263"/>
          <p14:tracePt t="24848" x="7670800" y="3370263"/>
          <p14:tracePt t="24855" x="7743825" y="3370263"/>
          <p14:tracePt t="24865" x="7816850" y="3370263"/>
          <p14:tracePt t="24870" x="7899400" y="3370263"/>
          <p14:tracePt t="24880" x="7991475" y="3370263"/>
          <p14:tracePt t="24887" x="8081963" y="3370263"/>
          <p14:tracePt t="24896" x="8274050" y="3370263"/>
          <p14:tracePt t="24903" x="8374063" y="3370263"/>
          <p14:tracePt t="24912" x="8502650" y="3370263"/>
          <p14:tracePt t="24918" x="8629650" y="3370263"/>
          <p14:tracePt t="24929" x="8739188" y="3370263"/>
          <p14:tracePt t="24935" x="8831263" y="3370263"/>
          <p14:tracePt t="24947" x="8940800" y="3370263"/>
          <p14:tracePt t="24950" x="9013825" y="3370263"/>
          <p14:tracePt t="24962" x="9050338" y="3370263"/>
          <p14:tracePt t="24967" x="9105900" y="3370263"/>
          <p14:tracePt t="24979" x="9113838" y="3370263"/>
          <p14:tracePt t="25672" x="9132888" y="3370263"/>
          <p14:tracePt t="25687" x="9159875" y="3370263"/>
          <p14:tracePt t="25696" x="9186863" y="3370263"/>
          <p14:tracePt t="25703" x="9205913" y="3370263"/>
          <p14:tracePt t="25713" x="9242425" y="3370263"/>
          <p14:tracePt t="25719" x="9269413" y="3370263"/>
          <p14:tracePt t="25729" x="9324975" y="3370263"/>
          <p14:tracePt t="25735" x="9415463" y="3370263"/>
          <p14:tracePt t="25745" x="9507538" y="3370263"/>
          <p14:tracePt t="25751" x="9598025" y="3370263"/>
          <p14:tracePt t="25762" x="9690100" y="3370263"/>
          <p14:tracePt t="25767" x="9780588" y="3370263"/>
          <p14:tracePt t="25776" x="9872663" y="3370263"/>
          <p14:tracePt t="25783" x="9963150" y="3370263"/>
          <p14:tracePt t="25791" x="10055225" y="3370263"/>
          <p14:tracePt t="25799" x="10137775" y="3370263"/>
          <p14:tracePt t="25807" x="10145713" y="3370263"/>
          <p14:tracePt t="25815" x="10155238" y="3370263"/>
          <p14:tracePt t="25823" x="10174288" y="3370263"/>
          <p14:tracePt t="26735" x="10164763" y="3370263"/>
          <p14:tracePt t="26744" x="10145713" y="3370263"/>
          <p14:tracePt t="26752" x="10109200" y="3370263"/>
          <p14:tracePt t="26760" x="10082213" y="3370263"/>
          <p14:tracePt t="26767" x="10018713" y="3370263"/>
          <p14:tracePt t="26777" x="9982200" y="3370263"/>
          <p14:tracePt t="26783" x="9955213" y="3370263"/>
          <p14:tracePt t="26791" x="9899650" y="3370263"/>
          <p14:tracePt t="26799" x="9845675" y="3370263"/>
          <p14:tracePt t="26807" x="9780588" y="3370263"/>
          <p14:tracePt t="26815" x="9707563" y="3370263"/>
          <p14:tracePt t="26823" x="9653588" y="3370263"/>
          <p14:tracePt t="26831" x="9598025" y="3370263"/>
          <p14:tracePt t="26839" x="9544050" y="3370263"/>
          <p14:tracePt t="26847" x="9498013" y="3370263"/>
          <p14:tracePt t="26855" x="9442450" y="3370263"/>
          <p14:tracePt t="26864" x="9388475" y="3370263"/>
          <p14:tracePt t="26871" x="9332913" y="3370263"/>
          <p14:tracePt t="26880" x="9278938" y="3370263"/>
          <p14:tracePt t="26887" x="9205913" y="3370263"/>
          <p14:tracePt t="26896" x="9123363" y="3370263"/>
          <p14:tracePt t="26903" x="9069388" y="3370263"/>
          <p14:tracePt t="26914" x="8977313" y="3378200"/>
          <p14:tracePt t="26919" x="8921750" y="3378200"/>
          <p14:tracePt t="26930" x="8848725" y="3378200"/>
          <p14:tracePt t="26935" x="8804275" y="3406775"/>
          <p14:tracePt t="26946" x="8739188" y="3406775"/>
          <p14:tracePt t="26951" x="8702675" y="3406775"/>
          <p14:tracePt t="26962" x="8685213" y="3406775"/>
          <p14:tracePt t="26967" x="8658225" y="3406775"/>
          <p14:tracePt t="26976" x="8648700" y="3406775"/>
          <p14:tracePt t="26991" x="8629650" y="3406775"/>
          <p14:tracePt t="26998" x="8602663" y="3406775"/>
          <p14:tracePt t="27007" x="8593138" y="3406775"/>
          <p14:tracePt t="27015" x="8566150" y="3406775"/>
          <p14:tracePt t="27023" x="8539163" y="3406775"/>
          <p14:tracePt t="27031" x="8512175" y="3406775"/>
          <p14:tracePt t="27039" x="8466138" y="3406775"/>
          <p14:tracePt t="27047" x="8439150" y="3406775"/>
          <p14:tracePt t="27055" x="8402638" y="3406775"/>
          <p14:tracePt t="27064" x="8383588" y="3406775"/>
          <p14:tracePt t="27082" x="8347075" y="3406775"/>
          <p14:tracePt t="27087" x="8337550" y="3406775"/>
          <p14:tracePt t="27096" x="8320088" y="3406775"/>
          <p14:tracePt t="27160" x="8310563" y="3406775"/>
          <p14:tracePt t="27167" x="8301038" y="3406775"/>
          <p14:tracePt t="27183" x="8274050" y="3414713"/>
          <p14:tracePt t="27192" x="8264525" y="3414713"/>
          <p14:tracePt t="27207" x="8247063" y="3433763"/>
          <p14:tracePt t="27991" x="8237538" y="3443288"/>
          <p14:tracePt t="28039" x="8247063" y="3443288"/>
          <p14:tracePt t="28079" x="8274050" y="3443288"/>
          <p14:tracePt t="28807" x="8293100" y="3443288"/>
          <p14:tracePt t="28815" x="8320088" y="3443288"/>
          <p14:tracePt t="28823" x="8337550" y="3443288"/>
          <p14:tracePt t="28831" x="8383588" y="3443288"/>
          <p14:tracePt t="28839" x="8402638" y="3443288"/>
          <p14:tracePt t="28847" x="8429625" y="3443288"/>
          <p14:tracePt t="28855" x="8466138" y="3443288"/>
          <p14:tracePt t="28864" x="8512175" y="3443288"/>
          <p14:tracePt t="28871" x="8548688" y="3443288"/>
          <p14:tracePt t="28881" x="8575675" y="3443288"/>
          <p14:tracePt t="28887" x="8612188" y="3443288"/>
          <p14:tracePt t="28896" x="8639175" y="3443288"/>
          <p14:tracePt t="28903" x="8658225" y="3443288"/>
          <p14:tracePt t="28912" x="8666163" y="3443288"/>
          <p14:tracePt t="28929" x="8685213" y="3443288"/>
          <p14:tracePt t="28962" x="8702675" y="3443288"/>
          <p14:tracePt t="28978" x="8712200" y="3443288"/>
          <p14:tracePt t="28991" x="8731250" y="3443288"/>
          <p14:tracePt t="28998" x="8758238" y="3433763"/>
          <p14:tracePt t="29007" x="8785225" y="3433763"/>
          <p14:tracePt t="29016" x="8804275" y="3433763"/>
          <p14:tracePt t="29023" x="8831263" y="3433763"/>
          <p14:tracePt t="29034" x="8885238" y="3433763"/>
          <p14:tracePt t="29039" x="8931275" y="3433763"/>
          <p14:tracePt t="29048" x="8986838" y="3433763"/>
          <p14:tracePt t="29055" x="9023350" y="3433763"/>
          <p14:tracePt t="29065" x="9077325" y="3433763"/>
          <p14:tracePt t="29081" x="9196388" y="3433763"/>
          <p14:tracePt t="29087" x="9269413" y="3433763"/>
          <p14:tracePt t="29096" x="9324975" y="3433763"/>
          <p14:tracePt t="29103" x="9398000" y="3433763"/>
          <p14:tracePt t="29113" x="9471025" y="3433763"/>
          <p14:tracePt t="29119" x="9544050" y="3433763"/>
          <p14:tracePt t="29130" x="9617075" y="3433763"/>
          <p14:tracePt t="29135" x="9707563" y="3433763"/>
          <p14:tracePt t="29145" x="9790113" y="3433763"/>
          <p14:tracePt t="29150" x="9863138" y="3433763"/>
          <p14:tracePt t="29163" x="9936163" y="3433763"/>
          <p14:tracePt t="29167" x="9991725" y="3433763"/>
          <p14:tracePt t="29176" x="10064750" y="3433763"/>
          <p14:tracePt t="29183" x="10109200" y="3433763"/>
          <p14:tracePt t="29191" x="10145713" y="3433763"/>
          <p14:tracePt t="29199" x="10155238" y="3433763"/>
          <p14:tracePt t="29207" x="10174288" y="3433763"/>
          <p14:tracePt t="29223" x="10182225" y="3433763"/>
          <p14:tracePt t="30207" x="10101263" y="3433763"/>
          <p14:tracePt t="30215" x="10009188" y="3433763"/>
          <p14:tracePt t="30223" x="9863138" y="3433763"/>
          <p14:tracePt t="30231" x="9661525" y="3433763"/>
          <p14:tracePt t="30239" x="9507538" y="3433763"/>
          <p14:tracePt t="30248" x="9342438" y="3433763"/>
          <p14:tracePt t="30255" x="9215438" y="3433763"/>
          <p14:tracePt t="30264" x="9086850" y="3433763"/>
          <p14:tracePt t="30271" x="9013825" y="3433763"/>
          <p14:tracePt t="30280" x="8913813" y="3433763"/>
          <p14:tracePt t="30287" x="8858250" y="3433763"/>
          <p14:tracePt t="30297" x="8785225" y="3433763"/>
          <p14:tracePt t="30303" x="8712200" y="3433763"/>
          <p14:tracePt t="30313" x="8658225" y="3433763"/>
          <p14:tracePt t="30319" x="8529638" y="3433763"/>
          <p14:tracePt t="30330" x="8366125" y="3433763"/>
          <p14:tracePt t="30334" x="8220075" y="3451225"/>
          <p14:tracePt t="30347" x="8008938" y="3497263"/>
          <p14:tracePt t="30351" x="7762875" y="3533775"/>
          <p14:tracePt t="30363" x="7524750" y="3552825"/>
          <p14:tracePt t="30367" x="7278688" y="3589338"/>
          <p14:tracePt t="30376" x="7050088" y="3589338"/>
          <p14:tracePt t="30383" x="6821488" y="3589338"/>
          <p14:tracePt t="30391" x="6648450" y="3589338"/>
          <p14:tracePt t="30398" x="6502400" y="3589338"/>
          <p14:tracePt t="30407" x="6337300" y="3589338"/>
          <p14:tracePt t="30415" x="6246813" y="3589338"/>
          <p14:tracePt t="30424" x="6118225" y="3589338"/>
          <p14:tracePt t="30432" x="5991225" y="3589338"/>
          <p14:tracePt t="30440" x="5862638" y="3589338"/>
          <p14:tracePt t="30447" x="5735638" y="3589338"/>
          <p14:tracePt t="30455" x="5553075" y="3589338"/>
          <p14:tracePt t="30464" x="5334000" y="3589338"/>
          <p14:tracePt t="30471" x="5132388" y="3589338"/>
          <p14:tracePt t="30480" x="4886325" y="3589338"/>
          <p14:tracePt t="30487" x="4657725" y="3589338"/>
          <p14:tracePt t="30496" x="4456113" y="3589338"/>
          <p14:tracePt t="30503" x="4256088" y="3589338"/>
          <p14:tracePt t="30513" x="4090988" y="3589338"/>
          <p14:tracePt t="30519" x="3917950" y="3589338"/>
          <p14:tracePt t="30530" x="3789363" y="3589338"/>
          <p14:tracePt t="30534" x="3643313" y="3589338"/>
          <p14:tracePt t="30546" x="3552825" y="3589338"/>
          <p14:tracePt t="30551" x="3452813" y="3597275"/>
          <p14:tracePt t="30564" x="3379788" y="3597275"/>
          <p14:tracePt t="30567" x="3287713" y="3625850"/>
          <p14:tracePt t="30578" x="3270250" y="3625850"/>
          <p14:tracePt t="30583" x="3214688" y="3633788"/>
          <p14:tracePt t="30590" x="3151188" y="3662363"/>
          <p14:tracePt t="30599" x="3068638" y="3679825"/>
          <p14:tracePt t="30607" x="2976563" y="3716338"/>
          <p14:tracePt t="30615" x="2886075" y="3716338"/>
          <p14:tracePt t="30623" x="2786063" y="3743325"/>
          <p14:tracePt t="30631" x="2693988" y="3743325"/>
          <p14:tracePt t="30639" x="2493963" y="3762375"/>
          <p14:tracePt t="30648" x="2392363" y="3789363"/>
          <p14:tracePt t="30655" x="2319338" y="3789363"/>
          <p14:tracePt t="30665" x="2282825" y="3789363"/>
          <p14:tracePt t="30671" x="2236788" y="3789363"/>
          <p14:tracePt t="30680" x="2209800" y="3789363"/>
          <p14:tracePt t="30687" x="2182813" y="3789363"/>
          <p14:tracePt t="30744" x="2173288" y="3789363"/>
          <p14:tracePt t="30751" x="2163763" y="3789363"/>
          <p14:tracePt t="30776" x="2155825" y="3789363"/>
          <p14:tracePt t="30791" x="2146300" y="3789363"/>
          <p14:tracePt t="31095" x="2136775" y="3789363"/>
          <p14:tracePt t="31102" x="2119313" y="3789363"/>
          <p14:tracePt t="31113" x="2090738" y="3798888"/>
          <p14:tracePt t="31119" x="2082800" y="3798888"/>
          <p14:tracePt t="31131" x="2063750" y="3816350"/>
          <p14:tracePt t="31135" x="2054225" y="3816350"/>
          <p14:tracePt t="31145" x="2036763" y="3816350"/>
          <p14:tracePt t="31151" x="2027238" y="3816350"/>
          <p14:tracePt t="31162" x="2009775" y="3816350"/>
          <p14:tracePt t="31180" x="1990725" y="3816350"/>
          <p14:tracePt t="31183" x="1973263" y="3825875"/>
          <p14:tracePt t="31191" x="1963738" y="3825875"/>
          <p14:tracePt t="31199" x="1954213" y="3825875"/>
          <p14:tracePt t="31207" x="1927225" y="3825875"/>
          <p14:tracePt t="31215" x="1900238" y="3825875"/>
          <p14:tracePt t="31223" x="1881188" y="3844925"/>
          <p14:tracePt t="31231" x="1854200" y="3844925"/>
          <p14:tracePt t="31239" x="1817688" y="3844925"/>
          <p14:tracePt t="31248" x="1808163" y="3844925"/>
          <p14:tracePt t="31255" x="1781175" y="3852863"/>
          <p14:tracePt t="31265" x="1754188" y="3852863"/>
          <p14:tracePt t="31271" x="1725613" y="3852863"/>
          <p14:tracePt t="31281" x="1698625" y="3852863"/>
          <p14:tracePt t="31286" x="1671638" y="3852863"/>
          <p14:tracePt t="31299" x="1635125" y="3862388"/>
          <p14:tracePt t="31303" x="1625600" y="3871913"/>
          <p14:tracePt t="31319" x="1616075" y="3871913"/>
          <p14:tracePt t="32087" x="1625600" y="3871913"/>
          <p14:tracePt t="32099" x="1652588" y="3871913"/>
          <p14:tracePt t="32103" x="1689100" y="3871913"/>
          <p14:tracePt t="32113" x="1744663" y="3871913"/>
          <p14:tracePt t="32119" x="1817688" y="3871913"/>
          <p14:tracePt t="32130" x="1900238" y="3871913"/>
          <p14:tracePt t="32135" x="1990725" y="3871913"/>
          <p14:tracePt t="32146" x="2063750" y="3871913"/>
          <p14:tracePt t="32151" x="2119313" y="3871913"/>
          <p14:tracePt t="32161" x="2155825" y="3871913"/>
          <p14:tracePt t="32166" x="2200275" y="3871913"/>
          <p14:tracePt t="32176" x="2219325" y="3871913"/>
          <p14:tracePt t="32182" x="2236788" y="3871913"/>
          <p14:tracePt t="32191" x="2246313" y="3871913"/>
          <p14:tracePt t="32215" x="2255838" y="3871913"/>
          <p14:tracePt t="32223" x="2273300" y="3871913"/>
          <p14:tracePt t="32231" x="2292350" y="3871913"/>
          <p14:tracePt t="32239" x="2309813" y="3871913"/>
          <p14:tracePt t="32248" x="2328863" y="3871913"/>
          <p14:tracePt t="32255" x="2365375" y="3871913"/>
          <p14:tracePt t="32264" x="2411413" y="3871913"/>
          <p14:tracePt t="32271" x="2447925" y="3871913"/>
          <p14:tracePt t="32280" x="2501900" y="3871913"/>
          <p14:tracePt t="32287" x="2547938" y="3871913"/>
          <p14:tracePt t="32296" x="2603500" y="3871913"/>
          <p14:tracePt t="32303" x="2640013" y="3871913"/>
          <p14:tracePt t="32312" x="2693988" y="3871913"/>
          <p14:tracePt t="32319" x="2720975" y="3871913"/>
          <p14:tracePt t="32330" x="2757488" y="3871913"/>
          <p14:tracePt t="32335" x="2786063" y="3871913"/>
          <p14:tracePt t="32345" x="2822575" y="3871913"/>
          <p14:tracePt t="32350" x="2859088" y="3871913"/>
          <p14:tracePt t="32361" x="2876550" y="3871913"/>
          <p14:tracePt t="32366" x="2903538" y="3871913"/>
          <p14:tracePt t="32374" x="2932113" y="3871913"/>
          <p14:tracePt t="32382" x="2959100" y="3871913"/>
          <p14:tracePt t="32390" x="3005138" y="3871913"/>
          <p14:tracePt t="32398" x="3059113" y="3871913"/>
          <p14:tracePt t="32406" x="3086100" y="3871913"/>
          <p14:tracePt t="32414" x="3141663" y="3871913"/>
          <p14:tracePt t="32422" x="3178175" y="3871913"/>
          <p14:tracePt t="32432" x="3195638" y="3871913"/>
          <p14:tracePt t="32439" x="3205163" y="3871913"/>
          <p14:tracePt t="32703" x="3224213" y="3871913"/>
          <p14:tracePt t="32719" x="3251200" y="3871913"/>
          <p14:tracePt t="32730" x="3278188" y="3871913"/>
          <p14:tracePt t="32737" x="3297238" y="3871913"/>
          <p14:tracePt t="32745" x="3343275" y="3871913"/>
          <p14:tracePt t="32752" x="3379788" y="3871913"/>
          <p14:tracePt t="32762" x="3424238" y="3871913"/>
          <p14:tracePt t="32767" x="3479800" y="3871913"/>
          <p14:tracePt t="32778" x="3516313" y="3871913"/>
          <p14:tracePt t="32783" x="3570288" y="3871913"/>
          <p14:tracePt t="32790" x="3598863" y="3871913"/>
          <p14:tracePt t="32798" x="3625850" y="3871913"/>
          <p14:tracePt t="32806" x="3671888" y="3871913"/>
          <p14:tracePt t="32814" x="3689350" y="3871913"/>
          <p14:tracePt t="32822" x="3716338" y="3871913"/>
          <p14:tracePt t="32830" x="3771900" y="3871913"/>
          <p14:tracePt t="32838" x="3798888" y="3871913"/>
          <p14:tracePt t="32846" x="3844925" y="3871913"/>
          <p14:tracePt t="32854" x="3871913" y="3871913"/>
          <p14:tracePt t="32862" x="3927475" y="3871913"/>
          <p14:tracePt t="32870" x="3981450" y="3871913"/>
          <p14:tracePt t="32879" x="4037013" y="3871913"/>
          <p14:tracePt t="32886" x="4110038" y="3871913"/>
          <p14:tracePt t="32896" x="4173538" y="3871913"/>
          <p14:tracePt t="32902" x="4229100" y="3871913"/>
          <p14:tracePt t="32911" x="4283075" y="3871913"/>
          <p14:tracePt t="32918" x="4356100" y="3871913"/>
          <p14:tracePt t="32927" x="4402138" y="3871913"/>
          <p14:tracePt t="32934" x="4456113" y="3871913"/>
          <p14:tracePt t="32944" x="4484688" y="3871913"/>
          <p14:tracePt t="32950" x="4511675" y="3871913"/>
          <p14:tracePt t="32962" x="4529138" y="3871913"/>
          <p14:tracePt t="32975" x="4538663" y="3871913"/>
          <p14:tracePt t="32982" x="4548188" y="3871913"/>
          <p14:tracePt t="32990" x="4557713" y="3871913"/>
          <p14:tracePt t="33129" x="4565650" y="3871913"/>
          <p14:tracePt t="33410" x="4575175" y="3871913"/>
          <p14:tracePt t="33415" x="4611688" y="3871913"/>
          <p14:tracePt t="33424" x="4638675" y="3871913"/>
          <p14:tracePt t="33432" x="4694238" y="3871913"/>
          <p14:tracePt t="33439" x="4767263" y="3871913"/>
          <p14:tracePt t="33447" x="4857750" y="3871913"/>
          <p14:tracePt t="33454" x="4959350" y="3871913"/>
          <p14:tracePt t="33462" x="5049838" y="3871913"/>
          <p14:tracePt t="33470" x="5141913" y="3871913"/>
          <p14:tracePt t="33479" x="5553075" y="3871913"/>
          <p14:tracePt t="33486" x="5680075" y="3871913"/>
          <p14:tracePt t="33495" x="5826125" y="3871913"/>
          <p14:tracePt t="33502" x="5954713" y="3871913"/>
          <p14:tracePt t="33511" x="6064250" y="3871913"/>
          <p14:tracePt t="33518" x="6137275" y="3871913"/>
          <p14:tracePt t="33528" x="6173788" y="3871913"/>
          <p14:tracePt t="33534" x="6191250" y="3871913"/>
          <p14:tracePt t="33545" x="6210300" y="3871913"/>
          <p14:tracePt t="33550" x="6219825" y="3871913"/>
          <p14:tracePt t="33559" x="6237288" y="3871913"/>
          <p14:tracePt t="33575" x="6246813" y="3871913"/>
          <p14:tracePt t="33582" x="6264275" y="3871913"/>
          <p14:tracePt t="33598" x="6292850" y="3871913"/>
          <p14:tracePt t="33606" x="6310313" y="3852863"/>
          <p14:tracePt t="33614" x="6356350" y="3852863"/>
          <p14:tracePt t="33622" x="6383338" y="3852863"/>
          <p14:tracePt t="33630" x="6438900" y="3852863"/>
          <p14:tracePt t="33638" x="6483350" y="3852863"/>
          <p14:tracePt t="33646" x="6548438" y="3852863"/>
          <p14:tracePt t="33654" x="6602413" y="3852863"/>
          <p14:tracePt t="33663" x="6684963" y="3852863"/>
          <p14:tracePt t="33670" x="6757988" y="3852863"/>
          <p14:tracePt t="33679" x="6850063" y="3852863"/>
          <p14:tracePt t="33686" x="6940550" y="3852863"/>
          <p14:tracePt t="33695" x="7032625" y="3852863"/>
          <p14:tracePt t="33702" x="7232650" y="3852863"/>
          <p14:tracePt t="33711" x="7324725" y="3852863"/>
          <p14:tracePt t="33718" x="7434263" y="3852863"/>
          <p14:tracePt t="33727" x="7507288" y="3852863"/>
          <p14:tracePt t="33734" x="7580313" y="3844925"/>
          <p14:tracePt t="33744" x="7626350" y="3816350"/>
          <p14:tracePt t="33750" x="7670800" y="3816350"/>
          <p14:tracePt t="33761" x="7699375" y="3808413"/>
          <p14:tracePt t="33766" x="7726363" y="3808413"/>
          <p14:tracePt t="33774" x="7772400" y="3808413"/>
          <p14:tracePt t="33782" x="7808913" y="3798888"/>
          <p14:tracePt t="33790" x="7845425" y="3779838"/>
          <p14:tracePt t="33798" x="7862888" y="3779838"/>
          <p14:tracePt t="33806" x="7899400" y="3762375"/>
          <p14:tracePt t="33815" x="7935913" y="3743325"/>
          <p14:tracePt t="33822" x="7954963" y="3743325"/>
          <p14:tracePt t="33838" x="7972425" y="3743325"/>
          <p14:tracePt t="34223" x="7972425" y="3735388"/>
          <p14:tracePt t="35383" x="7981950" y="3735388"/>
          <p14:tracePt t="35391" x="7991475" y="3735388"/>
          <p14:tracePt t="35398" x="8018463" y="3735388"/>
          <p14:tracePt t="35409" x="8054975" y="3735388"/>
          <p14:tracePt t="35416" x="8108950" y="3735388"/>
          <p14:tracePt t="35423" x="8154988" y="3735388"/>
          <p14:tracePt t="35431" x="8237538" y="3735388"/>
          <p14:tracePt t="35439" x="8329613" y="3735388"/>
          <p14:tracePt t="35447" x="8402638" y="3735388"/>
          <p14:tracePt t="35455" x="8475663" y="3735388"/>
          <p14:tracePt t="35464" x="8539163" y="3735388"/>
          <p14:tracePt t="35471" x="8575675" y="3735388"/>
          <p14:tracePt t="35480" x="8585200" y="3735388"/>
          <p14:tracePt t="35607" x="8602663" y="3735388"/>
          <p14:tracePt t="35631" x="8612188" y="3735388"/>
          <p14:tracePt t="35647" x="8629650" y="3735388"/>
          <p14:tracePt t="35663" x="8666163" y="3735388"/>
          <p14:tracePt t="35671" x="8702675" y="3735388"/>
          <p14:tracePt t="35680" x="8739188" y="3735388"/>
          <p14:tracePt t="35686" x="8775700" y="3735388"/>
          <p14:tracePt t="35696" x="8812213" y="3735388"/>
          <p14:tracePt t="35703" x="8840788" y="3735388"/>
          <p14:tracePt t="35713" x="8867775" y="3735388"/>
          <p14:tracePt t="35719" x="8894763" y="3735388"/>
          <p14:tracePt t="35730" x="8931275" y="3735388"/>
          <p14:tracePt t="35735" x="8959850" y="3735388"/>
          <p14:tracePt t="35747" x="8986838" y="3735388"/>
          <p14:tracePt t="35751" x="9004300" y="3735388"/>
          <p14:tracePt t="35762" x="9032875" y="3735388"/>
          <p14:tracePt t="35767" x="9040813" y="3735388"/>
          <p14:tracePt t="35779" x="9059863" y="3735388"/>
          <p14:tracePt t="35783" x="9069388" y="3735388"/>
          <p14:tracePt t="36031" x="9077325" y="3752850"/>
          <p14:tracePt t="36047" x="9086850" y="3762375"/>
          <p14:tracePt t="36055" x="9096375" y="3771900"/>
          <p14:tracePt t="36103" x="9105900" y="3771900"/>
          <p14:tracePt t="36119" x="9113838" y="3771900"/>
          <p14:tracePt t="36130" x="9132888" y="3771900"/>
          <p14:tracePt t="36135" x="9159875" y="3771900"/>
          <p14:tracePt t="36145" x="9178925" y="3771900"/>
          <p14:tracePt t="36150" x="9205913" y="3771900"/>
          <p14:tracePt t="36162" x="9242425" y="3771900"/>
          <p14:tracePt t="36167" x="9259888" y="3771900"/>
          <p14:tracePt t="36178" x="9305925" y="3771900"/>
          <p14:tracePt t="36182" x="9361488" y="3771900"/>
          <p14:tracePt t="36191" x="9424988" y="3743325"/>
          <p14:tracePt t="36198" x="9451975" y="3743325"/>
          <p14:tracePt t="36207" x="9488488" y="3743325"/>
          <p14:tracePt t="36215" x="9498013" y="3735388"/>
          <p14:tracePt t="36295" x="9488488" y="3735388"/>
          <p14:tracePt t="36311" x="9471025" y="3735388"/>
          <p14:tracePt t="36318" x="9461500" y="3735388"/>
          <p14:tracePt t="36335" x="9434513" y="3735388"/>
          <p14:tracePt t="36367" x="9424988" y="3743325"/>
          <p14:tracePt t="36735" x="9442450" y="3743325"/>
          <p14:tracePt t="36745" x="9478963" y="3743325"/>
          <p14:tracePt t="36752" x="9551988" y="3743325"/>
          <p14:tracePt t="36761" x="9598025" y="3743325"/>
          <p14:tracePt t="36767" x="9680575" y="3743325"/>
          <p14:tracePt t="36776" x="9772650" y="3743325"/>
          <p14:tracePt t="36782" x="10264775" y="3743325"/>
          <p14:tracePt t="36791" x="10429875" y="3743325"/>
          <p14:tracePt t="36799" x="10593388" y="3743325"/>
          <p14:tracePt t="36807" x="10685463" y="3743325"/>
          <p14:tracePt t="36815" x="10739438" y="3743325"/>
          <p14:tracePt t="36823" x="10748963" y="3743325"/>
          <p14:tracePt t="36832" x="10768013" y="3743325"/>
          <p14:tracePt t="36895" x="10775950" y="3743325"/>
          <p14:tracePt t="36911" x="10785475" y="3743325"/>
          <p14:tracePt t="36944" x="10795000" y="3735388"/>
          <p14:tracePt t="37254" x="10775950" y="3735388"/>
          <p14:tracePt t="37262" x="10748963" y="3735388"/>
          <p14:tracePt t="37270" x="10721975" y="3735388"/>
          <p14:tracePt t="37279" x="10685463" y="3735388"/>
          <p14:tracePt t="37286" x="10612438" y="3735388"/>
          <p14:tracePt t="37296" x="10539413" y="3735388"/>
          <p14:tracePt t="37302" x="10447338" y="3735388"/>
          <p14:tracePt t="37312" x="10374313" y="3735388"/>
          <p14:tracePt t="37318" x="10283825" y="3735388"/>
          <p14:tracePt t="37329" x="10182225" y="3735388"/>
          <p14:tracePt t="37334" x="10109200" y="3735388"/>
          <p14:tracePt t="37346" x="10055225" y="3735388"/>
          <p14:tracePt t="37350" x="9999663" y="3735388"/>
          <p14:tracePt t="37362" x="9955213" y="3735388"/>
          <p14:tracePt t="37366" x="9899650" y="3735388"/>
          <p14:tracePt t="37377" x="9863138" y="3735388"/>
          <p14:tracePt t="37382" x="9836150" y="3735388"/>
          <p14:tracePt t="37390" x="9790113" y="3735388"/>
          <p14:tracePt t="37398" x="9753600" y="3735388"/>
          <p14:tracePt t="37406" x="9726613" y="3735388"/>
          <p14:tracePt t="37414" x="9690100" y="3735388"/>
          <p14:tracePt t="37423" x="9661525" y="3735388"/>
          <p14:tracePt t="37432" x="9634538" y="3735388"/>
          <p14:tracePt t="37440" x="9607550" y="3735388"/>
          <p14:tracePt t="37447" x="9580563" y="3735388"/>
          <p14:tracePt t="37454" x="9534525" y="3735388"/>
          <p14:tracePt t="37462" x="9507538" y="3735388"/>
          <p14:tracePt t="37470" x="9478963" y="3735388"/>
          <p14:tracePt t="37479" x="9442450" y="3735388"/>
          <p14:tracePt t="37487" x="9434513" y="3735388"/>
          <p14:tracePt t="37495" x="9415463" y="3735388"/>
          <p14:tracePt t="37502" x="9398000" y="3735388"/>
          <p14:tracePt t="37512" x="9378950" y="3735388"/>
          <p14:tracePt t="37518" x="9369425" y="3735388"/>
          <p14:tracePt t="37529" x="9351963" y="3735388"/>
          <p14:tracePt t="37545" x="9342438" y="3735388"/>
          <p14:tracePt t="37671" x="9324975" y="3735388"/>
          <p14:tracePt t="38095" x="9315450" y="3735388"/>
          <p14:tracePt t="38616" x="9315450" y="3743325"/>
          <p14:tracePt t="38655" x="9332913" y="3743325"/>
          <p14:tracePt t="38662" x="9351963" y="3743325"/>
          <p14:tracePt t="38671" x="9361488" y="3743325"/>
          <p14:tracePt t="38680" x="9378950" y="3743325"/>
          <p14:tracePt t="38686" x="9388475" y="3743325"/>
          <p14:tracePt t="38696" x="9398000" y="3743325"/>
          <p14:tracePt t="38714" x="9405938" y="3743325"/>
          <p14:tracePt t="38745" x="9424988" y="3743325"/>
          <p14:tracePt t="38807" x="9434513" y="3743325"/>
          <p14:tracePt t="38817" x="9461500" y="3743325"/>
          <p14:tracePt t="38823" x="9471025" y="3743325"/>
          <p14:tracePt t="38831" x="9478963" y="3743325"/>
          <p14:tracePt t="38839" x="9515475" y="3743325"/>
          <p14:tracePt t="38847" x="9544050" y="3743325"/>
          <p14:tracePt t="38855" x="9561513" y="3743325"/>
          <p14:tracePt t="38864" x="9571038" y="3743325"/>
          <p14:tracePt t="38871" x="9598025" y="3743325"/>
          <p14:tracePt t="38879" x="9625013" y="3743325"/>
          <p14:tracePt t="38887" x="9653588" y="3743325"/>
          <p14:tracePt t="38897" x="9707563" y="3743325"/>
          <p14:tracePt t="38903" x="9763125" y="3743325"/>
          <p14:tracePt t="38913" x="9817100" y="3743325"/>
          <p14:tracePt t="38919" x="9909175" y="3743325"/>
          <p14:tracePt t="38930" x="9991725" y="3743325"/>
          <p14:tracePt t="38935" x="10082213" y="3743325"/>
          <p14:tracePt t="38945" x="10174288" y="3743325"/>
          <p14:tracePt t="38951" x="10264775" y="3743325"/>
          <p14:tracePt t="38963" x="10356850" y="3743325"/>
          <p14:tracePt t="38967" x="10502900" y="3743325"/>
          <p14:tracePt t="38975" x="10575925" y="3743325"/>
          <p14:tracePt t="38983" x="10648950" y="3743325"/>
          <p14:tracePt t="38993" x="10675938" y="3743325"/>
          <p14:tracePt t="38998" x="10731500" y="3743325"/>
          <p14:tracePt t="39007" x="10748963" y="3743325"/>
          <p14:tracePt t="39015" x="10758488" y="3743325"/>
          <p14:tracePt t="39023" x="10768013" y="3743325"/>
          <p14:tracePt t="40271" x="10748963" y="3743325"/>
          <p14:tracePt t="40280" x="10675938" y="3743325"/>
          <p14:tracePt t="40287" x="10593388" y="3789363"/>
          <p14:tracePt t="40295" x="10502900" y="3798888"/>
          <p14:tracePt t="40303" x="10410825" y="3825875"/>
          <p14:tracePt t="40314" x="10310813" y="3825875"/>
          <p14:tracePt t="40319" x="10255250" y="3852863"/>
          <p14:tracePt t="40331" x="10210800" y="3852863"/>
          <p14:tracePt t="40334" x="10145713" y="3852863"/>
          <p14:tracePt t="40345" x="10064750" y="3852863"/>
          <p14:tracePt t="40351" x="9991725" y="3852863"/>
          <p14:tracePt t="40362" x="9936163" y="3852863"/>
          <p14:tracePt t="40367" x="9845675" y="3852863"/>
          <p14:tracePt t="40379" x="9753600" y="3852863"/>
          <p14:tracePt t="40383" x="9661525" y="3852863"/>
          <p14:tracePt t="40391" x="9388475" y="3852863"/>
          <p14:tracePt t="40399" x="9186863" y="3852863"/>
          <p14:tracePt t="40407" x="8986838" y="3852863"/>
          <p14:tracePt t="40415" x="8739188" y="3852863"/>
          <p14:tracePt t="40423" x="8439150" y="3852863"/>
          <p14:tracePt t="40431" x="8174038" y="3852863"/>
          <p14:tracePt t="40441" x="7835900" y="3852863"/>
          <p14:tracePt t="40448" x="7543800" y="3852863"/>
          <p14:tracePt t="40455" x="7242175" y="3852863"/>
          <p14:tracePt t="40463" x="7013575" y="3852863"/>
          <p14:tracePt t="40471" x="6748463" y="3852863"/>
          <p14:tracePt t="40480" x="6548438" y="3852863"/>
          <p14:tracePt t="40487" x="6356350" y="3852863"/>
          <p14:tracePt t="40496" x="6173788" y="3852863"/>
          <p14:tracePt t="40504" x="6027738" y="3852863"/>
          <p14:tracePt t="40512" x="5862638" y="3898900"/>
          <p14:tracePt t="40519" x="5716588" y="3898900"/>
          <p14:tracePt t="40530" x="5553075" y="3898900"/>
          <p14:tracePt t="40535" x="5424488" y="3898900"/>
          <p14:tracePt t="40545" x="5278438" y="3898900"/>
          <p14:tracePt t="40551" x="5114925" y="3898900"/>
          <p14:tracePt t="40564" x="4986338" y="3898900"/>
          <p14:tracePt t="40567" x="4840288" y="3898900"/>
          <p14:tracePt t="40575" x="4711700" y="3898900"/>
          <p14:tracePt t="40582" x="4602163" y="3898900"/>
          <p14:tracePt t="40591" x="4529138" y="3898900"/>
          <p14:tracePt t="40599" x="4456113" y="3898900"/>
          <p14:tracePt t="40607" x="4411663" y="3898900"/>
          <p14:tracePt t="40615" x="4383088" y="3898900"/>
          <p14:tracePt t="40623" x="4356100" y="3898900"/>
          <p14:tracePt t="40630" x="4310063" y="3908425"/>
          <p14:tracePt t="40639" x="4256088" y="3908425"/>
          <p14:tracePt t="40647" x="4219575" y="3908425"/>
          <p14:tracePt t="40655" x="4156075" y="3935413"/>
          <p14:tracePt t="40663" x="4100513" y="3944938"/>
          <p14:tracePt t="40671" x="4027488" y="3944938"/>
          <p14:tracePt t="40680" x="3944938" y="3981450"/>
          <p14:tracePt t="40687" x="3862388" y="4008438"/>
          <p14:tracePt t="40696" x="3789363" y="4027488"/>
          <p14:tracePt t="40703" x="3689350" y="4054475"/>
          <p14:tracePt t="40713" x="3616325" y="4064000"/>
          <p14:tracePt t="40719" x="3562350" y="4064000"/>
          <p14:tracePt t="40729" x="3497263" y="4090988"/>
          <p14:tracePt t="40734" x="3452813" y="4110038"/>
          <p14:tracePt t="40746" x="3406775" y="4117975"/>
          <p14:tracePt t="40750" x="3379788" y="4137025"/>
          <p14:tracePt t="40761" x="3360738" y="4154488"/>
          <p14:tracePt t="40767" x="3351213" y="4164013"/>
          <p14:tracePt t="40778" x="3333750" y="4173538"/>
          <p14:tracePt t="40784" x="3324225" y="4183063"/>
          <p14:tracePt t="40793" x="3314700" y="4191000"/>
          <p14:tracePt t="40798" x="3306763" y="4200525"/>
          <p14:tracePt t="40807" x="3297238" y="4210050"/>
          <p14:tracePt t="40824" x="3270250" y="4219575"/>
          <p14:tracePt t="40832" x="3270250" y="4227513"/>
          <p14:tracePt t="40847" x="3260725" y="4227513"/>
          <p14:tracePt t="40855" x="3251200" y="4237038"/>
          <p14:tracePt t="40926" x="3232150" y="4237038"/>
          <p14:tracePt t="40943" x="3214688" y="4246563"/>
          <p14:tracePt t="40950" x="3205163" y="4256088"/>
          <p14:tracePt t="40960" x="3195638" y="4256088"/>
          <p14:tracePt t="40966" x="3187700" y="4256088"/>
          <p14:tracePt t="40974" x="3178175" y="4256088"/>
          <p14:tracePt t="40990" x="3159125" y="4283075"/>
          <p14:tracePt t="41006" x="3151188" y="4283075"/>
          <p14:tracePt t="41144" x="3132138" y="4283075"/>
          <p14:tracePt t="41151" x="3122613" y="4283075"/>
          <p14:tracePt t="42831" x="3141663" y="4283075"/>
          <p14:tracePt t="42839" x="3178175" y="4283075"/>
          <p14:tracePt t="42846" x="3232150" y="4283075"/>
          <p14:tracePt t="42854" x="3297238" y="4283075"/>
          <p14:tracePt t="42863" x="3370263" y="4283075"/>
          <p14:tracePt t="42870" x="3424238" y="4283075"/>
          <p14:tracePt t="42878" x="3516313" y="4283075"/>
          <p14:tracePt t="42886" x="3606800" y="4283075"/>
          <p14:tracePt t="42895" x="3698875" y="4283075"/>
          <p14:tracePt t="42901" x="3771900" y="4283075"/>
          <p14:tracePt t="42911" x="3844925" y="4283075"/>
          <p14:tracePt t="42918" x="3935413" y="4283075"/>
          <p14:tracePt t="42928" x="4017963" y="4283075"/>
          <p14:tracePt t="42934" x="4090988" y="4283075"/>
          <p14:tracePt t="42943" x="4127500" y="4283075"/>
          <p14:tracePt t="42950" x="4183063" y="4283075"/>
          <p14:tracePt t="42960" x="4229100" y="4283075"/>
          <p14:tracePt t="42966" x="4283075" y="4283075"/>
          <p14:tracePt t="42974" x="4319588" y="4283075"/>
          <p14:tracePt t="42982" x="4392613" y="4283075"/>
          <p14:tracePt t="42990" x="4429125" y="4283075"/>
          <p14:tracePt t="42998" x="4484688" y="4283075"/>
          <p14:tracePt t="43006" x="4538663" y="4283075"/>
          <p14:tracePt t="43014" x="4584700" y="4283075"/>
          <p14:tracePt t="43022" x="4611688" y="4283075"/>
          <p14:tracePt t="43030" x="4638675" y="4283075"/>
          <p14:tracePt t="43038" x="4684713" y="4283075"/>
          <p14:tracePt t="43046" x="4711700" y="4283075"/>
          <p14:tracePt t="43054" x="4740275" y="4283075"/>
          <p14:tracePt t="43063" x="4767263" y="4283075"/>
          <p14:tracePt t="43082" x="4840288" y="4283075"/>
          <p14:tracePt t="43087" x="4849813" y="4283075"/>
          <p14:tracePt t="43096" x="4876800" y="4283075"/>
          <p14:tracePt t="43103" x="4895850" y="4283075"/>
          <p14:tracePt t="43114" x="4903788" y="4283075"/>
          <p14:tracePt t="43119" x="4932363" y="4283075"/>
          <p14:tracePt t="43129" x="4959350" y="4283075"/>
          <p14:tracePt t="43134" x="4986338" y="4283075"/>
          <p14:tracePt t="43145" x="5013325" y="4283075"/>
          <p14:tracePt t="43150" x="5059363" y="4283075"/>
          <p14:tracePt t="43161" x="5078413" y="4273550"/>
          <p14:tracePt t="43166" x="5105400" y="4273550"/>
          <p14:tracePt t="43174" x="5122863" y="4273550"/>
          <p14:tracePt t="43182" x="5151438" y="4256088"/>
          <p14:tracePt t="43190" x="5178425" y="4256088"/>
          <p14:tracePt t="43198" x="5224463" y="4256088"/>
          <p14:tracePt t="43206" x="5297488" y="4256088"/>
          <p14:tracePt t="43214" x="5387975" y="4256088"/>
          <p14:tracePt t="43222" x="5480050" y="4256088"/>
          <p14:tracePt t="43230" x="5570538" y="4256088"/>
          <p14:tracePt t="43238" x="5818188" y="4256088"/>
          <p14:tracePt t="43246" x="5964238" y="4256088"/>
          <p14:tracePt t="43254" x="6127750" y="4256088"/>
          <p14:tracePt t="43263" x="6273800" y="4256088"/>
          <p14:tracePt t="43270" x="6438900" y="4256088"/>
          <p14:tracePt t="43279" x="6548438" y="4256088"/>
          <p14:tracePt t="43286" x="6675438" y="4256088"/>
          <p14:tracePt t="43295" x="6767513" y="4264025"/>
          <p14:tracePt t="43302" x="6813550" y="4264025"/>
          <p14:tracePt t="43311" x="6877050" y="4264025"/>
          <p14:tracePt t="43318" x="6923088" y="4283075"/>
          <p14:tracePt t="43329" x="6940550" y="4283075"/>
          <p14:tracePt t="43334" x="6977063" y="4283075"/>
          <p14:tracePt t="43344" x="7023100" y="4283075"/>
          <p14:tracePt t="43350" x="7059613" y="4283075"/>
          <p14:tracePt t="43361" x="7105650" y="4283075"/>
          <p14:tracePt t="43367" x="7178675" y="4283075"/>
          <p14:tracePt t="43375" x="7251700" y="4283075"/>
          <p14:tracePt t="43382" x="7342188" y="4283075"/>
          <p14:tracePt t="43390" x="7434263" y="4283075"/>
          <p14:tracePt t="43398" x="7507288" y="4292600"/>
          <p14:tracePt t="43407" x="7597775" y="4292600"/>
          <p14:tracePt t="43414" x="7726363" y="4292600"/>
          <p14:tracePt t="43422" x="7808913" y="4319588"/>
          <p14:tracePt t="43430" x="7918450" y="4337050"/>
          <p14:tracePt t="43439" x="7999413" y="4365625"/>
          <p14:tracePt t="43446" x="8091488" y="4365625"/>
          <p14:tracePt t="43454" x="8164513" y="4365625"/>
          <p14:tracePt t="43464" x="8210550" y="4365625"/>
          <p14:tracePt t="43470" x="8237538" y="4365625"/>
          <p14:tracePt t="43479" x="8264525" y="4365625"/>
          <p14:tracePt t="43486" x="8293100" y="4365625"/>
          <p14:tracePt t="43496" x="8301038" y="4365625"/>
          <p14:tracePt t="43502" x="8329613" y="4365625"/>
          <p14:tracePt t="43511" x="8356600" y="4346575"/>
          <p14:tracePt t="43518" x="8383588" y="4346575"/>
          <p14:tracePt t="43527" x="8420100" y="4337050"/>
          <p14:tracePt t="43534" x="8447088" y="4337050"/>
          <p14:tracePt t="43544" x="8502650" y="4337050"/>
          <p14:tracePt t="43550" x="8548688" y="4319588"/>
          <p14:tracePt t="43560" x="8575675" y="4319588"/>
          <p14:tracePt t="43566" x="8621713" y="4319588"/>
          <p14:tracePt t="43574" x="8675688" y="4319588"/>
          <p14:tracePt t="43582" x="8712200" y="4319588"/>
          <p14:tracePt t="43590" x="8758238" y="4319588"/>
          <p14:tracePt t="43598" x="8785225" y="4319588"/>
          <p14:tracePt t="43606" x="8821738" y="4319588"/>
          <p14:tracePt t="43614" x="8867775" y="4319588"/>
          <p14:tracePt t="43622" x="8904288" y="4319588"/>
          <p14:tracePt t="43630" x="8931275" y="4319588"/>
          <p14:tracePt t="43638" x="8950325" y="4319588"/>
          <p14:tracePt t="43646" x="8986838" y="4319588"/>
          <p14:tracePt t="43654" x="9023350" y="4319588"/>
          <p14:tracePt t="43663" x="9069388" y="4319588"/>
          <p14:tracePt t="43670" x="9096375" y="4319588"/>
          <p14:tracePt t="43679" x="9150350" y="4319588"/>
          <p14:tracePt t="43686" x="9205913" y="4319588"/>
          <p14:tracePt t="43695" x="9259888" y="4319588"/>
          <p14:tracePt t="43702" x="9315450" y="4319588"/>
          <p14:tracePt t="43712" x="9369425" y="4319588"/>
          <p14:tracePt t="43718" x="9434513" y="4319588"/>
          <p14:tracePt t="43729" x="9488488" y="4319588"/>
          <p14:tracePt t="43734" x="9561513" y="4319588"/>
          <p14:tracePt t="43745" x="9634538" y="4319588"/>
          <p14:tracePt t="43750" x="9690100" y="4319588"/>
          <p14:tracePt t="43760" x="9744075" y="4319588"/>
          <p14:tracePt t="43766" x="9780588" y="4319588"/>
          <p14:tracePt t="43774" x="9809163" y="4319588"/>
          <p14:tracePt t="43782" x="9836150" y="4319588"/>
          <p14:tracePt t="43790" x="9853613" y="4319588"/>
          <p14:tracePt t="43798" x="9863138" y="4319588"/>
          <p14:tracePt t="43806" x="9882188" y="4319588"/>
          <p14:tracePt t="44752" x="9872663" y="4319588"/>
          <p14:tracePt t="44762" x="9726613" y="4319588"/>
          <p14:tracePt t="44767" x="9580563" y="4319588"/>
          <p14:tracePt t="44775" x="9361488" y="4319588"/>
          <p14:tracePt t="44784" x="9023350" y="4319588"/>
          <p14:tracePt t="44791" x="8648700" y="4319588"/>
          <p14:tracePt t="44799" x="8201025" y="4319588"/>
          <p14:tracePt t="44807" x="7753350" y="4319588"/>
          <p14:tracePt t="44815" x="7378700" y="4319588"/>
          <p14:tracePt t="44823" x="7013575" y="4319588"/>
          <p14:tracePt t="44831" x="6711950" y="4319588"/>
          <p14:tracePt t="44839" x="6446838" y="4319588"/>
          <p14:tracePt t="44847" x="6219825" y="4319588"/>
          <p14:tracePt t="44854" x="6037263" y="4319588"/>
          <p14:tracePt t="44863" x="5891213" y="4319588"/>
          <p14:tracePt t="44870" x="5735638" y="4319588"/>
          <p14:tracePt t="44880" x="5589588" y="4319588"/>
          <p14:tracePt t="44887" x="5407025" y="4319588"/>
          <p14:tracePt t="44896" x="5241925" y="4319588"/>
          <p14:tracePt t="44903" x="5041900" y="4319588"/>
          <p14:tracePt t="44914" x="4821238" y="4319588"/>
          <p14:tracePt t="44919" x="4621213" y="4319588"/>
          <p14:tracePt t="44929" x="4402138" y="4319588"/>
          <p14:tracePt t="44935" x="4200525" y="4319588"/>
          <p14:tracePt t="44945" x="4037013" y="4300538"/>
          <p14:tracePt t="44951" x="3908425" y="4273550"/>
          <p14:tracePt t="44962" x="3817938" y="4273550"/>
          <p14:tracePt t="44968" x="3698875" y="4264025"/>
          <p14:tracePt t="44975" x="3625850" y="4237038"/>
          <p14:tracePt t="44983" x="3552825" y="4237038"/>
          <p14:tracePt t="44991" x="3506788" y="4237038"/>
          <p14:tracePt t="44999" x="3452813" y="4237038"/>
          <p14:tracePt t="45007" x="3379788" y="4237038"/>
          <p14:tracePt t="45016" x="3287713" y="4237038"/>
          <p14:tracePt t="45023" x="3214688" y="4237038"/>
          <p14:tracePt t="45031" x="3086100" y="4237038"/>
          <p14:tracePt t="45039" x="2968625" y="4237038"/>
          <p14:tracePt t="45047" x="2859088" y="4264025"/>
          <p14:tracePt t="45055" x="2767013" y="4264025"/>
          <p14:tracePt t="45066" x="2657475" y="4283075"/>
          <p14:tracePt t="45084" x="2501900" y="4319588"/>
          <p14:tracePt t="45087" x="2465388" y="4319588"/>
          <p14:tracePt t="45096" x="2447925" y="4337050"/>
          <p14:tracePt t="45103" x="2438400" y="4337050"/>
          <p14:tracePt t="45114" x="2438400" y="4346575"/>
          <p14:tracePt t="45135" x="2438400" y="4356100"/>
          <p14:tracePt t="45150" x="2428875" y="4373563"/>
          <p14:tracePt t="45163" x="2419350" y="4383088"/>
          <p14:tracePt t="45167" x="2411413" y="4392613"/>
          <p14:tracePt t="45176" x="2401888" y="4392613"/>
          <p14:tracePt t="45184" x="2392363" y="4410075"/>
          <p14:tracePt t="45191" x="2374900" y="4429125"/>
          <p14:tracePt t="45199" x="2355850" y="4456113"/>
          <p14:tracePt t="45214" x="2346325" y="4475163"/>
          <p14:tracePt t="45223" x="2338388" y="4475163"/>
          <p14:tracePt t="45239" x="2328863" y="4483100"/>
          <p14:tracePt t="45248" x="2328863" y="4492625"/>
          <p14:tracePt t="45264" x="2328863" y="4511675"/>
          <p14:tracePt t="45271" x="2328863" y="4519613"/>
          <p14:tracePt t="45280" x="2319338" y="4548188"/>
          <p14:tracePt t="45287" x="2319338" y="4565650"/>
          <p14:tracePt t="45296" x="2309813" y="4584700"/>
          <p14:tracePt t="45303" x="2301875" y="4592638"/>
          <p14:tracePt t="45319" x="2301875" y="4611688"/>
          <p14:tracePt t="45329" x="2292350" y="4638675"/>
          <p14:tracePt t="45334" x="2292350" y="4648200"/>
          <p14:tracePt t="45347" x="2292350" y="4675188"/>
          <p14:tracePt t="45350" x="2292350" y="4684713"/>
          <p14:tracePt t="45362" x="2292350" y="4694238"/>
          <p14:tracePt t="45367" x="2292350" y="4702175"/>
          <p14:tracePt t="46119" x="2292350" y="4711700"/>
          <p14:tracePt t="46130" x="2338388" y="4711700"/>
          <p14:tracePt t="46135" x="2382838" y="4711700"/>
          <p14:tracePt t="46145" x="2438400" y="4711700"/>
          <p14:tracePt t="46150" x="2474913" y="4711700"/>
          <p14:tracePt t="46162" x="2530475" y="4711700"/>
          <p14:tracePt t="46166" x="2584450" y="4711700"/>
          <p14:tracePt t="46178" x="2647950" y="4711700"/>
          <p14:tracePt t="46182" x="2720975" y="4711700"/>
          <p14:tracePt t="46192" x="2794000" y="4711700"/>
          <p14:tracePt t="46199" x="2867025" y="4711700"/>
          <p14:tracePt t="46207" x="2895600" y="4711700"/>
          <p14:tracePt t="46215" x="2922588" y="4711700"/>
          <p14:tracePt t="46223" x="2959100" y="4711700"/>
          <p14:tracePt t="46231" x="2976563" y="4711700"/>
          <p14:tracePt t="46247" x="2995613" y="4711700"/>
          <p14:tracePt t="46255" x="3005138" y="4711700"/>
          <p14:tracePt t="46264" x="3032125" y="4711700"/>
          <p14:tracePt t="46271" x="3068638" y="4711700"/>
          <p14:tracePt t="46280" x="3114675" y="4711700"/>
          <p14:tracePt t="46287" x="3168650" y="4711700"/>
          <p14:tracePt t="46296" x="3241675" y="4711700"/>
          <p14:tracePt t="46303" x="3333750" y="4711700"/>
          <p14:tracePt t="46315" x="3406775" y="4711700"/>
          <p14:tracePt t="46319" x="3479800" y="4711700"/>
          <p14:tracePt t="46330" x="3579813" y="4711700"/>
          <p14:tracePt t="46334" x="3635375" y="4711700"/>
          <p14:tracePt t="46345" x="3662363" y="4711700"/>
          <p14:tracePt t="46351" x="3689350" y="4711700"/>
          <p14:tracePt t="46363" x="3698875" y="4702175"/>
          <p14:tracePt t="46473" x="3698875" y="4694238"/>
          <p14:tracePt t="46480" x="3698875" y="4684713"/>
          <p14:tracePt t="46487" x="3698875" y="4675188"/>
          <p14:tracePt t="46496" x="3679825" y="4675188"/>
          <p14:tracePt t="46503" x="3662363" y="4657725"/>
          <p14:tracePt t="46513" x="3635375" y="4657725"/>
          <p14:tracePt t="46519" x="3589338" y="4657725"/>
          <p14:tracePt t="46530" x="3579813" y="4657725"/>
          <p14:tracePt t="46535" x="3562350" y="4648200"/>
          <p14:tracePt t="46546" x="3543300" y="4648200"/>
          <p14:tracePt t="46550" x="3506788" y="4629150"/>
          <p14:tracePt t="46563" x="3479800" y="4621213"/>
          <p14:tracePt t="46577" x="3460750" y="4621213"/>
          <p14:tracePt t="46752" x="3452813" y="4611688"/>
          <p14:tracePt t="47440" x="3443288" y="4621213"/>
          <p14:tracePt t="47903" x="3460750" y="4621213"/>
          <p14:tracePt t="47911" x="3489325" y="4629150"/>
          <p14:tracePt t="47919" x="3525838" y="4629150"/>
          <p14:tracePt t="47930" x="3562350" y="4648200"/>
          <p14:tracePt t="47935" x="3662363" y="4648200"/>
          <p14:tracePt t="47946" x="3716338" y="4657725"/>
          <p14:tracePt t="47951" x="3808413" y="4657725"/>
          <p14:tracePt t="47962" x="3871913" y="4684713"/>
          <p14:tracePt t="47966" x="3944938" y="4684713"/>
          <p14:tracePt t="47975" x="4017963" y="4684713"/>
          <p14:tracePt t="47982" x="4073525" y="4684713"/>
          <p14:tracePt t="47990" x="4083050" y="4684713"/>
          <p14:tracePt t="47998" x="4100513" y="4684713"/>
          <p14:tracePt t="48006" x="4119563" y="4675188"/>
          <p14:tracePt t="48022" x="4137025" y="4657725"/>
          <p14:tracePt t="48030" x="4146550" y="4648200"/>
          <p14:tracePt t="48054" x="4164013" y="4629150"/>
          <p14:tracePt t="48064" x="4192588" y="4611688"/>
          <p14:tracePt t="48070" x="4229100" y="4602163"/>
          <p14:tracePt t="48082" x="4237038" y="4602163"/>
          <p14:tracePt t="48086" x="4273550" y="4584700"/>
          <p14:tracePt t="48095" x="4283075" y="4584700"/>
          <p14:tracePt t="48102" x="4310063" y="4575175"/>
          <p14:tracePt t="48112" x="4338638" y="4548188"/>
          <p14:tracePt t="48129" x="4346575" y="4548188"/>
          <p14:tracePt t="48144" x="4346575" y="4538663"/>
          <p14:tracePt t="48255" x="4365625" y="4519613"/>
          <p14:tracePt t="48423" x="4346575" y="4519613"/>
          <p14:tracePt t="48431" x="4273550" y="4519613"/>
          <p14:tracePt t="48439" x="4219575" y="4519613"/>
          <p14:tracePt t="48447" x="4156075" y="4519613"/>
          <p14:tracePt t="48455" x="4100513" y="4529138"/>
          <p14:tracePt t="48464" x="4044950" y="4529138"/>
          <p14:tracePt t="48471" x="4000500" y="4529138"/>
          <p14:tracePt t="48480" x="3981450" y="4529138"/>
          <p14:tracePt t="48487" x="3954463" y="4529138"/>
          <p14:tracePt t="48496" x="3935413" y="4529138"/>
          <p14:tracePt t="48504" x="3908425" y="4529138"/>
          <p14:tracePt t="48519" x="3844925" y="4529138"/>
          <p14:tracePt t="48527" x="3817938" y="4529138"/>
          <p14:tracePt t="48534" x="3789363" y="4529138"/>
          <p14:tracePt t="48544" x="3735388" y="4529138"/>
          <p14:tracePt t="48550" x="3643313" y="4529138"/>
          <p14:tracePt t="48561" x="3552825" y="4529138"/>
          <p14:tracePt t="48566" x="3452813" y="4511675"/>
          <p14:tracePt t="48574" x="3379788" y="4511675"/>
          <p14:tracePt t="48582" x="3297238" y="4492625"/>
          <p14:tracePt t="48590" x="3270250" y="4492625"/>
          <p14:tracePt t="48598" x="3241675" y="4492625"/>
          <p14:tracePt t="48606" x="3224213" y="4492625"/>
          <p14:tracePt t="48614" x="3214688" y="4492625"/>
          <p14:tracePt t="48622" x="3205163" y="4492625"/>
          <p14:tracePt t="48655" x="3195638" y="4492625"/>
          <p14:tracePt t="48703" x="3187700" y="4492625"/>
          <p14:tracePt t="48761" x="3187700" y="4502150"/>
          <p14:tracePt t="48807" x="3187700" y="4519613"/>
          <p14:tracePt t="48967" x="3205163" y="4529138"/>
          <p14:tracePt t="48976" x="3224213" y="4529138"/>
          <p14:tracePt t="48983" x="3270250" y="4529138"/>
          <p14:tracePt t="48991" x="3297238" y="4529138"/>
          <p14:tracePt t="48999" x="3314700" y="4529138"/>
          <p14:tracePt t="49007" x="3333750" y="4529138"/>
          <p14:tracePt t="49016" x="3351213" y="4529138"/>
          <p14:tracePt t="49031" x="3370263" y="4529138"/>
          <p14:tracePt t="49038" x="3379788" y="4529138"/>
          <p14:tracePt t="49046" x="3397250" y="4529138"/>
          <p14:tracePt t="49054" x="3406775" y="4529138"/>
          <p14:tracePt t="49239" x="3424238" y="4529138"/>
          <p14:tracePt t="49246" x="3460750" y="4529138"/>
          <p14:tracePt t="49255" x="3533775" y="4529138"/>
          <p14:tracePt t="49264" x="3589338" y="4529138"/>
          <p14:tracePt t="49271" x="3662363" y="4529138"/>
          <p14:tracePt t="49280" x="3735388" y="4529138"/>
          <p14:tracePt t="49287" x="3808413" y="4529138"/>
          <p14:tracePt t="49297" x="3881438" y="4529138"/>
          <p14:tracePt t="49303" x="3963988" y="4529138"/>
          <p14:tracePt t="49314" x="4017963" y="4529138"/>
          <p14:tracePt t="49319" x="4037013" y="4529138"/>
          <p14:tracePt t="49329" x="4064000" y="4529138"/>
          <p14:tracePt t="49335" x="4073525" y="4529138"/>
          <p14:tracePt t="49376" x="4083050" y="4529138"/>
          <p14:tracePt t="49391" x="4110038" y="4529138"/>
          <p14:tracePt t="49399" x="4127500" y="4529138"/>
          <p14:tracePt t="49408" x="4146550" y="4529138"/>
          <p14:tracePt t="49415" x="4164013" y="4529138"/>
          <p14:tracePt t="49423" x="4219575" y="4529138"/>
          <p14:tracePt t="49431" x="4229100" y="4529138"/>
          <p14:tracePt t="49799" x="4246563" y="4529138"/>
          <p14:tracePt t="49807" x="4310063" y="4529138"/>
          <p14:tracePt t="49815" x="4365625" y="4529138"/>
          <p14:tracePt t="49823" x="4465638" y="4529138"/>
          <p14:tracePt t="49832" x="4849813" y="4538663"/>
          <p14:tracePt t="49839" x="5049838" y="4556125"/>
          <p14:tracePt t="49848" x="5232400" y="4584700"/>
          <p14:tracePt t="49855" x="5378450" y="4602163"/>
          <p14:tracePt t="49864" x="5497513" y="4629150"/>
          <p14:tracePt t="49871" x="5570538" y="4638675"/>
          <p14:tracePt t="49881" x="5589588" y="4638675"/>
          <p14:tracePt t="49896" x="5597525" y="4638675"/>
          <p14:tracePt t="49977" x="5589588" y="4638675"/>
          <p14:tracePt t="49982" x="5580063" y="4638675"/>
          <p14:tracePt t="49991" x="5561013" y="4638675"/>
          <p14:tracePt t="50007" x="5543550" y="4638675"/>
          <p14:tracePt t="50031" x="5534025" y="4638675"/>
          <p14:tracePt t="50095" x="5524500" y="4638675"/>
          <p14:tracePt t="50103" x="5507038" y="4638675"/>
          <p14:tracePt t="50263" x="5497513" y="4638675"/>
          <p14:tracePt t="50271" x="5487988" y="4638675"/>
          <p14:tracePt t="50623" x="5497513" y="4638675"/>
          <p14:tracePt t="50631" x="5516563" y="4638675"/>
          <p14:tracePt t="50639" x="5543550" y="4638675"/>
          <p14:tracePt t="50648" x="5570538" y="4638675"/>
          <p14:tracePt t="50655" x="5589588" y="4638675"/>
          <p14:tracePt t="50663" x="5607050" y="4638675"/>
          <p14:tracePt t="50671" x="5626100" y="4638675"/>
          <p14:tracePt t="50679" x="5653088" y="4638675"/>
          <p14:tracePt t="50687" x="5662613" y="4638675"/>
          <p14:tracePt t="50696" x="5699125" y="4638675"/>
          <p14:tracePt t="50703" x="5753100" y="4638675"/>
          <p14:tracePt t="50713" x="5845175" y="4638675"/>
          <p14:tracePt t="50719" x="5935663" y="4638675"/>
          <p14:tracePt t="50729" x="6246813" y="4638675"/>
          <p14:tracePt t="50735" x="6373813" y="4638675"/>
          <p14:tracePt t="50746" x="6483350" y="4638675"/>
          <p14:tracePt t="50751" x="6575425" y="4638675"/>
          <p14:tracePt t="50761" x="6630988" y="4638675"/>
          <p14:tracePt t="50766" x="6657975" y="4638675"/>
          <p14:tracePt t="50775" x="6667500" y="4638675"/>
          <p14:tracePt t="50823" x="6667500" y="4621213"/>
          <p14:tracePt t="51039" x="6621463" y="4621213"/>
          <p14:tracePt t="51047" x="6548438" y="4621213"/>
          <p14:tracePt t="51055" x="6502400" y="4611688"/>
          <p14:tracePt t="51065" x="6429375" y="4592638"/>
          <p14:tracePt t="51070" x="6329363" y="4565650"/>
          <p14:tracePt t="51084" x="6237288" y="4565650"/>
          <p14:tracePt t="51088" x="6137275" y="4538663"/>
          <p14:tracePt t="51095" x="6045200" y="4538663"/>
          <p14:tracePt t="51102" x="5954713" y="4529138"/>
          <p14:tracePt t="51112" x="5918200" y="4529138"/>
          <p14:tracePt t="51118" x="5899150" y="4529138"/>
          <p14:tracePt t="51130" x="5891213" y="4529138"/>
          <p14:tracePt t="51150" x="5881688" y="4529138"/>
          <p14:tracePt t="51159" x="5854700" y="4511675"/>
          <p14:tracePt t="51166" x="5845175" y="4511675"/>
          <p14:tracePt t="51174" x="5826125" y="4511675"/>
          <p14:tracePt t="51182" x="5808663" y="4511675"/>
          <p14:tracePt t="51190" x="5789613" y="4511675"/>
          <p14:tracePt t="51198" x="5781675" y="4511675"/>
          <p14:tracePt t="51206" x="5762625" y="4511675"/>
          <p14:tracePt t="51214" x="5726113" y="4511675"/>
          <p14:tracePt t="51222" x="5699125" y="4511675"/>
          <p14:tracePt t="51230" x="5670550" y="4511675"/>
          <p14:tracePt t="51238" x="5653088" y="4511675"/>
          <p14:tracePt t="51246" x="5626100" y="4511675"/>
          <p14:tracePt t="51254" x="5616575" y="4511675"/>
          <p14:tracePt t="51262" x="5580063" y="4529138"/>
          <p14:tracePt t="51270" x="5553075" y="4538663"/>
          <p14:tracePt t="51278" x="5516563" y="4538663"/>
          <p14:tracePt t="51286" x="5497513" y="4556125"/>
          <p14:tracePt t="51295" x="5443538" y="4565650"/>
          <p14:tracePt t="51302" x="5407025" y="4565650"/>
          <p14:tracePt t="51312" x="5360988" y="4592638"/>
          <p14:tracePt t="51318" x="5314950" y="4602163"/>
          <p14:tracePt t="51329" x="5287963" y="4602163"/>
          <p14:tracePt t="51334" x="5241925" y="4602163"/>
          <p14:tracePt t="51346" x="5214938" y="4602163"/>
          <p14:tracePt t="51350" x="5195888" y="4602163"/>
          <p14:tracePt t="51463" x="5187950" y="4611688"/>
          <p14:tracePt t="51471" x="5187950" y="4621213"/>
          <p14:tracePt t="51545" x="5195888" y="4621213"/>
          <p14:tracePt t="51551" x="5205413" y="4621213"/>
          <p14:tracePt t="51568" x="5224463" y="4621213"/>
          <p14:tracePt t="51575" x="5232400" y="4621213"/>
          <p14:tracePt t="51582" x="5251450" y="4621213"/>
          <p14:tracePt t="51591" x="5260975" y="4621213"/>
          <p14:tracePt t="51599" x="5268913" y="4621213"/>
          <p14:tracePt t="51607" x="5278438" y="4621213"/>
          <p14:tracePt t="51615" x="5297488" y="4621213"/>
          <p14:tracePt t="51623" x="5305425" y="4621213"/>
          <p14:tracePt t="51647" x="5324475" y="4621213"/>
          <p14:tracePt t="51978" x="5334000" y="4621213"/>
          <p14:tracePt t="51983" x="5351463" y="4621213"/>
          <p14:tracePt t="51991" x="5387975" y="4621213"/>
          <p14:tracePt t="51998" x="5414963" y="4621213"/>
          <p14:tracePt t="52007" x="5443538" y="4621213"/>
          <p14:tracePt t="52015" x="5451475" y="4611688"/>
          <p14:tracePt t="52022" x="5470525" y="4611688"/>
          <p14:tracePt t="52031" x="5487988" y="4611688"/>
          <p14:tracePt t="52039" x="5507038" y="4611688"/>
          <p14:tracePt t="52048" x="5534025" y="4611688"/>
          <p14:tracePt t="52055" x="5561013" y="4611688"/>
          <p14:tracePt t="52063" x="5589588" y="4611688"/>
          <p14:tracePt t="52071" x="5634038" y="4611688"/>
          <p14:tracePt t="52081" x="5670550" y="4611688"/>
          <p14:tracePt t="52097" x="5753100" y="4611688"/>
          <p14:tracePt t="52103" x="5826125" y="4611688"/>
          <p14:tracePt t="52113" x="5908675" y="4611688"/>
          <p14:tracePt t="52118" x="6000750" y="4611688"/>
          <p14:tracePt t="52129" x="6091238" y="4611688"/>
          <p14:tracePt t="52134" x="6183313" y="4611688"/>
          <p14:tracePt t="52144" x="6273800" y="4611688"/>
          <p14:tracePt t="52150" x="6329363" y="4611688"/>
          <p14:tracePt t="52161" x="6356350" y="4611688"/>
          <p14:tracePt t="52166" x="6365875" y="4611688"/>
          <p14:tracePt t="53807" x="6356350" y="4611688"/>
          <p14:tracePt t="53815" x="6319838" y="4621213"/>
          <p14:tracePt t="53823" x="6273800" y="4621213"/>
          <p14:tracePt t="53831" x="6219825" y="4629150"/>
          <p14:tracePt t="53839" x="6173788" y="4648200"/>
          <p14:tracePt t="53847" x="6118225" y="4665663"/>
          <p14:tracePt t="53855" x="6027738" y="4665663"/>
          <p14:tracePt t="53864" x="5927725" y="4702175"/>
          <p14:tracePt t="53871" x="5643563" y="4738688"/>
          <p14:tracePt t="53880" x="5497513" y="4757738"/>
          <p14:tracePt t="53887" x="5334000" y="4757738"/>
          <p14:tracePt t="53896" x="5187950" y="4757738"/>
          <p14:tracePt t="53902" x="5022850" y="4757738"/>
          <p14:tracePt t="53911" x="4876800" y="4757738"/>
          <p14:tracePt t="53918" x="4711700" y="4757738"/>
          <p14:tracePt t="53927" x="4565650" y="4757738"/>
          <p14:tracePt t="53934" x="4402138" y="4757738"/>
          <p14:tracePt t="53944" x="4310063" y="4757738"/>
          <p14:tracePt t="53950" x="4237038" y="4757738"/>
          <p14:tracePt t="53958" x="4183063" y="4757738"/>
          <p14:tracePt t="53966" x="4156075" y="4757738"/>
          <p14:tracePt t="53982" x="4146550" y="4757738"/>
          <p14:tracePt t="53990" x="4127500" y="4757738"/>
          <p14:tracePt t="53998" x="4119563" y="4757738"/>
          <p14:tracePt t="54006" x="4100513" y="4757738"/>
          <p14:tracePt t="54014" x="4073525" y="4757738"/>
          <p14:tracePt t="54022" x="4017963" y="4775200"/>
          <p14:tracePt t="54030" x="3971925" y="4775200"/>
          <p14:tracePt t="54038" x="3917950" y="4775200"/>
          <p14:tracePt t="54047" x="3844925" y="4775200"/>
          <p14:tracePt t="54055" x="3771900" y="4775200"/>
          <p14:tracePt t="54065" x="3679825" y="4775200"/>
          <p14:tracePt t="54082" x="3525838" y="4794250"/>
          <p14:tracePt t="54087" x="3470275" y="4794250"/>
          <p14:tracePt t="54097" x="3424238" y="4811713"/>
          <p14:tracePt t="54104" x="3416300" y="4811713"/>
          <p14:tracePt t="54113" x="3387725" y="4821238"/>
          <p14:tracePt t="54183" x="3379788" y="4821238"/>
          <p14:tracePt t="54207" x="3360738" y="4821238"/>
          <p14:tracePt t="54223" x="3351213" y="4821238"/>
          <p14:tracePt t="54231" x="3333750" y="4821238"/>
          <p14:tracePt t="54239" x="3297238" y="4821238"/>
          <p14:tracePt t="54248" x="3287713" y="4821238"/>
          <p14:tracePt t="54255" x="3270250" y="4811713"/>
          <p14:tracePt t="54271" x="3260725" y="4803775"/>
          <p14:tracePt t="54303" x="3260725" y="4794250"/>
          <p14:tracePt t="54312" x="3241675" y="4775200"/>
          <p14:tracePt t="54335" x="3241675" y="4757738"/>
          <p14:tracePt t="54346" x="3241675" y="4748213"/>
          <p14:tracePt t="54351" x="3241675" y="4730750"/>
          <p14:tracePt t="54361" x="3241675" y="4721225"/>
          <p14:tracePt t="54366" x="3241675" y="4702175"/>
          <p14:tracePt t="54384" x="3241675" y="4684713"/>
          <p14:tracePt t="54391" x="3241675" y="4665663"/>
          <p14:tracePt t="54399" x="3241675" y="4648200"/>
          <p14:tracePt t="54407" x="3241675" y="4638675"/>
          <p14:tracePt t="54414" x="3241675" y="4629150"/>
          <p14:tracePt t="54423" x="3241675" y="4621213"/>
          <p14:tracePt t="54438" x="3241675" y="4611688"/>
          <p14:tracePt t="54495" x="3241675" y="4602163"/>
          <p14:tracePt t="54544" x="3241675" y="4592638"/>
          <p14:tracePt t="55271" x="3251200" y="4592638"/>
          <p14:tracePt t="55279" x="3260725" y="4592638"/>
          <p14:tracePt t="55295" x="3278188" y="4592638"/>
          <p14:tracePt t="55807" x="3297238" y="4592638"/>
          <p14:tracePt t="55832" x="3306763" y="4592638"/>
          <p14:tracePt t="55839" x="3324225" y="4592638"/>
          <p14:tracePt t="55847" x="3360738" y="4592638"/>
          <p14:tracePt t="55855" x="3406775" y="4592638"/>
          <p14:tracePt t="55863" x="3443288" y="4592638"/>
          <p14:tracePt t="55870" x="3479800" y="4592638"/>
          <p14:tracePt t="55879" x="3516313" y="4592638"/>
          <p14:tracePt t="55886" x="3562350" y="4602163"/>
          <p14:tracePt t="55895" x="3579813" y="4602163"/>
          <p14:tracePt t="55902" x="3598863" y="4602163"/>
          <p14:tracePt t="56561" x="3679825" y="4629150"/>
          <p14:tracePt t="56566" x="3789363" y="4638675"/>
          <p14:tracePt t="56575" x="3954463" y="4638675"/>
          <p14:tracePt t="56583" x="4137025" y="4684713"/>
          <p14:tracePt t="56596" x="4302125" y="4721225"/>
          <p14:tracePt t="56602" x="4465638" y="4730750"/>
          <p14:tracePt t="56606" x="4594225" y="4730750"/>
          <p14:tracePt t="56615" x="4711700" y="4757738"/>
          <p14:tracePt t="56622" x="4748213" y="4757738"/>
          <p14:tracePt t="56630" x="4794250" y="4757738"/>
          <p14:tracePt t="57847" x="4776788" y="4757738"/>
          <p14:tracePt t="57855" x="4721225" y="4757738"/>
          <p14:tracePt t="57863" x="4648200" y="4757738"/>
          <p14:tracePt t="57871" x="4602163" y="4757738"/>
          <p14:tracePt t="57880" x="4584700" y="4738688"/>
          <p14:tracePt t="57887" x="4565650" y="4738688"/>
          <p14:tracePt t="57896" x="4538663" y="4738688"/>
          <p14:tracePt t="57903" x="4521200" y="4738688"/>
          <p14:tracePt t="57913" x="4511675" y="4730750"/>
          <p14:tracePt t="57951" x="4492625" y="4730750"/>
          <p14:tracePt t="57967" x="4484688" y="4730750"/>
          <p14:tracePt t="57975" x="4475163" y="4730750"/>
          <p14:tracePt t="57991" x="4465638" y="4730750"/>
          <p14:tracePt t="58112" x="4456113" y="4730750"/>
          <p14:tracePt t="58119" x="4448175" y="4730750"/>
          <p14:tracePt t="58130" x="4438650" y="4730750"/>
          <p14:tracePt t="58134" x="4429125" y="4730750"/>
          <p14:tracePt t="58146" x="4419600" y="4730750"/>
          <p14:tracePt t="58150" x="4383088" y="4738688"/>
          <p14:tracePt t="58160" x="4356100" y="4738688"/>
          <p14:tracePt t="58166" x="4319588" y="4748213"/>
          <p14:tracePt t="58175" x="4302125" y="4757738"/>
          <p14:tracePt t="58182" x="4256088" y="4757738"/>
          <p14:tracePt t="58190" x="4219575" y="4767263"/>
          <p14:tracePt t="58198" x="4183063" y="4767263"/>
          <p14:tracePt t="58207" x="4164013" y="4784725"/>
          <p14:tracePt t="58215" x="4156075" y="4784725"/>
          <p14:tracePt t="58223" x="4146550" y="4784725"/>
          <p14:tracePt t="58279" x="4137025" y="4784725"/>
          <p14:tracePt t="58295" x="4127500" y="4784725"/>
          <p14:tracePt t="58303" x="4110038" y="4784725"/>
          <p14:tracePt t="58313" x="4100513" y="4784725"/>
          <p14:tracePt t="58318" x="4090988" y="4784725"/>
          <p14:tracePt t="58331" x="4083050" y="4784725"/>
          <p14:tracePt t="58346" x="4064000" y="4784725"/>
          <p14:tracePt t="58351" x="4054475" y="4784725"/>
          <p14:tracePt t="58367" x="4044950" y="4784725"/>
          <p14:tracePt t="58377" x="4027488" y="4784725"/>
          <p14:tracePt t="58383" x="4008438" y="4784725"/>
          <p14:tracePt t="58391" x="3981450" y="4784725"/>
          <p14:tracePt t="58398" x="3927475" y="4767263"/>
          <p14:tracePt t="58407" x="3898900" y="4767263"/>
          <p14:tracePt t="58415" x="3835400" y="4757738"/>
          <p14:tracePt t="58423" x="3781425" y="4757738"/>
          <p14:tracePt t="58432" x="3708400" y="4730750"/>
          <p14:tracePt t="58439" x="3643313" y="4730750"/>
          <p14:tracePt t="58448" x="3589338" y="4721225"/>
          <p14:tracePt t="58455" x="3543300" y="4721225"/>
          <p14:tracePt t="58463" x="3516313" y="4711700"/>
          <p14:tracePt t="58470" x="3497263" y="4702175"/>
          <p14:tracePt t="58480" x="3470275" y="4702175"/>
          <p14:tracePt t="58487" x="3443288" y="4702175"/>
          <p14:tracePt t="58496" x="3424238" y="4702175"/>
          <p14:tracePt t="58591" x="3416300" y="4702175"/>
          <p14:tracePt t="58616" x="3406775" y="4694238"/>
          <p14:tracePt t="64512" x="3406775" y="4730750"/>
          <p14:tracePt t="64519" x="3416300" y="4748213"/>
          <p14:tracePt t="64530" x="3433763" y="4757738"/>
          <p14:tracePt t="64567" x="3443288" y="4757738"/>
          <p14:tracePt t="64574" x="3460750" y="4775200"/>
          <p14:tracePt t="64607" x="3479800" y="4775200"/>
          <p14:tracePt t="64615" x="3506788" y="4775200"/>
          <p14:tracePt t="64623" x="3543300" y="4775200"/>
          <p14:tracePt t="64631" x="3579813" y="4775200"/>
          <p14:tracePt t="64639" x="3635375" y="4775200"/>
          <p14:tracePt t="64650" x="3671888" y="4775200"/>
          <p14:tracePt t="64655" x="3744913" y="4775200"/>
          <p14:tracePt t="64664" x="3817938" y="4775200"/>
          <p14:tracePt t="64671" x="3890963" y="4775200"/>
          <p14:tracePt t="64681" x="3981450" y="4775200"/>
          <p14:tracePt t="64686" x="4054475" y="4775200"/>
          <p14:tracePt t="64697" x="4110038" y="4775200"/>
          <p14:tracePt t="64703" x="4192588" y="4775200"/>
          <p14:tracePt t="64713" x="4265613" y="4775200"/>
          <p14:tracePt t="64719" x="4465638" y="4775200"/>
          <p14:tracePt t="64730" x="4521200" y="4775200"/>
          <p14:tracePt t="64735" x="4557713" y="4775200"/>
          <p14:tracePt t="64745" x="4611688" y="4775200"/>
          <p14:tracePt t="64751" x="4740275" y="4775200"/>
          <p14:tracePt t="64760" x="4830763" y="4767263"/>
          <p14:tracePt t="64766" x="4949825" y="4767263"/>
          <p14:tracePt t="64775" x="5041900" y="4738688"/>
          <p14:tracePt t="64783" x="5151438" y="4730750"/>
          <p14:tracePt t="64791" x="5232400" y="4702175"/>
          <p14:tracePt t="64803" x="5324475" y="4702175"/>
          <p14:tracePt t="64806" x="5434013" y="4684713"/>
          <p14:tracePt t="64815" x="5524500" y="4684713"/>
          <p14:tracePt t="64822" x="5634038" y="4684713"/>
          <p14:tracePt t="64830" x="5726113" y="4684713"/>
          <p14:tracePt t="64838" x="5854700" y="4684713"/>
          <p14:tracePt t="64846" x="5935663" y="4684713"/>
          <p14:tracePt t="64854" x="6045200" y="4684713"/>
          <p14:tracePt t="64862" x="6118225" y="4684713"/>
          <p14:tracePt t="64870" x="6154738" y="4684713"/>
          <p14:tracePt t="64879" x="6183313" y="4684713"/>
          <p14:tracePt t="64886" x="6219825" y="4684713"/>
          <p14:tracePt t="64895" x="6227763" y="4684713"/>
          <p14:tracePt t="64902" x="6237288" y="4665663"/>
          <p14:tracePt t="64913" x="6246813" y="4665663"/>
          <p14:tracePt t="64918" x="6256338" y="4665663"/>
          <p14:tracePt t="64929" x="6273800" y="4665663"/>
          <p14:tracePt t="64944" x="6283325" y="4665663"/>
          <p14:tracePt t="65513" x="6300788" y="4665663"/>
          <p14:tracePt t="65529" x="6310313" y="4665663"/>
          <p14:tracePt t="65544" x="6319838" y="4665663"/>
          <p14:tracePt t="65631" x="6329363" y="4665663"/>
          <p14:tracePt t="65639" x="6346825" y="4665663"/>
          <p14:tracePt t="65647" x="6356350" y="4665663"/>
          <p14:tracePt t="65655" x="6373813" y="4665663"/>
          <p14:tracePt t="65664" x="6402388" y="4665663"/>
          <p14:tracePt t="65671" x="6419850" y="4665663"/>
          <p14:tracePt t="65681" x="6446838" y="4665663"/>
          <p14:tracePt t="65687" x="6465888" y="4665663"/>
          <p14:tracePt t="65696" x="6492875" y="4665663"/>
          <p14:tracePt t="65703" x="6502400" y="4657725"/>
          <p14:tracePt t="65713" x="6521450" y="4657725"/>
          <p14:tracePt t="65752" x="6538913" y="4638675"/>
          <p14:tracePt t="65776" x="6548438" y="4629150"/>
          <p14:tracePt t="65791" x="6565900" y="4611688"/>
          <p14:tracePt t="65928" x="6565900" y="4602163"/>
          <p14:tracePt t="65983" x="6575425" y="4592638"/>
          <p14:tracePt t="66007" x="6575425" y="4575175"/>
          <p14:tracePt t="66015" x="6575425" y="4556125"/>
          <p14:tracePt t="66023" x="6602413" y="4529138"/>
          <p14:tracePt t="66031" x="6602413" y="4519613"/>
          <p14:tracePt t="66039" x="6602413" y="4511675"/>
          <p14:tracePt t="66047" x="6602413" y="4492625"/>
          <p14:tracePt t="66055" x="6602413" y="4483100"/>
          <p14:tracePt t="66081" x="6602413" y="4456113"/>
          <p14:tracePt t="66087" x="6602413" y="4446588"/>
          <p14:tracePt t="66096" x="6602413" y="4410075"/>
          <p14:tracePt t="66114" x="6602413" y="4383088"/>
          <p14:tracePt t="66119" x="6602413" y="4365625"/>
          <p14:tracePt t="66132" x="6602413" y="4337050"/>
          <p14:tracePt t="66135" x="6602413" y="4300538"/>
          <p14:tracePt t="66150" x="6602413" y="4283075"/>
          <p14:tracePt t="66160" x="6602413" y="4273550"/>
          <p14:tracePt t="66166" x="6594475" y="4237038"/>
          <p14:tracePt t="66175" x="6584950" y="4227513"/>
          <p14:tracePt t="66182" x="6575425" y="4210050"/>
          <p14:tracePt t="66191" x="6575425" y="4191000"/>
          <p14:tracePt t="66200" x="6538913" y="4146550"/>
          <p14:tracePt t="66206" x="6521450" y="4117975"/>
          <p14:tracePt t="66216" x="6521450" y="4110038"/>
          <p14:tracePt t="66223" x="6511925" y="4100513"/>
          <p14:tracePt t="66232" x="6502400" y="4073525"/>
          <p14:tracePt t="66239" x="6492875" y="4064000"/>
          <p14:tracePt t="66248" x="6483350" y="4044950"/>
          <p14:tracePt t="66255" x="6475413" y="4044950"/>
          <p14:tracePt t="66263" x="6465888" y="4037013"/>
          <p14:tracePt t="66271" x="6465888" y="4027488"/>
          <p14:tracePt t="66280" x="6456363" y="4017963"/>
          <p14:tracePt t="66286" x="6446838" y="4008438"/>
          <p14:tracePt t="66297" x="6438900" y="4000500"/>
          <p14:tracePt t="66313" x="6419850" y="3981450"/>
          <p14:tracePt t="66319" x="6410325" y="3971925"/>
          <p14:tracePt t="66330" x="6402388" y="3971925"/>
          <p14:tracePt t="66335" x="6392863" y="3963988"/>
          <p14:tracePt t="66347" x="6365875" y="3944938"/>
          <p14:tracePt t="66350" x="6329363" y="3917950"/>
          <p14:tracePt t="66363" x="6310313" y="3908425"/>
          <p14:tracePt t="66367" x="6264275" y="3871913"/>
          <p14:tracePt t="66378" x="6219825" y="3852863"/>
          <p14:tracePt t="66382" x="6183313" y="3844925"/>
          <p14:tracePt t="66391" x="6146800" y="3835400"/>
          <p14:tracePt t="66399" x="6110288" y="3808413"/>
          <p14:tracePt t="66407" x="6081713" y="3789363"/>
          <p14:tracePt t="66416" x="6054725" y="3779838"/>
          <p14:tracePt t="66423" x="6008688" y="3771900"/>
          <p14:tracePt t="66431" x="5964238" y="3752850"/>
          <p14:tracePt t="66440" x="5935663" y="3735388"/>
          <p14:tracePt t="66447" x="5891213" y="3716338"/>
          <p14:tracePt t="66455" x="5854700" y="3716338"/>
          <p14:tracePt t="66463" x="5789613" y="3689350"/>
          <p14:tracePt t="66470" x="5753100" y="3679825"/>
          <p14:tracePt t="66480" x="5680075" y="3679825"/>
          <p14:tracePt t="66487" x="5616575" y="3662363"/>
          <p14:tracePt t="66496" x="5570538" y="3662363"/>
          <p14:tracePt t="66503" x="5516563" y="3662363"/>
          <p14:tracePt t="66514" x="5487988" y="3652838"/>
          <p14:tracePt t="66518" x="5461000" y="3652838"/>
          <p14:tracePt t="66530" x="5434013" y="3652838"/>
          <p14:tracePt t="66534" x="5387975" y="3625850"/>
          <p14:tracePt t="66545" x="5370513" y="3625850"/>
          <p14:tracePt t="66551" x="5341938" y="3625850"/>
          <p14:tracePt t="66561" x="5324475" y="3625850"/>
          <p14:tracePt t="66567" x="5314950" y="3625850"/>
          <p14:tracePt t="66582" x="5297488" y="3625850"/>
          <p14:tracePt t="66591" x="5287963" y="3616325"/>
          <p14:tracePt t="69823" x="5278438" y="3616325"/>
          <p14:tracePt t="69830" x="5278438" y="3625850"/>
          <p14:tracePt t="69839" x="5251450" y="3652838"/>
          <p14:tracePt t="69848" x="5214938" y="3662363"/>
          <p14:tracePt t="69855" x="5205413" y="3670300"/>
          <p14:tracePt t="69871" x="5205413" y="3679825"/>
          <p14:tracePt t="70079" x="5168900" y="3706813"/>
          <p14:tracePt t="70087" x="5159375" y="3725863"/>
          <p14:tracePt t="70096" x="5141913" y="3743325"/>
          <p14:tracePt t="70103" x="5114925" y="3771900"/>
          <p14:tracePt t="70113" x="5095875" y="3808413"/>
          <p14:tracePt t="70118" x="5059363" y="3835400"/>
          <p14:tracePt t="70132" x="5041900" y="3881438"/>
          <p14:tracePt t="70135" x="5005388" y="3927475"/>
          <p14:tracePt t="70146" x="4949825" y="3981450"/>
          <p14:tracePt t="70150" x="4932363" y="4044950"/>
          <p14:tracePt t="70160" x="4895850" y="4073525"/>
          <p14:tracePt t="70166" x="4876800" y="4117975"/>
          <p14:tracePt t="70175" x="4840288" y="4164013"/>
          <p14:tracePt t="70184" x="4803775" y="4200525"/>
          <p14:tracePt t="70191" x="4794250" y="4227513"/>
          <p14:tracePt t="70200" x="4784725" y="4237038"/>
          <p14:tracePt t="70207" x="4767263" y="4256088"/>
          <p14:tracePt t="70216" x="4757738" y="4273550"/>
          <p14:tracePt t="70232" x="4748213" y="4300538"/>
          <p14:tracePt t="70247" x="4730750" y="4337050"/>
          <p14:tracePt t="70255" x="4730750" y="4365625"/>
          <p14:tracePt t="70263" x="4730750" y="4373563"/>
          <p14:tracePt t="70271" x="4721225" y="4383088"/>
          <p14:tracePt t="70280" x="4721225" y="4392613"/>
          <p14:tracePt t="70287" x="4721225" y="4410075"/>
          <p14:tracePt t="70297" x="4721225" y="4419600"/>
          <p14:tracePt t="70315" x="4721225" y="4446588"/>
          <p14:tracePt t="70329" x="4721225" y="4465638"/>
          <p14:tracePt t="70346" x="4721225" y="4475163"/>
          <p14:tracePt t="70359" x="4721225" y="4483100"/>
          <p14:tracePt t="70375" x="4721225" y="4492625"/>
          <p14:tracePt t="70391" x="4721225" y="4511675"/>
          <p14:tracePt t="70399" x="4721225" y="4519613"/>
          <p14:tracePt t="70407" x="4730750" y="4538663"/>
          <p14:tracePt t="70415" x="4748213" y="4556125"/>
          <p14:tracePt t="70423" x="4784725" y="4584700"/>
          <p14:tracePt t="70432" x="4803775" y="4611688"/>
          <p14:tracePt t="70439" x="4821238" y="4621213"/>
          <p14:tracePt t="70447" x="4849813" y="4648200"/>
          <p14:tracePt t="70455" x="4857750" y="4648200"/>
          <p14:tracePt t="70464" x="4886325" y="4665663"/>
          <p14:tracePt t="70471" x="4903788" y="4675188"/>
          <p14:tracePt t="70479" x="4913313" y="4675188"/>
          <p14:tracePt t="70487" x="4940300" y="4694238"/>
          <p14:tracePt t="70497" x="4959350" y="4702175"/>
          <p14:tracePt t="70503" x="4968875" y="4702175"/>
          <p14:tracePt t="70514" x="5013325" y="4711700"/>
          <p14:tracePt t="70519" x="5032375" y="4721225"/>
          <p14:tracePt t="70530" x="5059363" y="4730750"/>
          <p14:tracePt t="70535" x="5122863" y="4757738"/>
          <p14:tracePt t="70548" x="5178425" y="4767263"/>
          <p14:tracePt t="70552" x="5278438" y="4794250"/>
          <p14:tracePt t="70560" x="5314950" y="4803775"/>
          <p14:tracePt t="70567" x="5397500" y="4830763"/>
          <p14:tracePt t="70575" x="5461000" y="4840288"/>
          <p14:tracePt t="70583" x="5497513" y="4857750"/>
          <p14:tracePt t="70591" x="5516563" y="4867275"/>
          <p14:tracePt t="70600" x="5553075" y="4876800"/>
          <p14:tracePt t="70607" x="5570538" y="4884738"/>
          <p14:tracePt t="70614" x="5580063" y="4894263"/>
          <p14:tracePt t="71239" x="5607050" y="4894263"/>
          <p14:tracePt t="71246" x="5680075" y="4894263"/>
          <p14:tracePt t="71255" x="5753100" y="4894263"/>
          <p14:tracePt t="71263" x="5845175" y="4903788"/>
          <p14:tracePt t="71270" x="5945188" y="4930775"/>
          <p14:tracePt t="71279" x="6037263" y="4949825"/>
          <p14:tracePt t="71286" x="6137275" y="4976813"/>
          <p14:tracePt t="71295" x="6227763" y="4976813"/>
          <p14:tracePt t="71302" x="6319838" y="4986338"/>
          <p14:tracePt t="71312" x="6410325" y="4986338"/>
          <p14:tracePt t="71318" x="6511925" y="5013325"/>
          <p14:tracePt t="71330" x="6584950" y="5013325"/>
          <p14:tracePt t="71334" x="6611938" y="5013325"/>
          <p14:tracePt t="71346" x="6621463" y="5013325"/>
          <p14:tracePt t="71350" x="6638925" y="5013325"/>
          <p14:tracePt t="71363" x="6648450" y="5013325"/>
          <p14:tracePt t="71390" x="6657975" y="5013325"/>
          <p14:tracePt t="71407" x="6667500" y="5013325"/>
          <p14:tracePt t="82590" x="6675438" y="5013325"/>
          <p14:tracePt t="82599" x="6529388" y="4995863"/>
          <p14:tracePt t="82607" x="6264275" y="4995863"/>
          <p14:tracePt t="82616" x="5891213" y="4967288"/>
          <p14:tracePt t="82623" x="5260975" y="4811713"/>
          <p14:tracePt t="82631" x="4611688" y="4519613"/>
          <p14:tracePt t="82639" x="3744913" y="4137025"/>
          <p14:tracePt t="82647" x="2976563" y="3716338"/>
          <p14:tracePt t="82655" x="2100263" y="3214688"/>
          <p14:tracePt t="82664" x="1333500" y="2757488"/>
          <p14:tracePt t="82671" x="620713" y="2246313"/>
        </p14:tracePtLst>
      </p14:laserTrace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7644-A1EE-DB85-E4D2-655E02DCA09E}"/>
              </a:ext>
            </a:extLst>
          </p:cNvPr>
          <p:cNvSpPr>
            <a:spLocks noGrp="1"/>
          </p:cNvSpPr>
          <p:nvPr>
            <p:ph type="title"/>
          </p:nvPr>
        </p:nvSpPr>
        <p:spPr/>
        <p:txBody>
          <a:bodyPr/>
          <a:lstStyle/>
          <a:p>
            <a:pPr algn="r"/>
            <a:r>
              <a:rPr lang="en-US" dirty="0" err="1"/>
              <a:t>Bersambung</a:t>
            </a:r>
            <a:endParaRPr lang="en-US" dirty="0"/>
          </a:p>
        </p:txBody>
      </p:sp>
      <p:sp>
        <p:nvSpPr>
          <p:cNvPr id="3" name="Text Placeholder 2">
            <a:extLst>
              <a:ext uri="{FF2B5EF4-FFF2-40B4-BE49-F238E27FC236}">
                <a16:creationId xmlns:a16="http://schemas.microsoft.com/office/drawing/2014/main" id="{B604516F-BF36-54F7-C41F-0E71045F5A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25ED13-E45B-3C64-A1D0-AA6CD160393B}"/>
              </a:ext>
            </a:extLst>
          </p:cNvPr>
          <p:cNvSpPr>
            <a:spLocks noGrp="1"/>
          </p:cNvSpPr>
          <p:nvPr>
            <p:ph type="sldNum" sz="quarter" idx="12"/>
          </p:nvPr>
        </p:nvSpPr>
        <p:spPr/>
        <p:txBody>
          <a:bodyPr/>
          <a:lstStyle/>
          <a:p>
            <a:fld id="{FE3EB9F5-0D30-470F-9EF7-AF0567F51E7B}" type="slidenum">
              <a:rPr lang="en-US" smtClean="0"/>
              <a:t>54</a:t>
            </a:fld>
            <a:endParaRPr lang="en-US"/>
          </a:p>
        </p:txBody>
      </p:sp>
      <p:sp>
        <p:nvSpPr>
          <p:cNvPr id="5" name="Footer Placeholder 4">
            <a:extLst>
              <a:ext uri="{FF2B5EF4-FFF2-40B4-BE49-F238E27FC236}">
                <a16:creationId xmlns:a16="http://schemas.microsoft.com/office/drawing/2014/main" id="{19037471-D6D4-332F-CE2C-2E11A1E32D53}"/>
              </a:ext>
            </a:extLst>
          </p:cNvPr>
          <p:cNvSpPr>
            <a:spLocks noGrp="1"/>
          </p:cNvSpPr>
          <p:nvPr>
            <p:ph type="ftr" sz="quarter" idx="11"/>
          </p:nvPr>
        </p:nvSpPr>
        <p:spPr/>
        <p:txBody>
          <a:bodyPr/>
          <a:lstStyle/>
          <a:p>
            <a:r>
              <a:rPr lang="en-US"/>
              <a:t>Rinaldi Munir/II4021 Kriptografi</a:t>
            </a:r>
          </a:p>
        </p:txBody>
      </p:sp>
    </p:spTree>
    <p:extLst>
      <p:ext uri="{BB962C8B-B14F-4D97-AF65-F5344CB8AC3E}">
        <p14:creationId xmlns:p14="http://schemas.microsoft.com/office/powerpoint/2010/main" val="3059706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650FAB-B7E8-4693-9490-967215C404C9}"/>
              </a:ext>
            </a:extLst>
          </p:cNvPr>
          <p:cNvSpPr>
            <a:spLocks noGrp="1"/>
          </p:cNvSpPr>
          <p:nvPr>
            <p:ph idx="1"/>
          </p:nvPr>
        </p:nvSpPr>
        <p:spPr>
          <a:xfrm>
            <a:off x="333323" y="292118"/>
            <a:ext cx="11525353" cy="4754563"/>
          </a:xfrm>
        </p:spPr>
        <p:txBody>
          <a:bodyPr>
            <a:normAutofit/>
          </a:bodyPr>
          <a:lstStyle/>
          <a:p>
            <a:pPr algn="just"/>
            <a:r>
              <a:rPr lang="en-US" altLang="en-US" sz="2400" dirty="0" err="1">
                <a:solidFill>
                  <a:srgbClr val="000000"/>
                </a:solidFill>
                <a:cs typeface="Times New Roman" panose="02020603050405020304" pitchFamily="18" charset="0"/>
              </a:rPr>
              <a:t>Setiap</a:t>
            </a:r>
            <a:r>
              <a:rPr lang="en-US" altLang="en-US" sz="2400" dirty="0">
                <a:solidFill>
                  <a:srgbClr val="000000"/>
                </a:solidFill>
                <a:cs typeface="Times New Roman" panose="02020603050405020304" pitchFamily="18" charset="0"/>
              </a:rPr>
              <a:t> baris</a:t>
            </a:r>
            <a:r>
              <a:rPr lang="en-US" altLang="en-US" sz="2400" i="1" dirty="0">
                <a:solidFill>
                  <a:srgbClr val="000000"/>
                </a:solidFill>
                <a:cs typeface="Times New Roman" panose="02020603050405020304" pitchFamily="18" charset="0"/>
              </a:rPr>
              <a:t> </a:t>
            </a:r>
            <a:r>
              <a:rPr lang="en-US" altLang="en-US" sz="2400" i="1" dirty="0" err="1">
                <a:solidFill>
                  <a:srgbClr val="000000"/>
                </a:solidFill>
                <a:cs typeface="Times New Roman" panose="02020603050405020304" pitchFamily="18" charset="0"/>
              </a:rPr>
              <a:t>i</a:t>
            </a:r>
            <a:r>
              <a:rPr lang="en-US" altLang="en-US" sz="2400" i="1" dirty="0">
                <a:solidFill>
                  <a:srgbClr val="000000"/>
                </a:solidFill>
                <a:cs typeface="Times New Roman" panose="02020603050405020304" pitchFamily="18" charset="0"/>
              </a:rPr>
              <a:t> </a:t>
            </a:r>
            <a:r>
              <a:rPr lang="en-US" altLang="en-US" sz="2400" dirty="0">
                <a:solidFill>
                  <a:srgbClr val="000000"/>
                </a:solidFill>
                <a:cs typeface="Times New Roman" panose="02020603050405020304" pitchFamily="18" charset="0"/>
              </a:rPr>
              <a:t>di </a:t>
            </a:r>
            <a:r>
              <a:rPr lang="en-US" altLang="en-US" sz="2400" dirty="0" err="1">
                <a:solidFill>
                  <a:srgbClr val="000000"/>
                </a:solidFill>
                <a:cs typeface="Times New Roman" panose="02020603050405020304" pitchFamily="18" charset="0"/>
              </a:rPr>
              <a:t>dalam</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bujursangkar</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menyatakan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huruf-huruf</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cipherteks</a:t>
            </a:r>
            <a:r>
              <a:rPr lang="en-US" altLang="en-US" sz="2400" dirty="0">
                <a:solidFill>
                  <a:srgbClr val="000000"/>
                </a:solidFill>
                <a:cs typeface="Times New Roman" panose="02020603050405020304" pitchFamily="18" charset="0"/>
              </a:rPr>
              <a:t> yang </a:t>
            </a:r>
            <a:r>
              <a:rPr lang="en-US" altLang="en-US" sz="2400" dirty="0" err="1">
                <a:solidFill>
                  <a:srgbClr val="000000"/>
                </a:solidFill>
                <a:cs typeface="Times New Roman" panose="02020603050405020304" pitchFamily="18" charset="0"/>
              </a:rPr>
              <a:t>diperoleh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menggunakan</a:t>
            </a:r>
            <a:r>
              <a:rPr lang="en-US" altLang="en-US" sz="2400" dirty="0">
                <a:solidFill>
                  <a:srgbClr val="000000"/>
                </a:solidFill>
                <a:cs typeface="Times New Roman" panose="02020603050405020304" pitchFamily="18" charset="0"/>
              </a:rPr>
              <a:t> </a:t>
            </a:r>
            <a:r>
              <a:rPr lang="en-US" altLang="en-US" sz="2400" i="1" dirty="0">
                <a:solidFill>
                  <a:srgbClr val="000000"/>
                </a:solidFill>
                <a:cs typeface="Times New Roman" panose="02020603050405020304" pitchFamily="18" charset="0"/>
              </a:rPr>
              <a:t>Caesar Cipher</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a:t>
            </a:r>
            <a:r>
              <a:rPr lang="en-US" altLang="en-US" sz="2400" i="1" dirty="0">
                <a:solidFill>
                  <a:srgbClr val="000000"/>
                </a:solidFill>
                <a:cs typeface="Times New Roman" panose="02020603050405020304" pitchFamily="18" charset="0"/>
              </a:rPr>
              <a:t>k</a:t>
            </a:r>
            <a:r>
              <a:rPr lang="en-US" altLang="en-US" sz="2400" dirty="0">
                <a:solidFill>
                  <a:srgbClr val="000000"/>
                </a:solidFill>
                <a:cs typeface="Times New Roman" panose="02020603050405020304" pitchFamily="18" charset="0"/>
              </a:rPr>
              <a:t> = </a:t>
            </a:r>
            <a:r>
              <a:rPr lang="en-US" altLang="en-US" sz="2400" i="1" dirty="0" err="1">
                <a:solidFill>
                  <a:srgbClr val="000000"/>
                </a:solidFill>
                <a:cs typeface="Times New Roman" panose="02020603050405020304" pitchFamily="18" charset="0"/>
              </a:rPr>
              <a:t>i</a:t>
            </a:r>
            <a:r>
              <a:rPr lang="en-US" altLang="en-US" sz="2400" dirty="0">
                <a:solidFill>
                  <a:srgbClr val="000000"/>
                </a:solidFill>
                <a:cs typeface="Times New Roman" panose="02020603050405020304" pitchFamily="18" charset="0"/>
              </a:rPr>
              <a:t>.</a:t>
            </a:r>
            <a:endParaRPr lang="en-US" altLang="en-US" sz="2400" i="1" dirty="0">
              <a:solidFill>
                <a:srgbClr val="000000"/>
              </a:solidFill>
              <a:cs typeface="Times New Roman" panose="02020603050405020304" pitchFamily="18" charset="0"/>
            </a:endParaRPr>
          </a:p>
          <a:p>
            <a:pPr algn="just"/>
            <a:r>
              <a:rPr lang="en-US" altLang="en-US" sz="2400" dirty="0" err="1">
                <a:solidFill>
                  <a:srgbClr val="000000"/>
                </a:solidFill>
                <a:cs typeface="Times New Roman" panose="02020603050405020304" pitchFamily="18" charset="0"/>
              </a:rPr>
              <a:t>Artinya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setiap</a:t>
            </a:r>
            <a:r>
              <a:rPr lang="en-US" altLang="en-US" sz="2400" dirty="0">
                <a:solidFill>
                  <a:srgbClr val="000000"/>
                </a:solidFill>
                <a:cs typeface="Times New Roman" panose="02020603050405020304" pitchFamily="18" charset="0"/>
              </a:rPr>
              <a:t> baris </a:t>
            </a:r>
            <a:r>
              <a:rPr lang="en-US" altLang="en-US" sz="2400" i="1" dirty="0" err="1">
                <a:solidFill>
                  <a:srgbClr val="000000"/>
                </a:solidFill>
                <a:cs typeface="Times New Roman" panose="02020603050405020304" pitchFamily="18" charset="0"/>
              </a:rPr>
              <a:t>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merupakan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pergeseran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alfabet</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sejauh</a:t>
            </a:r>
            <a:r>
              <a:rPr lang="en-US" altLang="en-US" sz="2400" dirty="0">
                <a:solidFill>
                  <a:srgbClr val="000000"/>
                </a:solidFill>
                <a:cs typeface="Times New Roman" panose="02020603050405020304" pitchFamily="18" charset="0"/>
              </a:rPr>
              <a:t> </a:t>
            </a:r>
            <a:r>
              <a:rPr lang="en-US" altLang="en-US" sz="2400" i="1" dirty="0" err="1">
                <a:solidFill>
                  <a:srgbClr val="000000"/>
                </a:solidFill>
                <a:cs typeface="Times New Roman" panose="02020603050405020304" pitchFamily="18" charset="0"/>
              </a:rPr>
              <a:t>i</a:t>
            </a:r>
            <a:r>
              <a:rPr lang="en-US" altLang="en-US" sz="2400" i="1"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ke</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kanan</a:t>
            </a:r>
            <a:endParaRPr lang="en-US" altLang="en-US" sz="2400" dirty="0">
              <a:solidFill>
                <a:srgbClr val="000000"/>
              </a:solidFill>
              <a:cs typeface="Times New Roman" panose="02020603050405020304" pitchFamily="18" charset="0"/>
            </a:endParaRPr>
          </a:p>
          <a:p>
            <a:pPr algn="just"/>
            <a:endParaRPr lang="en-US" altLang="en-US" sz="2400" i="1" dirty="0">
              <a:solidFill>
                <a:srgbClr val="000000"/>
              </a:solidFill>
              <a:cs typeface="Times New Roman" panose="02020603050405020304" pitchFamily="18" charset="0"/>
            </a:endParaRPr>
          </a:p>
          <a:p>
            <a:endParaRPr lang="en-US" dirty="0"/>
          </a:p>
        </p:txBody>
      </p:sp>
      <p:pic>
        <p:nvPicPr>
          <p:cNvPr id="5" name="Picture 4" descr="Table&#10;&#10;Description automatically generated">
            <a:extLst>
              <a:ext uri="{FF2B5EF4-FFF2-40B4-BE49-F238E27FC236}">
                <a16:creationId xmlns:a16="http://schemas.microsoft.com/office/drawing/2014/main" id="{E75C3771-9FE8-61F3-593C-6AB136A94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0" y="1441559"/>
            <a:ext cx="6792442" cy="5416441"/>
          </a:xfrm>
          <a:prstGeom prst="rect">
            <a:avLst/>
          </a:prstGeom>
        </p:spPr>
      </p:pic>
      <p:sp>
        <p:nvSpPr>
          <p:cNvPr id="6" name="TextBox 5">
            <a:extLst>
              <a:ext uri="{FF2B5EF4-FFF2-40B4-BE49-F238E27FC236}">
                <a16:creationId xmlns:a16="http://schemas.microsoft.com/office/drawing/2014/main" id="{875B8A27-F8FC-169F-76F6-EFA3CAF723A5}"/>
              </a:ext>
            </a:extLst>
          </p:cNvPr>
          <p:cNvSpPr txBox="1"/>
          <p:nvPr/>
        </p:nvSpPr>
        <p:spPr>
          <a:xfrm>
            <a:off x="8392160" y="1930400"/>
            <a:ext cx="1373068" cy="369332"/>
          </a:xfrm>
          <a:prstGeom prst="rect">
            <a:avLst/>
          </a:prstGeom>
          <a:noFill/>
        </p:spPr>
        <p:txBody>
          <a:bodyPr wrap="none" rtlCol="0">
            <a:spAutoFit/>
          </a:bodyPr>
          <a:lstStyle/>
          <a:p>
            <a:r>
              <a:rPr lang="en-US" dirty="0">
                <a:sym typeface="Symbol" panose="05050102010706020507" pitchFamily="18" charset="2"/>
              </a:rPr>
              <a:t> </a:t>
            </a:r>
            <a:r>
              <a:rPr lang="en-US" dirty="0"/>
              <a:t>baris ke-0</a:t>
            </a:r>
          </a:p>
        </p:txBody>
      </p:sp>
      <p:sp>
        <p:nvSpPr>
          <p:cNvPr id="8" name="TextBox 7">
            <a:extLst>
              <a:ext uri="{FF2B5EF4-FFF2-40B4-BE49-F238E27FC236}">
                <a16:creationId xmlns:a16="http://schemas.microsoft.com/office/drawing/2014/main" id="{9E3C6700-6C5C-3433-C1F6-A9C6463725EA}"/>
              </a:ext>
            </a:extLst>
          </p:cNvPr>
          <p:cNvSpPr txBox="1"/>
          <p:nvPr/>
        </p:nvSpPr>
        <p:spPr>
          <a:xfrm>
            <a:off x="8392160" y="6395284"/>
            <a:ext cx="1490088" cy="369332"/>
          </a:xfrm>
          <a:prstGeom prst="rect">
            <a:avLst/>
          </a:prstGeom>
          <a:noFill/>
        </p:spPr>
        <p:txBody>
          <a:bodyPr wrap="none" rtlCol="0">
            <a:spAutoFit/>
          </a:bodyPr>
          <a:lstStyle/>
          <a:p>
            <a:r>
              <a:rPr lang="en-US" dirty="0">
                <a:sym typeface="Symbol" panose="05050102010706020507" pitchFamily="18" charset="2"/>
              </a:rPr>
              <a:t> </a:t>
            </a:r>
            <a:r>
              <a:rPr lang="en-US" dirty="0"/>
              <a:t>baris ke-25</a:t>
            </a:r>
          </a:p>
        </p:txBody>
      </p:sp>
      <p:sp>
        <p:nvSpPr>
          <p:cNvPr id="2" name="Footer Placeholder 1">
            <a:extLst>
              <a:ext uri="{FF2B5EF4-FFF2-40B4-BE49-F238E27FC236}">
                <a16:creationId xmlns:a16="http://schemas.microsoft.com/office/drawing/2014/main" id="{8E070CBC-3F76-3960-E301-EAA30282A481}"/>
              </a:ext>
            </a:extLst>
          </p:cNvPr>
          <p:cNvSpPr>
            <a:spLocks noGrp="1"/>
          </p:cNvSpPr>
          <p:nvPr>
            <p:ph type="ftr" sz="quarter" idx="11"/>
          </p:nvPr>
        </p:nvSpPr>
        <p:spPr/>
        <p:txBody>
          <a:bodyPr/>
          <a:lstStyle/>
          <a:p>
            <a:r>
              <a:rPr lang="en-US"/>
              <a:t>Rinaldi Munir/II4021 Kriptografi</a:t>
            </a:r>
          </a:p>
        </p:txBody>
      </p:sp>
      <p:sp>
        <p:nvSpPr>
          <p:cNvPr id="4" name="Slide Number Placeholder 3">
            <a:extLst>
              <a:ext uri="{FF2B5EF4-FFF2-40B4-BE49-F238E27FC236}">
                <a16:creationId xmlns:a16="http://schemas.microsoft.com/office/drawing/2014/main" id="{58A1307B-8C4B-9C4F-0038-64C21A0463A2}"/>
              </a:ext>
            </a:extLst>
          </p:cNvPr>
          <p:cNvSpPr>
            <a:spLocks noGrp="1"/>
          </p:cNvSpPr>
          <p:nvPr>
            <p:ph type="sldNum" sz="quarter" idx="12"/>
          </p:nvPr>
        </p:nvSpPr>
        <p:spPr/>
        <p:txBody>
          <a:bodyPr/>
          <a:lstStyle/>
          <a:p>
            <a:fld id="{FE3EB9F5-0D30-470F-9EF7-AF0567F51E7B}" type="slidenum">
              <a:rPr lang="en-US" smtClean="0"/>
              <a:t>6</a:t>
            </a:fld>
            <a:endParaRPr lang="en-US"/>
          </a:p>
        </p:txBody>
      </p:sp>
    </p:spTree>
    <p:extLst>
      <p:ext uri="{BB962C8B-B14F-4D97-AF65-F5344CB8AC3E}">
        <p14:creationId xmlns:p14="http://schemas.microsoft.com/office/powerpoint/2010/main" val="1725818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2D25F6-C2D8-43FE-B62A-B765741D96B8}"/>
              </a:ext>
            </a:extLst>
          </p:cNvPr>
          <p:cNvSpPr>
            <a:spLocks noGrp="1"/>
          </p:cNvSpPr>
          <p:nvPr>
            <p:ph idx="1"/>
          </p:nvPr>
        </p:nvSpPr>
        <p:spPr>
          <a:xfrm>
            <a:off x="838200" y="660400"/>
            <a:ext cx="10515600" cy="5842000"/>
          </a:xfrm>
        </p:spPr>
        <p:txBody>
          <a:bodyPr>
            <a:normAutofit fontScale="92500" lnSpcReduction="10000"/>
          </a:bodyPr>
          <a:lstStyle/>
          <a:p>
            <a:pPr algn="just">
              <a:buFontTx/>
              <a:buChar char="•"/>
            </a:pPr>
            <a:r>
              <a:rPr lang="en-US" altLang="en-US" sz="2600" dirty="0" err="1">
                <a:solidFill>
                  <a:srgbClr val="010000"/>
                </a:solidFill>
                <a:cs typeface="Times New Roman" panose="02020603050405020304" pitchFamily="18" charset="0"/>
              </a:rPr>
              <a:t>Kunci</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adalah</a:t>
            </a:r>
            <a:r>
              <a:rPr lang="en-US" altLang="en-US" sz="2600" dirty="0">
                <a:solidFill>
                  <a:srgbClr val="010000"/>
                </a:solidFill>
                <a:cs typeface="Times New Roman" panose="02020603050405020304" pitchFamily="18" charset="0"/>
              </a:rPr>
              <a:t> string: </a:t>
            </a:r>
            <a:r>
              <a:rPr lang="en-US" altLang="en-US" sz="2600" i="1" dirty="0">
                <a:solidFill>
                  <a:srgbClr val="010000"/>
                </a:solidFill>
                <a:cs typeface="Times New Roman" panose="02020603050405020304" pitchFamily="18" charset="0"/>
              </a:rPr>
              <a:t>K</a:t>
            </a:r>
            <a:r>
              <a:rPr lang="en-US" altLang="en-US" sz="2600" dirty="0">
                <a:solidFill>
                  <a:srgbClr val="010000"/>
                </a:solidFill>
                <a:cs typeface="Times New Roman" panose="02020603050405020304" pitchFamily="18" charset="0"/>
              </a:rPr>
              <a:t> = </a:t>
            </a:r>
            <a:r>
              <a:rPr lang="en-US" altLang="en-US" sz="2600" i="1" dirty="0">
                <a:solidFill>
                  <a:srgbClr val="010000"/>
                </a:solidFill>
                <a:cs typeface="Times New Roman" panose="02020603050405020304" pitchFamily="18" charset="0"/>
              </a:rPr>
              <a:t>k</a:t>
            </a:r>
            <a:r>
              <a:rPr lang="en-US" altLang="en-US" sz="2600" baseline="-30000" dirty="0">
                <a:solidFill>
                  <a:srgbClr val="010000"/>
                </a:solidFill>
                <a:cs typeface="Times New Roman" panose="02020603050405020304" pitchFamily="18" charset="0"/>
              </a:rPr>
              <a:t>1</a:t>
            </a:r>
            <a:r>
              <a:rPr lang="en-US" altLang="en-US" sz="2600" i="1" dirty="0">
                <a:solidFill>
                  <a:srgbClr val="010000"/>
                </a:solidFill>
                <a:cs typeface="Times New Roman" panose="02020603050405020304" pitchFamily="18" charset="0"/>
              </a:rPr>
              <a:t>k</a:t>
            </a:r>
            <a:r>
              <a:rPr lang="en-US" altLang="en-US" sz="2600" baseline="-30000" dirty="0">
                <a:solidFill>
                  <a:srgbClr val="010000"/>
                </a:solidFill>
                <a:cs typeface="Times New Roman" panose="02020603050405020304" pitchFamily="18" charset="0"/>
              </a:rPr>
              <a:t>2</a:t>
            </a:r>
            <a:r>
              <a:rPr lang="en-US" altLang="en-US" sz="2600" dirty="0">
                <a:solidFill>
                  <a:srgbClr val="010000"/>
                </a:solidFill>
                <a:cs typeface="Times New Roman" panose="02020603050405020304" pitchFamily="18" charset="0"/>
              </a:rPr>
              <a:t> … </a:t>
            </a:r>
            <a:r>
              <a:rPr lang="en-US" altLang="en-US" sz="2600" i="1" dirty="0">
                <a:solidFill>
                  <a:srgbClr val="010000"/>
                </a:solidFill>
                <a:cs typeface="Times New Roman" panose="02020603050405020304" pitchFamily="18" charset="0"/>
              </a:rPr>
              <a:t>k</a:t>
            </a:r>
            <a:r>
              <a:rPr lang="en-US" altLang="en-US" sz="2600" i="1" baseline="-30000" dirty="0">
                <a:solidFill>
                  <a:srgbClr val="010000"/>
                </a:solidFill>
                <a:cs typeface="Times New Roman" panose="02020603050405020304" pitchFamily="18" charset="0"/>
              </a:rPr>
              <a:t>m</a:t>
            </a:r>
            <a:endParaRPr lang="en-US" altLang="en-US" sz="2600" dirty="0">
              <a:solidFill>
                <a:srgbClr val="010000"/>
              </a:solidFill>
              <a:cs typeface="Times New Roman" panose="02020603050405020304" pitchFamily="18" charset="0"/>
            </a:endParaRPr>
          </a:p>
          <a:p>
            <a:pPr algn="just">
              <a:buNone/>
            </a:pPr>
            <a:r>
              <a:rPr lang="en-US" altLang="en-US" sz="2600" dirty="0">
                <a:solidFill>
                  <a:srgbClr val="010000"/>
                </a:solidFill>
                <a:cs typeface="Times New Roman" panose="02020603050405020304" pitchFamily="18" charset="0"/>
              </a:rPr>
              <a:t> 	</a:t>
            </a:r>
            <a:r>
              <a:rPr lang="en-US" altLang="en-US" sz="2600" i="1" dirty="0" err="1">
                <a:solidFill>
                  <a:srgbClr val="010000"/>
                </a:solidFill>
                <a:cs typeface="Times New Roman" panose="02020603050405020304" pitchFamily="18" charset="0"/>
              </a:rPr>
              <a:t>k</a:t>
            </a:r>
            <a:r>
              <a:rPr lang="en-US" altLang="en-US" sz="2600" i="1" baseline="-30000" dirty="0" err="1">
                <a:solidFill>
                  <a:srgbClr val="010000"/>
                </a:solidFill>
                <a:cs typeface="Times New Roman" panose="02020603050405020304" pitchFamily="18" charset="0"/>
              </a:rPr>
              <a:t>i</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untuk</a:t>
            </a:r>
            <a:r>
              <a:rPr lang="en-US" altLang="en-US" sz="2600" dirty="0">
                <a:solidFill>
                  <a:srgbClr val="010000"/>
                </a:solidFill>
                <a:cs typeface="Times New Roman" panose="02020603050405020304" pitchFamily="18" charset="0"/>
              </a:rPr>
              <a:t> 1 </a:t>
            </a:r>
            <a:r>
              <a:rPr lang="en-US" altLang="en-US" sz="2600" dirty="0">
                <a:solidFill>
                  <a:srgbClr val="010000"/>
                </a:solidFill>
                <a:cs typeface="Times New Roman" panose="02020603050405020304" pitchFamily="18" charset="0"/>
                <a:sym typeface="Symbol" panose="05050102010706020507" pitchFamily="18" charset="2"/>
              </a:rPr>
              <a:t></a:t>
            </a:r>
            <a:r>
              <a:rPr lang="en-US" altLang="en-US" sz="2600" dirty="0">
                <a:solidFill>
                  <a:srgbClr val="010000"/>
                </a:solidFill>
                <a:cs typeface="Times New Roman" panose="02020603050405020304" pitchFamily="18" charset="0"/>
              </a:rPr>
              <a:t> </a:t>
            </a:r>
            <a:r>
              <a:rPr lang="en-US" altLang="en-US" sz="2600" i="1" dirty="0" err="1">
                <a:solidFill>
                  <a:srgbClr val="010000"/>
                </a:solidFill>
                <a:cs typeface="Times New Roman" panose="02020603050405020304" pitchFamily="18" charset="0"/>
              </a:rPr>
              <a:t>i</a:t>
            </a:r>
            <a:r>
              <a:rPr lang="en-US" altLang="en-US" sz="2600" dirty="0">
                <a:solidFill>
                  <a:srgbClr val="010000"/>
                </a:solidFill>
                <a:cs typeface="Times New Roman" panose="02020603050405020304" pitchFamily="18" charset="0"/>
              </a:rPr>
              <a:t> </a:t>
            </a:r>
            <a:r>
              <a:rPr lang="en-US" altLang="en-US" sz="2600" dirty="0">
                <a:solidFill>
                  <a:srgbClr val="010000"/>
                </a:solidFill>
                <a:cs typeface="Times New Roman" panose="02020603050405020304" pitchFamily="18" charset="0"/>
                <a:sym typeface="Symbol" panose="05050102010706020507" pitchFamily="18" charset="2"/>
              </a:rPr>
              <a:t></a:t>
            </a:r>
            <a:r>
              <a:rPr lang="en-US" altLang="en-US" sz="2600" dirty="0">
                <a:solidFill>
                  <a:srgbClr val="010000"/>
                </a:solidFill>
                <a:cs typeface="Times New Roman" panose="02020603050405020304" pitchFamily="18" charset="0"/>
              </a:rPr>
              <a:t> </a:t>
            </a:r>
            <a:r>
              <a:rPr lang="en-US" altLang="en-US" sz="2600" i="1" dirty="0">
                <a:solidFill>
                  <a:srgbClr val="010000"/>
                </a:solidFill>
                <a:cs typeface="Times New Roman" panose="02020603050405020304" pitchFamily="18" charset="0"/>
              </a:rPr>
              <a:t>m</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menyatakan</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huruf-huruf</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alfabet</a:t>
            </a:r>
            <a:r>
              <a:rPr lang="en-US" altLang="en-US" sz="2600" dirty="0">
                <a:solidFill>
                  <a:srgbClr val="010000"/>
                </a:solidFill>
                <a:cs typeface="Times New Roman" panose="02020603050405020304" pitchFamily="18" charset="0"/>
              </a:rPr>
              <a:t> </a:t>
            </a:r>
          </a:p>
          <a:p>
            <a:pPr algn="just">
              <a:buNone/>
            </a:pPr>
            <a:endParaRPr lang="en-US" altLang="en-US" sz="2600" dirty="0">
              <a:solidFill>
                <a:srgbClr val="010000"/>
              </a:solidFill>
              <a:cs typeface="Times New Roman" panose="02020603050405020304" pitchFamily="18" charset="0"/>
            </a:endParaRPr>
          </a:p>
          <a:p>
            <a:pPr algn="just"/>
            <a:r>
              <a:rPr lang="en-US" altLang="en-US" sz="2600" dirty="0" err="1">
                <a:solidFill>
                  <a:srgbClr val="000000"/>
                </a:solidFill>
                <a:cs typeface="Times New Roman" panose="02020603050405020304" pitchFamily="18" charset="0"/>
              </a:rPr>
              <a:t>Jika</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panjang</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kunci</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lebih</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pendek</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daripada</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panjang</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plainteks</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maka</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kunci</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diulang</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secara</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periodik</a:t>
            </a:r>
            <a:r>
              <a:rPr lang="en-US" altLang="en-US" sz="2600" dirty="0">
                <a:solidFill>
                  <a:srgbClr val="000000"/>
                </a:solidFill>
                <a:cs typeface="Times New Roman" panose="02020603050405020304" pitchFamily="18" charset="0"/>
              </a:rPr>
              <a:t>. </a:t>
            </a:r>
          </a:p>
          <a:p>
            <a:endParaRPr lang="en-US" altLang="en-US" sz="2600" dirty="0">
              <a:solidFill>
                <a:srgbClr val="010000"/>
              </a:solidFill>
              <a:cs typeface="Times New Roman" panose="02020603050405020304" pitchFamily="18" charset="0"/>
            </a:endParaRPr>
          </a:p>
          <a:p>
            <a:r>
              <a:rPr lang="en-US" altLang="en-US" sz="2600" dirty="0" err="1">
                <a:solidFill>
                  <a:srgbClr val="010000"/>
                </a:solidFill>
                <a:cs typeface="Times New Roman" panose="02020603050405020304" pitchFamily="18" charset="0"/>
              </a:rPr>
              <a:t>Misalkan</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panjang</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kunci</a:t>
            </a:r>
            <a:r>
              <a:rPr lang="en-US" altLang="en-US" sz="2600" dirty="0">
                <a:solidFill>
                  <a:srgbClr val="010000"/>
                </a:solidFill>
                <a:cs typeface="Times New Roman" panose="02020603050405020304" pitchFamily="18" charset="0"/>
              </a:rPr>
              <a:t> </a:t>
            </a:r>
            <a:r>
              <a:rPr lang="en-US" altLang="en-US" sz="2600" i="1" dirty="0">
                <a:solidFill>
                  <a:srgbClr val="010000"/>
                </a:solidFill>
                <a:cs typeface="Times New Roman" panose="02020603050405020304" pitchFamily="18" charset="0"/>
              </a:rPr>
              <a:t>m</a:t>
            </a:r>
            <a:r>
              <a:rPr lang="en-US" altLang="en-US" sz="2600" dirty="0">
                <a:solidFill>
                  <a:srgbClr val="010000"/>
                </a:solidFill>
                <a:cs typeface="Times New Roman" panose="02020603050405020304" pitchFamily="18" charset="0"/>
              </a:rPr>
              <a:t> = 10, </a:t>
            </a:r>
            <a:r>
              <a:rPr lang="en-US" altLang="en-US" sz="2600" dirty="0" err="1">
                <a:solidFill>
                  <a:srgbClr val="010000"/>
                </a:solidFill>
                <a:cs typeface="Times New Roman" panose="02020603050405020304" pitchFamily="18" charset="0"/>
              </a:rPr>
              <a:t>maka</a:t>
            </a:r>
            <a:r>
              <a:rPr lang="en-US" altLang="en-US" sz="2600" dirty="0">
                <a:solidFill>
                  <a:srgbClr val="010000"/>
                </a:solidFill>
                <a:cs typeface="Times New Roman" panose="02020603050405020304" pitchFamily="18" charset="0"/>
              </a:rPr>
              <a:t> 10 </a:t>
            </a:r>
            <a:r>
              <a:rPr lang="en-US" altLang="en-US" sz="2600" dirty="0" err="1">
                <a:solidFill>
                  <a:srgbClr val="010000"/>
                </a:solidFill>
                <a:cs typeface="Times New Roman" panose="02020603050405020304" pitchFamily="18" charset="0"/>
              </a:rPr>
              <a:t>huruf</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pertama</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plainteks</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dienkripsi</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dengan</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kunci</a:t>
            </a:r>
            <a:r>
              <a:rPr lang="en-US" altLang="en-US" sz="2600" dirty="0">
                <a:solidFill>
                  <a:srgbClr val="010000"/>
                </a:solidFill>
                <a:cs typeface="Times New Roman" panose="02020603050405020304" pitchFamily="18" charset="0"/>
              </a:rPr>
              <a:t> K, </a:t>
            </a:r>
            <a:r>
              <a:rPr lang="en-US" altLang="en-US" sz="2600" dirty="0" err="1">
                <a:solidFill>
                  <a:srgbClr val="010000"/>
                </a:solidFill>
                <a:cs typeface="Times New Roman" panose="02020603050405020304" pitchFamily="18" charset="0"/>
              </a:rPr>
              <a:t>setiap</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huruf</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ke-</a:t>
            </a:r>
            <a:r>
              <a:rPr lang="en-US" altLang="en-US" sz="2600" i="1" dirty="0" err="1">
                <a:solidFill>
                  <a:srgbClr val="010000"/>
                </a:solidFill>
                <a:cs typeface="Times New Roman" panose="02020603050405020304" pitchFamily="18" charset="0"/>
              </a:rPr>
              <a:t>i</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menggunakan</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kunci</a:t>
            </a:r>
            <a:r>
              <a:rPr lang="en-US" altLang="en-US" sz="2600" dirty="0">
                <a:solidFill>
                  <a:srgbClr val="010000"/>
                </a:solidFill>
                <a:cs typeface="Times New Roman" panose="02020603050405020304" pitchFamily="18" charset="0"/>
              </a:rPr>
              <a:t> </a:t>
            </a:r>
            <a:r>
              <a:rPr lang="en-US" altLang="en-US" sz="2600" i="1" dirty="0" err="1">
                <a:solidFill>
                  <a:srgbClr val="010000"/>
                </a:solidFill>
                <a:cs typeface="Times New Roman" panose="02020603050405020304" pitchFamily="18" charset="0"/>
              </a:rPr>
              <a:t>k</a:t>
            </a:r>
            <a:r>
              <a:rPr lang="en-US" altLang="en-US" sz="2600" i="1" baseline="-30000" dirty="0" err="1">
                <a:solidFill>
                  <a:srgbClr val="010000"/>
                </a:solidFill>
                <a:cs typeface="Times New Roman" panose="02020603050405020304" pitchFamily="18" charset="0"/>
              </a:rPr>
              <a:t>i</a:t>
            </a:r>
            <a:r>
              <a:rPr lang="en-US" altLang="en-US" sz="2600" dirty="0">
                <a:solidFill>
                  <a:srgbClr val="010000"/>
                </a:solidFill>
                <a:cs typeface="Times New Roman" panose="02020603050405020304" pitchFamily="18" charset="0"/>
              </a:rPr>
              <a:t>. </a:t>
            </a:r>
          </a:p>
          <a:p>
            <a:endParaRPr lang="en-US" altLang="en-US" sz="2600" dirty="0"/>
          </a:p>
          <a:p>
            <a:pPr marL="0" indent="0">
              <a:buNone/>
            </a:pPr>
            <a:r>
              <a:rPr lang="en-US" altLang="en-US" sz="2600" dirty="0"/>
              <a:t>   </a:t>
            </a:r>
            <a:r>
              <a:rPr lang="en-US" altLang="en-US" sz="2600" dirty="0" err="1"/>
              <a:t>Contoh</a:t>
            </a:r>
            <a:r>
              <a:rPr lang="en-US" altLang="en-US" sz="2600" dirty="0"/>
              <a:t>: </a:t>
            </a:r>
            <a:r>
              <a:rPr lang="en-US" altLang="en-US" sz="2600" dirty="0" err="1"/>
              <a:t>kunci</a:t>
            </a:r>
            <a:r>
              <a:rPr lang="en-US" altLang="en-US" sz="2600" dirty="0"/>
              <a:t> = </a:t>
            </a:r>
            <a:r>
              <a:rPr lang="en-US" altLang="en-US" sz="2600" dirty="0" err="1">
                <a:solidFill>
                  <a:srgbClr val="000000"/>
                </a:solidFill>
                <a:latin typeface="Courier New" panose="02070309020205020404" pitchFamily="49" charset="0"/>
                <a:cs typeface="Courier New" panose="02070309020205020404" pitchFamily="49" charset="0"/>
              </a:rPr>
              <a:t>sony</a:t>
            </a:r>
            <a:r>
              <a:rPr lang="en-US" altLang="en-US" sz="2600" dirty="0">
                <a:solidFill>
                  <a:srgbClr val="000000"/>
                </a:solidFill>
                <a:latin typeface="Courier New" panose="02070309020205020404" pitchFamily="49" charset="0"/>
                <a:cs typeface="Courier New" panose="02070309020205020404" pitchFamily="49" charset="0"/>
              </a:rPr>
              <a:t>       </a:t>
            </a:r>
            <a:r>
              <a:rPr lang="en-US" altLang="en-US" sz="2600" dirty="0">
                <a:solidFill>
                  <a:srgbClr val="000000"/>
                </a:solidFill>
                <a:cs typeface="Courier New" panose="02070309020205020404" pitchFamily="49" charset="0"/>
              </a:rPr>
              <a:t>(</a:t>
            </a:r>
            <a:r>
              <a:rPr lang="en-US" altLang="en-US" sz="2600" dirty="0" err="1">
                <a:solidFill>
                  <a:srgbClr val="000000"/>
                </a:solidFill>
                <a:cs typeface="Courier New" panose="02070309020205020404" pitchFamily="49" charset="0"/>
              </a:rPr>
              <a:t>dalam</a:t>
            </a:r>
            <a:r>
              <a:rPr lang="en-US" altLang="en-US" sz="2600" dirty="0">
                <a:solidFill>
                  <a:srgbClr val="000000"/>
                </a:solidFill>
                <a:cs typeface="Courier New" panose="02070309020205020404" pitchFamily="49" charset="0"/>
              </a:rPr>
              <a:t> </a:t>
            </a:r>
            <a:r>
              <a:rPr lang="en-US" altLang="en-US" sz="2600" dirty="0" err="1">
                <a:solidFill>
                  <a:srgbClr val="000000"/>
                </a:solidFill>
                <a:cs typeface="Courier New" panose="02070309020205020404" pitchFamily="49" charset="0"/>
              </a:rPr>
              <a:t>angka</a:t>
            </a:r>
            <a:r>
              <a:rPr lang="en-US" altLang="en-US" sz="2600" dirty="0">
                <a:solidFill>
                  <a:srgbClr val="000000"/>
                </a:solidFill>
                <a:cs typeface="Courier New" panose="02070309020205020404" pitchFamily="49" charset="0"/>
              </a:rPr>
              <a:t>: 18, 14, 13, 24)</a:t>
            </a:r>
            <a:endParaRPr lang="en-US" altLang="en-US" sz="2600" dirty="0"/>
          </a:p>
          <a:p>
            <a:pPr>
              <a:buNone/>
            </a:pP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Plainteks</a:t>
            </a:r>
            <a:r>
              <a:rPr lang="en-US" altLang="en-US" sz="2600" dirty="0">
                <a:solidFill>
                  <a:srgbClr val="000000"/>
                </a:solidFill>
                <a:cs typeface="Times New Roman" panose="02020603050405020304" pitchFamily="18" charset="0"/>
              </a:rPr>
              <a:t>:	</a:t>
            </a:r>
            <a:r>
              <a:rPr lang="en-US" altLang="en-US" sz="2600" dirty="0" err="1">
                <a:solidFill>
                  <a:srgbClr val="000000"/>
                </a:solidFill>
                <a:latin typeface="Courier New" panose="02070309020205020404" pitchFamily="49" charset="0"/>
                <a:cs typeface="Courier New" panose="02070309020205020404" pitchFamily="49" charset="0"/>
              </a:rPr>
              <a:t>thisplaintext</a:t>
            </a:r>
            <a:endParaRPr lang="en-US" altLang="en-US" sz="2600" dirty="0">
              <a:solidFill>
                <a:srgbClr val="000000"/>
              </a:solidFill>
              <a:cs typeface="Times New Roman" panose="02020603050405020304" pitchFamily="18" charset="0"/>
            </a:endParaRPr>
          </a:p>
          <a:p>
            <a:pPr>
              <a:buNone/>
            </a:pP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Kunci</a:t>
            </a:r>
            <a:r>
              <a:rPr lang="en-US" altLang="en-US" sz="2600" dirty="0">
                <a:solidFill>
                  <a:srgbClr val="000000"/>
                </a:solidFill>
                <a:cs typeface="Times New Roman" panose="02020603050405020304" pitchFamily="18" charset="0"/>
              </a:rPr>
              <a:t>:	</a:t>
            </a:r>
            <a:r>
              <a:rPr lang="en-US" altLang="en-US" sz="2600" dirty="0" err="1">
                <a:solidFill>
                  <a:srgbClr val="000000"/>
                </a:solidFill>
                <a:latin typeface="Courier New" panose="02070309020205020404" pitchFamily="49" charset="0"/>
                <a:cs typeface="Courier New" panose="02070309020205020404" pitchFamily="49" charset="0"/>
              </a:rPr>
              <a:t>sonysonysonys</a:t>
            </a:r>
            <a:endParaRPr lang="en-US" altLang="en-US" sz="2600" dirty="0">
              <a:solidFill>
                <a:srgbClr val="000000"/>
              </a:solidFill>
              <a:cs typeface="Times New Roman" panose="02020603050405020304" pitchFamily="18" charset="0"/>
            </a:endParaRPr>
          </a:p>
          <a:p>
            <a:pPr algn="just">
              <a:buFontTx/>
              <a:buChar char="•"/>
            </a:pPr>
            <a:endParaRPr lang="en-US" altLang="en-US" sz="2600" dirty="0">
              <a:solidFill>
                <a:srgbClr val="010000"/>
              </a:solidFill>
              <a:cs typeface="Times New Roman" panose="02020603050405020304" pitchFamily="18" charset="0"/>
            </a:endParaRPr>
          </a:p>
          <a:p>
            <a:pPr algn="just">
              <a:buNone/>
            </a:pP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Untuk</a:t>
            </a:r>
            <a:r>
              <a:rPr lang="en-US" altLang="en-US" sz="2600" dirty="0">
                <a:solidFill>
                  <a:srgbClr val="010000"/>
                </a:solidFill>
                <a:cs typeface="Times New Roman" panose="02020603050405020304" pitchFamily="18" charset="0"/>
              </a:rPr>
              <a:t> 10 </a:t>
            </a:r>
            <a:r>
              <a:rPr lang="en-US" altLang="en-US" sz="2600" dirty="0" err="1">
                <a:solidFill>
                  <a:srgbClr val="010000"/>
                </a:solidFill>
                <a:cs typeface="Times New Roman" panose="02020603050405020304" pitchFamily="18" charset="0"/>
              </a:rPr>
              <a:t>karakter</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berikutnya</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kembali</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menggunakan</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pola</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enkripsi</a:t>
            </a:r>
            <a:r>
              <a:rPr lang="en-US" altLang="en-US" sz="2600" dirty="0">
                <a:solidFill>
                  <a:srgbClr val="010000"/>
                </a:solidFill>
                <a:cs typeface="Times New Roman" panose="02020603050405020304" pitchFamily="18" charset="0"/>
              </a:rPr>
              <a:t> yang </a:t>
            </a:r>
            <a:r>
              <a:rPr lang="en-US" altLang="en-US" sz="2600" dirty="0" err="1">
                <a:solidFill>
                  <a:srgbClr val="010000"/>
                </a:solidFill>
                <a:cs typeface="Times New Roman" panose="02020603050405020304" pitchFamily="18" charset="0"/>
              </a:rPr>
              <a:t>sama</a:t>
            </a:r>
            <a:r>
              <a:rPr lang="en-US" altLang="en-US" sz="2600" dirty="0">
                <a:solidFill>
                  <a:srgbClr val="010000"/>
                </a:solidFill>
                <a:cs typeface="Times New Roman" panose="02020603050405020304" pitchFamily="18" charset="0"/>
              </a:rPr>
              <a:t>.</a:t>
            </a:r>
            <a:endParaRPr lang="en-GB" altLang="en-US" sz="2600" dirty="0">
              <a:solidFill>
                <a:srgbClr val="010000"/>
              </a:solidFill>
              <a:cs typeface="Times New Roman" panose="02020603050405020304" pitchFamily="18" charset="0"/>
            </a:endParaRPr>
          </a:p>
          <a:p>
            <a:pPr algn="just">
              <a:buFontTx/>
              <a:buChar char="•"/>
            </a:pPr>
            <a:endParaRPr lang="en-US" altLang="en-US" dirty="0">
              <a:solidFill>
                <a:srgbClr val="000000"/>
              </a:solidFill>
              <a:cs typeface="Times New Roman" panose="02020603050405020304" pitchFamily="18" charset="0"/>
            </a:endParaRPr>
          </a:p>
          <a:p>
            <a:pPr algn="just"/>
            <a:endParaRPr lang="en-US" altLang="en-US" dirty="0">
              <a:solidFill>
                <a:srgbClr val="010000"/>
              </a:solidFill>
              <a:cs typeface="Times New Roman" panose="02020603050405020304" pitchFamily="18" charset="0"/>
            </a:endParaRPr>
          </a:p>
          <a:p>
            <a:pPr algn="just">
              <a:buNone/>
            </a:pPr>
            <a:endParaRPr lang="en-US" dirty="0"/>
          </a:p>
        </p:txBody>
      </p:sp>
      <p:sp>
        <p:nvSpPr>
          <p:cNvPr id="4" name="TextBox 3">
            <a:extLst>
              <a:ext uri="{FF2B5EF4-FFF2-40B4-BE49-F238E27FC236}">
                <a16:creationId xmlns:a16="http://schemas.microsoft.com/office/drawing/2014/main" id="{627775B8-BA49-623E-8C8B-133AFA461479}"/>
              </a:ext>
            </a:extLst>
          </p:cNvPr>
          <p:cNvSpPr txBox="1"/>
          <p:nvPr/>
        </p:nvSpPr>
        <p:spPr>
          <a:xfrm>
            <a:off x="6566095" y="112541"/>
            <a:ext cx="5625905" cy="738664"/>
          </a:xfrm>
          <a:prstGeom prst="rect">
            <a:avLst/>
          </a:prstGeom>
          <a:noFill/>
        </p:spPr>
        <p:txBody>
          <a:bodyPr wrap="square">
            <a:spAutoFit/>
          </a:bodyPr>
          <a:lstStyle/>
          <a:p>
            <a:pPr marL="0" indent="0" eaLnBrk="1" hangingPunct="1">
              <a:buNone/>
            </a:pPr>
            <a:r>
              <a:rPr lang="en-GB" altLang="en-US" sz="1400" dirty="0">
                <a:solidFill>
                  <a:srgbClr val="FF0000"/>
                </a:solidFill>
                <a:cs typeface="Times New Roman" panose="02020603050405020304" pitchFamily="18" charset="0"/>
              </a:rPr>
              <a:t>A = 0,  B = 1, C = 2,  D = 3,  E = 4,  F = 5,  G = 6,  H = 7,  I = 8,  J = 9,  K = 10</a:t>
            </a:r>
          </a:p>
          <a:p>
            <a:pPr lvl="1" indent="-457200" eaLnBrk="1" hangingPunct="1">
              <a:buFont typeface="Wingdings" panose="05000000000000000000" pitchFamily="2" charset="2"/>
              <a:buNone/>
            </a:pPr>
            <a:r>
              <a:rPr lang="en-GB" altLang="en-US" sz="1400" dirty="0">
                <a:solidFill>
                  <a:srgbClr val="FF0000"/>
                </a:solidFill>
                <a:cs typeface="Times New Roman" panose="02020603050405020304" pitchFamily="18" charset="0"/>
              </a:rPr>
              <a:t>L = 11, M = 12, N = 13, O = 14, P = 15, Q = 16, R = 17, S = 18, T = 19, U = 20</a:t>
            </a:r>
          </a:p>
          <a:p>
            <a:pPr lvl="1" indent="-457200" eaLnBrk="1" hangingPunct="1">
              <a:buFont typeface="Wingdings" panose="05000000000000000000" pitchFamily="2" charset="2"/>
              <a:buNone/>
            </a:pPr>
            <a:r>
              <a:rPr lang="en-GB" altLang="en-US" sz="1400" dirty="0">
                <a:solidFill>
                  <a:srgbClr val="FF0000"/>
                </a:solidFill>
                <a:cs typeface="Times New Roman" panose="02020603050405020304" pitchFamily="18" charset="0"/>
              </a:rPr>
              <a:t>V = 21, W = 22, X = 23, Y = 24, Z = 25</a:t>
            </a:r>
          </a:p>
        </p:txBody>
      </p:sp>
      <p:sp>
        <p:nvSpPr>
          <p:cNvPr id="5" name="TextBox 4">
            <a:extLst>
              <a:ext uri="{FF2B5EF4-FFF2-40B4-BE49-F238E27FC236}">
                <a16:creationId xmlns:a16="http://schemas.microsoft.com/office/drawing/2014/main" id="{B304F070-072D-E1BE-1E13-1EF545CFF586}"/>
              </a:ext>
            </a:extLst>
          </p:cNvPr>
          <p:cNvSpPr txBox="1"/>
          <p:nvPr/>
        </p:nvSpPr>
        <p:spPr>
          <a:xfrm>
            <a:off x="6225676" y="4783016"/>
            <a:ext cx="5547224" cy="646331"/>
          </a:xfrm>
          <a:prstGeom prst="rect">
            <a:avLst/>
          </a:prstGeom>
          <a:noFill/>
        </p:spPr>
        <p:txBody>
          <a:bodyPr wrap="none" rtlCol="0">
            <a:spAutoFit/>
          </a:bodyPr>
          <a:lstStyle/>
          <a:p>
            <a:r>
              <a:rPr lang="en-US" dirty="0" err="1">
                <a:solidFill>
                  <a:srgbClr val="FF0000"/>
                </a:solidFill>
              </a:rPr>
              <a:t>Ini</a:t>
            </a:r>
            <a:r>
              <a:rPr lang="en-US" dirty="0">
                <a:solidFill>
                  <a:srgbClr val="FF0000"/>
                </a:solidFill>
              </a:rPr>
              <a:t> </a:t>
            </a:r>
            <a:r>
              <a:rPr lang="en-US" dirty="0" err="1">
                <a:solidFill>
                  <a:srgbClr val="FF0000"/>
                </a:solidFill>
              </a:rPr>
              <a:t>artinya</a:t>
            </a:r>
            <a:r>
              <a:rPr lang="en-US" dirty="0">
                <a:solidFill>
                  <a:srgbClr val="FF0000"/>
                </a:solidFill>
              </a:rPr>
              <a:t> </a:t>
            </a:r>
            <a:r>
              <a:rPr lang="en-US" dirty="0" err="1">
                <a:solidFill>
                  <a:srgbClr val="FF0000"/>
                </a:solidFill>
              </a:rPr>
              <a:t>setiap</a:t>
            </a:r>
            <a:r>
              <a:rPr lang="en-US" dirty="0">
                <a:solidFill>
                  <a:srgbClr val="FF0000"/>
                </a:solidFill>
              </a:rPr>
              <a:t> </a:t>
            </a:r>
            <a:r>
              <a:rPr lang="en-US" dirty="0" err="1">
                <a:solidFill>
                  <a:srgbClr val="FF0000"/>
                </a:solidFill>
              </a:rPr>
              <a:t>huruf</a:t>
            </a:r>
            <a:r>
              <a:rPr lang="en-US" dirty="0">
                <a:solidFill>
                  <a:srgbClr val="FF0000"/>
                </a:solidFill>
              </a:rPr>
              <a:t> </a:t>
            </a:r>
            <a:r>
              <a:rPr lang="en-US" dirty="0" err="1">
                <a:solidFill>
                  <a:srgbClr val="FF0000"/>
                </a:solidFill>
              </a:rPr>
              <a:t>plainteks</a:t>
            </a:r>
            <a:r>
              <a:rPr lang="en-US" dirty="0">
                <a:solidFill>
                  <a:srgbClr val="FF0000"/>
                </a:solidFill>
              </a:rPr>
              <a:t> </a:t>
            </a:r>
            <a:r>
              <a:rPr lang="en-US" dirty="0" err="1">
                <a:solidFill>
                  <a:srgbClr val="FF0000"/>
                </a:solidFill>
              </a:rPr>
              <a:t>dienkripsi</a:t>
            </a:r>
            <a:r>
              <a:rPr lang="en-US" dirty="0">
                <a:solidFill>
                  <a:srgbClr val="FF0000"/>
                </a:solidFill>
              </a:rPr>
              <a:t> </a:t>
            </a:r>
            <a:r>
              <a:rPr lang="en-US" dirty="0" err="1">
                <a:solidFill>
                  <a:srgbClr val="FF0000"/>
                </a:solidFill>
              </a:rPr>
              <a:t>menggunakan</a:t>
            </a:r>
            <a:endParaRPr lang="en-US" dirty="0">
              <a:solidFill>
                <a:srgbClr val="FF0000"/>
              </a:solidFill>
            </a:endParaRPr>
          </a:p>
          <a:p>
            <a:r>
              <a:rPr lang="en-US" i="1" dirty="0">
                <a:solidFill>
                  <a:srgbClr val="FF0000"/>
                </a:solidFill>
              </a:rPr>
              <a:t>Caesar Cipher </a:t>
            </a:r>
            <a:r>
              <a:rPr lang="en-US" dirty="0" err="1">
                <a:solidFill>
                  <a:srgbClr val="FF0000"/>
                </a:solidFill>
              </a:rPr>
              <a:t>dengan</a:t>
            </a:r>
            <a:r>
              <a:rPr lang="en-US" dirty="0">
                <a:solidFill>
                  <a:srgbClr val="FF0000"/>
                </a:solidFill>
              </a:rPr>
              <a:t> </a:t>
            </a:r>
            <a:r>
              <a:rPr lang="en-US" dirty="0" err="1">
                <a:solidFill>
                  <a:srgbClr val="FF0000"/>
                </a:solidFill>
              </a:rPr>
              <a:t>kunci</a:t>
            </a:r>
            <a:r>
              <a:rPr lang="en-US" dirty="0">
                <a:solidFill>
                  <a:srgbClr val="FF0000"/>
                </a:solidFill>
              </a:rPr>
              <a:t> </a:t>
            </a:r>
            <a:r>
              <a:rPr lang="en-US" i="1" dirty="0">
                <a:solidFill>
                  <a:srgbClr val="FF0000"/>
                </a:solidFill>
              </a:rPr>
              <a:t>k</a:t>
            </a:r>
            <a:r>
              <a:rPr lang="en-US" dirty="0">
                <a:solidFill>
                  <a:srgbClr val="FF0000"/>
                </a:solidFill>
              </a:rPr>
              <a:t> yang </a:t>
            </a:r>
            <a:r>
              <a:rPr lang="en-US" dirty="0" err="1">
                <a:solidFill>
                  <a:srgbClr val="FF0000"/>
                </a:solidFill>
              </a:rPr>
              <a:t>berbeda-beda</a:t>
            </a:r>
            <a:endParaRPr lang="en-US" dirty="0">
              <a:solidFill>
                <a:srgbClr val="FF0000"/>
              </a:solidFill>
            </a:endParaRPr>
          </a:p>
        </p:txBody>
      </p:sp>
      <p:sp>
        <p:nvSpPr>
          <p:cNvPr id="6" name="Rectangle 5">
            <a:extLst>
              <a:ext uri="{FF2B5EF4-FFF2-40B4-BE49-F238E27FC236}">
                <a16:creationId xmlns:a16="http://schemas.microsoft.com/office/drawing/2014/main" id="{314DC32A-CE38-BEE8-B217-0849D73A8042}"/>
              </a:ext>
            </a:extLst>
          </p:cNvPr>
          <p:cNvSpPr/>
          <p:nvPr/>
        </p:nvSpPr>
        <p:spPr>
          <a:xfrm>
            <a:off x="6394488" y="63305"/>
            <a:ext cx="5625905" cy="7386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B08B58-CD89-E138-3947-BBAE2F6EE722}"/>
              </a:ext>
            </a:extLst>
          </p:cNvPr>
          <p:cNvSpPr/>
          <p:nvPr/>
        </p:nvSpPr>
        <p:spPr>
          <a:xfrm>
            <a:off x="6146995" y="4736849"/>
            <a:ext cx="5625905" cy="7386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30C222C-C735-AE21-9645-D15C7EE342B3}"/>
              </a:ext>
            </a:extLst>
          </p:cNvPr>
          <p:cNvSpPr>
            <a:spLocks noGrp="1"/>
          </p:cNvSpPr>
          <p:nvPr>
            <p:ph type="ftr" sz="quarter" idx="11"/>
          </p:nvPr>
        </p:nvSpPr>
        <p:spPr/>
        <p:txBody>
          <a:bodyPr/>
          <a:lstStyle/>
          <a:p>
            <a:r>
              <a:rPr lang="en-US"/>
              <a:t>Rinaldi Munir/II4021 Kriptografi</a:t>
            </a:r>
          </a:p>
        </p:txBody>
      </p:sp>
      <p:sp>
        <p:nvSpPr>
          <p:cNvPr id="7" name="Slide Number Placeholder 6">
            <a:extLst>
              <a:ext uri="{FF2B5EF4-FFF2-40B4-BE49-F238E27FC236}">
                <a16:creationId xmlns:a16="http://schemas.microsoft.com/office/drawing/2014/main" id="{028C64E1-0F9E-618A-7D63-0062B9FA5E00}"/>
              </a:ext>
            </a:extLst>
          </p:cNvPr>
          <p:cNvSpPr>
            <a:spLocks noGrp="1"/>
          </p:cNvSpPr>
          <p:nvPr>
            <p:ph type="sldNum" sz="quarter" idx="12"/>
          </p:nvPr>
        </p:nvSpPr>
        <p:spPr/>
        <p:txBody>
          <a:bodyPr/>
          <a:lstStyle/>
          <a:p>
            <a:fld id="{FE3EB9F5-0D30-470F-9EF7-AF0567F51E7B}" type="slidenum">
              <a:rPr lang="en-US" smtClean="0"/>
              <a:t>7</a:t>
            </a:fld>
            <a:endParaRPr lang="en-US"/>
          </a:p>
        </p:txBody>
      </p:sp>
    </p:spTree>
    <p:extLst>
      <p:ext uri="{BB962C8B-B14F-4D97-AF65-F5344CB8AC3E}">
        <p14:creationId xmlns:p14="http://schemas.microsoft.com/office/powerpoint/2010/main" val="2255923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8A9EE01F-12F9-4036-8751-C192BDF6B586}" type="slidenum">
              <a:rPr lang="en-GB" altLang="en-US" sz="1400">
                <a:latin typeface="Times New Roman" panose="02020603050405020304" pitchFamily="18" charset="0"/>
              </a:rPr>
              <a:pPr>
                <a:spcBef>
                  <a:spcPct val="0"/>
                </a:spcBef>
                <a:buSzTx/>
                <a:buFontTx/>
                <a:buNone/>
              </a:pPr>
              <a:t>8</a:t>
            </a:fld>
            <a:endParaRPr lang="en-GB" altLang="en-US" sz="1400">
              <a:latin typeface="Times New Roman" panose="02020603050405020304" pitchFamily="18" charset="0"/>
            </a:endParaRPr>
          </a:p>
        </p:txBody>
      </p:sp>
      <p:sp>
        <p:nvSpPr>
          <p:cNvPr id="11268" name="Rectangle 3"/>
          <p:cNvSpPr>
            <a:spLocks noGrp="1" noChangeArrowheads="1"/>
          </p:cNvSpPr>
          <p:nvPr>
            <p:ph type="body" idx="1"/>
          </p:nvPr>
        </p:nvSpPr>
        <p:spPr>
          <a:xfrm>
            <a:off x="406400" y="304800"/>
            <a:ext cx="11115039" cy="6051550"/>
          </a:xfrm>
        </p:spPr>
        <p:txBody>
          <a:bodyPr/>
          <a:lstStyle/>
          <a:p>
            <a:pPr eaLnBrk="1" hangingPunct="1"/>
            <a:r>
              <a:rPr lang="en-US" altLang="en-US" dirty="0" err="1"/>
              <a:t>Enkripsi</a:t>
            </a:r>
            <a:r>
              <a:rPr lang="en-US" altLang="en-US" dirty="0"/>
              <a:t> </a:t>
            </a:r>
            <a:r>
              <a:rPr lang="en-US" altLang="en-US" dirty="0" err="1"/>
              <a:t>dilakukan</a:t>
            </a:r>
            <a:r>
              <a:rPr lang="en-US" altLang="en-US" dirty="0"/>
              <a:t> </a:t>
            </a:r>
            <a:r>
              <a:rPr lang="en-US" altLang="en-US" dirty="0" err="1"/>
              <a:t>dengan</a:t>
            </a:r>
            <a:r>
              <a:rPr lang="en-US" altLang="en-US" dirty="0"/>
              <a:t> </a:t>
            </a:r>
            <a:r>
              <a:rPr lang="en-US" altLang="en-US" dirty="0" err="1"/>
              <a:t>mencari</a:t>
            </a:r>
            <a:r>
              <a:rPr lang="en-US" altLang="en-US" dirty="0"/>
              <a:t> </a:t>
            </a:r>
            <a:r>
              <a:rPr lang="en-US" altLang="en-US" dirty="0" err="1"/>
              <a:t>titik</a:t>
            </a:r>
            <a:r>
              <a:rPr lang="en-US" altLang="en-US" dirty="0"/>
              <a:t> </a:t>
            </a:r>
            <a:r>
              <a:rPr lang="en-US" altLang="en-US" dirty="0" err="1"/>
              <a:t>potong</a:t>
            </a:r>
            <a:r>
              <a:rPr lang="en-US" altLang="en-US" dirty="0"/>
              <a:t> </a:t>
            </a:r>
            <a:r>
              <a:rPr lang="en-US" altLang="en-US" dirty="0" err="1"/>
              <a:t>huruf</a:t>
            </a:r>
            <a:r>
              <a:rPr lang="en-US" altLang="en-US" dirty="0"/>
              <a:t> </a:t>
            </a:r>
            <a:r>
              <a:rPr lang="en-US" altLang="en-US" dirty="0" err="1"/>
              <a:t>plainteks</a:t>
            </a:r>
            <a:r>
              <a:rPr lang="en-US" altLang="en-US" dirty="0"/>
              <a:t> </a:t>
            </a:r>
            <a:r>
              <a:rPr lang="en-US" altLang="en-US" dirty="0" err="1"/>
              <a:t>dengan</a:t>
            </a:r>
            <a:r>
              <a:rPr lang="en-US" altLang="en-US" dirty="0"/>
              <a:t> </a:t>
            </a:r>
            <a:r>
              <a:rPr lang="en-US" altLang="en-US" dirty="0" err="1"/>
              <a:t>huruf</a:t>
            </a:r>
            <a:r>
              <a:rPr lang="en-US" altLang="en-US" dirty="0"/>
              <a:t> </a:t>
            </a:r>
            <a:r>
              <a:rPr lang="en-US" altLang="en-US" dirty="0" err="1"/>
              <a:t>kunci</a:t>
            </a:r>
            <a:r>
              <a:rPr lang="en-US" altLang="en-US" dirty="0"/>
              <a:t>:</a:t>
            </a:r>
          </a:p>
          <a:p>
            <a:pPr eaLnBrk="1" hangingPunct="1">
              <a:buFontTx/>
              <a:buNone/>
            </a:pPr>
            <a:r>
              <a:rPr lang="en-US" altLang="en-US" dirty="0"/>
              <a:t> </a:t>
            </a:r>
            <a:endParaRPr lang="en-GB" altLang="en-US" dirty="0"/>
          </a:p>
        </p:txBody>
      </p:sp>
      <p:graphicFrame>
        <p:nvGraphicFramePr>
          <p:cNvPr id="11269" name="Object 0"/>
          <p:cNvGraphicFramePr>
            <a:graphicFrameLocks noChangeAspect="1"/>
          </p:cNvGraphicFramePr>
          <p:nvPr/>
        </p:nvGraphicFramePr>
        <p:xfrm>
          <a:off x="253999" y="1219200"/>
          <a:ext cx="9030065" cy="5502275"/>
        </p:xfrm>
        <a:graphic>
          <a:graphicData uri="http://schemas.openxmlformats.org/presentationml/2006/ole">
            <mc:AlternateContent xmlns:mc="http://schemas.openxmlformats.org/markup-compatibility/2006">
              <mc:Choice xmlns:v="urn:schemas-microsoft-com:vml" Requires="v">
                <p:oleObj name="Document" r:id="rId7" imgW="6300529" imgH="3536130" progId="Word.Document.8">
                  <p:embed/>
                </p:oleObj>
              </mc:Choice>
              <mc:Fallback>
                <p:oleObj name="Document" r:id="rId7" imgW="6300529" imgH="3536130" progId="Word.Document.8">
                  <p:embed/>
                  <p:pic>
                    <p:nvPicPr>
                      <p:cNvPr id="11269" name="Object 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999" y="1219200"/>
                        <a:ext cx="9030065" cy="5502275"/>
                      </a:xfrm>
                      <a:prstGeom prst="rect">
                        <a:avLst/>
                      </a:prstGeom>
                      <a:noFill/>
                      <a:ln>
                        <a:noFill/>
                      </a:ln>
                      <a:effectLst/>
                    </p:spPr>
                  </p:pic>
                </p:oleObj>
              </mc:Fallback>
            </mc:AlternateContent>
          </a:graphicData>
        </a:graphic>
      </p:graphicFrame>
      <p:sp>
        <p:nvSpPr>
          <p:cNvPr id="3" name="Rectangle 2">
            <a:extLst>
              <a:ext uri="{FF2B5EF4-FFF2-40B4-BE49-F238E27FC236}">
                <a16:creationId xmlns:a16="http://schemas.microsoft.com/office/drawing/2014/main" id="{0081366A-80B9-4BFD-A411-6BC428E36215}"/>
              </a:ext>
            </a:extLst>
          </p:cNvPr>
          <p:cNvSpPr/>
          <p:nvPr/>
        </p:nvSpPr>
        <p:spPr>
          <a:xfrm>
            <a:off x="8764451" y="704182"/>
            <a:ext cx="3327401" cy="847155"/>
          </a:xfrm>
          <a:prstGeom prst="rect">
            <a:avLst/>
          </a:prstGeom>
        </p:spPr>
        <p:txBody>
          <a:bodyPr wrap="square">
            <a:spAutoFit/>
          </a:bodyPr>
          <a:lstStyle/>
          <a:p>
            <a:pPr>
              <a:lnSpc>
                <a:spcPct val="90000"/>
              </a:lnSpc>
            </a:pPr>
            <a:r>
              <a:rPr lang="en-US" altLang="en-US" dirty="0" err="1">
                <a:solidFill>
                  <a:srgbClr val="FF0000"/>
                </a:solidFill>
                <a:cs typeface="Times New Roman" panose="02020603050405020304" pitchFamily="18" charset="0"/>
              </a:rPr>
              <a:t>Plainteks</a:t>
            </a:r>
            <a:r>
              <a:rPr lang="en-US" altLang="en-US" dirty="0">
                <a:solidFill>
                  <a:srgbClr val="FF0000"/>
                </a:solidFill>
                <a:cs typeface="Times New Roman" panose="02020603050405020304" pitchFamily="18" charset="0"/>
              </a:rPr>
              <a:t>	 : </a:t>
            </a:r>
            <a:r>
              <a:rPr lang="en-US" altLang="en-US" b="1" dirty="0" err="1">
                <a:solidFill>
                  <a:srgbClr val="FF0000"/>
                </a:solidFill>
                <a:latin typeface="Courier New" panose="02070309020205020404" pitchFamily="49" charset="0"/>
                <a:cs typeface="Courier New" panose="02070309020205020404" pitchFamily="49" charset="0"/>
              </a:rPr>
              <a:t>t</a:t>
            </a:r>
            <a:r>
              <a:rPr lang="en-US" altLang="en-US" dirty="0" err="1">
                <a:solidFill>
                  <a:srgbClr val="FF0000"/>
                </a:solidFill>
                <a:latin typeface="Courier New" panose="02070309020205020404" pitchFamily="49" charset="0"/>
                <a:cs typeface="Courier New" panose="02070309020205020404" pitchFamily="49" charset="0"/>
              </a:rPr>
              <a:t>hisplaintext</a:t>
            </a:r>
            <a:endParaRPr lang="en-US" altLang="en-US" dirty="0">
              <a:solidFill>
                <a:srgbClr val="FF0000"/>
              </a:solidFill>
              <a:cs typeface="Times New Roman" panose="02020603050405020304" pitchFamily="18" charset="0"/>
            </a:endParaRPr>
          </a:p>
          <a:p>
            <a:pPr>
              <a:lnSpc>
                <a:spcPct val="90000"/>
              </a:lnSpc>
            </a:pPr>
            <a:r>
              <a:rPr lang="en-US" altLang="en-US" dirty="0" err="1">
                <a:solidFill>
                  <a:srgbClr val="FF0000"/>
                </a:solidFill>
                <a:cs typeface="Times New Roman" panose="02020603050405020304" pitchFamily="18" charset="0"/>
              </a:rPr>
              <a:t>Kunci</a:t>
            </a:r>
            <a:r>
              <a:rPr lang="en-US" altLang="en-US" dirty="0">
                <a:solidFill>
                  <a:srgbClr val="FF0000"/>
                </a:solidFill>
                <a:cs typeface="Times New Roman" panose="02020603050405020304" pitchFamily="18" charset="0"/>
              </a:rPr>
              <a:t>	 : </a:t>
            </a:r>
            <a:r>
              <a:rPr lang="en-US" altLang="en-US" b="1" dirty="0" err="1">
                <a:solidFill>
                  <a:srgbClr val="FF0000"/>
                </a:solidFill>
                <a:latin typeface="Courier New" panose="02070309020205020404" pitchFamily="49" charset="0"/>
                <a:cs typeface="Courier New" panose="02070309020205020404" pitchFamily="49" charset="0"/>
              </a:rPr>
              <a:t>s</a:t>
            </a:r>
            <a:r>
              <a:rPr lang="en-US" altLang="en-US" dirty="0" err="1">
                <a:solidFill>
                  <a:srgbClr val="FF0000"/>
                </a:solidFill>
                <a:latin typeface="Courier New" panose="02070309020205020404" pitchFamily="49" charset="0"/>
                <a:cs typeface="Courier New" panose="02070309020205020404" pitchFamily="49" charset="0"/>
              </a:rPr>
              <a:t>onysonysonys</a:t>
            </a:r>
            <a:endParaRPr lang="en-US" altLang="en-US" dirty="0">
              <a:solidFill>
                <a:srgbClr val="FF0000"/>
              </a:solidFill>
              <a:cs typeface="Times New Roman" panose="02020603050405020304" pitchFamily="18" charset="0"/>
            </a:endParaRPr>
          </a:p>
          <a:p>
            <a:pPr>
              <a:lnSpc>
                <a:spcPct val="90000"/>
              </a:lnSpc>
            </a:pPr>
            <a:r>
              <a:rPr lang="en-US" altLang="en-US" dirty="0" err="1">
                <a:solidFill>
                  <a:srgbClr val="FF0000"/>
                </a:solidFill>
                <a:cs typeface="Times New Roman" panose="02020603050405020304" pitchFamily="18" charset="0"/>
              </a:rPr>
              <a:t>Cipherteks</a:t>
            </a:r>
            <a:r>
              <a:rPr lang="en-US" altLang="en-US" dirty="0">
                <a:solidFill>
                  <a:srgbClr val="FF0000"/>
                </a:solidFill>
                <a:cs typeface="Times New Roman" panose="02020603050405020304" pitchFamily="18" charset="0"/>
              </a:rPr>
              <a:t>: </a:t>
            </a:r>
            <a:r>
              <a:rPr lang="en-US" altLang="en-US" b="1" dirty="0">
                <a:solidFill>
                  <a:srgbClr val="FF0000"/>
                </a:solidFill>
                <a:latin typeface="Courier New" panose="02070309020205020404" pitchFamily="49" charset="0"/>
                <a:cs typeface="Courier New" panose="02070309020205020404" pitchFamily="49" charset="0"/>
              </a:rPr>
              <a:t>L</a:t>
            </a:r>
          </a:p>
        </p:txBody>
      </p:sp>
      <p:sp>
        <p:nvSpPr>
          <p:cNvPr id="2" name="Footer Placeholder 1">
            <a:extLst>
              <a:ext uri="{FF2B5EF4-FFF2-40B4-BE49-F238E27FC236}">
                <a16:creationId xmlns:a16="http://schemas.microsoft.com/office/drawing/2014/main" id="{A73410C4-A797-0190-D8F7-57093CC4E329}"/>
              </a:ext>
            </a:extLst>
          </p:cNvPr>
          <p:cNvSpPr>
            <a:spLocks noGrp="1"/>
          </p:cNvSpPr>
          <p:nvPr>
            <p:ph type="ftr" sz="quarter" idx="11"/>
          </p:nvPr>
        </p:nvSpPr>
        <p:spPr/>
        <p:txBody>
          <a:bodyPr/>
          <a:lstStyle/>
          <a:p>
            <a:r>
              <a:rPr lang="en-US"/>
              <a:t>Rinaldi Munir/II4021 Kriptografi</a:t>
            </a:r>
          </a:p>
        </p:txBody>
      </p:sp>
    </p:spTree>
    <p:extLst>
      <p:ext uri="{BB962C8B-B14F-4D97-AF65-F5344CB8AC3E}">
        <p14:creationId xmlns:p14="http://schemas.microsoft.com/office/powerpoint/2010/main" val="2543285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Munir/II4021 Kriptografi</a:t>
            </a:r>
          </a:p>
        </p:txBody>
      </p:sp>
      <p:sp>
        <p:nvSpPr>
          <p:cNvPr id="1229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F8C6F079-1453-443F-817F-FF4161681942}" type="slidenum">
              <a:rPr lang="en-GB" altLang="en-US" sz="1400">
                <a:latin typeface="Times New Roman" panose="02020603050405020304" pitchFamily="18" charset="0"/>
              </a:rPr>
              <a:pPr>
                <a:spcBef>
                  <a:spcPct val="0"/>
                </a:spcBef>
                <a:buSzTx/>
                <a:buFontTx/>
                <a:buNone/>
              </a:pPr>
              <a:t>9</a:t>
            </a:fld>
            <a:endParaRPr lang="en-GB" altLang="en-US" sz="1400">
              <a:latin typeface="Times New Roman" panose="02020603050405020304" pitchFamily="18" charset="0"/>
            </a:endParaRPr>
          </a:p>
        </p:txBody>
      </p:sp>
      <p:sp>
        <p:nvSpPr>
          <p:cNvPr id="12292" name="Rectangle 3"/>
          <p:cNvSpPr>
            <a:spLocks noGrp="1" noChangeArrowheads="1"/>
          </p:cNvSpPr>
          <p:nvPr>
            <p:ph type="body" idx="1"/>
          </p:nvPr>
        </p:nvSpPr>
        <p:spPr>
          <a:xfrm>
            <a:off x="486163" y="904069"/>
            <a:ext cx="11219673" cy="5452281"/>
          </a:xfrm>
        </p:spPr>
        <p:txBody>
          <a:bodyPr>
            <a:normAutofit lnSpcReduction="10000"/>
          </a:bodyPr>
          <a:lstStyle/>
          <a:p>
            <a:pPr eaLnBrk="1" hangingPunct="1">
              <a:lnSpc>
                <a:spcPct val="90000"/>
              </a:lnSpc>
            </a:pPr>
            <a:r>
              <a:rPr lang="en-US" altLang="en-US" sz="2400" dirty="0" err="1">
                <a:solidFill>
                  <a:srgbClr val="000000"/>
                </a:solidFill>
                <a:cs typeface="Times New Roman" panose="02020603050405020304" pitchFamily="18" charset="0"/>
              </a:rPr>
              <a:t>Hasil</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enkripsi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seluruhnya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adalah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sebagai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berikut</a:t>
            </a:r>
            <a:r>
              <a:rPr lang="en-US" altLang="en-US" sz="2400" dirty="0">
                <a:solidFill>
                  <a:srgbClr val="000000"/>
                </a:solidFill>
                <a:cs typeface="Times New Roman" panose="02020603050405020304" pitchFamily="18" charset="0"/>
              </a:rPr>
              <a:t>:</a:t>
            </a:r>
          </a:p>
          <a:p>
            <a:pPr eaLnBrk="1" hangingPunct="1">
              <a:lnSpc>
                <a:spcPct val="90000"/>
              </a:lnSpc>
              <a:buFontTx/>
              <a:buNone/>
            </a:pPr>
            <a:r>
              <a:rPr lang="en-US" altLang="en-US" sz="2400" dirty="0">
                <a:solidFill>
                  <a:srgbClr val="000000"/>
                </a:solidFill>
                <a:cs typeface="Times New Roman" panose="02020603050405020304" pitchFamily="18" charset="0"/>
              </a:rPr>
              <a:t> </a:t>
            </a:r>
          </a:p>
          <a:p>
            <a:pPr eaLnBrk="1" hangingPunct="1">
              <a:lnSpc>
                <a:spcPct val="90000"/>
              </a:lnSpc>
              <a:buFontTx/>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Plainteks</a:t>
            </a:r>
            <a:r>
              <a:rPr lang="en-US" altLang="en-US" sz="2400" dirty="0">
                <a:solidFill>
                  <a:srgbClr val="000000"/>
                </a:solidFill>
                <a:cs typeface="Times New Roman" panose="02020603050405020304" pitchFamily="18" charset="0"/>
              </a:rPr>
              <a:t>	: </a:t>
            </a:r>
            <a:r>
              <a:rPr lang="en-US" altLang="en-US" sz="2400" dirty="0" err="1">
                <a:solidFill>
                  <a:srgbClr val="000000"/>
                </a:solidFill>
                <a:latin typeface="Courier New" panose="02070309020205020404" pitchFamily="49" charset="0"/>
                <a:cs typeface="Courier New" panose="02070309020205020404" pitchFamily="49" charset="0"/>
              </a:rPr>
              <a:t>thisplaintext</a:t>
            </a:r>
            <a:endParaRPr lang="en-US" altLang="en-US" sz="2400" dirty="0">
              <a:solidFill>
                <a:srgbClr val="000000"/>
              </a:solidFill>
              <a:cs typeface="Times New Roman" panose="02020603050405020304" pitchFamily="18" charset="0"/>
            </a:endParaRPr>
          </a:p>
          <a:p>
            <a:pPr eaLnBrk="1" hangingPunct="1">
              <a:lnSpc>
                <a:spcPct val="90000"/>
              </a:lnSpc>
              <a:buFontTx/>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 </a:t>
            </a:r>
            <a:r>
              <a:rPr lang="en-US" altLang="en-US" sz="2400" dirty="0" err="1">
                <a:solidFill>
                  <a:srgbClr val="000000"/>
                </a:solidFill>
                <a:latin typeface="Courier New" panose="02070309020205020404" pitchFamily="49" charset="0"/>
                <a:cs typeface="Courier New" panose="02070309020205020404" pitchFamily="49" charset="0"/>
              </a:rPr>
              <a:t>sonysonysonys</a:t>
            </a:r>
            <a:endParaRPr lang="en-US" altLang="en-US" sz="2400" dirty="0">
              <a:solidFill>
                <a:srgbClr val="000000"/>
              </a:solidFill>
              <a:cs typeface="Times New Roman" panose="02020603050405020304" pitchFamily="18" charset="0"/>
            </a:endParaRPr>
          </a:p>
          <a:p>
            <a:pPr eaLnBrk="1" hangingPunct="1">
              <a:lnSpc>
                <a:spcPct val="90000"/>
              </a:lnSpc>
              <a:buFontTx/>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Cipherteks</a:t>
            </a:r>
            <a:r>
              <a:rPr lang="en-US" altLang="en-US" sz="2400" dirty="0">
                <a:solidFill>
                  <a:srgbClr val="000000"/>
                </a:solidFill>
                <a:cs typeface="Times New Roman" panose="02020603050405020304" pitchFamily="18" charset="0"/>
              </a:rPr>
              <a:t>	: </a:t>
            </a:r>
            <a:r>
              <a:rPr lang="en-US" altLang="en-US" sz="2400" dirty="0">
                <a:solidFill>
                  <a:srgbClr val="000000"/>
                </a:solidFill>
                <a:latin typeface="Courier New" panose="02070309020205020404" pitchFamily="49" charset="0"/>
                <a:cs typeface="Courier New" panose="02070309020205020404" pitchFamily="49" charset="0"/>
              </a:rPr>
              <a:t>LVVQHZNGFHRVL</a:t>
            </a:r>
          </a:p>
          <a:p>
            <a:pPr eaLnBrk="1" hangingPunct="1">
              <a:lnSpc>
                <a:spcPct val="90000"/>
              </a:lnSpc>
              <a:buFontTx/>
              <a:buNone/>
            </a:pPr>
            <a:endParaRPr lang="en-US" altLang="en-US" sz="2400" b="1" dirty="0">
              <a:solidFill>
                <a:srgbClr val="000000"/>
              </a:solidFill>
              <a:latin typeface="Courier New" panose="02070309020205020404" pitchFamily="49" charset="0"/>
              <a:cs typeface="Courier New" panose="02070309020205020404" pitchFamily="49" charset="0"/>
            </a:endParaRPr>
          </a:p>
          <a:p>
            <a:pPr eaLnBrk="1" hangingPunct="1">
              <a:lnSpc>
                <a:spcPct val="90000"/>
              </a:lnSpc>
            </a:pPr>
            <a:r>
              <a:rPr lang="en-US" altLang="en-US" sz="2400" dirty="0" err="1">
                <a:solidFill>
                  <a:srgbClr val="000000"/>
                </a:solidFill>
                <a:cs typeface="Courier New" panose="02070309020205020404" pitchFamily="49" charset="0"/>
              </a:rPr>
              <a:t>Tanpa</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menggunakan</a:t>
            </a:r>
            <a:r>
              <a:rPr lang="en-US" altLang="en-US" sz="2400" dirty="0">
                <a:solidFill>
                  <a:srgbClr val="000000"/>
                </a:solidFill>
                <a:cs typeface="Courier New" panose="02070309020205020404" pitchFamily="49" charset="0"/>
              </a:rPr>
              <a:t> </a:t>
            </a:r>
            <a:r>
              <a:rPr lang="en-US" altLang="en-US" sz="2400" i="1" dirty="0" err="1">
                <a:solidFill>
                  <a:srgbClr val="000000"/>
                </a:solidFill>
                <a:cs typeface="Courier New" panose="02070309020205020404" pitchFamily="49" charset="0"/>
              </a:rPr>
              <a:t>Vigenere</a:t>
            </a:r>
            <a:r>
              <a:rPr lang="en-US" altLang="en-US" sz="2400" i="1" dirty="0">
                <a:solidFill>
                  <a:srgbClr val="000000"/>
                </a:solidFill>
                <a:cs typeface="Courier New" panose="02070309020205020404" pitchFamily="49" charset="0"/>
              </a:rPr>
              <a:t> Square</a:t>
            </a:r>
            <a:r>
              <a:rPr lang="en-US" altLang="en-US" sz="2400" dirty="0">
                <a:solidFill>
                  <a:srgbClr val="000000"/>
                </a:solidFill>
                <a:cs typeface="Courier New" panose="02070309020205020404" pitchFamily="49" charset="0"/>
              </a:rPr>
              <a:t> pun </a:t>
            </a:r>
            <a:r>
              <a:rPr lang="en-US" altLang="en-US" sz="2400" dirty="0" err="1">
                <a:solidFill>
                  <a:srgbClr val="000000"/>
                </a:solidFill>
                <a:cs typeface="Courier New" panose="02070309020205020404" pitchFamily="49" charset="0"/>
              </a:rPr>
              <a:t>enkripsi</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tetap</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dapat</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dihitung</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secara</a:t>
            </a:r>
            <a:r>
              <a:rPr lang="en-US" altLang="en-US" sz="2400" dirty="0">
                <a:solidFill>
                  <a:srgbClr val="000000"/>
                </a:solidFill>
                <a:cs typeface="Courier New" panose="02070309020205020404" pitchFamily="49" charset="0"/>
              </a:rPr>
              <a:t> </a:t>
            </a:r>
            <a:r>
              <a:rPr lang="en-US" altLang="en-US" sz="2400" i="1" dirty="0">
                <a:solidFill>
                  <a:srgbClr val="000000"/>
                </a:solidFill>
                <a:cs typeface="Courier New" panose="02070309020205020404" pitchFamily="49" charset="0"/>
              </a:rPr>
              <a:t>Caesar Cipher </a:t>
            </a:r>
            <a:r>
              <a:rPr lang="en-US" altLang="en-US" sz="2400" dirty="0" err="1">
                <a:solidFill>
                  <a:srgbClr val="000000"/>
                </a:solidFill>
                <a:cs typeface="Courier New" panose="02070309020205020404" pitchFamily="49" charset="0"/>
              </a:rPr>
              <a:t>dengan</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menjumlahkan</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plainteks</a:t>
            </a:r>
            <a:r>
              <a:rPr lang="en-US" altLang="en-US" sz="2400" dirty="0">
                <a:solidFill>
                  <a:srgbClr val="000000"/>
                </a:solidFill>
                <a:cs typeface="Courier New" panose="02070309020205020404" pitchFamily="49" charset="0"/>
              </a:rPr>
              <a:t> </a:t>
            </a:r>
            <a:r>
              <a:rPr lang="en-US" altLang="en-US" sz="2400" i="1" dirty="0" err="1">
                <a:solidFill>
                  <a:srgbClr val="000000"/>
                </a:solidFill>
                <a:cs typeface="Courier New" panose="02070309020205020404" pitchFamily="49" charset="0"/>
              </a:rPr>
              <a:t>p</a:t>
            </a:r>
            <a:r>
              <a:rPr lang="en-US" altLang="en-US" sz="2400" i="1" baseline="-25000" dirty="0" err="1">
                <a:solidFill>
                  <a:srgbClr val="000000"/>
                </a:solidFill>
                <a:cs typeface="Courier New" panose="02070309020205020404" pitchFamily="49" charset="0"/>
              </a:rPr>
              <a:t>j</a:t>
            </a:r>
            <a:r>
              <a:rPr lang="en-US" altLang="en-US" sz="2400" i="1" baseline="-250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dengan</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kunci</a:t>
            </a:r>
            <a:r>
              <a:rPr lang="en-US" altLang="en-US" sz="2400" dirty="0">
                <a:solidFill>
                  <a:srgbClr val="000000"/>
                </a:solidFill>
                <a:cs typeface="Courier New" panose="02070309020205020404" pitchFamily="49" charset="0"/>
              </a:rPr>
              <a:t> </a:t>
            </a:r>
            <a:r>
              <a:rPr lang="en-US" altLang="en-US" sz="2400" i="1" dirty="0">
                <a:solidFill>
                  <a:srgbClr val="000000"/>
                </a:solidFill>
                <a:cs typeface="Courier New" panose="02070309020205020404" pitchFamily="49" charset="0"/>
              </a:rPr>
              <a:t>k</a:t>
            </a:r>
            <a:r>
              <a:rPr lang="en-US" altLang="en-US" sz="2400" i="1" baseline="-25000" dirty="0">
                <a:solidFill>
                  <a:srgbClr val="000000"/>
                </a:solidFill>
                <a:cs typeface="Courier New" panose="02070309020205020404" pitchFamily="49" charset="0"/>
              </a:rPr>
              <a:t>i</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dalam</a:t>
            </a:r>
            <a:r>
              <a:rPr lang="en-US" altLang="en-US" sz="2400" dirty="0">
                <a:solidFill>
                  <a:srgbClr val="000000"/>
                </a:solidFill>
                <a:cs typeface="Courier New" panose="02070309020205020404" pitchFamily="49" charset="0"/>
              </a:rPr>
              <a:t> modulus 26:</a:t>
            </a:r>
          </a:p>
          <a:p>
            <a:pPr marL="0" indent="0">
              <a:buNone/>
            </a:pP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Enkripsi</a:t>
            </a:r>
            <a:r>
              <a:rPr lang="en-US" altLang="en-US" sz="2400" dirty="0">
                <a:solidFill>
                  <a:srgbClr val="010000"/>
                </a:solidFill>
                <a:cs typeface="Times New Roman" panose="02020603050405020304" pitchFamily="18" charset="0"/>
              </a:rPr>
              <a:t>:  </a:t>
            </a:r>
            <a:r>
              <a:rPr lang="en-US" altLang="en-US" sz="2400" i="1" dirty="0" err="1">
                <a:solidFill>
                  <a:srgbClr val="FF0000"/>
                </a:solidFill>
                <a:cs typeface="Times New Roman" panose="02020603050405020304" pitchFamily="18" charset="0"/>
              </a:rPr>
              <a:t>c</a:t>
            </a:r>
            <a:r>
              <a:rPr lang="en-US" altLang="en-US" sz="2400" i="1" baseline="-25000" dirty="0" err="1">
                <a:solidFill>
                  <a:srgbClr val="FF0000"/>
                </a:solidFill>
                <a:cs typeface="Times New Roman" panose="02020603050405020304" pitchFamily="18" charset="0"/>
              </a:rPr>
              <a:t>j</a:t>
            </a:r>
            <a:r>
              <a:rPr lang="en-US" altLang="en-US" sz="2400" i="1" dirty="0">
                <a:solidFill>
                  <a:srgbClr val="FF0000"/>
                </a:solidFill>
                <a:cs typeface="Times New Roman" panose="02020603050405020304" pitchFamily="18" charset="0"/>
              </a:rPr>
              <a:t> </a:t>
            </a:r>
            <a:r>
              <a:rPr lang="en-US" altLang="en-US" sz="2400" dirty="0">
                <a:solidFill>
                  <a:srgbClr val="FF0000"/>
                </a:solidFill>
                <a:cs typeface="Times New Roman" panose="02020603050405020304" pitchFamily="18" charset="0"/>
              </a:rPr>
              <a:t>= </a:t>
            </a:r>
            <a:r>
              <a:rPr lang="en-US" altLang="en-US" sz="2400" i="1" dirty="0">
                <a:solidFill>
                  <a:srgbClr val="FF0000"/>
                </a:solidFill>
                <a:cs typeface="Times New Roman" panose="02020603050405020304" pitchFamily="18" charset="0"/>
              </a:rPr>
              <a:t>E</a:t>
            </a:r>
            <a:r>
              <a:rPr lang="en-US" altLang="en-US" sz="2400" dirty="0">
                <a:solidFill>
                  <a:srgbClr val="FF0000"/>
                </a:solidFill>
                <a:cs typeface="Times New Roman" panose="02020603050405020304" pitchFamily="18" charset="0"/>
              </a:rPr>
              <a:t>(</a:t>
            </a:r>
            <a:r>
              <a:rPr lang="en-US" altLang="en-US" sz="2400" i="1" dirty="0" err="1">
                <a:solidFill>
                  <a:srgbClr val="FF0000"/>
                </a:solidFill>
                <a:cs typeface="Times New Roman" panose="02020603050405020304" pitchFamily="18" charset="0"/>
              </a:rPr>
              <a:t>p</a:t>
            </a:r>
            <a:r>
              <a:rPr lang="en-US" altLang="en-US" sz="2400" i="1" baseline="-25000" dirty="0" err="1">
                <a:solidFill>
                  <a:srgbClr val="FF0000"/>
                </a:solidFill>
                <a:cs typeface="Times New Roman" panose="02020603050405020304" pitchFamily="18" charset="0"/>
              </a:rPr>
              <a:t>j</a:t>
            </a:r>
            <a:r>
              <a:rPr lang="en-US" altLang="en-US" sz="2400" dirty="0">
                <a:solidFill>
                  <a:srgbClr val="FF0000"/>
                </a:solidFill>
                <a:cs typeface="Times New Roman" panose="02020603050405020304" pitchFamily="18" charset="0"/>
              </a:rPr>
              <a:t>) = (</a:t>
            </a:r>
            <a:r>
              <a:rPr lang="en-US" altLang="en-US" sz="2400" i="1" dirty="0" err="1">
                <a:solidFill>
                  <a:srgbClr val="FF0000"/>
                </a:solidFill>
                <a:cs typeface="Times New Roman" panose="02020603050405020304" pitchFamily="18" charset="0"/>
              </a:rPr>
              <a:t>p</a:t>
            </a:r>
            <a:r>
              <a:rPr lang="en-US" altLang="en-US" sz="2400" i="1" baseline="-25000" dirty="0" err="1">
                <a:solidFill>
                  <a:srgbClr val="FF0000"/>
                </a:solidFill>
                <a:cs typeface="Times New Roman" panose="02020603050405020304" pitchFamily="18" charset="0"/>
              </a:rPr>
              <a:t>j</a:t>
            </a:r>
            <a:r>
              <a:rPr lang="en-US" altLang="en-US" sz="2400" dirty="0">
                <a:solidFill>
                  <a:srgbClr val="FF0000"/>
                </a:solidFill>
                <a:cs typeface="Times New Roman" panose="02020603050405020304" pitchFamily="18" charset="0"/>
              </a:rPr>
              <a:t> + </a:t>
            </a:r>
            <a:r>
              <a:rPr lang="en-US" altLang="en-US" sz="2400" i="1" dirty="0" err="1">
                <a:solidFill>
                  <a:srgbClr val="FF0000"/>
                </a:solidFill>
                <a:cs typeface="Times New Roman" panose="02020603050405020304" pitchFamily="18" charset="0"/>
              </a:rPr>
              <a:t>k</a:t>
            </a:r>
            <a:r>
              <a:rPr lang="en-US" altLang="en-US" sz="2400" i="1" baseline="-30000" dirty="0" err="1">
                <a:solidFill>
                  <a:srgbClr val="FF0000"/>
                </a:solidFill>
                <a:cs typeface="Times New Roman" panose="02020603050405020304" pitchFamily="18" charset="0"/>
              </a:rPr>
              <a:t>i</a:t>
            </a:r>
            <a:r>
              <a:rPr lang="en-US" altLang="en-US" sz="2400" dirty="0">
                <a:solidFill>
                  <a:srgbClr val="FF0000"/>
                </a:solidFill>
                <a:cs typeface="Times New Roman" panose="02020603050405020304" pitchFamily="18" charset="0"/>
              </a:rPr>
              <a:t>) mod 26</a:t>
            </a:r>
            <a:r>
              <a:rPr lang="en-US" altLang="en-US" sz="2400" i="1" dirty="0">
                <a:solidFill>
                  <a:srgbClr val="FF0000"/>
                </a:solidFill>
                <a:cs typeface="Times New Roman" panose="02020603050405020304" pitchFamily="18" charset="0"/>
              </a:rPr>
              <a:t>   </a:t>
            </a:r>
            <a:r>
              <a:rPr lang="en-US" altLang="en-US" sz="2400" dirty="0">
                <a:solidFill>
                  <a:srgbClr val="010000"/>
                </a:solidFill>
                <a:cs typeface="Times New Roman" panose="02020603050405020304" pitchFamily="18" charset="0"/>
              </a:rPr>
              <a:t>	(1)</a:t>
            </a:r>
            <a:endParaRPr lang="en-GB" altLang="en-US" sz="2400" dirty="0"/>
          </a:p>
          <a:p>
            <a:pPr marL="0" indent="0">
              <a:buNone/>
            </a:pP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Dekripsi</a:t>
            </a:r>
            <a:r>
              <a:rPr lang="en-US" altLang="en-US" sz="2400" dirty="0">
                <a:solidFill>
                  <a:srgbClr val="010000"/>
                </a:solidFill>
                <a:cs typeface="Times New Roman" panose="02020603050405020304" pitchFamily="18" charset="0"/>
              </a:rPr>
              <a:t>:  </a:t>
            </a:r>
            <a:r>
              <a:rPr lang="en-US" altLang="en-US" sz="2400" i="1" dirty="0" err="1">
                <a:solidFill>
                  <a:srgbClr val="FF0000"/>
                </a:solidFill>
                <a:cs typeface="Times New Roman" panose="02020603050405020304" pitchFamily="18" charset="0"/>
              </a:rPr>
              <a:t>p</a:t>
            </a:r>
            <a:r>
              <a:rPr lang="en-US" altLang="en-US" sz="2400" i="1" baseline="-25000" dirty="0" err="1">
                <a:solidFill>
                  <a:srgbClr val="FF0000"/>
                </a:solidFill>
                <a:cs typeface="Times New Roman" panose="02020603050405020304" pitchFamily="18" charset="0"/>
              </a:rPr>
              <a:t>j</a:t>
            </a:r>
            <a:r>
              <a:rPr lang="en-US" altLang="en-US" sz="2400" i="1" dirty="0">
                <a:solidFill>
                  <a:srgbClr val="010000"/>
                </a:solidFill>
                <a:cs typeface="Times New Roman" panose="02020603050405020304" pitchFamily="18" charset="0"/>
              </a:rPr>
              <a:t> </a:t>
            </a:r>
            <a:r>
              <a:rPr lang="en-US" altLang="en-US" sz="2400" dirty="0">
                <a:solidFill>
                  <a:srgbClr val="FF0000"/>
                </a:solidFill>
                <a:cs typeface="Times New Roman" panose="02020603050405020304" pitchFamily="18" charset="0"/>
              </a:rPr>
              <a:t>=</a:t>
            </a:r>
            <a:r>
              <a:rPr lang="en-US" altLang="en-US" sz="2400" dirty="0">
                <a:solidFill>
                  <a:srgbClr val="010000"/>
                </a:solidFill>
                <a:cs typeface="Times New Roman" panose="02020603050405020304" pitchFamily="18" charset="0"/>
              </a:rPr>
              <a:t> </a:t>
            </a:r>
            <a:r>
              <a:rPr lang="en-US" altLang="en-US" sz="2400" i="1" dirty="0">
                <a:solidFill>
                  <a:srgbClr val="FF0000"/>
                </a:solidFill>
                <a:cs typeface="Times New Roman" panose="02020603050405020304" pitchFamily="18" charset="0"/>
              </a:rPr>
              <a:t>D</a:t>
            </a:r>
            <a:r>
              <a:rPr lang="en-US" altLang="en-US" sz="2400" dirty="0">
                <a:solidFill>
                  <a:srgbClr val="FF0000"/>
                </a:solidFill>
                <a:cs typeface="Times New Roman" panose="02020603050405020304" pitchFamily="18" charset="0"/>
              </a:rPr>
              <a:t>(</a:t>
            </a:r>
            <a:r>
              <a:rPr lang="en-US" altLang="en-US" sz="2400" i="1" dirty="0" err="1">
                <a:solidFill>
                  <a:srgbClr val="FF0000"/>
                </a:solidFill>
                <a:cs typeface="Times New Roman" panose="02020603050405020304" pitchFamily="18" charset="0"/>
              </a:rPr>
              <a:t>c</a:t>
            </a:r>
            <a:r>
              <a:rPr lang="en-US" altLang="en-US" sz="2400" i="1" baseline="-25000" dirty="0" err="1">
                <a:solidFill>
                  <a:srgbClr val="FF0000"/>
                </a:solidFill>
                <a:cs typeface="Times New Roman" panose="02020603050405020304" pitchFamily="18" charset="0"/>
              </a:rPr>
              <a:t>j</a:t>
            </a:r>
            <a:r>
              <a:rPr lang="en-US" altLang="en-US" sz="2400" dirty="0">
                <a:solidFill>
                  <a:srgbClr val="FF0000"/>
                </a:solidFill>
                <a:cs typeface="Times New Roman" panose="02020603050405020304" pitchFamily="18" charset="0"/>
              </a:rPr>
              <a:t>) = (</a:t>
            </a:r>
            <a:r>
              <a:rPr lang="en-US" altLang="en-US" sz="2400" i="1" dirty="0" err="1">
                <a:solidFill>
                  <a:srgbClr val="FF0000"/>
                </a:solidFill>
                <a:cs typeface="Times New Roman" panose="02020603050405020304" pitchFamily="18" charset="0"/>
              </a:rPr>
              <a:t>c</a:t>
            </a:r>
            <a:r>
              <a:rPr lang="en-US" altLang="en-US" sz="2400" i="1" baseline="-25000" dirty="0" err="1">
                <a:solidFill>
                  <a:srgbClr val="FF0000"/>
                </a:solidFill>
                <a:cs typeface="Times New Roman" panose="02020603050405020304" pitchFamily="18" charset="0"/>
              </a:rPr>
              <a:t>j</a:t>
            </a:r>
            <a:r>
              <a:rPr lang="en-US" altLang="en-US" sz="2400" dirty="0">
                <a:solidFill>
                  <a:srgbClr val="FF0000"/>
                </a:solidFill>
                <a:cs typeface="Times New Roman" panose="02020603050405020304" pitchFamily="18" charset="0"/>
              </a:rPr>
              <a:t> – </a:t>
            </a:r>
            <a:r>
              <a:rPr lang="en-US" altLang="en-US" sz="2400" i="1" dirty="0" err="1">
                <a:solidFill>
                  <a:srgbClr val="FF0000"/>
                </a:solidFill>
                <a:cs typeface="Times New Roman" panose="02020603050405020304" pitchFamily="18" charset="0"/>
              </a:rPr>
              <a:t>k</a:t>
            </a:r>
            <a:r>
              <a:rPr lang="en-US" altLang="en-US" sz="2400" i="1" baseline="-30000" dirty="0" err="1">
                <a:solidFill>
                  <a:srgbClr val="FF0000"/>
                </a:solidFill>
                <a:cs typeface="Times New Roman" panose="02020603050405020304" pitchFamily="18" charset="0"/>
              </a:rPr>
              <a:t>i</a:t>
            </a:r>
            <a:r>
              <a:rPr lang="en-US" altLang="en-US" sz="2400" dirty="0">
                <a:solidFill>
                  <a:srgbClr val="FF0000"/>
                </a:solidFill>
                <a:cs typeface="Times New Roman" panose="02020603050405020304" pitchFamily="18" charset="0"/>
              </a:rPr>
              <a:t>) mod 26</a:t>
            </a:r>
            <a:r>
              <a:rPr lang="en-US" altLang="en-US" sz="2400" i="1" dirty="0">
                <a:solidFill>
                  <a:srgbClr val="FF0000"/>
                </a:solidFill>
                <a:cs typeface="Times New Roman" panose="02020603050405020304" pitchFamily="18" charset="0"/>
              </a:rPr>
              <a:t>   </a:t>
            </a:r>
            <a:r>
              <a:rPr lang="en-US" altLang="en-US" sz="2400" dirty="0">
                <a:solidFill>
                  <a:srgbClr val="010000"/>
                </a:solidFill>
                <a:cs typeface="Times New Roman" panose="02020603050405020304" pitchFamily="18" charset="0"/>
              </a:rPr>
              <a:t>	(2)</a:t>
            </a:r>
            <a:endParaRPr lang="en-GB" altLang="en-US" sz="2400" dirty="0"/>
          </a:p>
          <a:p>
            <a:pPr marL="0" indent="0" eaLnBrk="1" hangingPunct="1">
              <a:lnSpc>
                <a:spcPct val="90000"/>
              </a:lnSpc>
              <a:buNone/>
            </a:pP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Contoh</a:t>
            </a:r>
            <a:r>
              <a:rPr lang="en-US" altLang="en-US" sz="2400" dirty="0">
                <a:solidFill>
                  <a:srgbClr val="000000"/>
                </a:solidFill>
                <a:cs typeface="Courier New" panose="02070309020205020404" pitchFamily="49" charset="0"/>
              </a:rPr>
              <a:t>:</a:t>
            </a:r>
          </a:p>
          <a:p>
            <a:pPr eaLnBrk="1" hangingPunct="1">
              <a:lnSpc>
                <a:spcPct val="90000"/>
              </a:lnSpc>
              <a:buFontTx/>
              <a:buNone/>
            </a:pPr>
            <a:r>
              <a:rPr lang="en-US" altLang="en-US" sz="2400" dirty="0">
                <a:solidFill>
                  <a:srgbClr val="000000"/>
                </a:solidFill>
                <a:latin typeface="Times New Roman" panose="02020603050405020304" pitchFamily="18" charset="0"/>
                <a:cs typeface="Courier New" panose="02070309020205020404" pitchFamily="49" charset="0"/>
              </a:rPr>
              <a:t>		</a:t>
            </a:r>
            <a:r>
              <a:rPr lang="en-US" altLang="en-US" sz="2400" dirty="0">
                <a:solidFill>
                  <a:srgbClr val="000000"/>
                </a:solidFill>
                <a:cs typeface="Courier New" panose="02070309020205020404" pitchFamily="49" charset="0"/>
              </a:rPr>
              <a:t>(t + s)  mod 26 = (19 + 18) mod 26 = 37 mod 26 = 11 =  L</a:t>
            </a:r>
          </a:p>
          <a:p>
            <a:pPr eaLnBrk="1" hangingPunct="1">
              <a:lnSpc>
                <a:spcPct val="90000"/>
              </a:lnSpc>
              <a:buFontTx/>
              <a:buNone/>
            </a:pPr>
            <a:r>
              <a:rPr lang="en-US" altLang="en-US" sz="2400" dirty="0">
                <a:solidFill>
                  <a:srgbClr val="000000"/>
                </a:solidFill>
                <a:cs typeface="Courier New" panose="02070309020205020404" pitchFamily="49" charset="0"/>
              </a:rPr>
              <a:t>		(h + o) mod 26 = (7 + 14) mod 26 = 21 mod 26 = 21 = V, </a:t>
            </a:r>
            <a:r>
              <a:rPr lang="en-US" altLang="en-US" sz="2400" dirty="0" err="1">
                <a:solidFill>
                  <a:srgbClr val="000000"/>
                </a:solidFill>
                <a:cs typeface="Courier New" panose="02070309020205020404" pitchFamily="49" charset="0"/>
              </a:rPr>
              <a:t>dst</a:t>
            </a:r>
            <a:endParaRPr lang="en-US" altLang="en-US" sz="2400" dirty="0">
              <a:solidFill>
                <a:srgbClr val="000000"/>
              </a:solidFill>
              <a:cs typeface="Courier New" panose="02070309020205020404" pitchFamily="49" charset="0"/>
            </a:endParaRPr>
          </a:p>
        </p:txBody>
      </p:sp>
      <p:sp>
        <p:nvSpPr>
          <p:cNvPr id="2" name="TextBox 1">
            <a:extLst>
              <a:ext uri="{FF2B5EF4-FFF2-40B4-BE49-F238E27FC236}">
                <a16:creationId xmlns:a16="http://schemas.microsoft.com/office/drawing/2014/main" id="{BB4D327F-A9CE-265E-5549-C8112401A21C}"/>
              </a:ext>
            </a:extLst>
          </p:cNvPr>
          <p:cNvSpPr txBox="1"/>
          <p:nvPr/>
        </p:nvSpPr>
        <p:spPr>
          <a:xfrm>
            <a:off x="6566095" y="148862"/>
            <a:ext cx="5625905" cy="738664"/>
          </a:xfrm>
          <a:prstGeom prst="rect">
            <a:avLst/>
          </a:prstGeom>
          <a:noFill/>
        </p:spPr>
        <p:txBody>
          <a:bodyPr wrap="square">
            <a:spAutoFit/>
          </a:bodyPr>
          <a:lstStyle/>
          <a:p>
            <a:pPr marL="0" indent="0" eaLnBrk="1" hangingPunct="1">
              <a:buNone/>
            </a:pPr>
            <a:r>
              <a:rPr lang="en-GB" altLang="en-US" sz="1400" dirty="0">
                <a:solidFill>
                  <a:srgbClr val="FF0000"/>
                </a:solidFill>
                <a:cs typeface="Times New Roman" panose="02020603050405020304" pitchFamily="18" charset="0"/>
              </a:rPr>
              <a:t>A = 0,  B = 1, C = 2,  D = 3,  E = 4,  F = 5,  G = 6,  H = 7,  I = 8,  J = 9,  K = 10</a:t>
            </a:r>
          </a:p>
          <a:p>
            <a:pPr lvl="1" indent="-457200" eaLnBrk="1" hangingPunct="1">
              <a:buFont typeface="Wingdings" panose="05000000000000000000" pitchFamily="2" charset="2"/>
              <a:buNone/>
            </a:pPr>
            <a:r>
              <a:rPr lang="en-GB" altLang="en-US" sz="1400" dirty="0">
                <a:solidFill>
                  <a:srgbClr val="FF0000"/>
                </a:solidFill>
                <a:cs typeface="Times New Roman" panose="02020603050405020304" pitchFamily="18" charset="0"/>
              </a:rPr>
              <a:t>L = 11, M = 12, N = 13, O = 14, P = 15, Q = 16, R = 17, S = 18, T = 19, U = 20</a:t>
            </a:r>
          </a:p>
          <a:p>
            <a:pPr lvl="1" indent="-457200" eaLnBrk="1" hangingPunct="1">
              <a:buFont typeface="Wingdings" panose="05000000000000000000" pitchFamily="2" charset="2"/>
              <a:buNone/>
            </a:pPr>
            <a:r>
              <a:rPr lang="en-GB" altLang="en-US" sz="1400" dirty="0">
                <a:solidFill>
                  <a:srgbClr val="FF0000"/>
                </a:solidFill>
                <a:cs typeface="Times New Roman" panose="02020603050405020304" pitchFamily="18" charset="0"/>
              </a:rPr>
              <a:t>V = 21, W = 22, X = 23, Y = 24, Z = 25</a:t>
            </a:r>
          </a:p>
        </p:txBody>
      </p:sp>
      <p:sp>
        <p:nvSpPr>
          <p:cNvPr id="3" name="Rectangle 2">
            <a:extLst>
              <a:ext uri="{FF2B5EF4-FFF2-40B4-BE49-F238E27FC236}">
                <a16:creationId xmlns:a16="http://schemas.microsoft.com/office/drawing/2014/main" id="{BA902D21-42EF-2591-5503-3AB6643FE623}"/>
              </a:ext>
            </a:extLst>
          </p:cNvPr>
          <p:cNvSpPr/>
          <p:nvPr/>
        </p:nvSpPr>
        <p:spPr>
          <a:xfrm>
            <a:off x="6394488" y="132318"/>
            <a:ext cx="5625905" cy="7386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765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2230</TotalTime>
  <Words>3618</Words>
  <Application>Microsoft Office PowerPoint</Application>
  <PresentationFormat>Widescreen</PresentationFormat>
  <Paragraphs>475</Paragraphs>
  <Slides>54</Slides>
  <Notes>2</Notes>
  <HiddenSlides>0</HiddenSlides>
  <MMClips>19</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4" baseType="lpstr">
      <vt:lpstr>Arial</vt:lpstr>
      <vt:lpstr>Calibri</vt:lpstr>
      <vt:lpstr>Calibri Light</vt:lpstr>
      <vt:lpstr>Courier</vt:lpstr>
      <vt:lpstr>Courier New</vt:lpstr>
      <vt:lpstr>Symbol</vt:lpstr>
      <vt:lpstr>Times New Roman</vt:lpstr>
      <vt:lpstr>Wingdings</vt:lpstr>
      <vt:lpstr>Office Theme</vt:lpstr>
      <vt:lpstr>Document</vt:lpstr>
      <vt:lpstr> 03 - Kriptografi Klasik (Bagian 2)</vt:lpstr>
      <vt:lpstr>PowerPoint Presentation</vt:lpstr>
      <vt:lpstr>1. Vigènere Cipher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Latihan</vt:lpstr>
      <vt:lpstr>PowerPoint Presentation</vt:lpstr>
      <vt:lpstr>Kriptanalisis Vigenere Cipher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Varian Vigenere Cipher</vt:lpstr>
      <vt:lpstr>PowerPoint Presentation</vt:lpstr>
      <vt:lpstr>PowerPoint Presentation</vt:lpstr>
      <vt:lpstr>PowerPoint Presentation</vt:lpstr>
      <vt:lpstr>2. Playfair Cipher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Kriptanalisis Playfair Cipher</vt:lpstr>
      <vt:lpstr>PowerPoint Presentation</vt:lpstr>
      <vt:lpstr>PowerPoint Presentation</vt:lpstr>
      <vt:lpstr>PowerPoint Presentation</vt:lpstr>
      <vt:lpstr>Bersambung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Riset dalam bidang  Multimedia Security</dc:title>
  <dc:creator>user</dc:creator>
  <cp:lastModifiedBy>Dr. Ir. Rinaldi, M.T.</cp:lastModifiedBy>
  <cp:revision>157</cp:revision>
  <dcterms:created xsi:type="dcterms:W3CDTF">2017-09-05T00:38:25Z</dcterms:created>
  <dcterms:modified xsi:type="dcterms:W3CDTF">2025-02-16T04:57:09Z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b525e5-f3da-4501-8f1e-526b6769fc56_Enabled">
    <vt:lpwstr>true</vt:lpwstr>
  </property>
  <property fmtid="{D5CDD505-2E9C-101B-9397-08002B2CF9AE}" pid="3" name="MSIP_Label_38b525e5-f3da-4501-8f1e-526b6769fc56_SetDate">
    <vt:lpwstr>2024-02-11T07:33:13Z</vt:lpwstr>
  </property>
  <property fmtid="{D5CDD505-2E9C-101B-9397-08002B2CF9AE}" pid="4" name="MSIP_Label_38b525e5-f3da-4501-8f1e-526b6769fc56_Method">
    <vt:lpwstr>Standard</vt:lpwstr>
  </property>
  <property fmtid="{D5CDD505-2E9C-101B-9397-08002B2CF9AE}" pid="5" name="MSIP_Label_38b525e5-f3da-4501-8f1e-526b6769fc56_Name">
    <vt:lpwstr>defa4170-0d19-0005-0004-bc88714345d2</vt:lpwstr>
  </property>
  <property fmtid="{D5CDD505-2E9C-101B-9397-08002B2CF9AE}" pid="6" name="MSIP_Label_38b525e5-f3da-4501-8f1e-526b6769fc56_SiteId">
    <vt:lpwstr>db6e1183-4c65-405c-82ce-7cd53fa6e9dc</vt:lpwstr>
  </property>
  <property fmtid="{D5CDD505-2E9C-101B-9397-08002B2CF9AE}" pid="7" name="MSIP_Label_38b525e5-f3da-4501-8f1e-526b6769fc56_ActionId">
    <vt:lpwstr>6a1783ee-7970-4fcc-88e7-b8a5ef9a7a5b</vt:lpwstr>
  </property>
  <property fmtid="{D5CDD505-2E9C-101B-9397-08002B2CF9AE}" pid="8" name="MSIP_Label_38b525e5-f3da-4501-8f1e-526b6769fc56_ContentBits">
    <vt:lpwstr>0</vt:lpwstr>
  </property>
</Properties>
</file>