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8" r:id="rId3"/>
    <p:sldId id="309" r:id="rId4"/>
    <p:sldId id="258" r:id="rId5"/>
    <p:sldId id="259" r:id="rId6"/>
    <p:sldId id="353" r:id="rId7"/>
    <p:sldId id="354" r:id="rId8"/>
    <p:sldId id="260" r:id="rId9"/>
    <p:sldId id="313" r:id="rId10"/>
    <p:sldId id="262" r:id="rId11"/>
    <p:sldId id="355" r:id="rId12"/>
    <p:sldId id="264" r:id="rId13"/>
    <p:sldId id="266" r:id="rId14"/>
    <p:sldId id="267" r:id="rId15"/>
    <p:sldId id="314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12" r:id="rId24"/>
    <p:sldId id="350" r:id="rId25"/>
    <p:sldId id="363" r:id="rId26"/>
    <p:sldId id="364" r:id="rId27"/>
    <p:sldId id="365" r:id="rId28"/>
    <p:sldId id="274" r:id="rId29"/>
    <p:sldId id="275" r:id="rId30"/>
    <p:sldId id="331" r:id="rId31"/>
    <p:sldId id="333" r:id="rId32"/>
    <p:sldId id="3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FBEE-AB53-4E01-A96A-573ABE48CE94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A8E1-6C04-4219-8033-95C4C3EA55C4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C6D5-50D1-4E8D-BA51-1E60288E5244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A029-C6CA-4B89-BC40-82CE00CB8B34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5924-7735-40F4-9606-E577789DC926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28E4-C89B-482C-A465-70AB04C92495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FE6-8A49-4A32-8718-2D05080AAD4D}" type="datetime1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24AD-1909-4D1E-AECA-AD4ACF5D898C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73FE-D072-4199-8E4C-FB1EE1AE0F07}" type="datetime1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0455-6596-4F4F-8690-8A61BB2DEB65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D0D9-0EBE-4CE0-A75F-9FB3873DCEA3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84C2-D3AF-489E-9C5D-6251DBE52E53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lkbca.com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kbac.com/" TargetMode="External"/><Relationship Id="rId5" Type="http://schemas.openxmlformats.org/officeDocument/2006/relationships/hyperlink" Target="http://www.klickbca.com/" TargetMode="External"/><Relationship Id="rId4" Type="http://schemas.openxmlformats.org/officeDocument/2006/relationships/hyperlink" Target="http://www.clikbca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1567828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2253"/>
            <a:ext cx="9144000" cy="386922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II4031 </a:t>
            </a:r>
            <a:r>
              <a:rPr lang="en-US" dirty="0" err="1"/>
              <a:t>Kriptografi</a:t>
            </a:r>
            <a:r>
              <a:rPr lang="en-US" dirty="0"/>
              <a:t> dan </a:t>
            </a:r>
            <a:r>
              <a:rPr lang="en-US" dirty="0" err="1"/>
              <a:t>Koding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Program </a:t>
            </a:r>
            <a:r>
              <a:rPr lang="en-US" sz="2800" dirty="0" err="1"/>
              <a:t>Studi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endParaRPr lang="en-US" sz="2800" dirty="0"/>
          </a:p>
          <a:p>
            <a:r>
              <a:rPr lang="en-US" sz="2800" dirty="0"/>
              <a:t>STEI-ITB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33" y="-5545"/>
            <a:ext cx="4028267" cy="1851178"/>
          </a:xfrm>
          <a:prstGeom prst="rect">
            <a:avLst/>
          </a:prstGeom>
        </p:spPr>
      </p:pic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04C666F9-4EEA-4EF6-90EB-C8A11535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8" y="399175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public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CD565197-DACF-44A6-9686-76CDC9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29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5BEBD5D-9100-4488-B200-F9A9C3F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336D018-D698-4B6A-B8C5-7AB237F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B93ED15C-3999-4DA0-88B5-25ABAD45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3" imgW="4320999" imgH="4797312" progId="Word.Document.12">
                  <p:embed/>
                </p:oleObj>
              </mc:Choice>
              <mc:Fallback>
                <p:oleObj name="Document" r:id="rId3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EEED0-3C52-4469-AEA1-62C8E106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A8A7D-088B-4A0E-9CE7-DE76D07C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4E0C65-35AC-405D-8A91-B8925D0C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43" y="1053548"/>
            <a:ext cx="7536519" cy="5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04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13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F42CE3-E121-43E4-84EE-919523AD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E5BF417-8A5E-47CC-B1BD-8CC34C3D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6" y="352631"/>
            <a:ext cx="5930926" cy="63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16BF8C-9737-4F90-8B03-71C2FBF483B1}"/>
              </a:ext>
            </a:extLst>
          </p:cNvPr>
          <p:cNvSpPr/>
          <p:nvPr/>
        </p:nvSpPr>
        <p:spPr>
          <a:xfrm>
            <a:off x="587996" y="2771127"/>
            <a:ext cx="370067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e-bank</a:t>
            </a:r>
            <a:endParaRPr lang="en-US" dirty="0">
              <a:latin typeface="Swis721 Blk BT" panose="020B090403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46180-7D1A-4E8C-BBC1-5257385D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22AAF-F247-42D7-94A2-506F008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2BA64FF-4AF9-441B-8FB2-A1AE38F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19" y="136525"/>
            <a:ext cx="8155162" cy="5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457B304D-4D2B-4F47-A36D-AB281375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37" y="960247"/>
            <a:ext cx="5412063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D8E62-7759-4E4F-B72C-3928682DA037}"/>
              </a:ext>
            </a:extLst>
          </p:cNvPr>
          <p:cNvSpPr/>
          <p:nvPr/>
        </p:nvSpPr>
        <p:spPr>
          <a:xfrm>
            <a:off x="373485" y="2829374"/>
            <a:ext cx="393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umum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 server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529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F32F8-BC8A-4403-89E9-0990A3F3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C7E97-3FED-44FA-A7CE-211E32A9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0DD53EF-DE66-4BF0-87E1-531C5167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34" y="186491"/>
            <a:ext cx="5998472" cy="63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9D503-41DF-4778-B526-E6F6D5B7F00F}"/>
              </a:ext>
            </a:extLst>
          </p:cNvPr>
          <p:cNvSpPr/>
          <p:nvPr/>
        </p:nvSpPr>
        <p:spPr>
          <a:xfrm>
            <a:off x="298390" y="2917478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Melihat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server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situs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94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public: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C64EC-545A-474F-B534-715FF90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A0CD5-5C21-4747-ABFB-877972EC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5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b2 f0 38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9b e3 6a 84 29 f1 bd 4f 54 68 6c 1c 77 1b 55 fb de 2f d0 7e a4 47 65 13 5f 62 26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fa b6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5b 28 e4 3e e5 6e 1e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6e 52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c7 d9 3a d3 a9 34 22 c6 d6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30 82 2e 9c 63 f9 00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6d 99 04 1e be e7 cc df 18 94 d1 6f 80 63 2f 17 61 be 02 6a ff a5 f9 3b 7a 44 bb a6 08 da a9 48 33 c4 5f 31 a2 d4 78 83 e9 a3 2d 79 f4 d7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fc 4c e1 15 8f 82 3c 90 6f aa 58 a2 04 79 74 c3 f4 da 87 68 1c 9e f6 50 9f be 74 34 2e 8c 4b f4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62 71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48 eb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95 2a 49 8f f9 8e dd e5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7b 05 4e 7e 6d 73 95 5a 61 84 88 0b b2 4d b9 31 a4 c5 62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b2 7d ed d1 35 75 9d 4b d2 f9 34 95 a9 55 aa 33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90 72 10 97 74 79 50 a3 ed d5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71 0e 3a f2 3a 1a b8 03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31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7a 12 9c 68 2f 32 8f 59 66 28 b8 d9 e1 05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bd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5d bf 62 f3 16 b4 d8 e5 b0 a2 54 09 df 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1033670" y="572532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 (24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65537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60351" y="6105911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79174" y="6294755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2FE60-85F4-4259-ACE1-E4F01372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FC6A9EE-8ACE-44BF-835C-32B18A4A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8" y="308113"/>
            <a:ext cx="6074854" cy="64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9548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9717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DA31F-F8FD-477B-96E4-7E0010E5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5DA6F-1474-471F-BC56-C417F1C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77D02-1082-41B5-9F50-EC9AE2976321}"/>
              </a:ext>
            </a:extLst>
          </p:cNvPr>
          <p:cNvSpPr/>
          <p:nvPr/>
        </p:nvSpPr>
        <p:spPr>
          <a:xfrm>
            <a:off x="1570382" y="231031"/>
            <a:ext cx="9322903" cy="630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CA:</a:t>
            </a:r>
          </a:p>
          <a:p>
            <a:pPr algn="just">
              <a:lnSpc>
                <a:spcPct val="115000"/>
              </a:lnSpc>
            </a:pPr>
            <a:endParaRPr lang="en-US" sz="24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Size: 256 Bytes / 2048 Bits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70 c3 62 fb b5 a6 b0 13 48 ab 33 96 86 41 e5 43 5e 3a 85 b9 97 48 9c 6a 2a f0 2b f1 eb 06 32 d9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d1 17 81 7b 55 21 be 06 b2 d7 1b 57 4a 8c 36 20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06 26 a4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45 a3 18 40 55 23 30 a6 39 46 e7 9e 05 0e e3 62 b7 94 f8 7c 8c 5d 68 2d 8b 45 c2 74 3d 5b b6 f2 38 f6 c9 9c 3d 82 6e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8c 83 78 93 6a f8 6d 9f 9c 41 63 7b 9d 17 c9 7f 29 3c 5d bf 20 d4 a9 78 10 7c 84 55 dd 9c ff d9 c5 d2 79 9d 8c 45 68 fa 06 c7 f1 d8 84 76 4e d4 f0 d3 a8 55 94 35 a6 9c 3e 9d 32 61 3d 9b 3c 80 7b 2b 06 68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97 7d d5 37 68 bd 6b 91 5b e0 e1 0c a0 42 75 f8 09 34 99 61 16 5d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8c 6e 8c 55 47 50 84 f6 d2 ac e3 dd 54 f4 90 89 fc 05 e6 70 38 9b d5 73 0f ff 4b 9d a4 d3 44 c8 d1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24 42 8f e5 54 e9 86 6b 13 a2 ab 85 16 7d 74 48 f4 64 7a 83 4f b7 fc fa 63 4f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e1 65 f8 10 e4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8b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9D06-9B1D-448D-9502-1E1D16C6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 err="1">
                <a:solidFill>
                  <a:schemeClr val="accent1"/>
                </a:solidFill>
              </a:rPr>
              <a:t>digicert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4D7A4-3CEE-4C87-98A0-A6EEF858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A28CE-93DF-4802-94E1-7A2C88E5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98" y="2471737"/>
            <a:ext cx="60483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D3666-66ED-4053-A984-3E455D39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0D9D-279C-425E-B032-B58349F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9ECF3-A41C-4361-A7C6-A80E806C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D77142D-0899-410B-BDD2-3A0C43B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2FEB237-828D-4284-8097-61E8849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124A605F-8172-4CD0-899D-45781A9B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ECFF8-2896-451E-84D6-735E4C6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18B2C-3AD0-4D7F-B10F-3CFFDB49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 dirty="0"/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03B4B-9A8E-4F8F-BC47-D3F14453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F982E812-60B9-4435-93AF-CBC31551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388E14C-F6F6-4988-9BEA-94B5A9F0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B8063-D95C-419C-A7B5-8A567BA54850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0423676-AA00-4120-A876-4804A97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69" y="774870"/>
            <a:ext cx="7530548" cy="53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DFBC21-93B4-4F2D-BEA0-8861F46B0510}"/>
              </a:ext>
            </a:extLst>
          </p:cNvPr>
          <p:cNvSpPr/>
          <p:nvPr/>
        </p:nvSpPr>
        <p:spPr>
          <a:xfrm>
            <a:off x="304798" y="2113581"/>
            <a:ext cx="3223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www.kilkbca.com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www.clikbca.com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5"/>
              </a:rPr>
              <a:t>www.klickbca.com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6"/>
              </a:rPr>
              <a:t>www.klikbac.com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1ECACB1-87A3-4953-9B84-110536B5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C3E0-EBEC-420B-B101-926199CB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Munir/II4031 Kriptografi dan Koding/Prodi STI/STEI-ITB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29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2C43220-1366-48AF-913D-5CF783E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Verisign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www.verisign.com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2B85F-0F29-4608-BFBD-1B6E3E82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6" y="1727429"/>
            <a:ext cx="9061174" cy="4628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F7FA1-9DF4-4429-AA32-3CDB5315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Munir/II4031 Kriptografi dan Koding/Prodi STI/STEI-ITB</a:t>
            </a:r>
            <a:endParaRPr lang="en-GB"/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1988</Words>
  <Application>Microsoft Office PowerPoint</Application>
  <PresentationFormat>Widescreen</PresentationFormat>
  <Paragraphs>274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Dimana Sertifikat Digital Digunakan?</vt:lpstr>
      <vt:lpstr>Bagaimana Sertifikat Digital Digunakan untuk Enkripsi Pesan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36</cp:revision>
  <dcterms:created xsi:type="dcterms:W3CDTF">2020-04-02T09:06:24Z</dcterms:created>
  <dcterms:modified xsi:type="dcterms:W3CDTF">2021-04-15T04:37:02Z</dcterms:modified>
</cp:coreProperties>
</file>