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6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inaldi Munir" initials="RM" lastIdx="1" clrIdx="0">
    <p:extLst>
      <p:ext uri="{19B8F6BF-5375-455C-9EA6-DF929625EA0E}">
        <p15:presenceInfo xmlns:p15="http://schemas.microsoft.com/office/powerpoint/2012/main" userId="S::rinaldi@office.itb.ac.id::0250d78b-f287-4f30-b22c-e6993933f57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4086" autoAdjust="0"/>
    <p:restoredTop sz="94660"/>
  </p:normalViewPr>
  <p:slideViewPr>
    <p:cSldViewPr snapToGrid="0">
      <p:cViewPr varScale="1">
        <p:scale>
          <a:sx n="66" d="100"/>
          <a:sy n="66" d="100"/>
        </p:scale>
        <p:origin x="44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01B41-0456-41F9-B030-AC8139DE18CA}" type="datetimeFigureOut">
              <a:rPr lang="en-US" smtClean="0"/>
              <a:t>11/22/2025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1333C-F46B-4B77-A695-4B81C60D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09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637CD-CE78-4FCD-BCAB-C0F0F79A6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4832E-F54A-4609-8D2B-9D0BE96B2C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CB926-A790-4FE5-A1AA-D0CF387FC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BD743-B54A-44BA-A288-511FD440633A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04C40-C62A-4836-8B97-AD69B4EF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AAAE4-19F9-496E-864F-5EE3DF08E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4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DF28B-1CF0-40BF-B92B-B20ED43C4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7E0D43-B1CF-4434-962E-6DEAEB567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60CF5-F3B3-4D10-930E-1B88DDB33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742-AAAF-4DB6-B1FB-A75BA6BEA262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BEF53-4848-4F14-A22D-65021E59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6D63D-CB56-4921-940B-0A5256234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2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D2F150-17FA-4B96-8E59-2D54BED7BA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9F0885-2ECA-4FE4-8CB2-5CA694668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764BB-F607-4999-9CD2-CAD86489E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B6755-F1D5-446E-84EC-B769D29C2F1E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2E871-729A-435F-A427-AAC40AEE6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664E3-3D36-4C83-AF32-E7CFB59ED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2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90BFA-B8A1-4F2D-9084-6C4FD6D7B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35B39-E63F-47A9-A04A-D5C48EE11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E97E2-A878-41C2-9F41-623D0FB3B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A8D5-85FD-4E5F-AF91-989B5BBE3886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16176-1C1C-4909-AD57-C6090B66F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F866F-3874-4027-8136-D258DFF9D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35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0A8B-C1D4-4069-822A-BE1EFECE5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0A7D5-1055-4D4A-8757-BE41C9AAD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004C6-8064-4BA0-A41A-1803CA99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55FE-8CA8-4F66-A287-6A03BDC77400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0A181-E393-4639-90AF-319625C48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FDC94-3126-4077-AFBF-1E23C4C63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6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79230-68DF-4982-8C83-7D93DBC8E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6C013-4249-4FC9-A3C1-F8631DA8E6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1C195-9880-4F52-AF5E-837F566D6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6A447-C6E7-48E3-8EC9-25EDDE9C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D376-1FDB-44CA-8D9E-62E02C28FFB2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7767D-FBEE-435F-A536-92F32FF5A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E5766-3D29-4CA5-AF94-03B9F1FF2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FB810-235E-479D-81D2-1E0F1DD66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C5716-C407-47CB-ADB2-485A2959C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9DF2E-D4AA-4AA8-A29A-B478E5F58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17B1DB-1435-4747-BCF7-93DB496DC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6AF528-B277-4374-9DAA-77DEAE5A2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4E5D4-A9A1-4FC8-B13B-8FFBE3528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B93E-A9CA-4AEB-91D6-DC93088AF47A}" type="datetime1">
              <a:rPr lang="en-US" smtClean="0"/>
              <a:t>11/22/2025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A54C6-C0E3-463A-A234-87CE6221B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33A467-8BB6-4A87-B219-6D2867A09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0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DCC31-F7BF-42F3-9647-93F09F6ED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E6F97A-6916-4807-93CB-F09535452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C496-8F04-45ED-8AC7-AA067C67E5B0}" type="datetime1">
              <a:rPr lang="en-US" smtClean="0"/>
              <a:t>11/22/2025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A5416-48CB-4064-8DC4-FBAE3C3B8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3F1356-E64B-45CF-9714-A165A62C5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72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D8CD48-1A3B-4195-828B-22DD9401E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6FB5-E7D9-4073-B61A-5D9C5B894384}" type="datetime1">
              <a:rPr lang="en-US" smtClean="0"/>
              <a:t>11/22/2025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2C7592-1A28-40CA-AC6B-043B5C2AD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699571-51BA-462E-8F25-D111B2AEA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A76DB-6D14-418F-94F3-59B55795F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6FFD3-B798-4092-B882-8A355724F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7C2E3-DE42-468A-90E6-09AFF27E7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712F8-3612-49F5-8D6C-083CA9ED2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CD72-1CB4-40B0-BB8B-9626092F46D0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AB86A6-4874-4746-B3E7-E5D9E8FB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295CF-D0AD-444F-A970-F0088B240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9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F8E7D-2038-44FE-AE61-170A86600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E5A6E8-794C-4909-9F98-40B044B76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281D3B-1866-4307-A9CE-D02123458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46F73-16A7-4C87-8071-ABC3B8872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0561-7287-4A5A-8239-C04835A34DBE}" type="datetime1">
              <a:rPr lang="en-US" smtClean="0"/>
              <a:t>11/22/2025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74D48-DA16-4437-989C-AB6C8A533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0FB6A5-E7D0-4126-8087-982BA5883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9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7F55D6-C563-4083-B332-E85CCB3BD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41A43-E56E-45EE-A1D8-9D0736E08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46FEF-EC6E-4D2A-B198-16A7E0EE3E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F38EC-E453-4A86-8C56-4A886B450C85}" type="datetime1">
              <a:rPr lang="en-US" smtClean="0"/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D0A32-AF53-49C6-9A89-AAF8E4A2B8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7C2AB-07D7-4BE9-861F-FB6F15CD9E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1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1041400"/>
            <a:ext cx="9966960" cy="23876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Soal</a:t>
            </a:r>
            <a:r>
              <a:rPr lang="en-US" b="1" dirty="0"/>
              <a:t> dan </a:t>
            </a:r>
            <a:r>
              <a:rPr lang="en-US" b="1" dirty="0" err="1"/>
              <a:t>Pembahasan</a:t>
            </a:r>
            <a:r>
              <a:rPr lang="en-US" b="1" dirty="0"/>
              <a:t> </a:t>
            </a:r>
            <a:r>
              <a:rPr lang="en-US" b="1" dirty="0" err="1"/>
              <a:t>Aljabar</a:t>
            </a:r>
            <a:r>
              <a:rPr lang="en-US" b="1" dirty="0"/>
              <a:t> </a:t>
            </a:r>
            <a:r>
              <a:rPr lang="en-US" b="1" dirty="0" err="1"/>
              <a:t>Geometri</a:t>
            </a:r>
            <a:r>
              <a:rPr lang="en-US" b="1" dirty="0"/>
              <a:t> dan </a:t>
            </a:r>
            <a:r>
              <a:rPr lang="en-US" b="1" dirty="0" err="1"/>
              <a:t>Perkalian</a:t>
            </a:r>
            <a:r>
              <a:rPr lang="en-US" b="1" dirty="0"/>
              <a:t> </a:t>
            </a:r>
            <a:r>
              <a:rPr lang="en-US" b="1" dirty="0" err="1"/>
              <a:t>Geometri</a:t>
            </a:r>
            <a:endParaRPr lang="en-US" sz="4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38496"/>
            <a:ext cx="9144000" cy="1655762"/>
          </a:xfrm>
        </p:spPr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  <a:p>
            <a:r>
              <a:rPr lang="en-US" dirty="0"/>
              <a:t>Oleh: Tim </a:t>
            </a:r>
            <a:r>
              <a:rPr lang="en-US" dirty="0" err="1"/>
              <a:t>dosen</a:t>
            </a:r>
            <a:r>
              <a:rPr lang="en-US" dirty="0"/>
              <a:t> IF2123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666240" y="590375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43E1C2-87A8-4F5F-8524-4A2CFDC7F168}"/>
              </a:ext>
            </a:extLst>
          </p:cNvPr>
          <p:cNvSpPr/>
          <p:nvPr/>
        </p:nvSpPr>
        <p:spPr>
          <a:xfrm>
            <a:off x="4093801" y="406697"/>
            <a:ext cx="37121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#32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7503A-EB97-4796-AFCC-4F6CC94A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83A63-EEFD-4018-85C6-EB90BC461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Soal</a:t>
            </a:r>
            <a:r>
              <a:rPr lang="en-US" dirty="0"/>
              <a:t> 1 (UAS 2015)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1A97D2-7CEE-4A45-BC24-59D20BD09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0A4450-DAE6-4437-994A-2E03B8DA52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6162" y="1690688"/>
            <a:ext cx="9231794" cy="4273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827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623DA-A262-4D3F-9EFD-5D6EAF0A6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400"/>
            <a:ext cx="10515600" cy="55165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Jawaban</a:t>
            </a:r>
            <a:r>
              <a:rPr lang="en-US" dirty="0"/>
              <a:t>: (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i="1" dirty="0"/>
              <a:t>hint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petunjuk</a:t>
            </a:r>
            <a:r>
              <a:rPr lang="en-US" dirty="0"/>
              <a:t> </a:t>
            </a:r>
            <a:r>
              <a:rPr lang="en-US" dirty="0" err="1"/>
              <a:t>saja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 err="1"/>
              <a:t>Hitung</a:t>
            </a:r>
            <a:r>
              <a:rPr lang="en-US" dirty="0"/>
              <a:t> </a:t>
            </a:r>
            <a:r>
              <a:rPr lang="en-US" dirty="0" err="1"/>
              <a:t>dulu</a:t>
            </a:r>
            <a:r>
              <a:rPr lang="en-US" dirty="0"/>
              <a:t> B = b </a:t>
            </a:r>
            <a:r>
              <a:rPr lang="en-US" dirty="0">
                <a:sym typeface="Symbol" panose="05050102010706020507" pitchFamily="18" charset="2"/>
              </a:rPr>
              <a:t> c = (e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 + e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– 3e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)  (e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 + 2e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+ 2e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)</a:t>
            </a:r>
          </a:p>
          <a:p>
            <a:pPr marL="0" indent="0">
              <a:buNone/>
            </a:pPr>
            <a:endParaRPr lang="en-US" dirty="0">
              <a:sym typeface="Symbol" panose="05050102010706020507" pitchFamily="18" charset="2"/>
            </a:endParaRPr>
          </a:p>
          <a:p>
            <a:pPr marL="514350" indent="-514350">
              <a:buAutoNum type="arabicParenBoth"/>
            </a:pPr>
            <a:r>
              <a:rPr lang="en-US" dirty="0" err="1">
                <a:sym typeface="Symbol" panose="05050102010706020507" pitchFamily="18" charset="2"/>
              </a:rPr>
              <a:t>aB</a:t>
            </a:r>
            <a:r>
              <a:rPr lang="en-US" dirty="0">
                <a:sym typeface="Symbol" panose="05050102010706020507" pitchFamily="18" charset="2"/>
              </a:rPr>
              <a:t> =   … (</a:t>
            </a:r>
            <a:r>
              <a:rPr lang="en-US" dirty="0" err="1">
                <a:sym typeface="Symbol" panose="05050102010706020507" pitchFamily="18" charset="2"/>
              </a:rPr>
              <a:t>diselesaikan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dengan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perkalian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geometri</a:t>
            </a:r>
            <a:r>
              <a:rPr lang="en-US" dirty="0">
                <a:sym typeface="Symbol" panose="05050102010706020507" pitchFamily="18" charset="2"/>
              </a:rPr>
              <a:t>)</a:t>
            </a: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(2) (a  B)   (B  a) = …  </a:t>
            </a: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       </a:t>
            </a:r>
            <a:r>
              <a:rPr lang="en-US" dirty="0" err="1">
                <a:sym typeface="Symbol" panose="05050102010706020507" pitchFamily="18" charset="2"/>
              </a:rPr>
              <a:t>Gunakan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rumus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ini</a:t>
            </a:r>
            <a:r>
              <a:rPr lang="en-US" dirty="0">
                <a:sym typeface="Symbol" panose="05050102010706020507" pitchFamily="18" charset="2"/>
              </a:rPr>
              <a:t>:                                        dan</a:t>
            </a:r>
          </a:p>
          <a:p>
            <a:pPr marL="514350" indent="-514350">
              <a:buAutoNum type="arabicParenBoth" startAt="3"/>
            </a:pPr>
            <a:r>
              <a:rPr lang="en-US" dirty="0" err="1">
                <a:sym typeface="Symbol" panose="05050102010706020507" pitchFamily="18" charset="2"/>
              </a:rPr>
              <a:t>abc</a:t>
            </a:r>
            <a:r>
              <a:rPr lang="en-US" dirty="0">
                <a:sym typeface="Symbol" panose="05050102010706020507" pitchFamily="18" charset="2"/>
              </a:rPr>
              <a:t>  = (2e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 + e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+ 2e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)(e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 + e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– 3e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)(c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 + 2e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 + 2e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) = …</a:t>
            </a:r>
          </a:p>
          <a:p>
            <a:pPr marL="514350" indent="-514350">
              <a:buAutoNum type="arabicParenBoth" startAt="3"/>
            </a:pPr>
            <a:r>
              <a:rPr lang="en-US" dirty="0">
                <a:sym typeface="Symbol" panose="05050102010706020507" pitchFamily="18" charset="2"/>
              </a:rPr>
              <a:t>I</a:t>
            </a:r>
            <a:r>
              <a:rPr lang="en-US" baseline="30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 = (e</a:t>
            </a:r>
            <a:r>
              <a:rPr lang="en-US" baseline="-25000" dirty="0">
                <a:sym typeface="Symbol" panose="05050102010706020507" pitchFamily="18" charset="2"/>
              </a:rPr>
              <a:t>123</a:t>
            </a:r>
            <a:r>
              <a:rPr lang="en-US" dirty="0">
                <a:sym typeface="Symbol" panose="05050102010706020507" pitchFamily="18" charset="2"/>
              </a:rPr>
              <a:t>)</a:t>
            </a:r>
            <a:r>
              <a:rPr lang="en-US" baseline="30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 = (e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e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e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)</a:t>
            </a:r>
            <a:r>
              <a:rPr lang="en-US" baseline="30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 = (e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e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e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)(e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e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e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)(e</a:t>
            </a:r>
            <a:r>
              <a:rPr lang="en-US" baseline="-25000" dirty="0">
                <a:sym typeface="Symbol" panose="05050102010706020507" pitchFamily="18" charset="2"/>
              </a:rPr>
              <a:t>1</a:t>
            </a:r>
            <a:r>
              <a:rPr lang="en-US" dirty="0">
                <a:sym typeface="Symbol" panose="05050102010706020507" pitchFamily="18" charset="2"/>
              </a:rPr>
              <a:t>e</a:t>
            </a:r>
            <a:r>
              <a:rPr lang="en-US" baseline="-25000" dirty="0">
                <a:sym typeface="Symbol" panose="05050102010706020507" pitchFamily="18" charset="2"/>
              </a:rPr>
              <a:t>2</a:t>
            </a:r>
            <a:r>
              <a:rPr lang="en-US" dirty="0">
                <a:sym typeface="Symbol" panose="05050102010706020507" pitchFamily="18" charset="2"/>
              </a:rPr>
              <a:t>e</a:t>
            </a:r>
            <a:r>
              <a:rPr lang="en-US" baseline="-25000" dirty="0">
                <a:sym typeface="Symbol" panose="05050102010706020507" pitchFamily="18" charset="2"/>
              </a:rPr>
              <a:t>3</a:t>
            </a:r>
            <a:r>
              <a:rPr lang="en-US" dirty="0">
                <a:sym typeface="Symbol" panose="05050102010706020507" pitchFamily="18" charset="2"/>
              </a:rPr>
              <a:t>) = …. </a:t>
            </a: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5E0260-8414-4DC2-8701-AB5D26C5E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C6A336-F175-46C9-B243-63BF394B61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5134" y="3042846"/>
            <a:ext cx="3013879" cy="71892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5ADCEA1-4BBC-4882-8EB6-3DFCA6A011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6782" y="2946860"/>
            <a:ext cx="2839165" cy="910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3798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C18871-7795-45E3-9069-5060E3DD5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Soal</a:t>
            </a:r>
            <a:r>
              <a:rPr lang="en-US" dirty="0"/>
              <a:t> 2 (UAS 2017)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8AB65E-A89A-477D-A65D-D5C712ADC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C3F8BB-38D5-42B7-B829-302F4F1AF3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819274"/>
            <a:ext cx="11180571" cy="3067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275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623DA-A262-4D3F-9EFD-5D6EAF0A6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400"/>
            <a:ext cx="10515600" cy="55165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Jawaban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(1) </a:t>
            </a:r>
            <a:r>
              <a:rPr lang="en-US" sz="2800" i="1" dirty="0">
                <a:sym typeface="Symbol" panose="05050102010706020507" pitchFamily="18" charset="2"/>
              </a:rPr>
              <a:t>v</a:t>
            </a:r>
            <a:r>
              <a:rPr lang="en-US" sz="2800" dirty="0">
                <a:sym typeface="Symbol" panose="05050102010706020507" pitchFamily="18" charset="2"/>
              </a:rPr>
              <a:t>’ = </a:t>
            </a:r>
            <a:r>
              <a:rPr lang="en-US" sz="2800" i="1" dirty="0" err="1">
                <a:sym typeface="Symbol" panose="05050102010706020507" pitchFamily="18" charset="2"/>
              </a:rPr>
              <a:t>v</a:t>
            </a:r>
            <a:r>
              <a:rPr lang="en-US" sz="2800" dirty="0" err="1">
                <a:sym typeface="Symbol" panose="05050102010706020507" pitchFamily="18" charset="2"/>
              </a:rPr>
              <a:t>e</a:t>
            </a:r>
            <a:r>
              <a:rPr lang="en-US" sz="2800" i="1" baseline="30000" dirty="0" err="1">
                <a:sym typeface="Symbol" panose="05050102010706020507" pitchFamily="18" charset="2"/>
              </a:rPr>
              <a:t>I</a:t>
            </a:r>
            <a:r>
              <a:rPr lang="en-US" sz="2800" baseline="30000" dirty="0">
                <a:sym typeface="Symbol" panose="05050102010706020507" pitchFamily="18" charset="2"/>
              </a:rPr>
              <a:t></a:t>
            </a:r>
            <a:r>
              <a:rPr lang="en-US" sz="2800" dirty="0"/>
              <a:t> = v(cos </a:t>
            </a:r>
            <a:r>
              <a:rPr lang="en-US" dirty="0">
                <a:sym typeface="Symbol" panose="05050102010706020507" pitchFamily="18" charset="2"/>
              </a:rPr>
              <a:t> + I sin ) = </a:t>
            </a:r>
            <a:r>
              <a:rPr lang="en-US" sz="2800" i="1" dirty="0"/>
              <a:t>v</a:t>
            </a:r>
            <a:r>
              <a:rPr lang="en-US" sz="2800" dirty="0"/>
              <a:t>(cos </a:t>
            </a:r>
            <a:r>
              <a:rPr lang="en-US" dirty="0">
                <a:sym typeface="Symbol" panose="05050102010706020507" pitchFamily="18" charset="2"/>
              </a:rPr>
              <a:t> + e</a:t>
            </a:r>
            <a:r>
              <a:rPr lang="en-US" baseline="-25000" dirty="0">
                <a:sym typeface="Symbol" panose="05050102010706020507" pitchFamily="18" charset="2"/>
              </a:rPr>
              <a:t>12</a:t>
            </a:r>
            <a:r>
              <a:rPr lang="en-US" dirty="0">
                <a:sym typeface="Symbol" panose="05050102010706020507" pitchFamily="18" charset="2"/>
              </a:rPr>
              <a:t>sin ) </a:t>
            </a:r>
          </a:p>
          <a:p>
            <a:pPr marL="0" indent="0">
              <a:buNone/>
            </a:pPr>
            <a:endParaRPr lang="en-US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(2) Dari </a:t>
            </a:r>
            <a:r>
              <a:rPr lang="en-US" dirty="0" err="1">
                <a:sym typeface="Symbol" panose="05050102010706020507" pitchFamily="18" charset="2"/>
              </a:rPr>
              <a:t>rumus</a:t>
            </a:r>
            <a:r>
              <a:rPr lang="en-US" dirty="0">
                <a:sym typeface="Symbol" panose="05050102010706020507" pitchFamily="18" charset="2"/>
              </a:rPr>
              <a:t> 1, </a:t>
            </a:r>
            <a:r>
              <a:rPr lang="en-US" dirty="0" err="1">
                <a:sym typeface="Symbol" panose="05050102010706020507" pitchFamily="18" charset="2"/>
              </a:rPr>
              <a:t>ganti</a:t>
            </a:r>
            <a:r>
              <a:rPr lang="en-US" dirty="0">
                <a:sym typeface="Symbol" panose="05050102010706020507" pitchFamily="18" charset="2"/>
              </a:rPr>
              <a:t>  </a:t>
            </a:r>
            <a:r>
              <a:rPr lang="en-US" dirty="0" err="1">
                <a:sym typeface="Symbol" panose="05050102010706020507" pitchFamily="18" charset="2"/>
              </a:rPr>
              <a:t>dengan</a:t>
            </a:r>
            <a:r>
              <a:rPr lang="en-US" dirty="0">
                <a:sym typeface="Symbol" panose="05050102010706020507" pitchFamily="18" charset="2"/>
              </a:rPr>
              <a:t> 30 </a:t>
            </a:r>
          </a:p>
          <a:p>
            <a:pPr marL="0" indent="0">
              <a:buNone/>
            </a:pPr>
            <a:endParaRPr lang="en-US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(3) Dari </a:t>
            </a:r>
            <a:r>
              <a:rPr lang="en-US" dirty="0" err="1">
                <a:sym typeface="Symbol" panose="05050102010706020507" pitchFamily="18" charset="2"/>
              </a:rPr>
              <a:t>rumus</a:t>
            </a:r>
            <a:r>
              <a:rPr lang="en-US" dirty="0">
                <a:sym typeface="Symbol" panose="05050102010706020507" pitchFamily="18" charset="2"/>
              </a:rPr>
              <a:t> 1, </a:t>
            </a:r>
            <a:r>
              <a:rPr lang="en-US" dirty="0" err="1">
                <a:sym typeface="Symbol" panose="05050102010706020507" pitchFamily="18" charset="2"/>
              </a:rPr>
              <a:t>ganti</a:t>
            </a:r>
            <a:r>
              <a:rPr lang="en-US" dirty="0">
                <a:sym typeface="Symbol" panose="05050102010706020507" pitchFamily="18" charset="2"/>
              </a:rPr>
              <a:t>  </a:t>
            </a:r>
            <a:r>
              <a:rPr lang="en-US" dirty="0" err="1">
                <a:sym typeface="Symbol" panose="05050102010706020507" pitchFamily="18" charset="2"/>
              </a:rPr>
              <a:t>dengan</a:t>
            </a:r>
            <a:r>
              <a:rPr lang="en-US" dirty="0">
                <a:sym typeface="Symbol" panose="05050102010706020507" pitchFamily="18" charset="2"/>
              </a:rPr>
              <a:t> -45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5E0260-8414-4DC2-8701-AB5D26C5E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347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D9388-44DA-4008-AA1A-794FCB7F8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Soal</a:t>
            </a:r>
            <a:r>
              <a:rPr lang="en-US" dirty="0"/>
              <a:t> 3 (UAS 2018)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A2FD0-E325-41C2-8D62-1244DE08B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23598F4-FD30-48A8-BA61-D26A149BFE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049780"/>
            <a:ext cx="10823122" cy="2217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486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623DA-A262-4D3F-9EFD-5D6EAF0A6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400"/>
            <a:ext cx="10515600" cy="55165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Jawaban</a:t>
            </a:r>
            <a:r>
              <a:rPr lang="en-US" dirty="0"/>
              <a:t>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5E0260-8414-4DC2-8701-AB5D26C5E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64F732-7A3F-4175-8751-60A6CEE534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6369" y="1485900"/>
            <a:ext cx="8312058" cy="3557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238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47653-5BC0-4CF7-9A7F-5C0D495CE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Soal</a:t>
            </a:r>
            <a:r>
              <a:rPr lang="en-US" dirty="0"/>
              <a:t> 4 (UAS 2019)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3C07CE-D497-439D-AFC0-4BCCB6AE4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8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510878-7F88-498E-A2A0-571809AEA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2428" y="233680"/>
            <a:ext cx="6179451" cy="439301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47FAD6C-ACB1-45D0-AC57-B17F1E71A8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4415" y="4711700"/>
            <a:ext cx="8277225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996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623DA-A262-4D3F-9EFD-5D6EAF0A6F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400"/>
            <a:ext cx="10515600" cy="55165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Jawaban</a:t>
            </a:r>
            <a:r>
              <a:rPr lang="en-US" dirty="0"/>
              <a:t>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5E0260-8414-4DC2-8701-AB5D26C5E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346A44-BCE7-4C67-8B59-D3041EBCAE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7325" y="1341120"/>
            <a:ext cx="8397350" cy="5015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110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10210</TotalTime>
  <Words>226</Words>
  <Application>Microsoft Office PowerPoint</Application>
  <PresentationFormat>Widescreen</PresentationFormat>
  <Paragraphs>37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Office Theme</vt:lpstr>
      <vt:lpstr>Soal dan Pembahasan Aljabar Geometri dan Perkalian Geometri</vt:lpstr>
      <vt:lpstr>Soal 1 (UAS 2015)</vt:lpstr>
      <vt:lpstr>PowerPoint Presentation</vt:lpstr>
      <vt:lpstr>Soal 2 (UAS 2017)</vt:lpstr>
      <vt:lpstr>PowerPoint Presentation</vt:lpstr>
      <vt:lpstr>Soal 3 (UAS 2018)</vt:lpstr>
      <vt:lpstr>PowerPoint Presentation</vt:lpstr>
      <vt:lpstr>Soal 4 (UAS 2019)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668</cp:revision>
  <dcterms:created xsi:type="dcterms:W3CDTF">2020-09-19T08:47:06Z</dcterms:created>
  <dcterms:modified xsi:type="dcterms:W3CDTF">2025-11-22T11:47:45Z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2025-08-20T09:39:55Z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5b60a4e2-4e98-4575-a440-f165e7084e70</vt:lpwstr>
  </property>
  <property fmtid="{D5CDD505-2E9C-101B-9397-08002B2CF9AE}" pid="8" name="MSIP_Label_38b525e5-f3da-4501-8f1e-526b6769fc56_ContentBits">
    <vt:lpwstr>0</vt:lpwstr>
  </property>
  <property fmtid="{D5CDD505-2E9C-101B-9397-08002B2CF9AE}" pid="9" name="MSIP_Label_38b525e5-f3da-4501-8f1e-526b6769fc56_Tag">
    <vt:lpwstr>10, 3, 0, 1</vt:lpwstr>
  </property>
</Properties>
</file>