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74" r:id="rId3"/>
    <p:sldId id="276" r:id="rId4"/>
    <p:sldId id="278" r:id="rId5"/>
    <p:sldId id="275" r:id="rId6"/>
    <p:sldId id="310" r:id="rId7"/>
    <p:sldId id="318" r:id="rId8"/>
    <p:sldId id="319" r:id="rId9"/>
    <p:sldId id="282" r:id="rId10"/>
    <p:sldId id="283" r:id="rId11"/>
    <p:sldId id="285" r:id="rId12"/>
    <p:sldId id="286" r:id="rId13"/>
    <p:sldId id="287" r:id="rId14"/>
    <p:sldId id="288" r:id="rId15"/>
    <p:sldId id="291" r:id="rId16"/>
    <p:sldId id="292" r:id="rId17"/>
    <p:sldId id="293" r:id="rId18"/>
    <p:sldId id="294" r:id="rId19"/>
    <p:sldId id="295" r:id="rId20"/>
    <p:sldId id="296" r:id="rId21"/>
    <p:sldId id="297" r:id="rId22"/>
    <p:sldId id="298" r:id="rId23"/>
    <p:sldId id="299" r:id="rId24"/>
    <p:sldId id="300" r:id="rId25"/>
    <p:sldId id="311" r:id="rId26"/>
    <p:sldId id="304" r:id="rId27"/>
    <p:sldId id="305" r:id="rId28"/>
    <p:sldId id="312" r:id="rId29"/>
    <p:sldId id="301" r:id="rId30"/>
    <p:sldId id="302" r:id="rId31"/>
    <p:sldId id="303" r:id="rId32"/>
    <p:sldId id="306" r:id="rId33"/>
    <p:sldId id="307" r:id="rId34"/>
    <p:sldId id="308" r:id="rId35"/>
    <p:sldId id="309" r:id="rId36"/>
    <p:sldId id="317" r:id="rId37"/>
    <p:sldId id="314" r:id="rId38"/>
    <p:sldId id="315" r:id="rId39"/>
    <p:sldId id="316" r:id="rId40"/>
    <p:sldId id="313" r:id="rId41"/>
    <p:sldId id="321" r:id="rId42"/>
    <p:sldId id="320" r:id="rId43"/>
    <p:sldId id="280" r:id="rId44"/>
    <p:sldId id="322" r:id="rId45"/>
    <p:sldId id="323" r:id="rId46"/>
    <p:sldId id="325" r:id="rId47"/>
    <p:sldId id="324" r:id="rId48"/>
    <p:sldId id="326" r:id="rId49"/>
    <p:sldId id="327" r:id="rId50"/>
    <p:sldId id="32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66" d="100"/>
          <a:sy n="66" d="100"/>
        </p:scale>
        <p:origin x="7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2B58B-7EC3-4868-812D-518EA0AEA264}"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D23AC-D084-41D8-BEAE-8EC5A6EE27EC}" type="slidenum">
              <a:rPr lang="en-US" smtClean="0"/>
              <a:t>‹#›</a:t>
            </a:fld>
            <a:endParaRPr lang="en-US"/>
          </a:p>
        </p:txBody>
      </p:sp>
    </p:spTree>
    <p:extLst>
      <p:ext uri="{BB962C8B-B14F-4D97-AF65-F5344CB8AC3E}">
        <p14:creationId xmlns:p14="http://schemas.microsoft.com/office/powerpoint/2010/main" val="345580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C059-2105-4F6B-84C7-0A7B0427F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438E2-B335-42F3-BD2C-895D9A59E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28A7E-62E5-4747-A520-8C0EE05A88CE}"/>
              </a:ext>
            </a:extLst>
          </p:cNvPr>
          <p:cNvSpPr>
            <a:spLocks noGrp="1"/>
          </p:cNvSpPr>
          <p:nvPr>
            <p:ph type="dt" sz="half" idx="10"/>
          </p:nvPr>
        </p:nvSpPr>
        <p:spPr/>
        <p:txBody>
          <a:bodyPr/>
          <a:lstStyle/>
          <a:p>
            <a:fld id="{53E0D55E-A6B1-437B-8255-1A4C1D16826D}" type="datetime1">
              <a:rPr lang="en-US" smtClean="0"/>
              <a:t>11/11/2025</a:t>
            </a:fld>
            <a:endParaRPr lang="en-US"/>
          </a:p>
        </p:txBody>
      </p:sp>
      <p:sp>
        <p:nvSpPr>
          <p:cNvPr id="5" name="Footer Placeholder 4">
            <a:extLst>
              <a:ext uri="{FF2B5EF4-FFF2-40B4-BE49-F238E27FC236}">
                <a16:creationId xmlns:a16="http://schemas.microsoft.com/office/drawing/2014/main" id="{38527FE2-B8F1-469C-9648-168AFFC6C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F35E7-8366-4C5F-9FDB-C3C7E7BA3A27}"/>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13113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4EE4-8F7E-4D71-9872-FF3BB9AF2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53A06-0B1B-46D8-ACC4-C109D6795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9E175-0C4B-40C3-A26D-F9A554E19C26}"/>
              </a:ext>
            </a:extLst>
          </p:cNvPr>
          <p:cNvSpPr>
            <a:spLocks noGrp="1"/>
          </p:cNvSpPr>
          <p:nvPr>
            <p:ph type="dt" sz="half" idx="10"/>
          </p:nvPr>
        </p:nvSpPr>
        <p:spPr/>
        <p:txBody>
          <a:bodyPr/>
          <a:lstStyle/>
          <a:p>
            <a:fld id="{C0FAA169-7FBC-4A99-B93E-A7A9BE9B4B2F}" type="datetime1">
              <a:rPr lang="en-US" smtClean="0"/>
              <a:t>11/11/2025</a:t>
            </a:fld>
            <a:endParaRPr lang="en-US"/>
          </a:p>
        </p:txBody>
      </p:sp>
      <p:sp>
        <p:nvSpPr>
          <p:cNvPr id="5" name="Footer Placeholder 4">
            <a:extLst>
              <a:ext uri="{FF2B5EF4-FFF2-40B4-BE49-F238E27FC236}">
                <a16:creationId xmlns:a16="http://schemas.microsoft.com/office/drawing/2014/main" id="{EEEFC7F0-8778-4B27-8E57-050A69554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9183D-03AD-4C87-8E1A-D3479BE76054}"/>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351654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12558F-BD8A-45D8-8128-60A9B36F34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0B0C81-2508-4076-A839-6273033BA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EC42A-0230-41D3-9A56-0257C9F9D234}"/>
              </a:ext>
            </a:extLst>
          </p:cNvPr>
          <p:cNvSpPr>
            <a:spLocks noGrp="1"/>
          </p:cNvSpPr>
          <p:nvPr>
            <p:ph type="dt" sz="half" idx="10"/>
          </p:nvPr>
        </p:nvSpPr>
        <p:spPr/>
        <p:txBody>
          <a:bodyPr/>
          <a:lstStyle/>
          <a:p>
            <a:fld id="{047D417F-8E69-43E9-B6C7-5A50A110FB4E}" type="datetime1">
              <a:rPr lang="en-US" smtClean="0"/>
              <a:t>11/11/2025</a:t>
            </a:fld>
            <a:endParaRPr lang="en-US"/>
          </a:p>
        </p:txBody>
      </p:sp>
      <p:sp>
        <p:nvSpPr>
          <p:cNvPr id="5" name="Footer Placeholder 4">
            <a:extLst>
              <a:ext uri="{FF2B5EF4-FFF2-40B4-BE49-F238E27FC236}">
                <a16:creationId xmlns:a16="http://schemas.microsoft.com/office/drawing/2014/main" id="{A55A0B00-CB1B-4CF6-94A8-2EF993C83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26217-7946-4951-9881-5B580DCB49C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91115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9887-F102-466D-9AA0-468F0884C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51762-629F-43D2-9ABF-2445F3EA6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14A53-71BC-4EF6-B307-DC95FFE67981}"/>
              </a:ext>
            </a:extLst>
          </p:cNvPr>
          <p:cNvSpPr>
            <a:spLocks noGrp="1"/>
          </p:cNvSpPr>
          <p:nvPr>
            <p:ph type="dt" sz="half" idx="10"/>
          </p:nvPr>
        </p:nvSpPr>
        <p:spPr/>
        <p:txBody>
          <a:bodyPr/>
          <a:lstStyle/>
          <a:p>
            <a:fld id="{813453F3-CCF6-4149-B712-A70AB5F91787}" type="datetime1">
              <a:rPr lang="en-US" smtClean="0"/>
              <a:t>11/11/2025</a:t>
            </a:fld>
            <a:endParaRPr lang="en-US"/>
          </a:p>
        </p:txBody>
      </p:sp>
      <p:sp>
        <p:nvSpPr>
          <p:cNvPr id="5" name="Footer Placeholder 4">
            <a:extLst>
              <a:ext uri="{FF2B5EF4-FFF2-40B4-BE49-F238E27FC236}">
                <a16:creationId xmlns:a16="http://schemas.microsoft.com/office/drawing/2014/main" id="{8CF48AF1-38F5-4073-97DE-272C4D052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985B2-D8FC-4E45-A83A-0988DE11B8E4}"/>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94442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245F-C537-4437-9AA3-3A3DB2B06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33525A-1131-44B0-ABEF-DA1CE7416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EC604-0D2D-4387-9C04-9CA83DE5C33A}"/>
              </a:ext>
            </a:extLst>
          </p:cNvPr>
          <p:cNvSpPr>
            <a:spLocks noGrp="1"/>
          </p:cNvSpPr>
          <p:nvPr>
            <p:ph type="dt" sz="half" idx="10"/>
          </p:nvPr>
        </p:nvSpPr>
        <p:spPr/>
        <p:txBody>
          <a:bodyPr/>
          <a:lstStyle/>
          <a:p>
            <a:fld id="{5CAD0833-A812-4550-9039-85F6787147B7}" type="datetime1">
              <a:rPr lang="en-US" smtClean="0"/>
              <a:t>11/11/2025</a:t>
            </a:fld>
            <a:endParaRPr lang="en-US"/>
          </a:p>
        </p:txBody>
      </p:sp>
      <p:sp>
        <p:nvSpPr>
          <p:cNvPr id="5" name="Footer Placeholder 4">
            <a:extLst>
              <a:ext uri="{FF2B5EF4-FFF2-40B4-BE49-F238E27FC236}">
                <a16:creationId xmlns:a16="http://schemas.microsoft.com/office/drawing/2014/main" id="{FC2F55FD-6FCC-4FE1-8795-3423B104A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C2416-33CA-46A1-A8E8-D60DF80FE35D}"/>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81834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E3F-BED3-438F-8143-BEC502F3A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AF60B-80C8-4017-98D4-7117D17891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8DC42-602E-4B2D-A641-CD5800E9F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153AB-F4EA-4D88-858C-DA0BC8B32BCD}"/>
              </a:ext>
            </a:extLst>
          </p:cNvPr>
          <p:cNvSpPr>
            <a:spLocks noGrp="1"/>
          </p:cNvSpPr>
          <p:nvPr>
            <p:ph type="dt" sz="half" idx="10"/>
          </p:nvPr>
        </p:nvSpPr>
        <p:spPr/>
        <p:txBody>
          <a:bodyPr/>
          <a:lstStyle/>
          <a:p>
            <a:fld id="{E32CC7A9-32D5-4EB7-ADB9-46232DB9D55E}" type="datetime1">
              <a:rPr lang="en-US" smtClean="0"/>
              <a:t>11/11/2025</a:t>
            </a:fld>
            <a:endParaRPr lang="en-US"/>
          </a:p>
        </p:txBody>
      </p:sp>
      <p:sp>
        <p:nvSpPr>
          <p:cNvPr id="6" name="Footer Placeholder 5">
            <a:extLst>
              <a:ext uri="{FF2B5EF4-FFF2-40B4-BE49-F238E27FC236}">
                <a16:creationId xmlns:a16="http://schemas.microsoft.com/office/drawing/2014/main" id="{49093D04-06E7-4160-B223-8EAA71F87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3412C-3FB2-4326-8C10-87601A58C26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66068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5A27-6B3F-4A4B-A9D1-6D8A2D689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96122-4C88-49CA-B156-A94178F4C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2698F-E2C3-4692-8C24-FDE94BAC6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D1985-E57E-40CB-A933-FF7FA7DF9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F164A-0DEC-4A65-9CDB-3287C030C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FC294-E4C9-4315-AA0F-AF9443AC4BEC}"/>
              </a:ext>
            </a:extLst>
          </p:cNvPr>
          <p:cNvSpPr>
            <a:spLocks noGrp="1"/>
          </p:cNvSpPr>
          <p:nvPr>
            <p:ph type="dt" sz="half" idx="10"/>
          </p:nvPr>
        </p:nvSpPr>
        <p:spPr/>
        <p:txBody>
          <a:bodyPr/>
          <a:lstStyle/>
          <a:p>
            <a:fld id="{CD567AB7-79AC-4063-8940-6DB006FBCB76}" type="datetime1">
              <a:rPr lang="en-US" smtClean="0"/>
              <a:t>11/11/2025</a:t>
            </a:fld>
            <a:endParaRPr lang="en-US"/>
          </a:p>
        </p:txBody>
      </p:sp>
      <p:sp>
        <p:nvSpPr>
          <p:cNvPr id="8" name="Footer Placeholder 7">
            <a:extLst>
              <a:ext uri="{FF2B5EF4-FFF2-40B4-BE49-F238E27FC236}">
                <a16:creationId xmlns:a16="http://schemas.microsoft.com/office/drawing/2014/main" id="{3837B49C-37B7-41DD-AE3C-EE808F8C36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0C5A53-313E-4BA2-A5B9-FB3DAE94196D}"/>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251422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6884-CEA4-41C9-8143-97210B91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32D60-074E-439C-97FC-B8A809AD0EF2}"/>
              </a:ext>
            </a:extLst>
          </p:cNvPr>
          <p:cNvSpPr>
            <a:spLocks noGrp="1"/>
          </p:cNvSpPr>
          <p:nvPr>
            <p:ph type="dt" sz="half" idx="10"/>
          </p:nvPr>
        </p:nvSpPr>
        <p:spPr/>
        <p:txBody>
          <a:bodyPr/>
          <a:lstStyle/>
          <a:p>
            <a:fld id="{00F4C83E-FDE5-4C36-B170-1876087BF3C3}" type="datetime1">
              <a:rPr lang="en-US" smtClean="0"/>
              <a:t>11/11/2025</a:t>
            </a:fld>
            <a:endParaRPr lang="en-US"/>
          </a:p>
        </p:txBody>
      </p:sp>
      <p:sp>
        <p:nvSpPr>
          <p:cNvPr id="4" name="Footer Placeholder 3">
            <a:extLst>
              <a:ext uri="{FF2B5EF4-FFF2-40B4-BE49-F238E27FC236}">
                <a16:creationId xmlns:a16="http://schemas.microsoft.com/office/drawing/2014/main" id="{52C2EF49-D476-4582-97D0-9B74B022F8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EDEF6-154D-49F6-B437-B9113E3EA065}"/>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35516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F446F-ECAE-45DF-824F-596FF616C873}"/>
              </a:ext>
            </a:extLst>
          </p:cNvPr>
          <p:cNvSpPr>
            <a:spLocks noGrp="1"/>
          </p:cNvSpPr>
          <p:nvPr>
            <p:ph type="dt" sz="half" idx="10"/>
          </p:nvPr>
        </p:nvSpPr>
        <p:spPr/>
        <p:txBody>
          <a:bodyPr/>
          <a:lstStyle/>
          <a:p>
            <a:fld id="{09A56336-E1B8-4BBB-8D7E-C7DE59ACACB7}" type="datetime1">
              <a:rPr lang="en-US" smtClean="0"/>
              <a:t>11/11/2025</a:t>
            </a:fld>
            <a:endParaRPr lang="en-US"/>
          </a:p>
        </p:txBody>
      </p:sp>
      <p:sp>
        <p:nvSpPr>
          <p:cNvPr id="3" name="Footer Placeholder 2">
            <a:extLst>
              <a:ext uri="{FF2B5EF4-FFF2-40B4-BE49-F238E27FC236}">
                <a16:creationId xmlns:a16="http://schemas.microsoft.com/office/drawing/2014/main" id="{5D00FF58-2027-4FCC-94FD-5289A10D4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EBA24-4655-4C2F-BEAE-33396F0EFAD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223696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7D34-E0DC-4920-B358-266841661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9B089-DD37-41B7-AB9B-F220F6426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446FF-59E1-4F03-A958-5E9D2A31B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0F0CC-2A9C-4362-B778-5CF4E450262F}"/>
              </a:ext>
            </a:extLst>
          </p:cNvPr>
          <p:cNvSpPr>
            <a:spLocks noGrp="1"/>
          </p:cNvSpPr>
          <p:nvPr>
            <p:ph type="dt" sz="half" idx="10"/>
          </p:nvPr>
        </p:nvSpPr>
        <p:spPr/>
        <p:txBody>
          <a:bodyPr/>
          <a:lstStyle/>
          <a:p>
            <a:fld id="{4FE44C76-9916-4C90-92FA-B9335CBA39FA}" type="datetime1">
              <a:rPr lang="en-US" smtClean="0"/>
              <a:t>11/11/2025</a:t>
            </a:fld>
            <a:endParaRPr lang="en-US"/>
          </a:p>
        </p:txBody>
      </p:sp>
      <p:sp>
        <p:nvSpPr>
          <p:cNvPr id="6" name="Footer Placeholder 5">
            <a:extLst>
              <a:ext uri="{FF2B5EF4-FFF2-40B4-BE49-F238E27FC236}">
                <a16:creationId xmlns:a16="http://schemas.microsoft.com/office/drawing/2014/main" id="{77E6AFCE-F92C-4FA3-B2AC-783B9470D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82D81-9974-4CBC-97F8-993AD468EB65}"/>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385935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9EFD-BB25-470A-8D0A-C00D5792E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D8744-D68C-4196-B45C-CB1A8AB4E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6A247-3A45-4A55-BAF6-6A2A18273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6B144-1C45-456E-A959-8F31A315B167}"/>
              </a:ext>
            </a:extLst>
          </p:cNvPr>
          <p:cNvSpPr>
            <a:spLocks noGrp="1"/>
          </p:cNvSpPr>
          <p:nvPr>
            <p:ph type="dt" sz="half" idx="10"/>
          </p:nvPr>
        </p:nvSpPr>
        <p:spPr/>
        <p:txBody>
          <a:bodyPr/>
          <a:lstStyle/>
          <a:p>
            <a:fld id="{6CB5DC5B-989C-4D47-98EF-86089CB88688}" type="datetime1">
              <a:rPr lang="en-US" smtClean="0"/>
              <a:t>11/11/2025</a:t>
            </a:fld>
            <a:endParaRPr lang="en-US"/>
          </a:p>
        </p:txBody>
      </p:sp>
      <p:sp>
        <p:nvSpPr>
          <p:cNvPr id="6" name="Footer Placeholder 5">
            <a:extLst>
              <a:ext uri="{FF2B5EF4-FFF2-40B4-BE49-F238E27FC236}">
                <a16:creationId xmlns:a16="http://schemas.microsoft.com/office/drawing/2014/main" id="{ED814CB5-52F9-450C-8C2D-9A5094395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19EE2-BDF3-4DD3-A9C9-3EC027F00D52}"/>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41596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31E28-7385-4224-BA91-577400422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EBCAC-176C-414B-A0AB-D0CFD8AD6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C2992-D35F-4F2F-8BBE-363FAE4C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02B3D-E452-4C2A-95B3-B34858F4A481}" type="datetime1">
              <a:rPr lang="en-US" smtClean="0"/>
              <a:t>11/11/2025</a:t>
            </a:fld>
            <a:endParaRPr lang="en-US"/>
          </a:p>
        </p:txBody>
      </p:sp>
      <p:sp>
        <p:nvSpPr>
          <p:cNvPr id="5" name="Footer Placeholder 4">
            <a:extLst>
              <a:ext uri="{FF2B5EF4-FFF2-40B4-BE49-F238E27FC236}">
                <a16:creationId xmlns:a16="http://schemas.microsoft.com/office/drawing/2014/main" id="{8390D0AF-AB80-407E-9FE7-B9B6D5A8B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24CAA2-32F5-4331-9389-43BF3937D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CCA8C-3C40-440D-A23D-CFF4DA06079F}" type="slidenum">
              <a:rPr lang="en-US" smtClean="0"/>
              <a:t>‹#›</a:t>
            </a:fld>
            <a:endParaRPr lang="en-US"/>
          </a:p>
        </p:txBody>
      </p:sp>
    </p:spTree>
    <p:extLst>
      <p:ext uri="{BB962C8B-B14F-4D97-AF65-F5344CB8AC3E}">
        <p14:creationId xmlns:p14="http://schemas.microsoft.com/office/powerpoint/2010/main" val="122596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 Id="rId9"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thworks.com/discovery/image-segmentation.html"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7.wmf"/><Relationship Id="rId7" Type="http://schemas.openxmlformats.org/officeDocument/2006/relationships/image" Target="../media/image38.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34.wmf"/><Relationship Id="rId4" Type="http://schemas.openxmlformats.org/officeDocument/2006/relationships/oleObject" Target="../embeddings/oleObject16.bin"/><Relationship Id="rId9"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hyperlink" Target="https://www.mathworks.com/solutions/image-video-processing/semantic-segmentation.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thworks.com/solutions/image-video-processing/semantic-segmentation.html"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mathworks.com/solutions/image-video-processing/semantic-segmentation.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mathworks.com/solutions/image-video-processing/semantic-segmentation.html" TargetMode="External"/><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mathworks.com/solutions/image-video-processing/semantic-segmentation.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mathworks.com/solutions/image-video-processing/semantic-segmentation.html"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athworks.com/solutions/image-video-processing/semantic-segmentati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mathworks.com/solutions/image-video-processing/semantic-segmentation.html" TargetMode="External"/><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8C48-39F5-46DF-82D1-A8DEEC74D663}"/>
              </a:ext>
            </a:extLst>
          </p:cNvPr>
          <p:cNvSpPr>
            <a:spLocks noGrp="1"/>
          </p:cNvSpPr>
          <p:nvPr>
            <p:ph type="ctrTitle"/>
          </p:nvPr>
        </p:nvSpPr>
        <p:spPr>
          <a:xfrm>
            <a:off x="1524000" y="482283"/>
            <a:ext cx="9144000" cy="1655762"/>
          </a:xfrm>
        </p:spPr>
        <p:txBody>
          <a:bodyPr>
            <a:normAutofit/>
          </a:bodyPr>
          <a:lstStyle/>
          <a:p>
            <a:r>
              <a:rPr lang="en-US" b="1" dirty="0"/>
              <a:t>23 - </a:t>
            </a:r>
            <a:r>
              <a:rPr lang="en-US" b="1" dirty="0" err="1"/>
              <a:t>Segmentasi</a:t>
            </a:r>
            <a:r>
              <a:rPr lang="en-US" b="1" dirty="0"/>
              <a:t> Citra</a:t>
            </a:r>
            <a:br>
              <a:rPr lang="en-US" b="1" dirty="0"/>
            </a:br>
            <a:endParaRPr lang="en-US" sz="3200" dirty="0"/>
          </a:p>
        </p:txBody>
      </p:sp>
      <p:sp>
        <p:nvSpPr>
          <p:cNvPr id="3" name="Subtitle 2">
            <a:extLst>
              <a:ext uri="{FF2B5EF4-FFF2-40B4-BE49-F238E27FC236}">
                <a16:creationId xmlns:a16="http://schemas.microsoft.com/office/drawing/2014/main" id="{798532B5-440C-4CF9-BA6E-65D0274F1550}"/>
              </a:ext>
            </a:extLst>
          </p:cNvPr>
          <p:cNvSpPr>
            <a:spLocks noGrp="1"/>
          </p:cNvSpPr>
          <p:nvPr>
            <p:ph type="subTitle" idx="1"/>
          </p:nvPr>
        </p:nvSpPr>
        <p:spPr>
          <a:xfrm>
            <a:off x="1706880" y="2138045"/>
            <a:ext cx="9144000" cy="1655762"/>
          </a:xfrm>
        </p:spPr>
        <p:txBody>
          <a:bodyPr>
            <a:normAutofit fontScale="92500" lnSpcReduction="10000"/>
          </a:bodyPr>
          <a:lstStyle/>
          <a:p>
            <a:r>
              <a:rPr lang="en-US" sz="3600" dirty="0"/>
              <a:t>IF4073 </a:t>
            </a:r>
            <a:r>
              <a:rPr lang="en-US" sz="3600" dirty="0" err="1"/>
              <a:t>Pemrosesan</a:t>
            </a:r>
            <a:r>
              <a:rPr lang="en-US" sz="3600" dirty="0"/>
              <a:t> Citra Digital</a:t>
            </a:r>
          </a:p>
          <a:p>
            <a:endParaRPr lang="en-US" sz="3600" dirty="0"/>
          </a:p>
          <a:p>
            <a:r>
              <a:rPr lang="en-US" sz="3600" dirty="0"/>
              <a:t>Oleh: Dr. Ir. Rinaldi, </a:t>
            </a:r>
            <a:r>
              <a:rPr lang="en-US" sz="3600"/>
              <a:t>M.T</a:t>
            </a:r>
            <a:endParaRPr lang="en-US" sz="3600" dirty="0"/>
          </a:p>
        </p:txBody>
      </p:sp>
      <p:sp>
        <p:nvSpPr>
          <p:cNvPr id="4" name="TextBox 3">
            <a:extLst>
              <a:ext uri="{FF2B5EF4-FFF2-40B4-BE49-F238E27FC236}">
                <a16:creationId xmlns:a16="http://schemas.microsoft.com/office/drawing/2014/main" id="{B8EF0E72-0D77-457B-A795-B4D2AF854200}"/>
              </a:ext>
            </a:extLst>
          </p:cNvPr>
          <p:cNvSpPr txBox="1"/>
          <p:nvPr/>
        </p:nvSpPr>
        <p:spPr>
          <a:xfrm>
            <a:off x="4260160" y="5657671"/>
            <a:ext cx="3856569" cy="1200329"/>
          </a:xfrm>
          <a:prstGeom prst="rect">
            <a:avLst/>
          </a:prstGeom>
          <a:noFill/>
        </p:spPr>
        <p:txBody>
          <a:bodyPr wrap="none" rtlCol="0">
            <a:spAutoFit/>
          </a:bodyPr>
          <a:lstStyle/>
          <a:p>
            <a:pPr algn="ctr"/>
            <a:r>
              <a:rPr lang="en-US" dirty="0"/>
              <a:t>Program </a:t>
            </a:r>
            <a:r>
              <a:rPr lang="en-US" dirty="0" err="1"/>
              <a:t>Studi</a:t>
            </a:r>
            <a:r>
              <a:rPr lang="en-US" dirty="0"/>
              <a:t> Teknik </a:t>
            </a:r>
            <a:r>
              <a:rPr lang="en-US" dirty="0" err="1"/>
              <a:t>Informatika</a:t>
            </a:r>
            <a:endParaRPr lang="en-US" dirty="0"/>
          </a:p>
          <a:p>
            <a:pPr algn="ctr"/>
            <a:r>
              <a:rPr lang="en-US" dirty="0" err="1"/>
              <a:t>Sekolah</a:t>
            </a:r>
            <a:r>
              <a:rPr lang="en-US" dirty="0"/>
              <a:t> Teknik </a:t>
            </a:r>
            <a:r>
              <a:rPr lang="en-US" dirty="0" err="1"/>
              <a:t>Elektro</a:t>
            </a:r>
            <a:r>
              <a:rPr lang="en-US" dirty="0"/>
              <a:t> dan </a:t>
            </a:r>
            <a:r>
              <a:rPr lang="en-US" dirty="0" err="1"/>
              <a:t>Informatika</a:t>
            </a:r>
            <a:r>
              <a:rPr lang="en-US" dirty="0"/>
              <a:t> </a:t>
            </a:r>
          </a:p>
          <a:p>
            <a:pPr algn="ctr"/>
            <a:r>
              <a:rPr lang="en-US" dirty="0" err="1"/>
              <a:t>Institut</a:t>
            </a:r>
            <a:r>
              <a:rPr lang="en-US" dirty="0"/>
              <a:t> </a:t>
            </a:r>
            <a:r>
              <a:rPr lang="en-US" dirty="0" err="1"/>
              <a:t>Teknologi</a:t>
            </a:r>
            <a:r>
              <a:rPr lang="en-US" dirty="0"/>
              <a:t> Bandung</a:t>
            </a:r>
          </a:p>
          <a:p>
            <a:pPr algn="ctr"/>
            <a:r>
              <a:rPr lang="en-US" dirty="0"/>
              <a:t>2025</a:t>
            </a:r>
          </a:p>
        </p:txBody>
      </p:sp>
      <p:pic>
        <p:nvPicPr>
          <p:cNvPr id="5" name="Picture 2" descr="Download Logo ITB - Direktorat Sistem dan Teknologi Informasi Institut  Teknologi Bandung">
            <a:extLst>
              <a:ext uri="{FF2B5EF4-FFF2-40B4-BE49-F238E27FC236}">
                <a16:creationId xmlns:a16="http://schemas.microsoft.com/office/drawing/2014/main" id="{621BD754-E0ED-41DA-8BB7-C9572769F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59" y="3908147"/>
            <a:ext cx="1487170" cy="14871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8046553-22BE-4F45-8937-069EC5B257D1}"/>
              </a:ext>
            </a:extLst>
          </p:cNvPr>
          <p:cNvSpPr>
            <a:spLocks noGrp="1"/>
          </p:cNvSpPr>
          <p:nvPr>
            <p:ph type="sldNum" sz="quarter" idx="12"/>
          </p:nvPr>
        </p:nvSpPr>
        <p:spPr/>
        <p:txBody>
          <a:bodyPr/>
          <a:lstStyle/>
          <a:p>
            <a:fld id="{39DCCA8C-3C40-440D-A23D-CFF4DA06079F}" type="slidenum">
              <a:rPr lang="en-US" smtClean="0"/>
              <a:t>1</a:t>
            </a:fld>
            <a:endParaRPr lang="en-US"/>
          </a:p>
        </p:txBody>
      </p:sp>
      <p:sp>
        <p:nvSpPr>
          <p:cNvPr id="7" name="TextBox 6">
            <a:extLst>
              <a:ext uri="{FF2B5EF4-FFF2-40B4-BE49-F238E27FC236}">
                <a16:creationId xmlns:a16="http://schemas.microsoft.com/office/drawing/2014/main" id="{4EF6D93D-B505-4CF6-808A-C4F1998EA8DC}"/>
              </a:ext>
            </a:extLst>
          </p:cNvPr>
          <p:cNvSpPr txBox="1"/>
          <p:nvPr/>
        </p:nvSpPr>
        <p:spPr>
          <a:xfrm>
            <a:off x="9580880" y="1120551"/>
            <a:ext cx="1645002" cy="523220"/>
          </a:xfrm>
          <a:prstGeom prst="rect">
            <a:avLst/>
          </a:prstGeom>
          <a:noFill/>
        </p:spPr>
        <p:txBody>
          <a:bodyPr wrap="none" rtlCol="0">
            <a:spAutoFit/>
          </a:bodyPr>
          <a:lstStyle/>
          <a:p>
            <a:r>
              <a:rPr lang="en-US" sz="2800" dirty="0">
                <a:solidFill>
                  <a:srgbClr val="FF0000"/>
                </a:solidFill>
              </a:rPr>
              <a:t>(</a:t>
            </a:r>
            <a:r>
              <a:rPr lang="en-US" sz="2800">
                <a:solidFill>
                  <a:srgbClr val="FF0000"/>
                </a:solidFill>
              </a:rPr>
              <a:t>Bagian 2)</a:t>
            </a:r>
            <a:endParaRPr lang="en-US" sz="2800" dirty="0">
              <a:solidFill>
                <a:srgbClr val="FF0000"/>
              </a:solidFill>
            </a:endParaRPr>
          </a:p>
        </p:txBody>
      </p:sp>
    </p:spTree>
    <p:extLst>
      <p:ext uri="{BB962C8B-B14F-4D97-AF65-F5344CB8AC3E}">
        <p14:creationId xmlns:p14="http://schemas.microsoft.com/office/powerpoint/2010/main" val="15721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49992-2766-4C09-8663-7DAA331D083F}"/>
              </a:ext>
            </a:extLst>
          </p:cNvPr>
          <p:cNvSpPr>
            <a:spLocks noGrp="1"/>
          </p:cNvSpPr>
          <p:nvPr>
            <p:ph idx="1"/>
          </p:nvPr>
        </p:nvSpPr>
        <p:spPr>
          <a:xfrm>
            <a:off x="838200" y="795130"/>
            <a:ext cx="10515600" cy="5381833"/>
          </a:xfrm>
        </p:spPr>
        <p:txBody>
          <a:bodyPr/>
          <a:lstStyle/>
          <a:p>
            <a:pPr marL="0" indent="0">
              <a:buNone/>
            </a:pPr>
            <a:r>
              <a:rPr lang="en-US" b="1" dirty="0" err="1"/>
              <a:t>Bagaimana</a:t>
            </a:r>
            <a:r>
              <a:rPr lang="en-US" b="1" dirty="0"/>
              <a:t> </a:t>
            </a:r>
            <a:r>
              <a:rPr lang="en-US" b="1" dirty="0" err="1"/>
              <a:t>kaitan</a:t>
            </a:r>
            <a:r>
              <a:rPr lang="en-US" b="1" dirty="0"/>
              <a:t> </a:t>
            </a:r>
            <a:r>
              <a:rPr lang="en-US" b="1" i="1" dirty="0"/>
              <a:t>clustering</a:t>
            </a:r>
            <a:r>
              <a:rPr lang="en-US" b="1" dirty="0"/>
              <a:t> pada </a:t>
            </a:r>
            <a:r>
              <a:rPr lang="en-US" b="1" dirty="0" err="1"/>
              <a:t>segmentasi</a:t>
            </a:r>
            <a:r>
              <a:rPr lang="en-US" b="1" dirty="0"/>
              <a:t> </a:t>
            </a:r>
            <a:r>
              <a:rPr lang="en-US" b="1" dirty="0" err="1"/>
              <a:t>citra</a:t>
            </a:r>
            <a:r>
              <a:rPr lang="en-US" b="1" dirty="0"/>
              <a:t>?</a:t>
            </a:r>
          </a:p>
          <a:p>
            <a:pPr marL="0" indent="0">
              <a:buNone/>
            </a:pPr>
            <a:endParaRPr lang="en-US" dirty="0"/>
          </a:p>
        </p:txBody>
      </p:sp>
      <p:sp>
        <p:nvSpPr>
          <p:cNvPr id="4" name="Content Placeholder 5">
            <a:extLst>
              <a:ext uri="{FF2B5EF4-FFF2-40B4-BE49-F238E27FC236}">
                <a16:creationId xmlns:a16="http://schemas.microsoft.com/office/drawing/2014/main" id="{6B2A11AB-6EA6-4BAB-B2FB-414D4FB30731}"/>
              </a:ext>
            </a:extLst>
          </p:cNvPr>
          <p:cNvSpPr txBox="1">
            <a:spLocks/>
          </p:cNvSpPr>
          <p:nvPr/>
        </p:nvSpPr>
        <p:spPr bwMode="auto">
          <a:xfrm>
            <a:off x="838200" y="1400082"/>
            <a:ext cx="10515600" cy="2286000"/>
          </a:xfrm>
          <a:prstGeom prst="rect">
            <a:avLst/>
          </a:prstGeom>
          <a:noFill/>
          <a:ln w="9525">
            <a:noFill/>
            <a:miter lim="800000"/>
            <a:headEnd/>
            <a:tailEnd/>
          </a:ln>
        </p:spPr>
        <p:txBody>
          <a:bodyPr/>
          <a:lstStyle/>
          <a:p>
            <a:pPr marL="342900" indent="-342900">
              <a:spcBef>
                <a:spcPct val="20000"/>
              </a:spcBef>
              <a:buClr>
                <a:schemeClr val="tx1"/>
              </a:buClr>
              <a:buFontTx/>
              <a:buChar char="•"/>
              <a:defRPr/>
            </a:pPr>
            <a:r>
              <a:rPr lang="en-US" sz="2800" dirty="0" err="1">
                <a:solidFill>
                  <a:srgbClr val="000000"/>
                </a:solidFill>
                <a:latin typeface="Calibri"/>
              </a:rPr>
              <a:t>Nyatakan</a:t>
            </a:r>
            <a:r>
              <a:rPr lang="en-US" sz="2800" dirty="0">
                <a:solidFill>
                  <a:srgbClr val="000000"/>
                </a:solidFill>
                <a:latin typeface="Calibri"/>
              </a:rPr>
              <a:t> </a:t>
            </a:r>
            <a:r>
              <a:rPr lang="en-US" sz="2800" dirty="0" err="1">
                <a:solidFill>
                  <a:srgbClr val="000000"/>
                </a:solidFill>
                <a:latin typeface="Calibri"/>
              </a:rPr>
              <a:t>citra</a:t>
            </a:r>
            <a:r>
              <a:rPr lang="en-US" sz="2800" dirty="0">
                <a:solidFill>
                  <a:srgbClr val="000000"/>
                </a:solidFill>
                <a:latin typeface="Calibri"/>
              </a:rPr>
              <a:t> </a:t>
            </a:r>
            <a:r>
              <a:rPr lang="en-US" sz="2800" dirty="0" err="1">
                <a:solidFill>
                  <a:srgbClr val="000000"/>
                </a:solidFill>
                <a:latin typeface="Calibri"/>
              </a:rPr>
              <a:t>sebagai</a:t>
            </a:r>
            <a:r>
              <a:rPr lang="en-US" sz="2800" dirty="0">
                <a:solidFill>
                  <a:srgbClr val="000000"/>
                </a:solidFill>
                <a:latin typeface="Calibri"/>
              </a:rPr>
              <a:t> </a:t>
            </a:r>
            <a:r>
              <a:rPr lang="en-US" sz="2800" dirty="0" err="1">
                <a:solidFill>
                  <a:srgbClr val="000000"/>
                </a:solidFill>
                <a:latin typeface="Calibri"/>
              </a:rPr>
              <a:t>vektor</a:t>
            </a:r>
            <a:r>
              <a:rPr lang="en-US" sz="2800" dirty="0">
                <a:solidFill>
                  <a:srgbClr val="000000"/>
                </a:solidFill>
                <a:latin typeface="Calibri"/>
              </a:rPr>
              <a:t> </a:t>
            </a:r>
            <a:r>
              <a:rPr lang="en-US" sz="2800" dirty="0" err="1">
                <a:solidFill>
                  <a:srgbClr val="000000"/>
                </a:solidFill>
                <a:latin typeface="Calibri"/>
              </a:rPr>
              <a:t>fitur</a:t>
            </a:r>
            <a:r>
              <a:rPr lang="en-US" sz="2800" dirty="0">
                <a:solidFill>
                  <a:srgbClr val="000000"/>
                </a:solidFill>
                <a:latin typeface="Calibri"/>
              </a:rPr>
              <a:t>   </a:t>
            </a:r>
            <a:r>
              <a:rPr lang="en-US" sz="2800" b="1" i="1" kern="0" dirty="0">
                <a:solidFill>
                  <a:srgbClr val="000000"/>
                </a:solidFill>
                <a:latin typeface="Calibri"/>
                <a:cs typeface="Times New Roman"/>
              </a:rPr>
              <a:t>x</a:t>
            </a:r>
            <a:r>
              <a:rPr lang="en-US" sz="2800" kern="0" baseline="-25000" dirty="0">
                <a:solidFill>
                  <a:srgbClr val="000000"/>
                </a:solidFill>
                <a:latin typeface="Calibri"/>
                <a:cs typeface="Times New Roman"/>
              </a:rPr>
              <a:t>1</a:t>
            </a:r>
            <a:r>
              <a:rPr lang="en-US" sz="2800" kern="0" dirty="0">
                <a:solidFill>
                  <a:srgbClr val="000000"/>
                </a:solidFill>
                <a:latin typeface="Calibri"/>
                <a:cs typeface="Times New Roman"/>
              </a:rPr>
              <a:t>,…,</a:t>
            </a:r>
            <a:r>
              <a:rPr lang="en-US" sz="2800" b="1" kern="0" dirty="0" err="1">
                <a:solidFill>
                  <a:srgbClr val="000000"/>
                </a:solidFill>
                <a:latin typeface="Calibri"/>
                <a:cs typeface="Times New Roman"/>
              </a:rPr>
              <a:t>x</a:t>
            </a:r>
            <a:r>
              <a:rPr lang="en-US" sz="2800" kern="0" baseline="-25000" dirty="0" err="1">
                <a:solidFill>
                  <a:srgbClr val="000000"/>
                </a:solidFill>
                <a:latin typeface="Calibri"/>
                <a:cs typeface="Times New Roman"/>
              </a:rPr>
              <a:t>n</a:t>
            </a:r>
            <a:endParaRPr lang="en-US" sz="2800" dirty="0">
              <a:solidFill>
                <a:srgbClr val="000000"/>
              </a:solidFill>
              <a:latin typeface="Calibri"/>
            </a:endParaRPr>
          </a:p>
          <a:p>
            <a:pPr marL="800100" lvl="1" indent="-342900">
              <a:spcBef>
                <a:spcPct val="20000"/>
              </a:spcBef>
              <a:buClr>
                <a:schemeClr val="tx1"/>
              </a:buClr>
              <a:buFontTx/>
              <a:buChar char="•"/>
              <a:defRPr/>
            </a:pPr>
            <a:r>
              <a:rPr lang="en-US" sz="2800" dirty="0" err="1">
                <a:solidFill>
                  <a:srgbClr val="000000"/>
                </a:solidFill>
                <a:latin typeface="Calibri"/>
              </a:rPr>
              <a:t>Sebagai</a:t>
            </a:r>
            <a:r>
              <a:rPr lang="en-US" sz="2800" dirty="0">
                <a:solidFill>
                  <a:srgbClr val="000000"/>
                </a:solidFill>
                <a:latin typeface="Calibri"/>
              </a:rPr>
              <a:t> </a:t>
            </a:r>
            <a:r>
              <a:rPr lang="en-US" sz="2800" dirty="0" err="1">
                <a:solidFill>
                  <a:srgbClr val="000000"/>
                </a:solidFill>
                <a:latin typeface="Calibri"/>
              </a:rPr>
              <a:t>contoh</a:t>
            </a:r>
            <a:r>
              <a:rPr lang="en-US" sz="2800" dirty="0">
                <a:solidFill>
                  <a:srgbClr val="000000"/>
                </a:solidFill>
                <a:latin typeface="Calibri"/>
              </a:rPr>
              <a:t>, </a:t>
            </a:r>
            <a:r>
              <a:rPr lang="en-US" sz="2800" dirty="0" err="1">
                <a:solidFill>
                  <a:srgbClr val="000000"/>
                </a:solidFill>
                <a:latin typeface="Calibri"/>
              </a:rPr>
              <a:t>setiap</a:t>
            </a:r>
            <a:r>
              <a:rPr lang="en-US" sz="2800" dirty="0">
                <a:solidFill>
                  <a:srgbClr val="000000"/>
                </a:solidFill>
                <a:latin typeface="Calibri"/>
              </a:rPr>
              <a:t> </a:t>
            </a:r>
            <a:r>
              <a:rPr lang="en-US" sz="2800" i="1" dirty="0">
                <a:solidFill>
                  <a:srgbClr val="000000"/>
                </a:solidFill>
                <a:latin typeface="Calibri"/>
              </a:rPr>
              <a:t>pixel</a:t>
            </a:r>
            <a:r>
              <a:rPr lang="en-US" sz="2800" dirty="0">
                <a:solidFill>
                  <a:srgbClr val="000000"/>
                </a:solidFill>
                <a:latin typeface="Calibri"/>
              </a:rPr>
              <a:t> </a:t>
            </a:r>
            <a:r>
              <a:rPr lang="en-US" sz="2800" dirty="0" err="1">
                <a:solidFill>
                  <a:srgbClr val="000000"/>
                </a:solidFill>
                <a:latin typeface="Calibri"/>
              </a:rPr>
              <a:t>dapat</a:t>
            </a:r>
            <a:r>
              <a:rPr lang="en-US" sz="2800" dirty="0">
                <a:solidFill>
                  <a:srgbClr val="000000"/>
                </a:solidFill>
                <a:latin typeface="Calibri"/>
              </a:rPr>
              <a:t> </a:t>
            </a:r>
            <a:r>
              <a:rPr lang="en-US" sz="2800" dirty="0" err="1">
                <a:solidFill>
                  <a:srgbClr val="000000"/>
                </a:solidFill>
                <a:latin typeface="Calibri"/>
              </a:rPr>
              <a:t>dinyatakan</a:t>
            </a:r>
            <a:r>
              <a:rPr lang="en-US" sz="2800" dirty="0">
                <a:solidFill>
                  <a:srgbClr val="000000"/>
                </a:solidFill>
                <a:latin typeface="Calibri"/>
              </a:rPr>
              <a:t> </a:t>
            </a:r>
            <a:r>
              <a:rPr lang="en-US" sz="2800" dirty="0" err="1">
                <a:solidFill>
                  <a:srgbClr val="000000"/>
                </a:solidFill>
                <a:latin typeface="Calibri"/>
              </a:rPr>
              <a:t>sebagai</a:t>
            </a:r>
            <a:r>
              <a:rPr lang="en-US" sz="2800" dirty="0">
                <a:solidFill>
                  <a:srgbClr val="000000"/>
                </a:solidFill>
                <a:latin typeface="Calibri"/>
              </a:rPr>
              <a:t> </a:t>
            </a:r>
            <a:r>
              <a:rPr lang="en-US" sz="2800" dirty="0" err="1">
                <a:solidFill>
                  <a:srgbClr val="000000"/>
                </a:solidFill>
                <a:latin typeface="Calibri"/>
              </a:rPr>
              <a:t>vektor</a:t>
            </a:r>
            <a:r>
              <a:rPr lang="en-US" sz="2800" dirty="0">
                <a:solidFill>
                  <a:srgbClr val="000000"/>
                </a:solidFill>
                <a:latin typeface="Calibri"/>
              </a:rPr>
              <a:t>:</a:t>
            </a:r>
          </a:p>
          <a:p>
            <a:pPr marL="1257300" lvl="2" indent="-342900">
              <a:spcBef>
                <a:spcPct val="20000"/>
              </a:spcBef>
              <a:buClr>
                <a:schemeClr val="tx1"/>
              </a:buClr>
              <a:buFontTx/>
              <a:buChar char="•"/>
              <a:defRPr/>
            </a:pPr>
            <a:r>
              <a:rPr lang="en-US" sz="2800" dirty="0" err="1">
                <a:solidFill>
                  <a:srgbClr val="000000"/>
                </a:solidFill>
                <a:latin typeface="Calibri"/>
              </a:rPr>
              <a:t>Intensitas</a:t>
            </a:r>
            <a:r>
              <a:rPr lang="en-US" sz="2800" dirty="0">
                <a:solidFill>
                  <a:srgbClr val="000000"/>
                </a:solidFill>
                <a:latin typeface="Calibri"/>
              </a:rPr>
              <a:t> </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menghasilkan</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vektor</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dimensi</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satu</a:t>
            </a:r>
            <a:r>
              <a:rPr lang="en-US" sz="2800" dirty="0">
                <a:solidFill>
                  <a:srgbClr val="000000"/>
                </a:solidFill>
                <a:latin typeface="Calibri"/>
              </a:rPr>
              <a:t> </a:t>
            </a:r>
          </a:p>
          <a:p>
            <a:pPr marL="1257300" lvl="2" indent="-342900">
              <a:spcBef>
                <a:spcPct val="20000"/>
              </a:spcBef>
              <a:buClr>
                <a:schemeClr val="tx1"/>
              </a:buClr>
              <a:buFontTx/>
              <a:buChar char="•"/>
              <a:defRPr/>
            </a:pPr>
            <a:r>
              <a:rPr lang="en-US" sz="2800" dirty="0" err="1">
                <a:solidFill>
                  <a:srgbClr val="000000"/>
                </a:solidFill>
                <a:latin typeface="Calibri"/>
              </a:rPr>
              <a:t>Warna</a:t>
            </a:r>
            <a:r>
              <a:rPr lang="en-US" sz="2800" dirty="0">
                <a:solidFill>
                  <a:srgbClr val="000000"/>
                </a:solidFill>
                <a:latin typeface="Calibri"/>
              </a:rPr>
              <a:t> </a:t>
            </a:r>
            <a:r>
              <a:rPr lang="en-US" sz="2800" dirty="0">
                <a:solidFill>
                  <a:srgbClr val="000000"/>
                </a:solidFill>
                <a:latin typeface="Calibri"/>
                <a:sym typeface="Wingdings" panose="05000000000000000000" pitchFamily="2" charset="2"/>
              </a:rPr>
              <a:t> </a:t>
            </a:r>
            <a:r>
              <a:rPr lang="en-US" sz="2800" dirty="0">
                <a:solidFill>
                  <a:srgbClr val="000000"/>
                </a:solidFill>
                <a:latin typeface="Calibri"/>
              </a:rPr>
              <a:t> </a:t>
            </a:r>
            <a:r>
              <a:rPr lang="en-US" sz="2800" dirty="0" err="1">
                <a:solidFill>
                  <a:srgbClr val="000000"/>
                </a:solidFill>
                <a:latin typeface="Calibri"/>
              </a:rPr>
              <a:t>menghasilkan</a:t>
            </a:r>
            <a:r>
              <a:rPr lang="en-US" sz="2800" dirty="0">
                <a:solidFill>
                  <a:srgbClr val="000000"/>
                </a:solidFill>
                <a:latin typeface="Calibri"/>
              </a:rPr>
              <a:t> </a:t>
            </a:r>
            <a:r>
              <a:rPr lang="en-US" sz="2800" dirty="0" err="1">
                <a:solidFill>
                  <a:srgbClr val="000000"/>
                </a:solidFill>
                <a:latin typeface="Calibri"/>
              </a:rPr>
              <a:t>vektor</a:t>
            </a:r>
            <a:r>
              <a:rPr lang="en-US" sz="2800" dirty="0">
                <a:solidFill>
                  <a:srgbClr val="000000"/>
                </a:solidFill>
                <a:latin typeface="Calibri"/>
              </a:rPr>
              <a:t> </a:t>
            </a:r>
            <a:r>
              <a:rPr lang="en-US" sz="2800" dirty="0" err="1">
                <a:solidFill>
                  <a:srgbClr val="000000"/>
                </a:solidFill>
                <a:latin typeface="Calibri"/>
              </a:rPr>
              <a:t>berdimensi</a:t>
            </a:r>
            <a:r>
              <a:rPr lang="en-US" sz="2800" dirty="0">
                <a:solidFill>
                  <a:srgbClr val="000000"/>
                </a:solidFill>
                <a:latin typeface="Calibri"/>
              </a:rPr>
              <a:t> </a:t>
            </a:r>
            <a:r>
              <a:rPr lang="en-US" sz="2800" dirty="0" err="1">
                <a:solidFill>
                  <a:srgbClr val="000000"/>
                </a:solidFill>
                <a:latin typeface="Calibri"/>
              </a:rPr>
              <a:t>tiga</a:t>
            </a:r>
            <a:r>
              <a:rPr lang="en-US" sz="2800" dirty="0">
                <a:solidFill>
                  <a:srgbClr val="000000"/>
                </a:solidFill>
                <a:latin typeface="Calibri"/>
              </a:rPr>
              <a:t> (R, G, B)</a:t>
            </a:r>
          </a:p>
          <a:p>
            <a:pPr marL="1257300" lvl="2" indent="-342900">
              <a:spcBef>
                <a:spcPct val="20000"/>
              </a:spcBef>
              <a:buClr>
                <a:schemeClr val="tx1"/>
              </a:buClr>
              <a:buFontTx/>
              <a:buChar char="•"/>
              <a:defRPr/>
            </a:pPr>
            <a:r>
              <a:rPr lang="en-US" sz="2800" dirty="0" err="1">
                <a:solidFill>
                  <a:srgbClr val="000000"/>
                </a:solidFill>
                <a:latin typeface="Calibri"/>
              </a:rPr>
              <a:t>Warna</a:t>
            </a:r>
            <a:r>
              <a:rPr lang="en-US" sz="2800" dirty="0">
                <a:solidFill>
                  <a:srgbClr val="000000"/>
                </a:solidFill>
                <a:latin typeface="Calibri"/>
              </a:rPr>
              <a:t> + </a:t>
            </a:r>
            <a:r>
              <a:rPr lang="en-US" sz="2800" dirty="0" err="1">
                <a:solidFill>
                  <a:srgbClr val="000000"/>
                </a:solidFill>
                <a:latin typeface="Calibri"/>
              </a:rPr>
              <a:t>koordinat</a:t>
            </a:r>
            <a:r>
              <a:rPr lang="en-US" sz="2800" dirty="0">
                <a:solidFill>
                  <a:srgbClr val="000000"/>
                </a:solidFill>
                <a:latin typeface="Calibri"/>
              </a:rPr>
              <a:t>, </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menghasilkan</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vektor</a:t>
            </a:r>
            <a:r>
              <a:rPr lang="en-US" sz="2800" dirty="0">
                <a:solidFill>
                  <a:srgbClr val="000000"/>
                </a:solidFill>
                <a:latin typeface="Calibri"/>
                <a:sym typeface="Wingdings" panose="05000000000000000000" pitchFamily="2" charset="2"/>
              </a:rPr>
              <a:t> </a:t>
            </a:r>
            <a:r>
              <a:rPr lang="en-US" sz="2800" dirty="0" err="1">
                <a:solidFill>
                  <a:srgbClr val="000000"/>
                </a:solidFill>
                <a:latin typeface="Calibri"/>
                <a:sym typeface="Wingdings" panose="05000000000000000000" pitchFamily="2" charset="2"/>
              </a:rPr>
              <a:t>berdimensi</a:t>
            </a:r>
            <a:r>
              <a:rPr lang="en-US" sz="2800" dirty="0">
                <a:solidFill>
                  <a:srgbClr val="000000"/>
                </a:solidFill>
                <a:latin typeface="Calibri"/>
                <a:sym typeface="Wingdings" panose="05000000000000000000" pitchFamily="2" charset="2"/>
              </a:rPr>
              <a:t> lima</a:t>
            </a:r>
            <a:endParaRPr lang="en-US" sz="2800" dirty="0">
              <a:solidFill>
                <a:srgbClr val="000000"/>
              </a:solidFill>
              <a:latin typeface="Calibri"/>
            </a:endParaRPr>
          </a:p>
          <a:p>
            <a:pPr marL="342900" indent="-342900">
              <a:spcBef>
                <a:spcPct val="20000"/>
              </a:spcBef>
              <a:buClr>
                <a:schemeClr val="tx1"/>
              </a:buClr>
              <a:buFontTx/>
              <a:buChar char="•"/>
              <a:defRPr/>
            </a:pPr>
            <a:endParaRPr lang="en-US" sz="2800" dirty="0">
              <a:solidFill>
                <a:srgbClr val="000000"/>
              </a:solidFill>
              <a:latin typeface="Calibri"/>
            </a:endParaRPr>
          </a:p>
          <a:p>
            <a:pPr marL="342900" indent="-342900">
              <a:spcBef>
                <a:spcPct val="20000"/>
              </a:spcBef>
              <a:buClr>
                <a:schemeClr val="tx1"/>
              </a:buClr>
              <a:buFontTx/>
              <a:buChar char="•"/>
              <a:defRPr/>
            </a:pPr>
            <a:r>
              <a:rPr lang="en-US" sz="2800" dirty="0" err="1">
                <a:solidFill>
                  <a:srgbClr val="000000"/>
                </a:solidFill>
                <a:latin typeface="Calibri"/>
              </a:rPr>
              <a:t>Kelompokkan</a:t>
            </a:r>
            <a:r>
              <a:rPr lang="en-US" sz="2800" dirty="0">
                <a:solidFill>
                  <a:srgbClr val="000000"/>
                </a:solidFill>
                <a:latin typeface="Calibri"/>
              </a:rPr>
              <a:t> </a:t>
            </a:r>
            <a:r>
              <a:rPr lang="en-US" sz="2800" dirty="0" err="1">
                <a:solidFill>
                  <a:srgbClr val="000000"/>
                </a:solidFill>
                <a:latin typeface="Calibri"/>
              </a:rPr>
              <a:t>vektor-vektor</a:t>
            </a:r>
            <a:r>
              <a:rPr lang="en-US" sz="2800" dirty="0">
                <a:solidFill>
                  <a:srgbClr val="000000"/>
                </a:solidFill>
                <a:latin typeface="Calibri"/>
              </a:rPr>
              <a:t> </a:t>
            </a:r>
            <a:r>
              <a:rPr lang="en-US" sz="2800" dirty="0" err="1">
                <a:solidFill>
                  <a:srgbClr val="000000"/>
                </a:solidFill>
                <a:latin typeface="Calibri"/>
              </a:rPr>
              <a:t>fitur</a:t>
            </a:r>
            <a:r>
              <a:rPr lang="en-US" sz="2800" dirty="0">
                <a:solidFill>
                  <a:srgbClr val="000000"/>
                </a:solidFill>
                <a:latin typeface="Calibri"/>
              </a:rPr>
              <a:t> </a:t>
            </a:r>
            <a:r>
              <a:rPr lang="en-US" sz="2800" dirty="0" err="1">
                <a:solidFill>
                  <a:srgbClr val="000000"/>
                </a:solidFill>
                <a:latin typeface="Calibri"/>
              </a:rPr>
              <a:t>ke</a:t>
            </a:r>
            <a:r>
              <a:rPr lang="en-US" sz="2800" dirty="0">
                <a:solidFill>
                  <a:srgbClr val="000000"/>
                </a:solidFill>
                <a:latin typeface="Calibri"/>
              </a:rPr>
              <a:t> </a:t>
            </a:r>
            <a:r>
              <a:rPr lang="en-US" sz="2800" dirty="0" err="1">
                <a:solidFill>
                  <a:srgbClr val="000000"/>
                </a:solidFill>
                <a:latin typeface="Calibri"/>
              </a:rPr>
              <a:t>dalam</a:t>
            </a:r>
            <a:r>
              <a:rPr lang="en-US" sz="2800" dirty="0">
                <a:solidFill>
                  <a:srgbClr val="000000"/>
                </a:solidFill>
                <a:latin typeface="Calibri"/>
              </a:rPr>
              <a:t> </a:t>
            </a:r>
            <a:r>
              <a:rPr lang="en-US" sz="2800" b="1" i="1" dirty="0">
                <a:solidFill>
                  <a:srgbClr val="000000"/>
                </a:solidFill>
                <a:latin typeface="Calibri"/>
              </a:rPr>
              <a:t>k</a:t>
            </a:r>
            <a:r>
              <a:rPr lang="en-US" sz="2800" dirty="0">
                <a:solidFill>
                  <a:srgbClr val="000000"/>
                </a:solidFill>
                <a:latin typeface="Calibri"/>
              </a:rPr>
              <a:t> </a:t>
            </a:r>
            <a:r>
              <a:rPr lang="en-US" sz="2800" dirty="0" err="1">
                <a:solidFill>
                  <a:srgbClr val="000000"/>
                </a:solidFill>
                <a:latin typeface="Calibri"/>
              </a:rPr>
              <a:t>kluster</a:t>
            </a:r>
            <a:endParaRPr lang="en-US" sz="2800" dirty="0">
              <a:solidFill>
                <a:srgbClr val="000000"/>
              </a:solidFill>
              <a:latin typeface="Calibri"/>
            </a:endParaRPr>
          </a:p>
        </p:txBody>
      </p:sp>
      <p:sp>
        <p:nvSpPr>
          <p:cNvPr id="55" name="Rectangle 54">
            <a:extLst>
              <a:ext uri="{FF2B5EF4-FFF2-40B4-BE49-F238E27FC236}">
                <a16:creationId xmlns:a16="http://schemas.microsoft.com/office/drawing/2014/main" id="{0BDE9585-660D-418F-8660-4A6C98E46B4F}"/>
              </a:ext>
            </a:extLst>
          </p:cNvPr>
          <p:cNvSpPr/>
          <p:nvPr/>
        </p:nvSpPr>
        <p:spPr>
          <a:xfrm>
            <a:off x="2599082" y="6062870"/>
            <a:ext cx="9491868"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 name="Slide Number Placeholder 1">
            <a:extLst>
              <a:ext uri="{FF2B5EF4-FFF2-40B4-BE49-F238E27FC236}">
                <a16:creationId xmlns:a16="http://schemas.microsoft.com/office/drawing/2014/main" id="{A7176F15-31B4-4B42-998C-12D3B6179FF3}"/>
              </a:ext>
            </a:extLst>
          </p:cNvPr>
          <p:cNvSpPr>
            <a:spLocks noGrp="1"/>
          </p:cNvSpPr>
          <p:nvPr>
            <p:ph type="sldNum" sz="quarter" idx="12"/>
          </p:nvPr>
        </p:nvSpPr>
        <p:spPr/>
        <p:txBody>
          <a:bodyPr/>
          <a:lstStyle/>
          <a:p>
            <a:fld id="{39DCCA8C-3C40-440D-A23D-CFF4DA06079F}" type="slidenum">
              <a:rPr lang="en-US" smtClean="0"/>
              <a:t>10</a:t>
            </a:fld>
            <a:endParaRPr lang="en-US"/>
          </a:p>
        </p:txBody>
      </p:sp>
    </p:spTree>
    <p:extLst>
      <p:ext uri="{BB962C8B-B14F-4D97-AF65-F5344CB8AC3E}">
        <p14:creationId xmlns:p14="http://schemas.microsoft.com/office/powerpoint/2010/main" val="76359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a:extLst>
              <a:ext uri="{FF2B5EF4-FFF2-40B4-BE49-F238E27FC236}">
                <a16:creationId xmlns:a16="http://schemas.microsoft.com/office/drawing/2014/main" id="{3BE7F891-4C37-483F-95E6-79B6607E10C8}"/>
              </a:ext>
            </a:extLst>
          </p:cNvPr>
          <p:cNvGrpSpPr>
            <a:grpSpLocks/>
          </p:cNvGrpSpPr>
          <p:nvPr/>
        </p:nvGrpSpPr>
        <p:grpSpPr bwMode="auto">
          <a:xfrm>
            <a:off x="2566780" y="1657350"/>
            <a:ext cx="2266950" cy="2609850"/>
            <a:chOff x="1543050" y="3486150"/>
            <a:chExt cx="2266950" cy="2609850"/>
          </a:xfrm>
        </p:grpSpPr>
        <p:sp>
          <p:nvSpPr>
            <p:cNvPr id="3" name="Rectangle 231">
              <a:extLst>
                <a:ext uri="{FF2B5EF4-FFF2-40B4-BE49-F238E27FC236}">
                  <a16:creationId xmlns:a16="http://schemas.microsoft.com/office/drawing/2014/main" id="{33182181-CFF8-40DD-9F0A-20262DE58FED}"/>
                </a:ext>
              </a:extLst>
            </p:cNvPr>
            <p:cNvSpPr>
              <a:spLocks noChangeAspect="1" noChangeArrowheads="1"/>
            </p:cNvSpPr>
            <p:nvPr/>
          </p:nvSpPr>
          <p:spPr bwMode="auto">
            <a:xfrm>
              <a:off x="16383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4" name="Rectangle 232">
              <a:extLst>
                <a:ext uri="{FF2B5EF4-FFF2-40B4-BE49-F238E27FC236}">
                  <a16:creationId xmlns:a16="http://schemas.microsoft.com/office/drawing/2014/main" id="{C3D2FB9A-CE4F-47D5-849E-A4EB4F1E6825}"/>
                </a:ext>
              </a:extLst>
            </p:cNvPr>
            <p:cNvSpPr>
              <a:spLocks noChangeAspect="1" noChangeArrowheads="1"/>
            </p:cNvSpPr>
            <p:nvPr/>
          </p:nvSpPr>
          <p:spPr bwMode="auto">
            <a:xfrm>
              <a:off x="23622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5" name="Rectangle 233">
              <a:extLst>
                <a:ext uri="{FF2B5EF4-FFF2-40B4-BE49-F238E27FC236}">
                  <a16:creationId xmlns:a16="http://schemas.microsoft.com/office/drawing/2014/main" id="{ACAB532F-D182-4C7B-A363-704FFE457D20}"/>
                </a:ext>
              </a:extLst>
            </p:cNvPr>
            <p:cNvSpPr>
              <a:spLocks noChangeAspect="1" noChangeArrowheads="1"/>
            </p:cNvSpPr>
            <p:nvPr/>
          </p:nvSpPr>
          <p:spPr bwMode="auto">
            <a:xfrm>
              <a:off x="30861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6" name="TextBox 5">
              <a:extLst>
                <a:ext uri="{FF2B5EF4-FFF2-40B4-BE49-F238E27FC236}">
                  <a16:creationId xmlns:a16="http://schemas.microsoft.com/office/drawing/2014/main" id="{A1B68B45-29CC-428D-9755-15590F0ED32A}"/>
                </a:ext>
              </a:extLst>
            </p:cNvPr>
            <p:cNvSpPr txBox="1"/>
            <p:nvPr/>
          </p:nvSpPr>
          <p:spPr>
            <a:xfrm>
              <a:off x="1543050" y="45624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8</a:t>
              </a:r>
              <a:endParaRPr lang="en-CA" sz="2000" b="1" dirty="0">
                <a:solidFill>
                  <a:srgbClr val="0000FF"/>
                </a:solidFill>
                <a:latin typeface="+mn-lt"/>
              </a:endParaRPr>
            </a:p>
          </p:txBody>
        </p:sp>
        <p:sp>
          <p:nvSpPr>
            <p:cNvPr id="7" name="TextBox 6">
              <a:extLst>
                <a:ext uri="{FF2B5EF4-FFF2-40B4-BE49-F238E27FC236}">
                  <a16:creationId xmlns:a16="http://schemas.microsoft.com/office/drawing/2014/main" id="{2FE0584D-3164-4D03-9492-0E45F7611250}"/>
                </a:ext>
              </a:extLst>
            </p:cNvPr>
            <p:cNvSpPr txBox="1"/>
            <p:nvPr/>
          </p:nvSpPr>
          <p:spPr>
            <a:xfrm>
              <a:off x="2047875" y="4953000"/>
              <a:ext cx="314325" cy="400050"/>
            </a:xfrm>
            <a:prstGeom prst="rect">
              <a:avLst/>
            </a:prstGeom>
            <a:noFill/>
          </p:spPr>
          <p:txBody>
            <a:bodyPr wrap="none">
              <a:spAutoFit/>
            </a:bodyPr>
            <a:lstStyle/>
            <a:p>
              <a:pPr>
                <a:defRPr/>
              </a:pPr>
              <a:r>
                <a:rPr lang="en-CA" sz="2000" b="1" dirty="0">
                  <a:solidFill>
                    <a:srgbClr val="0000FF"/>
                  </a:solidFill>
                  <a:latin typeface="+mn-lt"/>
                </a:rPr>
                <a:t>4</a:t>
              </a:r>
            </a:p>
          </p:txBody>
        </p:sp>
        <p:sp>
          <p:nvSpPr>
            <p:cNvPr id="8" name="TextBox 7">
              <a:extLst>
                <a:ext uri="{FF2B5EF4-FFF2-40B4-BE49-F238E27FC236}">
                  <a16:creationId xmlns:a16="http://schemas.microsoft.com/office/drawing/2014/main" id="{A812F348-2BDA-4BF1-919B-951BE89D6E9E}"/>
                </a:ext>
              </a:extLst>
            </p:cNvPr>
            <p:cNvSpPr txBox="1"/>
            <p:nvPr/>
          </p:nvSpPr>
          <p:spPr>
            <a:xfrm>
              <a:off x="1762125" y="476250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2</a:t>
              </a:r>
              <a:endParaRPr lang="en-CA" sz="2000" b="1" dirty="0">
                <a:solidFill>
                  <a:srgbClr val="0000FF"/>
                </a:solidFill>
                <a:latin typeface="+mn-lt"/>
              </a:endParaRPr>
            </a:p>
          </p:txBody>
        </p:sp>
        <p:sp>
          <p:nvSpPr>
            <p:cNvPr id="9" name="TextBox 8">
              <a:extLst>
                <a:ext uri="{FF2B5EF4-FFF2-40B4-BE49-F238E27FC236}">
                  <a16:creationId xmlns:a16="http://schemas.microsoft.com/office/drawing/2014/main" id="{B5BE1576-EA21-46B6-AB32-F87D46CCAD74}"/>
                </a:ext>
              </a:extLst>
            </p:cNvPr>
            <p:cNvSpPr txBox="1"/>
            <p:nvPr/>
          </p:nvSpPr>
          <p:spPr>
            <a:xfrm>
              <a:off x="2266950" y="458152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5</a:t>
              </a:r>
              <a:endParaRPr lang="en-CA" sz="2000" b="1" dirty="0">
                <a:solidFill>
                  <a:srgbClr val="0000FF"/>
                </a:solidFill>
                <a:latin typeface="+mn-lt"/>
              </a:endParaRPr>
            </a:p>
          </p:txBody>
        </p:sp>
        <p:sp>
          <p:nvSpPr>
            <p:cNvPr id="10" name="TextBox 9">
              <a:extLst>
                <a:ext uri="{FF2B5EF4-FFF2-40B4-BE49-F238E27FC236}">
                  <a16:creationId xmlns:a16="http://schemas.microsoft.com/office/drawing/2014/main" id="{3AAC8660-9EB4-474F-9A12-7E5222CB9008}"/>
                </a:ext>
              </a:extLst>
            </p:cNvPr>
            <p:cNvSpPr txBox="1"/>
            <p:nvPr/>
          </p:nvSpPr>
          <p:spPr>
            <a:xfrm>
              <a:off x="2771775" y="4972050"/>
              <a:ext cx="314325" cy="400050"/>
            </a:xfrm>
            <a:prstGeom prst="rect">
              <a:avLst/>
            </a:prstGeom>
            <a:noFill/>
          </p:spPr>
          <p:txBody>
            <a:bodyPr wrap="none">
              <a:spAutoFit/>
            </a:bodyPr>
            <a:lstStyle/>
            <a:p>
              <a:pPr>
                <a:defRPr/>
              </a:pPr>
              <a:r>
                <a:rPr lang="en-CA" sz="2000" b="1" dirty="0">
                  <a:solidFill>
                    <a:srgbClr val="0000FF"/>
                  </a:solidFill>
                  <a:latin typeface="+mn-lt"/>
                </a:rPr>
                <a:t>5</a:t>
              </a:r>
            </a:p>
          </p:txBody>
        </p:sp>
        <p:sp>
          <p:nvSpPr>
            <p:cNvPr id="11" name="TextBox 10">
              <a:extLst>
                <a:ext uri="{FF2B5EF4-FFF2-40B4-BE49-F238E27FC236}">
                  <a16:creationId xmlns:a16="http://schemas.microsoft.com/office/drawing/2014/main" id="{51780C0B-1B54-4A51-82E3-C20F3A020ED0}"/>
                </a:ext>
              </a:extLst>
            </p:cNvPr>
            <p:cNvSpPr txBox="1"/>
            <p:nvPr/>
          </p:nvSpPr>
          <p:spPr>
            <a:xfrm>
              <a:off x="2486025" y="47815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8</a:t>
              </a:r>
              <a:endParaRPr lang="en-CA" sz="2000" b="1" dirty="0">
                <a:solidFill>
                  <a:srgbClr val="0000FF"/>
                </a:solidFill>
                <a:latin typeface="+mn-lt"/>
              </a:endParaRPr>
            </a:p>
          </p:txBody>
        </p:sp>
        <p:sp>
          <p:nvSpPr>
            <p:cNvPr id="12" name="TextBox 11">
              <a:extLst>
                <a:ext uri="{FF2B5EF4-FFF2-40B4-BE49-F238E27FC236}">
                  <a16:creationId xmlns:a16="http://schemas.microsoft.com/office/drawing/2014/main" id="{24AA6A61-DD62-4D9A-9160-A4313AF88514}"/>
                </a:ext>
              </a:extLst>
            </p:cNvPr>
            <p:cNvSpPr txBox="1"/>
            <p:nvPr/>
          </p:nvSpPr>
          <p:spPr>
            <a:xfrm>
              <a:off x="2981325" y="45529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3</a:t>
              </a:r>
              <a:endParaRPr lang="en-CA" sz="2000" b="1" dirty="0">
                <a:solidFill>
                  <a:srgbClr val="0000FF"/>
                </a:solidFill>
                <a:latin typeface="+mn-lt"/>
              </a:endParaRPr>
            </a:p>
          </p:txBody>
        </p:sp>
        <p:sp>
          <p:nvSpPr>
            <p:cNvPr id="13" name="TextBox 12">
              <a:extLst>
                <a:ext uri="{FF2B5EF4-FFF2-40B4-BE49-F238E27FC236}">
                  <a16:creationId xmlns:a16="http://schemas.microsoft.com/office/drawing/2014/main" id="{2B10B74C-D59C-4472-9FE0-97072F58DEFA}"/>
                </a:ext>
              </a:extLst>
            </p:cNvPr>
            <p:cNvSpPr txBox="1"/>
            <p:nvPr/>
          </p:nvSpPr>
          <p:spPr>
            <a:xfrm>
              <a:off x="3486150" y="4943475"/>
              <a:ext cx="314325" cy="400050"/>
            </a:xfrm>
            <a:prstGeom prst="rect">
              <a:avLst/>
            </a:prstGeom>
            <a:noFill/>
          </p:spPr>
          <p:txBody>
            <a:bodyPr wrap="none">
              <a:spAutoFit/>
            </a:bodyPr>
            <a:lstStyle/>
            <a:p>
              <a:pPr>
                <a:defRPr/>
              </a:pPr>
              <a:r>
                <a:rPr lang="en-CA" sz="2000" b="1" dirty="0">
                  <a:solidFill>
                    <a:srgbClr val="0000FF"/>
                  </a:solidFill>
                  <a:latin typeface="+mn-lt"/>
                </a:rPr>
                <a:t>2</a:t>
              </a:r>
            </a:p>
          </p:txBody>
        </p:sp>
        <p:sp>
          <p:nvSpPr>
            <p:cNvPr id="14" name="TextBox 13">
              <a:extLst>
                <a:ext uri="{FF2B5EF4-FFF2-40B4-BE49-F238E27FC236}">
                  <a16:creationId xmlns:a16="http://schemas.microsoft.com/office/drawing/2014/main" id="{2081266C-AB86-4605-AF76-84E2F5F57552}"/>
                </a:ext>
              </a:extLst>
            </p:cNvPr>
            <p:cNvSpPr txBox="1"/>
            <p:nvPr/>
          </p:nvSpPr>
          <p:spPr>
            <a:xfrm>
              <a:off x="3200400" y="47529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7</a:t>
              </a:r>
              <a:endParaRPr lang="en-CA" sz="2000" b="1" dirty="0">
                <a:solidFill>
                  <a:srgbClr val="0000FF"/>
                </a:solidFill>
                <a:latin typeface="+mn-lt"/>
              </a:endParaRPr>
            </a:p>
          </p:txBody>
        </p:sp>
        <p:sp>
          <p:nvSpPr>
            <p:cNvPr id="15" name="Rectangle 231">
              <a:extLst>
                <a:ext uri="{FF2B5EF4-FFF2-40B4-BE49-F238E27FC236}">
                  <a16:creationId xmlns:a16="http://schemas.microsoft.com/office/drawing/2014/main" id="{6C021A2D-BA98-459A-9699-55133C41ED06}"/>
                </a:ext>
              </a:extLst>
            </p:cNvPr>
            <p:cNvSpPr>
              <a:spLocks noChangeAspect="1" noChangeArrowheads="1"/>
            </p:cNvSpPr>
            <p:nvPr/>
          </p:nvSpPr>
          <p:spPr bwMode="auto">
            <a:xfrm>
              <a:off x="16383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6" name="Rectangle 232">
              <a:extLst>
                <a:ext uri="{FF2B5EF4-FFF2-40B4-BE49-F238E27FC236}">
                  <a16:creationId xmlns:a16="http://schemas.microsoft.com/office/drawing/2014/main" id="{3178F5B1-DF45-455B-9623-F314982D1AE4}"/>
                </a:ext>
              </a:extLst>
            </p:cNvPr>
            <p:cNvSpPr>
              <a:spLocks noChangeAspect="1" noChangeArrowheads="1"/>
            </p:cNvSpPr>
            <p:nvPr/>
          </p:nvSpPr>
          <p:spPr bwMode="auto">
            <a:xfrm>
              <a:off x="23622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7" name="Rectangle 233">
              <a:extLst>
                <a:ext uri="{FF2B5EF4-FFF2-40B4-BE49-F238E27FC236}">
                  <a16:creationId xmlns:a16="http://schemas.microsoft.com/office/drawing/2014/main" id="{397554E4-E299-4E0D-B4C8-A31D7D5B9A82}"/>
                </a:ext>
              </a:extLst>
            </p:cNvPr>
            <p:cNvSpPr>
              <a:spLocks noChangeAspect="1" noChangeArrowheads="1"/>
            </p:cNvSpPr>
            <p:nvPr/>
          </p:nvSpPr>
          <p:spPr bwMode="auto">
            <a:xfrm>
              <a:off x="30861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8" name="TextBox 17">
              <a:extLst>
                <a:ext uri="{FF2B5EF4-FFF2-40B4-BE49-F238E27FC236}">
                  <a16:creationId xmlns:a16="http://schemas.microsoft.com/office/drawing/2014/main" id="{DA7CE459-CD74-496B-9BAC-2D3057DF7C47}"/>
                </a:ext>
              </a:extLst>
            </p:cNvPr>
            <p:cNvSpPr txBox="1"/>
            <p:nvPr/>
          </p:nvSpPr>
          <p:spPr>
            <a:xfrm>
              <a:off x="1543050" y="38385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9</a:t>
              </a:r>
              <a:endParaRPr lang="en-CA" sz="2000" b="1" dirty="0">
                <a:solidFill>
                  <a:srgbClr val="0000FF"/>
                </a:solidFill>
                <a:latin typeface="+mn-lt"/>
              </a:endParaRPr>
            </a:p>
          </p:txBody>
        </p:sp>
        <p:sp>
          <p:nvSpPr>
            <p:cNvPr id="19" name="TextBox 18">
              <a:extLst>
                <a:ext uri="{FF2B5EF4-FFF2-40B4-BE49-F238E27FC236}">
                  <a16:creationId xmlns:a16="http://schemas.microsoft.com/office/drawing/2014/main" id="{D0D2C878-26EC-4C7B-B97D-BF0F55496860}"/>
                </a:ext>
              </a:extLst>
            </p:cNvPr>
            <p:cNvSpPr txBox="1"/>
            <p:nvPr/>
          </p:nvSpPr>
          <p:spPr>
            <a:xfrm>
              <a:off x="2047875" y="4229100"/>
              <a:ext cx="314325" cy="400050"/>
            </a:xfrm>
            <a:prstGeom prst="rect">
              <a:avLst/>
            </a:prstGeom>
            <a:noFill/>
          </p:spPr>
          <p:txBody>
            <a:bodyPr wrap="none">
              <a:spAutoFit/>
            </a:bodyPr>
            <a:lstStyle/>
            <a:p>
              <a:pPr>
                <a:defRPr/>
              </a:pPr>
              <a:r>
                <a:rPr lang="en-CA" sz="2000" b="1" dirty="0">
                  <a:solidFill>
                    <a:srgbClr val="0000FF"/>
                  </a:solidFill>
                  <a:latin typeface="+mn-lt"/>
                </a:rPr>
                <a:t>2</a:t>
              </a:r>
            </a:p>
          </p:txBody>
        </p:sp>
        <p:sp>
          <p:nvSpPr>
            <p:cNvPr id="20" name="TextBox 19">
              <a:extLst>
                <a:ext uri="{FF2B5EF4-FFF2-40B4-BE49-F238E27FC236}">
                  <a16:creationId xmlns:a16="http://schemas.microsoft.com/office/drawing/2014/main" id="{8EAC09BE-9154-4A51-AD82-2B07BC7625B3}"/>
                </a:ext>
              </a:extLst>
            </p:cNvPr>
            <p:cNvSpPr txBox="1"/>
            <p:nvPr/>
          </p:nvSpPr>
          <p:spPr>
            <a:xfrm>
              <a:off x="1762125" y="403860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21" name="TextBox 20">
              <a:extLst>
                <a:ext uri="{FF2B5EF4-FFF2-40B4-BE49-F238E27FC236}">
                  <a16:creationId xmlns:a16="http://schemas.microsoft.com/office/drawing/2014/main" id="{26D6586B-9EEF-45BE-92D0-846A81406283}"/>
                </a:ext>
              </a:extLst>
            </p:cNvPr>
            <p:cNvSpPr txBox="1"/>
            <p:nvPr/>
          </p:nvSpPr>
          <p:spPr>
            <a:xfrm>
              <a:off x="2266950" y="385762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7</a:t>
              </a:r>
              <a:endParaRPr lang="en-CA" sz="2000" b="1" dirty="0">
                <a:solidFill>
                  <a:srgbClr val="0000FF"/>
                </a:solidFill>
                <a:latin typeface="+mn-lt"/>
              </a:endParaRPr>
            </a:p>
          </p:txBody>
        </p:sp>
        <p:sp>
          <p:nvSpPr>
            <p:cNvPr id="22" name="TextBox 21">
              <a:extLst>
                <a:ext uri="{FF2B5EF4-FFF2-40B4-BE49-F238E27FC236}">
                  <a16:creationId xmlns:a16="http://schemas.microsoft.com/office/drawing/2014/main" id="{3B15D27D-5CED-4C9C-A7B1-F413AEF60940}"/>
                </a:ext>
              </a:extLst>
            </p:cNvPr>
            <p:cNvSpPr txBox="1"/>
            <p:nvPr/>
          </p:nvSpPr>
          <p:spPr>
            <a:xfrm>
              <a:off x="2771775" y="4248150"/>
              <a:ext cx="314325" cy="400050"/>
            </a:xfrm>
            <a:prstGeom prst="rect">
              <a:avLst/>
            </a:prstGeom>
            <a:noFill/>
          </p:spPr>
          <p:txBody>
            <a:bodyPr wrap="none">
              <a:spAutoFit/>
            </a:bodyPr>
            <a:lstStyle/>
            <a:p>
              <a:pPr>
                <a:defRPr/>
              </a:pPr>
              <a:r>
                <a:rPr lang="en-CA" sz="2000" b="1" dirty="0">
                  <a:solidFill>
                    <a:srgbClr val="0000FF"/>
                  </a:solidFill>
                  <a:latin typeface="+mn-lt"/>
                </a:rPr>
                <a:t>1</a:t>
              </a:r>
            </a:p>
          </p:txBody>
        </p:sp>
        <p:sp>
          <p:nvSpPr>
            <p:cNvPr id="23" name="TextBox 22">
              <a:extLst>
                <a:ext uri="{FF2B5EF4-FFF2-40B4-BE49-F238E27FC236}">
                  <a16:creationId xmlns:a16="http://schemas.microsoft.com/office/drawing/2014/main" id="{8DECEDCD-5B9E-4D5F-B1CA-7817733DB4AA}"/>
                </a:ext>
              </a:extLst>
            </p:cNvPr>
            <p:cNvSpPr txBox="1"/>
            <p:nvPr/>
          </p:nvSpPr>
          <p:spPr>
            <a:xfrm>
              <a:off x="2486025" y="40576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3</a:t>
              </a:r>
              <a:endParaRPr lang="en-CA" sz="2000" b="1" dirty="0">
                <a:solidFill>
                  <a:srgbClr val="0000FF"/>
                </a:solidFill>
                <a:latin typeface="+mn-lt"/>
              </a:endParaRPr>
            </a:p>
          </p:txBody>
        </p:sp>
        <p:sp>
          <p:nvSpPr>
            <p:cNvPr id="24" name="TextBox 23">
              <a:extLst>
                <a:ext uri="{FF2B5EF4-FFF2-40B4-BE49-F238E27FC236}">
                  <a16:creationId xmlns:a16="http://schemas.microsoft.com/office/drawing/2014/main" id="{1834C215-DB4F-4DEF-BC8C-98E5FCEA89FF}"/>
                </a:ext>
              </a:extLst>
            </p:cNvPr>
            <p:cNvSpPr txBox="1"/>
            <p:nvPr/>
          </p:nvSpPr>
          <p:spPr>
            <a:xfrm>
              <a:off x="2981325" y="38290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8</a:t>
              </a:r>
              <a:endParaRPr lang="en-CA" sz="2000" b="1" dirty="0">
                <a:solidFill>
                  <a:srgbClr val="0000FF"/>
                </a:solidFill>
                <a:latin typeface="+mn-lt"/>
              </a:endParaRPr>
            </a:p>
          </p:txBody>
        </p:sp>
        <p:sp>
          <p:nvSpPr>
            <p:cNvPr id="25" name="TextBox 24">
              <a:extLst>
                <a:ext uri="{FF2B5EF4-FFF2-40B4-BE49-F238E27FC236}">
                  <a16:creationId xmlns:a16="http://schemas.microsoft.com/office/drawing/2014/main" id="{E6352D39-76D7-4F71-B6FD-928034B4647E}"/>
                </a:ext>
              </a:extLst>
            </p:cNvPr>
            <p:cNvSpPr txBox="1"/>
            <p:nvPr/>
          </p:nvSpPr>
          <p:spPr>
            <a:xfrm>
              <a:off x="3486150" y="4219575"/>
              <a:ext cx="314325" cy="400050"/>
            </a:xfrm>
            <a:prstGeom prst="rect">
              <a:avLst/>
            </a:prstGeom>
            <a:noFill/>
          </p:spPr>
          <p:txBody>
            <a:bodyPr wrap="none">
              <a:spAutoFit/>
            </a:bodyPr>
            <a:lstStyle/>
            <a:p>
              <a:pPr>
                <a:defRPr/>
              </a:pPr>
              <a:r>
                <a:rPr lang="en-CA" sz="2000" b="1" dirty="0">
                  <a:solidFill>
                    <a:srgbClr val="0000FF"/>
                  </a:solidFill>
                  <a:latin typeface="+mn-lt"/>
                </a:rPr>
                <a:t>8</a:t>
              </a:r>
            </a:p>
          </p:txBody>
        </p:sp>
        <p:sp>
          <p:nvSpPr>
            <p:cNvPr id="26" name="TextBox 25">
              <a:extLst>
                <a:ext uri="{FF2B5EF4-FFF2-40B4-BE49-F238E27FC236}">
                  <a16:creationId xmlns:a16="http://schemas.microsoft.com/office/drawing/2014/main" id="{87CDB16A-12CE-4CBF-96C2-8376A0FFC369}"/>
                </a:ext>
              </a:extLst>
            </p:cNvPr>
            <p:cNvSpPr txBox="1"/>
            <p:nvPr/>
          </p:nvSpPr>
          <p:spPr>
            <a:xfrm>
              <a:off x="3200400" y="40290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6</a:t>
              </a:r>
              <a:endParaRPr lang="en-CA" sz="2000" b="1" dirty="0">
                <a:solidFill>
                  <a:srgbClr val="0000FF"/>
                </a:solidFill>
                <a:latin typeface="+mn-lt"/>
              </a:endParaRPr>
            </a:p>
          </p:txBody>
        </p:sp>
        <p:sp>
          <p:nvSpPr>
            <p:cNvPr id="27" name="Rectangle 231">
              <a:extLst>
                <a:ext uri="{FF2B5EF4-FFF2-40B4-BE49-F238E27FC236}">
                  <a16:creationId xmlns:a16="http://schemas.microsoft.com/office/drawing/2014/main" id="{65143860-A0F8-4AC7-BE1C-57F1222270F7}"/>
                </a:ext>
              </a:extLst>
            </p:cNvPr>
            <p:cNvSpPr>
              <a:spLocks noChangeAspect="1" noChangeArrowheads="1"/>
            </p:cNvSpPr>
            <p:nvPr/>
          </p:nvSpPr>
          <p:spPr bwMode="auto">
            <a:xfrm>
              <a:off x="16414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28" name="Rectangle 232">
              <a:extLst>
                <a:ext uri="{FF2B5EF4-FFF2-40B4-BE49-F238E27FC236}">
                  <a16:creationId xmlns:a16="http://schemas.microsoft.com/office/drawing/2014/main" id="{15704420-31C2-497B-91AE-791E55CED034}"/>
                </a:ext>
              </a:extLst>
            </p:cNvPr>
            <p:cNvSpPr>
              <a:spLocks noChangeAspect="1" noChangeArrowheads="1"/>
            </p:cNvSpPr>
            <p:nvPr/>
          </p:nvSpPr>
          <p:spPr bwMode="auto">
            <a:xfrm>
              <a:off x="23653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29" name="Rectangle 233">
              <a:extLst>
                <a:ext uri="{FF2B5EF4-FFF2-40B4-BE49-F238E27FC236}">
                  <a16:creationId xmlns:a16="http://schemas.microsoft.com/office/drawing/2014/main" id="{19907D21-149D-4BDF-9A3C-6718395EB1C5}"/>
                </a:ext>
              </a:extLst>
            </p:cNvPr>
            <p:cNvSpPr>
              <a:spLocks noChangeAspect="1" noChangeArrowheads="1"/>
            </p:cNvSpPr>
            <p:nvPr/>
          </p:nvSpPr>
          <p:spPr bwMode="auto">
            <a:xfrm>
              <a:off x="30892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30" name="TextBox 29">
              <a:extLst>
                <a:ext uri="{FF2B5EF4-FFF2-40B4-BE49-F238E27FC236}">
                  <a16:creationId xmlns:a16="http://schemas.microsoft.com/office/drawing/2014/main" id="{EC6EC181-AFC3-4432-860F-52ABA0416434}"/>
                </a:ext>
              </a:extLst>
            </p:cNvPr>
            <p:cNvSpPr txBox="1"/>
            <p:nvPr/>
          </p:nvSpPr>
          <p:spPr>
            <a:xfrm>
              <a:off x="1546225" y="528637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9</a:t>
              </a:r>
              <a:endParaRPr lang="en-CA" sz="2000" b="1" dirty="0">
                <a:solidFill>
                  <a:srgbClr val="0000FF"/>
                </a:solidFill>
                <a:latin typeface="+mn-lt"/>
              </a:endParaRPr>
            </a:p>
          </p:txBody>
        </p:sp>
        <p:sp>
          <p:nvSpPr>
            <p:cNvPr id="31" name="TextBox 30">
              <a:extLst>
                <a:ext uri="{FF2B5EF4-FFF2-40B4-BE49-F238E27FC236}">
                  <a16:creationId xmlns:a16="http://schemas.microsoft.com/office/drawing/2014/main" id="{20A796D5-637B-47C8-B0D1-0B6747858510}"/>
                </a:ext>
              </a:extLst>
            </p:cNvPr>
            <p:cNvSpPr txBox="1"/>
            <p:nvPr/>
          </p:nvSpPr>
          <p:spPr>
            <a:xfrm>
              <a:off x="2051050" y="5676900"/>
              <a:ext cx="315913" cy="400050"/>
            </a:xfrm>
            <a:prstGeom prst="rect">
              <a:avLst/>
            </a:prstGeom>
            <a:noFill/>
          </p:spPr>
          <p:txBody>
            <a:bodyPr wrap="none">
              <a:spAutoFit/>
            </a:bodyPr>
            <a:lstStyle/>
            <a:p>
              <a:pPr>
                <a:defRPr/>
              </a:pPr>
              <a:r>
                <a:rPr lang="en-CA" sz="2000" b="1" dirty="0">
                  <a:solidFill>
                    <a:srgbClr val="0000FF"/>
                  </a:solidFill>
                  <a:latin typeface="+mn-lt"/>
                </a:rPr>
                <a:t>5</a:t>
              </a:r>
            </a:p>
          </p:txBody>
        </p:sp>
        <p:sp>
          <p:nvSpPr>
            <p:cNvPr id="32" name="TextBox 31">
              <a:extLst>
                <a:ext uri="{FF2B5EF4-FFF2-40B4-BE49-F238E27FC236}">
                  <a16:creationId xmlns:a16="http://schemas.microsoft.com/office/drawing/2014/main" id="{A56E54C9-0779-47DB-BC5D-4AF5501738D9}"/>
                </a:ext>
              </a:extLst>
            </p:cNvPr>
            <p:cNvSpPr txBox="1"/>
            <p:nvPr/>
          </p:nvSpPr>
          <p:spPr>
            <a:xfrm>
              <a:off x="1765300" y="548640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33" name="TextBox 32">
              <a:extLst>
                <a:ext uri="{FF2B5EF4-FFF2-40B4-BE49-F238E27FC236}">
                  <a16:creationId xmlns:a16="http://schemas.microsoft.com/office/drawing/2014/main" id="{1CC92617-ED69-4EDC-A6EE-1E5B7E83D4B8}"/>
                </a:ext>
              </a:extLst>
            </p:cNvPr>
            <p:cNvSpPr txBox="1"/>
            <p:nvPr/>
          </p:nvSpPr>
          <p:spPr>
            <a:xfrm>
              <a:off x="2270125" y="530542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2</a:t>
              </a:r>
              <a:endParaRPr lang="en-CA" sz="2000" b="1" dirty="0">
                <a:solidFill>
                  <a:srgbClr val="0000FF"/>
                </a:solidFill>
                <a:latin typeface="+mn-lt"/>
              </a:endParaRPr>
            </a:p>
          </p:txBody>
        </p:sp>
        <p:sp>
          <p:nvSpPr>
            <p:cNvPr id="34" name="TextBox 33">
              <a:extLst>
                <a:ext uri="{FF2B5EF4-FFF2-40B4-BE49-F238E27FC236}">
                  <a16:creationId xmlns:a16="http://schemas.microsoft.com/office/drawing/2014/main" id="{8399F75E-8BED-4797-9675-66F137B1767C}"/>
                </a:ext>
              </a:extLst>
            </p:cNvPr>
            <p:cNvSpPr txBox="1"/>
            <p:nvPr/>
          </p:nvSpPr>
          <p:spPr>
            <a:xfrm>
              <a:off x="2774950" y="5695950"/>
              <a:ext cx="314325" cy="400050"/>
            </a:xfrm>
            <a:prstGeom prst="rect">
              <a:avLst/>
            </a:prstGeom>
            <a:noFill/>
          </p:spPr>
          <p:txBody>
            <a:bodyPr wrap="none">
              <a:spAutoFit/>
            </a:bodyPr>
            <a:lstStyle/>
            <a:p>
              <a:pPr>
                <a:defRPr/>
              </a:pPr>
              <a:r>
                <a:rPr lang="en-CA" sz="2000" b="1" dirty="0">
                  <a:solidFill>
                    <a:srgbClr val="0000FF"/>
                  </a:solidFill>
                  <a:latin typeface="+mn-lt"/>
                </a:rPr>
                <a:t>3</a:t>
              </a:r>
            </a:p>
          </p:txBody>
        </p:sp>
        <p:sp>
          <p:nvSpPr>
            <p:cNvPr id="35" name="TextBox 34">
              <a:extLst>
                <a:ext uri="{FF2B5EF4-FFF2-40B4-BE49-F238E27FC236}">
                  <a16:creationId xmlns:a16="http://schemas.microsoft.com/office/drawing/2014/main" id="{8527F89A-7546-4762-9B3F-67A229624917}"/>
                </a:ext>
              </a:extLst>
            </p:cNvPr>
            <p:cNvSpPr txBox="1"/>
            <p:nvPr/>
          </p:nvSpPr>
          <p:spPr>
            <a:xfrm>
              <a:off x="2489200" y="550545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9</a:t>
              </a:r>
              <a:endParaRPr lang="en-CA" sz="2000" b="1" dirty="0">
                <a:solidFill>
                  <a:srgbClr val="0000FF"/>
                </a:solidFill>
                <a:latin typeface="+mn-lt"/>
              </a:endParaRPr>
            </a:p>
          </p:txBody>
        </p:sp>
        <p:sp>
          <p:nvSpPr>
            <p:cNvPr id="36" name="TextBox 35">
              <a:extLst>
                <a:ext uri="{FF2B5EF4-FFF2-40B4-BE49-F238E27FC236}">
                  <a16:creationId xmlns:a16="http://schemas.microsoft.com/office/drawing/2014/main" id="{7752B256-94E4-4C78-8547-F0D9FE771FD7}"/>
                </a:ext>
              </a:extLst>
            </p:cNvPr>
            <p:cNvSpPr txBox="1"/>
            <p:nvPr/>
          </p:nvSpPr>
          <p:spPr>
            <a:xfrm>
              <a:off x="2984500" y="527685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1</a:t>
              </a:r>
              <a:endParaRPr lang="en-CA" sz="2000" b="1" dirty="0">
                <a:solidFill>
                  <a:srgbClr val="0000FF"/>
                </a:solidFill>
                <a:latin typeface="+mn-lt"/>
              </a:endParaRPr>
            </a:p>
          </p:txBody>
        </p:sp>
        <p:sp>
          <p:nvSpPr>
            <p:cNvPr id="37" name="TextBox 36">
              <a:extLst>
                <a:ext uri="{FF2B5EF4-FFF2-40B4-BE49-F238E27FC236}">
                  <a16:creationId xmlns:a16="http://schemas.microsoft.com/office/drawing/2014/main" id="{23CA61D2-CE82-42FE-AFBA-E324EC470399}"/>
                </a:ext>
              </a:extLst>
            </p:cNvPr>
            <p:cNvSpPr txBox="1"/>
            <p:nvPr/>
          </p:nvSpPr>
          <p:spPr>
            <a:xfrm>
              <a:off x="3489325" y="5667375"/>
              <a:ext cx="314325" cy="400050"/>
            </a:xfrm>
            <a:prstGeom prst="rect">
              <a:avLst/>
            </a:prstGeom>
            <a:noFill/>
          </p:spPr>
          <p:txBody>
            <a:bodyPr wrap="none">
              <a:spAutoFit/>
            </a:bodyPr>
            <a:lstStyle/>
            <a:p>
              <a:pPr>
                <a:defRPr/>
              </a:pPr>
              <a:r>
                <a:rPr lang="en-CA" sz="2000" b="1" dirty="0">
                  <a:solidFill>
                    <a:srgbClr val="0000FF"/>
                  </a:solidFill>
                  <a:latin typeface="+mn-lt"/>
                </a:rPr>
                <a:t>4</a:t>
              </a:r>
            </a:p>
          </p:txBody>
        </p:sp>
        <p:sp>
          <p:nvSpPr>
            <p:cNvPr id="38" name="TextBox 37">
              <a:extLst>
                <a:ext uri="{FF2B5EF4-FFF2-40B4-BE49-F238E27FC236}">
                  <a16:creationId xmlns:a16="http://schemas.microsoft.com/office/drawing/2014/main" id="{8603BDF0-75BE-4699-9FFA-8DACCFAEE2E8}"/>
                </a:ext>
              </a:extLst>
            </p:cNvPr>
            <p:cNvSpPr txBox="1"/>
            <p:nvPr/>
          </p:nvSpPr>
          <p:spPr>
            <a:xfrm>
              <a:off x="3203575" y="547687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39" name="TextBox 38">
              <a:extLst>
                <a:ext uri="{FF2B5EF4-FFF2-40B4-BE49-F238E27FC236}">
                  <a16:creationId xmlns:a16="http://schemas.microsoft.com/office/drawing/2014/main" id="{07CAF7E4-54F5-405E-A87E-D3A0B4F6ADDA}"/>
                </a:ext>
              </a:extLst>
            </p:cNvPr>
            <p:cNvSpPr txBox="1"/>
            <p:nvPr/>
          </p:nvSpPr>
          <p:spPr>
            <a:xfrm>
              <a:off x="1943100" y="3486150"/>
              <a:ext cx="1277081" cy="400110"/>
            </a:xfrm>
            <a:prstGeom prst="rect">
              <a:avLst/>
            </a:prstGeom>
            <a:noFill/>
          </p:spPr>
          <p:txBody>
            <a:bodyPr wrap="none">
              <a:spAutoFit/>
            </a:bodyPr>
            <a:lstStyle/>
            <a:p>
              <a:pPr>
                <a:defRPr/>
              </a:pPr>
              <a:r>
                <a:rPr lang="en-CA" sz="2000" b="1" dirty="0" err="1"/>
                <a:t>c</a:t>
              </a:r>
              <a:r>
                <a:rPr lang="en-CA" sz="2000" b="1" dirty="0" err="1">
                  <a:latin typeface="+mn-lt"/>
                </a:rPr>
                <a:t>itra</a:t>
              </a:r>
              <a:r>
                <a:rPr lang="en-CA" sz="2000" b="1" dirty="0">
                  <a:latin typeface="+mn-lt"/>
                </a:rPr>
                <a:t> input</a:t>
              </a:r>
            </a:p>
          </p:txBody>
        </p:sp>
      </p:grpSp>
      <p:sp>
        <p:nvSpPr>
          <p:cNvPr id="40" name="TextBox 39">
            <a:extLst>
              <a:ext uri="{FF2B5EF4-FFF2-40B4-BE49-F238E27FC236}">
                <a16:creationId xmlns:a16="http://schemas.microsoft.com/office/drawing/2014/main" id="{FFB0F0D1-92E0-47CA-95CC-6547C5FE61D8}"/>
              </a:ext>
            </a:extLst>
          </p:cNvPr>
          <p:cNvSpPr txBox="1"/>
          <p:nvPr/>
        </p:nvSpPr>
        <p:spPr>
          <a:xfrm>
            <a:off x="5254329" y="1642300"/>
            <a:ext cx="3797135" cy="707886"/>
          </a:xfrm>
          <a:prstGeom prst="rect">
            <a:avLst/>
          </a:prstGeom>
          <a:noFill/>
        </p:spPr>
        <p:txBody>
          <a:bodyPr wrap="square">
            <a:spAutoFit/>
          </a:bodyPr>
          <a:lstStyle/>
          <a:p>
            <a:pPr algn="ctr">
              <a:defRPr/>
            </a:pPr>
            <a:r>
              <a:rPr lang="en-CA" sz="2000" b="1" dirty="0" err="1">
                <a:latin typeface="+mn-lt"/>
              </a:rPr>
              <a:t>Vektor</a:t>
            </a:r>
            <a:r>
              <a:rPr lang="en-CA" sz="2000" b="1" dirty="0">
                <a:latin typeface="+mn-lt"/>
              </a:rPr>
              <a:t> </a:t>
            </a:r>
            <a:r>
              <a:rPr lang="en-CA" sz="2000" b="1" dirty="0" err="1">
                <a:latin typeface="+mn-lt"/>
              </a:rPr>
              <a:t>fitur</a:t>
            </a:r>
            <a:r>
              <a:rPr lang="en-CA" sz="2000" b="1" dirty="0">
                <a:latin typeface="+mn-lt"/>
              </a:rPr>
              <a:t> </a:t>
            </a:r>
            <a:r>
              <a:rPr lang="en-CA" sz="2000" b="1" dirty="0" err="1">
                <a:latin typeface="+mn-lt"/>
              </a:rPr>
              <a:t>untuk</a:t>
            </a:r>
            <a:r>
              <a:rPr lang="en-CA" sz="2000" b="1" dirty="0">
                <a:latin typeface="+mn-lt"/>
              </a:rPr>
              <a:t> clustering </a:t>
            </a:r>
            <a:r>
              <a:rPr lang="en-CA" sz="2000" b="1" dirty="0" err="1">
                <a:latin typeface="+mn-lt"/>
              </a:rPr>
              <a:t>berdasarkan</a:t>
            </a:r>
            <a:r>
              <a:rPr lang="en-CA" sz="2000" b="1" dirty="0">
                <a:latin typeface="+mn-lt"/>
              </a:rPr>
              <a:t> </a:t>
            </a:r>
            <a:r>
              <a:rPr lang="en-CA" sz="2000" b="1" dirty="0" err="1">
                <a:latin typeface="+mn-lt"/>
              </a:rPr>
              <a:t>warna</a:t>
            </a:r>
            <a:endParaRPr lang="en-CA" sz="2000" b="1" dirty="0">
              <a:latin typeface="+mn-lt"/>
            </a:endParaRPr>
          </a:p>
        </p:txBody>
      </p:sp>
      <p:sp>
        <p:nvSpPr>
          <p:cNvPr id="41" name="TextBox 40">
            <a:extLst>
              <a:ext uri="{FF2B5EF4-FFF2-40B4-BE49-F238E27FC236}">
                <a16:creationId xmlns:a16="http://schemas.microsoft.com/office/drawing/2014/main" id="{BF8FB1F7-5941-4D50-A553-63860982929A}"/>
              </a:ext>
            </a:extLst>
          </p:cNvPr>
          <p:cNvSpPr txBox="1"/>
          <p:nvPr/>
        </p:nvSpPr>
        <p:spPr>
          <a:xfrm>
            <a:off x="5595730" y="24384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9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2</a:t>
            </a:r>
            <a:r>
              <a:rPr lang="en-CA" sz="2000" dirty="0">
                <a:latin typeface="+mn-lt"/>
              </a:rPr>
              <a:t>]</a:t>
            </a:r>
          </a:p>
        </p:txBody>
      </p:sp>
      <p:sp>
        <p:nvSpPr>
          <p:cNvPr id="42" name="TextBox 41">
            <a:extLst>
              <a:ext uri="{FF2B5EF4-FFF2-40B4-BE49-F238E27FC236}">
                <a16:creationId xmlns:a16="http://schemas.microsoft.com/office/drawing/2014/main" id="{7477FA5D-A8FC-47B8-882F-3225E18AE139}"/>
              </a:ext>
            </a:extLst>
          </p:cNvPr>
          <p:cNvSpPr txBox="1"/>
          <p:nvPr/>
        </p:nvSpPr>
        <p:spPr>
          <a:xfrm>
            <a:off x="6738730" y="24384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7  </a:t>
            </a:r>
            <a:r>
              <a:rPr lang="en-CA" sz="2000" b="1" dirty="0">
                <a:solidFill>
                  <a:srgbClr val="00B800"/>
                </a:solidFill>
                <a:latin typeface="+mn-lt"/>
              </a:rPr>
              <a:t>3</a:t>
            </a:r>
            <a:r>
              <a:rPr lang="en-CA" sz="2000" b="1" dirty="0">
                <a:solidFill>
                  <a:srgbClr val="FF0000"/>
                </a:solidFill>
                <a:latin typeface="+mn-lt"/>
              </a:rPr>
              <a:t>  </a:t>
            </a:r>
            <a:r>
              <a:rPr lang="en-CA" sz="2000" b="1" dirty="0">
                <a:solidFill>
                  <a:srgbClr val="0000FF"/>
                </a:solidFill>
                <a:latin typeface="+mn-lt"/>
              </a:rPr>
              <a:t>1</a:t>
            </a:r>
            <a:r>
              <a:rPr lang="en-CA" sz="2000" dirty="0">
                <a:latin typeface="+mn-lt"/>
              </a:rPr>
              <a:t>]</a:t>
            </a:r>
          </a:p>
        </p:txBody>
      </p:sp>
      <p:sp>
        <p:nvSpPr>
          <p:cNvPr id="43" name="TextBox 42">
            <a:extLst>
              <a:ext uri="{FF2B5EF4-FFF2-40B4-BE49-F238E27FC236}">
                <a16:creationId xmlns:a16="http://schemas.microsoft.com/office/drawing/2014/main" id="{31D5C97C-8927-4DFB-A101-303A8C8C87E2}"/>
              </a:ext>
            </a:extLst>
          </p:cNvPr>
          <p:cNvSpPr txBox="1"/>
          <p:nvPr/>
        </p:nvSpPr>
        <p:spPr>
          <a:xfrm>
            <a:off x="7805530" y="24384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8  </a:t>
            </a:r>
            <a:r>
              <a:rPr lang="en-CA" sz="2000" b="1" dirty="0">
                <a:solidFill>
                  <a:srgbClr val="00B800"/>
                </a:solidFill>
                <a:latin typeface="+mn-lt"/>
              </a:rPr>
              <a:t>6</a:t>
            </a:r>
            <a:r>
              <a:rPr lang="en-CA" sz="2000" b="1" dirty="0">
                <a:solidFill>
                  <a:srgbClr val="FF0000"/>
                </a:solidFill>
                <a:latin typeface="+mn-lt"/>
              </a:rPr>
              <a:t>  </a:t>
            </a:r>
            <a:r>
              <a:rPr lang="en-CA" sz="2000" b="1" dirty="0">
                <a:solidFill>
                  <a:srgbClr val="0000FF"/>
                </a:solidFill>
                <a:latin typeface="+mn-lt"/>
              </a:rPr>
              <a:t>8</a:t>
            </a:r>
            <a:r>
              <a:rPr lang="en-CA" sz="2000" dirty="0">
                <a:latin typeface="+mn-lt"/>
              </a:rPr>
              <a:t>]</a:t>
            </a:r>
          </a:p>
        </p:txBody>
      </p:sp>
      <p:sp>
        <p:nvSpPr>
          <p:cNvPr id="44" name="TextBox 43">
            <a:extLst>
              <a:ext uri="{FF2B5EF4-FFF2-40B4-BE49-F238E27FC236}">
                <a16:creationId xmlns:a16="http://schemas.microsoft.com/office/drawing/2014/main" id="{A413B29A-FC4E-435A-95A2-FE68C65F73F3}"/>
              </a:ext>
            </a:extLst>
          </p:cNvPr>
          <p:cNvSpPr txBox="1"/>
          <p:nvPr/>
        </p:nvSpPr>
        <p:spPr>
          <a:xfrm>
            <a:off x="5595730" y="295275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8  </a:t>
            </a:r>
            <a:r>
              <a:rPr lang="en-CA" sz="2000" b="1" dirty="0">
                <a:solidFill>
                  <a:srgbClr val="00B800"/>
                </a:solidFill>
                <a:latin typeface="+mn-lt"/>
              </a:rPr>
              <a:t>2</a:t>
            </a:r>
            <a:r>
              <a:rPr lang="en-CA" sz="2000" b="1" dirty="0">
                <a:solidFill>
                  <a:srgbClr val="FF0000"/>
                </a:solidFill>
                <a:latin typeface="+mn-lt"/>
              </a:rPr>
              <a:t>  </a:t>
            </a:r>
            <a:r>
              <a:rPr lang="en-CA" sz="2000" b="1" dirty="0">
                <a:solidFill>
                  <a:srgbClr val="0000FF"/>
                </a:solidFill>
                <a:latin typeface="+mn-lt"/>
              </a:rPr>
              <a:t>4</a:t>
            </a:r>
            <a:r>
              <a:rPr lang="en-CA" sz="2000" dirty="0">
                <a:latin typeface="+mn-lt"/>
              </a:rPr>
              <a:t>]</a:t>
            </a:r>
          </a:p>
        </p:txBody>
      </p:sp>
      <p:sp>
        <p:nvSpPr>
          <p:cNvPr id="45" name="TextBox 44">
            <a:extLst>
              <a:ext uri="{FF2B5EF4-FFF2-40B4-BE49-F238E27FC236}">
                <a16:creationId xmlns:a16="http://schemas.microsoft.com/office/drawing/2014/main" id="{F2CE7052-6263-42B0-B328-643352701C6A}"/>
              </a:ext>
            </a:extLst>
          </p:cNvPr>
          <p:cNvSpPr txBox="1"/>
          <p:nvPr/>
        </p:nvSpPr>
        <p:spPr>
          <a:xfrm>
            <a:off x="6738730" y="295275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5  </a:t>
            </a:r>
            <a:r>
              <a:rPr lang="en-CA" sz="2000" b="1" dirty="0">
                <a:solidFill>
                  <a:srgbClr val="00B800"/>
                </a:solidFill>
                <a:latin typeface="+mn-lt"/>
              </a:rPr>
              <a:t>8</a:t>
            </a:r>
            <a:r>
              <a:rPr lang="en-CA" sz="2000" b="1" dirty="0">
                <a:solidFill>
                  <a:srgbClr val="FF0000"/>
                </a:solidFill>
                <a:latin typeface="+mn-lt"/>
              </a:rPr>
              <a:t>  </a:t>
            </a:r>
            <a:r>
              <a:rPr lang="en-CA" sz="2000" b="1" dirty="0">
                <a:solidFill>
                  <a:srgbClr val="0000FF"/>
                </a:solidFill>
                <a:latin typeface="+mn-lt"/>
              </a:rPr>
              <a:t>5</a:t>
            </a:r>
            <a:r>
              <a:rPr lang="en-CA" sz="2000" dirty="0">
                <a:latin typeface="+mn-lt"/>
              </a:rPr>
              <a:t>]</a:t>
            </a:r>
          </a:p>
        </p:txBody>
      </p:sp>
      <p:sp>
        <p:nvSpPr>
          <p:cNvPr id="46" name="TextBox 45">
            <a:extLst>
              <a:ext uri="{FF2B5EF4-FFF2-40B4-BE49-F238E27FC236}">
                <a16:creationId xmlns:a16="http://schemas.microsoft.com/office/drawing/2014/main" id="{027231BF-2B4E-40DE-B497-C56795A73007}"/>
              </a:ext>
            </a:extLst>
          </p:cNvPr>
          <p:cNvSpPr txBox="1"/>
          <p:nvPr/>
        </p:nvSpPr>
        <p:spPr>
          <a:xfrm>
            <a:off x="7805530" y="295275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3  </a:t>
            </a:r>
            <a:r>
              <a:rPr lang="en-CA" sz="2000" b="1" dirty="0">
                <a:solidFill>
                  <a:srgbClr val="00B800"/>
                </a:solidFill>
                <a:latin typeface="+mn-lt"/>
              </a:rPr>
              <a:t>7</a:t>
            </a:r>
            <a:r>
              <a:rPr lang="en-CA" sz="2000" b="1" dirty="0">
                <a:solidFill>
                  <a:srgbClr val="FF0000"/>
                </a:solidFill>
                <a:latin typeface="+mn-lt"/>
              </a:rPr>
              <a:t>  </a:t>
            </a:r>
            <a:r>
              <a:rPr lang="en-CA" sz="2000" b="1" dirty="0">
                <a:solidFill>
                  <a:srgbClr val="0000FF"/>
                </a:solidFill>
                <a:latin typeface="+mn-lt"/>
              </a:rPr>
              <a:t>2</a:t>
            </a:r>
            <a:r>
              <a:rPr lang="en-CA" sz="2000" dirty="0">
                <a:latin typeface="+mn-lt"/>
              </a:rPr>
              <a:t>]</a:t>
            </a:r>
          </a:p>
        </p:txBody>
      </p:sp>
      <p:sp>
        <p:nvSpPr>
          <p:cNvPr id="47" name="TextBox 46">
            <a:extLst>
              <a:ext uri="{FF2B5EF4-FFF2-40B4-BE49-F238E27FC236}">
                <a16:creationId xmlns:a16="http://schemas.microsoft.com/office/drawing/2014/main" id="{B7126D0D-F7E3-4E2E-B524-7C00146F7F8C}"/>
              </a:ext>
            </a:extLst>
          </p:cNvPr>
          <p:cNvSpPr txBox="1"/>
          <p:nvPr/>
        </p:nvSpPr>
        <p:spPr>
          <a:xfrm>
            <a:off x="5595730" y="34290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9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5</a:t>
            </a:r>
            <a:r>
              <a:rPr lang="en-CA" sz="2000" dirty="0">
                <a:latin typeface="+mn-lt"/>
              </a:rPr>
              <a:t>]</a:t>
            </a:r>
          </a:p>
        </p:txBody>
      </p:sp>
      <p:sp>
        <p:nvSpPr>
          <p:cNvPr id="48" name="TextBox 47">
            <a:extLst>
              <a:ext uri="{FF2B5EF4-FFF2-40B4-BE49-F238E27FC236}">
                <a16:creationId xmlns:a16="http://schemas.microsoft.com/office/drawing/2014/main" id="{4ED09FFC-DC76-4EBE-A135-B5D5A7BB0DB5}"/>
              </a:ext>
            </a:extLst>
          </p:cNvPr>
          <p:cNvSpPr txBox="1"/>
          <p:nvPr/>
        </p:nvSpPr>
        <p:spPr>
          <a:xfrm>
            <a:off x="6738730" y="34290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2  </a:t>
            </a:r>
            <a:r>
              <a:rPr lang="en-CA" sz="2000" b="1" dirty="0">
                <a:solidFill>
                  <a:srgbClr val="00B800"/>
                </a:solidFill>
                <a:latin typeface="+mn-lt"/>
              </a:rPr>
              <a:t>9</a:t>
            </a:r>
            <a:r>
              <a:rPr lang="en-CA" sz="2000" b="1" dirty="0">
                <a:solidFill>
                  <a:srgbClr val="FF0000"/>
                </a:solidFill>
                <a:latin typeface="+mn-lt"/>
              </a:rPr>
              <a:t>  </a:t>
            </a:r>
            <a:r>
              <a:rPr lang="en-CA" sz="2000" b="1" dirty="0">
                <a:solidFill>
                  <a:srgbClr val="0000FF"/>
                </a:solidFill>
                <a:latin typeface="+mn-lt"/>
              </a:rPr>
              <a:t>3</a:t>
            </a:r>
            <a:r>
              <a:rPr lang="en-CA" sz="2000" dirty="0">
                <a:latin typeface="+mn-lt"/>
              </a:rPr>
              <a:t>]</a:t>
            </a:r>
          </a:p>
        </p:txBody>
      </p:sp>
      <p:sp>
        <p:nvSpPr>
          <p:cNvPr id="49" name="TextBox 48">
            <a:extLst>
              <a:ext uri="{FF2B5EF4-FFF2-40B4-BE49-F238E27FC236}">
                <a16:creationId xmlns:a16="http://schemas.microsoft.com/office/drawing/2014/main" id="{4BFD90A5-F047-4055-A3B1-3C141E2481E2}"/>
              </a:ext>
            </a:extLst>
          </p:cNvPr>
          <p:cNvSpPr txBox="1"/>
          <p:nvPr/>
        </p:nvSpPr>
        <p:spPr>
          <a:xfrm>
            <a:off x="7805530" y="3429000"/>
            <a:ext cx="12192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1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4</a:t>
            </a:r>
            <a:r>
              <a:rPr lang="en-CA" sz="2000" dirty="0">
                <a:latin typeface="+mn-lt"/>
              </a:rPr>
              <a:t>]</a:t>
            </a:r>
          </a:p>
        </p:txBody>
      </p:sp>
      <p:sp>
        <p:nvSpPr>
          <p:cNvPr id="50" name="TextBox 49">
            <a:extLst>
              <a:ext uri="{FF2B5EF4-FFF2-40B4-BE49-F238E27FC236}">
                <a16:creationId xmlns:a16="http://schemas.microsoft.com/office/drawing/2014/main" id="{E878D65E-6B04-44B3-BDAB-92E3E4CA3D3C}"/>
              </a:ext>
            </a:extLst>
          </p:cNvPr>
          <p:cNvSpPr txBox="1"/>
          <p:nvPr/>
        </p:nvSpPr>
        <p:spPr>
          <a:xfrm>
            <a:off x="5176528" y="4235582"/>
            <a:ext cx="3892348" cy="461665"/>
          </a:xfrm>
          <a:prstGeom prst="rect">
            <a:avLst/>
          </a:prstGeom>
          <a:noFill/>
        </p:spPr>
        <p:txBody>
          <a:bodyPr wrap="none" rtlCol="0">
            <a:spAutoFit/>
          </a:bodyPr>
          <a:lstStyle/>
          <a:p>
            <a:r>
              <a:rPr lang="en-US" sz="2400" dirty="0"/>
              <a:t>RGB (or YUV) space clustering</a:t>
            </a:r>
            <a:endParaRPr lang="en-CA" sz="2400" dirty="0"/>
          </a:p>
        </p:txBody>
      </p:sp>
      <p:sp>
        <p:nvSpPr>
          <p:cNvPr id="51" name="Rectangle 50">
            <a:extLst>
              <a:ext uri="{FF2B5EF4-FFF2-40B4-BE49-F238E27FC236}">
                <a16:creationId xmlns:a16="http://schemas.microsoft.com/office/drawing/2014/main" id="{DF7934D1-4EB5-4562-ACF0-C0C332487B1E}"/>
              </a:ext>
            </a:extLst>
          </p:cNvPr>
          <p:cNvSpPr/>
          <p:nvPr/>
        </p:nvSpPr>
        <p:spPr>
          <a:xfrm>
            <a:off x="2599082" y="6062870"/>
            <a:ext cx="9491868"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52" name="Slide Number Placeholder 51">
            <a:extLst>
              <a:ext uri="{FF2B5EF4-FFF2-40B4-BE49-F238E27FC236}">
                <a16:creationId xmlns:a16="http://schemas.microsoft.com/office/drawing/2014/main" id="{AA3FB510-07BB-4677-9542-27568B44DCC5}"/>
              </a:ext>
            </a:extLst>
          </p:cNvPr>
          <p:cNvSpPr>
            <a:spLocks noGrp="1"/>
          </p:cNvSpPr>
          <p:nvPr>
            <p:ph type="sldNum" sz="quarter" idx="12"/>
          </p:nvPr>
        </p:nvSpPr>
        <p:spPr/>
        <p:txBody>
          <a:bodyPr/>
          <a:lstStyle/>
          <a:p>
            <a:fld id="{39DCCA8C-3C40-440D-A23D-CFF4DA06079F}" type="slidenum">
              <a:rPr lang="en-US" smtClean="0"/>
              <a:t>11</a:t>
            </a:fld>
            <a:endParaRPr lang="en-US"/>
          </a:p>
        </p:txBody>
      </p:sp>
    </p:spTree>
    <p:extLst>
      <p:ext uri="{BB962C8B-B14F-4D97-AF65-F5344CB8AC3E}">
        <p14:creationId xmlns:p14="http://schemas.microsoft.com/office/powerpoint/2010/main" val="39911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a:extLst>
              <a:ext uri="{FF2B5EF4-FFF2-40B4-BE49-F238E27FC236}">
                <a16:creationId xmlns:a16="http://schemas.microsoft.com/office/drawing/2014/main" id="{554FE241-C614-4D55-B117-4960F219E9E5}"/>
              </a:ext>
            </a:extLst>
          </p:cNvPr>
          <p:cNvGrpSpPr>
            <a:grpSpLocks/>
          </p:cNvGrpSpPr>
          <p:nvPr/>
        </p:nvGrpSpPr>
        <p:grpSpPr bwMode="auto">
          <a:xfrm>
            <a:off x="2426647" y="1847000"/>
            <a:ext cx="2266950" cy="2609850"/>
            <a:chOff x="1543050" y="3486150"/>
            <a:chExt cx="2266950" cy="2609850"/>
          </a:xfrm>
        </p:grpSpPr>
        <p:sp>
          <p:nvSpPr>
            <p:cNvPr id="3" name="Rectangle 231">
              <a:extLst>
                <a:ext uri="{FF2B5EF4-FFF2-40B4-BE49-F238E27FC236}">
                  <a16:creationId xmlns:a16="http://schemas.microsoft.com/office/drawing/2014/main" id="{509D83C6-1774-41F3-8EA7-F14C34780BF7}"/>
                </a:ext>
              </a:extLst>
            </p:cNvPr>
            <p:cNvSpPr>
              <a:spLocks noChangeAspect="1" noChangeArrowheads="1"/>
            </p:cNvSpPr>
            <p:nvPr/>
          </p:nvSpPr>
          <p:spPr bwMode="auto">
            <a:xfrm>
              <a:off x="16383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4" name="Rectangle 232">
              <a:extLst>
                <a:ext uri="{FF2B5EF4-FFF2-40B4-BE49-F238E27FC236}">
                  <a16:creationId xmlns:a16="http://schemas.microsoft.com/office/drawing/2014/main" id="{E843F60D-E2A4-4EF3-AB75-4449861B3FF6}"/>
                </a:ext>
              </a:extLst>
            </p:cNvPr>
            <p:cNvSpPr>
              <a:spLocks noChangeAspect="1" noChangeArrowheads="1"/>
            </p:cNvSpPr>
            <p:nvPr/>
          </p:nvSpPr>
          <p:spPr bwMode="auto">
            <a:xfrm>
              <a:off x="23622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5" name="Rectangle 233">
              <a:extLst>
                <a:ext uri="{FF2B5EF4-FFF2-40B4-BE49-F238E27FC236}">
                  <a16:creationId xmlns:a16="http://schemas.microsoft.com/office/drawing/2014/main" id="{66435805-CAA0-4AF4-9710-F31647A52990}"/>
                </a:ext>
              </a:extLst>
            </p:cNvPr>
            <p:cNvSpPr>
              <a:spLocks noChangeAspect="1" noChangeArrowheads="1"/>
            </p:cNvSpPr>
            <p:nvPr/>
          </p:nvSpPr>
          <p:spPr bwMode="auto">
            <a:xfrm>
              <a:off x="3086100" y="46291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6" name="TextBox 5">
              <a:extLst>
                <a:ext uri="{FF2B5EF4-FFF2-40B4-BE49-F238E27FC236}">
                  <a16:creationId xmlns:a16="http://schemas.microsoft.com/office/drawing/2014/main" id="{D6546AA7-010A-4F7F-854A-46B5480E17B0}"/>
                </a:ext>
              </a:extLst>
            </p:cNvPr>
            <p:cNvSpPr txBox="1"/>
            <p:nvPr/>
          </p:nvSpPr>
          <p:spPr>
            <a:xfrm>
              <a:off x="1543050" y="45624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8</a:t>
              </a:r>
              <a:endParaRPr lang="en-CA" sz="2000" b="1" dirty="0">
                <a:solidFill>
                  <a:srgbClr val="0000FF"/>
                </a:solidFill>
                <a:latin typeface="+mn-lt"/>
              </a:endParaRPr>
            </a:p>
          </p:txBody>
        </p:sp>
        <p:sp>
          <p:nvSpPr>
            <p:cNvPr id="7" name="TextBox 6">
              <a:extLst>
                <a:ext uri="{FF2B5EF4-FFF2-40B4-BE49-F238E27FC236}">
                  <a16:creationId xmlns:a16="http://schemas.microsoft.com/office/drawing/2014/main" id="{ACC85E63-5942-48BE-94B6-6E18630A8EF3}"/>
                </a:ext>
              </a:extLst>
            </p:cNvPr>
            <p:cNvSpPr txBox="1"/>
            <p:nvPr/>
          </p:nvSpPr>
          <p:spPr>
            <a:xfrm>
              <a:off x="2047875" y="4953000"/>
              <a:ext cx="314325" cy="400050"/>
            </a:xfrm>
            <a:prstGeom prst="rect">
              <a:avLst/>
            </a:prstGeom>
            <a:noFill/>
          </p:spPr>
          <p:txBody>
            <a:bodyPr wrap="none">
              <a:spAutoFit/>
            </a:bodyPr>
            <a:lstStyle/>
            <a:p>
              <a:pPr>
                <a:defRPr/>
              </a:pPr>
              <a:r>
                <a:rPr lang="en-CA" sz="2000" b="1" dirty="0">
                  <a:solidFill>
                    <a:srgbClr val="0000FF"/>
                  </a:solidFill>
                  <a:latin typeface="+mn-lt"/>
                </a:rPr>
                <a:t>4</a:t>
              </a:r>
            </a:p>
          </p:txBody>
        </p:sp>
        <p:sp>
          <p:nvSpPr>
            <p:cNvPr id="8" name="TextBox 7">
              <a:extLst>
                <a:ext uri="{FF2B5EF4-FFF2-40B4-BE49-F238E27FC236}">
                  <a16:creationId xmlns:a16="http://schemas.microsoft.com/office/drawing/2014/main" id="{9F7DA9C2-3884-4257-AB2D-8D6319E296FC}"/>
                </a:ext>
              </a:extLst>
            </p:cNvPr>
            <p:cNvSpPr txBox="1"/>
            <p:nvPr/>
          </p:nvSpPr>
          <p:spPr>
            <a:xfrm>
              <a:off x="1762125" y="476250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2</a:t>
              </a:r>
              <a:endParaRPr lang="en-CA" sz="2000" b="1" dirty="0">
                <a:solidFill>
                  <a:srgbClr val="0000FF"/>
                </a:solidFill>
                <a:latin typeface="+mn-lt"/>
              </a:endParaRPr>
            </a:p>
          </p:txBody>
        </p:sp>
        <p:sp>
          <p:nvSpPr>
            <p:cNvPr id="9" name="TextBox 8">
              <a:extLst>
                <a:ext uri="{FF2B5EF4-FFF2-40B4-BE49-F238E27FC236}">
                  <a16:creationId xmlns:a16="http://schemas.microsoft.com/office/drawing/2014/main" id="{F0930958-4CDA-4B62-AF4C-A4D9D0949A45}"/>
                </a:ext>
              </a:extLst>
            </p:cNvPr>
            <p:cNvSpPr txBox="1"/>
            <p:nvPr/>
          </p:nvSpPr>
          <p:spPr>
            <a:xfrm>
              <a:off x="2266950" y="458152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5</a:t>
              </a:r>
              <a:endParaRPr lang="en-CA" sz="2000" b="1" dirty="0">
                <a:solidFill>
                  <a:srgbClr val="0000FF"/>
                </a:solidFill>
                <a:latin typeface="+mn-lt"/>
              </a:endParaRPr>
            </a:p>
          </p:txBody>
        </p:sp>
        <p:sp>
          <p:nvSpPr>
            <p:cNvPr id="10" name="TextBox 9">
              <a:extLst>
                <a:ext uri="{FF2B5EF4-FFF2-40B4-BE49-F238E27FC236}">
                  <a16:creationId xmlns:a16="http://schemas.microsoft.com/office/drawing/2014/main" id="{14E6D527-2D03-48EA-9969-490B442E8829}"/>
                </a:ext>
              </a:extLst>
            </p:cNvPr>
            <p:cNvSpPr txBox="1"/>
            <p:nvPr/>
          </p:nvSpPr>
          <p:spPr>
            <a:xfrm>
              <a:off x="2771775" y="4972050"/>
              <a:ext cx="314325" cy="400050"/>
            </a:xfrm>
            <a:prstGeom prst="rect">
              <a:avLst/>
            </a:prstGeom>
            <a:noFill/>
          </p:spPr>
          <p:txBody>
            <a:bodyPr wrap="none">
              <a:spAutoFit/>
            </a:bodyPr>
            <a:lstStyle/>
            <a:p>
              <a:pPr>
                <a:defRPr/>
              </a:pPr>
              <a:r>
                <a:rPr lang="en-CA" sz="2000" b="1" dirty="0">
                  <a:solidFill>
                    <a:srgbClr val="0000FF"/>
                  </a:solidFill>
                  <a:latin typeface="+mn-lt"/>
                </a:rPr>
                <a:t>5</a:t>
              </a:r>
            </a:p>
          </p:txBody>
        </p:sp>
        <p:sp>
          <p:nvSpPr>
            <p:cNvPr id="11" name="TextBox 10">
              <a:extLst>
                <a:ext uri="{FF2B5EF4-FFF2-40B4-BE49-F238E27FC236}">
                  <a16:creationId xmlns:a16="http://schemas.microsoft.com/office/drawing/2014/main" id="{B37B9C2E-132F-41F2-9427-AF677070DA40}"/>
                </a:ext>
              </a:extLst>
            </p:cNvPr>
            <p:cNvSpPr txBox="1"/>
            <p:nvPr/>
          </p:nvSpPr>
          <p:spPr>
            <a:xfrm>
              <a:off x="2486025" y="47815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8</a:t>
              </a:r>
              <a:endParaRPr lang="en-CA" sz="2000" b="1" dirty="0">
                <a:solidFill>
                  <a:srgbClr val="0000FF"/>
                </a:solidFill>
                <a:latin typeface="+mn-lt"/>
              </a:endParaRPr>
            </a:p>
          </p:txBody>
        </p:sp>
        <p:sp>
          <p:nvSpPr>
            <p:cNvPr id="12" name="TextBox 11">
              <a:extLst>
                <a:ext uri="{FF2B5EF4-FFF2-40B4-BE49-F238E27FC236}">
                  <a16:creationId xmlns:a16="http://schemas.microsoft.com/office/drawing/2014/main" id="{1B806AF8-3E83-4810-AB3C-63D24DD768A2}"/>
                </a:ext>
              </a:extLst>
            </p:cNvPr>
            <p:cNvSpPr txBox="1"/>
            <p:nvPr/>
          </p:nvSpPr>
          <p:spPr>
            <a:xfrm>
              <a:off x="2981325" y="45529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3</a:t>
              </a:r>
              <a:endParaRPr lang="en-CA" sz="2000" b="1" dirty="0">
                <a:solidFill>
                  <a:srgbClr val="0000FF"/>
                </a:solidFill>
                <a:latin typeface="+mn-lt"/>
              </a:endParaRPr>
            </a:p>
          </p:txBody>
        </p:sp>
        <p:sp>
          <p:nvSpPr>
            <p:cNvPr id="13" name="TextBox 12">
              <a:extLst>
                <a:ext uri="{FF2B5EF4-FFF2-40B4-BE49-F238E27FC236}">
                  <a16:creationId xmlns:a16="http://schemas.microsoft.com/office/drawing/2014/main" id="{3FE0E61A-0345-47A7-9E14-B5F910708D3F}"/>
                </a:ext>
              </a:extLst>
            </p:cNvPr>
            <p:cNvSpPr txBox="1"/>
            <p:nvPr/>
          </p:nvSpPr>
          <p:spPr>
            <a:xfrm>
              <a:off x="3486150" y="4943475"/>
              <a:ext cx="314325" cy="400050"/>
            </a:xfrm>
            <a:prstGeom prst="rect">
              <a:avLst/>
            </a:prstGeom>
            <a:noFill/>
          </p:spPr>
          <p:txBody>
            <a:bodyPr wrap="none">
              <a:spAutoFit/>
            </a:bodyPr>
            <a:lstStyle/>
            <a:p>
              <a:pPr>
                <a:defRPr/>
              </a:pPr>
              <a:r>
                <a:rPr lang="en-CA" sz="2000" b="1" dirty="0">
                  <a:solidFill>
                    <a:srgbClr val="0000FF"/>
                  </a:solidFill>
                  <a:latin typeface="+mn-lt"/>
                </a:rPr>
                <a:t>2</a:t>
              </a:r>
            </a:p>
          </p:txBody>
        </p:sp>
        <p:sp>
          <p:nvSpPr>
            <p:cNvPr id="14" name="TextBox 13">
              <a:extLst>
                <a:ext uri="{FF2B5EF4-FFF2-40B4-BE49-F238E27FC236}">
                  <a16:creationId xmlns:a16="http://schemas.microsoft.com/office/drawing/2014/main" id="{BE617939-87ED-410F-B79F-7911A47A4E24}"/>
                </a:ext>
              </a:extLst>
            </p:cNvPr>
            <p:cNvSpPr txBox="1"/>
            <p:nvPr/>
          </p:nvSpPr>
          <p:spPr>
            <a:xfrm>
              <a:off x="3200400" y="47529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7</a:t>
              </a:r>
              <a:endParaRPr lang="en-CA" sz="2000" b="1" dirty="0">
                <a:solidFill>
                  <a:srgbClr val="0000FF"/>
                </a:solidFill>
                <a:latin typeface="+mn-lt"/>
              </a:endParaRPr>
            </a:p>
          </p:txBody>
        </p:sp>
        <p:sp>
          <p:nvSpPr>
            <p:cNvPr id="15" name="Rectangle 231">
              <a:extLst>
                <a:ext uri="{FF2B5EF4-FFF2-40B4-BE49-F238E27FC236}">
                  <a16:creationId xmlns:a16="http://schemas.microsoft.com/office/drawing/2014/main" id="{EE8FD124-70CA-4AD0-B3B8-78283C60675E}"/>
                </a:ext>
              </a:extLst>
            </p:cNvPr>
            <p:cNvSpPr>
              <a:spLocks noChangeAspect="1" noChangeArrowheads="1"/>
            </p:cNvSpPr>
            <p:nvPr/>
          </p:nvSpPr>
          <p:spPr bwMode="auto">
            <a:xfrm>
              <a:off x="16383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6" name="Rectangle 232">
              <a:extLst>
                <a:ext uri="{FF2B5EF4-FFF2-40B4-BE49-F238E27FC236}">
                  <a16:creationId xmlns:a16="http://schemas.microsoft.com/office/drawing/2014/main" id="{8BD4911C-A3BC-4F02-BFF4-2DA0CF1514F0}"/>
                </a:ext>
              </a:extLst>
            </p:cNvPr>
            <p:cNvSpPr>
              <a:spLocks noChangeAspect="1" noChangeArrowheads="1"/>
            </p:cNvSpPr>
            <p:nvPr/>
          </p:nvSpPr>
          <p:spPr bwMode="auto">
            <a:xfrm>
              <a:off x="23622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7" name="Rectangle 233">
              <a:extLst>
                <a:ext uri="{FF2B5EF4-FFF2-40B4-BE49-F238E27FC236}">
                  <a16:creationId xmlns:a16="http://schemas.microsoft.com/office/drawing/2014/main" id="{A08634BF-A71F-4845-BB9B-2C5EA42FE3DC}"/>
                </a:ext>
              </a:extLst>
            </p:cNvPr>
            <p:cNvSpPr>
              <a:spLocks noChangeAspect="1" noChangeArrowheads="1"/>
            </p:cNvSpPr>
            <p:nvPr/>
          </p:nvSpPr>
          <p:spPr bwMode="auto">
            <a:xfrm>
              <a:off x="3086100" y="39052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18" name="TextBox 17">
              <a:extLst>
                <a:ext uri="{FF2B5EF4-FFF2-40B4-BE49-F238E27FC236}">
                  <a16:creationId xmlns:a16="http://schemas.microsoft.com/office/drawing/2014/main" id="{B78B66F4-88C5-4E9B-B3C8-998215C4F8E1}"/>
                </a:ext>
              </a:extLst>
            </p:cNvPr>
            <p:cNvSpPr txBox="1"/>
            <p:nvPr/>
          </p:nvSpPr>
          <p:spPr>
            <a:xfrm>
              <a:off x="1543050" y="38385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9</a:t>
              </a:r>
              <a:endParaRPr lang="en-CA" sz="2000" b="1" dirty="0">
                <a:solidFill>
                  <a:srgbClr val="0000FF"/>
                </a:solidFill>
                <a:latin typeface="+mn-lt"/>
              </a:endParaRPr>
            </a:p>
          </p:txBody>
        </p:sp>
        <p:sp>
          <p:nvSpPr>
            <p:cNvPr id="19" name="TextBox 18">
              <a:extLst>
                <a:ext uri="{FF2B5EF4-FFF2-40B4-BE49-F238E27FC236}">
                  <a16:creationId xmlns:a16="http://schemas.microsoft.com/office/drawing/2014/main" id="{33B575E0-049C-4D9F-8833-A38947732C86}"/>
                </a:ext>
              </a:extLst>
            </p:cNvPr>
            <p:cNvSpPr txBox="1"/>
            <p:nvPr/>
          </p:nvSpPr>
          <p:spPr>
            <a:xfrm>
              <a:off x="2047875" y="4229100"/>
              <a:ext cx="314325" cy="400050"/>
            </a:xfrm>
            <a:prstGeom prst="rect">
              <a:avLst/>
            </a:prstGeom>
            <a:noFill/>
          </p:spPr>
          <p:txBody>
            <a:bodyPr wrap="none">
              <a:spAutoFit/>
            </a:bodyPr>
            <a:lstStyle/>
            <a:p>
              <a:pPr>
                <a:defRPr/>
              </a:pPr>
              <a:r>
                <a:rPr lang="en-CA" sz="2000" b="1" dirty="0">
                  <a:solidFill>
                    <a:srgbClr val="0000FF"/>
                  </a:solidFill>
                  <a:latin typeface="+mn-lt"/>
                </a:rPr>
                <a:t>2</a:t>
              </a:r>
            </a:p>
          </p:txBody>
        </p:sp>
        <p:sp>
          <p:nvSpPr>
            <p:cNvPr id="20" name="TextBox 19">
              <a:extLst>
                <a:ext uri="{FF2B5EF4-FFF2-40B4-BE49-F238E27FC236}">
                  <a16:creationId xmlns:a16="http://schemas.microsoft.com/office/drawing/2014/main" id="{74A78C43-4EE5-4A33-90FD-3DE224BCD9F6}"/>
                </a:ext>
              </a:extLst>
            </p:cNvPr>
            <p:cNvSpPr txBox="1"/>
            <p:nvPr/>
          </p:nvSpPr>
          <p:spPr>
            <a:xfrm>
              <a:off x="1762125" y="403860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21" name="TextBox 20">
              <a:extLst>
                <a:ext uri="{FF2B5EF4-FFF2-40B4-BE49-F238E27FC236}">
                  <a16:creationId xmlns:a16="http://schemas.microsoft.com/office/drawing/2014/main" id="{D6E846BE-2368-4E8D-A193-42079842D77B}"/>
                </a:ext>
              </a:extLst>
            </p:cNvPr>
            <p:cNvSpPr txBox="1"/>
            <p:nvPr/>
          </p:nvSpPr>
          <p:spPr>
            <a:xfrm>
              <a:off x="2266950" y="385762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7</a:t>
              </a:r>
              <a:endParaRPr lang="en-CA" sz="2000" b="1" dirty="0">
                <a:solidFill>
                  <a:srgbClr val="0000FF"/>
                </a:solidFill>
                <a:latin typeface="+mn-lt"/>
              </a:endParaRPr>
            </a:p>
          </p:txBody>
        </p:sp>
        <p:sp>
          <p:nvSpPr>
            <p:cNvPr id="22" name="TextBox 21">
              <a:extLst>
                <a:ext uri="{FF2B5EF4-FFF2-40B4-BE49-F238E27FC236}">
                  <a16:creationId xmlns:a16="http://schemas.microsoft.com/office/drawing/2014/main" id="{AE6147AD-86C4-421B-B4F7-3DC4C0EF73A4}"/>
                </a:ext>
              </a:extLst>
            </p:cNvPr>
            <p:cNvSpPr txBox="1"/>
            <p:nvPr/>
          </p:nvSpPr>
          <p:spPr>
            <a:xfrm>
              <a:off x="2771775" y="4248150"/>
              <a:ext cx="314325" cy="400050"/>
            </a:xfrm>
            <a:prstGeom prst="rect">
              <a:avLst/>
            </a:prstGeom>
            <a:noFill/>
          </p:spPr>
          <p:txBody>
            <a:bodyPr wrap="none">
              <a:spAutoFit/>
            </a:bodyPr>
            <a:lstStyle/>
            <a:p>
              <a:pPr>
                <a:defRPr/>
              </a:pPr>
              <a:r>
                <a:rPr lang="en-CA" sz="2000" b="1" dirty="0">
                  <a:solidFill>
                    <a:srgbClr val="0000FF"/>
                  </a:solidFill>
                  <a:latin typeface="+mn-lt"/>
                </a:rPr>
                <a:t>1</a:t>
              </a:r>
            </a:p>
          </p:txBody>
        </p:sp>
        <p:sp>
          <p:nvSpPr>
            <p:cNvPr id="23" name="TextBox 22">
              <a:extLst>
                <a:ext uri="{FF2B5EF4-FFF2-40B4-BE49-F238E27FC236}">
                  <a16:creationId xmlns:a16="http://schemas.microsoft.com/office/drawing/2014/main" id="{C5571BE2-2293-4F0D-BD17-BC2077A5461B}"/>
                </a:ext>
              </a:extLst>
            </p:cNvPr>
            <p:cNvSpPr txBox="1"/>
            <p:nvPr/>
          </p:nvSpPr>
          <p:spPr>
            <a:xfrm>
              <a:off x="2486025" y="40576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3</a:t>
              </a:r>
              <a:endParaRPr lang="en-CA" sz="2000" b="1" dirty="0">
                <a:solidFill>
                  <a:srgbClr val="0000FF"/>
                </a:solidFill>
                <a:latin typeface="+mn-lt"/>
              </a:endParaRPr>
            </a:p>
          </p:txBody>
        </p:sp>
        <p:sp>
          <p:nvSpPr>
            <p:cNvPr id="24" name="TextBox 23">
              <a:extLst>
                <a:ext uri="{FF2B5EF4-FFF2-40B4-BE49-F238E27FC236}">
                  <a16:creationId xmlns:a16="http://schemas.microsoft.com/office/drawing/2014/main" id="{5B12FDC8-55BC-4F08-AADA-4FC681EBF666}"/>
                </a:ext>
              </a:extLst>
            </p:cNvPr>
            <p:cNvSpPr txBox="1"/>
            <p:nvPr/>
          </p:nvSpPr>
          <p:spPr>
            <a:xfrm>
              <a:off x="2981325" y="3829050"/>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8</a:t>
              </a:r>
              <a:endParaRPr lang="en-CA" sz="2000" b="1" dirty="0">
                <a:solidFill>
                  <a:srgbClr val="0000FF"/>
                </a:solidFill>
                <a:latin typeface="+mn-lt"/>
              </a:endParaRPr>
            </a:p>
          </p:txBody>
        </p:sp>
        <p:sp>
          <p:nvSpPr>
            <p:cNvPr id="25" name="TextBox 24">
              <a:extLst>
                <a:ext uri="{FF2B5EF4-FFF2-40B4-BE49-F238E27FC236}">
                  <a16:creationId xmlns:a16="http://schemas.microsoft.com/office/drawing/2014/main" id="{91FE74D2-25B2-4CA7-9408-8684C7391BE4}"/>
                </a:ext>
              </a:extLst>
            </p:cNvPr>
            <p:cNvSpPr txBox="1"/>
            <p:nvPr/>
          </p:nvSpPr>
          <p:spPr>
            <a:xfrm>
              <a:off x="3486150" y="4219575"/>
              <a:ext cx="314325" cy="400050"/>
            </a:xfrm>
            <a:prstGeom prst="rect">
              <a:avLst/>
            </a:prstGeom>
            <a:noFill/>
          </p:spPr>
          <p:txBody>
            <a:bodyPr wrap="none">
              <a:spAutoFit/>
            </a:bodyPr>
            <a:lstStyle/>
            <a:p>
              <a:pPr>
                <a:defRPr/>
              </a:pPr>
              <a:r>
                <a:rPr lang="en-CA" sz="2000" b="1" dirty="0">
                  <a:solidFill>
                    <a:srgbClr val="0000FF"/>
                  </a:solidFill>
                  <a:latin typeface="+mn-lt"/>
                </a:rPr>
                <a:t>8</a:t>
              </a:r>
            </a:p>
          </p:txBody>
        </p:sp>
        <p:sp>
          <p:nvSpPr>
            <p:cNvPr id="26" name="TextBox 25">
              <a:extLst>
                <a:ext uri="{FF2B5EF4-FFF2-40B4-BE49-F238E27FC236}">
                  <a16:creationId xmlns:a16="http://schemas.microsoft.com/office/drawing/2014/main" id="{1F70E010-B435-433B-B8D2-8EB7D5E221E5}"/>
                </a:ext>
              </a:extLst>
            </p:cNvPr>
            <p:cNvSpPr txBox="1"/>
            <p:nvPr/>
          </p:nvSpPr>
          <p:spPr>
            <a:xfrm>
              <a:off x="3200400" y="4029075"/>
              <a:ext cx="371475"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6</a:t>
              </a:r>
              <a:endParaRPr lang="en-CA" sz="2000" b="1" dirty="0">
                <a:solidFill>
                  <a:srgbClr val="0000FF"/>
                </a:solidFill>
                <a:latin typeface="+mn-lt"/>
              </a:endParaRPr>
            </a:p>
          </p:txBody>
        </p:sp>
        <p:sp>
          <p:nvSpPr>
            <p:cNvPr id="27" name="Rectangle 231">
              <a:extLst>
                <a:ext uri="{FF2B5EF4-FFF2-40B4-BE49-F238E27FC236}">
                  <a16:creationId xmlns:a16="http://schemas.microsoft.com/office/drawing/2014/main" id="{CB2455F4-65D7-4F64-8727-E0C127FD207A}"/>
                </a:ext>
              </a:extLst>
            </p:cNvPr>
            <p:cNvSpPr>
              <a:spLocks noChangeAspect="1" noChangeArrowheads="1"/>
            </p:cNvSpPr>
            <p:nvPr/>
          </p:nvSpPr>
          <p:spPr bwMode="auto">
            <a:xfrm>
              <a:off x="16414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28" name="Rectangle 232">
              <a:extLst>
                <a:ext uri="{FF2B5EF4-FFF2-40B4-BE49-F238E27FC236}">
                  <a16:creationId xmlns:a16="http://schemas.microsoft.com/office/drawing/2014/main" id="{F9E9ABBD-3A87-430D-963A-593473BC5337}"/>
                </a:ext>
              </a:extLst>
            </p:cNvPr>
            <p:cNvSpPr>
              <a:spLocks noChangeAspect="1" noChangeArrowheads="1"/>
            </p:cNvSpPr>
            <p:nvPr/>
          </p:nvSpPr>
          <p:spPr bwMode="auto">
            <a:xfrm>
              <a:off x="23653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29" name="Rectangle 233">
              <a:extLst>
                <a:ext uri="{FF2B5EF4-FFF2-40B4-BE49-F238E27FC236}">
                  <a16:creationId xmlns:a16="http://schemas.microsoft.com/office/drawing/2014/main" id="{AC6580B3-9BEC-498F-B750-AD1E1925C6C4}"/>
                </a:ext>
              </a:extLst>
            </p:cNvPr>
            <p:cNvSpPr>
              <a:spLocks noChangeAspect="1" noChangeArrowheads="1"/>
            </p:cNvSpPr>
            <p:nvPr/>
          </p:nvSpPr>
          <p:spPr bwMode="auto">
            <a:xfrm>
              <a:off x="3089275" y="5353050"/>
              <a:ext cx="720725" cy="720725"/>
            </a:xfrm>
            <a:prstGeom prst="rect">
              <a:avLst/>
            </a:prstGeom>
            <a:noFill/>
            <a:ln w="28575" algn="ctr">
              <a:solidFill>
                <a:schemeClr val="tx1"/>
              </a:solidFill>
              <a:round/>
              <a:headEnd/>
              <a:tailEnd/>
            </a:ln>
          </p:spPr>
          <p:txBody>
            <a:bodyPr wrap="none">
              <a:spAutoFit/>
            </a:bodyPr>
            <a:lstStyle/>
            <a:p>
              <a:pPr eaLnBrk="1" hangingPunct="1"/>
              <a:endParaRPr lang="en-CA" sz="2800">
                <a:latin typeface="Arial" charset="0"/>
              </a:endParaRPr>
            </a:p>
          </p:txBody>
        </p:sp>
        <p:sp>
          <p:nvSpPr>
            <p:cNvPr id="30" name="TextBox 29">
              <a:extLst>
                <a:ext uri="{FF2B5EF4-FFF2-40B4-BE49-F238E27FC236}">
                  <a16:creationId xmlns:a16="http://schemas.microsoft.com/office/drawing/2014/main" id="{85180B34-5523-45F2-B264-2F793F58C49F}"/>
                </a:ext>
              </a:extLst>
            </p:cNvPr>
            <p:cNvSpPr txBox="1"/>
            <p:nvPr/>
          </p:nvSpPr>
          <p:spPr>
            <a:xfrm>
              <a:off x="1546225" y="528637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9</a:t>
              </a:r>
              <a:endParaRPr lang="en-CA" sz="2000" b="1" dirty="0">
                <a:solidFill>
                  <a:srgbClr val="0000FF"/>
                </a:solidFill>
                <a:latin typeface="+mn-lt"/>
              </a:endParaRPr>
            </a:p>
          </p:txBody>
        </p:sp>
        <p:sp>
          <p:nvSpPr>
            <p:cNvPr id="31" name="TextBox 30">
              <a:extLst>
                <a:ext uri="{FF2B5EF4-FFF2-40B4-BE49-F238E27FC236}">
                  <a16:creationId xmlns:a16="http://schemas.microsoft.com/office/drawing/2014/main" id="{86D8AC76-C41B-4438-AE73-0C726BE6767E}"/>
                </a:ext>
              </a:extLst>
            </p:cNvPr>
            <p:cNvSpPr txBox="1"/>
            <p:nvPr/>
          </p:nvSpPr>
          <p:spPr>
            <a:xfrm>
              <a:off x="2051050" y="5676900"/>
              <a:ext cx="315913" cy="400050"/>
            </a:xfrm>
            <a:prstGeom prst="rect">
              <a:avLst/>
            </a:prstGeom>
            <a:noFill/>
          </p:spPr>
          <p:txBody>
            <a:bodyPr wrap="none">
              <a:spAutoFit/>
            </a:bodyPr>
            <a:lstStyle/>
            <a:p>
              <a:pPr>
                <a:defRPr/>
              </a:pPr>
              <a:r>
                <a:rPr lang="en-CA" sz="2000" b="1" dirty="0">
                  <a:solidFill>
                    <a:srgbClr val="0000FF"/>
                  </a:solidFill>
                  <a:latin typeface="+mn-lt"/>
                </a:rPr>
                <a:t>5</a:t>
              </a:r>
            </a:p>
          </p:txBody>
        </p:sp>
        <p:sp>
          <p:nvSpPr>
            <p:cNvPr id="32" name="TextBox 31">
              <a:extLst>
                <a:ext uri="{FF2B5EF4-FFF2-40B4-BE49-F238E27FC236}">
                  <a16:creationId xmlns:a16="http://schemas.microsoft.com/office/drawing/2014/main" id="{78C207F3-D708-4E23-B6B6-06A3AD534947}"/>
                </a:ext>
              </a:extLst>
            </p:cNvPr>
            <p:cNvSpPr txBox="1"/>
            <p:nvPr/>
          </p:nvSpPr>
          <p:spPr>
            <a:xfrm>
              <a:off x="1765300" y="548640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33" name="TextBox 32">
              <a:extLst>
                <a:ext uri="{FF2B5EF4-FFF2-40B4-BE49-F238E27FC236}">
                  <a16:creationId xmlns:a16="http://schemas.microsoft.com/office/drawing/2014/main" id="{55C4860A-F5B5-4492-B715-3B65EE39F82A}"/>
                </a:ext>
              </a:extLst>
            </p:cNvPr>
            <p:cNvSpPr txBox="1"/>
            <p:nvPr/>
          </p:nvSpPr>
          <p:spPr>
            <a:xfrm>
              <a:off x="2270125" y="530542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2</a:t>
              </a:r>
              <a:endParaRPr lang="en-CA" sz="2000" b="1" dirty="0">
                <a:solidFill>
                  <a:srgbClr val="0000FF"/>
                </a:solidFill>
                <a:latin typeface="+mn-lt"/>
              </a:endParaRPr>
            </a:p>
          </p:txBody>
        </p:sp>
        <p:sp>
          <p:nvSpPr>
            <p:cNvPr id="34" name="TextBox 33">
              <a:extLst>
                <a:ext uri="{FF2B5EF4-FFF2-40B4-BE49-F238E27FC236}">
                  <a16:creationId xmlns:a16="http://schemas.microsoft.com/office/drawing/2014/main" id="{F8091F5A-6A93-4668-BB8D-5130FCC1834F}"/>
                </a:ext>
              </a:extLst>
            </p:cNvPr>
            <p:cNvSpPr txBox="1"/>
            <p:nvPr/>
          </p:nvSpPr>
          <p:spPr>
            <a:xfrm>
              <a:off x="2774950" y="5695950"/>
              <a:ext cx="314325" cy="400050"/>
            </a:xfrm>
            <a:prstGeom prst="rect">
              <a:avLst/>
            </a:prstGeom>
            <a:noFill/>
          </p:spPr>
          <p:txBody>
            <a:bodyPr wrap="none">
              <a:spAutoFit/>
            </a:bodyPr>
            <a:lstStyle/>
            <a:p>
              <a:pPr>
                <a:defRPr/>
              </a:pPr>
              <a:r>
                <a:rPr lang="en-CA" sz="2000" b="1" dirty="0">
                  <a:solidFill>
                    <a:srgbClr val="0000FF"/>
                  </a:solidFill>
                  <a:latin typeface="+mn-lt"/>
                </a:rPr>
                <a:t>3</a:t>
              </a:r>
            </a:p>
          </p:txBody>
        </p:sp>
        <p:sp>
          <p:nvSpPr>
            <p:cNvPr id="35" name="TextBox 34">
              <a:extLst>
                <a:ext uri="{FF2B5EF4-FFF2-40B4-BE49-F238E27FC236}">
                  <a16:creationId xmlns:a16="http://schemas.microsoft.com/office/drawing/2014/main" id="{6442D1F7-876D-4034-B41D-8FC5FA33E194}"/>
                </a:ext>
              </a:extLst>
            </p:cNvPr>
            <p:cNvSpPr txBox="1"/>
            <p:nvPr/>
          </p:nvSpPr>
          <p:spPr>
            <a:xfrm>
              <a:off x="2489200" y="550545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9</a:t>
              </a:r>
              <a:endParaRPr lang="en-CA" sz="2000" b="1" dirty="0">
                <a:solidFill>
                  <a:srgbClr val="0000FF"/>
                </a:solidFill>
                <a:latin typeface="+mn-lt"/>
              </a:endParaRPr>
            </a:p>
          </p:txBody>
        </p:sp>
        <p:sp>
          <p:nvSpPr>
            <p:cNvPr id="36" name="TextBox 35">
              <a:extLst>
                <a:ext uri="{FF2B5EF4-FFF2-40B4-BE49-F238E27FC236}">
                  <a16:creationId xmlns:a16="http://schemas.microsoft.com/office/drawing/2014/main" id="{405A668C-1641-4FAF-B7CA-C2585B5C74E8}"/>
                </a:ext>
              </a:extLst>
            </p:cNvPr>
            <p:cNvSpPr txBox="1"/>
            <p:nvPr/>
          </p:nvSpPr>
          <p:spPr>
            <a:xfrm>
              <a:off x="2984500" y="5276850"/>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FF0000"/>
                  </a:solidFill>
                  <a:latin typeface="+mn-lt"/>
                </a:rPr>
                <a:t>1</a:t>
              </a:r>
              <a:endParaRPr lang="en-CA" sz="2000" b="1" dirty="0">
                <a:solidFill>
                  <a:srgbClr val="0000FF"/>
                </a:solidFill>
                <a:latin typeface="+mn-lt"/>
              </a:endParaRPr>
            </a:p>
          </p:txBody>
        </p:sp>
        <p:sp>
          <p:nvSpPr>
            <p:cNvPr id="37" name="TextBox 36">
              <a:extLst>
                <a:ext uri="{FF2B5EF4-FFF2-40B4-BE49-F238E27FC236}">
                  <a16:creationId xmlns:a16="http://schemas.microsoft.com/office/drawing/2014/main" id="{3530723F-5DDD-472F-9DED-19D63B116563}"/>
                </a:ext>
              </a:extLst>
            </p:cNvPr>
            <p:cNvSpPr txBox="1"/>
            <p:nvPr/>
          </p:nvSpPr>
          <p:spPr>
            <a:xfrm>
              <a:off x="3489325" y="5667375"/>
              <a:ext cx="314325" cy="400050"/>
            </a:xfrm>
            <a:prstGeom prst="rect">
              <a:avLst/>
            </a:prstGeom>
            <a:noFill/>
          </p:spPr>
          <p:txBody>
            <a:bodyPr wrap="none">
              <a:spAutoFit/>
            </a:bodyPr>
            <a:lstStyle/>
            <a:p>
              <a:pPr>
                <a:defRPr/>
              </a:pPr>
              <a:r>
                <a:rPr lang="en-CA" sz="2000" b="1" dirty="0">
                  <a:solidFill>
                    <a:srgbClr val="0000FF"/>
                  </a:solidFill>
                  <a:latin typeface="+mn-lt"/>
                </a:rPr>
                <a:t>4</a:t>
              </a:r>
            </a:p>
          </p:txBody>
        </p:sp>
        <p:sp>
          <p:nvSpPr>
            <p:cNvPr id="38" name="TextBox 37">
              <a:extLst>
                <a:ext uri="{FF2B5EF4-FFF2-40B4-BE49-F238E27FC236}">
                  <a16:creationId xmlns:a16="http://schemas.microsoft.com/office/drawing/2014/main" id="{019635CC-92C1-4F46-8351-07465F29BCE0}"/>
                </a:ext>
              </a:extLst>
            </p:cNvPr>
            <p:cNvSpPr txBox="1"/>
            <p:nvPr/>
          </p:nvSpPr>
          <p:spPr>
            <a:xfrm>
              <a:off x="3203575" y="5476875"/>
              <a:ext cx="373063" cy="400050"/>
            </a:xfrm>
            <a:prstGeom prst="rect">
              <a:avLst/>
            </a:prstGeom>
            <a:noFill/>
          </p:spPr>
          <p:txBody>
            <a:bodyPr wrap="none">
              <a:spAutoFit/>
            </a:bodyPr>
            <a:lstStyle/>
            <a:p>
              <a:pPr>
                <a:defRPr/>
              </a:pPr>
              <a:r>
                <a:rPr lang="en-CA" sz="2000" b="1" dirty="0">
                  <a:latin typeface="+mn-lt"/>
                </a:rPr>
                <a:t> </a:t>
              </a:r>
              <a:r>
                <a:rPr lang="en-CA" sz="2000" b="1" dirty="0">
                  <a:solidFill>
                    <a:srgbClr val="00B800"/>
                  </a:solidFill>
                  <a:latin typeface="+mn-lt"/>
                </a:rPr>
                <a:t>4</a:t>
              </a:r>
              <a:endParaRPr lang="en-CA" sz="2000" b="1" dirty="0">
                <a:solidFill>
                  <a:srgbClr val="0000FF"/>
                </a:solidFill>
                <a:latin typeface="+mn-lt"/>
              </a:endParaRPr>
            </a:p>
          </p:txBody>
        </p:sp>
        <p:sp>
          <p:nvSpPr>
            <p:cNvPr id="39" name="TextBox 38">
              <a:extLst>
                <a:ext uri="{FF2B5EF4-FFF2-40B4-BE49-F238E27FC236}">
                  <a16:creationId xmlns:a16="http://schemas.microsoft.com/office/drawing/2014/main" id="{8809A7C4-2A84-40CD-B3BD-95DE2AF0410C}"/>
                </a:ext>
              </a:extLst>
            </p:cNvPr>
            <p:cNvSpPr txBox="1"/>
            <p:nvPr/>
          </p:nvSpPr>
          <p:spPr>
            <a:xfrm>
              <a:off x="1943100" y="3486150"/>
              <a:ext cx="1392497" cy="400110"/>
            </a:xfrm>
            <a:prstGeom prst="rect">
              <a:avLst/>
            </a:prstGeom>
            <a:noFill/>
          </p:spPr>
          <p:txBody>
            <a:bodyPr wrap="none">
              <a:spAutoFit/>
            </a:bodyPr>
            <a:lstStyle/>
            <a:p>
              <a:pPr>
                <a:defRPr/>
              </a:pPr>
              <a:r>
                <a:rPr lang="en-CA" sz="2000" b="1" dirty="0" err="1"/>
                <a:t>c</a:t>
              </a:r>
              <a:r>
                <a:rPr lang="en-CA" sz="2000" b="1" dirty="0" err="1">
                  <a:latin typeface="+mn-lt"/>
                </a:rPr>
                <a:t>itra</a:t>
              </a:r>
              <a:r>
                <a:rPr lang="en-CA" sz="2000" b="1" dirty="0">
                  <a:latin typeface="+mn-lt"/>
                </a:rPr>
                <a:t> input  </a:t>
              </a:r>
            </a:p>
          </p:txBody>
        </p:sp>
      </p:grpSp>
      <p:sp>
        <p:nvSpPr>
          <p:cNvPr id="40" name="TextBox 39">
            <a:extLst>
              <a:ext uri="{FF2B5EF4-FFF2-40B4-BE49-F238E27FC236}">
                <a16:creationId xmlns:a16="http://schemas.microsoft.com/office/drawing/2014/main" id="{31C4D030-FDAB-404E-B2D0-CBC27BC794B3}"/>
              </a:ext>
            </a:extLst>
          </p:cNvPr>
          <p:cNvSpPr txBox="1"/>
          <p:nvPr/>
        </p:nvSpPr>
        <p:spPr>
          <a:xfrm>
            <a:off x="5808022" y="1567600"/>
            <a:ext cx="3316100" cy="1015663"/>
          </a:xfrm>
          <a:prstGeom prst="rect">
            <a:avLst/>
          </a:prstGeom>
          <a:noFill/>
        </p:spPr>
        <p:txBody>
          <a:bodyPr wrap="square">
            <a:spAutoFit/>
          </a:bodyPr>
          <a:lstStyle/>
          <a:p>
            <a:pPr algn="ctr">
              <a:defRPr/>
            </a:pPr>
            <a:r>
              <a:rPr lang="en-CA" sz="2000" b="1" dirty="0" err="1">
                <a:latin typeface="+mn-lt"/>
              </a:rPr>
              <a:t>Vektor</a:t>
            </a:r>
            <a:r>
              <a:rPr lang="en-CA" sz="2000" b="1" dirty="0">
                <a:latin typeface="+mn-lt"/>
              </a:rPr>
              <a:t> </a:t>
            </a:r>
            <a:r>
              <a:rPr lang="en-CA" sz="2000" b="1" dirty="0" err="1">
                <a:latin typeface="+mn-lt"/>
              </a:rPr>
              <a:t>fitur</a:t>
            </a:r>
            <a:r>
              <a:rPr lang="en-CA" sz="2000" b="1" dirty="0">
                <a:latin typeface="+mn-lt"/>
              </a:rPr>
              <a:t> </a:t>
            </a:r>
            <a:r>
              <a:rPr lang="en-CA" sz="2000" b="1" dirty="0" err="1">
                <a:latin typeface="+mn-lt"/>
              </a:rPr>
              <a:t>untuk</a:t>
            </a:r>
            <a:r>
              <a:rPr lang="en-CA" sz="2000" b="1" dirty="0">
                <a:latin typeface="+mn-lt"/>
              </a:rPr>
              <a:t>  clustering </a:t>
            </a:r>
            <a:r>
              <a:rPr lang="en-CA" sz="2000" b="1" dirty="0" err="1">
                <a:latin typeface="+mn-lt"/>
              </a:rPr>
              <a:t>berdasarkan</a:t>
            </a:r>
            <a:r>
              <a:rPr lang="en-CA" sz="2000" b="1" dirty="0">
                <a:latin typeface="+mn-lt"/>
              </a:rPr>
              <a:t> </a:t>
            </a:r>
            <a:r>
              <a:rPr lang="en-CA" sz="2000" b="1" dirty="0" err="1">
                <a:latin typeface="+mn-lt"/>
              </a:rPr>
              <a:t>warna</a:t>
            </a:r>
            <a:r>
              <a:rPr lang="en-CA" sz="2000" b="1" dirty="0">
                <a:latin typeface="+mn-lt"/>
              </a:rPr>
              <a:t> dan </a:t>
            </a:r>
            <a:r>
              <a:rPr lang="en-CA" sz="2000" b="1" dirty="0" err="1">
                <a:latin typeface="+mn-lt"/>
              </a:rPr>
              <a:t>koordinat</a:t>
            </a:r>
            <a:r>
              <a:rPr lang="en-CA" sz="2000" b="1" dirty="0">
                <a:latin typeface="+mn-lt"/>
              </a:rPr>
              <a:t> pixel</a:t>
            </a:r>
          </a:p>
        </p:txBody>
      </p:sp>
      <p:grpSp>
        <p:nvGrpSpPr>
          <p:cNvPr id="41" name="Group 40">
            <a:extLst>
              <a:ext uri="{FF2B5EF4-FFF2-40B4-BE49-F238E27FC236}">
                <a16:creationId xmlns:a16="http://schemas.microsoft.com/office/drawing/2014/main" id="{2778648C-A1AA-4ADD-8114-721E8FEE003B}"/>
              </a:ext>
            </a:extLst>
          </p:cNvPr>
          <p:cNvGrpSpPr/>
          <p:nvPr/>
        </p:nvGrpSpPr>
        <p:grpSpPr>
          <a:xfrm>
            <a:off x="5055547" y="2658213"/>
            <a:ext cx="4562475" cy="1390650"/>
            <a:chOff x="4524375" y="4770438"/>
            <a:chExt cx="4562475" cy="1390650"/>
          </a:xfrm>
        </p:grpSpPr>
        <p:sp>
          <p:nvSpPr>
            <p:cNvPr id="42" name="TextBox 41">
              <a:extLst>
                <a:ext uri="{FF2B5EF4-FFF2-40B4-BE49-F238E27FC236}">
                  <a16:creationId xmlns:a16="http://schemas.microsoft.com/office/drawing/2014/main" id="{C1A05827-F343-4245-A439-775018565D51}"/>
                </a:ext>
              </a:extLst>
            </p:cNvPr>
            <p:cNvSpPr txBox="1"/>
            <p:nvPr/>
          </p:nvSpPr>
          <p:spPr>
            <a:xfrm>
              <a:off x="4524375" y="4770438"/>
              <a:ext cx="1578634" cy="400050"/>
            </a:xfrm>
            <a:prstGeom prst="rect">
              <a:avLst/>
            </a:prstGeom>
            <a:noFill/>
          </p:spPr>
          <p:txBody>
            <a:bodyPr wrap="square">
              <a:spAutoFit/>
            </a:bodyPr>
            <a:lstStyle/>
            <a:p>
              <a:pPr>
                <a:defRPr/>
              </a:pPr>
              <a:r>
                <a:rPr lang="en-CA" sz="2000" dirty="0">
                  <a:latin typeface="+mn-lt"/>
                </a:rPr>
                <a:t>[</a:t>
              </a:r>
              <a:r>
                <a:rPr lang="en-CA" sz="2000" b="1" dirty="0">
                  <a:solidFill>
                    <a:srgbClr val="FF0000"/>
                  </a:solidFill>
                  <a:latin typeface="+mn-lt"/>
                </a:rPr>
                <a:t>9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2  </a:t>
              </a:r>
              <a:r>
                <a:rPr lang="en-CA" sz="2000" b="1" dirty="0">
                  <a:latin typeface="+mn-lt"/>
                </a:rPr>
                <a:t>0  0</a:t>
              </a:r>
              <a:r>
                <a:rPr lang="en-CA" sz="2000" dirty="0">
                  <a:latin typeface="+mn-lt"/>
                </a:rPr>
                <a:t>]</a:t>
              </a:r>
            </a:p>
          </p:txBody>
        </p:sp>
        <p:sp>
          <p:nvSpPr>
            <p:cNvPr id="43" name="TextBox 42">
              <a:extLst>
                <a:ext uri="{FF2B5EF4-FFF2-40B4-BE49-F238E27FC236}">
                  <a16:creationId xmlns:a16="http://schemas.microsoft.com/office/drawing/2014/main" id="{6380DC0D-D1A1-4D16-8FA9-63D39FE24429}"/>
                </a:ext>
              </a:extLst>
            </p:cNvPr>
            <p:cNvSpPr txBox="1"/>
            <p:nvPr/>
          </p:nvSpPr>
          <p:spPr>
            <a:xfrm>
              <a:off x="5929313" y="4770438"/>
              <a:ext cx="1655762"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7  </a:t>
              </a:r>
              <a:r>
                <a:rPr lang="en-CA" sz="2000" b="1" dirty="0">
                  <a:solidFill>
                    <a:srgbClr val="00B800"/>
                  </a:solidFill>
                  <a:latin typeface="+mn-lt"/>
                </a:rPr>
                <a:t>3</a:t>
              </a:r>
              <a:r>
                <a:rPr lang="en-CA" sz="2000" b="1" dirty="0">
                  <a:solidFill>
                    <a:srgbClr val="FF0000"/>
                  </a:solidFill>
                  <a:latin typeface="+mn-lt"/>
                </a:rPr>
                <a:t>  </a:t>
              </a:r>
              <a:r>
                <a:rPr lang="en-CA" sz="2000" b="1" dirty="0">
                  <a:solidFill>
                    <a:srgbClr val="0000FF"/>
                  </a:solidFill>
                  <a:latin typeface="+mn-lt"/>
                </a:rPr>
                <a:t>1  </a:t>
              </a:r>
              <a:r>
                <a:rPr lang="en-CA" sz="2000" b="1" dirty="0">
                  <a:latin typeface="+mn-lt"/>
                </a:rPr>
                <a:t>0  1</a:t>
              </a:r>
              <a:r>
                <a:rPr lang="en-CA" sz="2000" dirty="0">
                  <a:latin typeface="+mn-lt"/>
                </a:rPr>
                <a:t>]</a:t>
              </a:r>
            </a:p>
          </p:txBody>
        </p:sp>
        <p:sp>
          <p:nvSpPr>
            <p:cNvPr id="44" name="TextBox 43">
              <a:extLst>
                <a:ext uri="{FF2B5EF4-FFF2-40B4-BE49-F238E27FC236}">
                  <a16:creationId xmlns:a16="http://schemas.microsoft.com/office/drawing/2014/main" id="{53D3145D-A59E-42A6-9289-225D69A35B40}"/>
                </a:ext>
              </a:extLst>
            </p:cNvPr>
            <p:cNvSpPr txBox="1"/>
            <p:nvPr/>
          </p:nvSpPr>
          <p:spPr>
            <a:xfrm>
              <a:off x="7345363" y="4770438"/>
              <a:ext cx="167005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8  </a:t>
              </a:r>
              <a:r>
                <a:rPr lang="en-CA" sz="2000" b="1" dirty="0">
                  <a:solidFill>
                    <a:srgbClr val="00B800"/>
                  </a:solidFill>
                  <a:latin typeface="+mn-lt"/>
                </a:rPr>
                <a:t>6</a:t>
              </a:r>
              <a:r>
                <a:rPr lang="en-CA" sz="2000" b="1" dirty="0">
                  <a:solidFill>
                    <a:srgbClr val="FF0000"/>
                  </a:solidFill>
                  <a:latin typeface="+mn-lt"/>
                </a:rPr>
                <a:t>  </a:t>
              </a:r>
              <a:r>
                <a:rPr lang="en-CA" sz="2000" b="1" dirty="0">
                  <a:solidFill>
                    <a:srgbClr val="0000FF"/>
                  </a:solidFill>
                  <a:latin typeface="+mn-lt"/>
                </a:rPr>
                <a:t>8  </a:t>
              </a:r>
              <a:r>
                <a:rPr lang="en-CA" sz="2000" b="1" dirty="0">
                  <a:solidFill>
                    <a:srgbClr val="000000"/>
                  </a:solidFill>
                  <a:latin typeface="Calibri"/>
                </a:rPr>
                <a:t>0  2</a:t>
              </a:r>
              <a:r>
                <a:rPr lang="en-CA" sz="2000" dirty="0">
                  <a:latin typeface="+mn-lt"/>
                </a:rPr>
                <a:t>]</a:t>
              </a:r>
            </a:p>
          </p:txBody>
        </p:sp>
        <p:sp>
          <p:nvSpPr>
            <p:cNvPr id="45" name="TextBox 44">
              <a:extLst>
                <a:ext uri="{FF2B5EF4-FFF2-40B4-BE49-F238E27FC236}">
                  <a16:creationId xmlns:a16="http://schemas.microsoft.com/office/drawing/2014/main" id="{DAADAB33-7159-497B-B036-BBC04AC6091C}"/>
                </a:ext>
              </a:extLst>
            </p:cNvPr>
            <p:cNvSpPr txBox="1"/>
            <p:nvPr/>
          </p:nvSpPr>
          <p:spPr>
            <a:xfrm>
              <a:off x="4524375" y="5284788"/>
              <a:ext cx="1620838"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8  </a:t>
              </a:r>
              <a:r>
                <a:rPr lang="en-CA" sz="2000" b="1" dirty="0">
                  <a:solidFill>
                    <a:srgbClr val="00B800"/>
                  </a:solidFill>
                  <a:latin typeface="+mn-lt"/>
                </a:rPr>
                <a:t>2</a:t>
              </a:r>
              <a:r>
                <a:rPr lang="en-CA" sz="2000" b="1" dirty="0">
                  <a:solidFill>
                    <a:srgbClr val="FF0000"/>
                  </a:solidFill>
                  <a:latin typeface="+mn-lt"/>
                </a:rPr>
                <a:t>  </a:t>
              </a:r>
              <a:r>
                <a:rPr lang="en-CA" sz="2000" b="1" dirty="0">
                  <a:solidFill>
                    <a:srgbClr val="0000FF"/>
                  </a:solidFill>
                  <a:latin typeface="+mn-lt"/>
                </a:rPr>
                <a:t>4  </a:t>
              </a:r>
              <a:r>
                <a:rPr lang="en-CA" sz="2000" b="1" dirty="0">
                  <a:solidFill>
                    <a:srgbClr val="000000"/>
                  </a:solidFill>
                  <a:latin typeface="Calibri"/>
                </a:rPr>
                <a:t>1  0</a:t>
              </a:r>
              <a:r>
                <a:rPr lang="en-CA" sz="2000" dirty="0">
                  <a:latin typeface="+mn-lt"/>
                </a:rPr>
                <a:t>]</a:t>
              </a:r>
            </a:p>
          </p:txBody>
        </p:sp>
        <p:sp>
          <p:nvSpPr>
            <p:cNvPr id="46" name="TextBox 45">
              <a:extLst>
                <a:ext uri="{FF2B5EF4-FFF2-40B4-BE49-F238E27FC236}">
                  <a16:creationId xmlns:a16="http://schemas.microsoft.com/office/drawing/2014/main" id="{F9468C6A-2BF8-4D14-BFB5-C6FD946DF501}"/>
                </a:ext>
              </a:extLst>
            </p:cNvPr>
            <p:cNvSpPr txBox="1"/>
            <p:nvPr/>
          </p:nvSpPr>
          <p:spPr>
            <a:xfrm>
              <a:off x="5929313" y="5284788"/>
              <a:ext cx="1790700"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5  </a:t>
              </a:r>
              <a:r>
                <a:rPr lang="en-CA" sz="2000" b="1" dirty="0">
                  <a:solidFill>
                    <a:srgbClr val="00B800"/>
                  </a:solidFill>
                  <a:latin typeface="+mn-lt"/>
                </a:rPr>
                <a:t>8</a:t>
              </a:r>
              <a:r>
                <a:rPr lang="en-CA" sz="2000" b="1" dirty="0">
                  <a:solidFill>
                    <a:srgbClr val="FF0000"/>
                  </a:solidFill>
                  <a:latin typeface="+mn-lt"/>
                </a:rPr>
                <a:t>  </a:t>
              </a:r>
              <a:r>
                <a:rPr lang="en-CA" sz="2000" b="1" dirty="0">
                  <a:solidFill>
                    <a:srgbClr val="0000FF"/>
                  </a:solidFill>
                  <a:latin typeface="+mn-lt"/>
                </a:rPr>
                <a:t>5  </a:t>
              </a:r>
              <a:r>
                <a:rPr lang="en-CA" sz="2000" b="1" dirty="0">
                  <a:solidFill>
                    <a:srgbClr val="000000"/>
                  </a:solidFill>
                  <a:latin typeface="Calibri"/>
                </a:rPr>
                <a:t>1  1</a:t>
              </a:r>
              <a:r>
                <a:rPr lang="en-CA" sz="2000" dirty="0">
                  <a:latin typeface="+mn-lt"/>
                </a:rPr>
                <a:t>]</a:t>
              </a:r>
            </a:p>
          </p:txBody>
        </p:sp>
        <p:sp>
          <p:nvSpPr>
            <p:cNvPr id="47" name="TextBox 46">
              <a:extLst>
                <a:ext uri="{FF2B5EF4-FFF2-40B4-BE49-F238E27FC236}">
                  <a16:creationId xmlns:a16="http://schemas.microsoft.com/office/drawing/2014/main" id="{14C44EFF-7FB6-46D0-AD95-CBBB627F1DC7}"/>
                </a:ext>
              </a:extLst>
            </p:cNvPr>
            <p:cNvSpPr txBox="1"/>
            <p:nvPr/>
          </p:nvSpPr>
          <p:spPr>
            <a:xfrm>
              <a:off x="7351713" y="5284788"/>
              <a:ext cx="1535112" cy="400050"/>
            </a:xfrm>
            <a:prstGeom prst="rect">
              <a:avLst/>
            </a:prstGeom>
            <a:noFill/>
          </p:spPr>
          <p:txBody>
            <a:bodyPr wrap="square">
              <a:spAutoFit/>
            </a:bodyPr>
            <a:lstStyle/>
            <a:p>
              <a:pPr>
                <a:defRPr/>
              </a:pPr>
              <a:r>
                <a:rPr lang="en-CA" sz="2000" dirty="0">
                  <a:latin typeface="+mn-lt"/>
                </a:rPr>
                <a:t>[</a:t>
              </a:r>
              <a:r>
                <a:rPr lang="en-CA" sz="2000" b="1" dirty="0">
                  <a:solidFill>
                    <a:srgbClr val="FF0000"/>
                  </a:solidFill>
                  <a:latin typeface="+mn-lt"/>
                </a:rPr>
                <a:t>3  </a:t>
              </a:r>
              <a:r>
                <a:rPr lang="en-CA" sz="2000" b="1" dirty="0">
                  <a:solidFill>
                    <a:srgbClr val="00B800"/>
                  </a:solidFill>
                  <a:latin typeface="+mn-lt"/>
                </a:rPr>
                <a:t>7</a:t>
              </a:r>
              <a:r>
                <a:rPr lang="en-CA" sz="2000" b="1" dirty="0">
                  <a:solidFill>
                    <a:srgbClr val="FF0000"/>
                  </a:solidFill>
                  <a:latin typeface="+mn-lt"/>
                </a:rPr>
                <a:t>  </a:t>
              </a:r>
              <a:r>
                <a:rPr lang="en-CA" sz="2000" b="1" dirty="0">
                  <a:solidFill>
                    <a:srgbClr val="0000FF"/>
                  </a:solidFill>
                  <a:latin typeface="+mn-lt"/>
                </a:rPr>
                <a:t>2  </a:t>
              </a:r>
              <a:r>
                <a:rPr lang="en-CA" sz="2000" b="1" dirty="0">
                  <a:solidFill>
                    <a:srgbClr val="000000"/>
                  </a:solidFill>
                  <a:latin typeface="Calibri"/>
                </a:rPr>
                <a:t>1  2</a:t>
              </a:r>
              <a:r>
                <a:rPr lang="en-CA" sz="2000" dirty="0">
                  <a:latin typeface="+mn-lt"/>
                </a:rPr>
                <a:t>]</a:t>
              </a:r>
            </a:p>
          </p:txBody>
        </p:sp>
        <p:sp>
          <p:nvSpPr>
            <p:cNvPr id="48" name="TextBox 47">
              <a:extLst>
                <a:ext uri="{FF2B5EF4-FFF2-40B4-BE49-F238E27FC236}">
                  <a16:creationId xmlns:a16="http://schemas.microsoft.com/office/drawing/2014/main" id="{C8A4BC59-6362-46D0-B45C-A89A3F4C1349}"/>
                </a:ext>
              </a:extLst>
            </p:cNvPr>
            <p:cNvSpPr txBox="1"/>
            <p:nvPr/>
          </p:nvSpPr>
          <p:spPr>
            <a:xfrm>
              <a:off x="4524375" y="5761038"/>
              <a:ext cx="2295525"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9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5  </a:t>
              </a:r>
              <a:r>
                <a:rPr lang="en-CA" sz="2000" b="1" dirty="0">
                  <a:solidFill>
                    <a:srgbClr val="000000"/>
                  </a:solidFill>
                  <a:latin typeface="Calibri"/>
                </a:rPr>
                <a:t>2  0</a:t>
              </a:r>
              <a:r>
                <a:rPr lang="en-CA" sz="2000" dirty="0">
                  <a:latin typeface="+mn-lt"/>
                </a:rPr>
                <a:t>]</a:t>
              </a:r>
            </a:p>
          </p:txBody>
        </p:sp>
        <p:sp>
          <p:nvSpPr>
            <p:cNvPr id="49" name="TextBox 48">
              <a:extLst>
                <a:ext uri="{FF2B5EF4-FFF2-40B4-BE49-F238E27FC236}">
                  <a16:creationId xmlns:a16="http://schemas.microsoft.com/office/drawing/2014/main" id="{EFCE9DCC-67F1-42BE-901E-336DB2C0D2EC}"/>
                </a:ext>
              </a:extLst>
            </p:cNvPr>
            <p:cNvSpPr txBox="1"/>
            <p:nvPr/>
          </p:nvSpPr>
          <p:spPr>
            <a:xfrm>
              <a:off x="5929313" y="5761038"/>
              <a:ext cx="1609725"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2  </a:t>
              </a:r>
              <a:r>
                <a:rPr lang="en-CA" sz="2000" b="1" dirty="0">
                  <a:solidFill>
                    <a:srgbClr val="00B800"/>
                  </a:solidFill>
                  <a:latin typeface="+mn-lt"/>
                </a:rPr>
                <a:t>9</a:t>
              </a:r>
              <a:r>
                <a:rPr lang="en-CA" sz="2000" b="1" dirty="0">
                  <a:solidFill>
                    <a:srgbClr val="FF0000"/>
                  </a:solidFill>
                  <a:latin typeface="+mn-lt"/>
                </a:rPr>
                <a:t>  </a:t>
              </a:r>
              <a:r>
                <a:rPr lang="en-CA" sz="2000" b="1" dirty="0">
                  <a:solidFill>
                    <a:srgbClr val="0000FF"/>
                  </a:solidFill>
                  <a:latin typeface="+mn-lt"/>
                </a:rPr>
                <a:t>3  </a:t>
              </a:r>
              <a:r>
                <a:rPr lang="en-CA" sz="2000" b="1" dirty="0">
                  <a:solidFill>
                    <a:srgbClr val="000000"/>
                  </a:solidFill>
                  <a:latin typeface="Calibri"/>
                </a:rPr>
                <a:t>2  1</a:t>
              </a:r>
              <a:r>
                <a:rPr lang="en-CA" sz="2000" dirty="0">
                  <a:latin typeface="+mn-lt"/>
                </a:rPr>
                <a:t>]</a:t>
              </a:r>
            </a:p>
          </p:txBody>
        </p:sp>
        <p:sp>
          <p:nvSpPr>
            <p:cNvPr id="50" name="TextBox 49">
              <a:extLst>
                <a:ext uri="{FF2B5EF4-FFF2-40B4-BE49-F238E27FC236}">
                  <a16:creationId xmlns:a16="http://schemas.microsoft.com/office/drawing/2014/main" id="{215182EF-B5B1-429C-9161-D93E3A82BC80}"/>
                </a:ext>
              </a:extLst>
            </p:cNvPr>
            <p:cNvSpPr txBox="1"/>
            <p:nvPr/>
          </p:nvSpPr>
          <p:spPr>
            <a:xfrm>
              <a:off x="7342188" y="5761038"/>
              <a:ext cx="1744662" cy="400050"/>
            </a:xfrm>
            <a:prstGeom prst="rect">
              <a:avLst/>
            </a:prstGeom>
            <a:noFill/>
          </p:spPr>
          <p:txBody>
            <a:bodyPr>
              <a:spAutoFit/>
            </a:bodyPr>
            <a:lstStyle/>
            <a:p>
              <a:pPr>
                <a:defRPr/>
              </a:pPr>
              <a:r>
                <a:rPr lang="en-CA" sz="2000" dirty="0">
                  <a:latin typeface="+mn-lt"/>
                </a:rPr>
                <a:t>[</a:t>
              </a:r>
              <a:r>
                <a:rPr lang="en-CA" sz="2000" b="1" dirty="0">
                  <a:solidFill>
                    <a:srgbClr val="FF0000"/>
                  </a:solidFill>
                  <a:latin typeface="+mn-lt"/>
                </a:rPr>
                <a:t>1  </a:t>
              </a:r>
              <a:r>
                <a:rPr lang="en-CA" sz="2000" b="1" dirty="0">
                  <a:solidFill>
                    <a:srgbClr val="00B800"/>
                  </a:solidFill>
                  <a:latin typeface="+mn-lt"/>
                </a:rPr>
                <a:t>4</a:t>
              </a:r>
              <a:r>
                <a:rPr lang="en-CA" sz="2000" b="1" dirty="0">
                  <a:solidFill>
                    <a:srgbClr val="FF0000"/>
                  </a:solidFill>
                  <a:latin typeface="+mn-lt"/>
                </a:rPr>
                <a:t>  </a:t>
              </a:r>
              <a:r>
                <a:rPr lang="en-CA" sz="2000" b="1" dirty="0">
                  <a:solidFill>
                    <a:srgbClr val="0000FF"/>
                  </a:solidFill>
                  <a:latin typeface="+mn-lt"/>
                </a:rPr>
                <a:t>4  </a:t>
              </a:r>
              <a:r>
                <a:rPr lang="en-CA" sz="2000" b="1" dirty="0">
                  <a:solidFill>
                    <a:srgbClr val="000000"/>
                  </a:solidFill>
                  <a:latin typeface="Calibri"/>
                </a:rPr>
                <a:t>2  2</a:t>
              </a:r>
              <a:r>
                <a:rPr lang="en-CA" sz="2000" dirty="0">
                  <a:latin typeface="+mn-lt"/>
                </a:rPr>
                <a:t>]</a:t>
              </a:r>
            </a:p>
          </p:txBody>
        </p:sp>
      </p:grpSp>
      <p:sp>
        <p:nvSpPr>
          <p:cNvPr id="51" name="TextBox 50">
            <a:extLst>
              <a:ext uri="{FF2B5EF4-FFF2-40B4-BE49-F238E27FC236}">
                <a16:creationId xmlns:a16="http://schemas.microsoft.com/office/drawing/2014/main" id="{D9ACA460-D95E-439A-8B1B-B50F73B82C9B}"/>
              </a:ext>
            </a:extLst>
          </p:cNvPr>
          <p:cNvSpPr txBox="1"/>
          <p:nvPr/>
        </p:nvSpPr>
        <p:spPr>
          <a:xfrm>
            <a:off x="4929520" y="4422285"/>
            <a:ext cx="4630948" cy="461665"/>
          </a:xfrm>
          <a:prstGeom prst="rect">
            <a:avLst/>
          </a:prstGeom>
          <a:noFill/>
        </p:spPr>
        <p:txBody>
          <a:bodyPr wrap="none" rtlCol="0">
            <a:spAutoFit/>
          </a:bodyPr>
          <a:lstStyle/>
          <a:p>
            <a:r>
              <a:rPr lang="en-US" sz="2400" dirty="0"/>
              <a:t>RGBXY (or YUVXY) space clustering</a:t>
            </a:r>
            <a:endParaRPr lang="en-CA" sz="2400" dirty="0"/>
          </a:p>
        </p:txBody>
      </p:sp>
      <p:sp>
        <p:nvSpPr>
          <p:cNvPr id="52" name="Rectangle 51">
            <a:extLst>
              <a:ext uri="{FF2B5EF4-FFF2-40B4-BE49-F238E27FC236}">
                <a16:creationId xmlns:a16="http://schemas.microsoft.com/office/drawing/2014/main" id="{BDB83F1C-1BD8-441B-B4B3-B3F64B45A22B}"/>
              </a:ext>
            </a:extLst>
          </p:cNvPr>
          <p:cNvSpPr/>
          <p:nvPr/>
        </p:nvSpPr>
        <p:spPr>
          <a:xfrm>
            <a:off x="2599082" y="6062870"/>
            <a:ext cx="9491868"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53" name="Slide Number Placeholder 52">
            <a:extLst>
              <a:ext uri="{FF2B5EF4-FFF2-40B4-BE49-F238E27FC236}">
                <a16:creationId xmlns:a16="http://schemas.microsoft.com/office/drawing/2014/main" id="{EBE09635-1BD4-416A-A68D-24019B3F852F}"/>
              </a:ext>
            </a:extLst>
          </p:cNvPr>
          <p:cNvSpPr>
            <a:spLocks noGrp="1"/>
          </p:cNvSpPr>
          <p:nvPr>
            <p:ph type="sldNum" sz="quarter" idx="12"/>
          </p:nvPr>
        </p:nvSpPr>
        <p:spPr/>
        <p:txBody>
          <a:bodyPr/>
          <a:lstStyle/>
          <a:p>
            <a:fld id="{39DCCA8C-3C40-440D-A23D-CFF4DA06079F}" type="slidenum">
              <a:rPr lang="en-US" smtClean="0"/>
              <a:t>12</a:t>
            </a:fld>
            <a:endParaRPr lang="en-US"/>
          </a:p>
        </p:txBody>
      </p:sp>
    </p:spTree>
    <p:extLst>
      <p:ext uri="{BB962C8B-B14F-4D97-AF65-F5344CB8AC3E}">
        <p14:creationId xmlns:p14="http://schemas.microsoft.com/office/powerpoint/2010/main" val="162797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EEFD-B5A5-4762-B8C9-AB241ACEFCE6}"/>
              </a:ext>
            </a:extLst>
          </p:cNvPr>
          <p:cNvSpPr>
            <a:spLocks noGrp="1"/>
          </p:cNvSpPr>
          <p:nvPr>
            <p:ph type="title"/>
          </p:nvPr>
        </p:nvSpPr>
        <p:spPr/>
        <p:txBody>
          <a:bodyPr/>
          <a:lstStyle/>
          <a:p>
            <a:r>
              <a:rPr lang="en-US" dirty="0"/>
              <a:t>K-Means Clustering</a:t>
            </a:r>
          </a:p>
        </p:txBody>
      </p:sp>
      <p:sp>
        <p:nvSpPr>
          <p:cNvPr id="3" name="Content Placeholder 2">
            <a:extLst>
              <a:ext uri="{FF2B5EF4-FFF2-40B4-BE49-F238E27FC236}">
                <a16:creationId xmlns:a16="http://schemas.microsoft.com/office/drawing/2014/main" id="{764FE023-C078-4B0B-B96F-CB81B2DC69DD}"/>
              </a:ext>
            </a:extLst>
          </p:cNvPr>
          <p:cNvSpPr>
            <a:spLocks noGrp="1"/>
          </p:cNvSpPr>
          <p:nvPr>
            <p:ph idx="1"/>
          </p:nvPr>
        </p:nvSpPr>
        <p:spPr>
          <a:xfrm>
            <a:off x="838200" y="1557268"/>
            <a:ext cx="11039061" cy="4351338"/>
          </a:xfrm>
        </p:spPr>
        <p:txBody>
          <a:bodyPr>
            <a:normAutofit/>
          </a:bodyPr>
          <a:lstStyle/>
          <a:p>
            <a:r>
              <a:rPr lang="en-US" sz="2400" i="1" dirty="0"/>
              <a:t>K-means clustering </a:t>
            </a:r>
            <a:r>
              <a:rPr lang="en-US" sz="2400" dirty="0" err="1"/>
              <a:t>merupakan</a:t>
            </a:r>
            <a:r>
              <a:rPr lang="en-US" sz="2400" dirty="0"/>
              <a:t> </a:t>
            </a:r>
            <a:r>
              <a:rPr lang="en-US" sz="2400" dirty="0" err="1"/>
              <a:t>algoritma</a:t>
            </a:r>
            <a:r>
              <a:rPr lang="en-US" sz="2400" dirty="0"/>
              <a:t> </a:t>
            </a:r>
            <a:r>
              <a:rPr lang="en-US" sz="2400" i="1" dirty="0"/>
              <a:t>clustering</a:t>
            </a:r>
            <a:r>
              <a:rPr lang="en-US" sz="2400" dirty="0"/>
              <a:t> yang paling </a:t>
            </a:r>
            <a:r>
              <a:rPr lang="en-US" sz="2400" dirty="0" err="1"/>
              <a:t>populer</a:t>
            </a:r>
            <a:endParaRPr lang="en-US" sz="2400" dirty="0"/>
          </a:p>
          <a:p>
            <a:r>
              <a:rPr lang="en-US" sz="2400" dirty="0" err="1"/>
              <a:t>Asumsikan</a:t>
            </a:r>
            <a:r>
              <a:rPr lang="en-US" sz="2400" dirty="0"/>
              <a:t> </a:t>
            </a:r>
            <a:r>
              <a:rPr lang="en-US" sz="2400" dirty="0" err="1"/>
              <a:t>jumlah</a:t>
            </a:r>
            <a:r>
              <a:rPr lang="en-US" sz="2400" dirty="0"/>
              <a:t> cluster </a:t>
            </a:r>
            <a:r>
              <a:rPr lang="en-US" sz="2400" dirty="0" err="1"/>
              <a:t>adalah</a:t>
            </a:r>
            <a:r>
              <a:rPr lang="en-US" sz="2400" dirty="0"/>
              <a:t> </a:t>
            </a:r>
            <a:r>
              <a:rPr lang="en-US" sz="2400" i="1" dirty="0"/>
              <a:t>k</a:t>
            </a:r>
          </a:p>
          <a:p>
            <a:pPr>
              <a:spcBef>
                <a:spcPct val="20000"/>
              </a:spcBef>
              <a:buClr>
                <a:schemeClr val="tx1"/>
              </a:buClr>
              <a:buFontTx/>
              <a:buChar char="•"/>
            </a:pPr>
            <a:r>
              <a:rPr lang="en-US" sz="2400" dirty="0" err="1">
                <a:solidFill>
                  <a:srgbClr val="000000"/>
                </a:solidFill>
                <a:latin typeface="Calibri" pitchFamily="34" charset="0"/>
              </a:rPr>
              <a:t>Mengoptimalkan</a:t>
            </a:r>
            <a:r>
              <a:rPr lang="en-US" sz="2400" dirty="0">
                <a:solidFill>
                  <a:srgbClr val="000000"/>
                </a:solidFill>
                <a:latin typeface="Calibri" pitchFamily="34" charset="0"/>
              </a:rPr>
              <a:t> (</a:t>
            </a:r>
            <a:r>
              <a:rPr lang="en-US" sz="2400" dirty="0" err="1">
                <a:solidFill>
                  <a:srgbClr val="000000"/>
                </a:solidFill>
                <a:latin typeface="Calibri" pitchFamily="34" charset="0"/>
              </a:rPr>
              <a:t>secara</a:t>
            </a:r>
            <a:r>
              <a:rPr lang="en-US" sz="2400" dirty="0">
                <a:solidFill>
                  <a:srgbClr val="000000"/>
                </a:solidFill>
                <a:latin typeface="Calibri" pitchFamily="34" charset="0"/>
              </a:rPr>
              <a:t> </a:t>
            </a:r>
            <a:r>
              <a:rPr lang="en-US" sz="2400" dirty="0" err="1">
                <a:solidFill>
                  <a:srgbClr val="000000"/>
                </a:solidFill>
                <a:latin typeface="Calibri" pitchFamily="34" charset="0"/>
              </a:rPr>
              <a:t>hampiran</a:t>
            </a:r>
            <a:r>
              <a:rPr lang="en-US" sz="2400" dirty="0">
                <a:solidFill>
                  <a:srgbClr val="000000"/>
                </a:solidFill>
                <a:latin typeface="Calibri" pitchFamily="34" charset="0"/>
              </a:rPr>
              <a:t>) </a:t>
            </a:r>
            <a:r>
              <a:rPr lang="en-US" sz="2400" dirty="0" err="1">
                <a:solidFill>
                  <a:srgbClr val="000000"/>
                </a:solidFill>
                <a:latin typeface="Calibri" pitchFamily="34" charset="0"/>
              </a:rPr>
              <a:t>fungsi</a:t>
            </a:r>
            <a:r>
              <a:rPr lang="en-US" sz="2400" dirty="0">
                <a:solidFill>
                  <a:srgbClr val="000000"/>
                </a:solidFill>
                <a:latin typeface="Calibri" pitchFamily="34" charset="0"/>
              </a:rPr>
              <a:t> </a:t>
            </a:r>
            <a:r>
              <a:rPr lang="en-US" sz="2400" dirty="0" err="1">
                <a:solidFill>
                  <a:srgbClr val="000000"/>
                </a:solidFill>
                <a:latin typeface="Calibri" pitchFamily="34" charset="0"/>
              </a:rPr>
              <a:t>objektif</a:t>
            </a:r>
            <a:r>
              <a:rPr lang="en-US" sz="2400" dirty="0">
                <a:solidFill>
                  <a:srgbClr val="000000"/>
                </a:solidFill>
                <a:latin typeface="Calibri" pitchFamily="34" charset="0"/>
              </a:rPr>
              <a:t> </a:t>
            </a:r>
            <a:r>
              <a:rPr lang="en-US" sz="2400" dirty="0" err="1">
                <a:solidFill>
                  <a:srgbClr val="000000"/>
                </a:solidFill>
                <a:latin typeface="Calibri" pitchFamily="34" charset="0"/>
              </a:rPr>
              <a:t>berikut</a:t>
            </a:r>
            <a:r>
              <a:rPr lang="en-US" sz="2400" dirty="0">
                <a:solidFill>
                  <a:srgbClr val="000000"/>
                </a:solidFill>
                <a:latin typeface="Calibri" pitchFamily="34" charset="0"/>
              </a:rPr>
              <a:t> </a:t>
            </a:r>
            <a:r>
              <a:rPr lang="en-US" sz="2400" dirty="0" err="1">
                <a:solidFill>
                  <a:srgbClr val="000000"/>
                </a:solidFill>
                <a:latin typeface="Calibri" pitchFamily="34" charset="0"/>
              </a:rPr>
              <a:t>untuk</a:t>
            </a:r>
            <a:r>
              <a:rPr lang="en-US" sz="2400" dirty="0">
                <a:solidFill>
                  <a:srgbClr val="000000"/>
                </a:solidFill>
                <a:latin typeface="Calibri" pitchFamily="34" charset="0"/>
              </a:rPr>
              <a:t> </a:t>
            </a:r>
            <a:r>
              <a:rPr lang="en-US" sz="2400" dirty="0" err="1">
                <a:solidFill>
                  <a:srgbClr val="000000"/>
                </a:solidFill>
                <a:latin typeface="Calibri" pitchFamily="34" charset="0"/>
              </a:rPr>
              <a:t>variabel</a:t>
            </a:r>
            <a:r>
              <a:rPr lang="en-US" sz="2400" dirty="0">
                <a:solidFill>
                  <a:srgbClr val="000000"/>
                </a:solidFill>
                <a:latin typeface="Calibri" pitchFamily="34" charset="0"/>
              </a:rPr>
              <a:t>  </a:t>
            </a:r>
            <a:r>
              <a:rPr lang="en-US" sz="2400" i="1" dirty="0">
                <a:solidFill>
                  <a:srgbClr val="000000"/>
                </a:solidFill>
              </a:rPr>
              <a:t>D</a:t>
            </a:r>
            <a:r>
              <a:rPr lang="en-US" sz="2400" i="1" baseline="-25000" dirty="0">
                <a:solidFill>
                  <a:srgbClr val="000000"/>
                </a:solidFill>
              </a:rPr>
              <a:t>i</a:t>
            </a:r>
            <a:r>
              <a:rPr lang="en-US" sz="2400" dirty="0">
                <a:solidFill>
                  <a:srgbClr val="000000"/>
                </a:solidFill>
                <a:latin typeface="Calibri" pitchFamily="34" charset="0"/>
              </a:rPr>
              <a:t>  dan </a:t>
            </a:r>
            <a:r>
              <a:rPr lang="en-US" sz="2400" i="1" dirty="0">
                <a:solidFill>
                  <a:srgbClr val="000000"/>
                </a:solidFill>
                <a:latin typeface="Calibri" pitchFamily="34" charset="0"/>
              </a:rPr>
              <a:t>µ</a:t>
            </a:r>
            <a:r>
              <a:rPr lang="en-US" sz="2400" i="1" baseline="-25000" dirty="0" err="1">
                <a:solidFill>
                  <a:srgbClr val="000000"/>
                </a:solidFill>
              </a:rPr>
              <a:t>i</a:t>
            </a:r>
            <a:endParaRPr lang="en-US" sz="2400" i="1" dirty="0">
              <a:solidFill>
                <a:srgbClr val="000000"/>
              </a:solidFill>
            </a:endParaRPr>
          </a:p>
        </p:txBody>
      </p:sp>
      <p:graphicFrame>
        <p:nvGraphicFramePr>
          <p:cNvPr id="4" name="Object 6">
            <a:extLst>
              <a:ext uri="{FF2B5EF4-FFF2-40B4-BE49-F238E27FC236}">
                <a16:creationId xmlns:a16="http://schemas.microsoft.com/office/drawing/2014/main" id="{EA25D741-191C-4E74-A4E4-78072D052036}"/>
              </a:ext>
            </a:extLst>
          </p:cNvPr>
          <p:cNvGraphicFramePr>
            <a:graphicFrameLocks noChangeAspect="1"/>
          </p:cNvGraphicFramePr>
          <p:nvPr/>
        </p:nvGraphicFramePr>
        <p:xfrm>
          <a:off x="3675381" y="2793137"/>
          <a:ext cx="4360863" cy="939800"/>
        </p:xfrm>
        <a:graphic>
          <a:graphicData uri="http://schemas.openxmlformats.org/presentationml/2006/ole">
            <mc:AlternateContent xmlns:mc="http://schemas.openxmlformats.org/markup-compatibility/2006">
              <mc:Choice xmlns:v="urn:schemas-microsoft-com:vml" Requires="v">
                <p:oleObj name="Equation" r:id="rId2" imgW="1650960" imgH="457200" progId="Equation.3">
                  <p:embed/>
                </p:oleObj>
              </mc:Choice>
              <mc:Fallback>
                <p:oleObj name="Equation" r:id="rId2" imgW="1650960" imgH="457200" progId="Equation.3">
                  <p:embed/>
                  <p:pic>
                    <p:nvPicPr>
                      <p:cNvPr id="4" name="Object 6">
                        <a:extLst>
                          <a:ext uri="{FF2B5EF4-FFF2-40B4-BE49-F238E27FC236}">
                            <a16:creationId xmlns:a16="http://schemas.microsoft.com/office/drawing/2014/main" id="{EA25D741-191C-4E74-A4E4-78072D052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381" y="2793137"/>
                        <a:ext cx="4360863"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76">
            <a:extLst>
              <a:ext uri="{FF2B5EF4-FFF2-40B4-BE49-F238E27FC236}">
                <a16:creationId xmlns:a16="http://schemas.microsoft.com/office/drawing/2014/main" id="{61CC2CDD-90F4-46A4-8492-D6E6525A3A81}"/>
              </a:ext>
            </a:extLst>
          </p:cNvPr>
          <p:cNvGrpSpPr>
            <a:grpSpLocks/>
          </p:cNvGrpSpPr>
          <p:nvPr/>
        </p:nvGrpSpPr>
        <p:grpSpPr bwMode="auto">
          <a:xfrm>
            <a:off x="1520687" y="3875935"/>
            <a:ext cx="2382838" cy="2590800"/>
            <a:chOff x="1371600" y="3465630"/>
            <a:chExt cx="2382838" cy="2590800"/>
          </a:xfrm>
        </p:grpSpPr>
        <p:sp>
          <p:nvSpPr>
            <p:cNvPr id="6" name="Oval 9">
              <a:extLst>
                <a:ext uri="{FF2B5EF4-FFF2-40B4-BE49-F238E27FC236}">
                  <a16:creationId xmlns:a16="http://schemas.microsoft.com/office/drawing/2014/main" id="{9B383E04-EC21-460D-9486-E0D5A67AD189}"/>
                </a:ext>
              </a:extLst>
            </p:cNvPr>
            <p:cNvSpPr>
              <a:spLocks noChangeArrowheads="1"/>
            </p:cNvSpPr>
            <p:nvPr/>
          </p:nvSpPr>
          <p:spPr bwMode="auto">
            <a:xfrm>
              <a:off x="1371600" y="4684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 name="Oval 11">
              <a:extLst>
                <a:ext uri="{FF2B5EF4-FFF2-40B4-BE49-F238E27FC236}">
                  <a16:creationId xmlns:a16="http://schemas.microsoft.com/office/drawing/2014/main" id="{86B59E47-E699-424F-9C4B-206BC4CFE387}"/>
                </a:ext>
              </a:extLst>
            </p:cNvPr>
            <p:cNvSpPr>
              <a:spLocks noChangeArrowheads="1"/>
            </p:cNvSpPr>
            <p:nvPr/>
          </p:nvSpPr>
          <p:spPr bwMode="auto">
            <a:xfrm>
              <a:off x="2133600" y="4837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 name="Oval 13">
              <a:extLst>
                <a:ext uri="{FF2B5EF4-FFF2-40B4-BE49-F238E27FC236}">
                  <a16:creationId xmlns:a16="http://schemas.microsoft.com/office/drawing/2014/main" id="{E13DB93A-6B66-4945-A14A-D822587E7701}"/>
                </a:ext>
              </a:extLst>
            </p:cNvPr>
            <p:cNvSpPr>
              <a:spLocks noChangeArrowheads="1"/>
            </p:cNvSpPr>
            <p:nvPr/>
          </p:nvSpPr>
          <p:spPr bwMode="auto">
            <a:xfrm>
              <a:off x="2133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9" name="Oval 14">
              <a:extLst>
                <a:ext uri="{FF2B5EF4-FFF2-40B4-BE49-F238E27FC236}">
                  <a16:creationId xmlns:a16="http://schemas.microsoft.com/office/drawing/2014/main" id="{0FF5997E-DBF3-4892-905D-F468D9BA61FE}"/>
                </a:ext>
              </a:extLst>
            </p:cNvPr>
            <p:cNvSpPr>
              <a:spLocks noChangeArrowheads="1"/>
            </p:cNvSpPr>
            <p:nvPr/>
          </p:nvSpPr>
          <p:spPr bwMode="auto">
            <a:xfrm>
              <a:off x="1828800"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0" name="Oval 15">
              <a:extLst>
                <a:ext uri="{FF2B5EF4-FFF2-40B4-BE49-F238E27FC236}">
                  <a16:creationId xmlns:a16="http://schemas.microsoft.com/office/drawing/2014/main" id="{74E277F9-C074-4FCF-A0B4-C41B079D8DA8}"/>
                </a:ext>
              </a:extLst>
            </p:cNvPr>
            <p:cNvSpPr>
              <a:spLocks noChangeArrowheads="1"/>
            </p:cNvSpPr>
            <p:nvPr/>
          </p:nvSpPr>
          <p:spPr bwMode="auto">
            <a:xfrm>
              <a:off x="1371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1" name="Oval 16">
              <a:extLst>
                <a:ext uri="{FF2B5EF4-FFF2-40B4-BE49-F238E27FC236}">
                  <a16:creationId xmlns:a16="http://schemas.microsoft.com/office/drawing/2014/main" id="{A909BF74-C9C0-4151-B6AA-123A1CFCED96}"/>
                </a:ext>
              </a:extLst>
            </p:cNvPr>
            <p:cNvSpPr>
              <a:spLocks noChangeArrowheads="1"/>
            </p:cNvSpPr>
            <p:nvPr/>
          </p:nvSpPr>
          <p:spPr bwMode="auto">
            <a:xfrm>
              <a:off x="2916238"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2" name="Oval 18">
              <a:extLst>
                <a:ext uri="{FF2B5EF4-FFF2-40B4-BE49-F238E27FC236}">
                  <a16:creationId xmlns:a16="http://schemas.microsoft.com/office/drawing/2014/main" id="{28ADC54C-488B-4388-AE17-5317B7646464}"/>
                </a:ext>
              </a:extLst>
            </p:cNvPr>
            <p:cNvSpPr>
              <a:spLocks noChangeArrowheads="1"/>
            </p:cNvSpPr>
            <p:nvPr/>
          </p:nvSpPr>
          <p:spPr bwMode="auto">
            <a:xfrm>
              <a:off x="3525838" y="5599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3" name="Oval 21">
              <a:extLst>
                <a:ext uri="{FF2B5EF4-FFF2-40B4-BE49-F238E27FC236}">
                  <a16:creationId xmlns:a16="http://schemas.microsoft.com/office/drawing/2014/main" id="{036446EA-1EE1-47DD-ABC7-A9B1E75C2C13}"/>
                </a:ext>
              </a:extLst>
            </p:cNvPr>
            <p:cNvSpPr>
              <a:spLocks noChangeArrowheads="1"/>
            </p:cNvSpPr>
            <p:nvPr/>
          </p:nvSpPr>
          <p:spPr bwMode="auto">
            <a:xfrm>
              <a:off x="3373438" y="5065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4" name="Oval 22">
              <a:extLst>
                <a:ext uri="{FF2B5EF4-FFF2-40B4-BE49-F238E27FC236}">
                  <a16:creationId xmlns:a16="http://schemas.microsoft.com/office/drawing/2014/main" id="{DB5392CA-61AA-4F5B-ABA7-297DE7558B92}"/>
                </a:ext>
              </a:extLst>
            </p:cNvPr>
            <p:cNvSpPr>
              <a:spLocks noChangeArrowheads="1"/>
            </p:cNvSpPr>
            <p:nvPr/>
          </p:nvSpPr>
          <p:spPr bwMode="auto">
            <a:xfrm>
              <a:off x="2916238" y="5904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5" name="Oval 23">
              <a:extLst>
                <a:ext uri="{FF2B5EF4-FFF2-40B4-BE49-F238E27FC236}">
                  <a16:creationId xmlns:a16="http://schemas.microsoft.com/office/drawing/2014/main" id="{F4C2AD28-78DF-4FE3-9C18-1B2AB3D79EA2}"/>
                </a:ext>
              </a:extLst>
            </p:cNvPr>
            <p:cNvSpPr>
              <a:spLocks noChangeArrowheads="1"/>
            </p:cNvSpPr>
            <p:nvPr/>
          </p:nvSpPr>
          <p:spPr bwMode="auto">
            <a:xfrm>
              <a:off x="2840038" y="3999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6" name="Oval 25">
              <a:extLst>
                <a:ext uri="{FF2B5EF4-FFF2-40B4-BE49-F238E27FC236}">
                  <a16:creationId xmlns:a16="http://schemas.microsoft.com/office/drawing/2014/main" id="{92D3FCA5-B8C7-4B3A-97F8-E881391623A7}"/>
                </a:ext>
              </a:extLst>
            </p:cNvPr>
            <p:cNvSpPr>
              <a:spLocks noChangeArrowheads="1"/>
            </p:cNvSpPr>
            <p:nvPr/>
          </p:nvSpPr>
          <p:spPr bwMode="auto">
            <a:xfrm>
              <a:off x="3602038" y="3922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7" name="Oval 27">
              <a:extLst>
                <a:ext uri="{FF2B5EF4-FFF2-40B4-BE49-F238E27FC236}">
                  <a16:creationId xmlns:a16="http://schemas.microsoft.com/office/drawing/2014/main" id="{4C675997-9F5B-4274-93C0-C00AA0F95FDE}"/>
                </a:ext>
              </a:extLst>
            </p:cNvPr>
            <p:cNvSpPr>
              <a:spLocks noChangeArrowheads="1"/>
            </p:cNvSpPr>
            <p:nvPr/>
          </p:nvSpPr>
          <p:spPr bwMode="auto">
            <a:xfrm>
              <a:off x="34496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8" name="Oval 28">
              <a:extLst>
                <a:ext uri="{FF2B5EF4-FFF2-40B4-BE49-F238E27FC236}">
                  <a16:creationId xmlns:a16="http://schemas.microsoft.com/office/drawing/2014/main" id="{3784C098-0921-487D-A60E-58C22EBFC2DB}"/>
                </a:ext>
              </a:extLst>
            </p:cNvPr>
            <p:cNvSpPr>
              <a:spLocks noChangeArrowheads="1"/>
            </p:cNvSpPr>
            <p:nvPr/>
          </p:nvSpPr>
          <p:spPr bwMode="auto">
            <a:xfrm>
              <a:off x="3297238" y="34656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9" name="Oval 29">
              <a:extLst>
                <a:ext uri="{FF2B5EF4-FFF2-40B4-BE49-F238E27FC236}">
                  <a16:creationId xmlns:a16="http://schemas.microsoft.com/office/drawing/2014/main" id="{0427507A-915C-4CF2-8490-9344253284BD}"/>
                </a:ext>
              </a:extLst>
            </p:cNvPr>
            <p:cNvSpPr>
              <a:spLocks noChangeArrowheads="1"/>
            </p:cNvSpPr>
            <p:nvPr/>
          </p:nvSpPr>
          <p:spPr bwMode="auto">
            <a:xfrm>
              <a:off x="28400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20" name="Oval 30">
            <a:extLst>
              <a:ext uri="{FF2B5EF4-FFF2-40B4-BE49-F238E27FC236}">
                <a16:creationId xmlns:a16="http://schemas.microsoft.com/office/drawing/2014/main" id="{0AC496B3-2ED0-43DE-A934-D060BDD02BE7}"/>
              </a:ext>
            </a:extLst>
          </p:cNvPr>
          <p:cNvSpPr>
            <a:spLocks noChangeArrowheads="1"/>
          </p:cNvSpPr>
          <p:nvPr/>
        </p:nvSpPr>
        <p:spPr bwMode="auto">
          <a:xfrm>
            <a:off x="1215887" y="4409335"/>
            <a:ext cx="1447800" cy="1905000"/>
          </a:xfrm>
          <a:prstGeom prst="ellipse">
            <a:avLst/>
          </a:prstGeom>
          <a:noFill/>
          <a:ln w="9525" algn="ctr">
            <a:solidFill>
              <a:srgbClr val="FF0000"/>
            </a:solidFill>
            <a:round/>
            <a:headEnd/>
            <a:tailEnd/>
          </a:ln>
        </p:spPr>
        <p:txBody>
          <a:bodyPr wrap="none">
            <a:spAutoFit/>
          </a:bodyPr>
          <a:lstStyle/>
          <a:p>
            <a:pPr eaLnBrk="1" hangingPunct="1"/>
            <a:endParaRPr lang="en-CA" sz="2800">
              <a:latin typeface="Arial" charset="0"/>
            </a:endParaRPr>
          </a:p>
        </p:txBody>
      </p:sp>
      <p:sp>
        <p:nvSpPr>
          <p:cNvPr id="21" name="Oval 31">
            <a:extLst>
              <a:ext uri="{FF2B5EF4-FFF2-40B4-BE49-F238E27FC236}">
                <a16:creationId xmlns:a16="http://schemas.microsoft.com/office/drawing/2014/main" id="{0ECF96F9-51AD-4ECA-AD96-0000BDE7C86E}"/>
              </a:ext>
            </a:extLst>
          </p:cNvPr>
          <p:cNvSpPr>
            <a:spLocks noChangeArrowheads="1"/>
          </p:cNvSpPr>
          <p:nvPr/>
        </p:nvSpPr>
        <p:spPr bwMode="auto">
          <a:xfrm>
            <a:off x="2684325" y="3723535"/>
            <a:ext cx="1447800" cy="1547812"/>
          </a:xfrm>
          <a:prstGeom prst="ellipse">
            <a:avLst/>
          </a:prstGeom>
          <a:noFill/>
          <a:ln w="9525" algn="ctr">
            <a:solidFill>
              <a:srgbClr val="00B800"/>
            </a:solidFill>
            <a:round/>
            <a:headEnd/>
            <a:tailEnd/>
          </a:ln>
        </p:spPr>
        <p:txBody>
          <a:bodyPr wrap="none">
            <a:spAutoFit/>
          </a:bodyPr>
          <a:lstStyle/>
          <a:p>
            <a:pPr eaLnBrk="1" hangingPunct="1"/>
            <a:endParaRPr lang="en-CA" sz="2800">
              <a:latin typeface="Arial" charset="0"/>
            </a:endParaRPr>
          </a:p>
        </p:txBody>
      </p:sp>
      <p:sp>
        <p:nvSpPr>
          <p:cNvPr id="22" name="Oval 32">
            <a:extLst>
              <a:ext uri="{FF2B5EF4-FFF2-40B4-BE49-F238E27FC236}">
                <a16:creationId xmlns:a16="http://schemas.microsoft.com/office/drawing/2014/main" id="{86F3175E-9C6A-480E-8D07-5052919EBB59}"/>
              </a:ext>
            </a:extLst>
          </p:cNvPr>
          <p:cNvSpPr>
            <a:spLocks noChangeArrowheads="1"/>
          </p:cNvSpPr>
          <p:nvPr/>
        </p:nvSpPr>
        <p:spPr bwMode="auto">
          <a:xfrm>
            <a:off x="2684325" y="5298335"/>
            <a:ext cx="1447800" cy="1511300"/>
          </a:xfrm>
          <a:prstGeom prst="ellipse">
            <a:avLst/>
          </a:prstGeom>
          <a:noFill/>
          <a:ln w="9525" algn="ctr">
            <a:solidFill>
              <a:srgbClr val="0000FF"/>
            </a:solidFill>
            <a:round/>
            <a:headEnd/>
            <a:tailEnd/>
          </a:ln>
        </p:spPr>
        <p:txBody>
          <a:bodyPr wrap="none">
            <a:spAutoFit/>
          </a:bodyPr>
          <a:lstStyle/>
          <a:p>
            <a:pPr eaLnBrk="1" hangingPunct="1"/>
            <a:endParaRPr lang="en-CA" sz="2800">
              <a:latin typeface="Arial" charset="0"/>
            </a:endParaRPr>
          </a:p>
        </p:txBody>
      </p:sp>
      <p:sp>
        <p:nvSpPr>
          <p:cNvPr id="23" name="TextBox 22">
            <a:extLst>
              <a:ext uri="{FF2B5EF4-FFF2-40B4-BE49-F238E27FC236}">
                <a16:creationId xmlns:a16="http://schemas.microsoft.com/office/drawing/2014/main" id="{38F19B9E-A384-4F01-893C-AE26DF02376D}"/>
              </a:ext>
            </a:extLst>
          </p:cNvPr>
          <p:cNvSpPr txBox="1"/>
          <p:nvPr/>
        </p:nvSpPr>
        <p:spPr>
          <a:xfrm>
            <a:off x="1728650" y="3952135"/>
            <a:ext cx="477837" cy="461962"/>
          </a:xfrm>
          <a:prstGeom prst="rect">
            <a:avLst/>
          </a:prstGeom>
          <a:noFill/>
        </p:spPr>
        <p:txBody>
          <a:bodyPr wrap="none">
            <a:spAutoFit/>
          </a:bodyPr>
          <a:lstStyle/>
          <a:p>
            <a:pPr>
              <a:defRPr/>
            </a:pPr>
            <a:r>
              <a:rPr lang="en-CA" dirty="0">
                <a:solidFill>
                  <a:srgbClr val="FF0000"/>
                </a:solidFill>
                <a:latin typeface="+mn-lt"/>
              </a:rPr>
              <a:t>D</a:t>
            </a:r>
            <a:r>
              <a:rPr lang="en-CA" baseline="-25000" dirty="0">
                <a:solidFill>
                  <a:srgbClr val="FF0000"/>
                </a:solidFill>
                <a:latin typeface="+mn-lt"/>
              </a:rPr>
              <a:t>1</a:t>
            </a:r>
          </a:p>
        </p:txBody>
      </p:sp>
      <p:sp>
        <p:nvSpPr>
          <p:cNvPr id="24" name="TextBox 23">
            <a:extLst>
              <a:ext uri="{FF2B5EF4-FFF2-40B4-BE49-F238E27FC236}">
                <a16:creationId xmlns:a16="http://schemas.microsoft.com/office/drawing/2014/main" id="{41A99A03-60CC-47A1-9C76-09D710CE08AA}"/>
              </a:ext>
            </a:extLst>
          </p:cNvPr>
          <p:cNvSpPr txBox="1"/>
          <p:nvPr/>
        </p:nvSpPr>
        <p:spPr>
          <a:xfrm>
            <a:off x="4090850" y="4104535"/>
            <a:ext cx="477837" cy="461962"/>
          </a:xfrm>
          <a:prstGeom prst="rect">
            <a:avLst/>
          </a:prstGeom>
          <a:noFill/>
        </p:spPr>
        <p:txBody>
          <a:bodyPr wrap="none">
            <a:spAutoFit/>
          </a:bodyPr>
          <a:lstStyle/>
          <a:p>
            <a:pPr>
              <a:defRPr/>
            </a:pPr>
            <a:r>
              <a:rPr lang="en-CA" dirty="0">
                <a:solidFill>
                  <a:srgbClr val="00B800"/>
                </a:solidFill>
                <a:latin typeface="+mn-lt"/>
              </a:rPr>
              <a:t>D</a:t>
            </a:r>
            <a:r>
              <a:rPr lang="en-CA" baseline="-25000" dirty="0">
                <a:solidFill>
                  <a:srgbClr val="00B800"/>
                </a:solidFill>
                <a:latin typeface="+mn-lt"/>
              </a:rPr>
              <a:t>2</a:t>
            </a:r>
          </a:p>
        </p:txBody>
      </p:sp>
      <p:sp>
        <p:nvSpPr>
          <p:cNvPr id="25" name="TextBox 24">
            <a:extLst>
              <a:ext uri="{FF2B5EF4-FFF2-40B4-BE49-F238E27FC236}">
                <a16:creationId xmlns:a16="http://schemas.microsoft.com/office/drawing/2014/main" id="{8C767A19-23F5-4474-BA98-AA5133B49730}"/>
              </a:ext>
            </a:extLst>
          </p:cNvPr>
          <p:cNvSpPr txBox="1"/>
          <p:nvPr/>
        </p:nvSpPr>
        <p:spPr>
          <a:xfrm>
            <a:off x="4073387" y="5780935"/>
            <a:ext cx="477838" cy="461962"/>
          </a:xfrm>
          <a:prstGeom prst="rect">
            <a:avLst/>
          </a:prstGeom>
          <a:noFill/>
        </p:spPr>
        <p:txBody>
          <a:bodyPr wrap="none">
            <a:spAutoFit/>
          </a:bodyPr>
          <a:lstStyle/>
          <a:p>
            <a:pPr>
              <a:defRPr/>
            </a:pPr>
            <a:r>
              <a:rPr lang="en-CA" dirty="0">
                <a:solidFill>
                  <a:srgbClr val="0000FF"/>
                </a:solidFill>
                <a:latin typeface="+mn-lt"/>
              </a:rPr>
              <a:t>D</a:t>
            </a:r>
            <a:r>
              <a:rPr lang="en-CA" baseline="-25000" dirty="0">
                <a:solidFill>
                  <a:srgbClr val="0000FF"/>
                </a:solidFill>
                <a:latin typeface="+mn-lt"/>
              </a:rPr>
              <a:t>3</a:t>
            </a:r>
          </a:p>
        </p:txBody>
      </p:sp>
      <p:sp>
        <p:nvSpPr>
          <p:cNvPr id="26" name="TextBox 25">
            <a:extLst>
              <a:ext uri="{FF2B5EF4-FFF2-40B4-BE49-F238E27FC236}">
                <a16:creationId xmlns:a16="http://schemas.microsoft.com/office/drawing/2014/main" id="{6565CA60-B102-49F6-9C5A-99788F136731}"/>
              </a:ext>
            </a:extLst>
          </p:cNvPr>
          <p:cNvSpPr txBox="1"/>
          <p:nvPr/>
        </p:nvSpPr>
        <p:spPr>
          <a:xfrm>
            <a:off x="3201850" y="6020647"/>
            <a:ext cx="396875" cy="369888"/>
          </a:xfrm>
          <a:prstGeom prst="rect">
            <a:avLst/>
          </a:prstGeom>
          <a:noFill/>
        </p:spPr>
        <p:txBody>
          <a:bodyPr wrap="none">
            <a:spAutoFit/>
          </a:bodyPr>
          <a:lstStyle/>
          <a:p>
            <a:pPr>
              <a:defRPr/>
            </a:pPr>
            <a:r>
              <a:rPr lang="en-CA" sz="1800" b="1" i="1" dirty="0">
                <a:solidFill>
                  <a:srgbClr val="0000FF"/>
                </a:solidFill>
                <a:latin typeface="+mn-lt"/>
                <a:sym typeface="Symbol"/>
              </a:rPr>
              <a:t></a:t>
            </a:r>
            <a:r>
              <a:rPr lang="en-CA" sz="1800" b="1" baseline="-25000" dirty="0">
                <a:solidFill>
                  <a:srgbClr val="0000FF"/>
                </a:solidFill>
                <a:latin typeface="+mn-lt"/>
                <a:sym typeface="Symbol"/>
              </a:rPr>
              <a:t>3</a:t>
            </a:r>
            <a:endParaRPr lang="en-CA" sz="1800" b="1" baseline="-25000" dirty="0">
              <a:solidFill>
                <a:srgbClr val="0000FF"/>
              </a:solidFill>
              <a:latin typeface="+mn-lt"/>
            </a:endParaRPr>
          </a:p>
        </p:txBody>
      </p:sp>
      <p:sp>
        <p:nvSpPr>
          <p:cNvPr id="27" name="TextBox 26">
            <a:extLst>
              <a:ext uri="{FF2B5EF4-FFF2-40B4-BE49-F238E27FC236}">
                <a16:creationId xmlns:a16="http://schemas.microsoft.com/office/drawing/2014/main" id="{7A7AC9AA-A8E5-4E48-8A0E-9C9BF1DDA45B}"/>
              </a:ext>
            </a:extLst>
          </p:cNvPr>
          <p:cNvSpPr txBox="1"/>
          <p:nvPr/>
        </p:nvSpPr>
        <p:spPr>
          <a:xfrm>
            <a:off x="1749287" y="5342785"/>
            <a:ext cx="396875" cy="369887"/>
          </a:xfrm>
          <a:prstGeom prst="rect">
            <a:avLst/>
          </a:prstGeom>
          <a:noFill/>
        </p:spPr>
        <p:txBody>
          <a:bodyPr wrap="none">
            <a:spAutoFit/>
          </a:bodyPr>
          <a:lstStyle/>
          <a:p>
            <a:pPr>
              <a:defRPr/>
            </a:pPr>
            <a:r>
              <a:rPr lang="en-CA" sz="1800" b="1" i="1" dirty="0">
                <a:solidFill>
                  <a:srgbClr val="FF0000"/>
                </a:solidFill>
                <a:latin typeface="+mn-lt"/>
                <a:sym typeface="Symbol"/>
              </a:rPr>
              <a:t></a:t>
            </a:r>
            <a:r>
              <a:rPr lang="en-CA" sz="1800" b="1" baseline="-25000" dirty="0">
                <a:solidFill>
                  <a:srgbClr val="FF0000"/>
                </a:solidFill>
                <a:latin typeface="+mn-lt"/>
                <a:sym typeface="Symbol"/>
              </a:rPr>
              <a:t>1</a:t>
            </a:r>
            <a:endParaRPr lang="en-CA" sz="1800" b="1" baseline="-25000" dirty="0">
              <a:solidFill>
                <a:srgbClr val="FF0000"/>
              </a:solidFill>
              <a:latin typeface="+mn-lt"/>
            </a:endParaRPr>
          </a:p>
        </p:txBody>
      </p:sp>
      <p:cxnSp>
        <p:nvCxnSpPr>
          <p:cNvPr id="28" name="Straight Connector 43">
            <a:extLst>
              <a:ext uri="{FF2B5EF4-FFF2-40B4-BE49-F238E27FC236}">
                <a16:creationId xmlns:a16="http://schemas.microsoft.com/office/drawing/2014/main" id="{89BEBDE2-C2D9-48F1-9240-6D5753B3B325}"/>
              </a:ext>
            </a:extLst>
          </p:cNvPr>
          <p:cNvCxnSpPr>
            <a:cxnSpLocks noChangeShapeType="1"/>
            <a:stCxn id="9" idx="4"/>
            <a:endCxn id="31" idx="0"/>
          </p:cNvCxnSpPr>
          <p:nvPr/>
        </p:nvCxnSpPr>
        <p:spPr bwMode="auto">
          <a:xfrm flipH="1">
            <a:off x="1939787" y="4942735"/>
            <a:ext cx="114300" cy="457200"/>
          </a:xfrm>
          <a:prstGeom prst="line">
            <a:avLst/>
          </a:prstGeom>
          <a:noFill/>
          <a:ln w="12700" algn="ctr">
            <a:solidFill>
              <a:srgbClr val="FF0000"/>
            </a:solidFill>
            <a:round/>
            <a:headEnd/>
            <a:tailEnd/>
          </a:ln>
        </p:spPr>
      </p:cxnSp>
      <p:cxnSp>
        <p:nvCxnSpPr>
          <p:cNvPr id="29" name="Straight Connector 44">
            <a:extLst>
              <a:ext uri="{FF2B5EF4-FFF2-40B4-BE49-F238E27FC236}">
                <a16:creationId xmlns:a16="http://schemas.microsoft.com/office/drawing/2014/main" id="{63C17B79-B191-4C0F-B2FD-347654126B73}"/>
              </a:ext>
            </a:extLst>
          </p:cNvPr>
          <p:cNvCxnSpPr>
            <a:cxnSpLocks noChangeShapeType="1"/>
            <a:stCxn id="7" idx="2"/>
            <a:endCxn id="31" idx="6"/>
          </p:cNvCxnSpPr>
          <p:nvPr/>
        </p:nvCxnSpPr>
        <p:spPr bwMode="auto">
          <a:xfrm flipH="1">
            <a:off x="1977887" y="5323735"/>
            <a:ext cx="304800" cy="114300"/>
          </a:xfrm>
          <a:prstGeom prst="line">
            <a:avLst/>
          </a:prstGeom>
          <a:noFill/>
          <a:ln w="12700" algn="ctr">
            <a:solidFill>
              <a:srgbClr val="FF0000"/>
            </a:solidFill>
            <a:round/>
            <a:headEnd/>
            <a:tailEnd/>
          </a:ln>
        </p:spPr>
      </p:cxnSp>
      <p:cxnSp>
        <p:nvCxnSpPr>
          <p:cNvPr id="30" name="Straight Connector 47">
            <a:extLst>
              <a:ext uri="{FF2B5EF4-FFF2-40B4-BE49-F238E27FC236}">
                <a16:creationId xmlns:a16="http://schemas.microsoft.com/office/drawing/2014/main" id="{377EBB01-E778-4207-A693-1E46E2E98D0A}"/>
              </a:ext>
            </a:extLst>
          </p:cNvPr>
          <p:cNvCxnSpPr>
            <a:cxnSpLocks noChangeShapeType="1"/>
            <a:stCxn id="6" idx="5"/>
            <a:endCxn id="31" idx="5"/>
          </p:cNvCxnSpPr>
          <p:nvPr/>
        </p:nvCxnSpPr>
        <p:spPr bwMode="auto">
          <a:xfrm>
            <a:off x="1650862" y="5225310"/>
            <a:ext cx="315913" cy="239712"/>
          </a:xfrm>
          <a:prstGeom prst="line">
            <a:avLst/>
          </a:prstGeom>
          <a:noFill/>
          <a:ln w="12700" algn="ctr">
            <a:solidFill>
              <a:srgbClr val="FF0000"/>
            </a:solidFill>
            <a:round/>
            <a:headEnd/>
            <a:tailEnd/>
          </a:ln>
        </p:spPr>
      </p:cxnSp>
      <p:sp>
        <p:nvSpPr>
          <p:cNvPr id="31" name="Oval 52">
            <a:extLst>
              <a:ext uri="{FF2B5EF4-FFF2-40B4-BE49-F238E27FC236}">
                <a16:creationId xmlns:a16="http://schemas.microsoft.com/office/drawing/2014/main" id="{4614C6AE-2126-4E3B-A72B-689F851B22D6}"/>
              </a:ext>
            </a:extLst>
          </p:cNvPr>
          <p:cNvSpPr>
            <a:spLocks noChangeArrowheads="1"/>
          </p:cNvSpPr>
          <p:nvPr/>
        </p:nvSpPr>
        <p:spPr bwMode="auto">
          <a:xfrm>
            <a:off x="1901687" y="5399935"/>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32" name="Straight Connector 56">
            <a:extLst>
              <a:ext uri="{FF2B5EF4-FFF2-40B4-BE49-F238E27FC236}">
                <a16:creationId xmlns:a16="http://schemas.microsoft.com/office/drawing/2014/main" id="{AC234BBF-283D-4FE8-AA2F-97ECAC70809B}"/>
              </a:ext>
            </a:extLst>
          </p:cNvPr>
          <p:cNvCxnSpPr>
            <a:cxnSpLocks noChangeShapeType="1"/>
            <a:stCxn id="10" idx="7"/>
            <a:endCxn id="31" idx="3"/>
          </p:cNvCxnSpPr>
          <p:nvPr/>
        </p:nvCxnSpPr>
        <p:spPr bwMode="auto">
          <a:xfrm flipV="1">
            <a:off x="1650862" y="5465022"/>
            <a:ext cx="261938" cy="261938"/>
          </a:xfrm>
          <a:prstGeom prst="line">
            <a:avLst/>
          </a:prstGeom>
          <a:noFill/>
          <a:ln w="12700" algn="ctr">
            <a:solidFill>
              <a:srgbClr val="FF0000"/>
            </a:solidFill>
            <a:round/>
            <a:headEnd/>
            <a:tailEnd/>
          </a:ln>
        </p:spPr>
      </p:cxnSp>
      <p:cxnSp>
        <p:nvCxnSpPr>
          <p:cNvPr id="33" name="Straight Connector 59">
            <a:extLst>
              <a:ext uri="{FF2B5EF4-FFF2-40B4-BE49-F238E27FC236}">
                <a16:creationId xmlns:a16="http://schemas.microsoft.com/office/drawing/2014/main" id="{BDC812D1-632A-4CEE-B5C7-DA8D26BE340E}"/>
              </a:ext>
            </a:extLst>
          </p:cNvPr>
          <p:cNvCxnSpPr>
            <a:cxnSpLocks noChangeShapeType="1"/>
            <a:stCxn id="31" idx="5"/>
            <a:endCxn id="8" idx="1"/>
          </p:cNvCxnSpPr>
          <p:nvPr/>
        </p:nvCxnSpPr>
        <p:spPr bwMode="auto">
          <a:xfrm>
            <a:off x="1966775" y="5465022"/>
            <a:ext cx="338137" cy="261938"/>
          </a:xfrm>
          <a:prstGeom prst="line">
            <a:avLst/>
          </a:prstGeom>
          <a:noFill/>
          <a:ln w="12700" algn="ctr">
            <a:solidFill>
              <a:srgbClr val="FF0000"/>
            </a:solidFill>
            <a:round/>
            <a:headEnd/>
            <a:tailEnd/>
          </a:ln>
        </p:spPr>
      </p:cxnSp>
      <p:grpSp>
        <p:nvGrpSpPr>
          <p:cNvPr id="34" name="Group 77">
            <a:extLst>
              <a:ext uri="{FF2B5EF4-FFF2-40B4-BE49-F238E27FC236}">
                <a16:creationId xmlns:a16="http://schemas.microsoft.com/office/drawing/2014/main" id="{43EC0155-4B93-4F9C-941C-9511F3F5BFA1}"/>
              </a:ext>
            </a:extLst>
          </p:cNvPr>
          <p:cNvGrpSpPr>
            <a:grpSpLocks/>
          </p:cNvGrpSpPr>
          <p:nvPr/>
        </p:nvGrpSpPr>
        <p:grpSpPr bwMode="auto">
          <a:xfrm>
            <a:off x="3217725" y="4409335"/>
            <a:ext cx="396875" cy="369887"/>
            <a:chOff x="3068638" y="3999030"/>
            <a:chExt cx="396875" cy="369888"/>
          </a:xfrm>
        </p:grpSpPr>
        <p:sp>
          <p:nvSpPr>
            <p:cNvPr id="35" name="TextBox 34">
              <a:extLst>
                <a:ext uri="{FF2B5EF4-FFF2-40B4-BE49-F238E27FC236}">
                  <a16:creationId xmlns:a16="http://schemas.microsoft.com/office/drawing/2014/main" id="{F9807FAD-81BA-4295-9C66-727700926707}"/>
                </a:ext>
              </a:extLst>
            </p:cNvPr>
            <p:cNvSpPr txBox="1"/>
            <p:nvPr/>
          </p:nvSpPr>
          <p:spPr>
            <a:xfrm>
              <a:off x="3068638" y="3999030"/>
              <a:ext cx="396875" cy="369888"/>
            </a:xfrm>
            <a:prstGeom prst="rect">
              <a:avLst/>
            </a:prstGeom>
            <a:noFill/>
          </p:spPr>
          <p:txBody>
            <a:bodyPr wrap="none">
              <a:spAutoFit/>
            </a:bodyPr>
            <a:lstStyle/>
            <a:p>
              <a:pPr>
                <a:defRPr/>
              </a:pPr>
              <a:r>
                <a:rPr lang="en-CA" sz="1800" b="1" i="1" dirty="0">
                  <a:solidFill>
                    <a:srgbClr val="00B800"/>
                  </a:solidFill>
                  <a:latin typeface="+mn-lt"/>
                  <a:sym typeface="Symbol"/>
                </a:rPr>
                <a:t></a:t>
              </a:r>
              <a:r>
                <a:rPr lang="en-CA" sz="1800" b="1" baseline="-25000" dirty="0">
                  <a:solidFill>
                    <a:srgbClr val="00B800"/>
                  </a:solidFill>
                  <a:latin typeface="+mn-lt"/>
                  <a:sym typeface="Symbol"/>
                </a:rPr>
                <a:t>2</a:t>
              </a:r>
              <a:endParaRPr lang="en-CA" sz="1800" b="1" baseline="-25000" dirty="0">
                <a:solidFill>
                  <a:srgbClr val="00B800"/>
                </a:solidFill>
                <a:latin typeface="+mn-lt"/>
              </a:endParaRPr>
            </a:p>
          </p:txBody>
        </p:sp>
        <p:sp>
          <p:nvSpPr>
            <p:cNvPr id="36" name="Oval 65">
              <a:extLst>
                <a:ext uri="{FF2B5EF4-FFF2-40B4-BE49-F238E27FC236}">
                  <a16:creationId xmlns:a16="http://schemas.microsoft.com/office/drawing/2014/main" id="{4AC6ED08-206D-4570-8DBB-FAADC862DB1B}"/>
                </a:ext>
              </a:extLst>
            </p:cNvPr>
            <p:cNvSpPr>
              <a:spLocks noChangeArrowheads="1"/>
            </p:cNvSpPr>
            <p:nvPr/>
          </p:nvSpPr>
          <p:spPr bwMode="auto">
            <a:xfrm>
              <a:off x="3221038" y="3999030"/>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grpSp>
      <p:cxnSp>
        <p:nvCxnSpPr>
          <p:cNvPr id="37" name="Straight Connector 66">
            <a:extLst>
              <a:ext uri="{FF2B5EF4-FFF2-40B4-BE49-F238E27FC236}">
                <a16:creationId xmlns:a16="http://schemas.microsoft.com/office/drawing/2014/main" id="{B666A9F7-9AE0-4901-AFE9-8F27F1024DBC}"/>
              </a:ext>
            </a:extLst>
          </p:cNvPr>
          <p:cNvCxnSpPr>
            <a:cxnSpLocks noChangeShapeType="1"/>
            <a:stCxn id="18" idx="4"/>
            <a:endCxn id="36" idx="3"/>
          </p:cNvCxnSpPr>
          <p:nvPr/>
        </p:nvCxnSpPr>
        <p:spPr bwMode="auto">
          <a:xfrm flipH="1">
            <a:off x="3381237" y="4028335"/>
            <a:ext cx="141288" cy="446087"/>
          </a:xfrm>
          <a:prstGeom prst="line">
            <a:avLst/>
          </a:prstGeom>
          <a:noFill/>
          <a:ln w="12700" algn="ctr">
            <a:solidFill>
              <a:srgbClr val="00B800"/>
            </a:solidFill>
            <a:round/>
            <a:headEnd/>
            <a:tailEnd/>
          </a:ln>
        </p:spPr>
      </p:cxnSp>
      <p:cxnSp>
        <p:nvCxnSpPr>
          <p:cNvPr id="38" name="Straight Connector 69">
            <a:extLst>
              <a:ext uri="{FF2B5EF4-FFF2-40B4-BE49-F238E27FC236}">
                <a16:creationId xmlns:a16="http://schemas.microsoft.com/office/drawing/2014/main" id="{FC224BEF-EFF2-4414-A7A1-A484832E4236}"/>
              </a:ext>
            </a:extLst>
          </p:cNvPr>
          <p:cNvCxnSpPr>
            <a:cxnSpLocks noChangeShapeType="1"/>
            <a:stCxn id="15" idx="6"/>
            <a:endCxn id="36" idx="2"/>
          </p:cNvCxnSpPr>
          <p:nvPr/>
        </p:nvCxnSpPr>
        <p:spPr bwMode="auto">
          <a:xfrm flipV="1">
            <a:off x="3141525" y="4447435"/>
            <a:ext cx="228600" cy="38100"/>
          </a:xfrm>
          <a:prstGeom prst="line">
            <a:avLst/>
          </a:prstGeom>
          <a:noFill/>
          <a:ln w="12700" algn="ctr">
            <a:solidFill>
              <a:srgbClr val="00B800"/>
            </a:solidFill>
            <a:round/>
            <a:headEnd/>
            <a:tailEnd/>
          </a:ln>
        </p:spPr>
      </p:cxnSp>
      <p:cxnSp>
        <p:nvCxnSpPr>
          <p:cNvPr id="39" name="Straight Connector 72">
            <a:extLst>
              <a:ext uri="{FF2B5EF4-FFF2-40B4-BE49-F238E27FC236}">
                <a16:creationId xmlns:a16="http://schemas.microsoft.com/office/drawing/2014/main" id="{7A074027-D768-4F95-80F6-F31268FABDF9}"/>
              </a:ext>
            </a:extLst>
          </p:cNvPr>
          <p:cNvCxnSpPr>
            <a:cxnSpLocks noChangeShapeType="1"/>
            <a:stCxn id="36" idx="3"/>
            <a:endCxn id="19" idx="7"/>
          </p:cNvCxnSpPr>
          <p:nvPr/>
        </p:nvCxnSpPr>
        <p:spPr bwMode="auto">
          <a:xfrm flipH="1">
            <a:off x="3119300" y="4474422"/>
            <a:ext cx="261937" cy="338138"/>
          </a:xfrm>
          <a:prstGeom prst="line">
            <a:avLst/>
          </a:prstGeom>
          <a:noFill/>
          <a:ln w="12700" algn="ctr">
            <a:solidFill>
              <a:srgbClr val="00B800"/>
            </a:solidFill>
            <a:round/>
            <a:headEnd/>
            <a:tailEnd/>
          </a:ln>
        </p:spPr>
      </p:cxnSp>
      <p:cxnSp>
        <p:nvCxnSpPr>
          <p:cNvPr id="40" name="Straight Connector 76">
            <a:extLst>
              <a:ext uri="{FF2B5EF4-FFF2-40B4-BE49-F238E27FC236}">
                <a16:creationId xmlns:a16="http://schemas.microsoft.com/office/drawing/2014/main" id="{7D0735B2-712D-41B9-8C69-6DE7FA5CD603}"/>
              </a:ext>
            </a:extLst>
          </p:cNvPr>
          <p:cNvCxnSpPr>
            <a:cxnSpLocks noChangeShapeType="1"/>
            <a:stCxn id="36" idx="6"/>
            <a:endCxn id="16" idx="2"/>
          </p:cNvCxnSpPr>
          <p:nvPr/>
        </p:nvCxnSpPr>
        <p:spPr bwMode="auto">
          <a:xfrm flipV="1">
            <a:off x="3446325" y="4409335"/>
            <a:ext cx="304800" cy="38100"/>
          </a:xfrm>
          <a:prstGeom prst="line">
            <a:avLst/>
          </a:prstGeom>
          <a:noFill/>
          <a:ln w="12700" algn="ctr">
            <a:solidFill>
              <a:srgbClr val="00B800"/>
            </a:solidFill>
            <a:round/>
            <a:headEnd/>
            <a:tailEnd/>
          </a:ln>
        </p:spPr>
      </p:cxnSp>
      <p:cxnSp>
        <p:nvCxnSpPr>
          <p:cNvPr id="41" name="Straight Connector 81">
            <a:extLst>
              <a:ext uri="{FF2B5EF4-FFF2-40B4-BE49-F238E27FC236}">
                <a16:creationId xmlns:a16="http://schemas.microsoft.com/office/drawing/2014/main" id="{1C922D51-4748-4435-9AD3-1FC5FE0B71E8}"/>
              </a:ext>
            </a:extLst>
          </p:cNvPr>
          <p:cNvCxnSpPr>
            <a:cxnSpLocks noChangeShapeType="1"/>
            <a:stCxn id="17" idx="1"/>
            <a:endCxn id="36" idx="5"/>
          </p:cNvCxnSpPr>
          <p:nvPr/>
        </p:nvCxnSpPr>
        <p:spPr bwMode="auto">
          <a:xfrm flipH="1" flipV="1">
            <a:off x="3435212" y="4474422"/>
            <a:ext cx="185738" cy="338138"/>
          </a:xfrm>
          <a:prstGeom prst="line">
            <a:avLst/>
          </a:prstGeom>
          <a:noFill/>
          <a:ln w="12700" algn="ctr">
            <a:solidFill>
              <a:srgbClr val="00B800"/>
            </a:solidFill>
            <a:round/>
            <a:headEnd/>
            <a:tailEnd/>
          </a:ln>
        </p:spPr>
      </p:cxnSp>
      <p:cxnSp>
        <p:nvCxnSpPr>
          <p:cNvPr id="42" name="Straight Connector 84">
            <a:extLst>
              <a:ext uri="{FF2B5EF4-FFF2-40B4-BE49-F238E27FC236}">
                <a16:creationId xmlns:a16="http://schemas.microsoft.com/office/drawing/2014/main" id="{66352447-CD11-4FD0-8407-4376CD34E015}"/>
              </a:ext>
            </a:extLst>
          </p:cNvPr>
          <p:cNvCxnSpPr>
            <a:cxnSpLocks noChangeShapeType="1"/>
            <a:stCxn id="13" idx="4"/>
            <a:endCxn id="44" idx="0"/>
          </p:cNvCxnSpPr>
          <p:nvPr/>
        </p:nvCxnSpPr>
        <p:spPr bwMode="auto">
          <a:xfrm rot="5400000">
            <a:off x="3324087" y="5698385"/>
            <a:ext cx="344487" cy="204788"/>
          </a:xfrm>
          <a:prstGeom prst="line">
            <a:avLst/>
          </a:prstGeom>
          <a:noFill/>
          <a:ln w="12700" algn="ctr">
            <a:solidFill>
              <a:srgbClr val="0000FF"/>
            </a:solidFill>
            <a:round/>
            <a:headEnd/>
            <a:tailEnd/>
          </a:ln>
        </p:spPr>
      </p:cxnSp>
      <p:cxnSp>
        <p:nvCxnSpPr>
          <p:cNvPr id="43" name="Straight Connector 85">
            <a:extLst>
              <a:ext uri="{FF2B5EF4-FFF2-40B4-BE49-F238E27FC236}">
                <a16:creationId xmlns:a16="http://schemas.microsoft.com/office/drawing/2014/main" id="{7C6A9FF1-A7E8-4A83-B259-4B3498D42497}"/>
              </a:ext>
            </a:extLst>
          </p:cNvPr>
          <p:cNvCxnSpPr>
            <a:cxnSpLocks noChangeShapeType="1"/>
            <a:stCxn id="44" idx="6"/>
            <a:endCxn id="12" idx="2"/>
          </p:cNvCxnSpPr>
          <p:nvPr/>
        </p:nvCxnSpPr>
        <p:spPr bwMode="auto">
          <a:xfrm>
            <a:off x="3432037" y="6011122"/>
            <a:ext cx="242888" cy="74613"/>
          </a:xfrm>
          <a:prstGeom prst="line">
            <a:avLst/>
          </a:prstGeom>
          <a:noFill/>
          <a:ln w="12700" algn="ctr">
            <a:solidFill>
              <a:srgbClr val="0000FF"/>
            </a:solidFill>
            <a:round/>
            <a:headEnd/>
            <a:tailEnd/>
          </a:ln>
        </p:spPr>
      </p:cxnSp>
      <p:sp>
        <p:nvSpPr>
          <p:cNvPr id="44" name="Oval 86">
            <a:extLst>
              <a:ext uri="{FF2B5EF4-FFF2-40B4-BE49-F238E27FC236}">
                <a16:creationId xmlns:a16="http://schemas.microsoft.com/office/drawing/2014/main" id="{D11CE18F-CD24-46A7-BCAF-006E469A7050}"/>
              </a:ext>
            </a:extLst>
          </p:cNvPr>
          <p:cNvSpPr>
            <a:spLocks noChangeArrowheads="1"/>
          </p:cNvSpPr>
          <p:nvPr/>
        </p:nvSpPr>
        <p:spPr bwMode="auto">
          <a:xfrm>
            <a:off x="3355837" y="5973022"/>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cxnSp>
        <p:nvCxnSpPr>
          <p:cNvPr id="45" name="Straight Connector 91">
            <a:extLst>
              <a:ext uri="{FF2B5EF4-FFF2-40B4-BE49-F238E27FC236}">
                <a16:creationId xmlns:a16="http://schemas.microsoft.com/office/drawing/2014/main" id="{E3289906-74C6-4F53-A53D-F349F25D0E6F}"/>
              </a:ext>
            </a:extLst>
          </p:cNvPr>
          <p:cNvCxnSpPr>
            <a:cxnSpLocks noChangeShapeType="1"/>
            <a:stCxn id="11" idx="5"/>
            <a:endCxn id="44" idx="1"/>
          </p:cNvCxnSpPr>
          <p:nvPr/>
        </p:nvCxnSpPr>
        <p:spPr bwMode="auto">
          <a:xfrm rot="16200000" flipH="1">
            <a:off x="3206612" y="5823798"/>
            <a:ext cx="149225" cy="171450"/>
          </a:xfrm>
          <a:prstGeom prst="line">
            <a:avLst/>
          </a:prstGeom>
          <a:noFill/>
          <a:ln w="12700" algn="ctr">
            <a:solidFill>
              <a:srgbClr val="0000FF"/>
            </a:solidFill>
            <a:round/>
            <a:headEnd/>
            <a:tailEnd/>
          </a:ln>
        </p:spPr>
      </p:cxnSp>
      <p:cxnSp>
        <p:nvCxnSpPr>
          <p:cNvPr id="46" name="Straight Connector 95">
            <a:extLst>
              <a:ext uri="{FF2B5EF4-FFF2-40B4-BE49-F238E27FC236}">
                <a16:creationId xmlns:a16="http://schemas.microsoft.com/office/drawing/2014/main" id="{022ED4C0-FB95-4251-8F7B-456C7512315E}"/>
              </a:ext>
            </a:extLst>
          </p:cNvPr>
          <p:cNvCxnSpPr>
            <a:cxnSpLocks noChangeShapeType="1"/>
            <a:stCxn id="14" idx="7"/>
            <a:endCxn id="44" idx="3"/>
          </p:cNvCxnSpPr>
          <p:nvPr/>
        </p:nvCxnSpPr>
        <p:spPr bwMode="auto">
          <a:xfrm rot="5400000" flipH="1" flipV="1">
            <a:off x="3132000" y="6101610"/>
            <a:ext cx="298450" cy="171450"/>
          </a:xfrm>
          <a:prstGeom prst="line">
            <a:avLst/>
          </a:prstGeom>
          <a:noFill/>
          <a:ln w="12700" algn="ctr">
            <a:solidFill>
              <a:srgbClr val="0000FF"/>
            </a:solidFill>
            <a:round/>
            <a:headEnd/>
            <a:tailEnd/>
          </a:ln>
        </p:spPr>
      </p:cxnSp>
      <p:graphicFrame>
        <p:nvGraphicFramePr>
          <p:cNvPr id="47" name="Object 11">
            <a:extLst>
              <a:ext uri="{FF2B5EF4-FFF2-40B4-BE49-F238E27FC236}">
                <a16:creationId xmlns:a16="http://schemas.microsoft.com/office/drawing/2014/main" id="{69569FEE-9202-49C4-BCDA-76FB34571AF7}"/>
              </a:ext>
            </a:extLst>
          </p:cNvPr>
          <p:cNvGraphicFramePr>
            <a:graphicFrameLocks noChangeAspect="1"/>
          </p:cNvGraphicFramePr>
          <p:nvPr/>
        </p:nvGraphicFramePr>
        <p:xfrm>
          <a:off x="4789350" y="4904635"/>
          <a:ext cx="1274762" cy="417512"/>
        </p:xfrm>
        <a:graphic>
          <a:graphicData uri="http://schemas.openxmlformats.org/presentationml/2006/ole">
            <mc:AlternateContent xmlns:mc="http://schemas.openxmlformats.org/markup-compatibility/2006">
              <mc:Choice xmlns:v="urn:schemas-microsoft-com:vml" Requires="v">
                <p:oleObj name="Equation" r:id="rId4" imgW="482400" imgH="203040" progId="Equation.3">
                  <p:embed/>
                </p:oleObj>
              </mc:Choice>
              <mc:Fallback>
                <p:oleObj name="Equation" r:id="rId4" imgW="482400" imgH="203040" progId="Equation.3">
                  <p:embed/>
                  <p:pic>
                    <p:nvPicPr>
                      <p:cNvPr id="47" name="Object 11">
                        <a:extLst>
                          <a:ext uri="{FF2B5EF4-FFF2-40B4-BE49-F238E27FC236}">
                            <a16:creationId xmlns:a16="http://schemas.microsoft.com/office/drawing/2014/main" id="{69569FEE-9202-49C4-BCDA-76FB34571A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350" y="4904635"/>
                        <a:ext cx="12747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Group 150">
            <a:extLst>
              <a:ext uri="{FF2B5EF4-FFF2-40B4-BE49-F238E27FC236}">
                <a16:creationId xmlns:a16="http://schemas.microsoft.com/office/drawing/2014/main" id="{A3F1C607-39E6-4069-96FF-1C229948DFB2}"/>
              </a:ext>
            </a:extLst>
          </p:cNvPr>
          <p:cNvGrpSpPr>
            <a:grpSpLocks/>
          </p:cNvGrpSpPr>
          <p:nvPr/>
        </p:nvGrpSpPr>
        <p:grpSpPr bwMode="auto">
          <a:xfrm>
            <a:off x="5778362" y="4561735"/>
            <a:ext cx="654050" cy="784225"/>
            <a:chOff x="6705600" y="4038600"/>
            <a:chExt cx="654236" cy="784318"/>
          </a:xfrm>
        </p:grpSpPr>
        <p:cxnSp>
          <p:nvCxnSpPr>
            <p:cNvPr id="49" name="Straight Connector 129">
              <a:extLst>
                <a:ext uri="{FF2B5EF4-FFF2-40B4-BE49-F238E27FC236}">
                  <a16:creationId xmlns:a16="http://schemas.microsoft.com/office/drawing/2014/main" id="{BE670AA2-30AF-435F-BBA2-594EFA5A4B98}"/>
                </a:ext>
              </a:extLst>
            </p:cNvPr>
            <p:cNvCxnSpPr>
              <a:cxnSpLocks noChangeShapeType="1"/>
              <a:endCxn id="52" idx="0"/>
            </p:cNvCxnSpPr>
            <p:nvPr/>
          </p:nvCxnSpPr>
          <p:spPr bwMode="auto">
            <a:xfrm flipH="1">
              <a:off x="6994618" y="4038600"/>
              <a:ext cx="114300" cy="457200"/>
            </a:xfrm>
            <a:prstGeom prst="line">
              <a:avLst/>
            </a:prstGeom>
            <a:noFill/>
            <a:ln w="12700" algn="ctr">
              <a:solidFill>
                <a:srgbClr val="FF0000"/>
              </a:solidFill>
              <a:round/>
              <a:headEnd/>
              <a:tailEnd/>
            </a:ln>
          </p:spPr>
        </p:cxnSp>
        <p:cxnSp>
          <p:nvCxnSpPr>
            <p:cNvPr id="50" name="Straight Connector 130">
              <a:extLst>
                <a:ext uri="{FF2B5EF4-FFF2-40B4-BE49-F238E27FC236}">
                  <a16:creationId xmlns:a16="http://schemas.microsoft.com/office/drawing/2014/main" id="{39651000-7FBF-4E31-8449-4A3547ABDD4D}"/>
                </a:ext>
              </a:extLst>
            </p:cNvPr>
            <p:cNvCxnSpPr>
              <a:cxnSpLocks noChangeShapeType="1"/>
              <a:endCxn id="52" idx="6"/>
            </p:cNvCxnSpPr>
            <p:nvPr/>
          </p:nvCxnSpPr>
          <p:spPr bwMode="auto">
            <a:xfrm flipH="1">
              <a:off x="7032718" y="4419600"/>
              <a:ext cx="304800" cy="114300"/>
            </a:xfrm>
            <a:prstGeom prst="line">
              <a:avLst/>
            </a:prstGeom>
            <a:noFill/>
            <a:ln w="12700" algn="ctr">
              <a:solidFill>
                <a:srgbClr val="FF0000"/>
              </a:solidFill>
              <a:round/>
              <a:headEnd/>
              <a:tailEnd/>
            </a:ln>
          </p:spPr>
        </p:cxnSp>
        <p:cxnSp>
          <p:nvCxnSpPr>
            <p:cNvPr id="51" name="Straight Connector 131">
              <a:extLst>
                <a:ext uri="{FF2B5EF4-FFF2-40B4-BE49-F238E27FC236}">
                  <a16:creationId xmlns:a16="http://schemas.microsoft.com/office/drawing/2014/main" id="{7448DE31-8676-4AD7-A74D-E7B5B4E5B6A0}"/>
                </a:ext>
              </a:extLst>
            </p:cNvPr>
            <p:cNvCxnSpPr>
              <a:cxnSpLocks noChangeShapeType="1"/>
              <a:endCxn id="52" idx="5"/>
            </p:cNvCxnSpPr>
            <p:nvPr/>
          </p:nvCxnSpPr>
          <p:spPr bwMode="auto">
            <a:xfrm>
              <a:off x="6705600" y="4321082"/>
              <a:ext cx="315959" cy="239759"/>
            </a:xfrm>
            <a:prstGeom prst="line">
              <a:avLst/>
            </a:prstGeom>
            <a:noFill/>
            <a:ln w="12700" algn="ctr">
              <a:solidFill>
                <a:srgbClr val="FF0000"/>
              </a:solidFill>
              <a:round/>
              <a:headEnd/>
              <a:tailEnd/>
            </a:ln>
          </p:spPr>
        </p:cxnSp>
        <p:sp>
          <p:nvSpPr>
            <p:cNvPr id="52" name="Oval 132">
              <a:extLst>
                <a:ext uri="{FF2B5EF4-FFF2-40B4-BE49-F238E27FC236}">
                  <a16:creationId xmlns:a16="http://schemas.microsoft.com/office/drawing/2014/main" id="{81FD8EE0-BBCA-4AFE-A331-D9C016468D35}"/>
                </a:ext>
              </a:extLst>
            </p:cNvPr>
            <p:cNvSpPr>
              <a:spLocks noChangeArrowheads="1"/>
            </p:cNvSpPr>
            <p:nvPr/>
          </p:nvSpPr>
          <p:spPr bwMode="auto">
            <a:xfrm>
              <a:off x="6956518" y="4495800"/>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53" name="Straight Connector 133">
              <a:extLst>
                <a:ext uri="{FF2B5EF4-FFF2-40B4-BE49-F238E27FC236}">
                  <a16:creationId xmlns:a16="http://schemas.microsoft.com/office/drawing/2014/main" id="{06E0F40E-7D31-49CE-B7EB-D16E01D77A04}"/>
                </a:ext>
              </a:extLst>
            </p:cNvPr>
            <p:cNvCxnSpPr>
              <a:cxnSpLocks noChangeShapeType="1"/>
              <a:endCxn id="52" idx="3"/>
            </p:cNvCxnSpPr>
            <p:nvPr/>
          </p:nvCxnSpPr>
          <p:spPr bwMode="auto">
            <a:xfrm flipV="1">
              <a:off x="6705600" y="4560841"/>
              <a:ext cx="262077" cy="262077"/>
            </a:xfrm>
            <a:prstGeom prst="line">
              <a:avLst/>
            </a:prstGeom>
            <a:noFill/>
            <a:ln w="12700" algn="ctr">
              <a:solidFill>
                <a:srgbClr val="FF0000"/>
              </a:solidFill>
              <a:round/>
              <a:headEnd/>
              <a:tailEnd/>
            </a:ln>
          </p:spPr>
        </p:cxnSp>
        <p:cxnSp>
          <p:nvCxnSpPr>
            <p:cNvPr id="54" name="Straight Connector 134">
              <a:extLst>
                <a:ext uri="{FF2B5EF4-FFF2-40B4-BE49-F238E27FC236}">
                  <a16:creationId xmlns:a16="http://schemas.microsoft.com/office/drawing/2014/main" id="{442FDE1E-7CE5-4C98-B43D-8566ED4EFE92}"/>
                </a:ext>
              </a:extLst>
            </p:cNvPr>
            <p:cNvCxnSpPr>
              <a:cxnSpLocks noChangeShapeType="1"/>
              <a:stCxn id="52" idx="5"/>
            </p:cNvCxnSpPr>
            <p:nvPr/>
          </p:nvCxnSpPr>
          <p:spPr bwMode="auto">
            <a:xfrm>
              <a:off x="7021559" y="4560841"/>
              <a:ext cx="338277" cy="262077"/>
            </a:xfrm>
            <a:prstGeom prst="line">
              <a:avLst/>
            </a:prstGeom>
            <a:noFill/>
            <a:ln w="12700" algn="ctr">
              <a:solidFill>
                <a:srgbClr val="FF0000"/>
              </a:solidFill>
              <a:round/>
              <a:headEnd/>
              <a:tailEnd/>
            </a:ln>
          </p:spPr>
        </p:cxnSp>
      </p:grpSp>
      <p:grpSp>
        <p:nvGrpSpPr>
          <p:cNvPr id="55" name="Group 147">
            <a:extLst>
              <a:ext uri="{FF2B5EF4-FFF2-40B4-BE49-F238E27FC236}">
                <a16:creationId xmlns:a16="http://schemas.microsoft.com/office/drawing/2014/main" id="{54ECB65B-E33F-40CB-B7CA-7E4E4E4214C2}"/>
              </a:ext>
            </a:extLst>
          </p:cNvPr>
          <p:cNvGrpSpPr>
            <a:grpSpLocks/>
          </p:cNvGrpSpPr>
          <p:nvPr/>
        </p:nvGrpSpPr>
        <p:grpSpPr bwMode="auto">
          <a:xfrm>
            <a:off x="6921362" y="4615710"/>
            <a:ext cx="631825" cy="784225"/>
            <a:chOff x="8816882" y="2819400"/>
            <a:chExt cx="631918" cy="784318"/>
          </a:xfrm>
        </p:grpSpPr>
        <p:sp>
          <p:nvSpPr>
            <p:cNvPr id="56" name="Oval 135">
              <a:extLst>
                <a:ext uri="{FF2B5EF4-FFF2-40B4-BE49-F238E27FC236}">
                  <a16:creationId xmlns:a16="http://schemas.microsoft.com/office/drawing/2014/main" id="{A30B0BD5-4A42-470E-B016-71D8937FCFA8}"/>
                </a:ext>
              </a:extLst>
            </p:cNvPr>
            <p:cNvSpPr>
              <a:spLocks noChangeArrowheads="1"/>
            </p:cNvSpPr>
            <p:nvPr/>
          </p:nvSpPr>
          <p:spPr bwMode="auto">
            <a:xfrm>
              <a:off x="9067800" y="3200400"/>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cxnSp>
          <p:nvCxnSpPr>
            <p:cNvPr id="57" name="Straight Connector 136">
              <a:extLst>
                <a:ext uri="{FF2B5EF4-FFF2-40B4-BE49-F238E27FC236}">
                  <a16:creationId xmlns:a16="http://schemas.microsoft.com/office/drawing/2014/main" id="{5B4471A1-3A2A-4587-84B4-C1D7A095C2A8}"/>
                </a:ext>
              </a:extLst>
            </p:cNvPr>
            <p:cNvCxnSpPr>
              <a:cxnSpLocks noChangeShapeType="1"/>
            </p:cNvCxnSpPr>
            <p:nvPr/>
          </p:nvCxnSpPr>
          <p:spPr bwMode="auto">
            <a:xfrm flipH="1">
              <a:off x="9078959" y="2819400"/>
              <a:ext cx="141241" cy="446041"/>
            </a:xfrm>
            <a:prstGeom prst="line">
              <a:avLst/>
            </a:prstGeom>
            <a:noFill/>
            <a:ln w="12700" algn="ctr">
              <a:solidFill>
                <a:srgbClr val="00B800"/>
              </a:solidFill>
              <a:round/>
              <a:headEnd/>
              <a:tailEnd/>
            </a:ln>
          </p:spPr>
        </p:cxnSp>
        <p:cxnSp>
          <p:nvCxnSpPr>
            <p:cNvPr id="58" name="Straight Connector 137">
              <a:extLst>
                <a:ext uri="{FF2B5EF4-FFF2-40B4-BE49-F238E27FC236}">
                  <a16:creationId xmlns:a16="http://schemas.microsoft.com/office/drawing/2014/main" id="{ABF09865-E64E-49B6-9705-E1742DBE1144}"/>
                </a:ext>
              </a:extLst>
            </p:cNvPr>
            <p:cNvCxnSpPr>
              <a:cxnSpLocks noChangeShapeType="1"/>
            </p:cNvCxnSpPr>
            <p:nvPr/>
          </p:nvCxnSpPr>
          <p:spPr bwMode="auto">
            <a:xfrm flipV="1">
              <a:off x="8839200" y="3238500"/>
              <a:ext cx="228600" cy="38100"/>
            </a:xfrm>
            <a:prstGeom prst="line">
              <a:avLst/>
            </a:prstGeom>
            <a:noFill/>
            <a:ln w="12700" algn="ctr">
              <a:solidFill>
                <a:srgbClr val="00B800"/>
              </a:solidFill>
              <a:round/>
              <a:headEnd/>
              <a:tailEnd/>
            </a:ln>
          </p:spPr>
        </p:cxnSp>
        <p:cxnSp>
          <p:nvCxnSpPr>
            <p:cNvPr id="59" name="Straight Connector 138">
              <a:extLst>
                <a:ext uri="{FF2B5EF4-FFF2-40B4-BE49-F238E27FC236}">
                  <a16:creationId xmlns:a16="http://schemas.microsoft.com/office/drawing/2014/main" id="{7F1393E1-C23F-487C-BCD5-E10CE4FF77F4}"/>
                </a:ext>
              </a:extLst>
            </p:cNvPr>
            <p:cNvCxnSpPr>
              <a:cxnSpLocks noChangeShapeType="1"/>
            </p:cNvCxnSpPr>
            <p:nvPr/>
          </p:nvCxnSpPr>
          <p:spPr bwMode="auto">
            <a:xfrm flipH="1">
              <a:off x="8816882" y="3265441"/>
              <a:ext cx="262077" cy="338277"/>
            </a:xfrm>
            <a:prstGeom prst="line">
              <a:avLst/>
            </a:prstGeom>
            <a:noFill/>
            <a:ln w="12700" algn="ctr">
              <a:solidFill>
                <a:srgbClr val="00B800"/>
              </a:solidFill>
              <a:round/>
              <a:headEnd/>
              <a:tailEnd/>
            </a:ln>
          </p:spPr>
        </p:cxnSp>
        <p:cxnSp>
          <p:nvCxnSpPr>
            <p:cNvPr id="60" name="Straight Connector 139">
              <a:extLst>
                <a:ext uri="{FF2B5EF4-FFF2-40B4-BE49-F238E27FC236}">
                  <a16:creationId xmlns:a16="http://schemas.microsoft.com/office/drawing/2014/main" id="{13151C7B-B524-489B-AF11-94F7E4993C48}"/>
                </a:ext>
              </a:extLst>
            </p:cNvPr>
            <p:cNvCxnSpPr>
              <a:cxnSpLocks noChangeShapeType="1"/>
            </p:cNvCxnSpPr>
            <p:nvPr/>
          </p:nvCxnSpPr>
          <p:spPr bwMode="auto">
            <a:xfrm flipV="1">
              <a:off x="9144000" y="3200400"/>
              <a:ext cx="304800" cy="38100"/>
            </a:xfrm>
            <a:prstGeom prst="line">
              <a:avLst/>
            </a:prstGeom>
            <a:noFill/>
            <a:ln w="12700" algn="ctr">
              <a:solidFill>
                <a:srgbClr val="00B800"/>
              </a:solidFill>
              <a:round/>
              <a:headEnd/>
              <a:tailEnd/>
            </a:ln>
          </p:spPr>
        </p:cxnSp>
        <p:cxnSp>
          <p:nvCxnSpPr>
            <p:cNvPr id="61" name="Straight Connector 140">
              <a:extLst>
                <a:ext uri="{FF2B5EF4-FFF2-40B4-BE49-F238E27FC236}">
                  <a16:creationId xmlns:a16="http://schemas.microsoft.com/office/drawing/2014/main" id="{6F7CC9FA-3332-4FFE-AB48-D6378C871262}"/>
                </a:ext>
              </a:extLst>
            </p:cNvPr>
            <p:cNvCxnSpPr>
              <a:cxnSpLocks noChangeShapeType="1"/>
            </p:cNvCxnSpPr>
            <p:nvPr/>
          </p:nvCxnSpPr>
          <p:spPr bwMode="auto">
            <a:xfrm flipH="1" flipV="1">
              <a:off x="9132841" y="3265441"/>
              <a:ext cx="185877" cy="338277"/>
            </a:xfrm>
            <a:prstGeom prst="line">
              <a:avLst/>
            </a:prstGeom>
            <a:noFill/>
            <a:ln w="12700" algn="ctr">
              <a:solidFill>
                <a:srgbClr val="00B800"/>
              </a:solidFill>
              <a:round/>
              <a:headEnd/>
              <a:tailEnd/>
            </a:ln>
          </p:spPr>
        </p:cxnSp>
      </p:grpSp>
      <p:grpSp>
        <p:nvGrpSpPr>
          <p:cNvPr id="62" name="Group 148">
            <a:extLst>
              <a:ext uri="{FF2B5EF4-FFF2-40B4-BE49-F238E27FC236}">
                <a16:creationId xmlns:a16="http://schemas.microsoft.com/office/drawing/2014/main" id="{C29AE508-893E-462B-8516-2CCF0EA00B6D}"/>
              </a:ext>
            </a:extLst>
          </p:cNvPr>
          <p:cNvGrpSpPr>
            <a:grpSpLocks/>
          </p:cNvGrpSpPr>
          <p:nvPr/>
        </p:nvGrpSpPr>
        <p:grpSpPr bwMode="auto">
          <a:xfrm>
            <a:off x="8042137" y="4637935"/>
            <a:ext cx="479425" cy="708025"/>
            <a:chOff x="8893082" y="4419600"/>
            <a:chExt cx="479518" cy="708118"/>
          </a:xfrm>
        </p:grpSpPr>
        <p:cxnSp>
          <p:nvCxnSpPr>
            <p:cNvPr id="63" name="Straight Connector 141">
              <a:extLst>
                <a:ext uri="{FF2B5EF4-FFF2-40B4-BE49-F238E27FC236}">
                  <a16:creationId xmlns:a16="http://schemas.microsoft.com/office/drawing/2014/main" id="{D9443E1A-9472-4D5F-8288-6576E42EAC00}"/>
                </a:ext>
              </a:extLst>
            </p:cNvPr>
            <p:cNvCxnSpPr>
              <a:cxnSpLocks noChangeShapeType="1"/>
            </p:cNvCxnSpPr>
            <p:nvPr/>
          </p:nvCxnSpPr>
          <p:spPr bwMode="auto">
            <a:xfrm flipH="1">
              <a:off x="9133610" y="4419600"/>
              <a:ext cx="162790" cy="382388"/>
            </a:xfrm>
            <a:prstGeom prst="line">
              <a:avLst/>
            </a:prstGeom>
            <a:noFill/>
            <a:ln w="12700" algn="ctr">
              <a:solidFill>
                <a:srgbClr val="0000FF"/>
              </a:solidFill>
              <a:round/>
              <a:headEnd/>
              <a:tailEnd/>
            </a:ln>
          </p:spPr>
        </p:cxnSp>
        <p:cxnSp>
          <p:nvCxnSpPr>
            <p:cNvPr id="64" name="Straight Connector 142">
              <a:extLst>
                <a:ext uri="{FF2B5EF4-FFF2-40B4-BE49-F238E27FC236}">
                  <a16:creationId xmlns:a16="http://schemas.microsoft.com/office/drawing/2014/main" id="{F7B70965-CC84-4531-A116-FC5EE3B9D84F}"/>
                </a:ext>
              </a:extLst>
            </p:cNvPr>
            <p:cNvCxnSpPr>
              <a:cxnSpLocks noChangeShapeType="1"/>
            </p:cNvCxnSpPr>
            <p:nvPr/>
          </p:nvCxnSpPr>
          <p:spPr bwMode="auto">
            <a:xfrm>
              <a:off x="9171710" y="4840088"/>
              <a:ext cx="200890" cy="36712"/>
            </a:xfrm>
            <a:prstGeom prst="line">
              <a:avLst/>
            </a:prstGeom>
            <a:noFill/>
            <a:ln w="12700" algn="ctr">
              <a:solidFill>
                <a:srgbClr val="0000FF"/>
              </a:solidFill>
              <a:round/>
              <a:headEnd/>
              <a:tailEnd/>
            </a:ln>
          </p:spPr>
        </p:cxnSp>
        <p:sp>
          <p:nvSpPr>
            <p:cNvPr id="65" name="Oval 143">
              <a:extLst>
                <a:ext uri="{FF2B5EF4-FFF2-40B4-BE49-F238E27FC236}">
                  <a16:creationId xmlns:a16="http://schemas.microsoft.com/office/drawing/2014/main" id="{FD3AD8CD-55EF-47E3-AD16-D369D5A44830}"/>
                </a:ext>
              </a:extLst>
            </p:cNvPr>
            <p:cNvSpPr>
              <a:spLocks noChangeArrowheads="1"/>
            </p:cNvSpPr>
            <p:nvPr/>
          </p:nvSpPr>
          <p:spPr bwMode="auto">
            <a:xfrm>
              <a:off x="9083619" y="4776829"/>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cxnSp>
          <p:nvCxnSpPr>
            <p:cNvPr id="66" name="Straight Connector 144">
              <a:extLst>
                <a:ext uri="{FF2B5EF4-FFF2-40B4-BE49-F238E27FC236}">
                  <a16:creationId xmlns:a16="http://schemas.microsoft.com/office/drawing/2014/main" id="{BE23BD29-44AC-483E-BA0F-EDD89FE36E8B}"/>
                </a:ext>
              </a:extLst>
            </p:cNvPr>
            <p:cNvCxnSpPr>
              <a:cxnSpLocks noChangeShapeType="1"/>
            </p:cNvCxnSpPr>
            <p:nvPr/>
          </p:nvCxnSpPr>
          <p:spPr bwMode="auto">
            <a:xfrm>
              <a:off x="8893082" y="4625882"/>
              <a:ext cx="213587" cy="187265"/>
            </a:xfrm>
            <a:prstGeom prst="line">
              <a:avLst/>
            </a:prstGeom>
            <a:noFill/>
            <a:ln w="12700" algn="ctr">
              <a:solidFill>
                <a:srgbClr val="0000FF"/>
              </a:solidFill>
              <a:round/>
              <a:headEnd/>
              <a:tailEnd/>
            </a:ln>
          </p:spPr>
        </p:cxnSp>
        <p:cxnSp>
          <p:nvCxnSpPr>
            <p:cNvPr id="67" name="Straight Connector 145">
              <a:extLst>
                <a:ext uri="{FF2B5EF4-FFF2-40B4-BE49-F238E27FC236}">
                  <a16:creationId xmlns:a16="http://schemas.microsoft.com/office/drawing/2014/main" id="{9DD597FD-FAE3-470B-AB65-15E470677C14}"/>
                </a:ext>
              </a:extLst>
            </p:cNvPr>
            <p:cNvCxnSpPr>
              <a:cxnSpLocks noChangeShapeType="1"/>
            </p:cNvCxnSpPr>
            <p:nvPr/>
          </p:nvCxnSpPr>
          <p:spPr bwMode="auto">
            <a:xfrm flipV="1">
              <a:off x="8893082" y="4867029"/>
              <a:ext cx="213587" cy="260689"/>
            </a:xfrm>
            <a:prstGeom prst="line">
              <a:avLst/>
            </a:prstGeom>
            <a:noFill/>
            <a:ln w="12700" algn="ctr">
              <a:solidFill>
                <a:srgbClr val="0000FF"/>
              </a:solidFill>
              <a:round/>
              <a:headEnd/>
              <a:tailEnd/>
            </a:ln>
          </p:spPr>
        </p:cxnSp>
      </p:grpSp>
      <p:sp>
        <p:nvSpPr>
          <p:cNvPr id="68" name="TextBox 67">
            <a:extLst>
              <a:ext uri="{FF2B5EF4-FFF2-40B4-BE49-F238E27FC236}">
                <a16:creationId xmlns:a16="http://schemas.microsoft.com/office/drawing/2014/main" id="{728FA330-17D2-446D-86F5-E90853EF985C}"/>
              </a:ext>
            </a:extLst>
          </p:cNvPr>
          <p:cNvSpPr txBox="1"/>
          <p:nvPr/>
        </p:nvSpPr>
        <p:spPr>
          <a:xfrm>
            <a:off x="6540362" y="4790335"/>
            <a:ext cx="338138" cy="461962"/>
          </a:xfrm>
          <a:prstGeom prst="rect">
            <a:avLst/>
          </a:prstGeom>
          <a:noFill/>
        </p:spPr>
        <p:txBody>
          <a:bodyPr wrap="none">
            <a:spAutoFit/>
          </a:bodyPr>
          <a:lstStyle/>
          <a:p>
            <a:pPr>
              <a:defRPr/>
            </a:pPr>
            <a:r>
              <a:rPr lang="en-CA" dirty="0">
                <a:latin typeface="+mn-lt"/>
              </a:rPr>
              <a:t>+</a:t>
            </a:r>
          </a:p>
        </p:txBody>
      </p:sp>
      <p:sp>
        <p:nvSpPr>
          <p:cNvPr id="69" name="TextBox 68">
            <a:extLst>
              <a:ext uri="{FF2B5EF4-FFF2-40B4-BE49-F238E27FC236}">
                <a16:creationId xmlns:a16="http://schemas.microsoft.com/office/drawing/2014/main" id="{53ED01A3-7920-4001-8ECA-81D5254E9C7A}"/>
              </a:ext>
            </a:extLst>
          </p:cNvPr>
          <p:cNvSpPr txBox="1"/>
          <p:nvPr/>
        </p:nvSpPr>
        <p:spPr>
          <a:xfrm>
            <a:off x="7607162" y="4790335"/>
            <a:ext cx="338138" cy="461962"/>
          </a:xfrm>
          <a:prstGeom prst="rect">
            <a:avLst/>
          </a:prstGeom>
          <a:noFill/>
        </p:spPr>
        <p:txBody>
          <a:bodyPr wrap="none">
            <a:spAutoFit/>
          </a:bodyPr>
          <a:lstStyle/>
          <a:p>
            <a:pPr>
              <a:defRPr/>
            </a:pPr>
            <a:r>
              <a:rPr lang="en-CA" dirty="0">
                <a:latin typeface="+mn-lt"/>
              </a:rPr>
              <a:t>+</a:t>
            </a:r>
          </a:p>
        </p:txBody>
      </p:sp>
      <p:grpSp>
        <p:nvGrpSpPr>
          <p:cNvPr id="70" name="Group 69">
            <a:extLst>
              <a:ext uri="{FF2B5EF4-FFF2-40B4-BE49-F238E27FC236}">
                <a16:creationId xmlns:a16="http://schemas.microsoft.com/office/drawing/2014/main" id="{30EA78CA-736F-43BA-B124-D38B3851A565}"/>
              </a:ext>
            </a:extLst>
          </p:cNvPr>
          <p:cNvGrpSpPr/>
          <p:nvPr/>
        </p:nvGrpSpPr>
        <p:grpSpPr>
          <a:xfrm>
            <a:off x="5255474" y="2856737"/>
            <a:ext cx="4927696" cy="1176861"/>
            <a:chOff x="5106387" y="2446315"/>
            <a:chExt cx="4927696" cy="1176861"/>
          </a:xfrm>
        </p:grpSpPr>
        <p:sp>
          <p:nvSpPr>
            <p:cNvPr id="71" name="TextBox 70">
              <a:extLst>
                <a:ext uri="{FF2B5EF4-FFF2-40B4-BE49-F238E27FC236}">
                  <a16:creationId xmlns:a16="http://schemas.microsoft.com/office/drawing/2014/main" id="{D07B0082-A0A7-40E0-9AB8-0A500506EEB2}"/>
                </a:ext>
              </a:extLst>
            </p:cNvPr>
            <p:cNvSpPr txBox="1"/>
            <p:nvPr/>
          </p:nvSpPr>
          <p:spPr>
            <a:xfrm>
              <a:off x="5106387" y="3253844"/>
              <a:ext cx="4927696" cy="369332"/>
            </a:xfrm>
            <a:prstGeom prst="rect">
              <a:avLst/>
            </a:prstGeom>
            <a:noFill/>
          </p:spPr>
          <p:txBody>
            <a:bodyPr wrap="none" rtlCol="0">
              <a:spAutoFit/>
            </a:bodyPr>
            <a:lstStyle/>
            <a:p>
              <a:r>
                <a:rPr lang="en-US" i="1" dirty="0">
                  <a:solidFill>
                    <a:srgbClr val="FF0000"/>
                  </a:solidFill>
                  <a:latin typeface="+mn-lt"/>
                </a:rPr>
                <a:t>sum of squared errors</a:t>
              </a:r>
              <a:r>
                <a:rPr lang="en-US" i="1" dirty="0">
                  <a:latin typeface="+mn-lt"/>
                </a:rPr>
                <a:t> </a:t>
              </a:r>
              <a:r>
                <a:rPr lang="en-US" dirty="0" err="1"/>
                <a:t>dari</a:t>
              </a:r>
              <a:r>
                <a:rPr lang="en-US" dirty="0"/>
                <a:t> </a:t>
              </a:r>
              <a:r>
                <a:rPr lang="en-US" dirty="0" err="1"/>
                <a:t>kluster</a:t>
              </a:r>
              <a:r>
                <a:rPr lang="en-US" dirty="0"/>
                <a:t> </a:t>
              </a:r>
              <a:r>
                <a:rPr lang="en-US" dirty="0" err="1"/>
                <a:t>dengan</a:t>
              </a:r>
              <a:r>
                <a:rPr lang="en-US" dirty="0"/>
                <a:t> </a:t>
              </a:r>
              <a:r>
                <a:rPr lang="en-US" dirty="0" err="1"/>
                <a:t>pusat</a:t>
              </a:r>
              <a:r>
                <a:rPr lang="en-US" dirty="0"/>
                <a:t>  µ</a:t>
              </a:r>
              <a:r>
                <a:rPr lang="en-US" baseline="-25000" dirty="0" err="1"/>
                <a:t>i</a:t>
              </a:r>
              <a:endParaRPr lang="en-US" dirty="0"/>
            </a:p>
          </p:txBody>
        </p:sp>
        <p:sp>
          <p:nvSpPr>
            <p:cNvPr id="72" name="Oval 71">
              <a:extLst>
                <a:ext uri="{FF2B5EF4-FFF2-40B4-BE49-F238E27FC236}">
                  <a16:creationId xmlns:a16="http://schemas.microsoft.com/office/drawing/2014/main" id="{6287FE6E-596C-4DE0-AE9C-B2893DE575C2}"/>
                </a:ext>
              </a:extLst>
            </p:cNvPr>
            <p:cNvSpPr/>
            <p:nvPr/>
          </p:nvSpPr>
          <p:spPr bwMode="auto">
            <a:xfrm>
              <a:off x="5842660" y="2446315"/>
              <a:ext cx="2042555" cy="843147"/>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grpSp>
      <p:sp>
        <p:nvSpPr>
          <p:cNvPr id="73" name="Rectangle 72">
            <a:extLst>
              <a:ext uri="{FF2B5EF4-FFF2-40B4-BE49-F238E27FC236}">
                <a16:creationId xmlns:a16="http://schemas.microsoft.com/office/drawing/2014/main" id="{4809C493-50D8-48F4-B215-7BB2A59CF1D9}"/>
              </a:ext>
            </a:extLst>
          </p:cNvPr>
          <p:cNvSpPr/>
          <p:nvPr/>
        </p:nvSpPr>
        <p:spPr>
          <a:xfrm>
            <a:off x="4247728" y="633115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74" name="Slide Number Placeholder 73">
            <a:extLst>
              <a:ext uri="{FF2B5EF4-FFF2-40B4-BE49-F238E27FC236}">
                <a16:creationId xmlns:a16="http://schemas.microsoft.com/office/drawing/2014/main" id="{4D4F9C12-28E3-4623-AEE1-2EDD817ED0BE}"/>
              </a:ext>
            </a:extLst>
          </p:cNvPr>
          <p:cNvSpPr>
            <a:spLocks noGrp="1"/>
          </p:cNvSpPr>
          <p:nvPr>
            <p:ph type="sldNum" sz="quarter" idx="12"/>
          </p:nvPr>
        </p:nvSpPr>
        <p:spPr/>
        <p:txBody>
          <a:bodyPr/>
          <a:lstStyle/>
          <a:p>
            <a:fld id="{39DCCA8C-3C40-440D-A23D-CFF4DA06079F}" type="slidenum">
              <a:rPr lang="en-US" smtClean="0"/>
              <a:t>13</a:t>
            </a:fld>
            <a:endParaRPr lang="en-US"/>
          </a:p>
        </p:txBody>
      </p:sp>
    </p:spTree>
    <p:extLst>
      <p:ext uri="{BB962C8B-B14F-4D97-AF65-F5344CB8AC3E}">
        <p14:creationId xmlns:p14="http://schemas.microsoft.com/office/powerpoint/2010/main" val="11667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6" grpId="0"/>
      <p:bldP spid="27" grpId="0"/>
      <p:bldP spid="31" grpId="0" animBg="1"/>
      <p:bldP spid="44" grpId="0" animBg="1"/>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9">
            <a:extLst>
              <a:ext uri="{FF2B5EF4-FFF2-40B4-BE49-F238E27FC236}">
                <a16:creationId xmlns:a16="http://schemas.microsoft.com/office/drawing/2014/main" id="{55E52CE9-587C-4692-8228-24C2F16B281B}"/>
              </a:ext>
            </a:extLst>
          </p:cNvPr>
          <p:cNvCxnSpPr>
            <a:cxnSpLocks noChangeShapeType="1"/>
            <a:endCxn id="96" idx="7"/>
          </p:cNvCxnSpPr>
          <p:nvPr/>
        </p:nvCxnSpPr>
        <p:spPr bwMode="auto">
          <a:xfrm flipH="1">
            <a:off x="8294274" y="1162741"/>
            <a:ext cx="217487" cy="101600"/>
          </a:xfrm>
          <a:prstGeom prst="line">
            <a:avLst/>
          </a:prstGeom>
          <a:noFill/>
          <a:ln w="12700" algn="ctr">
            <a:solidFill>
              <a:srgbClr val="00B800"/>
            </a:solidFill>
            <a:round/>
            <a:headEnd/>
            <a:tailEnd/>
          </a:ln>
        </p:spPr>
      </p:cxnSp>
      <p:grpSp>
        <p:nvGrpSpPr>
          <p:cNvPr id="3" name="Group 76">
            <a:extLst>
              <a:ext uri="{FF2B5EF4-FFF2-40B4-BE49-F238E27FC236}">
                <a16:creationId xmlns:a16="http://schemas.microsoft.com/office/drawing/2014/main" id="{DC0B93A0-6D58-4437-B9E5-787067F2ED20}"/>
              </a:ext>
            </a:extLst>
          </p:cNvPr>
          <p:cNvGrpSpPr>
            <a:grpSpLocks/>
          </p:cNvGrpSpPr>
          <p:nvPr/>
        </p:nvGrpSpPr>
        <p:grpSpPr bwMode="auto">
          <a:xfrm>
            <a:off x="2423699" y="569016"/>
            <a:ext cx="2382837" cy="2590800"/>
            <a:chOff x="1371600" y="3465630"/>
            <a:chExt cx="2382838" cy="2590800"/>
          </a:xfrm>
        </p:grpSpPr>
        <p:sp>
          <p:nvSpPr>
            <p:cNvPr id="4" name="Oval 9">
              <a:extLst>
                <a:ext uri="{FF2B5EF4-FFF2-40B4-BE49-F238E27FC236}">
                  <a16:creationId xmlns:a16="http://schemas.microsoft.com/office/drawing/2014/main" id="{280DB0FC-6247-4E78-BE73-7BE4F0E07293}"/>
                </a:ext>
              </a:extLst>
            </p:cNvPr>
            <p:cNvSpPr>
              <a:spLocks noChangeArrowheads="1"/>
            </p:cNvSpPr>
            <p:nvPr/>
          </p:nvSpPr>
          <p:spPr bwMode="auto">
            <a:xfrm>
              <a:off x="1371600" y="4684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5" name="Oval 11">
              <a:extLst>
                <a:ext uri="{FF2B5EF4-FFF2-40B4-BE49-F238E27FC236}">
                  <a16:creationId xmlns:a16="http://schemas.microsoft.com/office/drawing/2014/main" id="{EE7889A0-2316-4CAF-B215-291CBAEDC98B}"/>
                </a:ext>
              </a:extLst>
            </p:cNvPr>
            <p:cNvSpPr>
              <a:spLocks noChangeArrowheads="1"/>
            </p:cNvSpPr>
            <p:nvPr/>
          </p:nvSpPr>
          <p:spPr bwMode="auto">
            <a:xfrm>
              <a:off x="2133600" y="4837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6" name="Oval 13">
              <a:extLst>
                <a:ext uri="{FF2B5EF4-FFF2-40B4-BE49-F238E27FC236}">
                  <a16:creationId xmlns:a16="http://schemas.microsoft.com/office/drawing/2014/main" id="{D799403E-3BA9-4575-B4B3-1306D02E8909}"/>
                </a:ext>
              </a:extLst>
            </p:cNvPr>
            <p:cNvSpPr>
              <a:spLocks noChangeArrowheads="1"/>
            </p:cNvSpPr>
            <p:nvPr/>
          </p:nvSpPr>
          <p:spPr bwMode="auto">
            <a:xfrm>
              <a:off x="2133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 name="Oval 14">
              <a:extLst>
                <a:ext uri="{FF2B5EF4-FFF2-40B4-BE49-F238E27FC236}">
                  <a16:creationId xmlns:a16="http://schemas.microsoft.com/office/drawing/2014/main" id="{D39CA5BC-B86A-4F68-B24E-444858BA1F0E}"/>
                </a:ext>
              </a:extLst>
            </p:cNvPr>
            <p:cNvSpPr>
              <a:spLocks noChangeArrowheads="1"/>
            </p:cNvSpPr>
            <p:nvPr/>
          </p:nvSpPr>
          <p:spPr bwMode="auto">
            <a:xfrm>
              <a:off x="1828800"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 name="Oval 15">
              <a:extLst>
                <a:ext uri="{FF2B5EF4-FFF2-40B4-BE49-F238E27FC236}">
                  <a16:creationId xmlns:a16="http://schemas.microsoft.com/office/drawing/2014/main" id="{BEC61204-7190-4D0C-A926-FBC1CCAC2B2B}"/>
                </a:ext>
              </a:extLst>
            </p:cNvPr>
            <p:cNvSpPr>
              <a:spLocks noChangeArrowheads="1"/>
            </p:cNvSpPr>
            <p:nvPr/>
          </p:nvSpPr>
          <p:spPr bwMode="auto">
            <a:xfrm>
              <a:off x="1371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9" name="Oval 16">
              <a:extLst>
                <a:ext uri="{FF2B5EF4-FFF2-40B4-BE49-F238E27FC236}">
                  <a16:creationId xmlns:a16="http://schemas.microsoft.com/office/drawing/2014/main" id="{0C03EB9D-9AF3-4BC1-B80A-F544496BDA89}"/>
                </a:ext>
              </a:extLst>
            </p:cNvPr>
            <p:cNvSpPr>
              <a:spLocks noChangeArrowheads="1"/>
            </p:cNvSpPr>
            <p:nvPr/>
          </p:nvSpPr>
          <p:spPr bwMode="auto">
            <a:xfrm>
              <a:off x="2916238"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0" name="Oval 18">
              <a:extLst>
                <a:ext uri="{FF2B5EF4-FFF2-40B4-BE49-F238E27FC236}">
                  <a16:creationId xmlns:a16="http://schemas.microsoft.com/office/drawing/2014/main" id="{740F9C0D-D45D-43DC-8D7F-A850480186C4}"/>
                </a:ext>
              </a:extLst>
            </p:cNvPr>
            <p:cNvSpPr>
              <a:spLocks noChangeArrowheads="1"/>
            </p:cNvSpPr>
            <p:nvPr/>
          </p:nvSpPr>
          <p:spPr bwMode="auto">
            <a:xfrm>
              <a:off x="3525838" y="5599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1" name="Oval 21">
              <a:extLst>
                <a:ext uri="{FF2B5EF4-FFF2-40B4-BE49-F238E27FC236}">
                  <a16:creationId xmlns:a16="http://schemas.microsoft.com/office/drawing/2014/main" id="{30C86F2C-AAEC-4DE0-93E4-60C27831F3EA}"/>
                </a:ext>
              </a:extLst>
            </p:cNvPr>
            <p:cNvSpPr>
              <a:spLocks noChangeArrowheads="1"/>
            </p:cNvSpPr>
            <p:nvPr/>
          </p:nvSpPr>
          <p:spPr bwMode="auto">
            <a:xfrm>
              <a:off x="3373438" y="5065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2" name="Oval 22">
              <a:extLst>
                <a:ext uri="{FF2B5EF4-FFF2-40B4-BE49-F238E27FC236}">
                  <a16:creationId xmlns:a16="http://schemas.microsoft.com/office/drawing/2014/main" id="{16BBC681-2608-4F5A-80B8-2F69EFFF84B1}"/>
                </a:ext>
              </a:extLst>
            </p:cNvPr>
            <p:cNvSpPr>
              <a:spLocks noChangeArrowheads="1"/>
            </p:cNvSpPr>
            <p:nvPr/>
          </p:nvSpPr>
          <p:spPr bwMode="auto">
            <a:xfrm>
              <a:off x="2916238" y="5904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3" name="Oval 23">
              <a:extLst>
                <a:ext uri="{FF2B5EF4-FFF2-40B4-BE49-F238E27FC236}">
                  <a16:creationId xmlns:a16="http://schemas.microsoft.com/office/drawing/2014/main" id="{B5DFE0A3-5151-4E8C-B416-2B45BC97F8B2}"/>
                </a:ext>
              </a:extLst>
            </p:cNvPr>
            <p:cNvSpPr>
              <a:spLocks noChangeArrowheads="1"/>
            </p:cNvSpPr>
            <p:nvPr/>
          </p:nvSpPr>
          <p:spPr bwMode="auto">
            <a:xfrm>
              <a:off x="2840038" y="3999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4" name="Oval 25">
              <a:extLst>
                <a:ext uri="{FF2B5EF4-FFF2-40B4-BE49-F238E27FC236}">
                  <a16:creationId xmlns:a16="http://schemas.microsoft.com/office/drawing/2014/main" id="{43857D90-D1AE-4CBD-B93F-497FA68A815A}"/>
                </a:ext>
              </a:extLst>
            </p:cNvPr>
            <p:cNvSpPr>
              <a:spLocks noChangeArrowheads="1"/>
            </p:cNvSpPr>
            <p:nvPr/>
          </p:nvSpPr>
          <p:spPr bwMode="auto">
            <a:xfrm>
              <a:off x="3602038" y="3922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5" name="Oval 27">
              <a:extLst>
                <a:ext uri="{FF2B5EF4-FFF2-40B4-BE49-F238E27FC236}">
                  <a16:creationId xmlns:a16="http://schemas.microsoft.com/office/drawing/2014/main" id="{36B66A40-A433-40D0-9656-775567A8F577}"/>
                </a:ext>
              </a:extLst>
            </p:cNvPr>
            <p:cNvSpPr>
              <a:spLocks noChangeArrowheads="1"/>
            </p:cNvSpPr>
            <p:nvPr/>
          </p:nvSpPr>
          <p:spPr bwMode="auto">
            <a:xfrm>
              <a:off x="34496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6" name="Oval 28">
              <a:extLst>
                <a:ext uri="{FF2B5EF4-FFF2-40B4-BE49-F238E27FC236}">
                  <a16:creationId xmlns:a16="http://schemas.microsoft.com/office/drawing/2014/main" id="{D15C77F5-23DE-43A8-83A7-AC038ECEBC6A}"/>
                </a:ext>
              </a:extLst>
            </p:cNvPr>
            <p:cNvSpPr>
              <a:spLocks noChangeArrowheads="1"/>
            </p:cNvSpPr>
            <p:nvPr/>
          </p:nvSpPr>
          <p:spPr bwMode="auto">
            <a:xfrm>
              <a:off x="3297238" y="34656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7" name="Oval 29">
              <a:extLst>
                <a:ext uri="{FF2B5EF4-FFF2-40B4-BE49-F238E27FC236}">
                  <a16:creationId xmlns:a16="http://schemas.microsoft.com/office/drawing/2014/main" id="{2CD9C5E2-0DC8-40E2-9994-E0E2A89FE962}"/>
                </a:ext>
              </a:extLst>
            </p:cNvPr>
            <p:cNvSpPr>
              <a:spLocks noChangeArrowheads="1"/>
            </p:cNvSpPr>
            <p:nvPr/>
          </p:nvSpPr>
          <p:spPr bwMode="auto">
            <a:xfrm>
              <a:off x="28400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18" name="Oval 30">
            <a:extLst>
              <a:ext uri="{FF2B5EF4-FFF2-40B4-BE49-F238E27FC236}">
                <a16:creationId xmlns:a16="http://schemas.microsoft.com/office/drawing/2014/main" id="{CCEE0D91-3AEF-44A4-9D3B-868977BD3EE2}"/>
              </a:ext>
            </a:extLst>
          </p:cNvPr>
          <p:cNvSpPr>
            <a:spLocks noChangeArrowheads="1"/>
          </p:cNvSpPr>
          <p:nvPr/>
        </p:nvSpPr>
        <p:spPr bwMode="auto">
          <a:xfrm>
            <a:off x="2118899" y="1102416"/>
            <a:ext cx="1447800" cy="1905000"/>
          </a:xfrm>
          <a:prstGeom prst="ellipse">
            <a:avLst/>
          </a:prstGeom>
          <a:noFill/>
          <a:ln w="9525" algn="ctr">
            <a:solidFill>
              <a:srgbClr val="FF0000"/>
            </a:solidFill>
            <a:round/>
            <a:headEnd/>
            <a:tailEnd/>
          </a:ln>
        </p:spPr>
        <p:txBody>
          <a:bodyPr wrap="none">
            <a:spAutoFit/>
          </a:bodyPr>
          <a:lstStyle/>
          <a:p>
            <a:pPr eaLnBrk="1" hangingPunct="1"/>
            <a:endParaRPr lang="en-CA" sz="2800">
              <a:latin typeface="Arial" charset="0"/>
            </a:endParaRPr>
          </a:p>
        </p:txBody>
      </p:sp>
      <p:sp>
        <p:nvSpPr>
          <p:cNvPr id="19" name="Oval 31">
            <a:extLst>
              <a:ext uri="{FF2B5EF4-FFF2-40B4-BE49-F238E27FC236}">
                <a16:creationId xmlns:a16="http://schemas.microsoft.com/office/drawing/2014/main" id="{E7BBF0CC-80FD-4C36-A73D-58BA0E56BBBB}"/>
              </a:ext>
            </a:extLst>
          </p:cNvPr>
          <p:cNvSpPr>
            <a:spLocks noChangeArrowheads="1"/>
          </p:cNvSpPr>
          <p:nvPr/>
        </p:nvSpPr>
        <p:spPr bwMode="auto">
          <a:xfrm>
            <a:off x="3587336" y="416616"/>
            <a:ext cx="1447800" cy="1547813"/>
          </a:xfrm>
          <a:prstGeom prst="ellipse">
            <a:avLst/>
          </a:prstGeom>
          <a:noFill/>
          <a:ln w="9525" algn="ctr">
            <a:solidFill>
              <a:srgbClr val="00B800"/>
            </a:solidFill>
            <a:round/>
            <a:headEnd/>
            <a:tailEnd/>
          </a:ln>
        </p:spPr>
        <p:txBody>
          <a:bodyPr wrap="none">
            <a:spAutoFit/>
          </a:bodyPr>
          <a:lstStyle/>
          <a:p>
            <a:pPr eaLnBrk="1" hangingPunct="1"/>
            <a:endParaRPr lang="en-CA" sz="2800">
              <a:latin typeface="Arial" charset="0"/>
            </a:endParaRPr>
          </a:p>
        </p:txBody>
      </p:sp>
      <p:sp>
        <p:nvSpPr>
          <p:cNvPr id="20" name="Oval 32">
            <a:extLst>
              <a:ext uri="{FF2B5EF4-FFF2-40B4-BE49-F238E27FC236}">
                <a16:creationId xmlns:a16="http://schemas.microsoft.com/office/drawing/2014/main" id="{61A8DC1A-A29E-41C1-9A4E-8E7BE73E3F8D}"/>
              </a:ext>
            </a:extLst>
          </p:cNvPr>
          <p:cNvSpPr>
            <a:spLocks noChangeArrowheads="1"/>
          </p:cNvSpPr>
          <p:nvPr/>
        </p:nvSpPr>
        <p:spPr bwMode="auto">
          <a:xfrm>
            <a:off x="3587336" y="1991416"/>
            <a:ext cx="1447800" cy="1511300"/>
          </a:xfrm>
          <a:prstGeom prst="ellipse">
            <a:avLst/>
          </a:prstGeom>
          <a:noFill/>
          <a:ln w="9525" algn="ctr">
            <a:solidFill>
              <a:srgbClr val="0000FF"/>
            </a:solidFill>
            <a:round/>
            <a:headEnd/>
            <a:tailEnd/>
          </a:ln>
        </p:spPr>
        <p:txBody>
          <a:bodyPr wrap="none">
            <a:spAutoFit/>
          </a:bodyPr>
          <a:lstStyle/>
          <a:p>
            <a:pPr eaLnBrk="1" hangingPunct="1"/>
            <a:endParaRPr lang="en-CA" sz="2800">
              <a:latin typeface="Arial" charset="0"/>
            </a:endParaRPr>
          </a:p>
        </p:txBody>
      </p:sp>
      <p:sp>
        <p:nvSpPr>
          <p:cNvPr id="21" name="TextBox 20">
            <a:extLst>
              <a:ext uri="{FF2B5EF4-FFF2-40B4-BE49-F238E27FC236}">
                <a16:creationId xmlns:a16="http://schemas.microsoft.com/office/drawing/2014/main" id="{3A3546C9-98A6-4E47-AEBE-2628264AE8A2}"/>
              </a:ext>
            </a:extLst>
          </p:cNvPr>
          <p:cNvSpPr txBox="1"/>
          <p:nvPr/>
        </p:nvSpPr>
        <p:spPr>
          <a:xfrm>
            <a:off x="2631661" y="645216"/>
            <a:ext cx="477838" cy="461963"/>
          </a:xfrm>
          <a:prstGeom prst="rect">
            <a:avLst/>
          </a:prstGeom>
          <a:noFill/>
        </p:spPr>
        <p:txBody>
          <a:bodyPr wrap="none">
            <a:spAutoFit/>
          </a:bodyPr>
          <a:lstStyle/>
          <a:p>
            <a:pPr>
              <a:defRPr/>
            </a:pPr>
            <a:r>
              <a:rPr lang="en-CA" dirty="0">
                <a:solidFill>
                  <a:srgbClr val="FF0000"/>
                </a:solidFill>
                <a:latin typeface="+mn-lt"/>
              </a:rPr>
              <a:t>D</a:t>
            </a:r>
            <a:r>
              <a:rPr lang="en-CA" baseline="-25000" dirty="0">
                <a:solidFill>
                  <a:srgbClr val="FF0000"/>
                </a:solidFill>
                <a:latin typeface="+mn-lt"/>
              </a:rPr>
              <a:t>1</a:t>
            </a:r>
          </a:p>
        </p:txBody>
      </p:sp>
      <p:sp>
        <p:nvSpPr>
          <p:cNvPr id="22" name="TextBox 21">
            <a:extLst>
              <a:ext uri="{FF2B5EF4-FFF2-40B4-BE49-F238E27FC236}">
                <a16:creationId xmlns:a16="http://schemas.microsoft.com/office/drawing/2014/main" id="{0C097339-4EF8-4193-BE88-83B864AD5794}"/>
              </a:ext>
            </a:extLst>
          </p:cNvPr>
          <p:cNvSpPr txBox="1"/>
          <p:nvPr/>
        </p:nvSpPr>
        <p:spPr>
          <a:xfrm>
            <a:off x="4993861" y="797616"/>
            <a:ext cx="477838" cy="461963"/>
          </a:xfrm>
          <a:prstGeom prst="rect">
            <a:avLst/>
          </a:prstGeom>
          <a:noFill/>
        </p:spPr>
        <p:txBody>
          <a:bodyPr wrap="none">
            <a:spAutoFit/>
          </a:bodyPr>
          <a:lstStyle/>
          <a:p>
            <a:pPr>
              <a:defRPr/>
            </a:pPr>
            <a:r>
              <a:rPr lang="en-CA" dirty="0">
                <a:solidFill>
                  <a:srgbClr val="00B800"/>
                </a:solidFill>
                <a:latin typeface="+mn-lt"/>
              </a:rPr>
              <a:t>D</a:t>
            </a:r>
            <a:r>
              <a:rPr lang="en-CA" baseline="-25000" dirty="0">
                <a:solidFill>
                  <a:srgbClr val="00B800"/>
                </a:solidFill>
                <a:latin typeface="+mn-lt"/>
              </a:rPr>
              <a:t>2</a:t>
            </a:r>
          </a:p>
        </p:txBody>
      </p:sp>
      <p:sp>
        <p:nvSpPr>
          <p:cNvPr id="23" name="TextBox 22">
            <a:extLst>
              <a:ext uri="{FF2B5EF4-FFF2-40B4-BE49-F238E27FC236}">
                <a16:creationId xmlns:a16="http://schemas.microsoft.com/office/drawing/2014/main" id="{E4B02C16-7D28-4EC5-8A9C-47EE68624CFD}"/>
              </a:ext>
            </a:extLst>
          </p:cNvPr>
          <p:cNvSpPr txBox="1"/>
          <p:nvPr/>
        </p:nvSpPr>
        <p:spPr>
          <a:xfrm>
            <a:off x="4976399" y="2474016"/>
            <a:ext cx="477837" cy="461963"/>
          </a:xfrm>
          <a:prstGeom prst="rect">
            <a:avLst/>
          </a:prstGeom>
          <a:noFill/>
        </p:spPr>
        <p:txBody>
          <a:bodyPr wrap="none">
            <a:spAutoFit/>
          </a:bodyPr>
          <a:lstStyle/>
          <a:p>
            <a:pPr>
              <a:defRPr/>
            </a:pPr>
            <a:r>
              <a:rPr lang="en-CA" dirty="0">
                <a:solidFill>
                  <a:srgbClr val="0000FF"/>
                </a:solidFill>
                <a:latin typeface="+mn-lt"/>
              </a:rPr>
              <a:t>D</a:t>
            </a:r>
            <a:r>
              <a:rPr lang="en-CA" baseline="-25000" dirty="0">
                <a:solidFill>
                  <a:srgbClr val="0000FF"/>
                </a:solidFill>
                <a:latin typeface="+mn-lt"/>
              </a:rPr>
              <a:t>3</a:t>
            </a:r>
          </a:p>
        </p:txBody>
      </p:sp>
      <p:sp>
        <p:nvSpPr>
          <p:cNvPr id="24" name="TextBox 23">
            <a:extLst>
              <a:ext uri="{FF2B5EF4-FFF2-40B4-BE49-F238E27FC236}">
                <a16:creationId xmlns:a16="http://schemas.microsoft.com/office/drawing/2014/main" id="{11F70EB7-AD46-42D1-87CA-4F3A4F84E790}"/>
              </a:ext>
            </a:extLst>
          </p:cNvPr>
          <p:cNvSpPr txBox="1"/>
          <p:nvPr/>
        </p:nvSpPr>
        <p:spPr>
          <a:xfrm>
            <a:off x="4104861" y="2713729"/>
            <a:ext cx="396875" cy="369887"/>
          </a:xfrm>
          <a:prstGeom prst="rect">
            <a:avLst/>
          </a:prstGeom>
          <a:noFill/>
        </p:spPr>
        <p:txBody>
          <a:bodyPr wrap="none">
            <a:spAutoFit/>
          </a:bodyPr>
          <a:lstStyle/>
          <a:p>
            <a:pPr>
              <a:defRPr/>
            </a:pPr>
            <a:r>
              <a:rPr lang="en-CA" sz="1800" b="1" i="1" dirty="0">
                <a:solidFill>
                  <a:srgbClr val="0000FF"/>
                </a:solidFill>
                <a:latin typeface="+mn-lt"/>
                <a:sym typeface="Symbol"/>
              </a:rPr>
              <a:t></a:t>
            </a:r>
            <a:r>
              <a:rPr lang="en-CA" sz="1800" b="1" baseline="-25000" dirty="0">
                <a:solidFill>
                  <a:srgbClr val="0000FF"/>
                </a:solidFill>
                <a:latin typeface="+mn-lt"/>
                <a:sym typeface="Symbol"/>
              </a:rPr>
              <a:t>3</a:t>
            </a:r>
            <a:endParaRPr lang="en-CA" sz="1800" b="1" baseline="-25000" dirty="0">
              <a:solidFill>
                <a:srgbClr val="0000FF"/>
              </a:solidFill>
              <a:latin typeface="+mn-lt"/>
            </a:endParaRPr>
          </a:p>
        </p:txBody>
      </p:sp>
      <p:sp>
        <p:nvSpPr>
          <p:cNvPr id="25" name="TextBox 24">
            <a:extLst>
              <a:ext uri="{FF2B5EF4-FFF2-40B4-BE49-F238E27FC236}">
                <a16:creationId xmlns:a16="http://schemas.microsoft.com/office/drawing/2014/main" id="{E64F6513-486C-4679-8344-BDB2D89EC215}"/>
              </a:ext>
            </a:extLst>
          </p:cNvPr>
          <p:cNvSpPr txBox="1"/>
          <p:nvPr/>
        </p:nvSpPr>
        <p:spPr>
          <a:xfrm>
            <a:off x="2652299" y="2035866"/>
            <a:ext cx="396875" cy="369888"/>
          </a:xfrm>
          <a:prstGeom prst="rect">
            <a:avLst/>
          </a:prstGeom>
          <a:noFill/>
        </p:spPr>
        <p:txBody>
          <a:bodyPr wrap="none">
            <a:spAutoFit/>
          </a:bodyPr>
          <a:lstStyle/>
          <a:p>
            <a:pPr>
              <a:defRPr/>
            </a:pPr>
            <a:r>
              <a:rPr lang="en-CA" sz="1800" b="1" i="1" dirty="0">
                <a:solidFill>
                  <a:srgbClr val="FF0000"/>
                </a:solidFill>
                <a:latin typeface="+mn-lt"/>
                <a:sym typeface="Symbol"/>
              </a:rPr>
              <a:t></a:t>
            </a:r>
            <a:r>
              <a:rPr lang="en-CA" sz="1800" b="1" baseline="-25000" dirty="0">
                <a:solidFill>
                  <a:srgbClr val="FF0000"/>
                </a:solidFill>
                <a:latin typeface="+mn-lt"/>
                <a:sym typeface="Symbol"/>
              </a:rPr>
              <a:t>1</a:t>
            </a:r>
            <a:endParaRPr lang="en-CA" sz="1800" b="1" baseline="-25000" dirty="0">
              <a:solidFill>
                <a:srgbClr val="FF0000"/>
              </a:solidFill>
              <a:latin typeface="+mn-lt"/>
            </a:endParaRPr>
          </a:p>
        </p:txBody>
      </p:sp>
      <p:cxnSp>
        <p:nvCxnSpPr>
          <p:cNvPr id="26" name="Straight Connector 43">
            <a:extLst>
              <a:ext uri="{FF2B5EF4-FFF2-40B4-BE49-F238E27FC236}">
                <a16:creationId xmlns:a16="http://schemas.microsoft.com/office/drawing/2014/main" id="{242276CE-9B84-456B-940B-30F8B34C5D45}"/>
              </a:ext>
            </a:extLst>
          </p:cNvPr>
          <p:cNvCxnSpPr>
            <a:cxnSpLocks noChangeShapeType="1"/>
            <a:stCxn id="7" idx="4"/>
            <a:endCxn id="29" idx="0"/>
          </p:cNvCxnSpPr>
          <p:nvPr/>
        </p:nvCxnSpPr>
        <p:spPr bwMode="auto">
          <a:xfrm flipH="1">
            <a:off x="2842799" y="1635816"/>
            <a:ext cx="114300" cy="457200"/>
          </a:xfrm>
          <a:prstGeom prst="line">
            <a:avLst/>
          </a:prstGeom>
          <a:noFill/>
          <a:ln w="12700" algn="ctr">
            <a:solidFill>
              <a:srgbClr val="FF0000"/>
            </a:solidFill>
            <a:round/>
            <a:headEnd/>
            <a:tailEnd/>
          </a:ln>
        </p:spPr>
      </p:cxnSp>
      <p:cxnSp>
        <p:nvCxnSpPr>
          <p:cNvPr id="27" name="Straight Connector 44">
            <a:extLst>
              <a:ext uri="{FF2B5EF4-FFF2-40B4-BE49-F238E27FC236}">
                <a16:creationId xmlns:a16="http://schemas.microsoft.com/office/drawing/2014/main" id="{098043A1-8327-4649-9853-631F7E9A12F6}"/>
              </a:ext>
            </a:extLst>
          </p:cNvPr>
          <p:cNvCxnSpPr>
            <a:cxnSpLocks noChangeShapeType="1"/>
            <a:stCxn id="5" idx="2"/>
            <a:endCxn id="29" idx="6"/>
          </p:cNvCxnSpPr>
          <p:nvPr/>
        </p:nvCxnSpPr>
        <p:spPr bwMode="auto">
          <a:xfrm flipH="1">
            <a:off x="2880899" y="2016816"/>
            <a:ext cx="304800" cy="114300"/>
          </a:xfrm>
          <a:prstGeom prst="line">
            <a:avLst/>
          </a:prstGeom>
          <a:noFill/>
          <a:ln w="12700" algn="ctr">
            <a:solidFill>
              <a:srgbClr val="FF0000"/>
            </a:solidFill>
            <a:round/>
            <a:headEnd/>
            <a:tailEnd/>
          </a:ln>
        </p:spPr>
      </p:cxnSp>
      <p:cxnSp>
        <p:nvCxnSpPr>
          <p:cNvPr id="28" name="Straight Connector 47">
            <a:extLst>
              <a:ext uri="{FF2B5EF4-FFF2-40B4-BE49-F238E27FC236}">
                <a16:creationId xmlns:a16="http://schemas.microsoft.com/office/drawing/2014/main" id="{9164F93E-1F69-429A-AF59-97EB5CFCE690}"/>
              </a:ext>
            </a:extLst>
          </p:cNvPr>
          <p:cNvCxnSpPr>
            <a:cxnSpLocks noChangeShapeType="1"/>
            <a:stCxn id="4" idx="5"/>
            <a:endCxn id="29" idx="5"/>
          </p:cNvCxnSpPr>
          <p:nvPr/>
        </p:nvCxnSpPr>
        <p:spPr bwMode="auto">
          <a:xfrm>
            <a:off x="2553874" y="1918391"/>
            <a:ext cx="315912" cy="239713"/>
          </a:xfrm>
          <a:prstGeom prst="line">
            <a:avLst/>
          </a:prstGeom>
          <a:noFill/>
          <a:ln w="12700" algn="ctr">
            <a:solidFill>
              <a:srgbClr val="FF0000"/>
            </a:solidFill>
            <a:round/>
            <a:headEnd/>
            <a:tailEnd/>
          </a:ln>
        </p:spPr>
      </p:cxnSp>
      <p:sp>
        <p:nvSpPr>
          <p:cNvPr id="29" name="Oval 52">
            <a:extLst>
              <a:ext uri="{FF2B5EF4-FFF2-40B4-BE49-F238E27FC236}">
                <a16:creationId xmlns:a16="http://schemas.microsoft.com/office/drawing/2014/main" id="{D1800612-FF13-4A8C-BB35-4189534B1F47}"/>
              </a:ext>
            </a:extLst>
          </p:cNvPr>
          <p:cNvSpPr>
            <a:spLocks noChangeArrowheads="1"/>
          </p:cNvSpPr>
          <p:nvPr/>
        </p:nvSpPr>
        <p:spPr bwMode="auto">
          <a:xfrm>
            <a:off x="2804699" y="2093016"/>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30" name="Straight Connector 56">
            <a:extLst>
              <a:ext uri="{FF2B5EF4-FFF2-40B4-BE49-F238E27FC236}">
                <a16:creationId xmlns:a16="http://schemas.microsoft.com/office/drawing/2014/main" id="{79B8C9DF-BB54-414F-823E-1FBF69C1C748}"/>
              </a:ext>
            </a:extLst>
          </p:cNvPr>
          <p:cNvCxnSpPr>
            <a:cxnSpLocks noChangeShapeType="1"/>
            <a:stCxn id="8" idx="7"/>
            <a:endCxn id="29" idx="3"/>
          </p:cNvCxnSpPr>
          <p:nvPr/>
        </p:nvCxnSpPr>
        <p:spPr bwMode="auto">
          <a:xfrm flipV="1">
            <a:off x="2553874" y="2158104"/>
            <a:ext cx="261937" cy="261937"/>
          </a:xfrm>
          <a:prstGeom prst="line">
            <a:avLst/>
          </a:prstGeom>
          <a:noFill/>
          <a:ln w="12700" algn="ctr">
            <a:solidFill>
              <a:srgbClr val="FF0000"/>
            </a:solidFill>
            <a:round/>
            <a:headEnd/>
            <a:tailEnd/>
          </a:ln>
        </p:spPr>
      </p:cxnSp>
      <p:cxnSp>
        <p:nvCxnSpPr>
          <p:cNvPr id="31" name="Straight Connector 59">
            <a:extLst>
              <a:ext uri="{FF2B5EF4-FFF2-40B4-BE49-F238E27FC236}">
                <a16:creationId xmlns:a16="http://schemas.microsoft.com/office/drawing/2014/main" id="{90B6067F-B4AB-4A16-AAEE-2FFD42E9F8A5}"/>
              </a:ext>
            </a:extLst>
          </p:cNvPr>
          <p:cNvCxnSpPr>
            <a:cxnSpLocks noChangeShapeType="1"/>
            <a:stCxn id="29" idx="5"/>
            <a:endCxn id="6" idx="1"/>
          </p:cNvCxnSpPr>
          <p:nvPr/>
        </p:nvCxnSpPr>
        <p:spPr bwMode="auto">
          <a:xfrm>
            <a:off x="2869786" y="2158104"/>
            <a:ext cx="338138" cy="261937"/>
          </a:xfrm>
          <a:prstGeom prst="line">
            <a:avLst/>
          </a:prstGeom>
          <a:noFill/>
          <a:ln w="12700" algn="ctr">
            <a:solidFill>
              <a:srgbClr val="FF0000"/>
            </a:solidFill>
            <a:round/>
            <a:headEnd/>
            <a:tailEnd/>
          </a:ln>
        </p:spPr>
      </p:cxnSp>
      <p:grpSp>
        <p:nvGrpSpPr>
          <p:cNvPr id="32" name="Group 77">
            <a:extLst>
              <a:ext uri="{FF2B5EF4-FFF2-40B4-BE49-F238E27FC236}">
                <a16:creationId xmlns:a16="http://schemas.microsoft.com/office/drawing/2014/main" id="{3F955869-3A6B-4A94-A689-56FDA044143F}"/>
              </a:ext>
            </a:extLst>
          </p:cNvPr>
          <p:cNvGrpSpPr>
            <a:grpSpLocks/>
          </p:cNvGrpSpPr>
          <p:nvPr/>
        </p:nvGrpSpPr>
        <p:grpSpPr bwMode="auto">
          <a:xfrm>
            <a:off x="4120736" y="1102416"/>
            <a:ext cx="396875" cy="369888"/>
            <a:chOff x="3068638" y="3999030"/>
            <a:chExt cx="396875" cy="369888"/>
          </a:xfrm>
        </p:grpSpPr>
        <p:sp>
          <p:nvSpPr>
            <p:cNvPr id="33" name="TextBox 32">
              <a:extLst>
                <a:ext uri="{FF2B5EF4-FFF2-40B4-BE49-F238E27FC236}">
                  <a16:creationId xmlns:a16="http://schemas.microsoft.com/office/drawing/2014/main" id="{BD7F1C0C-BC5D-4974-9B80-D1ADD6EEAB22}"/>
                </a:ext>
              </a:extLst>
            </p:cNvPr>
            <p:cNvSpPr txBox="1"/>
            <p:nvPr/>
          </p:nvSpPr>
          <p:spPr>
            <a:xfrm>
              <a:off x="3068638" y="3999030"/>
              <a:ext cx="396875" cy="369888"/>
            </a:xfrm>
            <a:prstGeom prst="rect">
              <a:avLst/>
            </a:prstGeom>
            <a:noFill/>
          </p:spPr>
          <p:txBody>
            <a:bodyPr wrap="none">
              <a:spAutoFit/>
            </a:bodyPr>
            <a:lstStyle/>
            <a:p>
              <a:pPr>
                <a:defRPr/>
              </a:pPr>
              <a:r>
                <a:rPr lang="en-CA" sz="1800" b="1" i="1" dirty="0">
                  <a:solidFill>
                    <a:srgbClr val="00B800"/>
                  </a:solidFill>
                  <a:latin typeface="+mn-lt"/>
                  <a:sym typeface="Symbol"/>
                </a:rPr>
                <a:t></a:t>
              </a:r>
              <a:r>
                <a:rPr lang="en-CA" sz="1800" b="1" baseline="-25000" dirty="0">
                  <a:solidFill>
                    <a:srgbClr val="00B800"/>
                  </a:solidFill>
                  <a:latin typeface="+mn-lt"/>
                  <a:sym typeface="Symbol"/>
                </a:rPr>
                <a:t>2</a:t>
              </a:r>
              <a:endParaRPr lang="en-CA" sz="1800" b="1" baseline="-25000" dirty="0">
                <a:solidFill>
                  <a:srgbClr val="00B800"/>
                </a:solidFill>
                <a:latin typeface="+mn-lt"/>
              </a:endParaRPr>
            </a:p>
          </p:txBody>
        </p:sp>
        <p:sp>
          <p:nvSpPr>
            <p:cNvPr id="34" name="Oval 65">
              <a:extLst>
                <a:ext uri="{FF2B5EF4-FFF2-40B4-BE49-F238E27FC236}">
                  <a16:creationId xmlns:a16="http://schemas.microsoft.com/office/drawing/2014/main" id="{5AE5E9CC-0E5B-4849-9778-539C91A1CD81}"/>
                </a:ext>
              </a:extLst>
            </p:cNvPr>
            <p:cNvSpPr>
              <a:spLocks noChangeArrowheads="1"/>
            </p:cNvSpPr>
            <p:nvPr/>
          </p:nvSpPr>
          <p:spPr bwMode="auto">
            <a:xfrm>
              <a:off x="3221038" y="3999030"/>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grpSp>
      <p:cxnSp>
        <p:nvCxnSpPr>
          <p:cNvPr id="35" name="Straight Connector 66">
            <a:extLst>
              <a:ext uri="{FF2B5EF4-FFF2-40B4-BE49-F238E27FC236}">
                <a16:creationId xmlns:a16="http://schemas.microsoft.com/office/drawing/2014/main" id="{9AB1C445-F8A2-4CD9-AD69-51E2EEB7E859}"/>
              </a:ext>
            </a:extLst>
          </p:cNvPr>
          <p:cNvCxnSpPr>
            <a:cxnSpLocks noChangeShapeType="1"/>
            <a:stCxn id="16" idx="4"/>
            <a:endCxn id="34" idx="3"/>
          </p:cNvCxnSpPr>
          <p:nvPr/>
        </p:nvCxnSpPr>
        <p:spPr bwMode="auto">
          <a:xfrm flipH="1">
            <a:off x="4284249" y="721416"/>
            <a:ext cx="141287" cy="446088"/>
          </a:xfrm>
          <a:prstGeom prst="line">
            <a:avLst/>
          </a:prstGeom>
          <a:noFill/>
          <a:ln w="12700" algn="ctr">
            <a:solidFill>
              <a:srgbClr val="00B800"/>
            </a:solidFill>
            <a:round/>
            <a:headEnd/>
            <a:tailEnd/>
          </a:ln>
        </p:spPr>
      </p:cxnSp>
      <p:cxnSp>
        <p:nvCxnSpPr>
          <p:cNvPr id="36" name="Straight Connector 69">
            <a:extLst>
              <a:ext uri="{FF2B5EF4-FFF2-40B4-BE49-F238E27FC236}">
                <a16:creationId xmlns:a16="http://schemas.microsoft.com/office/drawing/2014/main" id="{AB3816FB-4D6B-44CC-97CD-DDE65DDA5ED3}"/>
              </a:ext>
            </a:extLst>
          </p:cNvPr>
          <p:cNvCxnSpPr>
            <a:cxnSpLocks noChangeShapeType="1"/>
            <a:stCxn id="13" idx="6"/>
            <a:endCxn id="34" idx="2"/>
          </p:cNvCxnSpPr>
          <p:nvPr/>
        </p:nvCxnSpPr>
        <p:spPr bwMode="auto">
          <a:xfrm flipV="1">
            <a:off x="4044536" y="1140516"/>
            <a:ext cx="228600" cy="38100"/>
          </a:xfrm>
          <a:prstGeom prst="line">
            <a:avLst/>
          </a:prstGeom>
          <a:noFill/>
          <a:ln w="12700" algn="ctr">
            <a:solidFill>
              <a:srgbClr val="00B800"/>
            </a:solidFill>
            <a:round/>
            <a:headEnd/>
            <a:tailEnd/>
          </a:ln>
        </p:spPr>
      </p:cxnSp>
      <p:cxnSp>
        <p:nvCxnSpPr>
          <p:cNvPr id="37" name="Straight Connector 72">
            <a:extLst>
              <a:ext uri="{FF2B5EF4-FFF2-40B4-BE49-F238E27FC236}">
                <a16:creationId xmlns:a16="http://schemas.microsoft.com/office/drawing/2014/main" id="{E928D56B-EDFC-4146-B7AC-68E2E4F8AC7B}"/>
              </a:ext>
            </a:extLst>
          </p:cNvPr>
          <p:cNvCxnSpPr>
            <a:cxnSpLocks noChangeShapeType="1"/>
            <a:stCxn id="34" idx="3"/>
            <a:endCxn id="17" idx="7"/>
          </p:cNvCxnSpPr>
          <p:nvPr/>
        </p:nvCxnSpPr>
        <p:spPr bwMode="auto">
          <a:xfrm flipH="1">
            <a:off x="4022311" y="1167504"/>
            <a:ext cx="261938" cy="338137"/>
          </a:xfrm>
          <a:prstGeom prst="line">
            <a:avLst/>
          </a:prstGeom>
          <a:noFill/>
          <a:ln w="12700" algn="ctr">
            <a:solidFill>
              <a:srgbClr val="00B800"/>
            </a:solidFill>
            <a:round/>
            <a:headEnd/>
            <a:tailEnd/>
          </a:ln>
        </p:spPr>
      </p:cxnSp>
      <p:cxnSp>
        <p:nvCxnSpPr>
          <p:cNvPr id="38" name="Straight Connector 76">
            <a:extLst>
              <a:ext uri="{FF2B5EF4-FFF2-40B4-BE49-F238E27FC236}">
                <a16:creationId xmlns:a16="http://schemas.microsoft.com/office/drawing/2014/main" id="{4B2E8824-9E88-450C-A06E-3FA17379DFAA}"/>
              </a:ext>
            </a:extLst>
          </p:cNvPr>
          <p:cNvCxnSpPr>
            <a:cxnSpLocks noChangeShapeType="1"/>
            <a:stCxn id="34" idx="6"/>
            <a:endCxn id="14" idx="2"/>
          </p:cNvCxnSpPr>
          <p:nvPr/>
        </p:nvCxnSpPr>
        <p:spPr bwMode="auto">
          <a:xfrm flipV="1">
            <a:off x="4349336" y="1102416"/>
            <a:ext cx="304800" cy="38100"/>
          </a:xfrm>
          <a:prstGeom prst="line">
            <a:avLst/>
          </a:prstGeom>
          <a:noFill/>
          <a:ln w="12700" algn="ctr">
            <a:solidFill>
              <a:srgbClr val="00B800"/>
            </a:solidFill>
            <a:round/>
            <a:headEnd/>
            <a:tailEnd/>
          </a:ln>
        </p:spPr>
      </p:cxnSp>
      <p:cxnSp>
        <p:nvCxnSpPr>
          <p:cNvPr id="39" name="Straight Connector 81">
            <a:extLst>
              <a:ext uri="{FF2B5EF4-FFF2-40B4-BE49-F238E27FC236}">
                <a16:creationId xmlns:a16="http://schemas.microsoft.com/office/drawing/2014/main" id="{64344127-A8D1-4FCB-99BA-726284DD3A00}"/>
              </a:ext>
            </a:extLst>
          </p:cNvPr>
          <p:cNvCxnSpPr>
            <a:cxnSpLocks noChangeShapeType="1"/>
            <a:stCxn id="15" idx="1"/>
            <a:endCxn id="34" idx="5"/>
          </p:cNvCxnSpPr>
          <p:nvPr/>
        </p:nvCxnSpPr>
        <p:spPr bwMode="auto">
          <a:xfrm flipH="1" flipV="1">
            <a:off x="4338224" y="1167504"/>
            <a:ext cx="185737" cy="338137"/>
          </a:xfrm>
          <a:prstGeom prst="line">
            <a:avLst/>
          </a:prstGeom>
          <a:noFill/>
          <a:ln w="12700" algn="ctr">
            <a:solidFill>
              <a:srgbClr val="00B800"/>
            </a:solidFill>
            <a:round/>
            <a:headEnd/>
            <a:tailEnd/>
          </a:ln>
        </p:spPr>
      </p:cxnSp>
      <p:cxnSp>
        <p:nvCxnSpPr>
          <p:cNvPr id="40" name="Straight Connector 84">
            <a:extLst>
              <a:ext uri="{FF2B5EF4-FFF2-40B4-BE49-F238E27FC236}">
                <a16:creationId xmlns:a16="http://schemas.microsoft.com/office/drawing/2014/main" id="{0345D741-DA9D-468C-8421-FCBD92522090}"/>
              </a:ext>
            </a:extLst>
          </p:cNvPr>
          <p:cNvCxnSpPr>
            <a:cxnSpLocks noChangeShapeType="1"/>
            <a:stCxn id="11" idx="4"/>
            <a:endCxn id="42" idx="0"/>
          </p:cNvCxnSpPr>
          <p:nvPr/>
        </p:nvCxnSpPr>
        <p:spPr bwMode="auto">
          <a:xfrm rot="5400000">
            <a:off x="4227099" y="2391466"/>
            <a:ext cx="344488" cy="204787"/>
          </a:xfrm>
          <a:prstGeom prst="line">
            <a:avLst/>
          </a:prstGeom>
          <a:noFill/>
          <a:ln w="12700" algn="ctr">
            <a:solidFill>
              <a:srgbClr val="0000FF"/>
            </a:solidFill>
            <a:round/>
            <a:headEnd/>
            <a:tailEnd/>
          </a:ln>
        </p:spPr>
      </p:cxnSp>
      <p:cxnSp>
        <p:nvCxnSpPr>
          <p:cNvPr id="41" name="Straight Connector 85">
            <a:extLst>
              <a:ext uri="{FF2B5EF4-FFF2-40B4-BE49-F238E27FC236}">
                <a16:creationId xmlns:a16="http://schemas.microsoft.com/office/drawing/2014/main" id="{25074171-A2D4-44AE-9BA4-11CCFE506826}"/>
              </a:ext>
            </a:extLst>
          </p:cNvPr>
          <p:cNvCxnSpPr>
            <a:cxnSpLocks noChangeShapeType="1"/>
            <a:stCxn id="42" idx="6"/>
            <a:endCxn id="10" idx="2"/>
          </p:cNvCxnSpPr>
          <p:nvPr/>
        </p:nvCxnSpPr>
        <p:spPr bwMode="auto">
          <a:xfrm>
            <a:off x="4335049" y="2704204"/>
            <a:ext cx="242887" cy="74612"/>
          </a:xfrm>
          <a:prstGeom prst="line">
            <a:avLst/>
          </a:prstGeom>
          <a:noFill/>
          <a:ln w="12700" algn="ctr">
            <a:solidFill>
              <a:srgbClr val="0000FF"/>
            </a:solidFill>
            <a:round/>
            <a:headEnd/>
            <a:tailEnd/>
          </a:ln>
        </p:spPr>
      </p:cxnSp>
      <p:sp>
        <p:nvSpPr>
          <p:cNvPr id="42" name="Oval 86">
            <a:extLst>
              <a:ext uri="{FF2B5EF4-FFF2-40B4-BE49-F238E27FC236}">
                <a16:creationId xmlns:a16="http://schemas.microsoft.com/office/drawing/2014/main" id="{09187CAD-19BD-43B5-AAAD-E301BD77BAEF}"/>
              </a:ext>
            </a:extLst>
          </p:cNvPr>
          <p:cNvSpPr>
            <a:spLocks noChangeArrowheads="1"/>
          </p:cNvSpPr>
          <p:nvPr/>
        </p:nvSpPr>
        <p:spPr bwMode="auto">
          <a:xfrm>
            <a:off x="4258849" y="2666104"/>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cxnSp>
        <p:nvCxnSpPr>
          <p:cNvPr id="43" name="Straight Connector 91">
            <a:extLst>
              <a:ext uri="{FF2B5EF4-FFF2-40B4-BE49-F238E27FC236}">
                <a16:creationId xmlns:a16="http://schemas.microsoft.com/office/drawing/2014/main" id="{35D24EE4-C655-4AF9-A10F-BF238F1E5D22}"/>
              </a:ext>
            </a:extLst>
          </p:cNvPr>
          <p:cNvCxnSpPr>
            <a:cxnSpLocks noChangeShapeType="1"/>
            <a:stCxn id="9" idx="5"/>
            <a:endCxn id="42" idx="1"/>
          </p:cNvCxnSpPr>
          <p:nvPr/>
        </p:nvCxnSpPr>
        <p:spPr bwMode="auto">
          <a:xfrm rot="16200000" flipH="1">
            <a:off x="4109623" y="2516879"/>
            <a:ext cx="149225" cy="171450"/>
          </a:xfrm>
          <a:prstGeom prst="line">
            <a:avLst/>
          </a:prstGeom>
          <a:noFill/>
          <a:ln w="12700" algn="ctr">
            <a:solidFill>
              <a:srgbClr val="0000FF"/>
            </a:solidFill>
            <a:round/>
            <a:headEnd/>
            <a:tailEnd/>
          </a:ln>
        </p:spPr>
      </p:cxnSp>
      <p:cxnSp>
        <p:nvCxnSpPr>
          <p:cNvPr id="44" name="Straight Connector 95">
            <a:extLst>
              <a:ext uri="{FF2B5EF4-FFF2-40B4-BE49-F238E27FC236}">
                <a16:creationId xmlns:a16="http://schemas.microsoft.com/office/drawing/2014/main" id="{5BCBF3D6-911A-4A11-B698-1E720D6B7459}"/>
              </a:ext>
            </a:extLst>
          </p:cNvPr>
          <p:cNvCxnSpPr>
            <a:cxnSpLocks noChangeShapeType="1"/>
            <a:stCxn id="12" idx="7"/>
            <a:endCxn id="42" idx="3"/>
          </p:cNvCxnSpPr>
          <p:nvPr/>
        </p:nvCxnSpPr>
        <p:spPr bwMode="auto">
          <a:xfrm rot="5400000" flipH="1" flipV="1">
            <a:off x="4035011" y="2794691"/>
            <a:ext cx="298450" cy="171450"/>
          </a:xfrm>
          <a:prstGeom prst="line">
            <a:avLst/>
          </a:prstGeom>
          <a:noFill/>
          <a:ln w="12700" algn="ctr">
            <a:solidFill>
              <a:srgbClr val="0000FF"/>
            </a:solidFill>
            <a:round/>
            <a:headEnd/>
            <a:tailEnd/>
          </a:ln>
        </p:spPr>
      </p:cxnSp>
      <p:graphicFrame>
        <p:nvGraphicFramePr>
          <p:cNvPr id="45" name="Object 11">
            <a:extLst>
              <a:ext uri="{FF2B5EF4-FFF2-40B4-BE49-F238E27FC236}">
                <a16:creationId xmlns:a16="http://schemas.microsoft.com/office/drawing/2014/main" id="{EB7E788B-DA22-49B7-A7F9-B75B925BFEF6}"/>
              </a:ext>
            </a:extLst>
          </p:cNvPr>
          <p:cNvGraphicFramePr>
            <a:graphicFrameLocks noChangeAspect="1"/>
          </p:cNvGraphicFramePr>
          <p:nvPr/>
        </p:nvGraphicFramePr>
        <p:xfrm>
          <a:off x="1664874" y="4207566"/>
          <a:ext cx="1273175" cy="415925"/>
        </p:xfrm>
        <a:graphic>
          <a:graphicData uri="http://schemas.openxmlformats.org/presentationml/2006/ole">
            <mc:AlternateContent xmlns:mc="http://schemas.openxmlformats.org/markup-compatibility/2006">
              <mc:Choice xmlns:v="urn:schemas-microsoft-com:vml" Requires="v">
                <p:oleObj name="Equation" r:id="rId2" imgW="482400" imgH="203040" progId="Equation.3">
                  <p:embed/>
                </p:oleObj>
              </mc:Choice>
              <mc:Fallback>
                <p:oleObj name="Equation" r:id="rId2" imgW="482400" imgH="203040" progId="Equation.3">
                  <p:embed/>
                  <p:pic>
                    <p:nvPicPr>
                      <p:cNvPr id="45" name="Object 11">
                        <a:extLst>
                          <a:ext uri="{FF2B5EF4-FFF2-40B4-BE49-F238E27FC236}">
                            <a16:creationId xmlns:a16="http://schemas.microsoft.com/office/drawing/2014/main" id="{EB7E788B-DA22-49B7-A7F9-B75B925BF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874" y="4207566"/>
                        <a:ext cx="12731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150">
            <a:extLst>
              <a:ext uri="{FF2B5EF4-FFF2-40B4-BE49-F238E27FC236}">
                <a16:creationId xmlns:a16="http://schemas.microsoft.com/office/drawing/2014/main" id="{E5DF7E9F-AFCC-44EB-BF9C-3490CAB1DB60}"/>
              </a:ext>
            </a:extLst>
          </p:cNvPr>
          <p:cNvGrpSpPr>
            <a:grpSpLocks/>
          </p:cNvGrpSpPr>
          <p:nvPr/>
        </p:nvGrpSpPr>
        <p:grpSpPr bwMode="auto">
          <a:xfrm>
            <a:off x="2652299" y="3863079"/>
            <a:ext cx="654050" cy="784225"/>
            <a:chOff x="6705600" y="4038600"/>
            <a:chExt cx="654236" cy="784318"/>
          </a:xfrm>
        </p:grpSpPr>
        <p:cxnSp>
          <p:nvCxnSpPr>
            <p:cNvPr id="47" name="Straight Connector 129">
              <a:extLst>
                <a:ext uri="{FF2B5EF4-FFF2-40B4-BE49-F238E27FC236}">
                  <a16:creationId xmlns:a16="http://schemas.microsoft.com/office/drawing/2014/main" id="{DE1E424C-E3B6-4C5E-8F21-C2B759BD09A0}"/>
                </a:ext>
              </a:extLst>
            </p:cNvPr>
            <p:cNvCxnSpPr>
              <a:cxnSpLocks noChangeShapeType="1"/>
              <a:endCxn id="50" idx="0"/>
            </p:cNvCxnSpPr>
            <p:nvPr/>
          </p:nvCxnSpPr>
          <p:spPr bwMode="auto">
            <a:xfrm flipH="1">
              <a:off x="6994618" y="4038600"/>
              <a:ext cx="114300" cy="457200"/>
            </a:xfrm>
            <a:prstGeom prst="line">
              <a:avLst/>
            </a:prstGeom>
            <a:noFill/>
            <a:ln w="12700" algn="ctr">
              <a:solidFill>
                <a:srgbClr val="FF0000"/>
              </a:solidFill>
              <a:round/>
              <a:headEnd/>
              <a:tailEnd/>
            </a:ln>
          </p:spPr>
        </p:cxnSp>
        <p:cxnSp>
          <p:nvCxnSpPr>
            <p:cNvPr id="48" name="Straight Connector 130">
              <a:extLst>
                <a:ext uri="{FF2B5EF4-FFF2-40B4-BE49-F238E27FC236}">
                  <a16:creationId xmlns:a16="http://schemas.microsoft.com/office/drawing/2014/main" id="{A2A197CC-8E53-4FFD-92F5-5A987FCACDD2}"/>
                </a:ext>
              </a:extLst>
            </p:cNvPr>
            <p:cNvCxnSpPr>
              <a:cxnSpLocks noChangeShapeType="1"/>
              <a:endCxn id="50" idx="6"/>
            </p:cNvCxnSpPr>
            <p:nvPr/>
          </p:nvCxnSpPr>
          <p:spPr bwMode="auto">
            <a:xfrm flipH="1">
              <a:off x="7032718" y="4419600"/>
              <a:ext cx="304800" cy="114300"/>
            </a:xfrm>
            <a:prstGeom prst="line">
              <a:avLst/>
            </a:prstGeom>
            <a:noFill/>
            <a:ln w="12700" algn="ctr">
              <a:solidFill>
                <a:srgbClr val="FF0000"/>
              </a:solidFill>
              <a:round/>
              <a:headEnd/>
              <a:tailEnd/>
            </a:ln>
          </p:spPr>
        </p:cxnSp>
        <p:cxnSp>
          <p:nvCxnSpPr>
            <p:cNvPr id="49" name="Straight Connector 131">
              <a:extLst>
                <a:ext uri="{FF2B5EF4-FFF2-40B4-BE49-F238E27FC236}">
                  <a16:creationId xmlns:a16="http://schemas.microsoft.com/office/drawing/2014/main" id="{C0527FF6-89B2-4BE6-B414-EB07AE823D68}"/>
                </a:ext>
              </a:extLst>
            </p:cNvPr>
            <p:cNvCxnSpPr>
              <a:cxnSpLocks noChangeShapeType="1"/>
              <a:endCxn id="50" idx="5"/>
            </p:cNvCxnSpPr>
            <p:nvPr/>
          </p:nvCxnSpPr>
          <p:spPr bwMode="auto">
            <a:xfrm>
              <a:off x="6705600" y="4321082"/>
              <a:ext cx="315959" cy="239759"/>
            </a:xfrm>
            <a:prstGeom prst="line">
              <a:avLst/>
            </a:prstGeom>
            <a:noFill/>
            <a:ln w="12700" algn="ctr">
              <a:solidFill>
                <a:srgbClr val="FF0000"/>
              </a:solidFill>
              <a:round/>
              <a:headEnd/>
              <a:tailEnd/>
            </a:ln>
          </p:spPr>
        </p:cxnSp>
        <p:sp>
          <p:nvSpPr>
            <p:cNvPr id="50" name="Oval 132">
              <a:extLst>
                <a:ext uri="{FF2B5EF4-FFF2-40B4-BE49-F238E27FC236}">
                  <a16:creationId xmlns:a16="http://schemas.microsoft.com/office/drawing/2014/main" id="{24CB738D-EF4E-4D0F-8FB7-F221A8FC99D6}"/>
                </a:ext>
              </a:extLst>
            </p:cNvPr>
            <p:cNvSpPr>
              <a:spLocks noChangeArrowheads="1"/>
            </p:cNvSpPr>
            <p:nvPr/>
          </p:nvSpPr>
          <p:spPr bwMode="auto">
            <a:xfrm>
              <a:off x="6956518" y="4495800"/>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51" name="Straight Connector 133">
              <a:extLst>
                <a:ext uri="{FF2B5EF4-FFF2-40B4-BE49-F238E27FC236}">
                  <a16:creationId xmlns:a16="http://schemas.microsoft.com/office/drawing/2014/main" id="{E21B457D-D77D-4D63-9B24-8E7FF3D6456D}"/>
                </a:ext>
              </a:extLst>
            </p:cNvPr>
            <p:cNvCxnSpPr>
              <a:cxnSpLocks noChangeShapeType="1"/>
              <a:endCxn id="50" idx="3"/>
            </p:cNvCxnSpPr>
            <p:nvPr/>
          </p:nvCxnSpPr>
          <p:spPr bwMode="auto">
            <a:xfrm flipV="1">
              <a:off x="6705600" y="4560841"/>
              <a:ext cx="262077" cy="262077"/>
            </a:xfrm>
            <a:prstGeom prst="line">
              <a:avLst/>
            </a:prstGeom>
            <a:noFill/>
            <a:ln w="12700" algn="ctr">
              <a:solidFill>
                <a:srgbClr val="FF0000"/>
              </a:solidFill>
              <a:round/>
              <a:headEnd/>
              <a:tailEnd/>
            </a:ln>
          </p:spPr>
        </p:cxnSp>
        <p:cxnSp>
          <p:nvCxnSpPr>
            <p:cNvPr id="52" name="Straight Connector 134">
              <a:extLst>
                <a:ext uri="{FF2B5EF4-FFF2-40B4-BE49-F238E27FC236}">
                  <a16:creationId xmlns:a16="http://schemas.microsoft.com/office/drawing/2014/main" id="{E8D182F8-5582-45E4-A70E-F3C0928B21C2}"/>
                </a:ext>
              </a:extLst>
            </p:cNvPr>
            <p:cNvCxnSpPr>
              <a:cxnSpLocks noChangeShapeType="1"/>
              <a:stCxn id="50" idx="5"/>
            </p:cNvCxnSpPr>
            <p:nvPr/>
          </p:nvCxnSpPr>
          <p:spPr bwMode="auto">
            <a:xfrm>
              <a:off x="7021559" y="4560841"/>
              <a:ext cx="338277" cy="262077"/>
            </a:xfrm>
            <a:prstGeom prst="line">
              <a:avLst/>
            </a:prstGeom>
            <a:noFill/>
            <a:ln w="12700" algn="ctr">
              <a:solidFill>
                <a:srgbClr val="FF0000"/>
              </a:solidFill>
              <a:round/>
              <a:headEnd/>
              <a:tailEnd/>
            </a:ln>
          </p:spPr>
        </p:cxnSp>
      </p:grpSp>
      <p:grpSp>
        <p:nvGrpSpPr>
          <p:cNvPr id="53" name="Group 147">
            <a:extLst>
              <a:ext uri="{FF2B5EF4-FFF2-40B4-BE49-F238E27FC236}">
                <a16:creationId xmlns:a16="http://schemas.microsoft.com/office/drawing/2014/main" id="{A24F2F9B-6067-4008-88E6-B72CBD157F46}"/>
              </a:ext>
            </a:extLst>
          </p:cNvPr>
          <p:cNvGrpSpPr>
            <a:grpSpLocks/>
          </p:cNvGrpSpPr>
          <p:nvPr/>
        </p:nvGrpSpPr>
        <p:grpSpPr bwMode="auto">
          <a:xfrm>
            <a:off x="3795299" y="3917054"/>
            <a:ext cx="631825" cy="784225"/>
            <a:chOff x="8816882" y="2819400"/>
            <a:chExt cx="631918" cy="784318"/>
          </a:xfrm>
        </p:grpSpPr>
        <p:sp>
          <p:nvSpPr>
            <p:cNvPr id="54" name="Oval 135">
              <a:extLst>
                <a:ext uri="{FF2B5EF4-FFF2-40B4-BE49-F238E27FC236}">
                  <a16:creationId xmlns:a16="http://schemas.microsoft.com/office/drawing/2014/main" id="{3C0796C9-33D3-49DF-B21B-EE803DE2FA06}"/>
                </a:ext>
              </a:extLst>
            </p:cNvPr>
            <p:cNvSpPr>
              <a:spLocks noChangeArrowheads="1"/>
            </p:cNvSpPr>
            <p:nvPr/>
          </p:nvSpPr>
          <p:spPr bwMode="auto">
            <a:xfrm>
              <a:off x="9067800" y="3200400"/>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cxnSp>
          <p:nvCxnSpPr>
            <p:cNvPr id="55" name="Straight Connector 136">
              <a:extLst>
                <a:ext uri="{FF2B5EF4-FFF2-40B4-BE49-F238E27FC236}">
                  <a16:creationId xmlns:a16="http://schemas.microsoft.com/office/drawing/2014/main" id="{B66E4BA2-0F33-4CC7-BC3D-7CD9889DEF59}"/>
                </a:ext>
              </a:extLst>
            </p:cNvPr>
            <p:cNvCxnSpPr>
              <a:cxnSpLocks noChangeShapeType="1"/>
            </p:cNvCxnSpPr>
            <p:nvPr/>
          </p:nvCxnSpPr>
          <p:spPr bwMode="auto">
            <a:xfrm flipH="1">
              <a:off x="9078959" y="2819400"/>
              <a:ext cx="141241" cy="446041"/>
            </a:xfrm>
            <a:prstGeom prst="line">
              <a:avLst/>
            </a:prstGeom>
            <a:noFill/>
            <a:ln w="12700" algn="ctr">
              <a:solidFill>
                <a:srgbClr val="00B800"/>
              </a:solidFill>
              <a:round/>
              <a:headEnd/>
              <a:tailEnd/>
            </a:ln>
          </p:spPr>
        </p:cxnSp>
        <p:cxnSp>
          <p:nvCxnSpPr>
            <p:cNvPr id="56" name="Straight Connector 137">
              <a:extLst>
                <a:ext uri="{FF2B5EF4-FFF2-40B4-BE49-F238E27FC236}">
                  <a16:creationId xmlns:a16="http://schemas.microsoft.com/office/drawing/2014/main" id="{9BE84CEE-3C4E-4428-B1FA-8F8D439DD462}"/>
                </a:ext>
              </a:extLst>
            </p:cNvPr>
            <p:cNvCxnSpPr>
              <a:cxnSpLocks noChangeShapeType="1"/>
            </p:cNvCxnSpPr>
            <p:nvPr/>
          </p:nvCxnSpPr>
          <p:spPr bwMode="auto">
            <a:xfrm flipV="1">
              <a:off x="8839200" y="3238500"/>
              <a:ext cx="228600" cy="38100"/>
            </a:xfrm>
            <a:prstGeom prst="line">
              <a:avLst/>
            </a:prstGeom>
            <a:noFill/>
            <a:ln w="12700" algn="ctr">
              <a:solidFill>
                <a:srgbClr val="00B800"/>
              </a:solidFill>
              <a:round/>
              <a:headEnd/>
              <a:tailEnd/>
            </a:ln>
          </p:spPr>
        </p:cxnSp>
        <p:cxnSp>
          <p:nvCxnSpPr>
            <p:cNvPr id="57" name="Straight Connector 138">
              <a:extLst>
                <a:ext uri="{FF2B5EF4-FFF2-40B4-BE49-F238E27FC236}">
                  <a16:creationId xmlns:a16="http://schemas.microsoft.com/office/drawing/2014/main" id="{6918E30C-ADD6-4F66-8B3D-2CDE077EA48E}"/>
                </a:ext>
              </a:extLst>
            </p:cNvPr>
            <p:cNvCxnSpPr>
              <a:cxnSpLocks noChangeShapeType="1"/>
            </p:cNvCxnSpPr>
            <p:nvPr/>
          </p:nvCxnSpPr>
          <p:spPr bwMode="auto">
            <a:xfrm flipH="1">
              <a:off x="8816882" y="3265441"/>
              <a:ext cx="262077" cy="338277"/>
            </a:xfrm>
            <a:prstGeom prst="line">
              <a:avLst/>
            </a:prstGeom>
            <a:noFill/>
            <a:ln w="12700" algn="ctr">
              <a:solidFill>
                <a:srgbClr val="00B800"/>
              </a:solidFill>
              <a:round/>
              <a:headEnd/>
              <a:tailEnd/>
            </a:ln>
          </p:spPr>
        </p:cxnSp>
        <p:cxnSp>
          <p:nvCxnSpPr>
            <p:cNvPr id="58" name="Straight Connector 139">
              <a:extLst>
                <a:ext uri="{FF2B5EF4-FFF2-40B4-BE49-F238E27FC236}">
                  <a16:creationId xmlns:a16="http://schemas.microsoft.com/office/drawing/2014/main" id="{79E98F86-51AC-4081-A6A2-DACB7568C5C7}"/>
                </a:ext>
              </a:extLst>
            </p:cNvPr>
            <p:cNvCxnSpPr>
              <a:cxnSpLocks noChangeShapeType="1"/>
            </p:cNvCxnSpPr>
            <p:nvPr/>
          </p:nvCxnSpPr>
          <p:spPr bwMode="auto">
            <a:xfrm flipV="1">
              <a:off x="9144000" y="3200400"/>
              <a:ext cx="304800" cy="38100"/>
            </a:xfrm>
            <a:prstGeom prst="line">
              <a:avLst/>
            </a:prstGeom>
            <a:noFill/>
            <a:ln w="12700" algn="ctr">
              <a:solidFill>
                <a:srgbClr val="00B800"/>
              </a:solidFill>
              <a:round/>
              <a:headEnd/>
              <a:tailEnd/>
            </a:ln>
          </p:spPr>
        </p:cxnSp>
        <p:cxnSp>
          <p:nvCxnSpPr>
            <p:cNvPr id="59" name="Straight Connector 140">
              <a:extLst>
                <a:ext uri="{FF2B5EF4-FFF2-40B4-BE49-F238E27FC236}">
                  <a16:creationId xmlns:a16="http://schemas.microsoft.com/office/drawing/2014/main" id="{CBCAA8E5-EDD7-4BC5-9120-E7714F3217D5}"/>
                </a:ext>
              </a:extLst>
            </p:cNvPr>
            <p:cNvCxnSpPr>
              <a:cxnSpLocks noChangeShapeType="1"/>
            </p:cNvCxnSpPr>
            <p:nvPr/>
          </p:nvCxnSpPr>
          <p:spPr bwMode="auto">
            <a:xfrm flipH="1" flipV="1">
              <a:off x="9132841" y="3265441"/>
              <a:ext cx="185877" cy="338277"/>
            </a:xfrm>
            <a:prstGeom prst="line">
              <a:avLst/>
            </a:prstGeom>
            <a:noFill/>
            <a:ln w="12700" algn="ctr">
              <a:solidFill>
                <a:srgbClr val="00B800"/>
              </a:solidFill>
              <a:round/>
              <a:headEnd/>
              <a:tailEnd/>
            </a:ln>
          </p:spPr>
        </p:cxnSp>
      </p:grpSp>
      <p:grpSp>
        <p:nvGrpSpPr>
          <p:cNvPr id="60" name="Group 148">
            <a:extLst>
              <a:ext uri="{FF2B5EF4-FFF2-40B4-BE49-F238E27FC236}">
                <a16:creationId xmlns:a16="http://schemas.microsoft.com/office/drawing/2014/main" id="{3CE129A5-E1F6-4D6F-94F8-59948C1A68FF}"/>
              </a:ext>
            </a:extLst>
          </p:cNvPr>
          <p:cNvGrpSpPr>
            <a:grpSpLocks/>
          </p:cNvGrpSpPr>
          <p:nvPr/>
        </p:nvGrpSpPr>
        <p:grpSpPr bwMode="auto">
          <a:xfrm>
            <a:off x="4916074" y="3939279"/>
            <a:ext cx="479425" cy="708025"/>
            <a:chOff x="8893082" y="4419600"/>
            <a:chExt cx="479518" cy="708118"/>
          </a:xfrm>
        </p:grpSpPr>
        <p:cxnSp>
          <p:nvCxnSpPr>
            <p:cNvPr id="61" name="Straight Connector 141">
              <a:extLst>
                <a:ext uri="{FF2B5EF4-FFF2-40B4-BE49-F238E27FC236}">
                  <a16:creationId xmlns:a16="http://schemas.microsoft.com/office/drawing/2014/main" id="{552A6A49-9CC6-40D7-8D86-A42E2DFEC6DF}"/>
                </a:ext>
              </a:extLst>
            </p:cNvPr>
            <p:cNvCxnSpPr>
              <a:cxnSpLocks noChangeShapeType="1"/>
            </p:cNvCxnSpPr>
            <p:nvPr/>
          </p:nvCxnSpPr>
          <p:spPr bwMode="auto">
            <a:xfrm flipH="1">
              <a:off x="9133610" y="4419600"/>
              <a:ext cx="162790" cy="382388"/>
            </a:xfrm>
            <a:prstGeom prst="line">
              <a:avLst/>
            </a:prstGeom>
            <a:noFill/>
            <a:ln w="12700" algn="ctr">
              <a:solidFill>
                <a:srgbClr val="0000FF"/>
              </a:solidFill>
              <a:round/>
              <a:headEnd/>
              <a:tailEnd/>
            </a:ln>
          </p:spPr>
        </p:cxnSp>
        <p:cxnSp>
          <p:nvCxnSpPr>
            <p:cNvPr id="62" name="Straight Connector 142">
              <a:extLst>
                <a:ext uri="{FF2B5EF4-FFF2-40B4-BE49-F238E27FC236}">
                  <a16:creationId xmlns:a16="http://schemas.microsoft.com/office/drawing/2014/main" id="{8D3F7CE0-6E47-48EA-873B-05CFC2B1A56D}"/>
                </a:ext>
              </a:extLst>
            </p:cNvPr>
            <p:cNvCxnSpPr>
              <a:cxnSpLocks noChangeShapeType="1"/>
            </p:cNvCxnSpPr>
            <p:nvPr/>
          </p:nvCxnSpPr>
          <p:spPr bwMode="auto">
            <a:xfrm>
              <a:off x="9171710" y="4840088"/>
              <a:ext cx="200890" cy="36712"/>
            </a:xfrm>
            <a:prstGeom prst="line">
              <a:avLst/>
            </a:prstGeom>
            <a:noFill/>
            <a:ln w="12700" algn="ctr">
              <a:solidFill>
                <a:srgbClr val="0000FF"/>
              </a:solidFill>
              <a:round/>
              <a:headEnd/>
              <a:tailEnd/>
            </a:ln>
          </p:spPr>
        </p:cxnSp>
        <p:sp>
          <p:nvSpPr>
            <p:cNvPr id="63" name="Oval 143">
              <a:extLst>
                <a:ext uri="{FF2B5EF4-FFF2-40B4-BE49-F238E27FC236}">
                  <a16:creationId xmlns:a16="http://schemas.microsoft.com/office/drawing/2014/main" id="{52225488-88B0-4806-9056-65B99986C9E0}"/>
                </a:ext>
              </a:extLst>
            </p:cNvPr>
            <p:cNvSpPr>
              <a:spLocks noChangeArrowheads="1"/>
            </p:cNvSpPr>
            <p:nvPr/>
          </p:nvSpPr>
          <p:spPr bwMode="auto">
            <a:xfrm>
              <a:off x="9083619" y="4776829"/>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cxnSp>
          <p:nvCxnSpPr>
            <p:cNvPr id="64" name="Straight Connector 144">
              <a:extLst>
                <a:ext uri="{FF2B5EF4-FFF2-40B4-BE49-F238E27FC236}">
                  <a16:creationId xmlns:a16="http://schemas.microsoft.com/office/drawing/2014/main" id="{FBA59F35-55D5-4E78-B2EE-00A7E45E915F}"/>
                </a:ext>
              </a:extLst>
            </p:cNvPr>
            <p:cNvCxnSpPr>
              <a:cxnSpLocks noChangeShapeType="1"/>
            </p:cNvCxnSpPr>
            <p:nvPr/>
          </p:nvCxnSpPr>
          <p:spPr bwMode="auto">
            <a:xfrm>
              <a:off x="8893082" y="4625882"/>
              <a:ext cx="213587" cy="187265"/>
            </a:xfrm>
            <a:prstGeom prst="line">
              <a:avLst/>
            </a:prstGeom>
            <a:noFill/>
            <a:ln w="12700" algn="ctr">
              <a:solidFill>
                <a:srgbClr val="0000FF"/>
              </a:solidFill>
              <a:round/>
              <a:headEnd/>
              <a:tailEnd/>
            </a:ln>
          </p:spPr>
        </p:cxnSp>
        <p:cxnSp>
          <p:nvCxnSpPr>
            <p:cNvPr id="65" name="Straight Connector 145">
              <a:extLst>
                <a:ext uri="{FF2B5EF4-FFF2-40B4-BE49-F238E27FC236}">
                  <a16:creationId xmlns:a16="http://schemas.microsoft.com/office/drawing/2014/main" id="{421B338A-23B2-4C3C-B02E-6C5931CAF910}"/>
                </a:ext>
              </a:extLst>
            </p:cNvPr>
            <p:cNvCxnSpPr>
              <a:cxnSpLocks noChangeShapeType="1"/>
            </p:cNvCxnSpPr>
            <p:nvPr/>
          </p:nvCxnSpPr>
          <p:spPr bwMode="auto">
            <a:xfrm flipV="1">
              <a:off x="8893082" y="4867029"/>
              <a:ext cx="213587" cy="260689"/>
            </a:xfrm>
            <a:prstGeom prst="line">
              <a:avLst/>
            </a:prstGeom>
            <a:noFill/>
            <a:ln w="12700" algn="ctr">
              <a:solidFill>
                <a:srgbClr val="0000FF"/>
              </a:solidFill>
              <a:round/>
              <a:headEnd/>
              <a:tailEnd/>
            </a:ln>
          </p:spPr>
        </p:cxnSp>
      </p:grpSp>
      <p:sp>
        <p:nvSpPr>
          <p:cNvPr id="66" name="TextBox 65">
            <a:extLst>
              <a:ext uri="{FF2B5EF4-FFF2-40B4-BE49-F238E27FC236}">
                <a16:creationId xmlns:a16="http://schemas.microsoft.com/office/drawing/2014/main" id="{5DD9A116-B792-4ADF-96FF-C89D76F70433}"/>
              </a:ext>
            </a:extLst>
          </p:cNvPr>
          <p:cNvSpPr txBox="1"/>
          <p:nvPr/>
        </p:nvSpPr>
        <p:spPr>
          <a:xfrm>
            <a:off x="3414299" y="4091679"/>
            <a:ext cx="338137" cy="461962"/>
          </a:xfrm>
          <a:prstGeom prst="rect">
            <a:avLst/>
          </a:prstGeom>
          <a:noFill/>
        </p:spPr>
        <p:txBody>
          <a:bodyPr wrap="none">
            <a:spAutoFit/>
          </a:bodyPr>
          <a:lstStyle/>
          <a:p>
            <a:pPr>
              <a:defRPr/>
            </a:pPr>
            <a:r>
              <a:rPr lang="en-CA" dirty="0">
                <a:latin typeface="+mn-lt"/>
              </a:rPr>
              <a:t>+</a:t>
            </a:r>
          </a:p>
        </p:txBody>
      </p:sp>
      <p:sp>
        <p:nvSpPr>
          <p:cNvPr id="67" name="TextBox 66">
            <a:extLst>
              <a:ext uri="{FF2B5EF4-FFF2-40B4-BE49-F238E27FC236}">
                <a16:creationId xmlns:a16="http://schemas.microsoft.com/office/drawing/2014/main" id="{800576AE-F2CB-4DA9-B57A-77396236CBDF}"/>
              </a:ext>
            </a:extLst>
          </p:cNvPr>
          <p:cNvSpPr txBox="1"/>
          <p:nvPr/>
        </p:nvSpPr>
        <p:spPr>
          <a:xfrm>
            <a:off x="4481099" y="4091679"/>
            <a:ext cx="338137" cy="461962"/>
          </a:xfrm>
          <a:prstGeom prst="rect">
            <a:avLst/>
          </a:prstGeom>
          <a:noFill/>
        </p:spPr>
        <p:txBody>
          <a:bodyPr wrap="none">
            <a:spAutoFit/>
          </a:bodyPr>
          <a:lstStyle/>
          <a:p>
            <a:pPr>
              <a:defRPr/>
            </a:pPr>
            <a:r>
              <a:rPr lang="en-CA" dirty="0">
                <a:latin typeface="+mn-lt"/>
              </a:rPr>
              <a:t>+</a:t>
            </a:r>
          </a:p>
        </p:txBody>
      </p:sp>
      <p:grpSp>
        <p:nvGrpSpPr>
          <p:cNvPr id="68" name="Group 76">
            <a:extLst>
              <a:ext uri="{FF2B5EF4-FFF2-40B4-BE49-F238E27FC236}">
                <a16:creationId xmlns:a16="http://schemas.microsoft.com/office/drawing/2014/main" id="{C3458644-F291-469C-A588-1A9A31BE2BEB}"/>
              </a:ext>
            </a:extLst>
          </p:cNvPr>
          <p:cNvGrpSpPr>
            <a:grpSpLocks/>
          </p:cNvGrpSpPr>
          <p:nvPr/>
        </p:nvGrpSpPr>
        <p:grpSpPr bwMode="auto">
          <a:xfrm>
            <a:off x="6981411" y="549966"/>
            <a:ext cx="2382838" cy="2590800"/>
            <a:chOff x="1371600" y="3465630"/>
            <a:chExt cx="2382838" cy="2590800"/>
          </a:xfrm>
        </p:grpSpPr>
        <p:sp>
          <p:nvSpPr>
            <p:cNvPr id="69" name="Oval 9">
              <a:extLst>
                <a:ext uri="{FF2B5EF4-FFF2-40B4-BE49-F238E27FC236}">
                  <a16:creationId xmlns:a16="http://schemas.microsoft.com/office/drawing/2014/main" id="{29F442B3-4EC7-4468-B631-55A353A6BC35}"/>
                </a:ext>
              </a:extLst>
            </p:cNvPr>
            <p:cNvSpPr>
              <a:spLocks noChangeArrowheads="1"/>
            </p:cNvSpPr>
            <p:nvPr/>
          </p:nvSpPr>
          <p:spPr bwMode="auto">
            <a:xfrm>
              <a:off x="1371600" y="4684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0" name="Oval 11">
              <a:extLst>
                <a:ext uri="{FF2B5EF4-FFF2-40B4-BE49-F238E27FC236}">
                  <a16:creationId xmlns:a16="http://schemas.microsoft.com/office/drawing/2014/main" id="{20EEE73C-3A83-439C-8148-2FE0AD4AA6B8}"/>
                </a:ext>
              </a:extLst>
            </p:cNvPr>
            <p:cNvSpPr>
              <a:spLocks noChangeArrowheads="1"/>
            </p:cNvSpPr>
            <p:nvPr/>
          </p:nvSpPr>
          <p:spPr bwMode="auto">
            <a:xfrm>
              <a:off x="2133600" y="4837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1" name="Oval 13">
              <a:extLst>
                <a:ext uri="{FF2B5EF4-FFF2-40B4-BE49-F238E27FC236}">
                  <a16:creationId xmlns:a16="http://schemas.microsoft.com/office/drawing/2014/main" id="{60FFE535-A32A-4B2C-9647-27FFD1955B5F}"/>
                </a:ext>
              </a:extLst>
            </p:cNvPr>
            <p:cNvSpPr>
              <a:spLocks noChangeArrowheads="1"/>
            </p:cNvSpPr>
            <p:nvPr/>
          </p:nvSpPr>
          <p:spPr bwMode="auto">
            <a:xfrm>
              <a:off x="2133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2" name="Oval 14">
              <a:extLst>
                <a:ext uri="{FF2B5EF4-FFF2-40B4-BE49-F238E27FC236}">
                  <a16:creationId xmlns:a16="http://schemas.microsoft.com/office/drawing/2014/main" id="{72BE6CA5-357B-4897-8EAD-B623A2F595A5}"/>
                </a:ext>
              </a:extLst>
            </p:cNvPr>
            <p:cNvSpPr>
              <a:spLocks noChangeArrowheads="1"/>
            </p:cNvSpPr>
            <p:nvPr/>
          </p:nvSpPr>
          <p:spPr bwMode="auto">
            <a:xfrm>
              <a:off x="1828800"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3" name="Oval 15">
              <a:extLst>
                <a:ext uri="{FF2B5EF4-FFF2-40B4-BE49-F238E27FC236}">
                  <a16:creationId xmlns:a16="http://schemas.microsoft.com/office/drawing/2014/main" id="{0F2D241E-0CC4-4816-882F-AD80967C6411}"/>
                </a:ext>
              </a:extLst>
            </p:cNvPr>
            <p:cNvSpPr>
              <a:spLocks noChangeArrowheads="1"/>
            </p:cNvSpPr>
            <p:nvPr/>
          </p:nvSpPr>
          <p:spPr bwMode="auto">
            <a:xfrm>
              <a:off x="1371600"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4" name="Oval 16">
              <a:extLst>
                <a:ext uri="{FF2B5EF4-FFF2-40B4-BE49-F238E27FC236}">
                  <a16:creationId xmlns:a16="http://schemas.microsoft.com/office/drawing/2014/main" id="{2C81ABC9-40DE-4127-9459-7A7CF79DE536}"/>
                </a:ext>
              </a:extLst>
            </p:cNvPr>
            <p:cNvSpPr>
              <a:spLocks noChangeArrowheads="1"/>
            </p:cNvSpPr>
            <p:nvPr/>
          </p:nvSpPr>
          <p:spPr bwMode="auto">
            <a:xfrm>
              <a:off x="2916238" y="52944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5" name="Oval 18">
              <a:extLst>
                <a:ext uri="{FF2B5EF4-FFF2-40B4-BE49-F238E27FC236}">
                  <a16:creationId xmlns:a16="http://schemas.microsoft.com/office/drawing/2014/main" id="{992C0B39-4268-403B-B522-E16F10C238A7}"/>
                </a:ext>
              </a:extLst>
            </p:cNvPr>
            <p:cNvSpPr>
              <a:spLocks noChangeArrowheads="1"/>
            </p:cNvSpPr>
            <p:nvPr/>
          </p:nvSpPr>
          <p:spPr bwMode="auto">
            <a:xfrm>
              <a:off x="3525838" y="55992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6" name="Oval 21">
              <a:extLst>
                <a:ext uri="{FF2B5EF4-FFF2-40B4-BE49-F238E27FC236}">
                  <a16:creationId xmlns:a16="http://schemas.microsoft.com/office/drawing/2014/main" id="{C19B0919-2258-4A47-8892-41E2DEFC3D2D}"/>
                </a:ext>
              </a:extLst>
            </p:cNvPr>
            <p:cNvSpPr>
              <a:spLocks noChangeArrowheads="1"/>
            </p:cNvSpPr>
            <p:nvPr/>
          </p:nvSpPr>
          <p:spPr bwMode="auto">
            <a:xfrm>
              <a:off x="3373438" y="5065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7" name="Oval 22">
              <a:extLst>
                <a:ext uri="{FF2B5EF4-FFF2-40B4-BE49-F238E27FC236}">
                  <a16:creationId xmlns:a16="http://schemas.microsoft.com/office/drawing/2014/main" id="{5CBB452B-E129-49DE-B201-791996DF98EC}"/>
                </a:ext>
              </a:extLst>
            </p:cNvPr>
            <p:cNvSpPr>
              <a:spLocks noChangeArrowheads="1"/>
            </p:cNvSpPr>
            <p:nvPr/>
          </p:nvSpPr>
          <p:spPr bwMode="auto">
            <a:xfrm>
              <a:off x="2916238" y="5904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8" name="Oval 23">
              <a:extLst>
                <a:ext uri="{FF2B5EF4-FFF2-40B4-BE49-F238E27FC236}">
                  <a16:creationId xmlns:a16="http://schemas.microsoft.com/office/drawing/2014/main" id="{50C0E3E8-9E29-44B6-8577-4BFEE1420F85}"/>
                </a:ext>
              </a:extLst>
            </p:cNvPr>
            <p:cNvSpPr>
              <a:spLocks noChangeArrowheads="1"/>
            </p:cNvSpPr>
            <p:nvPr/>
          </p:nvSpPr>
          <p:spPr bwMode="auto">
            <a:xfrm>
              <a:off x="2840038" y="3999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9" name="Oval 25">
              <a:extLst>
                <a:ext uri="{FF2B5EF4-FFF2-40B4-BE49-F238E27FC236}">
                  <a16:creationId xmlns:a16="http://schemas.microsoft.com/office/drawing/2014/main" id="{2D94490D-D8AB-436E-9A9D-DBAB47CC1F76}"/>
                </a:ext>
              </a:extLst>
            </p:cNvPr>
            <p:cNvSpPr>
              <a:spLocks noChangeArrowheads="1"/>
            </p:cNvSpPr>
            <p:nvPr/>
          </p:nvSpPr>
          <p:spPr bwMode="auto">
            <a:xfrm>
              <a:off x="3602038" y="39228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0" name="Oval 27">
              <a:extLst>
                <a:ext uri="{FF2B5EF4-FFF2-40B4-BE49-F238E27FC236}">
                  <a16:creationId xmlns:a16="http://schemas.microsoft.com/office/drawing/2014/main" id="{93044F18-BADB-47DE-9BA2-C8C1326F8F54}"/>
                </a:ext>
              </a:extLst>
            </p:cNvPr>
            <p:cNvSpPr>
              <a:spLocks noChangeArrowheads="1"/>
            </p:cNvSpPr>
            <p:nvPr/>
          </p:nvSpPr>
          <p:spPr bwMode="auto">
            <a:xfrm>
              <a:off x="34496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1" name="Oval 28">
              <a:extLst>
                <a:ext uri="{FF2B5EF4-FFF2-40B4-BE49-F238E27FC236}">
                  <a16:creationId xmlns:a16="http://schemas.microsoft.com/office/drawing/2014/main" id="{C1876FB6-5C30-41BB-84E9-0F1CC8BF4A7A}"/>
                </a:ext>
              </a:extLst>
            </p:cNvPr>
            <p:cNvSpPr>
              <a:spLocks noChangeArrowheads="1"/>
            </p:cNvSpPr>
            <p:nvPr/>
          </p:nvSpPr>
          <p:spPr bwMode="auto">
            <a:xfrm>
              <a:off x="3297238" y="34656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2" name="Oval 29">
              <a:extLst>
                <a:ext uri="{FF2B5EF4-FFF2-40B4-BE49-F238E27FC236}">
                  <a16:creationId xmlns:a16="http://schemas.microsoft.com/office/drawing/2014/main" id="{6F3D01CD-C9F3-4D86-BD12-857CC3409C01}"/>
                </a:ext>
              </a:extLst>
            </p:cNvPr>
            <p:cNvSpPr>
              <a:spLocks noChangeArrowheads="1"/>
            </p:cNvSpPr>
            <p:nvPr/>
          </p:nvSpPr>
          <p:spPr bwMode="auto">
            <a:xfrm>
              <a:off x="2840038" y="438003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83" name="TextBox 82">
            <a:extLst>
              <a:ext uri="{FF2B5EF4-FFF2-40B4-BE49-F238E27FC236}">
                <a16:creationId xmlns:a16="http://schemas.microsoft.com/office/drawing/2014/main" id="{974447B0-9920-448F-9FF3-5EE84E522439}"/>
              </a:ext>
            </a:extLst>
          </p:cNvPr>
          <p:cNvSpPr txBox="1"/>
          <p:nvPr/>
        </p:nvSpPr>
        <p:spPr>
          <a:xfrm>
            <a:off x="6473411" y="1162741"/>
            <a:ext cx="477838" cy="461963"/>
          </a:xfrm>
          <a:prstGeom prst="rect">
            <a:avLst/>
          </a:prstGeom>
          <a:noFill/>
        </p:spPr>
        <p:txBody>
          <a:bodyPr wrap="none">
            <a:spAutoFit/>
          </a:bodyPr>
          <a:lstStyle/>
          <a:p>
            <a:pPr>
              <a:defRPr/>
            </a:pPr>
            <a:r>
              <a:rPr lang="en-CA" dirty="0">
                <a:solidFill>
                  <a:srgbClr val="FF0000"/>
                </a:solidFill>
                <a:latin typeface="+mn-lt"/>
              </a:rPr>
              <a:t>D</a:t>
            </a:r>
            <a:r>
              <a:rPr lang="en-CA" baseline="-25000" dirty="0">
                <a:solidFill>
                  <a:srgbClr val="FF0000"/>
                </a:solidFill>
                <a:latin typeface="+mn-lt"/>
              </a:rPr>
              <a:t>1</a:t>
            </a:r>
          </a:p>
        </p:txBody>
      </p:sp>
      <p:sp>
        <p:nvSpPr>
          <p:cNvPr id="84" name="TextBox 83">
            <a:extLst>
              <a:ext uri="{FF2B5EF4-FFF2-40B4-BE49-F238E27FC236}">
                <a16:creationId xmlns:a16="http://schemas.microsoft.com/office/drawing/2014/main" id="{ED76B5AB-4C26-4D91-9420-3EB14A85D3AC}"/>
              </a:ext>
            </a:extLst>
          </p:cNvPr>
          <p:cNvSpPr txBox="1"/>
          <p:nvPr/>
        </p:nvSpPr>
        <p:spPr>
          <a:xfrm>
            <a:off x="9551574" y="778566"/>
            <a:ext cx="477837" cy="461963"/>
          </a:xfrm>
          <a:prstGeom prst="rect">
            <a:avLst/>
          </a:prstGeom>
          <a:noFill/>
        </p:spPr>
        <p:txBody>
          <a:bodyPr wrap="none">
            <a:spAutoFit/>
          </a:bodyPr>
          <a:lstStyle/>
          <a:p>
            <a:pPr>
              <a:defRPr/>
            </a:pPr>
            <a:r>
              <a:rPr lang="en-CA" dirty="0">
                <a:solidFill>
                  <a:srgbClr val="00B800"/>
                </a:solidFill>
                <a:latin typeface="+mn-lt"/>
              </a:rPr>
              <a:t>D</a:t>
            </a:r>
            <a:r>
              <a:rPr lang="en-CA" baseline="-25000" dirty="0">
                <a:solidFill>
                  <a:srgbClr val="00B800"/>
                </a:solidFill>
                <a:latin typeface="+mn-lt"/>
              </a:rPr>
              <a:t>2</a:t>
            </a:r>
          </a:p>
        </p:txBody>
      </p:sp>
      <p:sp>
        <p:nvSpPr>
          <p:cNvPr id="85" name="TextBox 84">
            <a:extLst>
              <a:ext uri="{FF2B5EF4-FFF2-40B4-BE49-F238E27FC236}">
                <a16:creationId xmlns:a16="http://schemas.microsoft.com/office/drawing/2014/main" id="{CB74D8C6-F214-4BA9-BF86-FF2B6B46F968}"/>
              </a:ext>
            </a:extLst>
          </p:cNvPr>
          <p:cNvSpPr txBox="1"/>
          <p:nvPr/>
        </p:nvSpPr>
        <p:spPr>
          <a:xfrm>
            <a:off x="9534111" y="2454966"/>
            <a:ext cx="477838" cy="461963"/>
          </a:xfrm>
          <a:prstGeom prst="rect">
            <a:avLst/>
          </a:prstGeom>
          <a:noFill/>
        </p:spPr>
        <p:txBody>
          <a:bodyPr wrap="none">
            <a:spAutoFit/>
          </a:bodyPr>
          <a:lstStyle/>
          <a:p>
            <a:pPr>
              <a:defRPr/>
            </a:pPr>
            <a:r>
              <a:rPr lang="en-CA" dirty="0">
                <a:solidFill>
                  <a:srgbClr val="0000FF"/>
                </a:solidFill>
                <a:latin typeface="+mn-lt"/>
              </a:rPr>
              <a:t>D</a:t>
            </a:r>
            <a:r>
              <a:rPr lang="en-CA" baseline="-25000" dirty="0">
                <a:solidFill>
                  <a:srgbClr val="0000FF"/>
                </a:solidFill>
                <a:latin typeface="+mn-lt"/>
              </a:rPr>
              <a:t>3</a:t>
            </a:r>
          </a:p>
        </p:txBody>
      </p:sp>
      <p:sp>
        <p:nvSpPr>
          <p:cNvPr id="86" name="TextBox 85">
            <a:extLst>
              <a:ext uri="{FF2B5EF4-FFF2-40B4-BE49-F238E27FC236}">
                <a16:creationId xmlns:a16="http://schemas.microsoft.com/office/drawing/2014/main" id="{5BE11334-5D52-4595-BD00-9D18D6F15955}"/>
              </a:ext>
            </a:extLst>
          </p:cNvPr>
          <p:cNvSpPr txBox="1"/>
          <p:nvPr/>
        </p:nvSpPr>
        <p:spPr>
          <a:xfrm>
            <a:off x="8662574" y="2694679"/>
            <a:ext cx="396875" cy="369887"/>
          </a:xfrm>
          <a:prstGeom prst="rect">
            <a:avLst/>
          </a:prstGeom>
          <a:noFill/>
        </p:spPr>
        <p:txBody>
          <a:bodyPr wrap="none">
            <a:spAutoFit/>
          </a:bodyPr>
          <a:lstStyle/>
          <a:p>
            <a:pPr>
              <a:defRPr/>
            </a:pPr>
            <a:r>
              <a:rPr lang="en-CA" sz="1800" b="1" i="1" dirty="0">
                <a:solidFill>
                  <a:srgbClr val="0000FF"/>
                </a:solidFill>
                <a:latin typeface="+mn-lt"/>
                <a:sym typeface="Symbol"/>
              </a:rPr>
              <a:t></a:t>
            </a:r>
            <a:r>
              <a:rPr lang="en-CA" sz="1800" b="1" baseline="-25000" dirty="0">
                <a:solidFill>
                  <a:srgbClr val="0000FF"/>
                </a:solidFill>
                <a:latin typeface="+mn-lt"/>
                <a:sym typeface="Symbol"/>
              </a:rPr>
              <a:t>3</a:t>
            </a:r>
            <a:endParaRPr lang="en-CA" sz="1800" b="1" baseline="-25000" dirty="0">
              <a:solidFill>
                <a:srgbClr val="0000FF"/>
              </a:solidFill>
              <a:latin typeface="+mn-lt"/>
            </a:endParaRPr>
          </a:p>
        </p:txBody>
      </p:sp>
      <p:sp>
        <p:nvSpPr>
          <p:cNvPr id="87" name="TextBox 86">
            <a:extLst>
              <a:ext uri="{FF2B5EF4-FFF2-40B4-BE49-F238E27FC236}">
                <a16:creationId xmlns:a16="http://schemas.microsoft.com/office/drawing/2014/main" id="{FA19D0D7-2FEB-485A-A923-82DFF2DD5570}"/>
              </a:ext>
            </a:extLst>
          </p:cNvPr>
          <p:cNvSpPr txBox="1"/>
          <p:nvPr/>
        </p:nvSpPr>
        <p:spPr>
          <a:xfrm>
            <a:off x="6698836" y="1972366"/>
            <a:ext cx="396875" cy="369888"/>
          </a:xfrm>
          <a:prstGeom prst="rect">
            <a:avLst/>
          </a:prstGeom>
          <a:noFill/>
        </p:spPr>
        <p:txBody>
          <a:bodyPr wrap="none">
            <a:spAutoFit/>
          </a:bodyPr>
          <a:lstStyle/>
          <a:p>
            <a:pPr>
              <a:defRPr/>
            </a:pPr>
            <a:r>
              <a:rPr lang="en-CA" sz="1800" b="1" i="1" dirty="0">
                <a:solidFill>
                  <a:srgbClr val="FF0000"/>
                </a:solidFill>
                <a:latin typeface="+mn-lt"/>
                <a:sym typeface="Symbol"/>
              </a:rPr>
              <a:t></a:t>
            </a:r>
            <a:r>
              <a:rPr lang="en-CA" sz="1800" b="1" baseline="-25000" dirty="0">
                <a:solidFill>
                  <a:srgbClr val="FF0000"/>
                </a:solidFill>
                <a:latin typeface="+mn-lt"/>
                <a:sym typeface="Symbol"/>
              </a:rPr>
              <a:t>1</a:t>
            </a:r>
            <a:endParaRPr lang="en-CA" sz="1800" b="1" baseline="-25000" dirty="0">
              <a:solidFill>
                <a:srgbClr val="FF0000"/>
              </a:solidFill>
              <a:latin typeface="+mn-lt"/>
            </a:endParaRPr>
          </a:p>
        </p:txBody>
      </p:sp>
      <p:cxnSp>
        <p:nvCxnSpPr>
          <p:cNvPr id="88" name="Straight Connector 43">
            <a:extLst>
              <a:ext uri="{FF2B5EF4-FFF2-40B4-BE49-F238E27FC236}">
                <a16:creationId xmlns:a16="http://schemas.microsoft.com/office/drawing/2014/main" id="{8E0B35D3-E1F4-4F09-94E8-489CEA0C5A9E}"/>
              </a:ext>
            </a:extLst>
          </p:cNvPr>
          <p:cNvCxnSpPr>
            <a:cxnSpLocks noChangeShapeType="1"/>
            <a:stCxn id="72" idx="6"/>
            <a:endCxn id="96" idx="2"/>
          </p:cNvCxnSpPr>
          <p:nvPr/>
        </p:nvCxnSpPr>
        <p:spPr bwMode="auto">
          <a:xfrm flipV="1">
            <a:off x="7591011" y="1291329"/>
            <a:ext cx="638175" cy="249237"/>
          </a:xfrm>
          <a:prstGeom prst="line">
            <a:avLst/>
          </a:prstGeom>
          <a:noFill/>
          <a:ln w="12700" algn="ctr">
            <a:solidFill>
              <a:srgbClr val="00B050"/>
            </a:solidFill>
            <a:round/>
            <a:headEnd/>
            <a:tailEnd/>
          </a:ln>
        </p:spPr>
      </p:cxnSp>
      <p:cxnSp>
        <p:nvCxnSpPr>
          <p:cNvPr id="89" name="Straight Connector 44">
            <a:extLst>
              <a:ext uri="{FF2B5EF4-FFF2-40B4-BE49-F238E27FC236}">
                <a16:creationId xmlns:a16="http://schemas.microsoft.com/office/drawing/2014/main" id="{55B51D62-EBFB-4384-A592-E5610B6DB80F}"/>
              </a:ext>
            </a:extLst>
          </p:cNvPr>
          <p:cNvCxnSpPr>
            <a:cxnSpLocks noChangeShapeType="1"/>
            <a:stCxn id="70" idx="0"/>
            <a:endCxn id="96" idx="4"/>
          </p:cNvCxnSpPr>
          <p:nvPr/>
        </p:nvCxnSpPr>
        <p:spPr bwMode="auto">
          <a:xfrm flipV="1">
            <a:off x="7819611" y="1329429"/>
            <a:ext cx="447675" cy="592137"/>
          </a:xfrm>
          <a:prstGeom prst="line">
            <a:avLst/>
          </a:prstGeom>
          <a:noFill/>
          <a:ln w="12700" algn="ctr">
            <a:solidFill>
              <a:srgbClr val="00B050"/>
            </a:solidFill>
            <a:round/>
            <a:headEnd/>
            <a:tailEnd/>
          </a:ln>
        </p:spPr>
      </p:cxnSp>
      <p:cxnSp>
        <p:nvCxnSpPr>
          <p:cNvPr id="90" name="Straight Connector 47">
            <a:extLst>
              <a:ext uri="{FF2B5EF4-FFF2-40B4-BE49-F238E27FC236}">
                <a16:creationId xmlns:a16="http://schemas.microsoft.com/office/drawing/2014/main" id="{35EEFB28-098C-4805-A475-AC9F272B2FCB}"/>
              </a:ext>
            </a:extLst>
          </p:cNvPr>
          <p:cNvCxnSpPr>
            <a:cxnSpLocks noChangeShapeType="1"/>
            <a:stCxn id="69" idx="4"/>
            <a:endCxn id="91" idx="2"/>
          </p:cNvCxnSpPr>
          <p:nvPr/>
        </p:nvCxnSpPr>
        <p:spPr bwMode="auto">
          <a:xfrm flipH="1">
            <a:off x="7013161" y="1921566"/>
            <a:ext cx="44450" cy="223838"/>
          </a:xfrm>
          <a:prstGeom prst="line">
            <a:avLst/>
          </a:prstGeom>
          <a:noFill/>
          <a:ln w="12700" algn="ctr">
            <a:solidFill>
              <a:srgbClr val="FF0000"/>
            </a:solidFill>
            <a:round/>
            <a:headEnd/>
            <a:tailEnd/>
          </a:ln>
        </p:spPr>
      </p:cxnSp>
      <p:sp>
        <p:nvSpPr>
          <p:cNvPr id="91" name="Oval 52">
            <a:extLst>
              <a:ext uri="{FF2B5EF4-FFF2-40B4-BE49-F238E27FC236}">
                <a16:creationId xmlns:a16="http://schemas.microsoft.com/office/drawing/2014/main" id="{768BCB42-2156-407A-A5DF-347E0892BE75}"/>
              </a:ext>
            </a:extLst>
          </p:cNvPr>
          <p:cNvSpPr>
            <a:spLocks noChangeArrowheads="1"/>
          </p:cNvSpPr>
          <p:nvPr/>
        </p:nvSpPr>
        <p:spPr bwMode="auto">
          <a:xfrm>
            <a:off x="7013161" y="2107304"/>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92" name="Straight Connector 56">
            <a:extLst>
              <a:ext uri="{FF2B5EF4-FFF2-40B4-BE49-F238E27FC236}">
                <a16:creationId xmlns:a16="http://schemas.microsoft.com/office/drawing/2014/main" id="{E6259A1F-C5BF-46EB-AF47-5D7F137BDEC1}"/>
              </a:ext>
            </a:extLst>
          </p:cNvPr>
          <p:cNvCxnSpPr>
            <a:cxnSpLocks noChangeShapeType="1"/>
            <a:stCxn id="73" idx="0"/>
            <a:endCxn id="91" idx="3"/>
          </p:cNvCxnSpPr>
          <p:nvPr/>
        </p:nvCxnSpPr>
        <p:spPr bwMode="auto">
          <a:xfrm flipH="1" flipV="1">
            <a:off x="7024274" y="2172391"/>
            <a:ext cx="33337" cy="206375"/>
          </a:xfrm>
          <a:prstGeom prst="line">
            <a:avLst/>
          </a:prstGeom>
          <a:noFill/>
          <a:ln w="12700" algn="ctr">
            <a:solidFill>
              <a:srgbClr val="FF0000"/>
            </a:solidFill>
            <a:round/>
            <a:headEnd/>
            <a:tailEnd/>
          </a:ln>
        </p:spPr>
      </p:cxnSp>
      <p:cxnSp>
        <p:nvCxnSpPr>
          <p:cNvPr id="93" name="Straight Connector 59">
            <a:extLst>
              <a:ext uri="{FF2B5EF4-FFF2-40B4-BE49-F238E27FC236}">
                <a16:creationId xmlns:a16="http://schemas.microsoft.com/office/drawing/2014/main" id="{7F9475AF-3BAD-499B-A4E3-A5E9E90959DE}"/>
              </a:ext>
            </a:extLst>
          </p:cNvPr>
          <p:cNvCxnSpPr>
            <a:cxnSpLocks noChangeShapeType="1"/>
            <a:stCxn id="103" idx="1"/>
            <a:endCxn id="71" idx="6"/>
          </p:cNvCxnSpPr>
          <p:nvPr/>
        </p:nvCxnSpPr>
        <p:spPr bwMode="auto">
          <a:xfrm flipH="1" flipV="1">
            <a:off x="7895811" y="2454966"/>
            <a:ext cx="388938" cy="204788"/>
          </a:xfrm>
          <a:prstGeom prst="line">
            <a:avLst/>
          </a:prstGeom>
          <a:noFill/>
          <a:ln w="12700" algn="ctr">
            <a:solidFill>
              <a:srgbClr val="0000FF"/>
            </a:solidFill>
            <a:round/>
            <a:headEnd/>
            <a:tailEnd/>
          </a:ln>
        </p:spPr>
      </p:cxnSp>
      <p:grpSp>
        <p:nvGrpSpPr>
          <p:cNvPr id="94" name="Group 77">
            <a:extLst>
              <a:ext uri="{FF2B5EF4-FFF2-40B4-BE49-F238E27FC236}">
                <a16:creationId xmlns:a16="http://schemas.microsoft.com/office/drawing/2014/main" id="{A84F494B-2C4C-483A-8422-32D04705BC04}"/>
              </a:ext>
            </a:extLst>
          </p:cNvPr>
          <p:cNvGrpSpPr>
            <a:grpSpLocks/>
          </p:cNvGrpSpPr>
          <p:nvPr/>
        </p:nvGrpSpPr>
        <p:grpSpPr bwMode="auto">
          <a:xfrm>
            <a:off x="7868824" y="983354"/>
            <a:ext cx="436562" cy="369887"/>
            <a:chOff x="2259360" y="3898295"/>
            <a:chExt cx="436240" cy="369888"/>
          </a:xfrm>
        </p:grpSpPr>
        <p:sp>
          <p:nvSpPr>
            <p:cNvPr id="95" name="TextBox 94">
              <a:extLst>
                <a:ext uri="{FF2B5EF4-FFF2-40B4-BE49-F238E27FC236}">
                  <a16:creationId xmlns:a16="http://schemas.microsoft.com/office/drawing/2014/main" id="{55684EB6-A51F-4366-A46C-330A8C2FDB11}"/>
                </a:ext>
              </a:extLst>
            </p:cNvPr>
            <p:cNvSpPr txBox="1"/>
            <p:nvPr/>
          </p:nvSpPr>
          <p:spPr>
            <a:xfrm>
              <a:off x="2259360" y="3898295"/>
              <a:ext cx="396582" cy="369888"/>
            </a:xfrm>
            <a:prstGeom prst="rect">
              <a:avLst/>
            </a:prstGeom>
            <a:noFill/>
          </p:spPr>
          <p:txBody>
            <a:bodyPr wrap="none">
              <a:spAutoFit/>
            </a:bodyPr>
            <a:lstStyle/>
            <a:p>
              <a:pPr>
                <a:defRPr/>
              </a:pPr>
              <a:r>
                <a:rPr lang="en-CA" sz="1800" b="1" i="1" dirty="0">
                  <a:solidFill>
                    <a:srgbClr val="00B800"/>
                  </a:solidFill>
                  <a:latin typeface="+mn-lt"/>
                  <a:sym typeface="Symbol"/>
                </a:rPr>
                <a:t></a:t>
              </a:r>
              <a:r>
                <a:rPr lang="en-CA" sz="1800" b="1" baseline="-25000" dirty="0">
                  <a:solidFill>
                    <a:srgbClr val="00B800"/>
                  </a:solidFill>
                  <a:latin typeface="+mn-lt"/>
                  <a:sym typeface="Symbol"/>
                </a:rPr>
                <a:t>2</a:t>
              </a:r>
              <a:endParaRPr lang="en-CA" sz="1800" b="1" baseline="-25000" dirty="0">
                <a:solidFill>
                  <a:srgbClr val="00B800"/>
                </a:solidFill>
                <a:latin typeface="+mn-lt"/>
              </a:endParaRPr>
            </a:p>
          </p:txBody>
        </p:sp>
        <p:sp>
          <p:nvSpPr>
            <p:cNvPr id="96" name="Oval 65">
              <a:extLst>
                <a:ext uri="{FF2B5EF4-FFF2-40B4-BE49-F238E27FC236}">
                  <a16:creationId xmlns:a16="http://schemas.microsoft.com/office/drawing/2014/main" id="{6922EC26-41E5-42CB-BE71-49DA9D9DD9AB}"/>
                </a:ext>
              </a:extLst>
            </p:cNvPr>
            <p:cNvSpPr>
              <a:spLocks noChangeArrowheads="1"/>
            </p:cNvSpPr>
            <p:nvPr/>
          </p:nvSpPr>
          <p:spPr bwMode="auto">
            <a:xfrm>
              <a:off x="2619400" y="4168325"/>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grpSp>
      <p:cxnSp>
        <p:nvCxnSpPr>
          <p:cNvPr id="97" name="Straight Connector 66">
            <a:extLst>
              <a:ext uri="{FF2B5EF4-FFF2-40B4-BE49-F238E27FC236}">
                <a16:creationId xmlns:a16="http://schemas.microsoft.com/office/drawing/2014/main" id="{57919A3F-8CA5-4FF5-A263-2012A7DFA809}"/>
              </a:ext>
            </a:extLst>
          </p:cNvPr>
          <p:cNvCxnSpPr>
            <a:cxnSpLocks noChangeShapeType="1"/>
            <a:stCxn id="81" idx="2"/>
          </p:cNvCxnSpPr>
          <p:nvPr/>
        </p:nvCxnSpPr>
        <p:spPr bwMode="auto">
          <a:xfrm flipH="1">
            <a:off x="8229186" y="626166"/>
            <a:ext cx="677863" cy="682625"/>
          </a:xfrm>
          <a:prstGeom prst="line">
            <a:avLst/>
          </a:prstGeom>
          <a:noFill/>
          <a:ln w="12700" algn="ctr">
            <a:solidFill>
              <a:srgbClr val="00B800"/>
            </a:solidFill>
            <a:round/>
            <a:headEnd/>
            <a:tailEnd/>
          </a:ln>
        </p:spPr>
      </p:cxnSp>
      <p:cxnSp>
        <p:nvCxnSpPr>
          <p:cNvPr id="98" name="Straight Connector 72">
            <a:extLst>
              <a:ext uri="{FF2B5EF4-FFF2-40B4-BE49-F238E27FC236}">
                <a16:creationId xmlns:a16="http://schemas.microsoft.com/office/drawing/2014/main" id="{DD613DF5-9E6A-4049-9D0E-DA437F19ED4E}"/>
              </a:ext>
            </a:extLst>
          </p:cNvPr>
          <p:cNvCxnSpPr>
            <a:cxnSpLocks noChangeShapeType="1"/>
            <a:stCxn id="96" idx="4"/>
            <a:endCxn id="82" idx="1"/>
          </p:cNvCxnSpPr>
          <p:nvPr/>
        </p:nvCxnSpPr>
        <p:spPr bwMode="auto">
          <a:xfrm>
            <a:off x="8267286" y="1329429"/>
            <a:ext cx="204788" cy="157162"/>
          </a:xfrm>
          <a:prstGeom prst="line">
            <a:avLst/>
          </a:prstGeom>
          <a:noFill/>
          <a:ln w="12700" algn="ctr">
            <a:solidFill>
              <a:srgbClr val="00B800"/>
            </a:solidFill>
            <a:round/>
            <a:headEnd/>
            <a:tailEnd/>
          </a:ln>
        </p:spPr>
      </p:cxnSp>
      <p:cxnSp>
        <p:nvCxnSpPr>
          <p:cNvPr id="99" name="Straight Connector 76">
            <a:extLst>
              <a:ext uri="{FF2B5EF4-FFF2-40B4-BE49-F238E27FC236}">
                <a16:creationId xmlns:a16="http://schemas.microsoft.com/office/drawing/2014/main" id="{AC1F16DF-3A54-4D65-8034-B5977A4D44C9}"/>
              </a:ext>
            </a:extLst>
          </p:cNvPr>
          <p:cNvCxnSpPr>
            <a:cxnSpLocks noChangeShapeType="1"/>
            <a:stCxn id="96" idx="6"/>
            <a:endCxn id="79" idx="2"/>
          </p:cNvCxnSpPr>
          <p:nvPr/>
        </p:nvCxnSpPr>
        <p:spPr bwMode="auto">
          <a:xfrm flipV="1">
            <a:off x="8305386" y="1083366"/>
            <a:ext cx="906463" cy="207963"/>
          </a:xfrm>
          <a:prstGeom prst="line">
            <a:avLst/>
          </a:prstGeom>
          <a:noFill/>
          <a:ln w="12700" algn="ctr">
            <a:solidFill>
              <a:srgbClr val="00B800"/>
            </a:solidFill>
            <a:round/>
            <a:headEnd/>
            <a:tailEnd/>
          </a:ln>
        </p:spPr>
      </p:cxnSp>
      <p:cxnSp>
        <p:nvCxnSpPr>
          <p:cNvPr id="100" name="Straight Connector 81">
            <a:extLst>
              <a:ext uri="{FF2B5EF4-FFF2-40B4-BE49-F238E27FC236}">
                <a16:creationId xmlns:a16="http://schemas.microsoft.com/office/drawing/2014/main" id="{57994B39-6E6E-40FE-BC5B-A9D22284E0D4}"/>
              </a:ext>
            </a:extLst>
          </p:cNvPr>
          <p:cNvCxnSpPr>
            <a:cxnSpLocks noChangeShapeType="1"/>
            <a:stCxn id="80" idx="1"/>
            <a:endCxn id="96" idx="5"/>
          </p:cNvCxnSpPr>
          <p:nvPr/>
        </p:nvCxnSpPr>
        <p:spPr bwMode="auto">
          <a:xfrm flipH="1" flipV="1">
            <a:off x="8294274" y="1318316"/>
            <a:ext cx="787400" cy="168275"/>
          </a:xfrm>
          <a:prstGeom prst="line">
            <a:avLst/>
          </a:prstGeom>
          <a:noFill/>
          <a:ln w="12700" algn="ctr">
            <a:solidFill>
              <a:srgbClr val="00B800"/>
            </a:solidFill>
            <a:round/>
            <a:headEnd/>
            <a:tailEnd/>
          </a:ln>
        </p:spPr>
      </p:cxnSp>
      <p:cxnSp>
        <p:nvCxnSpPr>
          <p:cNvPr id="101" name="Straight Connector 84">
            <a:extLst>
              <a:ext uri="{FF2B5EF4-FFF2-40B4-BE49-F238E27FC236}">
                <a16:creationId xmlns:a16="http://schemas.microsoft.com/office/drawing/2014/main" id="{35774A73-515E-4F9F-85AB-7702FD81208A}"/>
              </a:ext>
            </a:extLst>
          </p:cNvPr>
          <p:cNvCxnSpPr>
            <a:cxnSpLocks noChangeShapeType="1"/>
            <a:stCxn id="76" idx="3"/>
            <a:endCxn id="103" idx="0"/>
          </p:cNvCxnSpPr>
          <p:nvPr/>
        </p:nvCxnSpPr>
        <p:spPr bwMode="auto">
          <a:xfrm flipH="1">
            <a:off x="8311736" y="2280341"/>
            <a:ext cx="693738" cy="368300"/>
          </a:xfrm>
          <a:prstGeom prst="line">
            <a:avLst/>
          </a:prstGeom>
          <a:noFill/>
          <a:ln w="12700" algn="ctr">
            <a:solidFill>
              <a:srgbClr val="0000FF"/>
            </a:solidFill>
            <a:round/>
            <a:headEnd/>
            <a:tailEnd/>
          </a:ln>
        </p:spPr>
      </p:cxnSp>
      <p:cxnSp>
        <p:nvCxnSpPr>
          <p:cNvPr id="102" name="Straight Connector 85">
            <a:extLst>
              <a:ext uri="{FF2B5EF4-FFF2-40B4-BE49-F238E27FC236}">
                <a16:creationId xmlns:a16="http://schemas.microsoft.com/office/drawing/2014/main" id="{7BB9EC69-8FC5-4AE6-9D98-ECD42A24FDB1}"/>
              </a:ext>
            </a:extLst>
          </p:cNvPr>
          <p:cNvCxnSpPr>
            <a:cxnSpLocks noChangeShapeType="1"/>
            <a:stCxn id="103" idx="6"/>
            <a:endCxn id="75" idx="2"/>
          </p:cNvCxnSpPr>
          <p:nvPr/>
        </p:nvCxnSpPr>
        <p:spPr bwMode="auto">
          <a:xfrm>
            <a:off x="8349836" y="2686741"/>
            <a:ext cx="785813" cy="73025"/>
          </a:xfrm>
          <a:prstGeom prst="line">
            <a:avLst/>
          </a:prstGeom>
          <a:noFill/>
          <a:ln w="12700" algn="ctr">
            <a:solidFill>
              <a:srgbClr val="0000FF"/>
            </a:solidFill>
            <a:round/>
            <a:headEnd/>
            <a:tailEnd/>
          </a:ln>
        </p:spPr>
      </p:cxnSp>
      <p:sp>
        <p:nvSpPr>
          <p:cNvPr id="103" name="Oval 86">
            <a:extLst>
              <a:ext uri="{FF2B5EF4-FFF2-40B4-BE49-F238E27FC236}">
                <a16:creationId xmlns:a16="http://schemas.microsoft.com/office/drawing/2014/main" id="{962401B9-5CEA-4225-AF7F-D53C42E1EC21}"/>
              </a:ext>
            </a:extLst>
          </p:cNvPr>
          <p:cNvSpPr>
            <a:spLocks noChangeArrowheads="1"/>
          </p:cNvSpPr>
          <p:nvPr/>
        </p:nvSpPr>
        <p:spPr bwMode="auto">
          <a:xfrm>
            <a:off x="8273636" y="2648641"/>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cxnSp>
        <p:nvCxnSpPr>
          <p:cNvPr id="104" name="Straight Connector 91">
            <a:extLst>
              <a:ext uri="{FF2B5EF4-FFF2-40B4-BE49-F238E27FC236}">
                <a16:creationId xmlns:a16="http://schemas.microsoft.com/office/drawing/2014/main" id="{F15A7361-C165-4EBB-B5E2-3C0B057B7087}"/>
              </a:ext>
            </a:extLst>
          </p:cNvPr>
          <p:cNvCxnSpPr>
            <a:cxnSpLocks noChangeShapeType="1"/>
            <a:stCxn id="74" idx="2"/>
            <a:endCxn id="103" idx="1"/>
          </p:cNvCxnSpPr>
          <p:nvPr/>
        </p:nvCxnSpPr>
        <p:spPr bwMode="auto">
          <a:xfrm flipH="1">
            <a:off x="8284749" y="2454966"/>
            <a:ext cx="241300" cy="204788"/>
          </a:xfrm>
          <a:prstGeom prst="line">
            <a:avLst/>
          </a:prstGeom>
          <a:noFill/>
          <a:ln w="12700" algn="ctr">
            <a:solidFill>
              <a:srgbClr val="0000FF"/>
            </a:solidFill>
            <a:round/>
            <a:headEnd/>
            <a:tailEnd/>
          </a:ln>
        </p:spPr>
      </p:cxnSp>
      <p:cxnSp>
        <p:nvCxnSpPr>
          <p:cNvPr id="105" name="Straight Connector 95">
            <a:extLst>
              <a:ext uri="{FF2B5EF4-FFF2-40B4-BE49-F238E27FC236}">
                <a16:creationId xmlns:a16="http://schemas.microsoft.com/office/drawing/2014/main" id="{937D0C91-BEEA-4317-82CC-A385C1687A2F}"/>
              </a:ext>
            </a:extLst>
          </p:cNvPr>
          <p:cNvCxnSpPr>
            <a:cxnSpLocks noChangeShapeType="1"/>
            <a:stCxn id="77" idx="1"/>
            <a:endCxn id="103" idx="3"/>
          </p:cNvCxnSpPr>
          <p:nvPr/>
        </p:nvCxnSpPr>
        <p:spPr bwMode="auto">
          <a:xfrm flipH="1" flipV="1">
            <a:off x="8284749" y="2713729"/>
            <a:ext cx="263525" cy="296862"/>
          </a:xfrm>
          <a:prstGeom prst="line">
            <a:avLst/>
          </a:prstGeom>
          <a:noFill/>
          <a:ln w="12700" algn="ctr">
            <a:solidFill>
              <a:srgbClr val="0000FF"/>
            </a:solidFill>
            <a:round/>
            <a:headEnd/>
            <a:tailEnd/>
          </a:ln>
        </p:spPr>
      </p:cxnSp>
      <p:sp>
        <p:nvSpPr>
          <p:cNvPr id="106" name="Oval 105">
            <a:extLst>
              <a:ext uri="{FF2B5EF4-FFF2-40B4-BE49-F238E27FC236}">
                <a16:creationId xmlns:a16="http://schemas.microsoft.com/office/drawing/2014/main" id="{3D5FD702-1F38-47C0-BC5B-1034B93BFE31}"/>
              </a:ext>
            </a:extLst>
          </p:cNvPr>
          <p:cNvSpPr>
            <a:spLocks noChangeArrowheads="1"/>
          </p:cNvSpPr>
          <p:nvPr/>
        </p:nvSpPr>
        <p:spPr bwMode="auto">
          <a:xfrm>
            <a:off x="6689311" y="1596129"/>
            <a:ext cx="639763" cy="1096962"/>
          </a:xfrm>
          <a:prstGeom prst="ellipse">
            <a:avLst/>
          </a:prstGeom>
          <a:noFill/>
          <a:ln w="9525" algn="ctr">
            <a:solidFill>
              <a:srgbClr val="C00000"/>
            </a:solidFill>
            <a:round/>
            <a:headEnd/>
            <a:tailEnd/>
          </a:ln>
        </p:spPr>
        <p:txBody>
          <a:bodyPr wrap="none">
            <a:spAutoFit/>
          </a:bodyPr>
          <a:lstStyle/>
          <a:p>
            <a:pPr eaLnBrk="1" hangingPunct="1"/>
            <a:endParaRPr lang="en-US" sz="2800">
              <a:latin typeface="Arial" charset="0"/>
            </a:endParaRPr>
          </a:p>
        </p:txBody>
      </p:sp>
      <p:sp>
        <p:nvSpPr>
          <p:cNvPr id="107" name="Oval 106">
            <a:extLst>
              <a:ext uri="{FF2B5EF4-FFF2-40B4-BE49-F238E27FC236}">
                <a16:creationId xmlns:a16="http://schemas.microsoft.com/office/drawing/2014/main" id="{E51807BE-E921-45CA-8295-0AE13A2AEF45}"/>
              </a:ext>
            </a:extLst>
          </p:cNvPr>
          <p:cNvSpPr>
            <a:spLocks noChangeArrowheads="1"/>
          </p:cNvSpPr>
          <p:nvPr/>
        </p:nvSpPr>
        <p:spPr bwMode="auto">
          <a:xfrm>
            <a:off x="7148099" y="443604"/>
            <a:ext cx="2476500" cy="1800225"/>
          </a:xfrm>
          <a:prstGeom prst="ellipse">
            <a:avLst/>
          </a:prstGeom>
          <a:noFill/>
          <a:ln w="9525" algn="ctr">
            <a:solidFill>
              <a:srgbClr val="00B050"/>
            </a:solidFill>
            <a:round/>
            <a:headEnd/>
            <a:tailEnd/>
          </a:ln>
        </p:spPr>
        <p:txBody>
          <a:bodyPr wrap="none">
            <a:spAutoFit/>
          </a:bodyPr>
          <a:lstStyle/>
          <a:p>
            <a:pPr eaLnBrk="1" hangingPunct="1"/>
            <a:endParaRPr lang="en-US" sz="2800">
              <a:latin typeface="Arial" charset="0"/>
            </a:endParaRPr>
          </a:p>
        </p:txBody>
      </p:sp>
      <p:sp>
        <p:nvSpPr>
          <p:cNvPr id="108" name="Freeform 161">
            <a:extLst>
              <a:ext uri="{FF2B5EF4-FFF2-40B4-BE49-F238E27FC236}">
                <a16:creationId xmlns:a16="http://schemas.microsoft.com/office/drawing/2014/main" id="{EE10CEFE-1B08-4398-A25C-F70EE3C8173F}"/>
              </a:ext>
            </a:extLst>
          </p:cNvPr>
          <p:cNvSpPr>
            <a:spLocks/>
          </p:cNvSpPr>
          <p:nvPr/>
        </p:nvSpPr>
        <p:spPr bwMode="auto">
          <a:xfrm>
            <a:off x="7567199" y="2099366"/>
            <a:ext cx="1958975" cy="1166813"/>
          </a:xfrm>
          <a:custGeom>
            <a:avLst/>
            <a:gdLst>
              <a:gd name="T0" fmla="*/ 1727200 w 1958975"/>
              <a:gd name="T1" fmla="*/ 117475 h 1166813"/>
              <a:gd name="T2" fmla="*/ 1355725 w 1958975"/>
              <a:gd name="T3" fmla="*/ 22225 h 1166813"/>
              <a:gd name="T4" fmla="*/ 765175 w 1958975"/>
              <a:gd name="T5" fmla="*/ 250825 h 1166813"/>
              <a:gd name="T6" fmla="*/ 317500 w 1958975"/>
              <a:gd name="T7" fmla="*/ 231775 h 1166813"/>
              <a:gd name="T8" fmla="*/ 50800 w 1958975"/>
              <a:gd name="T9" fmla="*/ 269875 h 1166813"/>
              <a:gd name="T10" fmla="*/ 88900 w 1958975"/>
              <a:gd name="T11" fmla="*/ 612775 h 1166813"/>
              <a:gd name="T12" fmla="*/ 584200 w 1958975"/>
              <a:gd name="T13" fmla="*/ 1050925 h 1166813"/>
              <a:gd name="T14" fmla="*/ 1470025 w 1958975"/>
              <a:gd name="T15" fmla="*/ 1098550 h 1166813"/>
              <a:gd name="T16" fmla="*/ 1917700 w 1958975"/>
              <a:gd name="T17" fmla="*/ 641350 h 1166813"/>
              <a:gd name="T18" fmla="*/ 1727200 w 1958975"/>
              <a:gd name="T19" fmla="*/ 117475 h 11668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8975"/>
              <a:gd name="T31" fmla="*/ 0 h 1166813"/>
              <a:gd name="T32" fmla="*/ 1958975 w 1958975"/>
              <a:gd name="T33" fmla="*/ 1166813 h 11668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8975" h="1166813">
                <a:moveTo>
                  <a:pt x="1727200" y="117475"/>
                </a:moveTo>
                <a:cubicBezTo>
                  <a:pt x="1633538" y="14288"/>
                  <a:pt x="1516063" y="0"/>
                  <a:pt x="1355725" y="22225"/>
                </a:cubicBezTo>
                <a:cubicBezTo>
                  <a:pt x="1195388" y="44450"/>
                  <a:pt x="938212" y="215900"/>
                  <a:pt x="765175" y="250825"/>
                </a:cubicBezTo>
                <a:cubicBezTo>
                  <a:pt x="592138" y="285750"/>
                  <a:pt x="436562" y="228600"/>
                  <a:pt x="317500" y="231775"/>
                </a:cubicBezTo>
                <a:cubicBezTo>
                  <a:pt x="198438" y="234950"/>
                  <a:pt x="88900" y="206375"/>
                  <a:pt x="50800" y="269875"/>
                </a:cubicBezTo>
                <a:cubicBezTo>
                  <a:pt x="12700" y="333375"/>
                  <a:pt x="0" y="482600"/>
                  <a:pt x="88900" y="612775"/>
                </a:cubicBezTo>
                <a:cubicBezTo>
                  <a:pt x="177800" y="742950"/>
                  <a:pt x="354013" y="969963"/>
                  <a:pt x="584200" y="1050925"/>
                </a:cubicBezTo>
                <a:cubicBezTo>
                  <a:pt x="814387" y="1131887"/>
                  <a:pt x="1247775" y="1166813"/>
                  <a:pt x="1470025" y="1098550"/>
                </a:cubicBezTo>
                <a:cubicBezTo>
                  <a:pt x="1692275" y="1030288"/>
                  <a:pt x="1876425" y="804862"/>
                  <a:pt x="1917700" y="641350"/>
                </a:cubicBezTo>
                <a:cubicBezTo>
                  <a:pt x="1958975" y="477838"/>
                  <a:pt x="1820863" y="220663"/>
                  <a:pt x="1727200" y="117475"/>
                </a:cubicBezTo>
                <a:close/>
              </a:path>
            </a:pathLst>
          </a:custGeom>
          <a:noFill/>
          <a:ln w="9525" cap="flat" cmpd="sng" algn="ctr">
            <a:solidFill>
              <a:srgbClr val="0000FF"/>
            </a:solidFill>
            <a:prstDash val="solid"/>
            <a:round/>
            <a:headEnd type="none" w="med" len="med"/>
            <a:tailEnd type="none" w="med" len="med"/>
          </a:ln>
        </p:spPr>
        <p:txBody>
          <a:bodyPr wrap="none">
            <a:spAutoFit/>
          </a:bodyPr>
          <a:lstStyle/>
          <a:p>
            <a:endParaRPr lang="en-CA"/>
          </a:p>
        </p:txBody>
      </p:sp>
      <p:sp>
        <p:nvSpPr>
          <p:cNvPr id="109" name="TextBox 108">
            <a:extLst>
              <a:ext uri="{FF2B5EF4-FFF2-40B4-BE49-F238E27FC236}">
                <a16:creationId xmlns:a16="http://schemas.microsoft.com/office/drawing/2014/main" id="{4E60DB56-EDA4-4A0F-8612-4602139A4D52}"/>
              </a:ext>
            </a:extLst>
          </p:cNvPr>
          <p:cNvSpPr txBox="1"/>
          <p:nvPr/>
        </p:nvSpPr>
        <p:spPr>
          <a:xfrm>
            <a:off x="2107786" y="5082279"/>
            <a:ext cx="2087431" cy="584775"/>
          </a:xfrm>
          <a:prstGeom prst="rect">
            <a:avLst/>
          </a:prstGeom>
          <a:noFill/>
        </p:spPr>
        <p:txBody>
          <a:bodyPr wrap="none">
            <a:spAutoFit/>
          </a:bodyPr>
          <a:lstStyle/>
          <a:p>
            <a:pPr algn="ctr">
              <a:defRPr/>
            </a:pPr>
            <a:r>
              <a:rPr lang="en-US" dirty="0">
                <a:latin typeface="+mn-lt"/>
              </a:rPr>
              <a:t>Good (tight) clustering</a:t>
            </a:r>
          </a:p>
          <a:p>
            <a:pPr algn="ctr">
              <a:defRPr/>
            </a:pPr>
            <a:r>
              <a:rPr lang="en-US" dirty="0">
                <a:latin typeface="+mn-lt"/>
              </a:rPr>
              <a:t>smaller value of  SSE</a:t>
            </a:r>
            <a:endParaRPr lang="en-US" i="1" baseline="-25000" dirty="0">
              <a:latin typeface="+mn-lt"/>
            </a:endParaRPr>
          </a:p>
        </p:txBody>
      </p:sp>
      <p:sp>
        <p:nvSpPr>
          <p:cNvPr id="110" name="TextBox 109">
            <a:extLst>
              <a:ext uri="{FF2B5EF4-FFF2-40B4-BE49-F238E27FC236}">
                <a16:creationId xmlns:a16="http://schemas.microsoft.com/office/drawing/2014/main" id="{DD20F2FF-9C03-4EFE-B325-52043536FD04}"/>
              </a:ext>
            </a:extLst>
          </p:cNvPr>
          <p:cNvSpPr txBox="1"/>
          <p:nvPr/>
        </p:nvSpPr>
        <p:spPr>
          <a:xfrm>
            <a:off x="6789324" y="5037829"/>
            <a:ext cx="2002471" cy="830997"/>
          </a:xfrm>
          <a:prstGeom prst="rect">
            <a:avLst/>
          </a:prstGeom>
          <a:noFill/>
        </p:spPr>
        <p:txBody>
          <a:bodyPr wrap="none">
            <a:spAutoFit/>
          </a:bodyPr>
          <a:lstStyle/>
          <a:p>
            <a:pPr>
              <a:defRPr/>
            </a:pPr>
            <a:r>
              <a:rPr lang="en-US" dirty="0">
                <a:latin typeface="+mn-lt"/>
              </a:rPr>
              <a:t>Bad (loose) clustering</a:t>
            </a:r>
          </a:p>
          <a:p>
            <a:pPr algn="ctr">
              <a:defRPr/>
            </a:pPr>
            <a:r>
              <a:rPr lang="en-US" dirty="0">
                <a:solidFill>
                  <a:srgbClr val="000000"/>
                </a:solidFill>
                <a:latin typeface="Calibri"/>
              </a:rPr>
              <a:t>larger value of </a:t>
            </a:r>
            <a:r>
              <a:rPr lang="en-US" i="1" dirty="0">
                <a:solidFill>
                  <a:srgbClr val="000000"/>
                </a:solidFill>
                <a:latin typeface="Calibri"/>
              </a:rPr>
              <a:t>SSE</a:t>
            </a:r>
            <a:endParaRPr lang="en-US" i="1" baseline="-25000" dirty="0">
              <a:solidFill>
                <a:srgbClr val="000000"/>
              </a:solidFill>
              <a:latin typeface="Calibri"/>
            </a:endParaRPr>
          </a:p>
          <a:p>
            <a:pPr>
              <a:defRPr/>
            </a:pPr>
            <a:endParaRPr lang="en-US" dirty="0">
              <a:latin typeface="+mn-lt"/>
            </a:endParaRPr>
          </a:p>
        </p:txBody>
      </p:sp>
      <p:grpSp>
        <p:nvGrpSpPr>
          <p:cNvPr id="111" name="Group 205">
            <a:extLst>
              <a:ext uri="{FF2B5EF4-FFF2-40B4-BE49-F238E27FC236}">
                <a16:creationId xmlns:a16="http://schemas.microsoft.com/office/drawing/2014/main" id="{8E0B6284-090B-4202-A8B0-949E0B775A32}"/>
              </a:ext>
            </a:extLst>
          </p:cNvPr>
          <p:cNvGrpSpPr>
            <a:grpSpLocks/>
          </p:cNvGrpSpPr>
          <p:nvPr/>
        </p:nvGrpSpPr>
        <p:grpSpPr bwMode="auto">
          <a:xfrm>
            <a:off x="6013450" y="3610666"/>
            <a:ext cx="4387435" cy="1295400"/>
            <a:chOff x="4980073" y="4346485"/>
            <a:chExt cx="4387160" cy="1295400"/>
          </a:xfrm>
        </p:grpSpPr>
        <mc:AlternateContent xmlns:mc="http://schemas.openxmlformats.org/markup-compatibility/2006" xmlns:a14="http://schemas.microsoft.com/office/drawing/2010/main">
          <mc:Choice Requires="a14">
            <p:sp>
              <p:nvSpPr>
                <p:cNvPr id="112" name="Object 11">
                  <a:extLst>
                    <a:ext uri="{FF2B5EF4-FFF2-40B4-BE49-F238E27FC236}">
                      <a16:creationId xmlns:a16="http://schemas.microsoft.com/office/drawing/2014/main" id="{AD0C9E2A-BB2F-4E52-8E64-56556E3BFD26}"/>
                    </a:ext>
                  </a:extLst>
                </p:cNvPr>
                <p:cNvSpPr txBox="1"/>
                <p:nvPr/>
              </p:nvSpPr>
              <p:spPr bwMode="auto">
                <a:xfrm>
                  <a:off x="4980073" y="4922057"/>
                  <a:ext cx="1308018" cy="41751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𝑆</m:t>
                        </m:r>
                        <m:r>
                          <a:rPr lang="en-US" b="0" i="1" smtClean="0">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oMath>
                    </m:oMathPara>
                  </a14:m>
                  <a:endParaRPr lang="en-US" dirty="0"/>
                </a:p>
              </p:txBody>
            </p:sp>
          </mc:Choice>
          <mc:Fallback xmlns="">
            <p:sp>
              <p:nvSpPr>
                <p:cNvPr id="112" name="Object 11">
                  <a:extLst>
                    <a:ext uri="{FF2B5EF4-FFF2-40B4-BE49-F238E27FC236}">
                      <a16:creationId xmlns:a16="http://schemas.microsoft.com/office/drawing/2014/main" id="{AD0C9E2A-BB2F-4E52-8E64-56556E3BFD26}"/>
                    </a:ext>
                  </a:extLst>
                </p:cNvPr>
                <p:cNvSpPr txBox="1">
                  <a:spLocks noRot="1" noChangeAspect="1" noMove="1" noResize="1" noEditPoints="1" noAdjustHandles="1" noChangeArrowheads="1" noChangeShapeType="1" noTextEdit="1"/>
                </p:cNvSpPr>
                <p:nvPr/>
              </p:nvSpPr>
              <p:spPr bwMode="auto">
                <a:xfrm>
                  <a:off x="4980073" y="4922057"/>
                  <a:ext cx="1308018" cy="417512"/>
                </a:xfrm>
                <a:prstGeom prst="rect">
                  <a:avLst/>
                </a:prstGeom>
                <a:blipFill>
                  <a:blip r:embed="rId4"/>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222437BD-C0A7-4198-964A-D119279DC502}"/>
                </a:ext>
              </a:extLst>
            </p:cNvPr>
            <p:cNvSpPr txBox="1"/>
            <p:nvPr/>
          </p:nvSpPr>
          <p:spPr>
            <a:xfrm>
              <a:off x="6281327" y="4808448"/>
              <a:ext cx="338117" cy="461962"/>
            </a:xfrm>
            <a:prstGeom prst="rect">
              <a:avLst/>
            </a:prstGeom>
            <a:noFill/>
          </p:spPr>
          <p:txBody>
            <a:bodyPr wrap="none">
              <a:spAutoFit/>
            </a:bodyPr>
            <a:lstStyle/>
            <a:p>
              <a:pPr>
                <a:defRPr/>
              </a:pPr>
              <a:r>
                <a:rPr lang="en-CA" dirty="0">
                  <a:latin typeface="+mn-lt"/>
                </a:rPr>
                <a:t>+</a:t>
              </a:r>
            </a:p>
          </p:txBody>
        </p:sp>
        <p:sp>
          <p:nvSpPr>
            <p:cNvPr id="114" name="TextBox 113">
              <a:extLst>
                <a:ext uri="{FF2B5EF4-FFF2-40B4-BE49-F238E27FC236}">
                  <a16:creationId xmlns:a16="http://schemas.microsoft.com/office/drawing/2014/main" id="{5D83B8A1-FF4C-458E-B319-84B7F382F017}"/>
                </a:ext>
              </a:extLst>
            </p:cNvPr>
            <p:cNvSpPr txBox="1"/>
            <p:nvPr/>
          </p:nvSpPr>
          <p:spPr>
            <a:xfrm>
              <a:off x="7813169" y="4808448"/>
              <a:ext cx="338116" cy="461962"/>
            </a:xfrm>
            <a:prstGeom prst="rect">
              <a:avLst/>
            </a:prstGeom>
            <a:noFill/>
          </p:spPr>
          <p:txBody>
            <a:bodyPr wrap="none">
              <a:spAutoFit/>
            </a:bodyPr>
            <a:lstStyle/>
            <a:p>
              <a:pPr>
                <a:defRPr/>
              </a:pPr>
              <a:r>
                <a:rPr lang="en-CA" dirty="0">
                  <a:latin typeface="+mn-lt"/>
                </a:rPr>
                <a:t>+</a:t>
              </a:r>
            </a:p>
          </p:txBody>
        </p:sp>
        <p:grpSp>
          <p:nvGrpSpPr>
            <p:cNvPr id="115" name="Group 178">
              <a:extLst>
                <a:ext uri="{FF2B5EF4-FFF2-40B4-BE49-F238E27FC236}">
                  <a16:creationId xmlns:a16="http://schemas.microsoft.com/office/drawing/2014/main" id="{B4FCA739-3297-4B49-AD08-BC6CF013EB9F}"/>
                </a:ext>
              </a:extLst>
            </p:cNvPr>
            <p:cNvGrpSpPr>
              <a:grpSpLocks/>
            </p:cNvGrpSpPr>
            <p:nvPr/>
          </p:nvGrpSpPr>
          <p:grpSpPr bwMode="auto">
            <a:xfrm>
              <a:off x="6091011" y="4797949"/>
              <a:ext cx="76200" cy="457200"/>
              <a:chOff x="6091011" y="4797949"/>
              <a:chExt cx="76200" cy="457200"/>
            </a:xfrm>
          </p:grpSpPr>
          <p:cxnSp>
            <p:nvCxnSpPr>
              <p:cNvPr id="131" name="Straight Connector 47">
                <a:extLst>
                  <a:ext uri="{FF2B5EF4-FFF2-40B4-BE49-F238E27FC236}">
                    <a16:creationId xmlns:a16="http://schemas.microsoft.com/office/drawing/2014/main" id="{4D9CDA38-508A-4488-BFF4-8BF5F4172A78}"/>
                  </a:ext>
                </a:extLst>
              </p:cNvPr>
              <p:cNvCxnSpPr>
                <a:cxnSpLocks noChangeShapeType="1"/>
                <a:endCxn id="132" idx="2"/>
              </p:cNvCxnSpPr>
              <p:nvPr/>
            </p:nvCxnSpPr>
            <p:spPr bwMode="auto">
              <a:xfrm flipH="1">
                <a:off x="6091011" y="4797949"/>
                <a:ext cx="43535" cy="224290"/>
              </a:xfrm>
              <a:prstGeom prst="line">
                <a:avLst/>
              </a:prstGeom>
              <a:noFill/>
              <a:ln w="12700" algn="ctr">
                <a:solidFill>
                  <a:srgbClr val="FF0000"/>
                </a:solidFill>
                <a:round/>
                <a:headEnd/>
                <a:tailEnd/>
              </a:ln>
            </p:spPr>
          </p:cxnSp>
          <p:sp>
            <p:nvSpPr>
              <p:cNvPr id="132" name="Oval 52">
                <a:extLst>
                  <a:ext uri="{FF2B5EF4-FFF2-40B4-BE49-F238E27FC236}">
                    <a16:creationId xmlns:a16="http://schemas.microsoft.com/office/drawing/2014/main" id="{6B5E5EAD-0A4B-4DDE-A753-E024AE700775}"/>
                  </a:ext>
                </a:extLst>
              </p:cNvPr>
              <p:cNvSpPr>
                <a:spLocks noChangeArrowheads="1"/>
              </p:cNvSpPr>
              <p:nvPr/>
            </p:nvSpPr>
            <p:spPr bwMode="auto">
              <a:xfrm>
                <a:off x="6091011" y="4984139"/>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cxnSp>
            <p:nvCxnSpPr>
              <p:cNvPr id="133" name="Straight Connector 56">
                <a:extLst>
                  <a:ext uri="{FF2B5EF4-FFF2-40B4-BE49-F238E27FC236}">
                    <a16:creationId xmlns:a16="http://schemas.microsoft.com/office/drawing/2014/main" id="{BEF0A3E6-0076-404D-9F1E-E573FB50C968}"/>
                  </a:ext>
                </a:extLst>
              </p:cNvPr>
              <p:cNvCxnSpPr>
                <a:cxnSpLocks noChangeShapeType="1"/>
                <a:endCxn id="132" idx="3"/>
              </p:cNvCxnSpPr>
              <p:nvPr/>
            </p:nvCxnSpPr>
            <p:spPr bwMode="auto">
              <a:xfrm flipH="1" flipV="1">
                <a:off x="6102170" y="5049180"/>
                <a:ext cx="32376" cy="205969"/>
              </a:xfrm>
              <a:prstGeom prst="line">
                <a:avLst/>
              </a:prstGeom>
              <a:noFill/>
              <a:ln w="12700" algn="ctr">
                <a:solidFill>
                  <a:srgbClr val="FF0000"/>
                </a:solidFill>
                <a:round/>
                <a:headEnd/>
                <a:tailEnd/>
              </a:ln>
            </p:spPr>
          </p:cxnSp>
        </p:grpSp>
        <p:grpSp>
          <p:nvGrpSpPr>
            <p:cNvPr id="116" name="Group 185">
              <a:extLst>
                <a:ext uri="{FF2B5EF4-FFF2-40B4-BE49-F238E27FC236}">
                  <a16:creationId xmlns:a16="http://schemas.microsoft.com/office/drawing/2014/main" id="{2B0928C0-EC31-4A56-A429-265895D5FE7D}"/>
                </a:ext>
              </a:extLst>
            </p:cNvPr>
            <p:cNvGrpSpPr>
              <a:grpSpLocks/>
            </p:cNvGrpSpPr>
            <p:nvPr/>
          </p:nvGrpSpPr>
          <p:grpSpPr bwMode="auto">
            <a:xfrm>
              <a:off x="6458635" y="4346485"/>
              <a:ext cx="1620838" cy="1295400"/>
              <a:chOff x="6458635" y="4346485"/>
              <a:chExt cx="1620838" cy="1295400"/>
            </a:xfrm>
          </p:grpSpPr>
          <p:cxnSp>
            <p:nvCxnSpPr>
              <p:cNvPr id="125" name="Straight Connector 43">
                <a:extLst>
                  <a:ext uri="{FF2B5EF4-FFF2-40B4-BE49-F238E27FC236}">
                    <a16:creationId xmlns:a16="http://schemas.microsoft.com/office/drawing/2014/main" id="{388E026E-8F1E-45C8-9F0E-AB583DED29E1}"/>
                  </a:ext>
                </a:extLst>
              </p:cNvPr>
              <p:cNvCxnSpPr>
                <a:cxnSpLocks noChangeShapeType="1"/>
              </p:cNvCxnSpPr>
              <p:nvPr/>
            </p:nvCxnSpPr>
            <p:spPr bwMode="auto">
              <a:xfrm flipV="1">
                <a:off x="6458635" y="5011080"/>
                <a:ext cx="638200" cy="249805"/>
              </a:xfrm>
              <a:prstGeom prst="line">
                <a:avLst/>
              </a:prstGeom>
              <a:noFill/>
              <a:ln w="12700" algn="ctr">
                <a:solidFill>
                  <a:srgbClr val="00B050"/>
                </a:solidFill>
                <a:round/>
                <a:headEnd/>
                <a:tailEnd/>
              </a:ln>
            </p:spPr>
          </p:cxnSp>
          <p:cxnSp>
            <p:nvCxnSpPr>
              <p:cNvPr id="126" name="Straight Connector 44">
                <a:extLst>
                  <a:ext uri="{FF2B5EF4-FFF2-40B4-BE49-F238E27FC236}">
                    <a16:creationId xmlns:a16="http://schemas.microsoft.com/office/drawing/2014/main" id="{17BFDB48-916E-4130-85A5-C8E1CB0C2283}"/>
                  </a:ext>
                </a:extLst>
              </p:cNvPr>
              <p:cNvCxnSpPr>
                <a:cxnSpLocks noChangeShapeType="1"/>
              </p:cNvCxnSpPr>
              <p:nvPr/>
            </p:nvCxnSpPr>
            <p:spPr bwMode="auto">
              <a:xfrm flipV="1">
                <a:off x="6687235" y="5049180"/>
                <a:ext cx="447700" cy="592705"/>
              </a:xfrm>
              <a:prstGeom prst="line">
                <a:avLst/>
              </a:prstGeom>
              <a:noFill/>
              <a:ln w="12700" algn="ctr">
                <a:solidFill>
                  <a:srgbClr val="00B050"/>
                </a:solidFill>
                <a:round/>
                <a:headEnd/>
                <a:tailEnd/>
              </a:ln>
            </p:spPr>
          </p:cxnSp>
          <p:cxnSp>
            <p:nvCxnSpPr>
              <p:cNvPr id="127" name="Straight Connector 66">
                <a:extLst>
                  <a:ext uri="{FF2B5EF4-FFF2-40B4-BE49-F238E27FC236}">
                    <a16:creationId xmlns:a16="http://schemas.microsoft.com/office/drawing/2014/main" id="{82708C35-D44D-4B6E-9B11-9F3B10198CA5}"/>
                  </a:ext>
                </a:extLst>
              </p:cNvPr>
              <p:cNvCxnSpPr>
                <a:cxnSpLocks noChangeShapeType="1"/>
              </p:cNvCxnSpPr>
              <p:nvPr/>
            </p:nvCxnSpPr>
            <p:spPr bwMode="auto">
              <a:xfrm flipH="1">
                <a:off x="7096835" y="4346485"/>
                <a:ext cx="677838" cy="681735"/>
              </a:xfrm>
              <a:prstGeom prst="line">
                <a:avLst/>
              </a:prstGeom>
              <a:noFill/>
              <a:ln w="12700" algn="ctr">
                <a:solidFill>
                  <a:srgbClr val="00B800"/>
                </a:solidFill>
                <a:round/>
                <a:headEnd/>
                <a:tailEnd/>
              </a:ln>
            </p:spPr>
          </p:cxnSp>
          <p:cxnSp>
            <p:nvCxnSpPr>
              <p:cNvPr id="128" name="Straight Connector 72">
                <a:extLst>
                  <a:ext uri="{FF2B5EF4-FFF2-40B4-BE49-F238E27FC236}">
                    <a16:creationId xmlns:a16="http://schemas.microsoft.com/office/drawing/2014/main" id="{DC161250-7046-403E-B6DF-983A39B1071E}"/>
                  </a:ext>
                </a:extLst>
              </p:cNvPr>
              <p:cNvCxnSpPr>
                <a:cxnSpLocks noChangeShapeType="1"/>
              </p:cNvCxnSpPr>
              <p:nvPr/>
            </p:nvCxnSpPr>
            <p:spPr bwMode="auto">
              <a:xfrm>
                <a:off x="7134935" y="5049180"/>
                <a:ext cx="204856" cy="157823"/>
              </a:xfrm>
              <a:prstGeom prst="line">
                <a:avLst/>
              </a:prstGeom>
              <a:noFill/>
              <a:ln w="12700" algn="ctr">
                <a:solidFill>
                  <a:srgbClr val="00B800"/>
                </a:solidFill>
                <a:round/>
                <a:headEnd/>
                <a:tailEnd/>
              </a:ln>
            </p:spPr>
          </p:cxnSp>
          <p:cxnSp>
            <p:nvCxnSpPr>
              <p:cNvPr id="129" name="Straight Connector 76">
                <a:extLst>
                  <a:ext uri="{FF2B5EF4-FFF2-40B4-BE49-F238E27FC236}">
                    <a16:creationId xmlns:a16="http://schemas.microsoft.com/office/drawing/2014/main" id="{F8A82D99-891D-4EA5-B6A5-1511F8B65FE7}"/>
                  </a:ext>
                </a:extLst>
              </p:cNvPr>
              <p:cNvCxnSpPr>
                <a:cxnSpLocks noChangeShapeType="1"/>
              </p:cNvCxnSpPr>
              <p:nvPr/>
            </p:nvCxnSpPr>
            <p:spPr bwMode="auto">
              <a:xfrm flipV="1">
                <a:off x="7173035" y="4803685"/>
                <a:ext cx="906438" cy="207395"/>
              </a:xfrm>
              <a:prstGeom prst="line">
                <a:avLst/>
              </a:prstGeom>
              <a:noFill/>
              <a:ln w="12700" algn="ctr">
                <a:solidFill>
                  <a:srgbClr val="00B800"/>
                </a:solidFill>
                <a:round/>
                <a:headEnd/>
                <a:tailEnd/>
              </a:ln>
            </p:spPr>
          </p:cxnSp>
          <p:cxnSp>
            <p:nvCxnSpPr>
              <p:cNvPr id="130" name="Straight Connector 81">
                <a:extLst>
                  <a:ext uri="{FF2B5EF4-FFF2-40B4-BE49-F238E27FC236}">
                    <a16:creationId xmlns:a16="http://schemas.microsoft.com/office/drawing/2014/main" id="{7E0C7841-7B54-4A13-95FC-6BA330832E49}"/>
                  </a:ext>
                </a:extLst>
              </p:cNvPr>
              <p:cNvCxnSpPr>
                <a:cxnSpLocks noChangeShapeType="1"/>
              </p:cNvCxnSpPr>
              <p:nvPr/>
            </p:nvCxnSpPr>
            <p:spPr bwMode="auto">
              <a:xfrm flipH="1" flipV="1">
                <a:off x="7161876" y="5038021"/>
                <a:ext cx="787515" cy="168982"/>
              </a:xfrm>
              <a:prstGeom prst="line">
                <a:avLst/>
              </a:prstGeom>
              <a:noFill/>
              <a:ln w="12700" algn="ctr">
                <a:solidFill>
                  <a:srgbClr val="00B800"/>
                </a:solidFill>
                <a:round/>
                <a:headEnd/>
                <a:tailEnd/>
              </a:ln>
            </p:spPr>
          </p:cxnSp>
        </p:grpSp>
        <p:sp>
          <p:nvSpPr>
            <p:cNvPr id="117" name="Oval 65">
              <a:extLst>
                <a:ext uri="{FF2B5EF4-FFF2-40B4-BE49-F238E27FC236}">
                  <a16:creationId xmlns:a16="http://schemas.microsoft.com/office/drawing/2014/main" id="{ABA1064B-3DA8-4DDA-8538-CBB73E04B8F5}"/>
                </a:ext>
              </a:extLst>
            </p:cNvPr>
            <p:cNvSpPr>
              <a:spLocks noChangeArrowheads="1"/>
            </p:cNvSpPr>
            <p:nvPr/>
          </p:nvSpPr>
          <p:spPr bwMode="auto">
            <a:xfrm>
              <a:off x="7092280" y="5004175"/>
              <a:ext cx="76200" cy="76200"/>
            </a:xfrm>
            <a:prstGeom prst="ellipse">
              <a:avLst/>
            </a:prstGeom>
            <a:solidFill>
              <a:srgbClr val="00B800"/>
            </a:solidFill>
            <a:ln w="9525" algn="ctr">
              <a:noFill/>
              <a:round/>
              <a:headEnd/>
              <a:tailEnd/>
            </a:ln>
          </p:spPr>
          <p:txBody>
            <a:bodyPr wrap="none">
              <a:spAutoFit/>
            </a:bodyPr>
            <a:lstStyle/>
            <a:p>
              <a:pPr eaLnBrk="1" hangingPunct="1"/>
              <a:endParaRPr lang="en-CA" sz="2800">
                <a:latin typeface="Arial" charset="0"/>
              </a:endParaRPr>
            </a:p>
          </p:txBody>
        </p:sp>
        <p:grpSp>
          <p:nvGrpSpPr>
            <p:cNvPr id="118" name="Group 197">
              <a:extLst>
                <a:ext uri="{FF2B5EF4-FFF2-40B4-BE49-F238E27FC236}">
                  <a16:creationId xmlns:a16="http://schemas.microsoft.com/office/drawing/2014/main" id="{9C0655EC-CEF2-4D44-8DB0-22FEDAAE61E0}"/>
                </a:ext>
              </a:extLst>
            </p:cNvPr>
            <p:cNvGrpSpPr>
              <a:grpSpLocks/>
            </p:cNvGrpSpPr>
            <p:nvPr/>
          </p:nvGrpSpPr>
          <p:grpSpPr bwMode="auto">
            <a:xfrm>
              <a:off x="8127395" y="4649437"/>
              <a:ext cx="1239838" cy="730436"/>
              <a:chOff x="8127395" y="4649437"/>
              <a:chExt cx="1239838" cy="730436"/>
            </a:xfrm>
          </p:grpSpPr>
          <p:cxnSp>
            <p:nvCxnSpPr>
              <p:cNvPr id="120" name="Straight Connector 59">
                <a:extLst>
                  <a:ext uri="{FF2B5EF4-FFF2-40B4-BE49-F238E27FC236}">
                    <a16:creationId xmlns:a16="http://schemas.microsoft.com/office/drawing/2014/main" id="{8D311A05-2088-422D-AA98-07509D34027A}"/>
                  </a:ext>
                </a:extLst>
              </p:cNvPr>
              <p:cNvCxnSpPr>
                <a:cxnSpLocks noChangeShapeType="1"/>
              </p:cNvCxnSpPr>
              <p:nvPr/>
            </p:nvCxnSpPr>
            <p:spPr bwMode="auto">
              <a:xfrm flipH="1" flipV="1">
                <a:off x="8127395" y="4824155"/>
                <a:ext cx="389564" cy="204009"/>
              </a:xfrm>
              <a:prstGeom prst="line">
                <a:avLst/>
              </a:prstGeom>
              <a:noFill/>
              <a:ln w="12700" algn="ctr">
                <a:solidFill>
                  <a:srgbClr val="0000FF"/>
                </a:solidFill>
                <a:round/>
                <a:headEnd/>
                <a:tailEnd/>
              </a:ln>
            </p:spPr>
          </p:cxnSp>
          <p:cxnSp>
            <p:nvCxnSpPr>
              <p:cNvPr id="121" name="Straight Connector 84">
                <a:extLst>
                  <a:ext uri="{FF2B5EF4-FFF2-40B4-BE49-F238E27FC236}">
                    <a16:creationId xmlns:a16="http://schemas.microsoft.com/office/drawing/2014/main" id="{769FB959-6A8A-4CA0-9695-5EAFF5177FC9}"/>
                  </a:ext>
                </a:extLst>
              </p:cNvPr>
              <p:cNvCxnSpPr>
                <a:cxnSpLocks noChangeShapeType="1"/>
              </p:cNvCxnSpPr>
              <p:nvPr/>
            </p:nvCxnSpPr>
            <p:spPr bwMode="auto">
              <a:xfrm flipH="1">
                <a:off x="8543900" y="4649437"/>
                <a:ext cx="693251" cy="367568"/>
              </a:xfrm>
              <a:prstGeom prst="line">
                <a:avLst/>
              </a:prstGeom>
              <a:noFill/>
              <a:ln w="12700" algn="ctr">
                <a:solidFill>
                  <a:srgbClr val="0000FF"/>
                </a:solidFill>
                <a:round/>
                <a:headEnd/>
                <a:tailEnd/>
              </a:ln>
            </p:spPr>
          </p:cxnSp>
          <p:cxnSp>
            <p:nvCxnSpPr>
              <p:cNvPr id="122" name="Straight Connector 85">
                <a:extLst>
                  <a:ext uri="{FF2B5EF4-FFF2-40B4-BE49-F238E27FC236}">
                    <a16:creationId xmlns:a16="http://schemas.microsoft.com/office/drawing/2014/main" id="{0758D648-4C37-4DD3-BAB8-8D5F48959DA8}"/>
                  </a:ext>
                </a:extLst>
              </p:cNvPr>
              <p:cNvCxnSpPr>
                <a:cxnSpLocks noChangeShapeType="1"/>
              </p:cNvCxnSpPr>
              <p:nvPr/>
            </p:nvCxnSpPr>
            <p:spPr bwMode="auto">
              <a:xfrm>
                <a:off x="8582000" y="5055105"/>
                <a:ext cx="785233" cy="73850"/>
              </a:xfrm>
              <a:prstGeom prst="line">
                <a:avLst/>
              </a:prstGeom>
              <a:noFill/>
              <a:ln w="12700" algn="ctr">
                <a:solidFill>
                  <a:srgbClr val="0000FF"/>
                </a:solidFill>
                <a:round/>
                <a:headEnd/>
                <a:tailEnd/>
              </a:ln>
            </p:spPr>
          </p:cxnSp>
          <p:cxnSp>
            <p:nvCxnSpPr>
              <p:cNvPr id="123" name="Straight Connector 91">
                <a:extLst>
                  <a:ext uri="{FF2B5EF4-FFF2-40B4-BE49-F238E27FC236}">
                    <a16:creationId xmlns:a16="http://schemas.microsoft.com/office/drawing/2014/main" id="{F4D96602-F17E-47A3-A23E-9E95C77976C2}"/>
                  </a:ext>
                </a:extLst>
              </p:cNvPr>
              <p:cNvCxnSpPr>
                <a:cxnSpLocks noChangeShapeType="1"/>
              </p:cNvCxnSpPr>
              <p:nvPr/>
            </p:nvCxnSpPr>
            <p:spPr bwMode="auto">
              <a:xfrm flipH="1">
                <a:off x="8516959" y="4824155"/>
                <a:ext cx="240674" cy="204009"/>
              </a:xfrm>
              <a:prstGeom prst="line">
                <a:avLst/>
              </a:prstGeom>
              <a:noFill/>
              <a:ln w="12700" algn="ctr">
                <a:solidFill>
                  <a:srgbClr val="0000FF"/>
                </a:solidFill>
                <a:round/>
                <a:headEnd/>
                <a:tailEnd/>
              </a:ln>
            </p:spPr>
          </p:cxnSp>
          <p:cxnSp>
            <p:nvCxnSpPr>
              <p:cNvPr id="124" name="Straight Connector 95">
                <a:extLst>
                  <a:ext uri="{FF2B5EF4-FFF2-40B4-BE49-F238E27FC236}">
                    <a16:creationId xmlns:a16="http://schemas.microsoft.com/office/drawing/2014/main" id="{E28F14C1-017F-4938-86B8-D19D836C6A12}"/>
                  </a:ext>
                </a:extLst>
              </p:cNvPr>
              <p:cNvCxnSpPr>
                <a:cxnSpLocks noChangeShapeType="1"/>
              </p:cNvCxnSpPr>
              <p:nvPr/>
            </p:nvCxnSpPr>
            <p:spPr bwMode="auto">
              <a:xfrm flipH="1" flipV="1">
                <a:off x="8516959" y="5082046"/>
                <a:ext cx="262992" cy="297827"/>
              </a:xfrm>
              <a:prstGeom prst="line">
                <a:avLst/>
              </a:prstGeom>
              <a:noFill/>
              <a:ln w="12700" algn="ctr">
                <a:solidFill>
                  <a:srgbClr val="0000FF"/>
                </a:solidFill>
                <a:round/>
                <a:headEnd/>
                <a:tailEnd/>
              </a:ln>
            </p:spPr>
          </p:cxnSp>
        </p:grpSp>
        <p:sp>
          <p:nvSpPr>
            <p:cNvPr id="119" name="Oval 86">
              <a:extLst>
                <a:ext uri="{FF2B5EF4-FFF2-40B4-BE49-F238E27FC236}">
                  <a16:creationId xmlns:a16="http://schemas.microsoft.com/office/drawing/2014/main" id="{12E144E7-788A-492C-A040-CD610B94C7AE}"/>
                </a:ext>
              </a:extLst>
            </p:cNvPr>
            <p:cNvSpPr>
              <a:spLocks noChangeArrowheads="1"/>
            </p:cNvSpPr>
            <p:nvPr/>
          </p:nvSpPr>
          <p:spPr bwMode="auto">
            <a:xfrm>
              <a:off x="8503865" y="5004175"/>
              <a:ext cx="76200" cy="76200"/>
            </a:xfrm>
            <a:prstGeom prst="ellipse">
              <a:avLst/>
            </a:prstGeom>
            <a:solidFill>
              <a:srgbClr val="0000FF"/>
            </a:solidFill>
            <a:ln w="9525" algn="ctr">
              <a:noFill/>
              <a:round/>
              <a:headEnd/>
              <a:tailEnd/>
            </a:ln>
          </p:spPr>
          <p:txBody>
            <a:bodyPr wrap="none">
              <a:spAutoFit/>
            </a:bodyPr>
            <a:lstStyle/>
            <a:p>
              <a:pPr eaLnBrk="1" hangingPunct="1"/>
              <a:endParaRPr lang="en-CA" sz="2800">
                <a:latin typeface="Arial" charset="0"/>
              </a:endParaRPr>
            </a:p>
          </p:txBody>
        </p:sp>
      </p:grpSp>
      <p:sp>
        <p:nvSpPr>
          <p:cNvPr id="134" name="Rectangle 133">
            <a:extLst>
              <a:ext uri="{FF2B5EF4-FFF2-40B4-BE49-F238E27FC236}">
                <a16:creationId xmlns:a16="http://schemas.microsoft.com/office/drawing/2014/main" id="{CB22A78E-ADC1-4838-A77F-32B7D664E8BD}"/>
              </a:ext>
            </a:extLst>
          </p:cNvPr>
          <p:cNvSpPr/>
          <p:nvPr/>
        </p:nvSpPr>
        <p:spPr>
          <a:xfrm>
            <a:off x="3547752" y="645413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135" name="Slide Number Placeholder 134">
            <a:extLst>
              <a:ext uri="{FF2B5EF4-FFF2-40B4-BE49-F238E27FC236}">
                <a16:creationId xmlns:a16="http://schemas.microsoft.com/office/drawing/2014/main" id="{7A075784-9C4D-49DB-B435-04D0B878D68F}"/>
              </a:ext>
            </a:extLst>
          </p:cNvPr>
          <p:cNvSpPr>
            <a:spLocks noGrp="1"/>
          </p:cNvSpPr>
          <p:nvPr>
            <p:ph type="sldNum" sz="quarter" idx="12"/>
          </p:nvPr>
        </p:nvSpPr>
        <p:spPr/>
        <p:txBody>
          <a:bodyPr/>
          <a:lstStyle/>
          <a:p>
            <a:fld id="{39DCCA8C-3C40-440D-A23D-CFF4DA06079F}" type="slidenum">
              <a:rPr lang="en-US" smtClean="0"/>
              <a:t>14</a:t>
            </a:fld>
            <a:endParaRPr lang="en-US"/>
          </a:p>
        </p:txBody>
      </p:sp>
    </p:spTree>
    <p:extLst>
      <p:ext uri="{BB962C8B-B14F-4D97-AF65-F5344CB8AC3E}">
        <p14:creationId xmlns:p14="http://schemas.microsoft.com/office/powerpoint/2010/main" val="393186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FDCE63E-00C0-4CA1-A748-AA052DE9C86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16" name="Content Placeholder 5">
            <a:extLst>
              <a:ext uri="{FF2B5EF4-FFF2-40B4-BE49-F238E27FC236}">
                <a16:creationId xmlns:a16="http://schemas.microsoft.com/office/drawing/2014/main" id="{C1C2D666-A272-4F02-868C-A3CC789DA039}"/>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pick </a:t>
            </a:r>
            <a:r>
              <a:rPr lang="en-US" b="1" i="1" dirty="0">
                <a:solidFill>
                  <a:srgbClr val="000000"/>
                </a:solidFill>
                <a:latin typeface="Calibri" pitchFamily="34" charset="0"/>
              </a:rPr>
              <a:t>k</a:t>
            </a:r>
            <a:r>
              <a:rPr lang="en-US" dirty="0">
                <a:solidFill>
                  <a:srgbClr val="000000"/>
                </a:solidFill>
                <a:latin typeface="Calibri" pitchFamily="34" charset="0"/>
              </a:rPr>
              <a:t> cluster centers randomly</a:t>
            </a:r>
          </a:p>
        </p:txBody>
      </p:sp>
      <p:grpSp>
        <p:nvGrpSpPr>
          <p:cNvPr id="17" name="Group 94">
            <a:extLst>
              <a:ext uri="{FF2B5EF4-FFF2-40B4-BE49-F238E27FC236}">
                <a16:creationId xmlns:a16="http://schemas.microsoft.com/office/drawing/2014/main" id="{8F4C145E-5A4E-4DAB-8DCE-E934EB81A02C}"/>
              </a:ext>
            </a:extLst>
          </p:cNvPr>
          <p:cNvGrpSpPr>
            <a:grpSpLocks/>
          </p:cNvGrpSpPr>
          <p:nvPr/>
        </p:nvGrpSpPr>
        <p:grpSpPr bwMode="auto">
          <a:xfrm>
            <a:off x="6553200" y="1409700"/>
            <a:ext cx="2057400" cy="1143000"/>
            <a:chOff x="6553200" y="1219200"/>
            <a:chExt cx="2057400" cy="1143000"/>
          </a:xfrm>
        </p:grpSpPr>
        <p:sp>
          <p:nvSpPr>
            <p:cNvPr id="18" name="Oval 70">
              <a:extLst>
                <a:ext uri="{FF2B5EF4-FFF2-40B4-BE49-F238E27FC236}">
                  <a16:creationId xmlns:a16="http://schemas.microsoft.com/office/drawing/2014/main" id="{40FE3F95-526F-457A-AE71-B01E18AC6542}"/>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9" name="Oval 71">
              <a:extLst>
                <a:ext uri="{FF2B5EF4-FFF2-40B4-BE49-F238E27FC236}">
                  <a16:creationId xmlns:a16="http://schemas.microsoft.com/office/drawing/2014/main" id="{CCC8C38F-E790-4C3E-81C5-ACB6FE7B29FD}"/>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0" name="Oval 73">
              <a:extLst>
                <a:ext uri="{FF2B5EF4-FFF2-40B4-BE49-F238E27FC236}">
                  <a16:creationId xmlns:a16="http://schemas.microsoft.com/office/drawing/2014/main" id="{074D91DC-AE3A-4DAE-9059-6E0C0BB96A41}"/>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1" name="Oval 74">
              <a:extLst>
                <a:ext uri="{FF2B5EF4-FFF2-40B4-BE49-F238E27FC236}">
                  <a16:creationId xmlns:a16="http://schemas.microsoft.com/office/drawing/2014/main" id="{880A9623-B015-424D-951B-568B672E205D}"/>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2" name="Oval 75">
              <a:extLst>
                <a:ext uri="{FF2B5EF4-FFF2-40B4-BE49-F238E27FC236}">
                  <a16:creationId xmlns:a16="http://schemas.microsoft.com/office/drawing/2014/main" id="{B0C29966-EFB1-4877-B0E6-8630B0CC12DB}"/>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3" name="Oval 77">
              <a:extLst>
                <a:ext uri="{FF2B5EF4-FFF2-40B4-BE49-F238E27FC236}">
                  <a16:creationId xmlns:a16="http://schemas.microsoft.com/office/drawing/2014/main" id="{873FF534-970D-4D47-8C59-AB8A2A13DDF0}"/>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4" name="Oval 78">
              <a:extLst>
                <a:ext uri="{FF2B5EF4-FFF2-40B4-BE49-F238E27FC236}">
                  <a16:creationId xmlns:a16="http://schemas.microsoft.com/office/drawing/2014/main" id="{BF875731-C5EB-41DB-8594-C96E49E3A754}"/>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5" name="Oval 79">
              <a:extLst>
                <a:ext uri="{FF2B5EF4-FFF2-40B4-BE49-F238E27FC236}">
                  <a16:creationId xmlns:a16="http://schemas.microsoft.com/office/drawing/2014/main" id="{1DC95D95-86DF-4FA5-87D3-A761775E5150}"/>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6" name="Oval 82">
              <a:extLst>
                <a:ext uri="{FF2B5EF4-FFF2-40B4-BE49-F238E27FC236}">
                  <a16:creationId xmlns:a16="http://schemas.microsoft.com/office/drawing/2014/main" id="{46475F77-12C2-4913-BE58-685D78162C14}"/>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7" name="Oval 83">
              <a:extLst>
                <a:ext uri="{FF2B5EF4-FFF2-40B4-BE49-F238E27FC236}">
                  <a16:creationId xmlns:a16="http://schemas.microsoft.com/office/drawing/2014/main" id="{2201803B-892E-4937-B6AD-962E31E5B2BB}"/>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28" name="Oval 87">
              <a:extLst>
                <a:ext uri="{FF2B5EF4-FFF2-40B4-BE49-F238E27FC236}">
                  <a16:creationId xmlns:a16="http://schemas.microsoft.com/office/drawing/2014/main" id="{1A685864-4B2A-4BCB-B9EC-5D024A2F2C0D}"/>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sp>
        <p:nvSpPr>
          <p:cNvPr id="30" name="Rectangle 29">
            <a:extLst>
              <a:ext uri="{FF2B5EF4-FFF2-40B4-BE49-F238E27FC236}">
                <a16:creationId xmlns:a16="http://schemas.microsoft.com/office/drawing/2014/main" id="{B1B6930B-1175-44E1-B6E1-20E42094340B}"/>
              </a:ext>
            </a:extLst>
          </p:cNvPr>
          <p:cNvSpPr/>
          <p:nvPr/>
        </p:nvSpPr>
        <p:spPr>
          <a:xfrm>
            <a:off x="4221645" y="16153"/>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 name="Slide Number Placeholder 1">
            <a:extLst>
              <a:ext uri="{FF2B5EF4-FFF2-40B4-BE49-F238E27FC236}">
                <a16:creationId xmlns:a16="http://schemas.microsoft.com/office/drawing/2014/main" id="{EF1B30EE-5EDD-427A-B941-B2397C01E298}"/>
              </a:ext>
            </a:extLst>
          </p:cNvPr>
          <p:cNvSpPr>
            <a:spLocks noGrp="1"/>
          </p:cNvSpPr>
          <p:nvPr>
            <p:ph type="sldNum" sz="quarter" idx="12"/>
          </p:nvPr>
        </p:nvSpPr>
        <p:spPr/>
        <p:txBody>
          <a:bodyPr/>
          <a:lstStyle/>
          <a:p>
            <a:fld id="{39DCCA8C-3C40-440D-A23D-CFF4DA06079F}" type="slidenum">
              <a:rPr lang="en-US" smtClean="0"/>
              <a:t>15</a:t>
            </a:fld>
            <a:endParaRPr lang="en-US"/>
          </a:p>
        </p:txBody>
      </p:sp>
    </p:spTree>
    <p:extLst>
      <p:ext uri="{BB962C8B-B14F-4D97-AF65-F5344CB8AC3E}">
        <p14:creationId xmlns:p14="http://schemas.microsoft.com/office/powerpoint/2010/main" val="331015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441D2A44-FE5C-4DAD-B2CA-CF7224BC56C7}"/>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pick </a:t>
            </a:r>
            <a:r>
              <a:rPr lang="en-US" b="1" i="1">
                <a:solidFill>
                  <a:srgbClr val="000000"/>
                </a:solidFill>
                <a:latin typeface="Calibri" pitchFamily="34" charset="0"/>
              </a:rPr>
              <a:t>k</a:t>
            </a:r>
            <a:r>
              <a:rPr lang="en-US">
                <a:solidFill>
                  <a:srgbClr val="000000"/>
                </a:solidFill>
                <a:latin typeface="Calibri" pitchFamily="34" charset="0"/>
              </a:rPr>
              <a:t> cluster centers randomly</a:t>
            </a:r>
          </a:p>
        </p:txBody>
      </p:sp>
      <p:grpSp>
        <p:nvGrpSpPr>
          <p:cNvPr id="3" name="Group 94">
            <a:extLst>
              <a:ext uri="{FF2B5EF4-FFF2-40B4-BE49-F238E27FC236}">
                <a16:creationId xmlns:a16="http://schemas.microsoft.com/office/drawing/2014/main" id="{1FD85132-62DA-4FEC-AF4F-EB5CE523DD8C}"/>
              </a:ext>
            </a:extLst>
          </p:cNvPr>
          <p:cNvGrpSpPr>
            <a:grpSpLocks/>
          </p:cNvGrpSpPr>
          <p:nvPr/>
        </p:nvGrpSpPr>
        <p:grpSpPr bwMode="auto">
          <a:xfrm>
            <a:off x="6553200" y="1409700"/>
            <a:ext cx="2057400" cy="1143000"/>
            <a:chOff x="6553200" y="1219200"/>
            <a:chExt cx="2057400" cy="1143000"/>
          </a:xfrm>
        </p:grpSpPr>
        <p:sp>
          <p:nvSpPr>
            <p:cNvPr id="4" name="Oval 70">
              <a:extLst>
                <a:ext uri="{FF2B5EF4-FFF2-40B4-BE49-F238E27FC236}">
                  <a16:creationId xmlns:a16="http://schemas.microsoft.com/office/drawing/2014/main" id="{ECBEAAC1-9802-4311-9478-F16379474E3B}"/>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5" name="Oval 71">
              <a:extLst>
                <a:ext uri="{FF2B5EF4-FFF2-40B4-BE49-F238E27FC236}">
                  <a16:creationId xmlns:a16="http://schemas.microsoft.com/office/drawing/2014/main" id="{FA5E4A5C-DF99-446F-BE4B-196D068E0442}"/>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3">
              <a:extLst>
                <a:ext uri="{FF2B5EF4-FFF2-40B4-BE49-F238E27FC236}">
                  <a16:creationId xmlns:a16="http://schemas.microsoft.com/office/drawing/2014/main" id="{54257113-0AC9-485E-A119-5402E23057BD}"/>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4">
              <a:extLst>
                <a:ext uri="{FF2B5EF4-FFF2-40B4-BE49-F238E27FC236}">
                  <a16:creationId xmlns:a16="http://schemas.microsoft.com/office/drawing/2014/main" id="{26E91893-8E1F-4944-A33B-FDA1A4BED625}"/>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5">
              <a:extLst>
                <a:ext uri="{FF2B5EF4-FFF2-40B4-BE49-F238E27FC236}">
                  <a16:creationId xmlns:a16="http://schemas.microsoft.com/office/drawing/2014/main" id="{24F266A7-877F-4777-954F-E055352D76D1}"/>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7">
              <a:extLst>
                <a:ext uri="{FF2B5EF4-FFF2-40B4-BE49-F238E27FC236}">
                  <a16:creationId xmlns:a16="http://schemas.microsoft.com/office/drawing/2014/main" id="{E6FA921E-C084-49D7-B312-E9B1720AF935}"/>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8">
              <a:extLst>
                <a:ext uri="{FF2B5EF4-FFF2-40B4-BE49-F238E27FC236}">
                  <a16:creationId xmlns:a16="http://schemas.microsoft.com/office/drawing/2014/main" id="{0B9B827E-28DF-45A7-A816-8DB72AD071E0}"/>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9">
              <a:extLst>
                <a:ext uri="{FF2B5EF4-FFF2-40B4-BE49-F238E27FC236}">
                  <a16:creationId xmlns:a16="http://schemas.microsoft.com/office/drawing/2014/main" id="{C315556B-80E9-4475-81A9-3FE5EEC7A574}"/>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82">
              <a:extLst>
                <a:ext uri="{FF2B5EF4-FFF2-40B4-BE49-F238E27FC236}">
                  <a16:creationId xmlns:a16="http://schemas.microsoft.com/office/drawing/2014/main" id="{B6033396-20AD-465E-ADE0-D7870769C332}"/>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3">
              <a:extLst>
                <a:ext uri="{FF2B5EF4-FFF2-40B4-BE49-F238E27FC236}">
                  <a16:creationId xmlns:a16="http://schemas.microsoft.com/office/drawing/2014/main" id="{637D9F04-6D1D-4241-9EB6-64485B31846C}"/>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7">
              <a:extLst>
                <a:ext uri="{FF2B5EF4-FFF2-40B4-BE49-F238E27FC236}">
                  <a16:creationId xmlns:a16="http://schemas.microsoft.com/office/drawing/2014/main" id="{A1222789-4E3B-41A1-8FB8-DE2FF7B240A4}"/>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grpSp>
        <p:nvGrpSpPr>
          <p:cNvPr id="15" name="Group 21">
            <a:extLst>
              <a:ext uri="{FF2B5EF4-FFF2-40B4-BE49-F238E27FC236}">
                <a16:creationId xmlns:a16="http://schemas.microsoft.com/office/drawing/2014/main" id="{09E0F142-6D8C-4D51-949B-F547C77837C9}"/>
              </a:ext>
            </a:extLst>
          </p:cNvPr>
          <p:cNvGrpSpPr>
            <a:grpSpLocks/>
          </p:cNvGrpSpPr>
          <p:nvPr/>
        </p:nvGrpSpPr>
        <p:grpSpPr bwMode="auto">
          <a:xfrm>
            <a:off x="7620000" y="1485900"/>
            <a:ext cx="990600" cy="914400"/>
            <a:chOff x="7620000" y="1295400"/>
            <a:chExt cx="990600" cy="914400"/>
          </a:xfrm>
        </p:grpSpPr>
        <p:sp>
          <p:nvSpPr>
            <p:cNvPr id="16" name="Oval 15">
              <a:extLst>
                <a:ext uri="{FF2B5EF4-FFF2-40B4-BE49-F238E27FC236}">
                  <a16:creationId xmlns:a16="http://schemas.microsoft.com/office/drawing/2014/main" id="{AA916A0B-AF5F-412B-A05A-81568B42E2A4}"/>
                </a:ext>
              </a:extLst>
            </p:cNvPr>
            <p:cNvSpPr/>
            <p:nvPr/>
          </p:nvSpPr>
          <p:spPr bwMode="auto">
            <a:xfrm>
              <a:off x="7620000" y="18288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7" name="Oval 16">
              <a:extLst>
                <a:ext uri="{FF2B5EF4-FFF2-40B4-BE49-F238E27FC236}">
                  <a16:creationId xmlns:a16="http://schemas.microsoft.com/office/drawing/2014/main" id="{563F6C21-95D8-46F2-A9CA-AFBC610DB740}"/>
                </a:ext>
              </a:extLst>
            </p:cNvPr>
            <p:cNvSpPr/>
            <p:nvPr/>
          </p:nvSpPr>
          <p:spPr bwMode="auto">
            <a:xfrm>
              <a:off x="7848600" y="2057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8" name="Oval 17">
              <a:extLst>
                <a:ext uri="{FF2B5EF4-FFF2-40B4-BE49-F238E27FC236}">
                  <a16:creationId xmlns:a16="http://schemas.microsoft.com/office/drawing/2014/main" id="{2EABA6BB-A831-4D69-89A8-6FE394E0D647}"/>
                </a:ext>
              </a:extLst>
            </p:cNvPr>
            <p:cNvSpPr/>
            <p:nvPr/>
          </p:nvSpPr>
          <p:spPr bwMode="auto">
            <a:xfrm>
              <a:off x="8458200" y="1295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grpSp>
      <p:sp>
        <p:nvSpPr>
          <p:cNvPr id="19" name="Title 1">
            <a:extLst>
              <a:ext uri="{FF2B5EF4-FFF2-40B4-BE49-F238E27FC236}">
                <a16:creationId xmlns:a16="http://schemas.microsoft.com/office/drawing/2014/main" id="{A79DEC8B-5AB0-450B-A322-5F3601CA692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20" name="Rectangle 19">
            <a:extLst>
              <a:ext uri="{FF2B5EF4-FFF2-40B4-BE49-F238E27FC236}">
                <a16:creationId xmlns:a16="http://schemas.microsoft.com/office/drawing/2014/main" id="{B2A0C7D6-C150-4D5B-946D-88F291550550}"/>
              </a:ext>
            </a:extLst>
          </p:cNvPr>
          <p:cNvSpPr/>
          <p:nvPr/>
        </p:nvSpPr>
        <p:spPr>
          <a:xfrm>
            <a:off x="4297845" y="12600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1" name="Slide Number Placeholder 20">
            <a:extLst>
              <a:ext uri="{FF2B5EF4-FFF2-40B4-BE49-F238E27FC236}">
                <a16:creationId xmlns:a16="http://schemas.microsoft.com/office/drawing/2014/main" id="{A6DDB619-5A32-4957-801E-D780159CCC7B}"/>
              </a:ext>
            </a:extLst>
          </p:cNvPr>
          <p:cNvSpPr>
            <a:spLocks noGrp="1"/>
          </p:cNvSpPr>
          <p:nvPr>
            <p:ph type="sldNum" sz="quarter" idx="12"/>
          </p:nvPr>
        </p:nvSpPr>
        <p:spPr/>
        <p:txBody>
          <a:bodyPr/>
          <a:lstStyle/>
          <a:p>
            <a:fld id="{39DCCA8C-3C40-440D-A23D-CFF4DA06079F}" type="slidenum">
              <a:rPr lang="en-US" smtClean="0"/>
              <a:t>16</a:t>
            </a:fld>
            <a:endParaRPr lang="en-US"/>
          </a:p>
        </p:txBody>
      </p:sp>
    </p:spTree>
    <p:extLst>
      <p:ext uri="{BB962C8B-B14F-4D97-AF65-F5344CB8AC3E}">
        <p14:creationId xmlns:p14="http://schemas.microsoft.com/office/powerpoint/2010/main" val="361910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A65A5BCE-4C5E-4ABB-AB87-CB2B3CD31092}"/>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pick </a:t>
            </a:r>
            <a:r>
              <a:rPr lang="en-US" b="1" i="1">
                <a:solidFill>
                  <a:srgbClr val="000000"/>
                </a:solidFill>
                <a:latin typeface="Calibri" pitchFamily="34" charset="0"/>
              </a:rPr>
              <a:t>k</a:t>
            </a:r>
            <a:r>
              <a:rPr lang="en-US">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a:solidFill>
                <a:srgbClr val="000000"/>
              </a:solidFill>
              <a:latin typeface="Calibri" pitchFamily="34" charset="0"/>
            </a:endParaRPr>
          </a:p>
        </p:txBody>
      </p:sp>
      <p:grpSp>
        <p:nvGrpSpPr>
          <p:cNvPr id="3" name="Group 94">
            <a:extLst>
              <a:ext uri="{FF2B5EF4-FFF2-40B4-BE49-F238E27FC236}">
                <a16:creationId xmlns:a16="http://schemas.microsoft.com/office/drawing/2014/main" id="{3E3FFEBD-8912-4751-88D9-5679E2ED1420}"/>
              </a:ext>
            </a:extLst>
          </p:cNvPr>
          <p:cNvGrpSpPr>
            <a:grpSpLocks/>
          </p:cNvGrpSpPr>
          <p:nvPr/>
        </p:nvGrpSpPr>
        <p:grpSpPr bwMode="auto">
          <a:xfrm>
            <a:off x="6553200" y="1409700"/>
            <a:ext cx="2057400" cy="1143000"/>
            <a:chOff x="6553200" y="1219200"/>
            <a:chExt cx="2057400" cy="1143000"/>
          </a:xfrm>
        </p:grpSpPr>
        <p:sp>
          <p:nvSpPr>
            <p:cNvPr id="4" name="Oval 70">
              <a:extLst>
                <a:ext uri="{FF2B5EF4-FFF2-40B4-BE49-F238E27FC236}">
                  <a16:creationId xmlns:a16="http://schemas.microsoft.com/office/drawing/2014/main" id="{9415B90F-7083-4DA8-9BF0-D2F4FC7FC016}"/>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5" name="Oval 71">
              <a:extLst>
                <a:ext uri="{FF2B5EF4-FFF2-40B4-BE49-F238E27FC236}">
                  <a16:creationId xmlns:a16="http://schemas.microsoft.com/office/drawing/2014/main" id="{0C3A3781-199A-4E96-96C2-96A2804C4C17}"/>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3">
              <a:extLst>
                <a:ext uri="{FF2B5EF4-FFF2-40B4-BE49-F238E27FC236}">
                  <a16:creationId xmlns:a16="http://schemas.microsoft.com/office/drawing/2014/main" id="{C0C8D1D1-44B5-48E8-A40A-E43A71481248}"/>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4">
              <a:extLst>
                <a:ext uri="{FF2B5EF4-FFF2-40B4-BE49-F238E27FC236}">
                  <a16:creationId xmlns:a16="http://schemas.microsoft.com/office/drawing/2014/main" id="{A8FD21B1-EF8F-4E34-B6FC-EBF654B18CB9}"/>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5">
              <a:extLst>
                <a:ext uri="{FF2B5EF4-FFF2-40B4-BE49-F238E27FC236}">
                  <a16:creationId xmlns:a16="http://schemas.microsoft.com/office/drawing/2014/main" id="{85CE2CBC-7FBE-48BA-99E4-3F1BE9C63D68}"/>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7">
              <a:extLst>
                <a:ext uri="{FF2B5EF4-FFF2-40B4-BE49-F238E27FC236}">
                  <a16:creationId xmlns:a16="http://schemas.microsoft.com/office/drawing/2014/main" id="{876EB818-048C-4A90-AA7E-7E4D2DC30136}"/>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8">
              <a:extLst>
                <a:ext uri="{FF2B5EF4-FFF2-40B4-BE49-F238E27FC236}">
                  <a16:creationId xmlns:a16="http://schemas.microsoft.com/office/drawing/2014/main" id="{E9E2042E-63C2-4D91-BAAA-583098DB3E60}"/>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9">
              <a:extLst>
                <a:ext uri="{FF2B5EF4-FFF2-40B4-BE49-F238E27FC236}">
                  <a16:creationId xmlns:a16="http://schemas.microsoft.com/office/drawing/2014/main" id="{F22FBFAF-11FF-49CB-891B-6A6A3BE120D2}"/>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82">
              <a:extLst>
                <a:ext uri="{FF2B5EF4-FFF2-40B4-BE49-F238E27FC236}">
                  <a16:creationId xmlns:a16="http://schemas.microsoft.com/office/drawing/2014/main" id="{BC997F85-3DB8-4685-81C3-2A8DC9117792}"/>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3">
              <a:extLst>
                <a:ext uri="{FF2B5EF4-FFF2-40B4-BE49-F238E27FC236}">
                  <a16:creationId xmlns:a16="http://schemas.microsoft.com/office/drawing/2014/main" id="{6BB6D718-D937-4FE2-933F-A66F03907BA4}"/>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7">
              <a:extLst>
                <a:ext uri="{FF2B5EF4-FFF2-40B4-BE49-F238E27FC236}">
                  <a16:creationId xmlns:a16="http://schemas.microsoft.com/office/drawing/2014/main" id="{DA83A35D-8E5C-4A0A-98A5-815B1CB7AA5A}"/>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grpSp>
        <p:nvGrpSpPr>
          <p:cNvPr id="15" name="Group 26">
            <a:extLst>
              <a:ext uri="{FF2B5EF4-FFF2-40B4-BE49-F238E27FC236}">
                <a16:creationId xmlns:a16="http://schemas.microsoft.com/office/drawing/2014/main" id="{D96E5BB3-2282-46B5-BF5A-DDE04667E184}"/>
              </a:ext>
            </a:extLst>
          </p:cNvPr>
          <p:cNvGrpSpPr>
            <a:grpSpLocks/>
          </p:cNvGrpSpPr>
          <p:nvPr/>
        </p:nvGrpSpPr>
        <p:grpSpPr bwMode="auto">
          <a:xfrm>
            <a:off x="7620000" y="1485900"/>
            <a:ext cx="990600" cy="914400"/>
            <a:chOff x="7620000" y="1295400"/>
            <a:chExt cx="990600" cy="914400"/>
          </a:xfrm>
        </p:grpSpPr>
        <p:sp>
          <p:nvSpPr>
            <p:cNvPr id="16" name="Oval 15">
              <a:extLst>
                <a:ext uri="{FF2B5EF4-FFF2-40B4-BE49-F238E27FC236}">
                  <a16:creationId xmlns:a16="http://schemas.microsoft.com/office/drawing/2014/main" id="{3A5D80DA-F9C8-414A-B1E8-16BE8DF69D91}"/>
                </a:ext>
              </a:extLst>
            </p:cNvPr>
            <p:cNvSpPr/>
            <p:nvPr/>
          </p:nvSpPr>
          <p:spPr bwMode="auto">
            <a:xfrm>
              <a:off x="7620000" y="18288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7" name="Oval 16">
              <a:extLst>
                <a:ext uri="{FF2B5EF4-FFF2-40B4-BE49-F238E27FC236}">
                  <a16:creationId xmlns:a16="http://schemas.microsoft.com/office/drawing/2014/main" id="{B3DF4255-63BE-405C-A9DE-EF5B78789924}"/>
                </a:ext>
              </a:extLst>
            </p:cNvPr>
            <p:cNvSpPr/>
            <p:nvPr/>
          </p:nvSpPr>
          <p:spPr bwMode="auto">
            <a:xfrm>
              <a:off x="7848600" y="2057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8" name="Oval 17">
              <a:extLst>
                <a:ext uri="{FF2B5EF4-FFF2-40B4-BE49-F238E27FC236}">
                  <a16:creationId xmlns:a16="http://schemas.microsoft.com/office/drawing/2014/main" id="{45409708-7807-41B9-85EA-AD829089C3EB}"/>
                </a:ext>
              </a:extLst>
            </p:cNvPr>
            <p:cNvSpPr/>
            <p:nvPr/>
          </p:nvSpPr>
          <p:spPr bwMode="auto">
            <a:xfrm>
              <a:off x="8458200" y="1295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grpSp>
      <p:grpSp>
        <p:nvGrpSpPr>
          <p:cNvPr id="19" name="Group 33">
            <a:extLst>
              <a:ext uri="{FF2B5EF4-FFF2-40B4-BE49-F238E27FC236}">
                <a16:creationId xmlns:a16="http://schemas.microsoft.com/office/drawing/2014/main" id="{E8F67E04-2A66-46FF-A486-218FF0B2A0EB}"/>
              </a:ext>
            </a:extLst>
          </p:cNvPr>
          <p:cNvGrpSpPr>
            <a:grpSpLocks/>
          </p:cNvGrpSpPr>
          <p:nvPr/>
        </p:nvGrpSpPr>
        <p:grpSpPr bwMode="auto">
          <a:xfrm>
            <a:off x="6342063" y="1295400"/>
            <a:ext cx="2389187" cy="1279525"/>
            <a:chOff x="6341418" y="1104701"/>
            <a:chExt cx="2389341" cy="1279064"/>
          </a:xfrm>
        </p:grpSpPr>
        <p:sp>
          <p:nvSpPr>
            <p:cNvPr id="20" name="Oval 30">
              <a:extLst>
                <a:ext uri="{FF2B5EF4-FFF2-40B4-BE49-F238E27FC236}">
                  <a16:creationId xmlns:a16="http://schemas.microsoft.com/office/drawing/2014/main" id="{23B1A4B3-E96F-4139-A1E5-0FA5890F06CA}"/>
                </a:ext>
              </a:extLst>
            </p:cNvPr>
            <p:cNvSpPr>
              <a:spLocks noChangeArrowheads="1"/>
            </p:cNvSpPr>
            <p:nvPr/>
          </p:nvSpPr>
          <p:spPr bwMode="auto">
            <a:xfrm rot="1411724">
              <a:off x="7902759" y="1104701"/>
              <a:ext cx="828000" cy="828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1" name="Oval 31">
              <a:extLst>
                <a:ext uri="{FF2B5EF4-FFF2-40B4-BE49-F238E27FC236}">
                  <a16:creationId xmlns:a16="http://schemas.microsoft.com/office/drawing/2014/main" id="{6814734A-4AC6-461D-B8C0-FC92CF16F97B}"/>
                </a:ext>
              </a:extLst>
            </p:cNvPr>
            <p:cNvSpPr>
              <a:spLocks noChangeArrowheads="1"/>
            </p:cNvSpPr>
            <p:nvPr/>
          </p:nvSpPr>
          <p:spPr bwMode="auto">
            <a:xfrm rot="-2494565">
              <a:off x="7410028" y="2095765"/>
              <a:ext cx="762000" cy="288000"/>
            </a:xfrm>
            <a:prstGeom prst="ellipse">
              <a:avLst/>
            </a:prstGeom>
            <a:noFill/>
            <a:ln w="12700" algn="ctr">
              <a:solidFill>
                <a:srgbClr val="0000FF"/>
              </a:solidFill>
              <a:round/>
              <a:headEnd/>
              <a:tailEnd/>
            </a:ln>
          </p:spPr>
          <p:txBody>
            <a:bodyPr wrap="none">
              <a:spAutoFit/>
            </a:bodyPr>
            <a:lstStyle/>
            <a:p>
              <a:pPr eaLnBrk="1" hangingPunct="1"/>
              <a:endParaRPr lang="en-CA" sz="2800">
                <a:latin typeface="Arial" charset="0"/>
              </a:endParaRPr>
            </a:p>
          </p:txBody>
        </p:sp>
        <p:sp>
          <p:nvSpPr>
            <p:cNvPr id="22" name="Oval 32">
              <a:extLst>
                <a:ext uri="{FF2B5EF4-FFF2-40B4-BE49-F238E27FC236}">
                  <a16:creationId xmlns:a16="http://schemas.microsoft.com/office/drawing/2014/main" id="{4C7E3C7C-1CAF-4C51-9797-5E6BB2331D6C}"/>
                </a:ext>
              </a:extLst>
            </p:cNvPr>
            <p:cNvSpPr>
              <a:spLocks noChangeArrowheads="1"/>
            </p:cNvSpPr>
            <p:nvPr/>
          </p:nvSpPr>
          <p:spPr bwMode="auto">
            <a:xfrm rot="797301">
              <a:off x="6341418" y="1241303"/>
              <a:ext cx="1584000" cy="900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grpSp>
      <p:sp>
        <p:nvSpPr>
          <p:cNvPr id="23" name="Title 1">
            <a:extLst>
              <a:ext uri="{FF2B5EF4-FFF2-40B4-BE49-F238E27FC236}">
                <a16:creationId xmlns:a16="http://schemas.microsoft.com/office/drawing/2014/main" id="{C9108A38-EAE1-44DE-A1F6-620913E9618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24" name="Rectangle 23">
            <a:extLst>
              <a:ext uri="{FF2B5EF4-FFF2-40B4-BE49-F238E27FC236}">
                <a16:creationId xmlns:a16="http://schemas.microsoft.com/office/drawing/2014/main" id="{0EEC49D0-DC39-4298-BC25-ECF03C10F95B}"/>
              </a:ext>
            </a:extLst>
          </p:cNvPr>
          <p:cNvSpPr/>
          <p:nvPr/>
        </p:nvSpPr>
        <p:spPr>
          <a:xfrm>
            <a:off x="4000273" y="9165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5" name="Slide Number Placeholder 24">
            <a:extLst>
              <a:ext uri="{FF2B5EF4-FFF2-40B4-BE49-F238E27FC236}">
                <a16:creationId xmlns:a16="http://schemas.microsoft.com/office/drawing/2014/main" id="{9EE1A234-5938-4CED-8E2B-C5F2CAE653E6}"/>
              </a:ext>
            </a:extLst>
          </p:cNvPr>
          <p:cNvSpPr>
            <a:spLocks noGrp="1"/>
          </p:cNvSpPr>
          <p:nvPr>
            <p:ph type="sldNum" sz="quarter" idx="12"/>
          </p:nvPr>
        </p:nvSpPr>
        <p:spPr/>
        <p:txBody>
          <a:bodyPr/>
          <a:lstStyle/>
          <a:p>
            <a:fld id="{39DCCA8C-3C40-440D-A23D-CFF4DA06079F}" type="slidenum">
              <a:rPr lang="en-US" smtClean="0"/>
              <a:t>17</a:t>
            </a:fld>
            <a:endParaRPr lang="en-US"/>
          </a:p>
        </p:txBody>
      </p:sp>
    </p:spTree>
    <p:extLst>
      <p:ext uri="{BB962C8B-B14F-4D97-AF65-F5344CB8AC3E}">
        <p14:creationId xmlns:p14="http://schemas.microsoft.com/office/powerpoint/2010/main" val="96602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3DE0D9D7-5A60-481B-86E7-B40CFDA43D1C}"/>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pick </a:t>
            </a:r>
            <a:r>
              <a:rPr lang="en-US" b="1" i="1">
                <a:solidFill>
                  <a:srgbClr val="000000"/>
                </a:solidFill>
                <a:latin typeface="Calibri" pitchFamily="34" charset="0"/>
              </a:rPr>
              <a:t>k</a:t>
            </a:r>
            <a:r>
              <a:rPr lang="en-US">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a:solidFill>
                <a:srgbClr val="000000"/>
              </a:solidFill>
              <a:latin typeface="Calibri" pitchFamily="34" charset="0"/>
            </a:endParaRPr>
          </a:p>
        </p:txBody>
      </p:sp>
      <p:grpSp>
        <p:nvGrpSpPr>
          <p:cNvPr id="3" name="Group 94">
            <a:extLst>
              <a:ext uri="{FF2B5EF4-FFF2-40B4-BE49-F238E27FC236}">
                <a16:creationId xmlns:a16="http://schemas.microsoft.com/office/drawing/2014/main" id="{BDBC50E0-5AEA-4BCB-A63F-30D4B246B5F9}"/>
              </a:ext>
            </a:extLst>
          </p:cNvPr>
          <p:cNvGrpSpPr>
            <a:grpSpLocks/>
          </p:cNvGrpSpPr>
          <p:nvPr/>
        </p:nvGrpSpPr>
        <p:grpSpPr bwMode="auto">
          <a:xfrm>
            <a:off x="6553200" y="1409700"/>
            <a:ext cx="2057400" cy="1143000"/>
            <a:chOff x="6553200" y="1219200"/>
            <a:chExt cx="2057400" cy="1143000"/>
          </a:xfrm>
        </p:grpSpPr>
        <p:sp>
          <p:nvSpPr>
            <p:cNvPr id="4" name="Oval 70">
              <a:extLst>
                <a:ext uri="{FF2B5EF4-FFF2-40B4-BE49-F238E27FC236}">
                  <a16:creationId xmlns:a16="http://schemas.microsoft.com/office/drawing/2014/main" id="{A51F08FD-D7DE-435C-8AF2-507133114563}"/>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5" name="Oval 71">
              <a:extLst>
                <a:ext uri="{FF2B5EF4-FFF2-40B4-BE49-F238E27FC236}">
                  <a16:creationId xmlns:a16="http://schemas.microsoft.com/office/drawing/2014/main" id="{7258A2F2-BFBB-42BD-BCE9-F696D95FEBD4}"/>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3">
              <a:extLst>
                <a:ext uri="{FF2B5EF4-FFF2-40B4-BE49-F238E27FC236}">
                  <a16:creationId xmlns:a16="http://schemas.microsoft.com/office/drawing/2014/main" id="{48DE2840-DFEB-4A87-94E0-F4A6DA7DD578}"/>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4">
              <a:extLst>
                <a:ext uri="{FF2B5EF4-FFF2-40B4-BE49-F238E27FC236}">
                  <a16:creationId xmlns:a16="http://schemas.microsoft.com/office/drawing/2014/main" id="{9C554220-32BB-4C70-A54A-507A763CFF34}"/>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5">
              <a:extLst>
                <a:ext uri="{FF2B5EF4-FFF2-40B4-BE49-F238E27FC236}">
                  <a16:creationId xmlns:a16="http://schemas.microsoft.com/office/drawing/2014/main" id="{F913458F-6292-45E4-BB0D-FC6BB3FDFF68}"/>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7">
              <a:extLst>
                <a:ext uri="{FF2B5EF4-FFF2-40B4-BE49-F238E27FC236}">
                  <a16:creationId xmlns:a16="http://schemas.microsoft.com/office/drawing/2014/main" id="{C903CC22-20E9-4A00-9D28-ACDB045F46B3}"/>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8">
              <a:extLst>
                <a:ext uri="{FF2B5EF4-FFF2-40B4-BE49-F238E27FC236}">
                  <a16:creationId xmlns:a16="http://schemas.microsoft.com/office/drawing/2014/main" id="{65C007CB-3E54-45F7-83A7-C1BF0E8AFE98}"/>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9">
              <a:extLst>
                <a:ext uri="{FF2B5EF4-FFF2-40B4-BE49-F238E27FC236}">
                  <a16:creationId xmlns:a16="http://schemas.microsoft.com/office/drawing/2014/main" id="{A46E036A-430F-4D08-8850-DFFCEF79E7A2}"/>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82">
              <a:extLst>
                <a:ext uri="{FF2B5EF4-FFF2-40B4-BE49-F238E27FC236}">
                  <a16:creationId xmlns:a16="http://schemas.microsoft.com/office/drawing/2014/main" id="{ED36C4DF-B995-4E09-830C-9F08CD4C59E5}"/>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3">
              <a:extLst>
                <a:ext uri="{FF2B5EF4-FFF2-40B4-BE49-F238E27FC236}">
                  <a16:creationId xmlns:a16="http://schemas.microsoft.com/office/drawing/2014/main" id="{B554A7F2-4F05-4BE2-AA63-73050915543A}"/>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7">
              <a:extLst>
                <a:ext uri="{FF2B5EF4-FFF2-40B4-BE49-F238E27FC236}">
                  <a16:creationId xmlns:a16="http://schemas.microsoft.com/office/drawing/2014/main" id="{2CCDAC22-83B1-4F86-B7D2-F7133C87DF24}"/>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grpSp>
        <p:nvGrpSpPr>
          <p:cNvPr id="15" name="Group 26">
            <a:extLst>
              <a:ext uri="{FF2B5EF4-FFF2-40B4-BE49-F238E27FC236}">
                <a16:creationId xmlns:a16="http://schemas.microsoft.com/office/drawing/2014/main" id="{AF3F457A-3901-4EC9-B43D-D40E1C56FB67}"/>
              </a:ext>
            </a:extLst>
          </p:cNvPr>
          <p:cNvGrpSpPr>
            <a:grpSpLocks/>
          </p:cNvGrpSpPr>
          <p:nvPr/>
        </p:nvGrpSpPr>
        <p:grpSpPr bwMode="auto">
          <a:xfrm>
            <a:off x="7620000" y="1485900"/>
            <a:ext cx="990600" cy="914400"/>
            <a:chOff x="7620000" y="1295400"/>
            <a:chExt cx="990600" cy="914400"/>
          </a:xfrm>
        </p:grpSpPr>
        <p:sp>
          <p:nvSpPr>
            <p:cNvPr id="16" name="Oval 15">
              <a:extLst>
                <a:ext uri="{FF2B5EF4-FFF2-40B4-BE49-F238E27FC236}">
                  <a16:creationId xmlns:a16="http://schemas.microsoft.com/office/drawing/2014/main" id="{D4678A71-6854-436E-BDDB-2A007D23E93B}"/>
                </a:ext>
              </a:extLst>
            </p:cNvPr>
            <p:cNvSpPr/>
            <p:nvPr/>
          </p:nvSpPr>
          <p:spPr bwMode="auto">
            <a:xfrm>
              <a:off x="7620000" y="18288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7" name="Oval 16">
              <a:extLst>
                <a:ext uri="{FF2B5EF4-FFF2-40B4-BE49-F238E27FC236}">
                  <a16:creationId xmlns:a16="http://schemas.microsoft.com/office/drawing/2014/main" id="{43BD9C57-47A3-408B-95BC-0AE5D7671E53}"/>
                </a:ext>
              </a:extLst>
            </p:cNvPr>
            <p:cNvSpPr/>
            <p:nvPr/>
          </p:nvSpPr>
          <p:spPr bwMode="auto">
            <a:xfrm>
              <a:off x="7848600" y="2057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8" name="Oval 17">
              <a:extLst>
                <a:ext uri="{FF2B5EF4-FFF2-40B4-BE49-F238E27FC236}">
                  <a16:creationId xmlns:a16="http://schemas.microsoft.com/office/drawing/2014/main" id="{AE5B770D-AA4F-4D80-B4F3-37EA30821F6C}"/>
                </a:ext>
              </a:extLst>
            </p:cNvPr>
            <p:cNvSpPr/>
            <p:nvPr/>
          </p:nvSpPr>
          <p:spPr bwMode="auto">
            <a:xfrm>
              <a:off x="8458200" y="1295400"/>
              <a:ext cx="152400" cy="152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solidFill>
                <a:srgbClr val="FF0000"/>
              </a:solid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grpSp>
      <p:grpSp>
        <p:nvGrpSpPr>
          <p:cNvPr id="19" name="Group 33">
            <a:extLst>
              <a:ext uri="{FF2B5EF4-FFF2-40B4-BE49-F238E27FC236}">
                <a16:creationId xmlns:a16="http://schemas.microsoft.com/office/drawing/2014/main" id="{83EDD8AE-8178-4E69-B00F-ACAA86793354}"/>
              </a:ext>
            </a:extLst>
          </p:cNvPr>
          <p:cNvGrpSpPr>
            <a:grpSpLocks/>
          </p:cNvGrpSpPr>
          <p:nvPr/>
        </p:nvGrpSpPr>
        <p:grpSpPr bwMode="auto">
          <a:xfrm>
            <a:off x="6342063" y="1295400"/>
            <a:ext cx="2389187" cy="1279525"/>
            <a:chOff x="6341418" y="1104701"/>
            <a:chExt cx="2389341" cy="1279064"/>
          </a:xfrm>
        </p:grpSpPr>
        <p:sp>
          <p:nvSpPr>
            <p:cNvPr id="20" name="Oval 30">
              <a:extLst>
                <a:ext uri="{FF2B5EF4-FFF2-40B4-BE49-F238E27FC236}">
                  <a16:creationId xmlns:a16="http://schemas.microsoft.com/office/drawing/2014/main" id="{7068D955-441A-42E2-BC07-8527007DF5CD}"/>
                </a:ext>
              </a:extLst>
            </p:cNvPr>
            <p:cNvSpPr>
              <a:spLocks noChangeArrowheads="1"/>
            </p:cNvSpPr>
            <p:nvPr/>
          </p:nvSpPr>
          <p:spPr bwMode="auto">
            <a:xfrm rot="1411724">
              <a:off x="7902759" y="1104701"/>
              <a:ext cx="828000" cy="828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1" name="Oval 31">
              <a:extLst>
                <a:ext uri="{FF2B5EF4-FFF2-40B4-BE49-F238E27FC236}">
                  <a16:creationId xmlns:a16="http://schemas.microsoft.com/office/drawing/2014/main" id="{705187FD-3059-4475-BA2F-138B5D2B298B}"/>
                </a:ext>
              </a:extLst>
            </p:cNvPr>
            <p:cNvSpPr>
              <a:spLocks noChangeArrowheads="1"/>
            </p:cNvSpPr>
            <p:nvPr/>
          </p:nvSpPr>
          <p:spPr bwMode="auto">
            <a:xfrm rot="-2494565">
              <a:off x="7410028" y="2095765"/>
              <a:ext cx="762000" cy="288000"/>
            </a:xfrm>
            <a:prstGeom prst="ellipse">
              <a:avLst/>
            </a:prstGeom>
            <a:noFill/>
            <a:ln w="12700" algn="ctr">
              <a:solidFill>
                <a:srgbClr val="0000FF"/>
              </a:solidFill>
              <a:round/>
              <a:headEnd/>
              <a:tailEnd/>
            </a:ln>
          </p:spPr>
          <p:txBody>
            <a:bodyPr wrap="none">
              <a:spAutoFit/>
            </a:bodyPr>
            <a:lstStyle/>
            <a:p>
              <a:pPr eaLnBrk="1" hangingPunct="1"/>
              <a:endParaRPr lang="en-CA" sz="2800">
                <a:latin typeface="Arial" charset="0"/>
              </a:endParaRPr>
            </a:p>
          </p:txBody>
        </p:sp>
        <p:sp>
          <p:nvSpPr>
            <p:cNvPr id="22" name="Oval 32">
              <a:extLst>
                <a:ext uri="{FF2B5EF4-FFF2-40B4-BE49-F238E27FC236}">
                  <a16:creationId xmlns:a16="http://schemas.microsoft.com/office/drawing/2014/main" id="{D419AC9D-BDFC-4180-B3CC-4F9288B2FE02}"/>
                </a:ext>
              </a:extLst>
            </p:cNvPr>
            <p:cNvSpPr>
              <a:spLocks noChangeArrowheads="1"/>
            </p:cNvSpPr>
            <p:nvPr/>
          </p:nvSpPr>
          <p:spPr bwMode="auto">
            <a:xfrm rot="797301">
              <a:off x="6341418" y="1241303"/>
              <a:ext cx="1584000" cy="900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grpSp>
      <p:sp>
        <p:nvSpPr>
          <p:cNvPr id="23" name="Title 1">
            <a:extLst>
              <a:ext uri="{FF2B5EF4-FFF2-40B4-BE49-F238E27FC236}">
                <a16:creationId xmlns:a16="http://schemas.microsoft.com/office/drawing/2014/main" id="{54CC2950-89D2-4D43-AE11-E0C6F3943DE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24" name="Rectangle 23">
            <a:extLst>
              <a:ext uri="{FF2B5EF4-FFF2-40B4-BE49-F238E27FC236}">
                <a16:creationId xmlns:a16="http://schemas.microsoft.com/office/drawing/2014/main" id="{B93BF792-0E7F-41EE-926D-4E220F5F8137}"/>
              </a:ext>
            </a:extLst>
          </p:cNvPr>
          <p:cNvSpPr/>
          <p:nvPr/>
        </p:nvSpPr>
        <p:spPr>
          <a:xfrm>
            <a:off x="4069245" y="136525"/>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5" name="Slide Number Placeholder 24">
            <a:extLst>
              <a:ext uri="{FF2B5EF4-FFF2-40B4-BE49-F238E27FC236}">
                <a16:creationId xmlns:a16="http://schemas.microsoft.com/office/drawing/2014/main" id="{480F18AE-CEC3-461A-8939-3CDA367619B8}"/>
              </a:ext>
            </a:extLst>
          </p:cNvPr>
          <p:cNvSpPr>
            <a:spLocks noGrp="1"/>
          </p:cNvSpPr>
          <p:nvPr>
            <p:ph type="sldNum" sz="quarter" idx="12"/>
          </p:nvPr>
        </p:nvSpPr>
        <p:spPr/>
        <p:txBody>
          <a:bodyPr/>
          <a:lstStyle/>
          <a:p>
            <a:fld id="{39DCCA8C-3C40-440D-A23D-CFF4DA06079F}" type="slidenum">
              <a:rPr lang="en-US" smtClean="0"/>
              <a:t>18</a:t>
            </a:fld>
            <a:endParaRPr lang="en-US"/>
          </a:p>
        </p:txBody>
      </p:sp>
    </p:spTree>
    <p:extLst>
      <p:ext uri="{BB962C8B-B14F-4D97-AF65-F5344CB8AC3E}">
        <p14:creationId xmlns:p14="http://schemas.microsoft.com/office/powerpoint/2010/main" val="31325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5A96-23DA-4E2F-84ED-08F4E7A2B5E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3" name="Content Placeholder 5">
            <a:extLst>
              <a:ext uri="{FF2B5EF4-FFF2-40B4-BE49-F238E27FC236}">
                <a16:creationId xmlns:a16="http://schemas.microsoft.com/office/drawing/2014/main" id="{A61CE25B-96D8-4E23-82C9-7B4EC7494AEF}"/>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pick </a:t>
            </a:r>
            <a:r>
              <a:rPr lang="en-US" b="1" i="1">
                <a:solidFill>
                  <a:srgbClr val="000000"/>
                </a:solidFill>
                <a:latin typeface="Calibri" pitchFamily="34" charset="0"/>
              </a:rPr>
              <a:t>k</a:t>
            </a:r>
            <a:r>
              <a:rPr lang="en-US">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a:solidFill>
                <a:srgbClr val="000000"/>
              </a:solidFill>
              <a:latin typeface="Calibri" pitchFamily="34" charset="0"/>
            </a:endParaRPr>
          </a:p>
        </p:txBody>
      </p:sp>
      <p:grpSp>
        <p:nvGrpSpPr>
          <p:cNvPr id="4" name="Group 94">
            <a:extLst>
              <a:ext uri="{FF2B5EF4-FFF2-40B4-BE49-F238E27FC236}">
                <a16:creationId xmlns:a16="http://schemas.microsoft.com/office/drawing/2014/main" id="{B03AA894-B05E-4F9D-BE23-E94F2EE6D3A1}"/>
              </a:ext>
            </a:extLst>
          </p:cNvPr>
          <p:cNvGrpSpPr>
            <a:grpSpLocks/>
          </p:cNvGrpSpPr>
          <p:nvPr/>
        </p:nvGrpSpPr>
        <p:grpSpPr bwMode="auto">
          <a:xfrm>
            <a:off x="6553200" y="1409700"/>
            <a:ext cx="2057400" cy="1143000"/>
            <a:chOff x="6553200" y="1219200"/>
            <a:chExt cx="2057400" cy="1143000"/>
          </a:xfrm>
        </p:grpSpPr>
        <p:sp>
          <p:nvSpPr>
            <p:cNvPr id="5" name="Oval 70">
              <a:extLst>
                <a:ext uri="{FF2B5EF4-FFF2-40B4-BE49-F238E27FC236}">
                  <a16:creationId xmlns:a16="http://schemas.microsoft.com/office/drawing/2014/main" id="{9A0DB77A-AF6A-43E3-A122-DBF3050DB4D3}"/>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1">
              <a:extLst>
                <a:ext uri="{FF2B5EF4-FFF2-40B4-BE49-F238E27FC236}">
                  <a16:creationId xmlns:a16="http://schemas.microsoft.com/office/drawing/2014/main" id="{33C0B22D-90BB-4197-A29F-38485E405F87}"/>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3">
              <a:extLst>
                <a:ext uri="{FF2B5EF4-FFF2-40B4-BE49-F238E27FC236}">
                  <a16:creationId xmlns:a16="http://schemas.microsoft.com/office/drawing/2014/main" id="{8F33A672-AFB2-4723-9E9B-49556D3D24CB}"/>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4">
              <a:extLst>
                <a:ext uri="{FF2B5EF4-FFF2-40B4-BE49-F238E27FC236}">
                  <a16:creationId xmlns:a16="http://schemas.microsoft.com/office/drawing/2014/main" id="{C381FA71-074A-4A8D-A4B3-005E6A705A82}"/>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5">
              <a:extLst>
                <a:ext uri="{FF2B5EF4-FFF2-40B4-BE49-F238E27FC236}">
                  <a16:creationId xmlns:a16="http://schemas.microsoft.com/office/drawing/2014/main" id="{1A29005D-3820-4A13-B73B-BDCABCEDB7B9}"/>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7">
              <a:extLst>
                <a:ext uri="{FF2B5EF4-FFF2-40B4-BE49-F238E27FC236}">
                  <a16:creationId xmlns:a16="http://schemas.microsoft.com/office/drawing/2014/main" id="{E10029D2-32E0-44F4-BABC-BAC97C52F629}"/>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8">
              <a:extLst>
                <a:ext uri="{FF2B5EF4-FFF2-40B4-BE49-F238E27FC236}">
                  <a16:creationId xmlns:a16="http://schemas.microsoft.com/office/drawing/2014/main" id="{9B1A03A7-878A-4EAD-BF58-23E687A29974}"/>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79">
              <a:extLst>
                <a:ext uri="{FF2B5EF4-FFF2-40B4-BE49-F238E27FC236}">
                  <a16:creationId xmlns:a16="http://schemas.microsoft.com/office/drawing/2014/main" id="{C24F92C2-01CE-4711-AF37-C37BCDFD6B32}"/>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2">
              <a:extLst>
                <a:ext uri="{FF2B5EF4-FFF2-40B4-BE49-F238E27FC236}">
                  <a16:creationId xmlns:a16="http://schemas.microsoft.com/office/drawing/2014/main" id="{9861E10F-4A2F-4C79-B8E7-2968DDB6A42D}"/>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3">
              <a:extLst>
                <a:ext uri="{FF2B5EF4-FFF2-40B4-BE49-F238E27FC236}">
                  <a16:creationId xmlns:a16="http://schemas.microsoft.com/office/drawing/2014/main" id="{14D06E16-F120-49C4-8BCA-A49B7003CEB5}"/>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5" name="Oval 87">
              <a:extLst>
                <a:ext uri="{FF2B5EF4-FFF2-40B4-BE49-F238E27FC236}">
                  <a16:creationId xmlns:a16="http://schemas.microsoft.com/office/drawing/2014/main" id="{44744FBF-DFA2-43D6-BF98-ED66A3B08EDE}"/>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grpSp>
        <p:nvGrpSpPr>
          <p:cNvPr id="16" name="Group 37">
            <a:extLst>
              <a:ext uri="{FF2B5EF4-FFF2-40B4-BE49-F238E27FC236}">
                <a16:creationId xmlns:a16="http://schemas.microsoft.com/office/drawing/2014/main" id="{EF6DF9D7-CFA8-4A57-85E0-E4A6766E3526}"/>
              </a:ext>
            </a:extLst>
          </p:cNvPr>
          <p:cNvGrpSpPr>
            <a:grpSpLocks/>
          </p:cNvGrpSpPr>
          <p:nvPr/>
        </p:nvGrpSpPr>
        <p:grpSpPr bwMode="auto">
          <a:xfrm>
            <a:off x="7239000" y="1638300"/>
            <a:ext cx="1131888" cy="800100"/>
            <a:chOff x="7239000" y="1447800"/>
            <a:chExt cx="1132318" cy="800100"/>
          </a:xfrm>
        </p:grpSpPr>
        <p:sp>
          <p:nvSpPr>
            <p:cNvPr id="17" name="Oval 16">
              <a:extLst>
                <a:ext uri="{FF2B5EF4-FFF2-40B4-BE49-F238E27FC236}">
                  <a16:creationId xmlns:a16="http://schemas.microsoft.com/office/drawing/2014/main" id="{D55994B3-4857-4F73-AE5C-72DC3FA48E5C}"/>
                </a:ext>
              </a:extLst>
            </p:cNvPr>
            <p:cNvSpPr/>
            <p:nvPr/>
          </p:nvSpPr>
          <p:spPr bwMode="auto">
            <a:xfrm>
              <a:off x="7239000" y="16764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8" name="Oval 17">
              <a:extLst>
                <a:ext uri="{FF2B5EF4-FFF2-40B4-BE49-F238E27FC236}">
                  <a16:creationId xmlns:a16="http://schemas.microsoft.com/office/drawing/2014/main" id="{C01EA38D-7ED4-4DAC-9C78-3CDBDD6F32D2}"/>
                </a:ext>
              </a:extLst>
            </p:cNvPr>
            <p:cNvSpPr/>
            <p:nvPr/>
          </p:nvSpPr>
          <p:spPr bwMode="auto">
            <a:xfrm>
              <a:off x="7743825" y="2134757"/>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9" name="Oval 18">
              <a:extLst>
                <a:ext uri="{FF2B5EF4-FFF2-40B4-BE49-F238E27FC236}">
                  <a16:creationId xmlns:a16="http://schemas.microsoft.com/office/drawing/2014/main" id="{184E6D06-8524-4AFA-9239-038CF0708A9D}"/>
                </a:ext>
              </a:extLst>
            </p:cNvPr>
            <p:cNvSpPr/>
            <p:nvPr/>
          </p:nvSpPr>
          <p:spPr bwMode="auto">
            <a:xfrm>
              <a:off x="8258175" y="14478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grpSp>
      <p:sp>
        <p:nvSpPr>
          <p:cNvPr id="20" name="Content Placeholder 5">
            <a:extLst>
              <a:ext uri="{FF2B5EF4-FFF2-40B4-BE49-F238E27FC236}">
                <a16:creationId xmlns:a16="http://schemas.microsoft.com/office/drawing/2014/main" id="{CE627879-1636-4B89-9FD9-4014E0687A2F}"/>
              </a:ext>
            </a:extLst>
          </p:cNvPr>
          <p:cNvSpPr txBox="1">
            <a:spLocks/>
          </p:cNvSpPr>
          <p:nvPr/>
        </p:nvSpPr>
        <p:spPr bwMode="auto">
          <a:xfrm>
            <a:off x="304800" y="2705100"/>
            <a:ext cx="6400800" cy="19050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Iteration steps</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compute means in each cluster</a:t>
            </a:r>
          </a:p>
        </p:txBody>
      </p:sp>
      <p:grpSp>
        <p:nvGrpSpPr>
          <p:cNvPr id="21" name="Group 33">
            <a:extLst>
              <a:ext uri="{FF2B5EF4-FFF2-40B4-BE49-F238E27FC236}">
                <a16:creationId xmlns:a16="http://schemas.microsoft.com/office/drawing/2014/main" id="{E59F5101-BEDF-482F-A6A4-A28364D89F26}"/>
              </a:ext>
            </a:extLst>
          </p:cNvPr>
          <p:cNvGrpSpPr>
            <a:grpSpLocks/>
          </p:cNvGrpSpPr>
          <p:nvPr/>
        </p:nvGrpSpPr>
        <p:grpSpPr bwMode="auto">
          <a:xfrm>
            <a:off x="6342063" y="1295400"/>
            <a:ext cx="2389187" cy="1279525"/>
            <a:chOff x="6341418" y="1104701"/>
            <a:chExt cx="2389341" cy="1279064"/>
          </a:xfrm>
        </p:grpSpPr>
        <p:sp>
          <p:nvSpPr>
            <p:cNvPr id="22" name="Oval 34">
              <a:extLst>
                <a:ext uri="{FF2B5EF4-FFF2-40B4-BE49-F238E27FC236}">
                  <a16:creationId xmlns:a16="http://schemas.microsoft.com/office/drawing/2014/main" id="{DD7D5AEF-FE4D-41FE-B2F3-43B4188BC494}"/>
                </a:ext>
              </a:extLst>
            </p:cNvPr>
            <p:cNvSpPr>
              <a:spLocks noChangeArrowheads="1"/>
            </p:cNvSpPr>
            <p:nvPr/>
          </p:nvSpPr>
          <p:spPr bwMode="auto">
            <a:xfrm rot="1411724">
              <a:off x="7902759" y="1104701"/>
              <a:ext cx="828000" cy="828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3" name="Oval 35">
              <a:extLst>
                <a:ext uri="{FF2B5EF4-FFF2-40B4-BE49-F238E27FC236}">
                  <a16:creationId xmlns:a16="http://schemas.microsoft.com/office/drawing/2014/main" id="{C7EB51F5-BF58-4D70-8AB5-A41A19E7B6AD}"/>
                </a:ext>
              </a:extLst>
            </p:cNvPr>
            <p:cNvSpPr>
              <a:spLocks noChangeArrowheads="1"/>
            </p:cNvSpPr>
            <p:nvPr/>
          </p:nvSpPr>
          <p:spPr bwMode="auto">
            <a:xfrm rot="-2494565">
              <a:off x="7410028" y="2095765"/>
              <a:ext cx="762000" cy="288000"/>
            </a:xfrm>
            <a:prstGeom prst="ellipse">
              <a:avLst/>
            </a:prstGeom>
            <a:noFill/>
            <a:ln w="12700" algn="ctr">
              <a:solidFill>
                <a:srgbClr val="0000FF"/>
              </a:solidFill>
              <a:round/>
              <a:headEnd/>
              <a:tailEnd/>
            </a:ln>
          </p:spPr>
          <p:txBody>
            <a:bodyPr wrap="none">
              <a:spAutoFit/>
            </a:bodyPr>
            <a:lstStyle/>
            <a:p>
              <a:pPr eaLnBrk="1" hangingPunct="1"/>
              <a:endParaRPr lang="en-CA" sz="2800">
                <a:latin typeface="Arial" charset="0"/>
              </a:endParaRPr>
            </a:p>
          </p:txBody>
        </p:sp>
        <p:sp>
          <p:nvSpPr>
            <p:cNvPr id="24" name="Oval 36">
              <a:extLst>
                <a:ext uri="{FF2B5EF4-FFF2-40B4-BE49-F238E27FC236}">
                  <a16:creationId xmlns:a16="http://schemas.microsoft.com/office/drawing/2014/main" id="{7EC87D1D-4520-4249-BE3A-1C38E9C10A99}"/>
                </a:ext>
              </a:extLst>
            </p:cNvPr>
            <p:cNvSpPr>
              <a:spLocks noChangeArrowheads="1"/>
            </p:cNvSpPr>
            <p:nvPr/>
          </p:nvSpPr>
          <p:spPr bwMode="auto">
            <a:xfrm rot="797301">
              <a:off x="6341418" y="1241303"/>
              <a:ext cx="1584000" cy="9000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grpSp>
      <p:graphicFrame>
        <p:nvGraphicFramePr>
          <p:cNvPr id="25" name="Object 1">
            <a:extLst>
              <a:ext uri="{FF2B5EF4-FFF2-40B4-BE49-F238E27FC236}">
                <a16:creationId xmlns:a16="http://schemas.microsoft.com/office/drawing/2014/main" id="{7E664686-C880-4AE8-9D50-23A30BC63D12}"/>
              </a:ext>
            </a:extLst>
          </p:cNvPr>
          <p:cNvGraphicFramePr>
            <a:graphicFrameLocks noChangeAspect="1"/>
          </p:cNvGraphicFramePr>
          <p:nvPr/>
        </p:nvGraphicFramePr>
        <p:xfrm>
          <a:off x="4286805" y="2957513"/>
          <a:ext cx="1552575" cy="563562"/>
        </p:xfrm>
        <a:graphic>
          <a:graphicData uri="http://schemas.openxmlformats.org/presentationml/2006/ole">
            <mc:AlternateContent xmlns:mc="http://schemas.openxmlformats.org/markup-compatibility/2006">
              <mc:Choice xmlns:v="urn:schemas-microsoft-com:vml" Requires="v">
                <p:oleObj name="Equation" r:id="rId2" imgW="787320" imgH="368280" progId="Equation.3">
                  <p:embed/>
                </p:oleObj>
              </mc:Choice>
              <mc:Fallback>
                <p:oleObj name="Equation" r:id="rId2" imgW="787320" imgH="368280" progId="Equation.3">
                  <p:embed/>
                  <p:pic>
                    <p:nvPicPr>
                      <p:cNvPr id="25" name="Object 1">
                        <a:extLst>
                          <a:ext uri="{FF2B5EF4-FFF2-40B4-BE49-F238E27FC236}">
                            <a16:creationId xmlns:a16="http://schemas.microsoft.com/office/drawing/2014/main" id="{7E664686-C880-4AE8-9D50-23A30BC63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805" y="2957513"/>
                        <a:ext cx="15525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a:extLst>
              <a:ext uri="{FF2B5EF4-FFF2-40B4-BE49-F238E27FC236}">
                <a16:creationId xmlns:a16="http://schemas.microsoft.com/office/drawing/2014/main" id="{ADE7BCDB-3D48-40BB-9D8F-2D12E2548081}"/>
              </a:ext>
            </a:extLst>
          </p:cNvPr>
          <p:cNvSpPr/>
          <p:nvPr/>
        </p:nvSpPr>
        <p:spPr>
          <a:xfrm>
            <a:off x="4362933" y="8358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7" name="Slide Number Placeholder 26">
            <a:extLst>
              <a:ext uri="{FF2B5EF4-FFF2-40B4-BE49-F238E27FC236}">
                <a16:creationId xmlns:a16="http://schemas.microsoft.com/office/drawing/2014/main" id="{8BD909A0-C0B2-4F99-A691-E8AA9A3BEE85}"/>
              </a:ext>
            </a:extLst>
          </p:cNvPr>
          <p:cNvSpPr>
            <a:spLocks noGrp="1"/>
          </p:cNvSpPr>
          <p:nvPr>
            <p:ph type="sldNum" sz="quarter" idx="12"/>
          </p:nvPr>
        </p:nvSpPr>
        <p:spPr/>
        <p:txBody>
          <a:bodyPr/>
          <a:lstStyle/>
          <a:p>
            <a:fld id="{39DCCA8C-3C40-440D-A23D-CFF4DA06079F}" type="slidenum">
              <a:rPr lang="en-US" smtClean="0"/>
              <a:t>19</a:t>
            </a:fld>
            <a:endParaRPr lang="en-US"/>
          </a:p>
        </p:txBody>
      </p:sp>
    </p:spTree>
    <p:extLst>
      <p:ext uri="{BB962C8B-B14F-4D97-AF65-F5344CB8AC3E}">
        <p14:creationId xmlns:p14="http://schemas.microsoft.com/office/powerpoint/2010/main" val="349654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A070-C18B-4583-B6AD-56A7832772B6}"/>
              </a:ext>
            </a:extLst>
          </p:cNvPr>
          <p:cNvSpPr>
            <a:spLocks noGrp="1"/>
          </p:cNvSpPr>
          <p:nvPr>
            <p:ph type="title"/>
          </p:nvPr>
        </p:nvSpPr>
        <p:spPr/>
        <p:txBody>
          <a:bodyPr/>
          <a:lstStyle/>
          <a:p>
            <a:r>
              <a:rPr lang="en-US" dirty="0"/>
              <a:t>3. Split and Merge</a:t>
            </a:r>
          </a:p>
        </p:txBody>
      </p:sp>
      <p:sp>
        <p:nvSpPr>
          <p:cNvPr id="3" name="Content Placeholder 2">
            <a:extLst>
              <a:ext uri="{FF2B5EF4-FFF2-40B4-BE49-F238E27FC236}">
                <a16:creationId xmlns:a16="http://schemas.microsoft.com/office/drawing/2014/main" id="{E5B56125-EC22-4561-B0F6-5C1424ADB6D4}"/>
              </a:ext>
            </a:extLst>
          </p:cNvPr>
          <p:cNvSpPr>
            <a:spLocks noGrp="1"/>
          </p:cNvSpPr>
          <p:nvPr>
            <p:ph idx="1"/>
          </p:nvPr>
        </p:nvSpPr>
        <p:spPr>
          <a:xfrm>
            <a:off x="838200" y="1825625"/>
            <a:ext cx="4807226" cy="4351338"/>
          </a:xfrm>
        </p:spPr>
        <p:txBody>
          <a:bodyPr>
            <a:normAutofit/>
          </a:bodyPr>
          <a:lstStyle/>
          <a:p>
            <a:r>
              <a:rPr lang="en-US" dirty="0" err="1"/>
              <a:t>Mengggunakan</a:t>
            </a:r>
            <a:r>
              <a:rPr lang="en-US" dirty="0"/>
              <a:t> </a:t>
            </a:r>
            <a:r>
              <a:rPr lang="en-US" dirty="0" err="1"/>
              <a:t>algoritma</a:t>
            </a:r>
            <a:r>
              <a:rPr lang="en-US" dirty="0"/>
              <a:t> </a:t>
            </a:r>
            <a:r>
              <a:rPr lang="en-US" i="1" dirty="0"/>
              <a:t>divide and conquer</a:t>
            </a:r>
          </a:p>
          <a:p>
            <a:endParaRPr lang="en-US" dirty="0"/>
          </a:p>
          <a:p>
            <a:r>
              <a:rPr lang="en-US" dirty="0"/>
              <a:t>Citra </a:t>
            </a:r>
            <a:r>
              <a:rPr lang="en-US" dirty="0" err="1"/>
              <a:t>dibagi</a:t>
            </a:r>
            <a:r>
              <a:rPr lang="en-US" dirty="0"/>
              <a:t> (split) </a:t>
            </a:r>
            <a:r>
              <a:rPr lang="en-US" dirty="0" err="1"/>
              <a:t>menjadi</a:t>
            </a:r>
            <a:r>
              <a:rPr lang="en-US" dirty="0"/>
              <a:t> </a:t>
            </a:r>
            <a:r>
              <a:rPr lang="en-US" dirty="0" err="1"/>
              <a:t>sejumlah</a:t>
            </a:r>
            <a:r>
              <a:rPr lang="en-US" dirty="0"/>
              <a:t> region yang </a:t>
            </a:r>
            <a:r>
              <a:rPr lang="en-US" i="1" dirty="0"/>
              <a:t>disjoint</a:t>
            </a:r>
            <a:r>
              <a:rPr lang="en-US" dirty="0"/>
              <a:t> </a:t>
            </a:r>
          </a:p>
          <a:p>
            <a:endParaRPr lang="en-US" dirty="0"/>
          </a:p>
          <a:p>
            <a:r>
              <a:rPr lang="en-US" dirty="0" err="1"/>
              <a:t>Gabung</a:t>
            </a:r>
            <a:r>
              <a:rPr lang="en-US" dirty="0"/>
              <a:t> (</a:t>
            </a:r>
            <a:r>
              <a:rPr lang="en-US" i="1" dirty="0"/>
              <a:t>merge</a:t>
            </a:r>
            <a:r>
              <a:rPr lang="en-US" dirty="0"/>
              <a:t>) region-region </a:t>
            </a:r>
            <a:r>
              <a:rPr lang="en-US" dirty="0" err="1"/>
              <a:t>bertetangga</a:t>
            </a:r>
            <a:r>
              <a:rPr lang="en-US" dirty="0"/>
              <a:t> yang </a:t>
            </a:r>
            <a:r>
              <a:rPr lang="en-US" dirty="0" err="1"/>
              <a:t>homogen</a:t>
            </a:r>
            <a:endParaRPr lang="en-US" dirty="0"/>
          </a:p>
        </p:txBody>
      </p:sp>
      <p:pic>
        <p:nvPicPr>
          <p:cNvPr id="4" name="Picture 7" descr="C:\WINNT\Profiles\nitinr1\Desktop\region_split.gif">
            <a:extLst>
              <a:ext uri="{FF2B5EF4-FFF2-40B4-BE49-F238E27FC236}">
                <a16:creationId xmlns:a16="http://schemas.microsoft.com/office/drawing/2014/main" id="{744454A7-B638-4576-8BDE-B1ED19142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695" y="1825625"/>
            <a:ext cx="3925957" cy="45658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DF80594-83AA-4DD8-9A55-8F0369D52749}"/>
              </a:ext>
            </a:extLst>
          </p:cNvPr>
          <p:cNvSpPr>
            <a:spLocks noGrp="1"/>
          </p:cNvSpPr>
          <p:nvPr>
            <p:ph type="sldNum" sz="quarter" idx="12"/>
          </p:nvPr>
        </p:nvSpPr>
        <p:spPr/>
        <p:txBody>
          <a:bodyPr/>
          <a:lstStyle/>
          <a:p>
            <a:fld id="{39DCCA8C-3C40-440D-A23D-CFF4DA06079F}" type="slidenum">
              <a:rPr lang="en-US" smtClean="0"/>
              <a:t>2</a:t>
            </a:fld>
            <a:endParaRPr lang="en-US"/>
          </a:p>
        </p:txBody>
      </p:sp>
    </p:spTree>
    <p:extLst>
      <p:ext uri="{BB962C8B-B14F-4D97-AF65-F5344CB8AC3E}">
        <p14:creationId xmlns:p14="http://schemas.microsoft.com/office/powerpoint/2010/main" val="97872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908-FF7C-4295-8DE5-84E9D20AA92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3" name="Content Placeholder 5">
            <a:extLst>
              <a:ext uri="{FF2B5EF4-FFF2-40B4-BE49-F238E27FC236}">
                <a16:creationId xmlns:a16="http://schemas.microsoft.com/office/drawing/2014/main" id="{A35CBFF4-EA10-4012-9978-F56BB3D85B20}"/>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pick </a:t>
            </a:r>
            <a:r>
              <a:rPr lang="en-US" b="1" i="1">
                <a:solidFill>
                  <a:srgbClr val="000000"/>
                </a:solidFill>
                <a:latin typeface="Calibri" pitchFamily="34" charset="0"/>
              </a:rPr>
              <a:t>k</a:t>
            </a:r>
            <a:r>
              <a:rPr lang="en-US">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a:solidFill>
                <a:srgbClr val="000000"/>
              </a:solidFill>
              <a:latin typeface="Calibri" pitchFamily="34" charset="0"/>
            </a:endParaRPr>
          </a:p>
        </p:txBody>
      </p:sp>
      <p:grpSp>
        <p:nvGrpSpPr>
          <p:cNvPr id="4" name="Group 94">
            <a:extLst>
              <a:ext uri="{FF2B5EF4-FFF2-40B4-BE49-F238E27FC236}">
                <a16:creationId xmlns:a16="http://schemas.microsoft.com/office/drawing/2014/main" id="{8FC80E7A-B7C1-4D07-B08C-43F34554B09F}"/>
              </a:ext>
            </a:extLst>
          </p:cNvPr>
          <p:cNvGrpSpPr>
            <a:grpSpLocks/>
          </p:cNvGrpSpPr>
          <p:nvPr/>
        </p:nvGrpSpPr>
        <p:grpSpPr bwMode="auto">
          <a:xfrm>
            <a:off x="6553200" y="1409700"/>
            <a:ext cx="2057400" cy="1143000"/>
            <a:chOff x="6553200" y="1219200"/>
            <a:chExt cx="2057400" cy="1143000"/>
          </a:xfrm>
        </p:grpSpPr>
        <p:sp>
          <p:nvSpPr>
            <p:cNvPr id="5" name="Oval 70">
              <a:extLst>
                <a:ext uri="{FF2B5EF4-FFF2-40B4-BE49-F238E27FC236}">
                  <a16:creationId xmlns:a16="http://schemas.microsoft.com/office/drawing/2014/main" id="{89A64483-7845-43B3-B84B-DD246C328A31}"/>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1">
              <a:extLst>
                <a:ext uri="{FF2B5EF4-FFF2-40B4-BE49-F238E27FC236}">
                  <a16:creationId xmlns:a16="http://schemas.microsoft.com/office/drawing/2014/main" id="{1E2CA0CD-5B8F-44A0-86E7-A53D7D26B09A}"/>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3">
              <a:extLst>
                <a:ext uri="{FF2B5EF4-FFF2-40B4-BE49-F238E27FC236}">
                  <a16:creationId xmlns:a16="http://schemas.microsoft.com/office/drawing/2014/main" id="{2A05DB85-A441-403C-8882-85B358277494}"/>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4">
              <a:extLst>
                <a:ext uri="{FF2B5EF4-FFF2-40B4-BE49-F238E27FC236}">
                  <a16:creationId xmlns:a16="http://schemas.microsoft.com/office/drawing/2014/main" id="{CE692B97-D75F-4A29-8A63-6463538365F5}"/>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5">
              <a:extLst>
                <a:ext uri="{FF2B5EF4-FFF2-40B4-BE49-F238E27FC236}">
                  <a16:creationId xmlns:a16="http://schemas.microsoft.com/office/drawing/2014/main" id="{873E67F7-E910-4FCE-A8DB-21B9DB5666EF}"/>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7">
              <a:extLst>
                <a:ext uri="{FF2B5EF4-FFF2-40B4-BE49-F238E27FC236}">
                  <a16:creationId xmlns:a16="http://schemas.microsoft.com/office/drawing/2014/main" id="{F1E5E530-9673-44D3-AB8B-F139938B86DF}"/>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8">
              <a:extLst>
                <a:ext uri="{FF2B5EF4-FFF2-40B4-BE49-F238E27FC236}">
                  <a16:creationId xmlns:a16="http://schemas.microsoft.com/office/drawing/2014/main" id="{7A2336C5-29AC-4A41-984B-C441FFC1EF80}"/>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79">
              <a:extLst>
                <a:ext uri="{FF2B5EF4-FFF2-40B4-BE49-F238E27FC236}">
                  <a16:creationId xmlns:a16="http://schemas.microsoft.com/office/drawing/2014/main" id="{63BA08BC-25B3-428D-8882-64F049D36F6F}"/>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2">
              <a:extLst>
                <a:ext uri="{FF2B5EF4-FFF2-40B4-BE49-F238E27FC236}">
                  <a16:creationId xmlns:a16="http://schemas.microsoft.com/office/drawing/2014/main" id="{6EAB88C2-99C2-4481-9C36-543D79EC696C}"/>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3">
              <a:extLst>
                <a:ext uri="{FF2B5EF4-FFF2-40B4-BE49-F238E27FC236}">
                  <a16:creationId xmlns:a16="http://schemas.microsoft.com/office/drawing/2014/main" id="{DDA06A93-D02C-40CB-A813-000F47DDB9ED}"/>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5" name="Oval 87">
              <a:extLst>
                <a:ext uri="{FF2B5EF4-FFF2-40B4-BE49-F238E27FC236}">
                  <a16:creationId xmlns:a16="http://schemas.microsoft.com/office/drawing/2014/main" id="{BE45123D-07AC-4F5F-8C7A-ED80CF98D215}"/>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sp>
        <p:nvSpPr>
          <p:cNvPr id="16" name="Content Placeholder 5">
            <a:extLst>
              <a:ext uri="{FF2B5EF4-FFF2-40B4-BE49-F238E27FC236}">
                <a16:creationId xmlns:a16="http://schemas.microsoft.com/office/drawing/2014/main" id="{49770C6D-9DD3-446A-9781-829B345A9547}"/>
              </a:ext>
            </a:extLst>
          </p:cNvPr>
          <p:cNvSpPr txBox="1">
            <a:spLocks/>
          </p:cNvSpPr>
          <p:nvPr/>
        </p:nvSpPr>
        <p:spPr bwMode="auto">
          <a:xfrm>
            <a:off x="304800" y="2705100"/>
            <a:ext cx="6400800" cy="19050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Iteration steps</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compute means in each cluster</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re-assign each sample to the closest mean</a:t>
            </a:r>
          </a:p>
          <a:p>
            <a:pPr marL="914400" lvl="1" indent="-457200">
              <a:spcBef>
                <a:spcPct val="20000"/>
              </a:spcBef>
              <a:buClr>
                <a:schemeClr val="tx1"/>
              </a:buClr>
              <a:buFont typeface="Calibri" pitchFamily="34" charset="0"/>
              <a:buAutoNum type="arabicPeriod"/>
            </a:pPr>
            <a:endParaRPr lang="en-US" dirty="0">
              <a:solidFill>
                <a:srgbClr val="000000"/>
              </a:solidFill>
              <a:latin typeface="Calibri" pitchFamily="34" charset="0"/>
            </a:endParaRPr>
          </a:p>
        </p:txBody>
      </p:sp>
      <p:grpSp>
        <p:nvGrpSpPr>
          <p:cNvPr id="17" name="Group 32">
            <a:extLst>
              <a:ext uri="{FF2B5EF4-FFF2-40B4-BE49-F238E27FC236}">
                <a16:creationId xmlns:a16="http://schemas.microsoft.com/office/drawing/2014/main" id="{2BACA3F8-35BF-4BB0-9E3B-47078D44B3F8}"/>
              </a:ext>
            </a:extLst>
          </p:cNvPr>
          <p:cNvGrpSpPr>
            <a:grpSpLocks/>
          </p:cNvGrpSpPr>
          <p:nvPr/>
        </p:nvGrpSpPr>
        <p:grpSpPr bwMode="auto">
          <a:xfrm>
            <a:off x="7239000" y="1638300"/>
            <a:ext cx="1131888" cy="800100"/>
            <a:chOff x="7239000" y="1447800"/>
            <a:chExt cx="1132318" cy="800100"/>
          </a:xfrm>
        </p:grpSpPr>
        <p:sp>
          <p:nvSpPr>
            <p:cNvPr id="18" name="Oval 17">
              <a:extLst>
                <a:ext uri="{FF2B5EF4-FFF2-40B4-BE49-F238E27FC236}">
                  <a16:creationId xmlns:a16="http://schemas.microsoft.com/office/drawing/2014/main" id="{F591B882-AC5F-4C80-B6C9-34057BBA95E3}"/>
                </a:ext>
              </a:extLst>
            </p:cNvPr>
            <p:cNvSpPr/>
            <p:nvPr/>
          </p:nvSpPr>
          <p:spPr bwMode="auto">
            <a:xfrm>
              <a:off x="7239000" y="16764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9" name="Oval 18">
              <a:extLst>
                <a:ext uri="{FF2B5EF4-FFF2-40B4-BE49-F238E27FC236}">
                  <a16:creationId xmlns:a16="http://schemas.microsoft.com/office/drawing/2014/main" id="{0081A3AC-D7C3-4165-916E-6A04A90E865B}"/>
                </a:ext>
              </a:extLst>
            </p:cNvPr>
            <p:cNvSpPr/>
            <p:nvPr/>
          </p:nvSpPr>
          <p:spPr bwMode="auto">
            <a:xfrm>
              <a:off x="7743825" y="2134757"/>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20" name="Oval 19">
              <a:extLst>
                <a:ext uri="{FF2B5EF4-FFF2-40B4-BE49-F238E27FC236}">
                  <a16:creationId xmlns:a16="http://schemas.microsoft.com/office/drawing/2014/main" id="{086198F0-788B-40A0-BBEA-930CBDFD3745}"/>
                </a:ext>
              </a:extLst>
            </p:cNvPr>
            <p:cNvSpPr/>
            <p:nvPr/>
          </p:nvSpPr>
          <p:spPr bwMode="auto">
            <a:xfrm>
              <a:off x="8258175" y="14478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grpSp>
      <p:sp>
        <p:nvSpPr>
          <p:cNvPr id="21" name="Oval 36">
            <a:extLst>
              <a:ext uri="{FF2B5EF4-FFF2-40B4-BE49-F238E27FC236}">
                <a16:creationId xmlns:a16="http://schemas.microsoft.com/office/drawing/2014/main" id="{5CB2F060-428E-4E29-A911-BFEC9226E208}"/>
              </a:ext>
            </a:extLst>
          </p:cNvPr>
          <p:cNvSpPr>
            <a:spLocks noChangeArrowheads="1"/>
          </p:cNvSpPr>
          <p:nvPr/>
        </p:nvSpPr>
        <p:spPr bwMode="auto">
          <a:xfrm rot="1411724">
            <a:off x="7902575" y="1295400"/>
            <a:ext cx="828675" cy="827088"/>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2" name="Oval 37">
            <a:extLst>
              <a:ext uri="{FF2B5EF4-FFF2-40B4-BE49-F238E27FC236}">
                <a16:creationId xmlns:a16="http://schemas.microsoft.com/office/drawing/2014/main" id="{04115B44-F07B-45EA-9490-CF1BEE416B6A}"/>
              </a:ext>
            </a:extLst>
          </p:cNvPr>
          <p:cNvSpPr>
            <a:spLocks noChangeArrowheads="1"/>
          </p:cNvSpPr>
          <p:nvPr/>
        </p:nvSpPr>
        <p:spPr bwMode="auto">
          <a:xfrm rot="1411724">
            <a:off x="7370763" y="1965325"/>
            <a:ext cx="827087" cy="684213"/>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3" name="Oval 38">
            <a:extLst>
              <a:ext uri="{FF2B5EF4-FFF2-40B4-BE49-F238E27FC236}">
                <a16:creationId xmlns:a16="http://schemas.microsoft.com/office/drawing/2014/main" id="{EB642146-2A5A-4665-8886-EE44A33B8EF3}"/>
              </a:ext>
            </a:extLst>
          </p:cNvPr>
          <p:cNvSpPr>
            <a:spLocks noChangeArrowheads="1"/>
          </p:cNvSpPr>
          <p:nvPr/>
        </p:nvSpPr>
        <p:spPr bwMode="auto">
          <a:xfrm rot="1411724">
            <a:off x="6461125" y="1416050"/>
            <a:ext cx="971550" cy="8636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graphicFrame>
        <p:nvGraphicFramePr>
          <p:cNvPr id="24" name="Object 1">
            <a:extLst>
              <a:ext uri="{FF2B5EF4-FFF2-40B4-BE49-F238E27FC236}">
                <a16:creationId xmlns:a16="http://schemas.microsoft.com/office/drawing/2014/main" id="{47276879-5AB2-48F7-A5E0-FFD558FE1F08}"/>
              </a:ext>
            </a:extLst>
          </p:cNvPr>
          <p:cNvGraphicFramePr>
            <a:graphicFrameLocks noChangeAspect="1"/>
          </p:cNvGraphicFramePr>
          <p:nvPr/>
        </p:nvGraphicFramePr>
        <p:xfrm>
          <a:off x="4308069" y="2957513"/>
          <a:ext cx="1552575" cy="563562"/>
        </p:xfrm>
        <a:graphic>
          <a:graphicData uri="http://schemas.openxmlformats.org/presentationml/2006/ole">
            <mc:AlternateContent xmlns:mc="http://schemas.openxmlformats.org/markup-compatibility/2006">
              <mc:Choice xmlns:v="urn:schemas-microsoft-com:vml" Requires="v">
                <p:oleObj name="Equation" r:id="rId2" imgW="787320" imgH="368280" progId="Equation.3">
                  <p:embed/>
                </p:oleObj>
              </mc:Choice>
              <mc:Fallback>
                <p:oleObj name="Equation" r:id="rId2" imgW="787320" imgH="368280" progId="Equation.3">
                  <p:embed/>
                  <p:pic>
                    <p:nvPicPr>
                      <p:cNvPr id="24" name="Object 1">
                        <a:extLst>
                          <a:ext uri="{FF2B5EF4-FFF2-40B4-BE49-F238E27FC236}">
                            <a16:creationId xmlns:a16="http://schemas.microsoft.com/office/drawing/2014/main" id="{47276879-5AB2-48F7-A5E0-FFD558FE1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69" y="2957513"/>
                        <a:ext cx="15525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a:extLst>
              <a:ext uri="{FF2B5EF4-FFF2-40B4-BE49-F238E27FC236}">
                <a16:creationId xmlns:a16="http://schemas.microsoft.com/office/drawing/2014/main" id="{AF62EEF0-2D1E-4308-8381-885DE5A45199}"/>
              </a:ext>
            </a:extLst>
          </p:cNvPr>
          <p:cNvSpPr/>
          <p:nvPr/>
        </p:nvSpPr>
        <p:spPr>
          <a:xfrm>
            <a:off x="4258450" y="122731"/>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6" name="Slide Number Placeholder 25">
            <a:extLst>
              <a:ext uri="{FF2B5EF4-FFF2-40B4-BE49-F238E27FC236}">
                <a16:creationId xmlns:a16="http://schemas.microsoft.com/office/drawing/2014/main" id="{88C8B733-0F0D-4B69-A75C-2F8B71AA18C4}"/>
              </a:ext>
            </a:extLst>
          </p:cNvPr>
          <p:cNvSpPr>
            <a:spLocks noGrp="1"/>
          </p:cNvSpPr>
          <p:nvPr>
            <p:ph type="sldNum" sz="quarter" idx="12"/>
          </p:nvPr>
        </p:nvSpPr>
        <p:spPr/>
        <p:txBody>
          <a:bodyPr/>
          <a:lstStyle/>
          <a:p>
            <a:fld id="{39DCCA8C-3C40-440D-A23D-CFF4DA06079F}" type="slidenum">
              <a:rPr lang="en-US" smtClean="0"/>
              <a:t>20</a:t>
            </a:fld>
            <a:endParaRPr lang="en-US"/>
          </a:p>
        </p:txBody>
      </p:sp>
    </p:spTree>
    <p:extLst>
      <p:ext uri="{BB962C8B-B14F-4D97-AF65-F5344CB8AC3E}">
        <p14:creationId xmlns:p14="http://schemas.microsoft.com/office/powerpoint/2010/main" val="5064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57B520A0-58C6-4DD7-997F-547C65AE50D3}"/>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pick </a:t>
            </a:r>
            <a:r>
              <a:rPr lang="en-US" b="1" i="1" dirty="0">
                <a:solidFill>
                  <a:srgbClr val="000000"/>
                </a:solidFill>
                <a:latin typeface="Calibri" pitchFamily="34" charset="0"/>
              </a:rPr>
              <a:t>k</a:t>
            </a:r>
            <a:r>
              <a:rPr lang="en-US" dirty="0">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dirty="0">
              <a:solidFill>
                <a:srgbClr val="000000"/>
              </a:solidFill>
              <a:latin typeface="Calibri" pitchFamily="34" charset="0"/>
            </a:endParaRPr>
          </a:p>
        </p:txBody>
      </p:sp>
      <p:grpSp>
        <p:nvGrpSpPr>
          <p:cNvPr id="3" name="Group 94">
            <a:extLst>
              <a:ext uri="{FF2B5EF4-FFF2-40B4-BE49-F238E27FC236}">
                <a16:creationId xmlns:a16="http://schemas.microsoft.com/office/drawing/2014/main" id="{33B72BD2-E8A2-4162-A85D-FFA6BBFCAE87}"/>
              </a:ext>
            </a:extLst>
          </p:cNvPr>
          <p:cNvGrpSpPr>
            <a:grpSpLocks/>
          </p:cNvGrpSpPr>
          <p:nvPr/>
        </p:nvGrpSpPr>
        <p:grpSpPr bwMode="auto">
          <a:xfrm>
            <a:off x="6553200" y="1409700"/>
            <a:ext cx="2057400" cy="1143000"/>
            <a:chOff x="6553200" y="1219200"/>
            <a:chExt cx="2057400" cy="1143000"/>
          </a:xfrm>
        </p:grpSpPr>
        <p:sp>
          <p:nvSpPr>
            <p:cNvPr id="4" name="Oval 70">
              <a:extLst>
                <a:ext uri="{FF2B5EF4-FFF2-40B4-BE49-F238E27FC236}">
                  <a16:creationId xmlns:a16="http://schemas.microsoft.com/office/drawing/2014/main" id="{D9CF17C4-9506-4B3D-B828-73A6C05AE117}"/>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5" name="Oval 71">
              <a:extLst>
                <a:ext uri="{FF2B5EF4-FFF2-40B4-BE49-F238E27FC236}">
                  <a16:creationId xmlns:a16="http://schemas.microsoft.com/office/drawing/2014/main" id="{DE9FE5AC-2A4F-4E7B-9A27-1BE68E9142EF}"/>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6" name="Oval 73">
              <a:extLst>
                <a:ext uri="{FF2B5EF4-FFF2-40B4-BE49-F238E27FC236}">
                  <a16:creationId xmlns:a16="http://schemas.microsoft.com/office/drawing/2014/main" id="{78E25CD9-3FD0-4AAD-8ADA-212ADF97E56F}"/>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4">
              <a:extLst>
                <a:ext uri="{FF2B5EF4-FFF2-40B4-BE49-F238E27FC236}">
                  <a16:creationId xmlns:a16="http://schemas.microsoft.com/office/drawing/2014/main" id="{0B0D7EE7-37A2-4BB5-98F0-6F6335F07202}"/>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5">
              <a:extLst>
                <a:ext uri="{FF2B5EF4-FFF2-40B4-BE49-F238E27FC236}">
                  <a16:creationId xmlns:a16="http://schemas.microsoft.com/office/drawing/2014/main" id="{EB03630B-9DCD-454C-B899-CCE4A03E8705}"/>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7">
              <a:extLst>
                <a:ext uri="{FF2B5EF4-FFF2-40B4-BE49-F238E27FC236}">
                  <a16:creationId xmlns:a16="http://schemas.microsoft.com/office/drawing/2014/main" id="{359B86C9-8C89-44AE-8AE6-DD11C872D7E8}"/>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8">
              <a:extLst>
                <a:ext uri="{FF2B5EF4-FFF2-40B4-BE49-F238E27FC236}">
                  <a16:creationId xmlns:a16="http://schemas.microsoft.com/office/drawing/2014/main" id="{F537D8E4-E246-4A0C-BA52-E833B25CA142}"/>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9">
              <a:extLst>
                <a:ext uri="{FF2B5EF4-FFF2-40B4-BE49-F238E27FC236}">
                  <a16:creationId xmlns:a16="http://schemas.microsoft.com/office/drawing/2014/main" id="{8F97B4C6-78B5-4A00-96D1-025C24F77EEB}"/>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82">
              <a:extLst>
                <a:ext uri="{FF2B5EF4-FFF2-40B4-BE49-F238E27FC236}">
                  <a16:creationId xmlns:a16="http://schemas.microsoft.com/office/drawing/2014/main" id="{26460710-1B78-42AB-BB78-D5E2578ADB8B}"/>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83">
              <a:extLst>
                <a:ext uri="{FF2B5EF4-FFF2-40B4-BE49-F238E27FC236}">
                  <a16:creationId xmlns:a16="http://schemas.microsoft.com/office/drawing/2014/main" id="{23AE1568-6EC0-409B-8A4B-234A0BF171BC}"/>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7">
              <a:extLst>
                <a:ext uri="{FF2B5EF4-FFF2-40B4-BE49-F238E27FC236}">
                  <a16:creationId xmlns:a16="http://schemas.microsoft.com/office/drawing/2014/main" id="{18894CF8-EEA6-4D31-AC90-5007379F5F8D}"/>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sp>
        <p:nvSpPr>
          <p:cNvPr id="15" name="Content Placeholder 5">
            <a:extLst>
              <a:ext uri="{FF2B5EF4-FFF2-40B4-BE49-F238E27FC236}">
                <a16:creationId xmlns:a16="http://schemas.microsoft.com/office/drawing/2014/main" id="{D911CA76-0ECD-4C72-AD26-452F119F9172}"/>
              </a:ext>
            </a:extLst>
          </p:cNvPr>
          <p:cNvSpPr txBox="1">
            <a:spLocks/>
          </p:cNvSpPr>
          <p:nvPr/>
        </p:nvSpPr>
        <p:spPr bwMode="auto">
          <a:xfrm>
            <a:off x="304800" y="2705100"/>
            <a:ext cx="6400800" cy="1905000"/>
          </a:xfrm>
          <a:prstGeom prst="rect">
            <a:avLst/>
          </a:prstGeom>
          <a:noFill/>
          <a:ln w="9525">
            <a:noFill/>
            <a:miter lim="800000"/>
            <a:headEnd/>
            <a:tailEnd/>
          </a:ln>
        </p:spPr>
        <p:txBody>
          <a:bodyPr/>
          <a:lstStyle/>
          <a:p>
            <a:pPr marL="342900" indent="-342900">
              <a:spcBef>
                <a:spcPct val="20000"/>
              </a:spcBef>
              <a:buClr>
                <a:schemeClr val="tx1"/>
              </a:buClr>
              <a:buFontTx/>
              <a:buChar char="•"/>
              <a:defRPr/>
            </a:pPr>
            <a:r>
              <a:rPr lang="en-US" dirty="0">
                <a:solidFill>
                  <a:srgbClr val="000000"/>
                </a:solidFill>
                <a:latin typeface="Calibri"/>
              </a:rPr>
              <a:t>Iteration steps</a:t>
            </a:r>
          </a:p>
          <a:p>
            <a:pPr marL="914400" lvl="1" indent="-457200">
              <a:spcBef>
                <a:spcPct val="20000"/>
              </a:spcBef>
              <a:buClr>
                <a:schemeClr val="tx1"/>
              </a:buClr>
              <a:buFont typeface="+mj-lt"/>
              <a:buAutoNum type="arabicPeriod"/>
              <a:defRPr/>
            </a:pPr>
            <a:r>
              <a:rPr lang="en-US" dirty="0">
                <a:solidFill>
                  <a:srgbClr val="000000"/>
                </a:solidFill>
                <a:latin typeface="Calibri"/>
              </a:rPr>
              <a:t>compute means in each cluster</a:t>
            </a:r>
          </a:p>
          <a:p>
            <a:pPr marL="914400" lvl="1" indent="-457200">
              <a:spcBef>
                <a:spcPct val="20000"/>
              </a:spcBef>
              <a:buClr>
                <a:schemeClr val="tx1"/>
              </a:buClr>
              <a:buFont typeface="+mj-lt"/>
              <a:buAutoNum type="arabicPeriod"/>
              <a:defRPr/>
            </a:pPr>
            <a:r>
              <a:rPr lang="en-US" dirty="0">
                <a:solidFill>
                  <a:srgbClr val="000000"/>
                </a:solidFill>
                <a:latin typeface="Calibri"/>
              </a:rPr>
              <a:t>re-assign each sample to the closest mean</a:t>
            </a:r>
          </a:p>
          <a:p>
            <a:pPr marL="457200" indent="-457200">
              <a:spcBef>
                <a:spcPct val="20000"/>
              </a:spcBef>
              <a:buClr>
                <a:schemeClr val="tx1"/>
              </a:buClr>
              <a:buFont typeface="Arial" pitchFamily="34" charset="0"/>
              <a:buChar char="•"/>
              <a:defRPr/>
            </a:pPr>
            <a:r>
              <a:rPr lang="en-US" dirty="0">
                <a:solidFill>
                  <a:srgbClr val="000000"/>
                </a:solidFill>
                <a:latin typeface="Calibri"/>
              </a:rPr>
              <a:t>Iterate until clusters stop changing</a:t>
            </a:r>
          </a:p>
          <a:p>
            <a:pPr marL="914400" lvl="1" indent="-457200">
              <a:spcBef>
                <a:spcPct val="20000"/>
              </a:spcBef>
              <a:buClr>
                <a:schemeClr val="tx1"/>
              </a:buClr>
              <a:buFont typeface="+mj-lt"/>
              <a:buAutoNum type="arabicPeriod"/>
              <a:defRPr/>
            </a:pPr>
            <a:endParaRPr lang="en-US" dirty="0">
              <a:solidFill>
                <a:srgbClr val="000000"/>
              </a:solidFill>
              <a:latin typeface="Calibri"/>
            </a:endParaRPr>
          </a:p>
          <a:p>
            <a:pPr marL="914400" lvl="1" indent="-457200">
              <a:spcBef>
                <a:spcPct val="20000"/>
              </a:spcBef>
              <a:buClr>
                <a:schemeClr val="tx1"/>
              </a:buClr>
              <a:buFont typeface="+mj-lt"/>
              <a:buAutoNum type="arabicPeriod"/>
              <a:defRPr/>
            </a:pPr>
            <a:endParaRPr lang="en-US" dirty="0">
              <a:solidFill>
                <a:srgbClr val="000000"/>
              </a:solidFill>
              <a:latin typeface="Calibri"/>
            </a:endParaRPr>
          </a:p>
        </p:txBody>
      </p:sp>
      <p:sp>
        <p:nvSpPr>
          <p:cNvPr id="16" name="Oval 15">
            <a:extLst>
              <a:ext uri="{FF2B5EF4-FFF2-40B4-BE49-F238E27FC236}">
                <a16:creationId xmlns:a16="http://schemas.microsoft.com/office/drawing/2014/main" id="{E1B91024-F0B3-4D9F-B563-52365E59CAAD}"/>
              </a:ext>
            </a:extLst>
          </p:cNvPr>
          <p:cNvSpPr/>
          <p:nvPr/>
        </p:nvSpPr>
        <p:spPr bwMode="auto">
          <a:xfrm>
            <a:off x="6811532" y="1753757"/>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7" name="Oval 16">
            <a:extLst>
              <a:ext uri="{FF2B5EF4-FFF2-40B4-BE49-F238E27FC236}">
                <a16:creationId xmlns:a16="http://schemas.microsoft.com/office/drawing/2014/main" id="{E2E8EC87-C101-4A3D-8C16-25505DFC855C}"/>
              </a:ext>
            </a:extLst>
          </p:cNvPr>
          <p:cNvSpPr/>
          <p:nvPr/>
        </p:nvSpPr>
        <p:spPr bwMode="auto">
          <a:xfrm>
            <a:off x="7715250" y="2220482"/>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8" name="Oval 17">
            <a:extLst>
              <a:ext uri="{FF2B5EF4-FFF2-40B4-BE49-F238E27FC236}">
                <a16:creationId xmlns:a16="http://schemas.microsoft.com/office/drawing/2014/main" id="{2ABBF226-D608-4BF8-95FA-7344F82A9F2C}"/>
              </a:ext>
            </a:extLst>
          </p:cNvPr>
          <p:cNvSpPr/>
          <p:nvPr/>
        </p:nvSpPr>
        <p:spPr bwMode="auto">
          <a:xfrm>
            <a:off x="8258175" y="16383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9" name="Oval 36">
            <a:extLst>
              <a:ext uri="{FF2B5EF4-FFF2-40B4-BE49-F238E27FC236}">
                <a16:creationId xmlns:a16="http://schemas.microsoft.com/office/drawing/2014/main" id="{A2488FB8-837E-446B-A115-9EB9394011D8}"/>
              </a:ext>
            </a:extLst>
          </p:cNvPr>
          <p:cNvSpPr>
            <a:spLocks noChangeArrowheads="1"/>
          </p:cNvSpPr>
          <p:nvPr/>
        </p:nvSpPr>
        <p:spPr bwMode="auto">
          <a:xfrm rot="1411724">
            <a:off x="7902575" y="1295400"/>
            <a:ext cx="828675" cy="827088"/>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0" name="Oval 37">
            <a:extLst>
              <a:ext uri="{FF2B5EF4-FFF2-40B4-BE49-F238E27FC236}">
                <a16:creationId xmlns:a16="http://schemas.microsoft.com/office/drawing/2014/main" id="{2585718F-B8E9-4F93-8D8D-777256F067AB}"/>
              </a:ext>
            </a:extLst>
          </p:cNvPr>
          <p:cNvSpPr>
            <a:spLocks noChangeArrowheads="1"/>
          </p:cNvSpPr>
          <p:nvPr/>
        </p:nvSpPr>
        <p:spPr bwMode="auto">
          <a:xfrm rot="1411724">
            <a:off x="7370763" y="1965325"/>
            <a:ext cx="827087" cy="684213"/>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1" name="Oval 38">
            <a:extLst>
              <a:ext uri="{FF2B5EF4-FFF2-40B4-BE49-F238E27FC236}">
                <a16:creationId xmlns:a16="http://schemas.microsoft.com/office/drawing/2014/main" id="{15D8BB9E-9B8D-468A-B6E7-2D339F3A545D}"/>
              </a:ext>
            </a:extLst>
          </p:cNvPr>
          <p:cNvSpPr>
            <a:spLocks noChangeArrowheads="1"/>
          </p:cNvSpPr>
          <p:nvPr/>
        </p:nvSpPr>
        <p:spPr bwMode="auto">
          <a:xfrm rot="1411724">
            <a:off x="6461125" y="1416050"/>
            <a:ext cx="971550" cy="8636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graphicFrame>
        <p:nvGraphicFramePr>
          <p:cNvPr id="22" name="Object 5">
            <a:extLst>
              <a:ext uri="{FF2B5EF4-FFF2-40B4-BE49-F238E27FC236}">
                <a16:creationId xmlns:a16="http://schemas.microsoft.com/office/drawing/2014/main" id="{F60D9D9A-12A6-4273-AD09-169D04D624F4}"/>
              </a:ext>
            </a:extLst>
          </p:cNvPr>
          <p:cNvGraphicFramePr>
            <a:graphicFrameLocks noChangeAspect="1"/>
          </p:cNvGraphicFramePr>
          <p:nvPr/>
        </p:nvGraphicFramePr>
        <p:xfrm>
          <a:off x="4339967" y="2957513"/>
          <a:ext cx="1552575" cy="563562"/>
        </p:xfrm>
        <a:graphic>
          <a:graphicData uri="http://schemas.openxmlformats.org/presentationml/2006/ole">
            <mc:AlternateContent xmlns:mc="http://schemas.openxmlformats.org/markup-compatibility/2006">
              <mc:Choice xmlns:v="urn:schemas-microsoft-com:vml" Requires="v">
                <p:oleObj name="Equation" r:id="rId2" imgW="787320" imgH="368280" progId="Equation.3">
                  <p:embed/>
                </p:oleObj>
              </mc:Choice>
              <mc:Fallback>
                <p:oleObj name="Equation" r:id="rId2" imgW="787320" imgH="368280" progId="Equation.3">
                  <p:embed/>
                  <p:pic>
                    <p:nvPicPr>
                      <p:cNvPr id="22" name="Object 5">
                        <a:extLst>
                          <a:ext uri="{FF2B5EF4-FFF2-40B4-BE49-F238E27FC236}">
                            <a16:creationId xmlns:a16="http://schemas.microsoft.com/office/drawing/2014/main" id="{F60D9D9A-12A6-4273-AD09-169D04D62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967" y="2957513"/>
                        <a:ext cx="15525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itle 1">
            <a:extLst>
              <a:ext uri="{FF2B5EF4-FFF2-40B4-BE49-F238E27FC236}">
                <a16:creationId xmlns:a16="http://schemas.microsoft.com/office/drawing/2014/main" id="{F2552893-8EF5-4378-A159-8361C08EBD0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24" name="Rectangle 23">
            <a:extLst>
              <a:ext uri="{FF2B5EF4-FFF2-40B4-BE49-F238E27FC236}">
                <a16:creationId xmlns:a16="http://schemas.microsoft.com/office/drawing/2014/main" id="{69801E5E-05F8-47C1-B338-50E061C1412B}"/>
              </a:ext>
            </a:extLst>
          </p:cNvPr>
          <p:cNvSpPr/>
          <p:nvPr/>
        </p:nvSpPr>
        <p:spPr>
          <a:xfrm>
            <a:off x="4176091" y="7534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5" name="Slide Number Placeholder 24">
            <a:extLst>
              <a:ext uri="{FF2B5EF4-FFF2-40B4-BE49-F238E27FC236}">
                <a16:creationId xmlns:a16="http://schemas.microsoft.com/office/drawing/2014/main" id="{66FA0780-81E0-43CE-8ED8-90E80D208FA8}"/>
              </a:ext>
            </a:extLst>
          </p:cNvPr>
          <p:cNvSpPr>
            <a:spLocks noGrp="1"/>
          </p:cNvSpPr>
          <p:nvPr>
            <p:ph type="sldNum" sz="quarter" idx="12"/>
          </p:nvPr>
        </p:nvSpPr>
        <p:spPr/>
        <p:txBody>
          <a:bodyPr/>
          <a:lstStyle/>
          <a:p>
            <a:fld id="{39DCCA8C-3C40-440D-A23D-CFF4DA06079F}" type="slidenum">
              <a:rPr lang="en-US" smtClean="0"/>
              <a:t>21</a:t>
            </a:fld>
            <a:endParaRPr lang="en-US"/>
          </a:p>
        </p:txBody>
      </p:sp>
    </p:spTree>
    <p:extLst>
      <p:ext uri="{BB962C8B-B14F-4D97-AF65-F5344CB8AC3E}">
        <p14:creationId xmlns:p14="http://schemas.microsoft.com/office/powerpoint/2010/main" val="329865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A315-2D23-4008-B26D-AE55F6FEBEA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Algoritma</a:t>
            </a:r>
            <a:r>
              <a:rPr lang="en-US" dirty="0"/>
              <a:t> K-means Clustering</a:t>
            </a:r>
          </a:p>
        </p:txBody>
      </p:sp>
      <p:sp>
        <p:nvSpPr>
          <p:cNvPr id="3" name="Rectangle 2">
            <a:extLst>
              <a:ext uri="{FF2B5EF4-FFF2-40B4-BE49-F238E27FC236}">
                <a16:creationId xmlns:a16="http://schemas.microsoft.com/office/drawing/2014/main" id="{BBAC71A9-5C9E-4768-9D8A-C458E5561BFC}"/>
              </a:ext>
            </a:extLst>
          </p:cNvPr>
          <p:cNvSpPr/>
          <p:nvPr/>
        </p:nvSpPr>
        <p:spPr bwMode="auto">
          <a:xfrm>
            <a:off x="190000" y="2553193"/>
            <a:ext cx="5474529" cy="167442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sp>
        <p:nvSpPr>
          <p:cNvPr id="4" name="Content Placeholder 5">
            <a:extLst>
              <a:ext uri="{FF2B5EF4-FFF2-40B4-BE49-F238E27FC236}">
                <a16:creationId xmlns:a16="http://schemas.microsoft.com/office/drawing/2014/main" id="{4F008415-9033-48F5-A38D-71458A3BCCC7}"/>
              </a:ext>
            </a:extLst>
          </p:cNvPr>
          <p:cNvSpPr txBox="1">
            <a:spLocks/>
          </p:cNvSpPr>
          <p:nvPr/>
        </p:nvSpPr>
        <p:spPr bwMode="auto">
          <a:xfrm>
            <a:off x="304800" y="1257300"/>
            <a:ext cx="6400800" cy="1371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Initialization step</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pick </a:t>
            </a:r>
            <a:r>
              <a:rPr lang="en-US" b="1" i="1" dirty="0">
                <a:solidFill>
                  <a:srgbClr val="000000"/>
                </a:solidFill>
                <a:latin typeface="Calibri" pitchFamily="34" charset="0"/>
              </a:rPr>
              <a:t>k</a:t>
            </a:r>
            <a:r>
              <a:rPr lang="en-US" dirty="0">
                <a:solidFill>
                  <a:srgbClr val="000000"/>
                </a:solidFill>
                <a:latin typeface="Calibri" pitchFamily="34" charset="0"/>
              </a:rPr>
              <a:t> cluster centers randomly</a:t>
            </a:r>
          </a:p>
          <a:p>
            <a:pPr marL="914400" lvl="1" indent="-457200">
              <a:spcBef>
                <a:spcPct val="20000"/>
              </a:spcBef>
              <a:buClr>
                <a:schemeClr val="tx1"/>
              </a:buClr>
              <a:buFont typeface="Calibri" pitchFamily="34" charset="0"/>
              <a:buAutoNum type="arabicPeriod"/>
            </a:pPr>
            <a:r>
              <a:rPr lang="en-US" dirty="0">
                <a:solidFill>
                  <a:srgbClr val="000000"/>
                </a:solidFill>
                <a:latin typeface="Calibri" pitchFamily="34" charset="0"/>
              </a:rPr>
              <a:t>assign each sample to closest center</a:t>
            </a:r>
          </a:p>
          <a:p>
            <a:pPr marL="914400" lvl="1" indent="-457200">
              <a:spcBef>
                <a:spcPct val="20000"/>
              </a:spcBef>
              <a:buClr>
                <a:schemeClr val="tx1"/>
              </a:buClr>
              <a:buFont typeface="Calibri" pitchFamily="34" charset="0"/>
              <a:buAutoNum type="arabicPeriod"/>
            </a:pPr>
            <a:endParaRPr lang="en-US" dirty="0">
              <a:solidFill>
                <a:srgbClr val="000000"/>
              </a:solidFill>
              <a:latin typeface="Calibri" pitchFamily="34" charset="0"/>
            </a:endParaRPr>
          </a:p>
        </p:txBody>
      </p:sp>
      <p:grpSp>
        <p:nvGrpSpPr>
          <p:cNvPr id="5" name="Group 94">
            <a:extLst>
              <a:ext uri="{FF2B5EF4-FFF2-40B4-BE49-F238E27FC236}">
                <a16:creationId xmlns:a16="http://schemas.microsoft.com/office/drawing/2014/main" id="{607883DD-F402-4833-BE8B-0C14AE019305}"/>
              </a:ext>
            </a:extLst>
          </p:cNvPr>
          <p:cNvGrpSpPr>
            <a:grpSpLocks/>
          </p:cNvGrpSpPr>
          <p:nvPr/>
        </p:nvGrpSpPr>
        <p:grpSpPr bwMode="auto">
          <a:xfrm>
            <a:off x="6553200" y="1409700"/>
            <a:ext cx="2057400" cy="1143000"/>
            <a:chOff x="6553200" y="1219200"/>
            <a:chExt cx="2057400" cy="1143000"/>
          </a:xfrm>
        </p:grpSpPr>
        <p:sp>
          <p:nvSpPr>
            <p:cNvPr id="6" name="Oval 70">
              <a:extLst>
                <a:ext uri="{FF2B5EF4-FFF2-40B4-BE49-F238E27FC236}">
                  <a16:creationId xmlns:a16="http://schemas.microsoft.com/office/drawing/2014/main" id="{1FBE0D96-7575-4EF0-B54B-45E37AF51C93}"/>
                </a:ext>
              </a:extLst>
            </p:cNvPr>
            <p:cNvSpPr>
              <a:spLocks noChangeArrowheads="1"/>
            </p:cNvSpPr>
            <p:nvPr/>
          </p:nvSpPr>
          <p:spPr bwMode="auto">
            <a:xfrm>
              <a:off x="7010400" y="1447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7" name="Oval 71">
              <a:extLst>
                <a:ext uri="{FF2B5EF4-FFF2-40B4-BE49-F238E27FC236}">
                  <a16:creationId xmlns:a16="http://schemas.microsoft.com/office/drawing/2014/main" id="{4906AD55-6D6C-4745-B2D8-96D1A04D0877}"/>
                </a:ext>
              </a:extLst>
            </p:cNvPr>
            <p:cNvSpPr>
              <a:spLocks noChangeArrowheads="1"/>
            </p:cNvSpPr>
            <p:nvPr/>
          </p:nvSpPr>
          <p:spPr bwMode="auto">
            <a:xfrm>
              <a:off x="65532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8" name="Oval 73">
              <a:extLst>
                <a:ext uri="{FF2B5EF4-FFF2-40B4-BE49-F238E27FC236}">
                  <a16:creationId xmlns:a16="http://schemas.microsoft.com/office/drawing/2014/main" id="{5D64E98E-044A-4839-AFA7-DE5FC6BEA17A}"/>
                </a:ext>
              </a:extLst>
            </p:cNvPr>
            <p:cNvSpPr>
              <a:spLocks noChangeArrowheads="1"/>
            </p:cNvSpPr>
            <p:nvPr/>
          </p:nvSpPr>
          <p:spPr bwMode="auto">
            <a:xfrm>
              <a:off x="6934200" y="17526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9" name="Oval 74">
              <a:extLst>
                <a:ext uri="{FF2B5EF4-FFF2-40B4-BE49-F238E27FC236}">
                  <a16:creationId xmlns:a16="http://schemas.microsoft.com/office/drawing/2014/main" id="{1E839FA2-8E70-4E34-9B6C-B6ABE69A3210}"/>
                </a:ext>
              </a:extLst>
            </p:cNvPr>
            <p:cNvSpPr>
              <a:spLocks noChangeArrowheads="1"/>
            </p:cNvSpPr>
            <p:nvPr/>
          </p:nvSpPr>
          <p:spPr bwMode="auto">
            <a:xfrm>
              <a:off x="67056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0" name="Oval 75">
              <a:extLst>
                <a:ext uri="{FF2B5EF4-FFF2-40B4-BE49-F238E27FC236}">
                  <a16:creationId xmlns:a16="http://schemas.microsoft.com/office/drawing/2014/main" id="{5DC26019-E0D1-4814-AE4A-85BFD0217C61}"/>
                </a:ext>
              </a:extLst>
            </p:cNvPr>
            <p:cNvSpPr>
              <a:spLocks noChangeArrowheads="1"/>
            </p:cNvSpPr>
            <p:nvPr/>
          </p:nvSpPr>
          <p:spPr bwMode="auto">
            <a:xfrm>
              <a:off x="8458200" y="1295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1" name="Oval 77">
              <a:extLst>
                <a:ext uri="{FF2B5EF4-FFF2-40B4-BE49-F238E27FC236}">
                  <a16:creationId xmlns:a16="http://schemas.microsoft.com/office/drawing/2014/main" id="{E104BF6F-5891-4157-9A31-3F3086336F02}"/>
                </a:ext>
              </a:extLst>
            </p:cNvPr>
            <p:cNvSpPr>
              <a:spLocks noChangeArrowheads="1"/>
            </p:cNvSpPr>
            <p:nvPr/>
          </p:nvSpPr>
          <p:spPr bwMode="auto">
            <a:xfrm>
              <a:off x="7848600" y="2057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2" name="Oval 78">
              <a:extLst>
                <a:ext uri="{FF2B5EF4-FFF2-40B4-BE49-F238E27FC236}">
                  <a16:creationId xmlns:a16="http://schemas.microsoft.com/office/drawing/2014/main" id="{EBFD1520-B667-4437-B3BA-C93CF3985162}"/>
                </a:ext>
              </a:extLst>
            </p:cNvPr>
            <p:cNvSpPr>
              <a:spLocks noChangeArrowheads="1"/>
            </p:cNvSpPr>
            <p:nvPr/>
          </p:nvSpPr>
          <p:spPr bwMode="auto">
            <a:xfrm>
              <a:off x="8001000" y="15240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3" name="Oval 79">
              <a:extLst>
                <a:ext uri="{FF2B5EF4-FFF2-40B4-BE49-F238E27FC236}">
                  <a16:creationId xmlns:a16="http://schemas.microsoft.com/office/drawing/2014/main" id="{59D002F2-5D3F-40D2-979D-21BDA21E38CC}"/>
                </a:ext>
              </a:extLst>
            </p:cNvPr>
            <p:cNvSpPr>
              <a:spLocks noChangeArrowheads="1"/>
            </p:cNvSpPr>
            <p:nvPr/>
          </p:nvSpPr>
          <p:spPr bwMode="auto">
            <a:xfrm>
              <a:off x="7620000" y="2209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4" name="Oval 82">
              <a:extLst>
                <a:ext uri="{FF2B5EF4-FFF2-40B4-BE49-F238E27FC236}">
                  <a16:creationId xmlns:a16="http://schemas.microsoft.com/office/drawing/2014/main" id="{2DC245E6-4BC1-453D-9C71-9E9D841CCE9B}"/>
                </a:ext>
              </a:extLst>
            </p:cNvPr>
            <p:cNvSpPr>
              <a:spLocks noChangeArrowheads="1"/>
            </p:cNvSpPr>
            <p:nvPr/>
          </p:nvSpPr>
          <p:spPr bwMode="auto">
            <a:xfrm>
              <a:off x="8305800" y="16764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5" name="Oval 83">
              <a:extLst>
                <a:ext uri="{FF2B5EF4-FFF2-40B4-BE49-F238E27FC236}">
                  <a16:creationId xmlns:a16="http://schemas.microsoft.com/office/drawing/2014/main" id="{1DFD3052-52F3-42B8-82BF-BB7B4A7590BE}"/>
                </a:ext>
              </a:extLst>
            </p:cNvPr>
            <p:cNvSpPr>
              <a:spLocks noChangeArrowheads="1"/>
            </p:cNvSpPr>
            <p:nvPr/>
          </p:nvSpPr>
          <p:spPr bwMode="auto">
            <a:xfrm>
              <a:off x="7620000" y="18288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sp>
          <p:nvSpPr>
            <p:cNvPr id="16" name="Oval 87">
              <a:extLst>
                <a:ext uri="{FF2B5EF4-FFF2-40B4-BE49-F238E27FC236}">
                  <a16:creationId xmlns:a16="http://schemas.microsoft.com/office/drawing/2014/main" id="{71E655C8-579F-405E-B79C-34527AA3E7E7}"/>
                </a:ext>
              </a:extLst>
            </p:cNvPr>
            <p:cNvSpPr>
              <a:spLocks noChangeArrowheads="1"/>
            </p:cNvSpPr>
            <p:nvPr/>
          </p:nvSpPr>
          <p:spPr bwMode="auto">
            <a:xfrm>
              <a:off x="8077200" y="1219200"/>
              <a:ext cx="152400" cy="152400"/>
            </a:xfrm>
            <a:prstGeom prst="ellipse">
              <a:avLst/>
            </a:prstGeom>
            <a:noFill/>
            <a:ln w="57150" algn="ctr">
              <a:solidFill>
                <a:srgbClr val="FF0000"/>
              </a:solidFill>
              <a:round/>
              <a:headEnd/>
              <a:tailEnd/>
            </a:ln>
          </p:spPr>
          <p:txBody>
            <a:bodyPr wrap="none">
              <a:spAutoFit/>
            </a:bodyPr>
            <a:lstStyle/>
            <a:p>
              <a:pPr eaLnBrk="1" hangingPunct="1"/>
              <a:endParaRPr lang="en-CA" sz="2800">
                <a:latin typeface="Arial" charset="0"/>
              </a:endParaRPr>
            </a:p>
          </p:txBody>
        </p:sp>
      </p:grpSp>
      <p:sp>
        <p:nvSpPr>
          <p:cNvPr id="17" name="Content Placeholder 5">
            <a:extLst>
              <a:ext uri="{FF2B5EF4-FFF2-40B4-BE49-F238E27FC236}">
                <a16:creationId xmlns:a16="http://schemas.microsoft.com/office/drawing/2014/main" id="{C27DACA2-FDF9-4783-894C-4849E9FBD6B1}"/>
              </a:ext>
            </a:extLst>
          </p:cNvPr>
          <p:cNvSpPr txBox="1">
            <a:spLocks/>
          </p:cNvSpPr>
          <p:nvPr/>
        </p:nvSpPr>
        <p:spPr bwMode="auto">
          <a:xfrm>
            <a:off x="304800" y="2705100"/>
            <a:ext cx="6400800" cy="1905000"/>
          </a:xfrm>
          <a:prstGeom prst="rect">
            <a:avLst/>
          </a:prstGeom>
          <a:noFill/>
          <a:ln w="9525">
            <a:noFill/>
            <a:miter lim="800000"/>
            <a:headEnd/>
            <a:tailEnd/>
          </a:ln>
        </p:spPr>
        <p:txBody>
          <a:bodyPr/>
          <a:lstStyle/>
          <a:p>
            <a:pPr marL="342900" indent="-342900">
              <a:spcBef>
                <a:spcPct val="20000"/>
              </a:spcBef>
              <a:buClr>
                <a:schemeClr val="tx1"/>
              </a:buClr>
              <a:buFontTx/>
              <a:buChar char="•"/>
              <a:defRPr/>
            </a:pPr>
            <a:r>
              <a:rPr lang="en-US" dirty="0">
                <a:solidFill>
                  <a:srgbClr val="000000"/>
                </a:solidFill>
                <a:latin typeface="Calibri"/>
              </a:rPr>
              <a:t>Iteration steps</a:t>
            </a:r>
          </a:p>
          <a:p>
            <a:pPr marL="914400" lvl="1" indent="-457200">
              <a:spcBef>
                <a:spcPct val="20000"/>
              </a:spcBef>
              <a:buClr>
                <a:schemeClr val="tx1"/>
              </a:buClr>
              <a:buFont typeface="+mj-lt"/>
              <a:buAutoNum type="arabicPeriod"/>
              <a:defRPr/>
            </a:pPr>
            <a:r>
              <a:rPr lang="en-US" dirty="0">
                <a:solidFill>
                  <a:srgbClr val="000000"/>
                </a:solidFill>
                <a:latin typeface="Calibri"/>
              </a:rPr>
              <a:t>compute means in each cluster</a:t>
            </a:r>
          </a:p>
          <a:p>
            <a:pPr marL="914400" lvl="1" indent="-457200">
              <a:spcBef>
                <a:spcPct val="20000"/>
              </a:spcBef>
              <a:buClr>
                <a:schemeClr val="tx1"/>
              </a:buClr>
              <a:buFont typeface="+mj-lt"/>
              <a:buAutoNum type="arabicPeriod"/>
              <a:defRPr/>
            </a:pPr>
            <a:r>
              <a:rPr lang="en-US" dirty="0">
                <a:solidFill>
                  <a:srgbClr val="000000"/>
                </a:solidFill>
                <a:latin typeface="Calibri"/>
              </a:rPr>
              <a:t>re-assign each sample to the closest mean</a:t>
            </a:r>
          </a:p>
          <a:p>
            <a:pPr marL="457200" indent="-457200">
              <a:spcBef>
                <a:spcPct val="20000"/>
              </a:spcBef>
              <a:buClr>
                <a:schemeClr val="tx1"/>
              </a:buClr>
              <a:buFont typeface="Arial" pitchFamily="34" charset="0"/>
              <a:buChar char="•"/>
              <a:defRPr/>
            </a:pPr>
            <a:r>
              <a:rPr lang="en-US" dirty="0">
                <a:solidFill>
                  <a:srgbClr val="000000"/>
                </a:solidFill>
                <a:latin typeface="Calibri"/>
              </a:rPr>
              <a:t>Iterate until clusters stop changing</a:t>
            </a:r>
          </a:p>
          <a:p>
            <a:pPr marL="914400" lvl="1" indent="-457200">
              <a:spcBef>
                <a:spcPct val="20000"/>
              </a:spcBef>
              <a:buClr>
                <a:schemeClr val="tx1"/>
              </a:buClr>
              <a:buFont typeface="+mj-lt"/>
              <a:buAutoNum type="arabicPeriod"/>
              <a:defRPr/>
            </a:pPr>
            <a:endParaRPr lang="en-US" dirty="0">
              <a:solidFill>
                <a:srgbClr val="000000"/>
              </a:solidFill>
              <a:latin typeface="Calibri"/>
            </a:endParaRPr>
          </a:p>
          <a:p>
            <a:pPr marL="914400" lvl="1" indent="-457200">
              <a:spcBef>
                <a:spcPct val="20000"/>
              </a:spcBef>
              <a:buClr>
                <a:schemeClr val="tx1"/>
              </a:buClr>
              <a:buFont typeface="+mj-lt"/>
              <a:buAutoNum type="arabicPeriod"/>
              <a:defRPr/>
            </a:pPr>
            <a:endParaRPr lang="en-US" dirty="0">
              <a:solidFill>
                <a:srgbClr val="000000"/>
              </a:solidFill>
              <a:latin typeface="Calibri"/>
            </a:endParaRPr>
          </a:p>
        </p:txBody>
      </p:sp>
      <p:sp>
        <p:nvSpPr>
          <p:cNvPr id="18" name="Oval 17">
            <a:extLst>
              <a:ext uri="{FF2B5EF4-FFF2-40B4-BE49-F238E27FC236}">
                <a16:creationId xmlns:a16="http://schemas.microsoft.com/office/drawing/2014/main" id="{72A139C4-5C30-4239-B8F4-82BE8BA533F9}"/>
              </a:ext>
            </a:extLst>
          </p:cNvPr>
          <p:cNvSpPr/>
          <p:nvPr/>
        </p:nvSpPr>
        <p:spPr bwMode="auto">
          <a:xfrm>
            <a:off x="6811532" y="1753757"/>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19" name="Oval 18">
            <a:extLst>
              <a:ext uri="{FF2B5EF4-FFF2-40B4-BE49-F238E27FC236}">
                <a16:creationId xmlns:a16="http://schemas.microsoft.com/office/drawing/2014/main" id="{1113195C-8237-44E6-89F0-0B05AF31FAF9}"/>
              </a:ext>
            </a:extLst>
          </p:cNvPr>
          <p:cNvSpPr/>
          <p:nvPr/>
        </p:nvSpPr>
        <p:spPr bwMode="auto">
          <a:xfrm>
            <a:off x="7715250" y="2220482"/>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20" name="Oval 19">
            <a:extLst>
              <a:ext uri="{FF2B5EF4-FFF2-40B4-BE49-F238E27FC236}">
                <a16:creationId xmlns:a16="http://schemas.microsoft.com/office/drawing/2014/main" id="{FA15F7C4-6430-4F92-B73E-A70662FDE2D0}"/>
              </a:ext>
            </a:extLst>
          </p:cNvPr>
          <p:cNvSpPr/>
          <p:nvPr/>
        </p:nvSpPr>
        <p:spPr bwMode="auto">
          <a:xfrm>
            <a:off x="8258175" y="1638300"/>
            <a:ext cx="113143" cy="11314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cap="flat" cmpd="sng" algn="ctr">
            <a:noFill/>
            <a:prstDash val="solid"/>
            <a:round/>
            <a:headEnd type="none" w="med" len="med"/>
            <a:tailEnd type="none" w="med" len="med"/>
          </a:ln>
          <a:effectLst/>
        </p:spPr>
        <p:txBody>
          <a:bodyPr wrap="none">
            <a:spAutoFit/>
          </a:bodyPr>
          <a:lstStyle/>
          <a:p>
            <a:pPr eaLnBrk="1" hangingPunct="1">
              <a:defRPr/>
            </a:pPr>
            <a:endParaRPr lang="en-CA" sz="2800">
              <a:latin typeface="Arial" charset="0"/>
            </a:endParaRPr>
          </a:p>
        </p:txBody>
      </p:sp>
      <p:sp>
        <p:nvSpPr>
          <p:cNvPr id="21" name="Oval 36">
            <a:extLst>
              <a:ext uri="{FF2B5EF4-FFF2-40B4-BE49-F238E27FC236}">
                <a16:creationId xmlns:a16="http://schemas.microsoft.com/office/drawing/2014/main" id="{69072E80-2BF0-44ED-ACFD-53785F6028EE}"/>
              </a:ext>
            </a:extLst>
          </p:cNvPr>
          <p:cNvSpPr>
            <a:spLocks noChangeArrowheads="1"/>
          </p:cNvSpPr>
          <p:nvPr/>
        </p:nvSpPr>
        <p:spPr bwMode="auto">
          <a:xfrm rot="1411724">
            <a:off x="7902575" y="1295400"/>
            <a:ext cx="828675" cy="827088"/>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2" name="Oval 37">
            <a:extLst>
              <a:ext uri="{FF2B5EF4-FFF2-40B4-BE49-F238E27FC236}">
                <a16:creationId xmlns:a16="http://schemas.microsoft.com/office/drawing/2014/main" id="{B73DDBE5-5CE3-46B5-8342-79ACCE914D28}"/>
              </a:ext>
            </a:extLst>
          </p:cNvPr>
          <p:cNvSpPr>
            <a:spLocks noChangeArrowheads="1"/>
          </p:cNvSpPr>
          <p:nvPr/>
        </p:nvSpPr>
        <p:spPr bwMode="auto">
          <a:xfrm rot="1411724">
            <a:off x="7370763" y="1965325"/>
            <a:ext cx="827087" cy="684213"/>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3" name="Oval 38">
            <a:extLst>
              <a:ext uri="{FF2B5EF4-FFF2-40B4-BE49-F238E27FC236}">
                <a16:creationId xmlns:a16="http://schemas.microsoft.com/office/drawing/2014/main" id="{AA650951-33EA-48C1-80F0-82E2035963A8}"/>
              </a:ext>
            </a:extLst>
          </p:cNvPr>
          <p:cNvSpPr>
            <a:spLocks noChangeArrowheads="1"/>
          </p:cNvSpPr>
          <p:nvPr/>
        </p:nvSpPr>
        <p:spPr bwMode="auto">
          <a:xfrm rot="1411724">
            <a:off x="6461125" y="1416050"/>
            <a:ext cx="971550" cy="863600"/>
          </a:xfrm>
          <a:prstGeom prst="ellipse">
            <a:avLst/>
          </a:prstGeom>
          <a:noFill/>
          <a:ln w="12700" algn="ctr">
            <a:solidFill>
              <a:srgbClr val="0000FF"/>
            </a:solidFill>
            <a:round/>
            <a:headEnd/>
            <a:tailEnd/>
          </a:ln>
        </p:spPr>
        <p:txBody>
          <a:bodyPr>
            <a:spAutoFit/>
          </a:bodyPr>
          <a:lstStyle/>
          <a:p>
            <a:pPr eaLnBrk="1" hangingPunct="1"/>
            <a:endParaRPr lang="en-CA" sz="2800">
              <a:latin typeface="Arial" charset="0"/>
            </a:endParaRPr>
          </a:p>
        </p:txBody>
      </p:sp>
      <p:sp>
        <p:nvSpPr>
          <p:cNvPr id="24" name="Content Placeholder 5">
            <a:extLst>
              <a:ext uri="{FF2B5EF4-FFF2-40B4-BE49-F238E27FC236}">
                <a16:creationId xmlns:a16="http://schemas.microsoft.com/office/drawing/2014/main" id="{A1F9FCD4-D463-4A88-8664-BB89D6847FD9}"/>
              </a:ext>
            </a:extLst>
          </p:cNvPr>
          <p:cNvSpPr txBox="1">
            <a:spLocks/>
          </p:cNvSpPr>
          <p:nvPr/>
        </p:nvSpPr>
        <p:spPr bwMode="auto">
          <a:xfrm>
            <a:off x="349250" y="4855025"/>
            <a:ext cx="6400800" cy="116205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This procedure decreases the value of the objective function</a:t>
            </a:r>
            <a:endParaRPr lang="en-US" b="1" baseline="-25000" dirty="0">
              <a:solidFill>
                <a:srgbClr val="000000"/>
              </a:solidFill>
              <a:latin typeface="Calibri" pitchFamily="34" charset="0"/>
            </a:endParaRPr>
          </a:p>
        </p:txBody>
      </p:sp>
      <p:graphicFrame>
        <p:nvGraphicFramePr>
          <p:cNvPr id="25" name="Object 6">
            <a:extLst>
              <a:ext uri="{FF2B5EF4-FFF2-40B4-BE49-F238E27FC236}">
                <a16:creationId xmlns:a16="http://schemas.microsoft.com/office/drawing/2014/main" id="{8883C142-FD92-425C-AD5F-CC93FA43BDB9}"/>
              </a:ext>
            </a:extLst>
          </p:cNvPr>
          <p:cNvGraphicFramePr>
            <a:graphicFrameLocks noChangeAspect="1"/>
          </p:cNvGraphicFramePr>
          <p:nvPr/>
        </p:nvGraphicFramePr>
        <p:xfrm>
          <a:off x="995363" y="5362575"/>
          <a:ext cx="4529137" cy="938213"/>
        </p:xfrm>
        <a:graphic>
          <a:graphicData uri="http://schemas.openxmlformats.org/presentationml/2006/ole">
            <mc:AlternateContent xmlns:mc="http://schemas.openxmlformats.org/markup-compatibility/2006">
              <mc:Choice xmlns:v="urn:schemas-microsoft-com:vml" Requires="v">
                <p:oleObj name="Equation" r:id="rId2" imgW="1714320" imgH="457200" progId="Equation.3">
                  <p:embed/>
                </p:oleObj>
              </mc:Choice>
              <mc:Fallback>
                <p:oleObj name="Equation" r:id="rId2" imgW="1714320" imgH="457200" progId="Equation.3">
                  <p:embed/>
                  <p:pic>
                    <p:nvPicPr>
                      <p:cNvPr id="25" name="Object 6">
                        <a:extLst>
                          <a:ext uri="{FF2B5EF4-FFF2-40B4-BE49-F238E27FC236}">
                            <a16:creationId xmlns:a16="http://schemas.microsoft.com/office/drawing/2014/main" id="{8883C142-FD92-425C-AD5F-CC93FA43B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5362575"/>
                        <a:ext cx="4529137"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a:extLst>
              <a:ext uri="{FF2B5EF4-FFF2-40B4-BE49-F238E27FC236}">
                <a16:creationId xmlns:a16="http://schemas.microsoft.com/office/drawing/2014/main" id="{B1AF909B-8695-433D-9440-9BA29D96C948}"/>
              </a:ext>
            </a:extLst>
          </p:cNvPr>
          <p:cNvGraphicFramePr>
            <a:graphicFrameLocks noChangeAspect="1"/>
          </p:cNvGraphicFramePr>
          <p:nvPr/>
        </p:nvGraphicFramePr>
        <p:xfrm>
          <a:off x="6441311" y="5395540"/>
          <a:ext cx="2549525" cy="469900"/>
        </p:xfrm>
        <a:graphic>
          <a:graphicData uri="http://schemas.openxmlformats.org/presentationml/2006/ole">
            <mc:AlternateContent xmlns:mc="http://schemas.openxmlformats.org/markup-compatibility/2006">
              <mc:Choice xmlns:v="urn:schemas-microsoft-com:vml" Requires="v">
                <p:oleObj name="Equation" r:id="rId4" imgW="965160" imgH="228600" progId="Equation.3">
                  <p:embed/>
                </p:oleObj>
              </mc:Choice>
              <mc:Fallback>
                <p:oleObj name="Equation" r:id="rId4" imgW="965160" imgH="228600" progId="Equation.3">
                  <p:embed/>
                  <p:pic>
                    <p:nvPicPr>
                      <p:cNvPr id="26" name="Object 6">
                        <a:extLst>
                          <a:ext uri="{FF2B5EF4-FFF2-40B4-BE49-F238E27FC236}">
                            <a16:creationId xmlns:a16="http://schemas.microsoft.com/office/drawing/2014/main" id="{B1AF909B-8695-433D-9440-9BA29D96C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311" y="5395540"/>
                        <a:ext cx="254952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id="{51A808CE-4DB7-445B-8E33-771583E91A46}"/>
              </a:ext>
            </a:extLst>
          </p:cNvPr>
          <p:cNvGraphicFramePr>
            <a:graphicFrameLocks noChangeAspect="1"/>
          </p:cNvGraphicFramePr>
          <p:nvPr/>
        </p:nvGraphicFramePr>
        <p:xfrm>
          <a:off x="6498153" y="5823898"/>
          <a:ext cx="2416175" cy="469900"/>
        </p:xfrm>
        <a:graphic>
          <a:graphicData uri="http://schemas.openxmlformats.org/presentationml/2006/ole">
            <mc:AlternateContent xmlns:mc="http://schemas.openxmlformats.org/markup-compatibility/2006">
              <mc:Choice xmlns:v="urn:schemas-microsoft-com:vml" Requires="v">
                <p:oleObj name="Equation" r:id="rId6" imgW="914400" imgH="228600" progId="Equation.3">
                  <p:embed/>
                </p:oleObj>
              </mc:Choice>
              <mc:Fallback>
                <p:oleObj name="Equation" r:id="rId6" imgW="914400" imgH="228600" progId="Equation.3">
                  <p:embed/>
                  <p:pic>
                    <p:nvPicPr>
                      <p:cNvPr id="27" name="Object 6">
                        <a:extLst>
                          <a:ext uri="{FF2B5EF4-FFF2-40B4-BE49-F238E27FC236}">
                            <a16:creationId xmlns:a16="http://schemas.microsoft.com/office/drawing/2014/main" id="{51A808CE-4DB7-445B-8E33-771583E91A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8153" y="5823898"/>
                        <a:ext cx="24161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a:extLst>
              <a:ext uri="{FF2B5EF4-FFF2-40B4-BE49-F238E27FC236}">
                <a16:creationId xmlns:a16="http://schemas.microsoft.com/office/drawing/2014/main" id="{BC074514-68DB-44A6-9392-828ED57C8E4F}"/>
              </a:ext>
            </a:extLst>
          </p:cNvPr>
          <p:cNvSpPr txBox="1"/>
          <p:nvPr/>
        </p:nvSpPr>
        <p:spPr>
          <a:xfrm>
            <a:off x="6602681" y="5058888"/>
            <a:ext cx="2142831" cy="338554"/>
          </a:xfrm>
          <a:prstGeom prst="rect">
            <a:avLst/>
          </a:prstGeom>
          <a:noFill/>
        </p:spPr>
        <p:txBody>
          <a:bodyPr wrap="none" rtlCol="0">
            <a:spAutoFit/>
          </a:bodyPr>
          <a:lstStyle/>
          <a:p>
            <a:r>
              <a:rPr lang="en-US" dirty="0"/>
              <a:t>optimization variables</a:t>
            </a:r>
          </a:p>
        </p:txBody>
      </p:sp>
      <p:grpSp>
        <p:nvGrpSpPr>
          <p:cNvPr id="29" name="Group 30">
            <a:extLst>
              <a:ext uri="{FF2B5EF4-FFF2-40B4-BE49-F238E27FC236}">
                <a16:creationId xmlns:a16="http://schemas.microsoft.com/office/drawing/2014/main" id="{5E0B4C4E-2838-4062-91FC-0245DE2C760A}"/>
              </a:ext>
            </a:extLst>
          </p:cNvPr>
          <p:cNvGrpSpPr/>
          <p:nvPr/>
        </p:nvGrpSpPr>
        <p:grpSpPr>
          <a:xfrm>
            <a:off x="760021" y="6044541"/>
            <a:ext cx="6163803" cy="635437"/>
            <a:chOff x="760021" y="6044541"/>
            <a:chExt cx="6163803" cy="635437"/>
          </a:xfrm>
        </p:grpSpPr>
        <p:sp>
          <p:nvSpPr>
            <p:cNvPr id="30" name="Freeform 28">
              <a:extLst>
                <a:ext uri="{FF2B5EF4-FFF2-40B4-BE49-F238E27FC236}">
                  <a16:creationId xmlns:a16="http://schemas.microsoft.com/office/drawing/2014/main" id="{4AF28A97-EB84-459C-A263-980A58A7B494}"/>
                </a:ext>
              </a:extLst>
            </p:cNvPr>
            <p:cNvSpPr/>
            <p:nvPr/>
          </p:nvSpPr>
          <p:spPr bwMode="auto">
            <a:xfrm>
              <a:off x="1828800" y="6044541"/>
              <a:ext cx="522514" cy="142504"/>
            </a:xfrm>
            <a:custGeom>
              <a:avLst/>
              <a:gdLst>
                <a:gd name="connsiteX0" fmla="*/ 0 w 522514"/>
                <a:gd name="connsiteY0" fmla="*/ 0 h 142504"/>
                <a:gd name="connsiteX1" fmla="*/ 273132 w 522514"/>
                <a:gd name="connsiteY1" fmla="*/ 142504 h 142504"/>
                <a:gd name="connsiteX2" fmla="*/ 522514 w 522514"/>
                <a:gd name="connsiteY2" fmla="*/ 0 h 142504"/>
              </a:gdLst>
              <a:ahLst/>
              <a:cxnLst>
                <a:cxn ang="0">
                  <a:pos x="connsiteX0" y="connsiteY0"/>
                </a:cxn>
                <a:cxn ang="0">
                  <a:pos x="connsiteX1" y="connsiteY1"/>
                </a:cxn>
                <a:cxn ang="0">
                  <a:pos x="connsiteX2" y="connsiteY2"/>
                </a:cxn>
              </a:cxnLst>
              <a:rect l="l" t="t" r="r" b="b"/>
              <a:pathLst>
                <a:path w="522514" h="142504">
                  <a:moveTo>
                    <a:pt x="0" y="0"/>
                  </a:moveTo>
                  <a:cubicBezTo>
                    <a:pt x="93023" y="71252"/>
                    <a:pt x="186046" y="142504"/>
                    <a:pt x="273132" y="142504"/>
                  </a:cubicBezTo>
                  <a:cubicBezTo>
                    <a:pt x="360218" y="142504"/>
                    <a:pt x="441366" y="71252"/>
                    <a:pt x="522514" y="0"/>
                  </a:cubicBezTo>
                </a:path>
              </a:pathLst>
            </a:custGeom>
            <a:noFill/>
            <a:ln w="9525" cap="flat" cmpd="sng" algn="ctr">
              <a:solidFill>
                <a:schemeClr val="tx1"/>
              </a:solidFill>
              <a:prstDash val="solid"/>
              <a:miter lim="800000"/>
              <a:headEnd type="arrow" w="med" len="med"/>
              <a:tailEnd type="arrow"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sp>
          <p:nvSpPr>
            <p:cNvPr id="31" name="TextBox 30">
              <a:extLst>
                <a:ext uri="{FF2B5EF4-FFF2-40B4-BE49-F238E27FC236}">
                  <a16:creationId xmlns:a16="http://schemas.microsoft.com/office/drawing/2014/main" id="{2405D72E-01AB-450E-B85B-3B2F8758EB94}"/>
                </a:ext>
              </a:extLst>
            </p:cNvPr>
            <p:cNvSpPr txBox="1"/>
            <p:nvPr/>
          </p:nvSpPr>
          <p:spPr>
            <a:xfrm>
              <a:off x="760021" y="6341424"/>
              <a:ext cx="6163803" cy="338554"/>
            </a:xfrm>
            <a:prstGeom prst="rect">
              <a:avLst/>
            </a:prstGeom>
            <a:noFill/>
          </p:spPr>
          <p:txBody>
            <a:bodyPr wrap="none" rtlCol="0">
              <a:spAutoFit/>
            </a:bodyPr>
            <a:lstStyle/>
            <a:p>
              <a:r>
                <a:rPr lang="en-US" i="1" dirty="0">
                  <a:latin typeface="+mn-lt"/>
                </a:rPr>
                <a:t>block-coordinate descent</a:t>
              </a:r>
              <a:r>
                <a:rPr lang="en-US" dirty="0"/>
                <a:t>:   step 1 optimizes µ,   step 2 optimizes D </a:t>
              </a:r>
            </a:p>
          </p:txBody>
        </p:sp>
      </p:grpSp>
      <p:graphicFrame>
        <p:nvGraphicFramePr>
          <p:cNvPr id="32" name="Object 31">
            <a:extLst>
              <a:ext uri="{FF2B5EF4-FFF2-40B4-BE49-F238E27FC236}">
                <a16:creationId xmlns:a16="http://schemas.microsoft.com/office/drawing/2014/main" id="{D4BA690F-A750-4AF8-976D-81EFC279126B}"/>
              </a:ext>
            </a:extLst>
          </p:cNvPr>
          <p:cNvGraphicFramePr>
            <a:graphicFrameLocks noChangeAspect="1"/>
          </p:cNvGraphicFramePr>
          <p:nvPr/>
        </p:nvGraphicFramePr>
        <p:xfrm>
          <a:off x="4226754" y="2979552"/>
          <a:ext cx="1552575" cy="563562"/>
        </p:xfrm>
        <a:graphic>
          <a:graphicData uri="http://schemas.openxmlformats.org/presentationml/2006/ole">
            <mc:AlternateContent xmlns:mc="http://schemas.openxmlformats.org/markup-compatibility/2006">
              <mc:Choice xmlns:v="urn:schemas-microsoft-com:vml" Requires="v">
                <p:oleObj name="Equation" r:id="rId8" imgW="787320" imgH="368280" progId="Equation.3">
                  <p:embed/>
                </p:oleObj>
              </mc:Choice>
              <mc:Fallback>
                <p:oleObj name="Equation" r:id="rId8" imgW="787320" imgH="368280" progId="Equation.3">
                  <p:embed/>
                  <p:pic>
                    <p:nvPicPr>
                      <p:cNvPr id="32" name="Object 31">
                        <a:extLst>
                          <a:ext uri="{FF2B5EF4-FFF2-40B4-BE49-F238E27FC236}">
                            <a16:creationId xmlns:a16="http://schemas.microsoft.com/office/drawing/2014/main" id="{D4BA690F-A750-4AF8-976D-81EFC2791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6754" y="2979552"/>
                        <a:ext cx="15525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a:extLst>
              <a:ext uri="{FF2B5EF4-FFF2-40B4-BE49-F238E27FC236}">
                <a16:creationId xmlns:a16="http://schemas.microsoft.com/office/drawing/2014/main" id="{5E4FC22D-25A1-4CDB-9778-F14137722FCD}"/>
              </a:ext>
            </a:extLst>
          </p:cNvPr>
          <p:cNvSpPr/>
          <p:nvPr/>
        </p:nvSpPr>
        <p:spPr>
          <a:xfrm>
            <a:off x="4145445" y="72998"/>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34" name="Slide Number Placeholder 33">
            <a:extLst>
              <a:ext uri="{FF2B5EF4-FFF2-40B4-BE49-F238E27FC236}">
                <a16:creationId xmlns:a16="http://schemas.microsoft.com/office/drawing/2014/main" id="{2BB2725D-1488-442C-BCF0-7DE3C78995AC}"/>
              </a:ext>
            </a:extLst>
          </p:cNvPr>
          <p:cNvSpPr>
            <a:spLocks noGrp="1"/>
          </p:cNvSpPr>
          <p:nvPr>
            <p:ph type="sldNum" sz="quarter" idx="12"/>
          </p:nvPr>
        </p:nvSpPr>
        <p:spPr/>
        <p:txBody>
          <a:bodyPr/>
          <a:lstStyle/>
          <a:p>
            <a:fld id="{39DCCA8C-3C40-440D-A23D-CFF4DA06079F}" type="slidenum">
              <a:rPr lang="en-US" smtClean="0"/>
              <a:t>22</a:t>
            </a:fld>
            <a:endParaRPr lang="en-US"/>
          </a:p>
        </p:txBody>
      </p:sp>
    </p:spTree>
    <p:extLst>
      <p:ext uri="{BB962C8B-B14F-4D97-AF65-F5344CB8AC3E}">
        <p14:creationId xmlns:p14="http://schemas.microsoft.com/office/powerpoint/2010/main" val="1238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62967-743E-47D8-BE04-8DBD3A5CE346}"/>
              </a:ext>
            </a:extLst>
          </p:cNvPr>
          <p:cNvSpPr>
            <a:spLocks noGrp="1"/>
          </p:cNvSpPr>
          <p:nvPr>
            <p:ph idx="1"/>
          </p:nvPr>
        </p:nvSpPr>
        <p:spPr>
          <a:xfrm>
            <a:off x="838200" y="574158"/>
            <a:ext cx="10515600" cy="5602805"/>
          </a:xfrm>
        </p:spPr>
        <p:txBody>
          <a:bodyPr/>
          <a:lstStyle/>
          <a:p>
            <a:pPr marL="0" indent="0">
              <a:buNone/>
            </a:pPr>
            <a:r>
              <a:rPr lang="en-US" b="1" dirty="0" err="1"/>
              <a:t>Contoh</a:t>
            </a:r>
            <a:r>
              <a:rPr lang="en-US" b="1" dirty="0"/>
              <a:t> </a:t>
            </a:r>
            <a:r>
              <a:rPr lang="en-US" b="1" dirty="0" err="1"/>
              <a:t>hasil</a:t>
            </a:r>
            <a:r>
              <a:rPr lang="en-US" b="1" dirty="0"/>
              <a:t> </a:t>
            </a:r>
            <a:r>
              <a:rPr lang="en-US" b="1" i="1" dirty="0"/>
              <a:t>K-means clustering</a:t>
            </a:r>
          </a:p>
        </p:txBody>
      </p:sp>
      <p:grpSp>
        <p:nvGrpSpPr>
          <p:cNvPr id="4" name="Group 3">
            <a:extLst>
              <a:ext uri="{FF2B5EF4-FFF2-40B4-BE49-F238E27FC236}">
                <a16:creationId xmlns:a16="http://schemas.microsoft.com/office/drawing/2014/main" id="{44E5EAC9-73C5-4E54-8C01-8EFF8EF0DB2C}"/>
              </a:ext>
            </a:extLst>
          </p:cNvPr>
          <p:cNvGrpSpPr/>
          <p:nvPr/>
        </p:nvGrpSpPr>
        <p:grpSpPr>
          <a:xfrm>
            <a:off x="4568855" y="3667772"/>
            <a:ext cx="2147176" cy="1865011"/>
            <a:chOff x="1992572" y="3944203"/>
            <a:chExt cx="2147176" cy="1865011"/>
          </a:xfrm>
        </p:grpSpPr>
        <p:pic>
          <p:nvPicPr>
            <p:cNvPr id="5" name="Picture 4">
              <a:extLst>
                <a:ext uri="{FF2B5EF4-FFF2-40B4-BE49-F238E27FC236}">
                  <a16:creationId xmlns:a16="http://schemas.microsoft.com/office/drawing/2014/main" id="{9A9DB0B3-9638-4DFC-A6D4-EAD868A2E91F}"/>
                </a:ext>
              </a:extLst>
            </p:cNvPr>
            <p:cNvPicPr>
              <a:picLocks noChangeAspect="1" noChangeArrowheads="1"/>
            </p:cNvPicPr>
            <p:nvPr/>
          </p:nvPicPr>
          <p:blipFill>
            <a:blip r:embed="rId2" cstate="print"/>
            <a:srcRect t="53303" r="59817" b="3428"/>
            <a:stretch>
              <a:fillRect/>
            </a:stretch>
          </p:blipFill>
          <p:spPr bwMode="auto">
            <a:xfrm>
              <a:off x="1992572" y="3944203"/>
              <a:ext cx="2147176" cy="1665027"/>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6101C524-65B7-439D-8EC4-A26BA77A2D29}"/>
                </a:ext>
              </a:extLst>
            </p:cNvPr>
            <p:cNvSpPr txBox="1"/>
            <p:nvPr/>
          </p:nvSpPr>
          <p:spPr>
            <a:xfrm>
              <a:off x="3715887" y="5470660"/>
              <a:ext cx="356188" cy="338554"/>
            </a:xfrm>
            <a:prstGeom prst="rect">
              <a:avLst/>
            </a:prstGeom>
            <a:noFill/>
          </p:spPr>
          <p:txBody>
            <a:bodyPr wrap="none" rtlCol="0">
              <a:spAutoFit/>
            </a:bodyPr>
            <a:lstStyle/>
            <a:p>
              <a:r>
                <a:rPr lang="el-GR" i="1" dirty="0">
                  <a:solidFill>
                    <a:srgbClr val="FF0000"/>
                  </a:solidFill>
                  <a:latin typeface="Times New Roman" pitchFamily="18" charset="0"/>
                  <a:cs typeface="Times New Roman" pitchFamily="18" charset="0"/>
                </a:rPr>
                <a:t>μ</a:t>
              </a:r>
              <a:r>
                <a:rPr lang="en-US" i="1" baseline="-25000" dirty="0">
                  <a:solidFill>
                    <a:srgbClr val="FF0000"/>
                  </a:solidFill>
                  <a:latin typeface="Times New Roman" pitchFamily="18" charset="0"/>
                  <a:cs typeface="Times New Roman" pitchFamily="18" charset="0"/>
                </a:rPr>
                <a:t>1</a:t>
              </a:r>
              <a:endParaRPr lang="en-CA" i="1" dirty="0">
                <a:solidFill>
                  <a:srgbClr val="FF00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F0DCFA04-55F6-47F9-8B48-2E2A09E679AD}"/>
                </a:ext>
              </a:extLst>
            </p:cNvPr>
            <p:cNvSpPr txBox="1"/>
            <p:nvPr/>
          </p:nvSpPr>
          <p:spPr>
            <a:xfrm>
              <a:off x="2175054" y="5467782"/>
              <a:ext cx="356188" cy="338554"/>
            </a:xfrm>
            <a:prstGeom prst="rect">
              <a:avLst/>
            </a:prstGeom>
            <a:noFill/>
          </p:spPr>
          <p:txBody>
            <a:bodyPr wrap="none" rtlCol="0">
              <a:spAutoFit/>
            </a:bodyPr>
            <a:lstStyle/>
            <a:p>
              <a:r>
                <a:rPr lang="el-GR" i="1" dirty="0">
                  <a:solidFill>
                    <a:schemeClr val="accent6"/>
                  </a:solidFill>
                  <a:latin typeface="Times New Roman" pitchFamily="18" charset="0"/>
                  <a:cs typeface="Times New Roman" pitchFamily="18" charset="0"/>
                </a:rPr>
                <a:t>μ</a:t>
              </a:r>
              <a:r>
                <a:rPr lang="en-US" i="1" baseline="-25000" dirty="0">
                  <a:solidFill>
                    <a:schemeClr val="accent6"/>
                  </a:solidFill>
                  <a:latin typeface="Times New Roman" pitchFamily="18" charset="0"/>
                  <a:cs typeface="Times New Roman" pitchFamily="18" charset="0"/>
                </a:rPr>
                <a:t>2</a:t>
              </a:r>
              <a:endParaRPr lang="en-CA" i="1" dirty="0">
                <a:solidFill>
                  <a:schemeClr val="accent6"/>
                </a:solidFill>
                <a:latin typeface="Times New Roman" pitchFamily="18" charset="0"/>
                <a:cs typeface="Times New Roman" pitchFamily="18" charset="0"/>
              </a:endParaRPr>
            </a:p>
          </p:txBody>
        </p:sp>
      </p:grpSp>
      <p:pic>
        <p:nvPicPr>
          <p:cNvPr id="8" name="Picture 4">
            <a:extLst>
              <a:ext uri="{FF2B5EF4-FFF2-40B4-BE49-F238E27FC236}">
                <a16:creationId xmlns:a16="http://schemas.microsoft.com/office/drawing/2014/main" id="{819735E8-21E1-4D96-AD56-F71957929B0F}"/>
              </a:ext>
            </a:extLst>
          </p:cNvPr>
          <p:cNvPicPr>
            <a:picLocks noChangeAspect="1" noChangeArrowheads="1"/>
          </p:cNvPicPr>
          <p:nvPr/>
        </p:nvPicPr>
        <p:blipFill>
          <a:blip r:embed="rId2" cstate="print"/>
          <a:srcRect l="16728" t="1227" r="45472" b="50185"/>
          <a:stretch>
            <a:fillRect/>
          </a:stretch>
        </p:blipFill>
        <p:spPr bwMode="auto">
          <a:xfrm>
            <a:off x="2903781" y="1456835"/>
            <a:ext cx="2019869" cy="1869743"/>
          </a:xfrm>
          <a:prstGeom prst="rect">
            <a:avLst/>
          </a:prstGeom>
          <a:noFill/>
          <a:ln w="9525">
            <a:noFill/>
            <a:miter lim="800000"/>
            <a:headEnd/>
            <a:tailEnd/>
          </a:ln>
          <a:effectLst/>
        </p:spPr>
      </p:pic>
      <p:grpSp>
        <p:nvGrpSpPr>
          <p:cNvPr id="9" name="Group 8">
            <a:extLst>
              <a:ext uri="{FF2B5EF4-FFF2-40B4-BE49-F238E27FC236}">
                <a16:creationId xmlns:a16="http://schemas.microsoft.com/office/drawing/2014/main" id="{75E711D3-7884-4A38-AE31-82E0F155875E}"/>
              </a:ext>
            </a:extLst>
          </p:cNvPr>
          <p:cNvGrpSpPr/>
          <p:nvPr/>
        </p:nvGrpSpPr>
        <p:grpSpPr>
          <a:xfrm>
            <a:off x="2084935" y="4279859"/>
            <a:ext cx="7206016" cy="2387319"/>
            <a:chOff x="1255596" y="4556290"/>
            <a:chExt cx="7206016" cy="2387319"/>
          </a:xfrm>
        </p:grpSpPr>
        <p:sp>
          <p:nvSpPr>
            <p:cNvPr id="10" name="Text Box 5">
              <a:extLst>
                <a:ext uri="{FF2B5EF4-FFF2-40B4-BE49-F238E27FC236}">
                  <a16:creationId xmlns:a16="http://schemas.microsoft.com/office/drawing/2014/main" id="{2429C1EB-592D-4061-96DC-4064C48FB56D}"/>
                </a:ext>
              </a:extLst>
            </p:cNvPr>
            <p:cNvSpPr txBox="1">
              <a:spLocks noChangeArrowheads="1"/>
            </p:cNvSpPr>
            <p:nvPr/>
          </p:nvSpPr>
          <p:spPr bwMode="auto">
            <a:xfrm>
              <a:off x="1255596" y="5909480"/>
              <a:ext cx="7206016" cy="1034129"/>
            </a:xfrm>
            <a:prstGeom prst="rect">
              <a:avLst/>
            </a:prstGeom>
            <a:noFill/>
            <a:ln w="9525">
              <a:noFill/>
              <a:miter lim="800000"/>
              <a:headEnd/>
              <a:tailEnd/>
            </a:ln>
            <a:effectLst/>
          </p:spPr>
          <p:txBody>
            <a:bodyPr wrap="square">
              <a:spAutoFit/>
            </a:bodyPr>
            <a:lstStyle/>
            <a:p>
              <a:pPr algn="ctr" eaLnBrk="0" hangingPunct="0">
                <a:lnSpc>
                  <a:spcPct val="90000"/>
                </a:lnSpc>
                <a:spcBef>
                  <a:spcPct val="20000"/>
                </a:spcBef>
                <a:buClr>
                  <a:schemeClr val="accent2"/>
                </a:buClr>
                <a:buSzPct val="75000"/>
              </a:pPr>
              <a:r>
                <a:rPr lang="en-US" sz="2400" dirty="0">
                  <a:latin typeface="Times New Roman" pitchFamily="18" charset="0"/>
                </a:rPr>
                <a:t>Pada </a:t>
              </a:r>
              <a:r>
                <a:rPr lang="en-US" sz="2400" dirty="0" err="1">
                  <a:latin typeface="Times New Roman" pitchFamily="18" charset="0"/>
                </a:rPr>
                <a:t>kasus</a:t>
              </a:r>
              <a:r>
                <a:rPr lang="en-US" sz="2400" dirty="0">
                  <a:latin typeface="Times New Roman" pitchFamily="18" charset="0"/>
                </a:rPr>
                <a:t> </a:t>
              </a:r>
              <a:r>
                <a:rPr lang="en-US" sz="2400" dirty="0" err="1">
                  <a:latin typeface="Times New Roman" pitchFamily="18" charset="0"/>
                </a:rPr>
                <a:t>ini</a:t>
              </a:r>
              <a:r>
                <a:rPr lang="en-US" sz="2400" dirty="0">
                  <a:latin typeface="Times New Roman" pitchFamily="18" charset="0"/>
                </a:rPr>
                <a:t>,  K-means (K=2) </a:t>
              </a:r>
              <a:r>
                <a:rPr lang="en-US" sz="2400" dirty="0" err="1">
                  <a:latin typeface="Times New Roman" pitchFamily="18" charset="0"/>
                </a:rPr>
                <a:t>secara</a:t>
              </a:r>
              <a:r>
                <a:rPr lang="en-US" sz="2400" dirty="0">
                  <a:latin typeface="Times New Roman" pitchFamily="18" charset="0"/>
                </a:rPr>
                <a:t> </a:t>
              </a:r>
              <a:r>
                <a:rPr lang="en-US" sz="2400" dirty="0" err="1">
                  <a:latin typeface="Times New Roman" pitchFamily="18" charset="0"/>
                </a:rPr>
                <a:t>otomatis</a:t>
              </a:r>
              <a:r>
                <a:rPr lang="en-US" sz="2400" dirty="0">
                  <a:latin typeface="Times New Roman" pitchFamily="18" charset="0"/>
                </a:rPr>
                <a:t> </a:t>
              </a:r>
              <a:r>
                <a:rPr lang="en-US" sz="2400" dirty="0" err="1">
                  <a:latin typeface="Times New Roman" pitchFamily="18" charset="0"/>
                </a:rPr>
                <a:t>menemukan</a:t>
              </a:r>
              <a:r>
                <a:rPr lang="en-US" sz="2400" dirty="0">
                  <a:latin typeface="Times New Roman" pitchFamily="18" charset="0"/>
                </a:rPr>
                <a:t> </a:t>
              </a:r>
              <a:r>
                <a:rPr lang="en-US" sz="2400" dirty="0" err="1">
                  <a:latin typeface="Times New Roman" pitchFamily="18" charset="0"/>
                </a:rPr>
                <a:t>nilai</a:t>
              </a:r>
              <a:r>
                <a:rPr lang="en-US" sz="2400" dirty="0">
                  <a:latin typeface="Times New Roman" pitchFamily="18" charset="0"/>
                </a:rPr>
                <a:t> </a:t>
              </a:r>
              <a:r>
                <a:rPr lang="en-US" sz="2400" dirty="0" err="1">
                  <a:latin typeface="Times New Roman" pitchFamily="18" charset="0"/>
                </a:rPr>
                <a:t>ambang</a:t>
              </a:r>
              <a:r>
                <a:rPr lang="en-US" sz="2400" dirty="0">
                  <a:latin typeface="Times New Roman" pitchFamily="18" charset="0"/>
                </a:rPr>
                <a:t> yang </a:t>
              </a:r>
              <a:r>
                <a:rPr lang="en-US" sz="2400" dirty="0" err="1">
                  <a:latin typeface="Times New Roman" pitchFamily="18" charset="0"/>
                </a:rPr>
                <a:t>bagus</a:t>
              </a:r>
              <a:r>
                <a:rPr lang="en-US" sz="2400" dirty="0">
                  <a:latin typeface="Times New Roman" pitchFamily="18" charset="0"/>
                </a:rPr>
                <a:t> </a:t>
              </a:r>
              <a:r>
                <a:rPr lang="en-US" sz="2400" dirty="0" err="1">
                  <a:latin typeface="Times New Roman" pitchFamily="18" charset="0"/>
                </a:rPr>
                <a:t>antara</a:t>
              </a:r>
              <a:r>
                <a:rPr lang="en-US" sz="2400" dirty="0">
                  <a:latin typeface="Times New Roman" pitchFamily="18" charset="0"/>
                </a:rPr>
                <a:t> 2 cluster </a:t>
              </a:r>
            </a:p>
            <a:p>
              <a:pPr algn="ctr"/>
              <a:endParaRPr lang="en-US" dirty="0"/>
            </a:p>
          </p:txBody>
        </p:sp>
        <p:grpSp>
          <p:nvGrpSpPr>
            <p:cNvPr id="11" name="Group 10">
              <a:extLst>
                <a:ext uri="{FF2B5EF4-FFF2-40B4-BE49-F238E27FC236}">
                  <a16:creationId xmlns:a16="http://schemas.microsoft.com/office/drawing/2014/main" id="{8524D149-9C27-4D0A-B79D-B0BB4147AE1E}"/>
                </a:ext>
              </a:extLst>
            </p:cNvPr>
            <p:cNvGrpSpPr/>
            <p:nvPr/>
          </p:nvGrpSpPr>
          <p:grpSpPr>
            <a:xfrm>
              <a:off x="4734776" y="4556290"/>
              <a:ext cx="309700" cy="1318368"/>
              <a:chOff x="5007729" y="2809377"/>
              <a:chExt cx="309700" cy="1318368"/>
            </a:xfrm>
          </p:grpSpPr>
          <p:cxnSp>
            <p:nvCxnSpPr>
              <p:cNvPr id="12" name="Straight Connector 11">
                <a:extLst>
                  <a:ext uri="{FF2B5EF4-FFF2-40B4-BE49-F238E27FC236}">
                    <a16:creationId xmlns:a16="http://schemas.microsoft.com/office/drawing/2014/main" id="{0F7B9EFD-5A49-4E4C-B1F5-2421FC7731AA}"/>
                  </a:ext>
                </a:extLst>
              </p:cNvPr>
              <p:cNvCxnSpPr/>
              <p:nvPr/>
            </p:nvCxnSpPr>
            <p:spPr bwMode="auto">
              <a:xfrm flipV="1">
                <a:off x="5168890" y="2809377"/>
                <a:ext cx="6346" cy="1030858"/>
              </a:xfrm>
              <a:prstGeom prst="line">
                <a:avLst/>
              </a:prstGeom>
              <a:solidFill>
                <a:schemeClr val="folHlink"/>
              </a:solidFill>
              <a:ln w="9525" cap="flat" cmpd="sng" algn="ctr">
                <a:solidFill>
                  <a:srgbClr val="339933"/>
                </a:solidFill>
                <a:prstDash val="solid"/>
                <a:miter lim="800000"/>
                <a:headEnd type="none" w="med" len="med"/>
                <a:tailEnd type="none" w="med" len="med"/>
              </a:ln>
              <a:effectLst/>
            </p:spPr>
          </p:cxnSp>
          <p:sp>
            <p:nvSpPr>
              <p:cNvPr id="13" name="TextBox 12">
                <a:extLst>
                  <a:ext uri="{FF2B5EF4-FFF2-40B4-BE49-F238E27FC236}">
                    <a16:creationId xmlns:a16="http://schemas.microsoft.com/office/drawing/2014/main" id="{522BF7A4-CE7B-4F85-AFA2-F2C83DE3283C}"/>
                  </a:ext>
                </a:extLst>
              </p:cNvPr>
              <p:cNvSpPr txBox="1"/>
              <p:nvPr/>
            </p:nvSpPr>
            <p:spPr>
              <a:xfrm>
                <a:off x="5007729" y="3789191"/>
                <a:ext cx="309700" cy="338554"/>
              </a:xfrm>
              <a:prstGeom prst="rect">
                <a:avLst/>
              </a:prstGeom>
              <a:noFill/>
            </p:spPr>
            <p:txBody>
              <a:bodyPr wrap="none" rtlCol="0">
                <a:spAutoFit/>
              </a:bodyPr>
              <a:lstStyle/>
              <a:p>
                <a:r>
                  <a:rPr lang="en-US" i="1" dirty="0">
                    <a:solidFill>
                      <a:srgbClr val="339933"/>
                    </a:solidFill>
                    <a:latin typeface="Times New Roman" pitchFamily="18" charset="0"/>
                    <a:cs typeface="Times New Roman" pitchFamily="18" charset="0"/>
                  </a:rPr>
                  <a:t>T</a:t>
                </a:r>
                <a:endParaRPr lang="en-CA" i="1" dirty="0">
                  <a:solidFill>
                    <a:srgbClr val="339933"/>
                  </a:solidFill>
                  <a:latin typeface="Times New Roman" pitchFamily="18" charset="0"/>
                  <a:cs typeface="Times New Roman" pitchFamily="18" charset="0"/>
                </a:endParaRPr>
              </a:p>
            </p:txBody>
          </p:sp>
        </p:grpSp>
      </p:grpSp>
      <p:sp>
        <p:nvSpPr>
          <p:cNvPr id="14" name="TextBox 13">
            <a:extLst>
              <a:ext uri="{FF2B5EF4-FFF2-40B4-BE49-F238E27FC236}">
                <a16:creationId xmlns:a16="http://schemas.microsoft.com/office/drawing/2014/main" id="{590BFCDF-ACD2-4862-B665-75B35A53AE3A}"/>
              </a:ext>
            </a:extLst>
          </p:cNvPr>
          <p:cNvSpPr txBox="1"/>
          <p:nvPr/>
        </p:nvSpPr>
        <p:spPr>
          <a:xfrm>
            <a:off x="6814227" y="3925916"/>
            <a:ext cx="3388172" cy="707886"/>
          </a:xfrm>
          <a:prstGeom prst="rect">
            <a:avLst/>
          </a:prstGeom>
          <a:noFill/>
        </p:spPr>
        <p:txBody>
          <a:bodyPr wrap="none" rtlCol="0">
            <a:spAutoFit/>
          </a:bodyPr>
          <a:lstStyle/>
          <a:p>
            <a:pPr algn="ctr"/>
            <a:r>
              <a:rPr lang="en-US" sz="2000" dirty="0"/>
              <a:t>K-means </a:t>
            </a:r>
            <a:r>
              <a:rPr lang="en-US" sz="2000" dirty="0" err="1"/>
              <a:t>menghasilkan</a:t>
            </a:r>
            <a:r>
              <a:rPr lang="en-US" sz="2000" dirty="0"/>
              <a:t> </a:t>
            </a:r>
          </a:p>
          <a:p>
            <a:pPr algn="ctr"/>
            <a:r>
              <a:rPr lang="en-US" sz="2000" dirty="0" err="1"/>
              <a:t>Pengelompokan</a:t>
            </a:r>
            <a:r>
              <a:rPr lang="en-US" sz="2000" dirty="0"/>
              <a:t> yang </a:t>
            </a:r>
            <a:r>
              <a:rPr lang="en-US" sz="2000" dirty="0" err="1"/>
              <a:t>kompak</a:t>
            </a:r>
            <a:endParaRPr lang="en-US" sz="2000" dirty="0"/>
          </a:p>
        </p:txBody>
      </p:sp>
      <p:pic>
        <p:nvPicPr>
          <p:cNvPr id="15" name="Picture 1" descr="C:\home\Courses\CS4487_9587\svn\HW_A_kmeans\Kmeans\Results\result_tools_k2_w0_B.bmp">
            <a:extLst>
              <a:ext uri="{FF2B5EF4-FFF2-40B4-BE49-F238E27FC236}">
                <a16:creationId xmlns:a16="http://schemas.microsoft.com/office/drawing/2014/main" id="{CFD2A28A-9E1B-4646-874D-A83E4976A3AF}"/>
              </a:ext>
            </a:extLst>
          </p:cNvPr>
          <p:cNvPicPr>
            <a:picLocks noChangeAspect="1" noChangeArrowheads="1"/>
          </p:cNvPicPr>
          <p:nvPr/>
        </p:nvPicPr>
        <p:blipFill>
          <a:blip r:embed="rId3" cstate="print"/>
          <a:srcRect/>
          <a:stretch>
            <a:fillRect/>
          </a:stretch>
        </p:blipFill>
        <p:spPr bwMode="auto">
          <a:xfrm>
            <a:off x="6409900" y="1460669"/>
            <a:ext cx="1980299" cy="1784875"/>
          </a:xfrm>
          <a:prstGeom prst="rect">
            <a:avLst/>
          </a:prstGeom>
          <a:noFill/>
        </p:spPr>
      </p:pic>
      <p:sp>
        <p:nvSpPr>
          <p:cNvPr id="16" name="Right Arrow 22">
            <a:extLst>
              <a:ext uri="{FF2B5EF4-FFF2-40B4-BE49-F238E27FC236}">
                <a16:creationId xmlns:a16="http://schemas.microsoft.com/office/drawing/2014/main" id="{D4A48C99-4672-4A26-BB8B-6263F022083B}"/>
              </a:ext>
            </a:extLst>
          </p:cNvPr>
          <p:cNvSpPr/>
          <p:nvPr/>
        </p:nvSpPr>
        <p:spPr bwMode="auto">
          <a:xfrm>
            <a:off x="5442282" y="2070984"/>
            <a:ext cx="627797" cy="382137"/>
          </a:xfrm>
          <a:prstGeom prst="rightArrow">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sp>
        <p:nvSpPr>
          <p:cNvPr id="17" name="Rectangle 16">
            <a:extLst>
              <a:ext uri="{FF2B5EF4-FFF2-40B4-BE49-F238E27FC236}">
                <a16:creationId xmlns:a16="http://schemas.microsoft.com/office/drawing/2014/main" id="{42E95233-69E3-4A95-ABBC-A27296517547}"/>
              </a:ext>
            </a:extLst>
          </p:cNvPr>
          <p:cNvSpPr/>
          <p:nvPr/>
        </p:nvSpPr>
        <p:spPr>
          <a:xfrm>
            <a:off x="4085194" y="3422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 name="Slide Number Placeholder 1">
            <a:extLst>
              <a:ext uri="{FF2B5EF4-FFF2-40B4-BE49-F238E27FC236}">
                <a16:creationId xmlns:a16="http://schemas.microsoft.com/office/drawing/2014/main" id="{11ADE7EF-0198-4C54-A5CD-05EEB016FBE8}"/>
              </a:ext>
            </a:extLst>
          </p:cNvPr>
          <p:cNvSpPr>
            <a:spLocks noGrp="1"/>
          </p:cNvSpPr>
          <p:nvPr>
            <p:ph type="sldNum" sz="quarter" idx="12"/>
          </p:nvPr>
        </p:nvSpPr>
        <p:spPr/>
        <p:txBody>
          <a:bodyPr/>
          <a:lstStyle/>
          <a:p>
            <a:fld id="{39DCCA8C-3C40-440D-A23D-CFF4DA06079F}" type="slidenum">
              <a:rPr lang="en-US" smtClean="0"/>
              <a:t>23</a:t>
            </a:fld>
            <a:endParaRPr lang="en-US"/>
          </a:p>
        </p:txBody>
      </p:sp>
    </p:spTree>
    <p:extLst>
      <p:ext uri="{BB962C8B-B14F-4D97-AF65-F5344CB8AC3E}">
        <p14:creationId xmlns:p14="http://schemas.microsoft.com/office/powerpoint/2010/main" val="36788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Home\Temp\bunny.jpg">
            <a:extLst>
              <a:ext uri="{FF2B5EF4-FFF2-40B4-BE49-F238E27FC236}">
                <a16:creationId xmlns:a16="http://schemas.microsoft.com/office/drawing/2014/main" id="{9BC7F6AB-39B2-4565-8A45-3B01F0D225CC}"/>
              </a:ext>
            </a:extLst>
          </p:cNvPr>
          <p:cNvPicPr>
            <a:picLocks noChangeAspect="1" noChangeArrowheads="1"/>
          </p:cNvPicPr>
          <p:nvPr/>
        </p:nvPicPr>
        <p:blipFill>
          <a:blip r:embed="rId2" cstate="print"/>
          <a:srcRect/>
          <a:stretch>
            <a:fillRect/>
          </a:stretch>
        </p:blipFill>
        <p:spPr bwMode="auto">
          <a:xfrm>
            <a:off x="2195328" y="1193800"/>
            <a:ext cx="3576638" cy="2235200"/>
          </a:xfrm>
          <a:prstGeom prst="rect">
            <a:avLst/>
          </a:prstGeom>
          <a:noFill/>
          <a:ln w="9525">
            <a:noFill/>
            <a:miter lim="800000"/>
            <a:headEnd/>
            <a:tailEnd/>
          </a:ln>
        </p:spPr>
      </p:pic>
      <p:pic>
        <p:nvPicPr>
          <p:cNvPr id="3" name="Picture 11" descr="C:\Home\Temp\untitled.png">
            <a:extLst>
              <a:ext uri="{FF2B5EF4-FFF2-40B4-BE49-F238E27FC236}">
                <a16:creationId xmlns:a16="http://schemas.microsoft.com/office/drawing/2014/main" id="{A280A0DB-3AC3-4D9D-AB3E-D6EE4FEF17DD}"/>
              </a:ext>
            </a:extLst>
          </p:cNvPr>
          <p:cNvPicPr>
            <a:picLocks noChangeAspect="1" noChangeArrowheads="1"/>
          </p:cNvPicPr>
          <p:nvPr/>
        </p:nvPicPr>
        <p:blipFill>
          <a:blip r:embed="rId3" cstate="print"/>
          <a:srcRect l="13335" t="7779" r="9155" b="11099"/>
          <a:stretch>
            <a:fillRect/>
          </a:stretch>
        </p:blipFill>
        <p:spPr bwMode="auto">
          <a:xfrm>
            <a:off x="2195328" y="4051300"/>
            <a:ext cx="3600450" cy="2178050"/>
          </a:xfrm>
          <a:prstGeom prst="rect">
            <a:avLst/>
          </a:prstGeom>
          <a:noFill/>
          <a:ln w="9525">
            <a:noFill/>
            <a:miter lim="800000"/>
            <a:headEnd/>
            <a:tailEnd/>
          </a:ln>
        </p:spPr>
      </p:pic>
      <p:pic>
        <p:nvPicPr>
          <p:cNvPr id="4" name="Picture 12" descr="C:\Home\Temp\untitled.png">
            <a:extLst>
              <a:ext uri="{FF2B5EF4-FFF2-40B4-BE49-F238E27FC236}">
                <a16:creationId xmlns:a16="http://schemas.microsoft.com/office/drawing/2014/main" id="{17D4B2AB-4CD5-4838-A65F-4941620D5135}"/>
              </a:ext>
            </a:extLst>
          </p:cNvPr>
          <p:cNvPicPr>
            <a:picLocks noChangeArrowheads="1"/>
          </p:cNvPicPr>
          <p:nvPr/>
        </p:nvPicPr>
        <p:blipFill>
          <a:blip r:embed="rId4" cstate="print"/>
          <a:srcRect l="12502" t="7779" r="13322" b="11099"/>
          <a:stretch>
            <a:fillRect/>
          </a:stretch>
        </p:blipFill>
        <p:spPr bwMode="auto">
          <a:xfrm>
            <a:off x="6373628" y="4051300"/>
            <a:ext cx="3602038" cy="2176463"/>
          </a:xfrm>
          <a:prstGeom prst="rect">
            <a:avLst/>
          </a:prstGeom>
          <a:noFill/>
          <a:ln w="9525">
            <a:noFill/>
            <a:miter lim="800000"/>
            <a:headEnd/>
            <a:tailEnd/>
          </a:ln>
        </p:spPr>
      </p:pic>
      <p:pic>
        <p:nvPicPr>
          <p:cNvPr id="5" name="Picture 13" descr="C:\Home\Temp\untitled.png">
            <a:extLst>
              <a:ext uri="{FF2B5EF4-FFF2-40B4-BE49-F238E27FC236}">
                <a16:creationId xmlns:a16="http://schemas.microsoft.com/office/drawing/2014/main" id="{28C05734-BEB6-4ACD-9EEA-2B711E20FF54}"/>
              </a:ext>
            </a:extLst>
          </p:cNvPr>
          <p:cNvPicPr>
            <a:picLocks noChangeArrowheads="1"/>
          </p:cNvPicPr>
          <p:nvPr/>
        </p:nvPicPr>
        <p:blipFill>
          <a:blip r:embed="rId5" cstate="print"/>
          <a:srcRect l="13335" t="7779" r="9155" b="11099"/>
          <a:stretch>
            <a:fillRect/>
          </a:stretch>
        </p:blipFill>
        <p:spPr bwMode="auto">
          <a:xfrm>
            <a:off x="6373628" y="1206500"/>
            <a:ext cx="3602038" cy="2176463"/>
          </a:xfrm>
          <a:prstGeom prst="rect">
            <a:avLst/>
          </a:prstGeom>
          <a:noFill/>
          <a:ln w="9525">
            <a:noFill/>
            <a:miter lim="800000"/>
            <a:headEnd/>
            <a:tailEnd/>
          </a:ln>
        </p:spPr>
      </p:pic>
      <p:sp>
        <p:nvSpPr>
          <p:cNvPr id="6" name="TextBox 5">
            <a:extLst>
              <a:ext uri="{FF2B5EF4-FFF2-40B4-BE49-F238E27FC236}">
                <a16:creationId xmlns:a16="http://schemas.microsoft.com/office/drawing/2014/main" id="{24A12FB7-CD40-4F32-A17E-433B38E2D281}"/>
              </a:ext>
            </a:extLst>
          </p:cNvPr>
          <p:cNvSpPr txBox="1"/>
          <p:nvPr/>
        </p:nvSpPr>
        <p:spPr>
          <a:xfrm>
            <a:off x="7913503" y="3340100"/>
            <a:ext cx="779463" cy="461963"/>
          </a:xfrm>
          <a:prstGeom prst="rect">
            <a:avLst/>
          </a:prstGeom>
          <a:noFill/>
        </p:spPr>
        <p:txBody>
          <a:bodyPr wrap="none">
            <a:spAutoFit/>
          </a:bodyPr>
          <a:lstStyle/>
          <a:p>
            <a:pPr>
              <a:defRPr/>
            </a:pPr>
            <a:r>
              <a:rPr lang="en-US" b="1" i="1" dirty="0">
                <a:latin typeface="+mn-lt"/>
              </a:rPr>
              <a:t>k</a:t>
            </a:r>
            <a:r>
              <a:rPr lang="en-US" b="1" dirty="0">
                <a:latin typeface="+mn-lt"/>
              </a:rPr>
              <a:t> = 3</a:t>
            </a:r>
          </a:p>
        </p:txBody>
      </p:sp>
      <p:sp>
        <p:nvSpPr>
          <p:cNvPr id="7" name="TextBox 6">
            <a:extLst>
              <a:ext uri="{FF2B5EF4-FFF2-40B4-BE49-F238E27FC236}">
                <a16:creationId xmlns:a16="http://schemas.microsoft.com/office/drawing/2014/main" id="{DAA58849-A228-4807-BCD4-F2E00D7B3EBA}"/>
              </a:ext>
            </a:extLst>
          </p:cNvPr>
          <p:cNvSpPr txBox="1"/>
          <p:nvPr/>
        </p:nvSpPr>
        <p:spPr>
          <a:xfrm>
            <a:off x="3356702" y="3598172"/>
            <a:ext cx="5548570" cy="338554"/>
          </a:xfrm>
          <a:prstGeom prst="rect">
            <a:avLst/>
          </a:prstGeom>
          <a:noFill/>
        </p:spPr>
        <p:txBody>
          <a:bodyPr wrap="none" rtlCol="0">
            <a:spAutoFit/>
          </a:bodyPr>
          <a:lstStyle/>
          <a:p>
            <a:r>
              <a:rPr lang="en-US" dirty="0"/>
              <a:t>(random colors are used to better show segments/clusters)</a:t>
            </a:r>
          </a:p>
        </p:txBody>
      </p:sp>
      <p:sp>
        <p:nvSpPr>
          <p:cNvPr id="8" name="Rectangle 7">
            <a:extLst>
              <a:ext uri="{FF2B5EF4-FFF2-40B4-BE49-F238E27FC236}">
                <a16:creationId xmlns:a16="http://schemas.microsoft.com/office/drawing/2014/main" id="{3D776EA0-2404-42F1-9871-EDDD6EF57D7D}"/>
              </a:ext>
            </a:extLst>
          </p:cNvPr>
          <p:cNvSpPr/>
          <p:nvPr/>
        </p:nvSpPr>
        <p:spPr>
          <a:xfrm>
            <a:off x="4085194" y="3422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9" name="Slide Number Placeholder 8">
            <a:extLst>
              <a:ext uri="{FF2B5EF4-FFF2-40B4-BE49-F238E27FC236}">
                <a16:creationId xmlns:a16="http://schemas.microsoft.com/office/drawing/2014/main" id="{8A7CDF3D-4C89-484A-BE7C-24066E425314}"/>
              </a:ext>
            </a:extLst>
          </p:cNvPr>
          <p:cNvSpPr>
            <a:spLocks noGrp="1"/>
          </p:cNvSpPr>
          <p:nvPr>
            <p:ph type="sldNum" sz="quarter" idx="12"/>
          </p:nvPr>
        </p:nvSpPr>
        <p:spPr/>
        <p:txBody>
          <a:bodyPr/>
          <a:lstStyle/>
          <a:p>
            <a:fld id="{39DCCA8C-3C40-440D-A23D-CFF4DA06079F}" type="slidenum">
              <a:rPr lang="en-US" smtClean="0"/>
              <a:t>24</a:t>
            </a:fld>
            <a:endParaRPr lang="en-US"/>
          </a:p>
        </p:txBody>
      </p:sp>
    </p:spTree>
    <p:extLst>
      <p:ext uri="{BB962C8B-B14F-4D97-AF65-F5344CB8AC3E}">
        <p14:creationId xmlns:p14="http://schemas.microsoft.com/office/powerpoint/2010/main" val="125996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01837-B31F-4555-8CB7-3C2F37481A74}"/>
              </a:ext>
            </a:extLst>
          </p:cNvPr>
          <p:cNvSpPr>
            <a:spLocks noGrp="1"/>
          </p:cNvSpPr>
          <p:nvPr>
            <p:ph type="sldNum" sz="quarter" idx="12"/>
          </p:nvPr>
        </p:nvSpPr>
        <p:spPr/>
        <p:txBody>
          <a:bodyPr/>
          <a:lstStyle/>
          <a:p>
            <a:fld id="{39DCCA8C-3C40-440D-A23D-CFF4DA06079F}" type="slidenum">
              <a:rPr lang="en-US" smtClean="0"/>
              <a:t>25</a:t>
            </a:fld>
            <a:endParaRPr lang="en-US"/>
          </a:p>
        </p:txBody>
      </p:sp>
      <p:pic>
        <p:nvPicPr>
          <p:cNvPr id="3" name="Picture 4">
            <a:extLst>
              <a:ext uri="{FF2B5EF4-FFF2-40B4-BE49-F238E27FC236}">
                <a16:creationId xmlns:a16="http://schemas.microsoft.com/office/drawing/2014/main" id="{96752982-AB31-4181-93C3-A466666FB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54" t="6953" r="16447" b="10466"/>
          <a:stretch>
            <a:fillRect/>
          </a:stretch>
        </p:blipFill>
        <p:spPr bwMode="auto">
          <a:xfrm>
            <a:off x="2218734" y="1722120"/>
            <a:ext cx="2819400"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a:extLst>
              <a:ext uri="{FF2B5EF4-FFF2-40B4-BE49-F238E27FC236}">
                <a16:creationId xmlns:a16="http://schemas.microsoft.com/office/drawing/2014/main" id="{7C01C289-6AE7-45BB-9B01-0CCDDA65D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45" t="6953" r="16447" b="10466"/>
          <a:stretch>
            <a:fillRect/>
          </a:stretch>
        </p:blipFill>
        <p:spPr bwMode="auto">
          <a:xfrm>
            <a:off x="7056120" y="1722120"/>
            <a:ext cx="27432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C1CAB7FA-67FE-4476-809D-BA1926F806DC}"/>
              </a:ext>
            </a:extLst>
          </p:cNvPr>
          <p:cNvSpPr/>
          <p:nvPr/>
        </p:nvSpPr>
        <p:spPr>
          <a:xfrm>
            <a:off x="2606040" y="4754880"/>
            <a:ext cx="27064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An image(I)</a:t>
            </a:r>
          </a:p>
        </p:txBody>
      </p:sp>
      <p:sp>
        <p:nvSpPr>
          <p:cNvPr id="6" name="Oval 5">
            <a:extLst>
              <a:ext uri="{FF2B5EF4-FFF2-40B4-BE49-F238E27FC236}">
                <a16:creationId xmlns:a16="http://schemas.microsoft.com/office/drawing/2014/main" id="{ACF58109-B9E8-4203-B7CD-6DB6CF6FD9EC}"/>
              </a:ext>
            </a:extLst>
          </p:cNvPr>
          <p:cNvSpPr/>
          <p:nvPr/>
        </p:nvSpPr>
        <p:spPr>
          <a:xfrm>
            <a:off x="7330440" y="4754880"/>
            <a:ext cx="2743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Three cluster image (J)on gray values of I</a:t>
            </a:r>
          </a:p>
        </p:txBody>
      </p:sp>
    </p:spTree>
    <p:extLst>
      <p:ext uri="{BB962C8B-B14F-4D97-AF65-F5344CB8AC3E}">
        <p14:creationId xmlns:p14="http://schemas.microsoft.com/office/powerpoint/2010/main" val="39621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8DD3857-28DA-4023-95CC-5BA9E91F1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5" t="17188" r="25000" b="46875"/>
          <a:stretch>
            <a:fillRect/>
          </a:stretch>
        </p:blipFill>
        <p:spPr bwMode="auto">
          <a:xfrm>
            <a:off x="1309532" y="1547191"/>
            <a:ext cx="9572936" cy="376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CBCB1A-F1E8-40D6-811D-3A9D46ACCF07}"/>
              </a:ext>
            </a:extLst>
          </p:cNvPr>
          <p:cNvSpPr>
            <a:spLocks noGrp="1"/>
          </p:cNvSpPr>
          <p:nvPr>
            <p:ph type="sldNum" sz="quarter" idx="12"/>
          </p:nvPr>
        </p:nvSpPr>
        <p:spPr/>
        <p:txBody>
          <a:bodyPr/>
          <a:lstStyle/>
          <a:p>
            <a:fld id="{39DCCA8C-3C40-440D-A23D-CFF4DA06079F}" type="slidenum">
              <a:rPr lang="en-US" smtClean="0"/>
              <a:t>26</a:t>
            </a:fld>
            <a:endParaRPr lang="en-US"/>
          </a:p>
        </p:txBody>
      </p:sp>
    </p:spTree>
    <p:extLst>
      <p:ext uri="{BB962C8B-B14F-4D97-AF65-F5344CB8AC3E}">
        <p14:creationId xmlns:p14="http://schemas.microsoft.com/office/powerpoint/2010/main" val="212353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2B04D20-4AD1-4E85-B84F-20342016B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6" t="16895" r="23750" b="47656"/>
          <a:stretch>
            <a:fillRect/>
          </a:stretch>
        </p:blipFill>
        <p:spPr bwMode="auto">
          <a:xfrm>
            <a:off x="877396" y="1616766"/>
            <a:ext cx="10437207" cy="384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DCFF9224-A88E-4605-94E4-BB089D35C6A9}"/>
              </a:ext>
            </a:extLst>
          </p:cNvPr>
          <p:cNvSpPr>
            <a:spLocks noGrp="1"/>
          </p:cNvSpPr>
          <p:nvPr>
            <p:ph type="sldNum" sz="quarter" idx="12"/>
          </p:nvPr>
        </p:nvSpPr>
        <p:spPr/>
        <p:txBody>
          <a:bodyPr/>
          <a:lstStyle/>
          <a:p>
            <a:fld id="{39DCCA8C-3C40-440D-A23D-CFF4DA06079F}" type="slidenum">
              <a:rPr lang="en-US" smtClean="0"/>
              <a:t>27</a:t>
            </a:fld>
            <a:endParaRPr lang="en-US"/>
          </a:p>
        </p:txBody>
      </p:sp>
    </p:spTree>
    <p:extLst>
      <p:ext uri="{BB962C8B-B14F-4D97-AF65-F5344CB8AC3E}">
        <p14:creationId xmlns:p14="http://schemas.microsoft.com/office/powerpoint/2010/main" val="78082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FAED82-114F-4E68-B16B-A98B9174C757}"/>
              </a:ext>
            </a:extLst>
          </p:cNvPr>
          <p:cNvSpPr>
            <a:spLocks noGrp="1"/>
          </p:cNvSpPr>
          <p:nvPr>
            <p:ph type="sldNum" sz="quarter" idx="12"/>
          </p:nvPr>
        </p:nvSpPr>
        <p:spPr/>
        <p:txBody>
          <a:bodyPr/>
          <a:lstStyle/>
          <a:p>
            <a:fld id="{39DCCA8C-3C40-440D-A23D-CFF4DA06079F}" type="slidenum">
              <a:rPr lang="en-US" smtClean="0"/>
              <a:t>28</a:t>
            </a:fld>
            <a:endParaRPr lang="en-US"/>
          </a:p>
        </p:txBody>
      </p:sp>
      <p:pic>
        <p:nvPicPr>
          <p:cNvPr id="4" name="Picture 3" descr="A dog lying on a rug&#10;&#10;Description automatically generated with low confidence">
            <a:extLst>
              <a:ext uri="{FF2B5EF4-FFF2-40B4-BE49-F238E27FC236}">
                <a16:creationId xmlns:a16="http://schemas.microsoft.com/office/drawing/2014/main" id="{1C0F55EC-D896-4F51-BFF3-53A04CA9D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7" y="1394777"/>
            <a:ext cx="10540013" cy="4068445"/>
          </a:xfrm>
          <a:prstGeom prst="rect">
            <a:avLst/>
          </a:prstGeom>
        </p:spPr>
      </p:pic>
      <p:sp>
        <p:nvSpPr>
          <p:cNvPr id="5" name="TextBox 4">
            <a:extLst>
              <a:ext uri="{FF2B5EF4-FFF2-40B4-BE49-F238E27FC236}">
                <a16:creationId xmlns:a16="http://schemas.microsoft.com/office/drawing/2014/main" id="{3CCE26ED-7183-4B79-80F6-573F479C3AA0}"/>
              </a:ext>
            </a:extLst>
          </p:cNvPr>
          <p:cNvSpPr txBox="1"/>
          <p:nvPr/>
        </p:nvSpPr>
        <p:spPr>
          <a:xfrm>
            <a:off x="4358640" y="5987018"/>
            <a:ext cx="7496348" cy="369332"/>
          </a:xfrm>
          <a:prstGeom prst="rect">
            <a:avLst/>
          </a:prstGeom>
          <a:noFill/>
        </p:spPr>
        <p:txBody>
          <a:bodyPr wrap="none" rtlCol="0">
            <a:spAutoFit/>
          </a:bodyPr>
          <a:lstStyle/>
          <a:p>
            <a:r>
              <a:rPr lang="en-US" dirty="0" err="1"/>
              <a:t>Sumber</a:t>
            </a:r>
            <a:r>
              <a:rPr lang="en-US" dirty="0"/>
              <a:t>: </a:t>
            </a:r>
            <a:r>
              <a:rPr lang="en-US" dirty="0">
                <a:hlinkClick r:id="rId3"/>
              </a:rPr>
              <a:t>https://www.mathworks.com/discovery/image-segmentation.html</a:t>
            </a:r>
            <a:r>
              <a:rPr lang="en-US" dirty="0"/>
              <a:t>    </a:t>
            </a:r>
          </a:p>
        </p:txBody>
      </p:sp>
    </p:spTree>
    <p:extLst>
      <p:ext uri="{BB962C8B-B14F-4D97-AF65-F5344CB8AC3E}">
        <p14:creationId xmlns:p14="http://schemas.microsoft.com/office/powerpoint/2010/main" val="261799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2E040-4A7F-4564-A30E-A2BCD1888411}"/>
              </a:ext>
            </a:extLst>
          </p:cNvPr>
          <p:cNvSpPr/>
          <p:nvPr/>
        </p:nvSpPr>
        <p:spPr>
          <a:xfrm>
            <a:off x="741995" y="461003"/>
            <a:ext cx="7015767" cy="461665"/>
          </a:xfrm>
          <a:prstGeom prst="rect">
            <a:avLst/>
          </a:prstGeom>
        </p:spPr>
        <p:txBody>
          <a:bodyPr wrap="none">
            <a:spAutoFit/>
          </a:bodyPr>
          <a:lstStyle/>
          <a:p>
            <a:r>
              <a:rPr lang="en-US" sz="2400" b="1" dirty="0" err="1"/>
              <a:t>Contoh</a:t>
            </a:r>
            <a:r>
              <a:rPr lang="en-US" sz="2400" b="1" dirty="0"/>
              <a:t> </a:t>
            </a:r>
            <a:r>
              <a:rPr lang="en-US" sz="2400" b="1" dirty="0" err="1"/>
              <a:t>hasil</a:t>
            </a:r>
            <a:r>
              <a:rPr lang="en-US" sz="2400" b="1" dirty="0"/>
              <a:t> </a:t>
            </a:r>
            <a:r>
              <a:rPr lang="en-US" sz="2400" b="1" i="1" dirty="0"/>
              <a:t>K-means clustering (</a:t>
            </a:r>
            <a:r>
              <a:rPr lang="en-US" sz="2400" b="1" i="1" dirty="0" err="1"/>
              <a:t>berdasarkan</a:t>
            </a:r>
            <a:r>
              <a:rPr lang="en-US" sz="2400" b="1" i="1" dirty="0"/>
              <a:t> </a:t>
            </a:r>
            <a:r>
              <a:rPr lang="en-US" sz="2400" b="1" i="1" dirty="0" err="1"/>
              <a:t>warna</a:t>
            </a:r>
            <a:r>
              <a:rPr lang="en-US" sz="2400" b="1" i="1" dirty="0"/>
              <a:t>)</a:t>
            </a:r>
          </a:p>
        </p:txBody>
      </p:sp>
      <p:pic>
        <p:nvPicPr>
          <p:cNvPr id="5" name="Picture 2" descr="http://3.bp.blogspot.com/-mg680t6mifM/T_mkHpJV2YI/AAAAAAAAAZc/8he9v8IuUow/s1600/clustrose.png">
            <a:extLst>
              <a:ext uri="{FF2B5EF4-FFF2-40B4-BE49-F238E27FC236}">
                <a16:creationId xmlns:a16="http://schemas.microsoft.com/office/drawing/2014/main" id="{CBFB7CE8-0B8B-4096-A6D4-002E4B8ECFFA}"/>
              </a:ext>
            </a:extLst>
          </p:cNvPr>
          <p:cNvPicPr>
            <a:picLocks noChangeAspect="1" noChangeArrowheads="1"/>
          </p:cNvPicPr>
          <p:nvPr/>
        </p:nvPicPr>
        <p:blipFill>
          <a:blip r:embed="rId2" cstate="print"/>
          <a:srcRect l="32512" t="8497" r="29310" b="5882"/>
          <a:stretch>
            <a:fillRect/>
          </a:stretch>
        </p:blipFill>
        <p:spPr bwMode="auto">
          <a:xfrm>
            <a:off x="2286592" y="1379562"/>
            <a:ext cx="3131876" cy="5293881"/>
          </a:xfrm>
          <a:prstGeom prst="rect">
            <a:avLst/>
          </a:prstGeom>
          <a:noFill/>
        </p:spPr>
      </p:pic>
      <p:pic>
        <p:nvPicPr>
          <p:cNvPr id="6" name="Picture 4" descr="http://3.bp.blogspot.com/-HIE_IYNT61E/T_FRvpxVE7I/AAAAAAAAAZA/R-O1-x1KLVc/s1600/clustclearsky.png">
            <a:extLst>
              <a:ext uri="{FF2B5EF4-FFF2-40B4-BE49-F238E27FC236}">
                <a16:creationId xmlns:a16="http://schemas.microsoft.com/office/drawing/2014/main" id="{AEA88675-4DD3-4D53-AA1D-BE6861346036}"/>
              </a:ext>
            </a:extLst>
          </p:cNvPr>
          <p:cNvPicPr>
            <a:picLocks noChangeAspect="1" noChangeArrowheads="1"/>
          </p:cNvPicPr>
          <p:nvPr/>
        </p:nvPicPr>
        <p:blipFill>
          <a:blip r:embed="rId3" cstate="print"/>
          <a:srcRect l="32821" t="9511" r="30829" b="6321"/>
          <a:stretch>
            <a:fillRect/>
          </a:stretch>
        </p:blipFill>
        <p:spPr bwMode="auto">
          <a:xfrm>
            <a:off x="6278273" y="1409809"/>
            <a:ext cx="3016155" cy="5263631"/>
          </a:xfrm>
          <a:prstGeom prst="rect">
            <a:avLst/>
          </a:prstGeom>
          <a:noFill/>
        </p:spPr>
      </p:pic>
      <p:sp>
        <p:nvSpPr>
          <p:cNvPr id="7" name="Rectangle 6">
            <a:extLst>
              <a:ext uri="{FF2B5EF4-FFF2-40B4-BE49-F238E27FC236}">
                <a16:creationId xmlns:a16="http://schemas.microsoft.com/office/drawing/2014/main" id="{E69966DA-3025-4E0B-85FA-3F3D274370CB}"/>
              </a:ext>
            </a:extLst>
          </p:cNvPr>
          <p:cNvSpPr/>
          <p:nvPr/>
        </p:nvSpPr>
        <p:spPr>
          <a:xfrm>
            <a:off x="4085194" y="34229"/>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2" name="Slide Number Placeholder 1">
            <a:extLst>
              <a:ext uri="{FF2B5EF4-FFF2-40B4-BE49-F238E27FC236}">
                <a16:creationId xmlns:a16="http://schemas.microsoft.com/office/drawing/2014/main" id="{6ED07301-F14D-45BC-B78C-6EEDB0354128}"/>
              </a:ext>
            </a:extLst>
          </p:cNvPr>
          <p:cNvSpPr>
            <a:spLocks noGrp="1"/>
          </p:cNvSpPr>
          <p:nvPr>
            <p:ph type="sldNum" sz="quarter" idx="12"/>
          </p:nvPr>
        </p:nvSpPr>
        <p:spPr/>
        <p:txBody>
          <a:bodyPr/>
          <a:lstStyle/>
          <a:p>
            <a:fld id="{39DCCA8C-3C40-440D-A23D-CFF4DA06079F}" type="slidenum">
              <a:rPr lang="en-US" smtClean="0"/>
              <a:t>29</a:t>
            </a:fld>
            <a:endParaRPr lang="en-US"/>
          </a:p>
        </p:txBody>
      </p:sp>
    </p:spTree>
    <p:extLst>
      <p:ext uri="{BB962C8B-B14F-4D97-AF65-F5344CB8AC3E}">
        <p14:creationId xmlns:p14="http://schemas.microsoft.com/office/powerpoint/2010/main" val="21147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D2A80-D0B4-4036-9363-A055BA372458}"/>
              </a:ext>
            </a:extLst>
          </p:cNvPr>
          <p:cNvPicPr>
            <a:picLocks noChangeAspect="1"/>
          </p:cNvPicPr>
          <p:nvPr/>
        </p:nvPicPr>
        <p:blipFill>
          <a:blip r:embed="rId2"/>
          <a:stretch>
            <a:fillRect/>
          </a:stretch>
        </p:blipFill>
        <p:spPr>
          <a:xfrm>
            <a:off x="1170087" y="1357497"/>
            <a:ext cx="10273284" cy="4447879"/>
          </a:xfrm>
          <a:prstGeom prst="rect">
            <a:avLst/>
          </a:prstGeom>
        </p:spPr>
      </p:pic>
      <p:sp>
        <p:nvSpPr>
          <p:cNvPr id="2" name="Slide Number Placeholder 1">
            <a:extLst>
              <a:ext uri="{FF2B5EF4-FFF2-40B4-BE49-F238E27FC236}">
                <a16:creationId xmlns:a16="http://schemas.microsoft.com/office/drawing/2014/main" id="{3A9F71D4-4DB2-47AC-A11F-B498B7CA201E}"/>
              </a:ext>
            </a:extLst>
          </p:cNvPr>
          <p:cNvSpPr>
            <a:spLocks noGrp="1"/>
          </p:cNvSpPr>
          <p:nvPr>
            <p:ph type="sldNum" sz="quarter" idx="12"/>
          </p:nvPr>
        </p:nvSpPr>
        <p:spPr/>
        <p:txBody>
          <a:bodyPr/>
          <a:lstStyle/>
          <a:p>
            <a:fld id="{39DCCA8C-3C40-440D-A23D-CFF4DA06079F}" type="slidenum">
              <a:rPr lang="en-US" smtClean="0"/>
              <a:t>3</a:t>
            </a:fld>
            <a:endParaRPr lang="en-US"/>
          </a:p>
        </p:txBody>
      </p:sp>
    </p:spTree>
    <p:extLst>
      <p:ext uri="{BB962C8B-B14F-4D97-AF65-F5344CB8AC3E}">
        <p14:creationId xmlns:p14="http://schemas.microsoft.com/office/powerpoint/2010/main" val="2459937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A498-1E52-448D-848C-6B4C49B7CF29}"/>
              </a:ext>
            </a:extLst>
          </p:cNvPr>
          <p:cNvSpPr/>
          <p:nvPr/>
        </p:nvSpPr>
        <p:spPr>
          <a:xfrm>
            <a:off x="741995" y="461003"/>
            <a:ext cx="8547404" cy="461665"/>
          </a:xfrm>
          <a:prstGeom prst="rect">
            <a:avLst/>
          </a:prstGeom>
        </p:spPr>
        <p:txBody>
          <a:bodyPr wrap="none">
            <a:spAutoFit/>
          </a:bodyPr>
          <a:lstStyle/>
          <a:p>
            <a:r>
              <a:rPr lang="en-US" sz="2400" b="1" dirty="0" err="1"/>
              <a:t>Contoh</a:t>
            </a:r>
            <a:r>
              <a:rPr lang="en-US" sz="2400" b="1" dirty="0"/>
              <a:t> </a:t>
            </a:r>
            <a:r>
              <a:rPr lang="en-US" sz="2400" b="1" dirty="0" err="1"/>
              <a:t>hasil</a:t>
            </a:r>
            <a:r>
              <a:rPr lang="en-US" sz="2400" b="1" dirty="0"/>
              <a:t> </a:t>
            </a:r>
            <a:r>
              <a:rPr lang="en-US" sz="2400" b="1" i="1" dirty="0"/>
              <a:t>K-means clustering (</a:t>
            </a:r>
            <a:r>
              <a:rPr lang="en-US" sz="2400" b="1" i="1" dirty="0" err="1"/>
              <a:t>berdasarkan</a:t>
            </a:r>
            <a:r>
              <a:rPr lang="en-US" sz="2400" b="1" i="1" dirty="0"/>
              <a:t> </a:t>
            </a:r>
            <a:r>
              <a:rPr lang="en-US" sz="2400" b="1" i="1" dirty="0" err="1"/>
              <a:t>warna</a:t>
            </a:r>
            <a:r>
              <a:rPr lang="en-US" sz="2400" b="1" i="1" dirty="0"/>
              <a:t> + </a:t>
            </a:r>
            <a:r>
              <a:rPr lang="en-US" sz="2400" b="1" i="1" dirty="0" err="1"/>
              <a:t>koordinat</a:t>
            </a:r>
            <a:r>
              <a:rPr lang="en-US" sz="2400" b="1" i="1" dirty="0"/>
              <a:t>)</a:t>
            </a:r>
          </a:p>
        </p:txBody>
      </p:sp>
      <p:grpSp>
        <p:nvGrpSpPr>
          <p:cNvPr id="3" name="Group 2">
            <a:extLst>
              <a:ext uri="{FF2B5EF4-FFF2-40B4-BE49-F238E27FC236}">
                <a16:creationId xmlns:a16="http://schemas.microsoft.com/office/drawing/2014/main" id="{40EF72FF-607E-4126-91E0-0D05242F4CD3}"/>
              </a:ext>
            </a:extLst>
          </p:cNvPr>
          <p:cNvGrpSpPr/>
          <p:nvPr/>
        </p:nvGrpSpPr>
        <p:grpSpPr>
          <a:xfrm>
            <a:off x="1519810" y="2007266"/>
            <a:ext cx="2913612" cy="3136632"/>
            <a:chOff x="108453" y="2183649"/>
            <a:chExt cx="2913612" cy="3136632"/>
          </a:xfrm>
        </p:grpSpPr>
        <p:pic>
          <p:nvPicPr>
            <p:cNvPr id="4" name="Picture 3" descr="C:\home\Courses\CS4487_9587\svn\HW_A_kmeans\Kmeans\Results\result_rose_k4_w0_B.bmp">
              <a:extLst>
                <a:ext uri="{FF2B5EF4-FFF2-40B4-BE49-F238E27FC236}">
                  <a16:creationId xmlns:a16="http://schemas.microsoft.com/office/drawing/2014/main" id="{FEB699CD-13B4-40D5-A80C-A6DE15EEC11D}"/>
                </a:ext>
              </a:extLst>
            </p:cNvPr>
            <p:cNvPicPr>
              <a:picLocks noChangeAspect="1" noChangeArrowheads="1"/>
            </p:cNvPicPr>
            <p:nvPr/>
          </p:nvPicPr>
          <p:blipFill>
            <a:blip r:embed="rId2" cstate="print"/>
            <a:srcRect/>
            <a:stretch>
              <a:fillRect/>
            </a:stretch>
          </p:blipFill>
          <p:spPr bwMode="auto">
            <a:xfrm>
              <a:off x="108453" y="2647680"/>
              <a:ext cx="2913612" cy="2065602"/>
            </a:xfrm>
            <a:prstGeom prst="rect">
              <a:avLst/>
            </a:prstGeom>
            <a:noFill/>
          </p:spPr>
        </p:pic>
        <p:sp>
          <p:nvSpPr>
            <p:cNvPr id="5" name="TextBox 4">
              <a:extLst>
                <a:ext uri="{FF2B5EF4-FFF2-40B4-BE49-F238E27FC236}">
                  <a16:creationId xmlns:a16="http://schemas.microsoft.com/office/drawing/2014/main" id="{85E6E2BE-C4FF-4B05-A9B1-D4F7BC5B4BA6}"/>
                </a:ext>
              </a:extLst>
            </p:cNvPr>
            <p:cNvSpPr txBox="1"/>
            <p:nvPr/>
          </p:nvSpPr>
          <p:spPr>
            <a:xfrm>
              <a:off x="682374" y="4858616"/>
              <a:ext cx="1959511" cy="461665"/>
            </a:xfrm>
            <a:prstGeom prst="rect">
              <a:avLst/>
            </a:prstGeom>
            <a:noFill/>
          </p:spPr>
          <p:txBody>
            <a:bodyPr wrap="none" rtlCol="0">
              <a:spAutoFit/>
            </a:bodyPr>
            <a:lstStyle/>
            <a:p>
              <a:r>
                <a:rPr lang="en-US" sz="2400" dirty="0"/>
                <a:t>RGB features</a:t>
              </a:r>
            </a:p>
          </p:txBody>
        </p:sp>
        <p:sp>
          <p:nvSpPr>
            <p:cNvPr id="6" name="TextBox 5">
              <a:extLst>
                <a:ext uri="{FF2B5EF4-FFF2-40B4-BE49-F238E27FC236}">
                  <a16:creationId xmlns:a16="http://schemas.microsoft.com/office/drawing/2014/main" id="{4EAA56F7-C48B-4654-8AD1-3ABE1E228268}"/>
                </a:ext>
              </a:extLst>
            </p:cNvPr>
            <p:cNvSpPr txBox="1"/>
            <p:nvPr/>
          </p:nvSpPr>
          <p:spPr>
            <a:xfrm>
              <a:off x="327547" y="2183649"/>
              <a:ext cx="2448106" cy="461665"/>
            </a:xfrm>
            <a:prstGeom prst="rect">
              <a:avLst/>
            </a:prstGeom>
            <a:noFill/>
          </p:spPr>
          <p:txBody>
            <a:bodyPr wrap="none" rtlCol="0">
              <a:spAutoFit/>
            </a:bodyPr>
            <a:lstStyle/>
            <a:p>
              <a:r>
                <a:rPr lang="en-US" sz="2400" i="1" dirty="0">
                  <a:latin typeface="Times New Roman" pitchFamily="18" charset="0"/>
                  <a:cs typeface="Times New Roman" pitchFamily="18" charset="0"/>
                </a:rPr>
                <a:t>color quantization</a:t>
              </a:r>
            </a:p>
          </p:txBody>
        </p:sp>
      </p:grpSp>
      <p:grpSp>
        <p:nvGrpSpPr>
          <p:cNvPr id="7" name="Group 6">
            <a:extLst>
              <a:ext uri="{FF2B5EF4-FFF2-40B4-BE49-F238E27FC236}">
                <a16:creationId xmlns:a16="http://schemas.microsoft.com/office/drawing/2014/main" id="{A6BB893D-08CC-4314-9555-BA0E9A6F0102}"/>
              </a:ext>
            </a:extLst>
          </p:cNvPr>
          <p:cNvGrpSpPr/>
          <p:nvPr/>
        </p:nvGrpSpPr>
        <p:grpSpPr>
          <a:xfrm>
            <a:off x="4563802" y="1995893"/>
            <a:ext cx="2902096" cy="3136633"/>
            <a:chOff x="3152445" y="2172276"/>
            <a:chExt cx="2902096" cy="3136633"/>
          </a:xfrm>
        </p:grpSpPr>
        <p:pic>
          <p:nvPicPr>
            <p:cNvPr id="8" name="Picture 4" descr="C:\home\Courses\CS4487_9587\svn\HW_A_kmeans\Kmeans\Results\result_rose_k12_w1.5_B.bmp">
              <a:extLst>
                <a:ext uri="{FF2B5EF4-FFF2-40B4-BE49-F238E27FC236}">
                  <a16:creationId xmlns:a16="http://schemas.microsoft.com/office/drawing/2014/main" id="{0493E8C5-0D17-4988-8A4D-1C929BA62041}"/>
                </a:ext>
              </a:extLst>
            </p:cNvPr>
            <p:cNvPicPr>
              <a:picLocks noChangeAspect="1" noChangeArrowheads="1"/>
            </p:cNvPicPr>
            <p:nvPr/>
          </p:nvPicPr>
          <p:blipFill>
            <a:blip r:embed="rId3" cstate="print"/>
            <a:srcRect/>
            <a:stretch>
              <a:fillRect/>
            </a:stretch>
          </p:blipFill>
          <p:spPr bwMode="auto">
            <a:xfrm>
              <a:off x="3152445" y="2633273"/>
              <a:ext cx="2902096" cy="2044239"/>
            </a:xfrm>
            <a:prstGeom prst="rect">
              <a:avLst/>
            </a:prstGeom>
            <a:noFill/>
          </p:spPr>
        </p:pic>
        <p:sp>
          <p:nvSpPr>
            <p:cNvPr id="9" name="TextBox 8">
              <a:extLst>
                <a:ext uri="{FF2B5EF4-FFF2-40B4-BE49-F238E27FC236}">
                  <a16:creationId xmlns:a16="http://schemas.microsoft.com/office/drawing/2014/main" id="{F5ABD0B5-C591-40A2-AA73-9545FCF3209A}"/>
                </a:ext>
              </a:extLst>
            </p:cNvPr>
            <p:cNvSpPr txBox="1"/>
            <p:nvPr/>
          </p:nvSpPr>
          <p:spPr>
            <a:xfrm>
              <a:off x="3496090" y="4847244"/>
              <a:ext cx="2315377" cy="461665"/>
            </a:xfrm>
            <a:prstGeom prst="rect">
              <a:avLst/>
            </a:prstGeom>
            <a:noFill/>
          </p:spPr>
          <p:txBody>
            <a:bodyPr wrap="none" rtlCol="0">
              <a:spAutoFit/>
            </a:bodyPr>
            <a:lstStyle/>
            <a:p>
              <a:r>
                <a:rPr lang="en-US" sz="2400" dirty="0"/>
                <a:t>RGBXY features</a:t>
              </a:r>
            </a:p>
          </p:txBody>
        </p:sp>
        <p:sp>
          <p:nvSpPr>
            <p:cNvPr id="10" name="TextBox 9">
              <a:extLst>
                <a:ext uri="{FF2B5EF4-FFF2-40B4-BE49-F238E27FC236}">
                  <a16:creationId xmlns:a16="http://schemas.microsoft.com/office/drawing/2014/main" id="{52BD033E-C172-44A9-BF40-B77F6EBED3D3}"/>
                </a:ext>
              </a:extLst>
            </p:cNvPr>
            <p:cNvSpPr txBox="1"/>
            <p:nvPr/>
          </p:nvSpPr>
          <p:spPr>
            <a:xfrm>
              <a:off x="3728123" y="2172276"/>
              <a:ext cx="1585690"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superpixels</a:t>
              </a:r>
              <a:endParaRPr lang="en-US" sz="2400" i="1" dirty="0">
                <a:latin typeface="Times New Roman" pitchFamily="18" charset="0"/>
                <a:cs typeface="Times New Roman" pitchFamily="18" charset="0"/>
              </a:endParaRPr>
            </a:p>
          </p:txBody>
        </p:sp>
      </p:grpSp>
      <p:grpSp>
        <p:nvGrpSpPr>
          <p:cNvPr id="11" name="Group 10">
            <a:extLst>
              <a:ext uri="{FF2B5EF4-FFF2-40B4-BE49-F238E27FC236}">
                <a16:creationId xmlns:a16="http://schemas.microsoft.com/office/drawing/2014/main" id="{A0F1C639-9E9B-4703-B9C9-187333CD7C5B}"/>
              </a:ext>
            </a:extLst>
          </p:cNvPr>
          <p:cNvGrpSpPr/>
          <p:nvPr/>
        </p:nvGrpSpPr>
        <p:grpSpPr>
          <a:xfrm>
            <a:off x="7607441" y="2011813"/>
            <a:ext cx="2879676" cy="3122985"/>
            <a:chOff x="6196084" y="2188196"/>
            <a:chExt cx="2879676" cy="3122985"/>
          </a:xfrm>
        </p:grpSpPr>
        <p:pic>
          <p:nvPicPr>
            <p:cNvPr id="12" name="Picture 1" descr="C:\home\Courses\CS4487_9587\svn\HW_A_kmeans\Kmeans\Results\result_rose_k12_w20_B.bmp">
              <a:extLst>
                <a:ext uri="{FF2B5EF4-FFF2-40B4-BE49-F238E27FC236}">
                  <a16:creationId xmlns:a16="http://schemas.microsoft.com/office/drawing/2014/main" id="{4D764474-06B7-4E31-A625-76A5752C6297}"/>
                </a:ext>
              </a:extLst>
            </p:cNvPr>
            <p:cNvPicPr>
              <a:picLocks noChangeAspect="1" noChangeArrowheads="1"/>
            </p:cNvPicPr>
            <p:nvPr/>
          </p:nvPicPr>
          <p:blipFill>
            <a:blip r:embed="rId4" cstate="print"/>
            <a:srcRect/>
            <a:stretch>
              <a:fillRect/>
            </a:stretch>
          </p:blipFill>
          <p:spPr bwMode="auto">
            <a:xfrm>
              <a:off x="6196084" y="2631254"/>
              <a:ext cx="2879676" cy="2057347"/>
            </a:xfrm>
            <a:prstGeom prst="rect">
              <a:avLst/>
            </a:prstGeom>
            <a:noFill/>
          </p:spPr>
        </p:pic>
        <p:sp>
          <p:nvSpPr>
            <p:cNvPr id="13" name="TextBox 12">
              <a:extLst>
                <a:ext uri="{FF2B5EF4-FFF2-40B4-BE49-F238E27FC236}">
                  <a16:creationId xmlns:a16="http://schemas.microsoft.com/office/drawing/2014/main" id="{4024728B-0A3B-4720-85A7-DCA34D1DE488}"/>
                </a:ext>
              </a:extLst>
            </p:cNvPr>
            <p:cNvSpPr txBox="1"/>
            <p:nvPr/>
          </p:nvSpPr>
          <p:spPr>
            <a:xfrm>
              <a:off x="6446330" y="4849516"/>
              <a:ext cx="2397131" cy="461665"/>
            </a:xfrm>
            <a:prstGeom prst="rect">
              <a:avLst/>
            </a:prstGeom>
            <a:noFill/>
          </p:spPr>
          <p:txBody>
            <a:bodyPr wrap="none" rtlCol="0">
              <a:spAutoFit/>
            </a:bodyPr>
            <a:lstStyle/>
            <a:p>
              <a:r>
                <a:rPr lang="en-US" sz="2400" dirty="0"/>
                <a:t>XY features only</a:t>
              </a:r>
            </a:p>
          </p:txBody>
        </p:sp>
        <p:sp>
          <p:nvSpPr>
            <p:cNvPr id="14" name="TextBox 13">
              <a:extLst>
                <a:ext uri="{FF2B5EF4-FFF2-40B4-BE49-F238E27FC236}">
                  <a16:creationId xmlns:a16="http://schemas.microsoft.com/office/drawing/2014/main" id="{E3962E20-1020-4C2F-8A58-D83B6EC45A23}"/>
                </a:ext>
              </a:extLst>
            </p:cNvPr>
            <p:cNvSpPr txBox="1"/>
            <p:nvPr/>
          </p:nvSpPr>
          <p:spPr>
            <a:xfrm>
              <a:off x="6746603" y="2188196"/>
              <a:ext cx="1787028"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Voronoi</a:t>
              </a:r>
              <a:r>
                <a:rPr lang="en-US" sz="2400" i="1" dirty="0">
                  <a:latin typeface="Times New Roman" pitchFamily="18" charset="0"/>
                  <a:cs typeface="Times New Roman" pitchFamily="18" charset="0"/>
                </a:rPr>
                <a:t> cells</a:t>
              </a:r>
            </a:p>
          </p:txBody>
        </p:sp>
      </p:grpSp>
      <p:sp>
        <p:nvSpPr>
          <p:cNvPr id="15" name="Rectangle 14">
            <a:extLst>
              <a:ext uri="{FF2B5EF4-FFF2-40B4-BE49-F238E27FC236}">
                <a16:creationId xmlns:a16="http://schemas.microsoft.com/office/drawing/2014/main" id="{EED16365-3D79-44DF-B912-608CE3297B65}"/>
              </a:ext>
            </a:extLst>
          </p:cNvPr>
          <p:cNvSpPr/>
          <p:nvPr/>
        </p:nvSpPr>
        <p:spPr>
          <a:xfrm>
            <a:off x="3936107" y="6212331"/>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16" name="Slide Number Placeholder 15">
            <a:extLst>
              <a:ext uri="{FF2B5EF4-FFF2-40B4-BE49-F238E27FC236}">
                <a16:creationId xmlns:a16="http://schemas.microsoft.com/office/drawing/2014/main" id="{2F206787-D09E-4BDC-B077-EA6831F21D1A}"/>
              </a:ext>
            </a:extLst>
          </p:cNvPr>
          <p:cNvSpPr>
            <a:spLocks noGrp="1"/>
          </p:cNvSpPr>
          <p:nvPr>
            <p:ph type="sldNum" sz="quarter" idx="12"/>
          </p:nvPr>
        </p:nvSpPr>
        <p:spPr/>
        <p:txBody>
          <a:bodyPr/>
          <a:lstStyle/>
          <a:p>
            <a:fld id="{39DCCA8C-3C40-440D-A23D-CFF4DA06079F}" type="slidenum">
              <a:rPr lang="en-US" smtClean="0"/>
              <a:t>30</a:t>
            </a:fld>
            <a:endParaRPr lang="en-US"/>
          </a:p>
        </p:txBody>
      </p:sp>
    </p:spTree>
    <p:extLst>
      <p:ext uri="{BB962C8B-B14F-4D97-AF65-F5344CB8AC3E}">
        <p14:creationId xmlns:p14="http://schemas.microsoft.com/office/powerpoint/2010/main" val="6988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2CA6-A905-4ADF-AFB3-1A4421ACC655}"/>
              </a:ext>
            </a:extLst>
          </p:cNvPr>
          <p:cNvSpPr>
            <a:spLocks noGrp="1"/>
          </p:cNvSpPr>
          <p:nvPr>
            <p:ph type="title"/>
          </p:nvPr>
        </p:nvSpPr>
        <p:spPr/>
        <p:txBody>
          <a:bodyPr/>
          <a:lstStyle/>
          <a:p>
            <a:r>
              <a:rPr lang="en-US" dirty="0" err="1"/>
              <a:t>Sifat-sifat</a:t>
            </a:r>
            <a:r>
              <a:rPr lang="en-US" dirty="0"/>
              <a:t> K-means</a:t>
            </a:r>
          </a:p>
        </p:txBody>
      </p:sp>
      <p:sp>
        <p:nvSpPr>
          <p:cNvPr id="4" name="Content Placeholder 5">
            <a:extLst>
              <a:ext uri="{FF2B5EF4-FFF2-40B4-BE49-F238E27FC236}">
                <a16:creationId xmlns:a16="http://schemas.microsoft.com/office/drawing/2014/main" id="{9F845F96-888B-45F0-839E-E7DF89A4A00E}"/>
              </a:ext>
            </a:extLst>
          </p:cNvPr>
          <p:cNvSpPr txBox="1">
            <a:spLocks/>
          </p:cNvSpPr>
          <p:nvPr/>
        </p:nvSpPr>
        <p:spPr bwMode="auto">
          <a:xfrm>
            <a:off x="1273865" y="1385888"/>
            <a:ext cx="7988300" cy="609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Works best when clusters are spherical  (blob like)</a:t>
            </a:r>
          </a:p>
        </p:txBody>
      </p:sp>
      <p:sp>
        <p:nvSpPr>
          <p:cNvPr id="5" name="Content Placeholder 5">
            <a:extLst>
              <a:ext uri="{FF2B5EF4-FFF2-40B4-BE49-F238E27FC236}">
                <a16:creationId xmlns:a16="http://schemas.microsoft.com/office/drawing/2014/main" id="{CAF136F3-FD2E-4B71-BF31-8484E2E5466A}"/>
              </a:ext>
            </a:extLst>
          </p:cNvPr>
          <p:cNvSpPr txBox="1">
            <a:spLocks/>
          </p:cNvSpPr>
          <p:nvPr/>
        </p:nvSpPr>
        <p:spPr bwMode="auto">
          <a:xfrm>
            <a:off x="1299265" y="2979738"/>
            <a:ext cx="8077200" cy="609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Fails for elongated clusters </a:t>
            </a:r>
          </a:p>
          <a:p>
            <a:pPr marL="800100" lvl="1" indent="-342900">
              <a:spcBef>
                <a:spcPct val="20000"/>
              </a:spcBef>
              <a:buClr>
                <a:schemeClr val="tx1"/>
              </a:buClr>
              <a:buFontTx/>
              <a:buChar char="•"/>
            </a:pPr>
            <a:r>
              <a:rPr lang="en-US" sz="2000" dirty="0">
                <a:solidFill>
                  <a:srgbClr val="000000"/>
                </a:solidFill>
                <a:latin typeface="Calibri" pitchFamily="34" charset="0"/>
              </a:rPr>
              <a:t>SSE  is not an appropriate objective function in this case</a:t>
            </a:r>
          </a:p>
        </p:txBody>
      </p:sp>
      <p:sp>
        <p:nvSpPr>
          <p:cNvPr id="6" name="Oval 70">
            <a:extLst>
              <a:ext uri="{FF2B5EF4-FFF2-40B4-BE49-F238E27FC236}">
                <a16:creationId xmlns:a16="http://schemas.microsoft.com/office/drawing/2014/main" id="{D24345D3-B6B1-40EE-BEEF-D687E1A4A387}"/>
              </a:ext>
            </a:extLst>
          </p:cNvPr>
          <p:cNvSpPr>
            <a:spLocks noChangeArrowheads="1"/>
          </p:cNvSpPr>
          <p:nvPr/>
        </p:nvSpPr>
        <p:spPr bwMode="auto">
          <a:xfrm rot="6135294">
            <a:off x="4007540" y="3911601"/>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 name="Oval 71">
            <a:extLst>
              <a:ext uri="{FF2B5EF4-FFF2-40B4-BE49-F238E27FC236}">
                <a16:creationId xmlns:a16="http://schemas.microsoft.com/office/drawing/2014/main" id="{4336D646-D164-4CC6-99F1-F1A02F307A92}"/>
              </a:ext>
            </a:extLst>
          </p:cNvPr>
          <p:cNvSpPr>
            <a:spLocks noChangeArrowheads="1"/>
          </p:cNvSpPr>
          <p:nvPr/>
        </p:nvSpPr>
        <p:spPr bwMode="auto">
          <a:xfrm rot="6135294">
            <a:off x="4667940" y="4010026"/>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8" name="Oval 73">
            <a:extLst>
              <a:ext uri="{FF2B5EF4-FFF2-40B4-BE49-F238E27FC236}">
                <a16:creationId xmlns:a16="http://schemas.microsoft.com/office/drawing/2014/main" id="{98501F7A-54CA-445F-83F6-861818CCBD48}"/>
              </a:ext>
            </a:extLst>
          </p:cNvPr>
          <p:cNvSpPr>
            <a:spLocks noChangeArrowheads="1"/>
          </p:cNvSpPr>
          <p:nvPr/>
        </p:nvSpPr>
        <p:spPr bwMode="auto">
          <a:xfrm rot="6135294">
            <a:off x="3666228" y="4019551"/>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9" name="Oval 74">
            <a:extLst>
              <a:ext uri="{FF2B5EF4-FFF2-40B4-BE49-F238E27FC236}">
                <a16:creationId xmlns:a16="http://schemas.microsoft.com/office/drawing/2014/main" id="{C3D5A2A7-EAC5-4182-A2C9-427293EEF867}"/>
              </a:ext>
            </a:extLst>
          </p:cNvPr>
          <p:cNvSpPr>
            <a:spLocks noChangeArrowheads="1"/>
          </p:cNvSpPr>
          <p:nvPr/>
        </p:nvSpPr>
        <p:spPr bwMode="auto">
          <a:xfrm rot="6135294">
            <a:off x="4944165" y="4206876"/>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0" name="Oval 75">
            <a:extLst>
              <a:ext uri="{FF2B5EF4-FFF2-40B4-BE49-F238E27FC236}">
                <a16:creationId xmlns:a16="http://schemas.microsoft.com/office/drawing/2014/main" id="{21B6146E-964E-4806-81E9-38E65623AEC3}"/>
              </a:ext>
            </a:extLst>
          </p:cNvPr>
          <p:cNvSpPr>
            <a:spLocks noChangeArrowheads="1"/>
          </p:cNvSpPr>
          <p:nvPr/>
        </p:nvSpPr>
        <p:spPr bwMode="auto">
          <a:xfrm rot="6135294">
            <a:off x="3551928" y="474821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1" name="Oval 77">
            <a:extLst>
              <a:ext uri="{FF2B5EF4-FFF2-40B4-BE49-F238E27FC236}">
                <a16:creationId xmlns:a16="http://schemas.microsoft.com/office/drawing/2014/main" id="{020B3CE5-A760-40AB-A041-3F98B84E58FE}"/>
              </a:ext>
            </a:extLst>
          </p:cNvPr>
          <p:cNvSpPr>
            <a:spLocks noChangeArrowheads="1"/>
          </p:cNvSpPr>
          <p:nvPr/>
        </p:nvSpPr>
        <p:spPr bwMode="auto">
          <a:xfrm rot="6135294">
            <a:off x="4185340" y="4768851"/>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2" name="Oval 78">
            <a:extLst>
              <a:ext uri="{FF2B5EF4-FFF2-40B4-BE49-F238E27FC236}">
                <a16:creationId xmlns:a16="http://schemas.microsoft.com/office/drawing/2014/main" id="{D721DC80-3EDE-4E43-B432-AFE369C83954}"/>
              </a:ext>
            </a:extLst>
          </p:cNvPr>
          <p:cNvSpPr>
            <a:spLocks noChangeArrowheads="1"/>
          </p:cNvSpPr>
          <p:nvPr/>
        </p:nvSpPr>
        <p:spPr bwMode="auto">
          <a:xfrm rot="6135294">
            <a:off x="3871015" y="4746626"/>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3" name="Oval 79">
            <a:extLst>
              <a:ext uri="{FF2B5EF4-FFF2-40B4-BE49-F238E27FC236}">
                <a16:creationId xmlns:a16="http://schemas.microsoft.com/office/drawing/2014/main" id="{40070E0D-DAFF-4094-8527-264BE90F78D8}"/>
              </a:ext>
            </a:extLst>
          </p:cNvPr>
          <p:cNvSpPr>
            <a:spLocks noChangeArrowheads="1"/>
          </p:cNvSpPr>
          <p:nvPr/>
        </p:nvSpPr>
        <p:spPr bwMode="auto">
          <a:xfrm rot="6135294">
            <a:off x="4364728" y="3943351"/>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4" name="Oval 82">
            <a:extLst>
              <a:ext uri="{FF2B5EF4-FFF2-40B4-BE49-F238E27FC236}">
                <a16:creationId xmlns:a16="http://schemas.microsoft.com/office/drawing/2014/main" id="{18DA4D6E-6059-474F-8CAF-F8E4578A9F01}"/>
              </a:ext>
            </a:extLst>
          </p:cNvPr>
          <p:cNvSpPr>
            <a:spLocks noChangeArrowheads="1"/>
          </p:cNvSpPr>
          <p:nvPr/>
        </p:nvSpPr>
        <p:spPr bwMode="auto">
          <a:xfrm rot="6135294">
            <a:off x="4448865" y="4598988"/>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5" name="Oval 83">
            <a:extLst>
              <a:ext uri="{FF2B5EF4-FFF2-40B4-BE49-F238E27FC236}">
                <a16:creationId xmlns:a16="http://schemas.microsoft.com/office/drawing/2014/main" id="{1D7FCDC7-A125-46A6-A593-2B3397D7C9E9}"/>
              </a:ext>
            </a:extLst>
          </p:cNvPr>
          <p:cNvSpPr>
            <a:spLocks noChangeArrowheads="1"/>
          </p:cNvSpPr>
          <p:nvPr/>
        </p:nvSpPr>
        <p:spPr bwMode="auto">
          <a:xfrm rot="6135294">
            <a:off x="3443978" y="4198938"/>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6" name="Oval 87">
            <a:extLst>
              <a:ext uri="{FF2B5EF4-FFF2-40B4-BE49-F238E27FC236}">
                <a16:creationId xmlns:a16="http://schemas.microsoft.com/office/drawing/2014/main" id="{FC225228-6A0F-412D-AEFA-3127DF690BE2}"/>
              </a:ext>
            </a:extLst>
          </p:cNvPr>
          <p:cNvSpPr>
            <a:spLocks noChangeArrowheads="1"/>
          </p:cNvSpPr>
          <p:nvPr/>
        </p:nvSpPr>
        <p:spPr bwMode="auto">
          <a:xfrm rot="6135294">
            <a:off x="3210615" y="4648201"/>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7" name="Oval 77">
            <a:extLst>
              <a:ext uri="{FF2B5EF4-FFF2-40B4-BE49-F238E27FC236}">
                <a16:creationId xmlns:a16="http://schemas.microsoft.com/office/drawing/2014/main" id="{E04BDF00-D139-4035-B11C-6E305322E45F}"/>
              </a:ext>
            </a:extLst>
          </p:cNvPr>
          <p:cNvSpPr>
            <a:spLocks noChangeArrowheads="1"/>
          </p:cNvSpPr>
          <p:nvPr/>
        </p:nvSpPr>
        <p:spPr bwMode="auto">
          <a:xfrm rot="6135294">
            <a:off x="2913753" y="4129088"/>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8" name="Oval 75">
            <a:extLst>
              <a:ext uri="{FF2B5EF4-FFF2-40B4-BE49-F238E27FC236}">
                <a16:creationId xmlns:a16="http://schemas.microsoft.com/office/drawing/2014/main" id="{97870F0D-9930-4F98-8040-AF668EC1B190}"/>
              </a:ext>
            </a:extLst>
          </p:cNvPr>
          <p:cNvSpPr>
            <a:spLocks noChangeArrowheads="1"/>
          </p:cNvSpPr>
          <p:nvPr/>
        </p:nvSpPr>
        <p:spPr bwMode="auto">
          <a:xfrm rot="6135294">
            <a:off x="2978840" y="4460876"/>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19" name="Oval 75">
            <a:extLst>
              <a:ext uri="{FF2B5EF4-FFF2-40B4-BE49-F238E27FC236}">
                <a16:creationId xmlns:a16="http://schemas.microsoft.com/office/drawing/2014/main" id="{A1D34E3B-CC21-41EC-89DB-C598EB030984}"/>
              </a:ext>
            </a:extLst>
          </p:cNvPr>
          <p:cNvSpPr>
            <a:spLocks noChangeArrowheads="1"/>
          </p:cNvSpPr>
          <p:nvPr/>
        </p:nvSpPr>
        <p:spPr bwMode="auto">
          <a:xfrm rot="6135294">
            <a:off x="5061640" y="4505326"/>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0" name="Content Placeholder 5">
            <a:extLst>
              <a:ext uri="{FF2B5EF4-FFF2-40B4-BE49-F238E27FC236}">
                <a16:creationId xmlns:a16="http://schemas.microsoft.com/office/drawing/2014/main" id="{79A1BC32-38A1-445E-80E2-D8A2CAC6CF09}"/>
              </a:ext>
            </a:extLst>
          </p:cNvPr>
          <p:cNvSpPr txBox="1">
            <a:spLocks/>
          </p:cNvSpPr>
          <p:nvPr/>
        </p:nvSpPr>
        <p:spPr bwMode="auto">
          <a:xfrm>
            <a:off x="1343715" y="5186363"/>
            <a:ext cx="4222750" cy="609600"/>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a:solidFill>
                  <a:srgbClr val="000000"/>
                </a:solidFill>
                <a:latin typeface="Calibri" pitchFamily="34" charset="0"/>
              </a:rPr>
              <a:t>Sensitive to outliers</a:t>
            </a:r>
          </a:p>
        </p:txBody>
      </p:sp>
      <p:grpSp>
        <p:nvGrpSpPr>
          <p:cNvPr id="21" name="Group 20">
            <a:extLst>
              <a:ext uri="{FF2B5EF4-FFF2-40B4-BE49-F238E27FC236}">
                <a16:creationId xmlns:a16="http://schemas.microsoft.com/office/drawing/2014/main" id="{93D76080-12EF-4952-82A7-F31C138E1BF3}"/>
              </a:ext>
            </a:extLst>
          </p:cNvPr>
          <p:cNvGrpSpPr/>
          <p:nvPr/>
        </p:nvGrpSpPr>
        <p:grpSpPr>
          <a:xfrm>
            <a:off x="3566215" y="1760538"/>
            <a:ext cx="4330700" cy="1022350"/>
            <a:chOff x="2482850" y="1692275"/>
            <a:chExt cx="4330700" cy="1022350"/>
          </a:xfrm>
        </p:grpSpPr>
        <p:sp>
          <p:nvSpPr>
            <p:cNvPr id="22" name="Oval 70">
              <a:extLst>
                <a:ext uri="{FF2B5EF4-FFF2-40B4-BE49-F238E27FC236}">
                  <a16:creationId xmlns:a16="http://schemas.microsoft.com/office/drawing/2014/main" id="{A978EF96-5DF0-4CB7-A951-C9A18D6FBD36}"/>
                </a:ext>
              </a:extLst>
            </p:cNvPr>
            <p:cNvSpPr>
              <a:spLocks noChangeArrowheads="1"/>
            </p:cNvSpPr>
            <p:nvPr/>
          </p:nvSpPr>
          <p:spPr bwMode="auto">
            <a:xfrm>
              <a:off x="2940050" y="21240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3" name="Oval 71">
              <a:extLst>
                <a:ext uri="{FF2B5EF4-FFF2-40B4-BE49-F238E27FC236}">
                  <a16:creationId xmlns:a16="http://schemas.microsoft.com/office/drawing/2014/main" id="{66887A11-3398-4615-A97C-C6D62EEDB25C}"/>
                </a:ext>
              </a:extLst>
            </p:cNvPr>
            <p:cNvSpPr>
              <a:spLocks noChangeArrowheads="1"/>
            </p:cNvSpPr>
            <p:nvPr/>
          </p:nvSpPr>
          <p:spPr bwMode="auto">
            <a:xfrm>
              <a:off x="2482850" y="23526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4" name="Oval 73">
              <a:extLst>
                <a:ext uri="{FF2B5EF4-FFF2-40B4-BE49-F238E27FC236}">
                  <a16:creationId xmlns:a16="http://schemas.microsoft.com/office/drawing/2014/main" id="{687488F3-8E0D-45F6-B65D-8F812D119859}"/>
                </a:ext>
              </a:extLst>
            </p:cNvPr>
            <p:cNvSpPr>
              <a:spLocks noChangeArrowheads="1"/>
            </p:cNvSpPr>
            <p:nvPr/>
          </p:nvSpPr>
          <p:spPr bwMode="auto">
            <a:xfrm>
              <a:off x="2863850" y="24288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5" name="Oval 74">
              <a:extLst>
                <a:ext uri="{FF2B5EF4-FFF2-40B4-BE49-F238E27FC236}">
                  <a16:creationId xmlns:a16="http://schemas.microsoft.com/office/drawing/2014/main" id="{7F9AB632-61B4-4397-AA2B-00EFED1E5DEC}"/>
                </a:ext>
              </a:extLst>
            </p:cNvPr>
            <p:cNvSpPr>
              <a:spLocks noChangeArrowheads="1"/>
            </p:cNvSpPr>
            <p:nvPr/>
          </p:nvSpPr>
          <p:spPr bwMode="auto">
            <a:xfrm>
              <a:off x="2635250" y="19716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6" name="Oval 75">
              <a:extLst>
                <a:ext uri="{FF2B5EF4-FFF2-40B4-BE49-F238E27FC236}">
                  <a16:creationId xmlns:a16="http://schemas.microsoft.com/office/drawing/2014/main" id="{B769136C-5764-4E15-A9E8-55024E536478}"/>
                </a:ext>
              </a:extLst>
            </p:cNvPr>
            <p:cNvSpPr>
              <a:spLocks noChangeArrowheads="1"/>
            </p:cNvSpPr>
            <p:nvPr/>
          </p:nvSpPr>
          <p:spPr bwMode="auto">
            <a:xfrm>
              <a:off x="3962400" y="19716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7" name="Oval 77">
              <a:extLst>
                <a:ext uri="{FF2B5EF4-FFF2-40B4-BE49-F238E27FC236}">
                  <a16:creationId xmlns:a16="http://schemas.microsoft.com/office/drawing/2014/main" id="{F116985C-97B7-44A8-8BA6-1E6C40B66877}"/>
                </a:ext>
              </a:extLst>
            </p:cNvPr>
            <p:cNvSpPr>
              <a:spLocks noChangeArrowheads="1"/>
            </p:cNvSpPr>
            <p:nvPr/>
          </p:nvSpPr>
          <p:spPr bwMode="auto">
            <a:xfrm>
              <a:off x="3746500" y="211772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8" name="Oval 78">
              <a:extLst>
                <a:ext uri="{FF2B5EF4-FFF2-40B4-BE49-F238E27FC236}">
                  <a16:creationId xmlns:a16="http://schemas.microsoft.com/office/drawing/2014/main" id="{7FB16E35-E45C-495D-8C5A-FA2ADAC1CAFB}"/>
                </a:ext>
              </a:extLst>
            </p:cNvPr>
            <p:cNvSpPr>
              <a:spLocks noChangeArrowheads="1"/>
            </p:cNvSpPr>
            <p:nvPr/>
          </p:nvSpPr>
          <p:spPr bwMode="auto">
            <a:xfrm>
              <a:off x="3505200" y="22002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29" name="Oval 79">
              <a:extLst>
                <a:ext uri="{FF2B5EF4-FFF2-40B4-BE49-F238E27FC236}">
                  <a16:creationId xmlns:a16="http://schemas.microsoft.com/office/drawing/2014/main" id="{372302D5-9CC8-4062-91C2-A386E9415407}"/>
                </a:ext>
              </a:extLst>
            </p:cNvPr>
            <p:cNvSpPr>
              <a:spLocks noChangeArrowheads="1"/>
            </p:cNvSpPr>
            <p:nvPr/>
          </p:nvSpPr>
          <p:spPr bwMode="auto">
            <a:xfrm>
              <a:off x="2660650" y="256222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0" name="Oval 82">
              <a:extLst>
                <a:ext uri="{FF2B5EF4-FFF2-40B4-BE49-F238E27FC236}">
                  <a16:creationId xmlns:a16="http://schemas.microsoft.com/office/drawing/2014/main" id="{A786DC2A-D71D-4997-8CD1-0C545B1BB155}"/>
                </a:ext>
              </a:extLst>
            </p:cNvPr>
            <p:cNvSpPr>
              <a:spLocks noChangeArrowheads="1"/>
            </p:cNvSpPr>
            <p:nvPr/>
          </p:nvSpPr>
          <p:spPr bwMode="auto">
            <a:xfrm>
              <a:off x="3810000" y="23526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1" name="Oval 83">
              <a:extLst>
                <a:ext uri="{FF2B5EF4-FFF2-40B4-BE49-F238E27FC236}">
                  <a16:creationId xmlns:a16="http://schemas.microsoft.com/office/drawing/2014/main" id="{C2CE26A0-D7A7-4BD7-B8BF-CD96B61D12FB}"/>
                </a:ext>
              </a:extLst>
            </p:cNvPr>
            <p:cNvSpPr>
              <a:spLocks noChangeArrowheads="1"/>
            </p:cNvSpPr>
            <p:nvPr/>
          </p:nvSpPr>
          <p:spPr bwMode="auto">
            <a:xfrm>
              <a:off x="2705100" y="220662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2" name="Oval 87">
              <a:extLst>
                <a:ext uri="{FF2B5EF4-FFF2-40B4-BE49-F238E27FC236}">
                  <a16:creationId xmlns:a16="http://schemas.microsoft.com/office/drawing/2014/main" id="{AC9C41B8-D9AE-490A-86F3-8960DF7D2B8D}"/>
                </a:ext>
              </a:extLst>
            </p:cNvPr>
            <p:cNvSpPr>
              <a:spLocks noChangeArrowheads="1"/>
            </p:cNvSpPr>
            <p:nvPr/>
          </p:nvSpPr>
          <p:spPr bwMode="auto">
            <a:xfrm>
              <a:off x="3581400" y="18954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3" name="Oval 77">
              <a:extLst>
                <a:ext uri="{FF2B5EF4-FFF2-40B4-BE49-F238E27FC236}">
                  <a16:creationId xmlns:a16="http://schemas.microsoft.com/office/drawing/2014/main" id="{5100C8B7-3C51-4C9C-BF90-019D1215CCEE}"/>
                </a:ext>
              </a:extLst>
            </p:cNvPr>
            <p:cNvSpPr>
              <a:spLocks noChangeArrowheads="1"/>
            </p:cNvSpPr>
            <p:nvPr/>
          </p:nvSpPr>
          <p:spPr bwMode="auto">
            <a:xfrm>
              <a:off x="3149600" y="229552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4" name="Oval 75">
              <a:extLst>
                <a:ext uri="{FF2B5EF4-FFF2-40B4-BE49-F238E27FC236}">
                  <a16:creationId xmlns:a16="http://schemas.microsoft.com/office/drawing/2014/main" id="{C77B68E6-5AD2-40C3-A09D-BC3BE5D2D36E}"/>
                </a:ext>
              </a:extLst>
            </p:cNvPr>
            <p:cNvSpPr>
              <a:spLocks noChangeArrowheads="1"/>
            </p:cNvSpPr>
            <p:nvPr/>
          </p:nvSpPr>
          <p:spPr bwMode="auto">
            <a:xfrm>
              <a:off x="3790950" y="17176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35" name="Oval 75">
              <a:extLst>
                <a:ext uri="{FF2B5EF4-FFF2-40B4-BE49-F238E27FC236}">
                  <a16:creationId xmlns:a16="http://schemas.microsoft.com/office/drawing/2014/main" id="{C6168DD5-BDEB-4B1B-8DDB-BB7988988A53}"/>
                </a:ext>
              </a:extLst>
            </p:cNvPr>
            <p:cNvSpPr>
              <a:spLocks noChangeArrowheads="1"/>
            </p:cNvSpPr>
            <p:nvPr/>
          </p:nvSpPr>
          <p:spPr bwMode="auto">
            <a:xfrm>
              <a:off x="2927350" y="1870075"/>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cxnSp>
          <p:nvCxnSpPr>
            <p:cNvPr id="36" name="Straight Arrow Connector 111">
              <a:extLst>
                <a:ext uri="{FF2B5EF4-FFF2-40B4-BE49-F238E27FC236}">
                  <a16:creationId xmlns:a16="http://schemas.microsoft.com/office/drawing/2014/main" id="{1971879C-7447-4FC6-97DE-BF6865B9D467}"/>
                </a:ext>
              </a:extLst>
            </p:cNvPr>
            <p:cNvCxnSpPr>
              <a:cxnSpLocks noChangeShapeType="1"/>
            </p:cNvCxnSpPr>
            <p:nvPr/>
          </p:nvCxnSpPr>
          <p:spPr bwMode="auto">
            <a:xfrm>
              <a:off x="4514850" y="2092325"/>
              <a:ext cx="488950" cy="1588"/>
            </a:xfrm>
            <a:prstGeom prst="straightConnector1">
              <a:avLst/>
            </a:prstGeom>
            <a:noFill/>
            <a:ln w="38100" algn="ctr">
              <a:solidFill>
                <a:srgbClr val="FF0000"/>
              </a:solidFill>
              <a:round/>
              <a:headEnd/>
              <a:tailEnd type="arrow" w="med" len="med"/>
            </a:ln>
          </p:spPr>
        </p:cxnSp>
        <p:sp>
          <p:nvSpPr>
            <p:cNvPr id="37" name="Oval 70">
              <a:extLst>
                <a:ext uri="{FF2B5EF4-FFF2-40B4-BE49-F238E27FC236}">
                  <a16:creationId xmlns:a16="http://schemas.microsoft.com/office/drawing/2014/main" id="{E50B85FD-CD37-4B1E-AB36-E6BF597E45A7}"/>
                </a:ext>
              </a:extLst>
            </p:cNvPr>
            <p:cNvSpPr>
              <a:spLocks noChangeArrowheads="1"/>
            </p:cNvSpPr>
            <p:nvPr/>
          </p:nvSpPr>
          <p:spPr bwMode="auto">
            <a:xfrm>
              <a:off x="5638800" y="209867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38" name="Oval 71">
              <a:extLst>
                <a:ext uri="{FF2B5EF4-FFF2-40B4-BE49-F238E27FC236}">
                  <a16:creationId xmlns:a16="http://schemas.microsoft.com/office/drawing/2014/main" id="{90C54DEA-B6BF-4D2E-A5B9-86B4FAF8AD6E}"/>
                </a:ext>
              </a:extLst>
            </p:cNvPr>
            <p:cNvSpPr>
              <a:spLocks noChangeArrowheads="1"/>
            </p:cNvSpPr>
            <p:nvPr/>
          </p:nvSpPr>
          <p:spPr bwMode="auto">
            <a:xfrm>
              <a:off x="5181600" y="232727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39" name="Oval 73">
              <a:extLst>
                <a:ext uri="{FF2B5EF4-FFF2-40B4-BE49-F238E27FC236}">
                  <a16:creationId xmlns:a16="http://schemas.microsoft.com/office/drawing/2014/main" id="{F56F691D-0925-4608-8E16-5C812BD33D0E}"/>
                </a:ext>
              </a:extLst>
            </p:cNvPr>
            <p:cNvSpPr>
              <a:spLocks noChangeArrowheads="1"/>
            </p:cNvSpPr>
            <p:nvPr/>
          </p:nvSpPr>
          <p:spPr bwMode="auto">
            <a:xfrm>
              <a:off x="5562600" y="240347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40" name="Oval 74">
              <a:extLst>
                <a:ext uri="{FF2B5EF4-FFF2-40B4-BE49-F238E27FC236}">
                  <a16:creationId xmlns:a16="http://schemas.microsoft.com/office/drawing/2014/main" id="{75F904A9-BCEF-4760-9B27-6C35C7D7386D}"/>
                </a:ext>
              </a:extLst>
            </p:cNvPr>
            <p:cNvSpPr>
              <a:spLocks noChangeArrowheads="1"/>
            </p:cNvSpPr>
            <p:nvPr/>
          </p:nvSpPr>
          <p:spPr bwMode="auto">
            <a:xfrm>
              <a:off x="5334000" y="194627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41" name="Oval 75">
              <a:extLst>
                <a:ext uri="{FF2B5EF4-FFF2-40B4-BE49-F238E27FC236}">
                  <a16:creationId xmlns:a16="http://schemas.microsoft.com/office/drawing/2014/main" id="{49D816C6-90E7-41AF-A063-B4308B46D6B1}"/>
                </a:ext>
              </a:extLst>
            </p:cNvPr>
            <p:cNvSpPr>
              <a:spLocks noChangeArrowheads="1"/>
            </p:cNvSpPr>
            <p:nvPr/>
          </p:nvSpPr>
          <p:spPr bwMode="auto">
            <a:xfrm>
              <a:off x="6661150" y="194627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42" name="Oval 77">
              <a:extLst>
                <a:ext uri="{FF2B5EF4-FFF2-40B4-BE49-F238E27FC236}">
                  <a16:creationId xmlns:a16="http://schemas.microsoft.com/office/drawing/2014/main" id="{5E3756AD-9648-4BF3-AC31-25FF77144986}"/>
                </a:ext>
              </a:extLst>
            </p:cNvPr>
            <p:cNvSpPr>
              <a:spLocks noChangeArrowheads="1"/>
            </p:cNvSpPr>
            <p:nvPr/>
          </p:nvSpPr>
          <p:spPr bwMode="auto">
            <a:xfrm>
              <a:off x="6445250" y="209232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43" name="Oval 78">
              <a:extLst>
                <a:ext uri="{FF2B5EF4-FFF2-40B4-BE49-F238E27FC236}">
                  <a16:creationId xmlns:a16="http://schemas.microsoft.com/office/drawing/2014/main" id="{B70EAFA8-31F3-4BCF-A7B5-A9E0517977B8}"/>
                </a:ext>
              </a:extLst>
            </p:cNvPr>
            <p:cNvSpPr>
              <a:spLocks noChangeArrowheads="1"/>
            </p:cNvSpPr>
            <p:nvPr/>
          </p:nvSpPr>
          <p:spPr bwMode="auto">
            <a:xfrm>
              <a:off x="6203950" y="217487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44" name="Oval 79">
              <a:extLst>
                <a:ext uri="{FF2B5EF4-FFF2-40B4-BE49-F238E27FC236}">
                  <a16:creationId xmlns:a16="http://schemas.microsoft.com/office/drawing/2014/main" id="{74B9E321-C3BE-46A9-9173-D0AB72646A1D}"/>
                </a:ext>
              </a:extLst>
            </p:cNvPr>
            <p:cNvSpPr>
              <a:spLocks noChangeArrowheads="1"/>
            </p:cNvSpPr>
            <p:nvPr/>
          </p:nvSpPr>
          <p:spPr bwMode="auto">
            <a:xfrm>
              <a:off x="5359400" y="253682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45" name="Oval 82">
              <a:extLst>
                <a:ext uri="{FF2B5EF4-FFF2-40B4-BE49-F238E27FC236}">
                  <a16:creationId xmlns:a16="http://schemas.microsoft.com/office/drawing/2014/main" id="{76B1F228-E984-40C1-82F3-F974D84D2388}"/>
                </a:ext>
              </a:extLst>
            </p:cNvPr>
            <p:cNvSpPr>
              <a:spLocks noChangeArrowheads="1"/>
            </p:cNvSpPr>
            <p:nvPr/>
          </p:nvSpPr>
          <p:spPr bwMode="auto">
            <a:xfrm>
              <a:off x="6508750" y="232727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46" name="Oval 83">
              <a:extLst>
                <a:ext uri="{FF2B5EF4-FFF2-40B4-BE49-F238E27FC236}">
                  <a16:creationId xmlns:a16="http://schemas.microsoft.com/office/drawing/2014/main" id="{15435BA5-E0D7-47AF-B682-1B4ED8E0379B}"/>
                </a:ext>
              </a:extLst>
            </p:cNvPr>
            <p:cNvSpPr>
              <a:spLocks noChangeArrowheads="1"/>
            </p:cNvSpPr>
            <p:nvPr/>
          </p:nvSpPr>
          <p:spPr bwMode="auto">
            <a:xfrm>
              <a:off x="5403850" y="218122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47" name="Oval 87">
              <a:extLst>
                <a:ext uri="{FF2B5EF4-FFF2-40B4-BE49-F238E27FC236}">
                  <a16:creationId xmlns:a16="http://schemas.microsoft.com/office/drawing/2014/main" id="{F1AC1F75-7222-4A16-8956-D208838EEE18}"/>
                </a:ext>
              </a:extLst>
            </p:cNvPr>
            <p:cNvSpPr>
              <a:spLocks noChangeArrowheads="1"/>
            </p:cNvSpPr>
            <p:nvPr/>
          </p:nvSpPr>
          <p:spPr bwMode="auto">
            <a:xfrm>
              <a:off x="6280150" y="187007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48" name="Oval 77">
              <a:extLst>
                <a:ext uri="{FF2B5EF4-FFF2-40B4-BE49-F238E27FC236}">
                  <a16:creationId xmlns:a16="http://schemas.microsoft.com/office/drawing/2014/main" id="{4B44497D-93F1-4409-A65E-62B1A3BF7442}"/>
                </a:ext>
              </a:extLst>
            </p:cNvPr>
            <p:cNvSpPr>
              <a:spLocks noChangeArrowheads="1"/>
            </p:cNvSpPr>
            <p:nvPr/>
          </p:nvSpPr>
          <p:spPr bwMode="auto">
            <a:xfrm>
              <a:off x="5848350" y="227012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49" name="Oval 75">
              <a:extLst>
                <a:ext uri="{FF2B5EF4-FFF2-40B4-BE49-F238E27FC236}">
                  <a16:creationId xmlns:a16="http://schemas.microsoft.com/office/drawing/2014/main" id="{B58A0CF1-B3CB-49F9-A24B-472206EC5303}"/>
                </a:ext>
              </a:extLst>
            </p:cNvPr>
            <p:cNvSpPr>
              <a:spLocks noChangeArrowheads="1"/>
            </p:cNvSpPr>
            <p:nvPr/>
          </p:nvSpPr>
          <p:spPr bwMode="auto">
            <a:xfrm>
              <a:off x="6489700" y="1692275"/>
              <a:ext cx="152400" cy="152400"/>
            </a:xfrm>
            <a:prstGeom prst="ellipse">
              <a:avLst/>
            </a:prstGeom>
            <a:noFill/>
            <a:ln w="57150" algn="ctr">
              <a:solidFill>
                <a:srgbClr val="00B050"/>
              </a:solidFill>
              <a:round/>
              <a:headEnd/>
              <a:tailEnd/>
            </a:ln>
          </p:spPr>
          <p:txBody>
            <a:bodyPr wrap="none">
              <a:spAutoFit/>
            </a:bodyPr>
            <a:lstStyle/>
            <a:p>
              <a:pPr eaLnBrk="1" hangingPunct="1"/>
              <a:endParaRPr lang="en-CA" sz="2800">
                <a:latin typeface="Arial" charset="0"/>
              </a:endParaRPr>
            </a:p>
          </p:txBody>
        </p:sp>
        <p:sp>
          <p:nvSpPr>
            <p:cNvPr id="50" name="Oval 75">
              <a:extLst>
                <a:ext uri="{FF2B5EF4-FFF2-40B4-BE49-F238E27FC236}">
                  <a16:creationId xmlns:a16="http://schemas.microsoft.com/office/drawing/2014/main" id="{EDB36E84-5865-4909-8551-CC95B38D17AF}"/>
                </a:ext>
              </a:extLst>
            </p:cNvPr>
            <p:cNvSpPr>
              <a:spLocks noChangeArrowheads="1"/>
            </p:cNvSpPr>
            <p:nvPr/>
          </p:nvSpPr>
          <p:spPr bwMode="auto">
            <a:xfrm>
              <a:off x="5626100" y="1844675"/>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grpSp>
      <p:cxnSp>
        <p:nvCxnSpPr>
          <p:cNvPr id="51" name="Straight Arrow Connector 126">
            <a:extLst>
              <a:ext uri="{FF2B5EF4-FFF2-40B4-BE49-F238E27FC236}">
                <a16:creationId xmlns:a16="http://schemas.microsoft.com/office/drawing/2014/main" id="{CF538C96-CDF3-4298-8E17-07FE856A9795}"/>
              </a:ext>
            </a:extLst>
          </p:cNvPr>
          <p:cNvCxnSpPr>
            <a:cxnSpLocks noChangeShapeType="1"/>
          </p:cNvCxnSpPr>
          <p:nvPr/>
        </p:nvCxnSpPr>
        <p:spPr bwMode="auto">
          <a:xfrm>
            <a:off x="5495028" y="4418013"/>
            <a:ext cx="488950" cy="1588"/>
          </a:xfrm>
          <a:prstGeom prst="straightConnector1">
            <a:avLst/>
          </a:prstGeom>
          <a:noFill/>
          <a:ln w="38100" algn="ctr">
            <a:solidFill>
              <a:srgbClr val="FF0000"/>
            </a:solidFill>
            <a:round/>
            <a:headEnd/>
            <a:tailEnd type="arrow" w="med" len="med"/>
          </a:ln>
        </p:spPr>
      </p:cxnSp>
      <p:sp>
        <p:nvSpPr>
          <p:cNvPr id="52" name="Oval 70">
            <a:extLst>
              <a:ext uri="{FF2B5EF4-FFF2-40B4-BE49-F238E27FC236}">
                <a16:creationId xmlns:a16="http://schemas.microsoft.com/office/drawing/2014/main" id="{D35DD196-A848-4ECA-BD9C-B5C3D8B8C2B5}"/>
              </a:ext>
            </a:extLst>
          </p:cNvPr>
          <p:cNvSpPr>
            <a:spLocks noChangeArrowheads="1"/>
          </p:cNvSpPr>
          <p:nvPr/>
        </p:nvSpPr>
        <p:spPr bwMode="auto">
          <a:xfrm rot="6135294">
            <a:off x="7607990" y="3943351"/>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53" name="Oval 71">
            <a:extLst>
              <a:ext uri="{FF2B5EF4-FFF2-40B4-BE49-F238E27FC236}">
                <a16:creationId xmlns:a16="http://schemas.microsoft.com/office/drawing/2014/main" id="{FFFD9DD5-ED84-4AAA-9919-80FB59E4924D}"/>
              </a:ext>
            </a:extLst>
          </p:cNvPr>
          <p:cNvSpPr>
            <a:spLocks noChangeArrowheads="1"/>
          </p:cNvSpPr>
          <p:nvPr/>
        </p:nvSpPr>
        <p:spPr bwMode="auto">
          <a:xfrm rot="6135294">
            <a:off x="8268390" y="4040188"/>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54" name="Oval 73">
            <a:extLst>
              <a:ext uri="{FF2B5EF4-FFF2-40B4-BE49-F238E27FC236}">
                <a16:creationId xmlns:a16="http://schemas.microsoft.com/office/drawing/2014/main" id="{14E2DCE1-8FC3-44A8-B3AC-F222562AD64B}"/>
              </a:ext>
            </a:extLst>
          </p:cNvPr>
          <p:cNvSpPr>
            <a:spLocks noChangeArrowheads="1"/>
          </p:cNvSpPr>
          <p:nvPr/>
        </p:nvSpPr>
        <p:spPr bwMode="auto">
          <a:xfrm rot="6135294">
            <a:off x="7266678" y="4051301"/>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55" name="Oval 74">
            <a:extLst>
              <a:ext uri="{FF2B5EF4-FFF2-40B4-BE49-F238E27FC236}">
                <a16:creationId xmlns:a16="http://schemas.microsoft.com/office/drawing/2014/main" id="{8990188D-B155-40B9-B4C5-5FBD3AC8AA31}"/>
              </a:ext>
            </a:extLst>
          </p:cNvPr>
          <p:cNvSpPr>
            <a:spLocks noChangeArrowheads="1"/>
          </p:cNvSpPr>
          <p:nvPr/>
        </p:nvSpPr>
        <p:spPr bwMode="auto">
          <a:xfrm rot="6135294">
            <a:off x="8544615" y="4237038"/>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56" name="Oval 75">
            <a:extLst>
              <a:ext uri="{FF2B5EF4-FFF2-40B4-BE49-F238E27FC236}">
                <a16:creationId xmlns:a16="http://schemas.microsoft.com/office/drawing/2014/main" id="{89156A56-7765-420B-83FB-F7791F8589D0}"/>
              </a:ext>
            </a:extLst>
          </p:cNvPr>
          <p:cNvSpPr>
            <a:spLocks noChangeArrowheads="1"/>
          </p:cNvSpPr>
          <p:nvPr/>
        </p:nvSpPr>
        <p:spPr bwMode="auto">
          <a:xfrm rot="6135294">
            <a:off x="7152378" y="477996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57" name="Oval 77">
            <a:extLst>
              <a:ext uri="{FF2B5EF4-FFF2-40B4-BE49-F238E27FC236}">
                <a16:creationId xmlns:a16="http://schemas.microsoft.com/office/drawing/2014/main" id="{CCCC8024-C119-4AFF-AD05-FC3C178CDBE6}"/>
              </a:ext>
            </a:extLst>
          </p:cNvPr>
          <p:cNvSpPr>
            <a:spLocks noChangeArrowheads="1"/>
          </p:cNvSpPr>
          <p:nvPr/>
        </p:nvSpPr>
        <p:spPr bwMode="auto">
          <a:xfrm rot="6135294">
            <a:off x="7785790" y="4800601"/>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58" name="Oval 78">
            <a:extLst>
              <a:ext uri="{FF2B5EF4-FFF2-40B4-BE49-F238E27FC236}">
                <a16:creationId xmlns:a16="http://schemas.microsoft.com/office/drawing/2014/main" id="{E876974E-BC25-4288-9670-AB58CD4E78FB}"/>
              </a:ext>
            </a:extLst>
          </p:cNvPr>
          <p:cNvSpPr>
            <a:spLocks noChangeArrowheads="1"/>
          </p:cNvSpPr>
          <p:nvPr/>
        </p:nvSpPr>
        <p:spPr bwMode="auto">
          <a:xfrm rot="6135294">
            <a:off x="7471465" y="4778376"/>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59" name="Oval 79">
            <a:extLst>
              <a:ext uri="{FF2B5EF4-FFF2-40B4-BE49-F238E27FC236}">
                <a16:creationId xmlns:a16="http://schemas.microsoft.com/office/drawing/2014/main" id="{342675EA-569B-4118-ACE0-72290D6F8F84}"/>
              </a:ext>
            </a:extLst>
          </p:cNvPr>
          <p:cNvSpPr>
            <a:spLocks noChangeArrowheads="1"/>
          </p:cNvSpPr>
          <p:nvPr/>
        </p:nvSpPr>
        <p:spPr bwMode="auto">
          <a:xfrm rot="6135294">
            <a:off x="7965178" y="3975101"/>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60" name="Oval 82">
            <a:extLst>
              <a:ext uri="{FF2B5EF4-FFF2-40B4-BE49-F238E27FC236}">
                <a16:creationId xmlns:a16="http://schemas.microsoft.com/office/drawing/2014/main" id="{A6626CF8-DC9C-4D23-82EA-AF82EFCFE4A7}"/>
              </a:ext>
            </a:extLst>
          </p:cNvPr>
          <p:cNvSpPr>
            <a:spLocks noChangeArrowheads="1"/>
          </p:cNvSpPr>
          <p:nvPr/>
        </p:nvSpPr>
        <p:spPr bwMode="auto">
          <a:xfrm rot="6135294">
            <a:off x="8049315" y="4630738"/>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61" name="Oval 83">
            <a:extLst>
              <a:ext uri="{FF2B5EF4-FFF2-40B4-BE49-F238E27FC236}">
                <a16:creationId xmlns:a16="http://schemas.microsoft.com/office/drawing/2014/main" id="{E5D6DDFF-2188-4C73-9EB2-55CAAFD8B22D}"/>
              </a:ext>
            </a:extLst>
          </p:cNvPr>
          <p:cNvSpPr>
            <a:spLocks noChangeArrowheads="1"/>
          </p:cNvSpPr>
          <p:nvPr/>
        </p:nvSpPr>
        <p:spPr bwMode="auto">
          <a:xfrm rot="6135294">
            <a:off x="7044428" y="4230688"/>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62" name="Oval 87">
            <a:extLst>
              <a:ext uri="{FF2B5EF4-FFF2-40B4-BE49-F238E27FC236}">
                <a16:creationId xmlns:a16="http://schemas.microsoft.com/office/drawing/2014/main" id="{622A5056-C742-4BFE-8EA8-A2DB719DBB41}"/>
              </a:ext>
            </a:extLst>
          </p:cNvPr>
          <p:cNvSpPr>
            <a:spLocks noChangeArrowheads="1"/>
          </p:cNvSpPr>
          <p:nvPr/>
        </p:nvSpPr>
        <p:spPr bwMode="auto">
          <a:xfrm rot="6135294">
            <a:off x="6811065" y="4679951"/>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63" name="Oval 77">
            <a:extLst>
              <a:ext uri="{FF2B5EF4-FFF2-40B4-BE49-F238E27FC236}">
                <a16:creationId xmlns:a16="http://schemas.microsoft.com/office/drawing/2014/main" id="{F120BA12-8419-4552-BC57-B7C150860F85}"/>
              </a:ext>
            </a:extLst>
          </p:cNvPr>
          <p:cNvSpPr>
            <a:spLocks noChangeArrowheads="1"/>
          </p:cNvSpPr>
          <p:nvPr/>
        </p:nvSpPr>
        <p:spPr bwMode="auto">
          <a:xfrm rot="6135294">
            <a:off x="6514203" y="4160838"/>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64" name="Oval 75">
            <a:extLst>
              <a:ext uri="{FF2B5EF4-FFF2-40B4-BE49-F238E27FC236}">
                <a16:creationId xmlns:a16="http://schemas.microsoft.com/office/drawing/2014/main" id="{EA093745-C42C-4666-AC7D-A4F174F8AA71}"/>
              </a:ext>
            </a:extLst>
          </p:cNvPr>
          <p:cNvSpPr>
            <a:spLocks noChangeArrowheads="1"/>
          </p:cNvSpPr>
          <p:nvPr/>
        </p:nvSpPr>
        <p:spPr bwMode="auto">
          <a:xfrm rot="6135294">
            <a:off x="6579290" y="4492626"/>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65" name="Oval 75">
            <a:extLst>
              <a:ext uri="{FF2B5EF4-FFF2-40B4-BE49-F238E27FC236}">
                <a16:creationId xmlns:a16="http://schemas.microsoft.com/office/drawing/2014/main" id="{D7F08726-AACE-4127-AA71-04B211E7B431}"/>
              </a:ext>
            </a:extLst>
          </p:cNvPr>
          <p:cNvSpPr>
            <a:spLocks noChangeArrowheads="1"/>
          </p:cNvSpPr>
          <p:nvPr/>
        </p:nvSpPr>
        <p:spPr bwMode="auto">
          <a:xfrm rot="6135294">
            <a:off x="8662090" y="4535488"/>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66" name="Oval 70">
            <a:extLst>
              <a:ext uri="{FF2B5EF4-FFF2-40B4-BE49-F238E27FC236}">
                <a16:creationId xmlns:a16="http://schemas.microsoft.com/office/drawing/2014/main" id="{B1B950AA-033B-43EC-B7C1-F1764D06692A}"/>
              </a:ext>
            </a:extLst>
          </p:cNvPr>
          <p:cNvSpPr>
            <a:spLocks noChangeArrowheads="1"/>
          </p:cNvSpPr>
          <p:nvPr/>
        </p:nvSpPr>
        <p:spPr bwMode="auto">
          <a:xfrm>
            <a:off x="3890065" y="60880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67" name="Oval 71">
            <a:extLst>
              <a:ext uri="{FF2B5EF4-FFF2-40B4-BE49-F238E27FC236}">
                <a16:creationId xmlns:a16="http://schemas.microsoft.com/office/drawing/2014/main" id="{B428C0FA-CA13-416A-807D-938258DBD85B}"/>
              </a:ext>
            </a:extLst>
          </p:cNvPr>
          <p:cNvSpPr>
            <a:spLocks noChangeArrowheads="1"/>
          </p:cNvSpPr>
          <p:nvPr/>
        </p:nvSpPr>
        <p:spPr bwMode="auto">
          <a:xfrm>
            <a:off x="3432865" y="63166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68" name="Oval 73">
            <a:extLst>
              <a:ext uri="{FF2B5EF4-FFF2-40B4-BE49-F238E27FC236}">
                <a16:creationId xmlns:a16="http://schemas.microsoft.com/office/drawing/2014/main" id="{FBAA11E7-ABAF-4CAA-A29E-CA49F0827D88}"/>
              </a:ext>
            </a:extLst>
          </p:cNvPr>
          <p:cNvSpPr>
            <a:spLocks noChangeArrowheads="1"/>
          </p:cNvSpPr>
          <p:nvPr/>
        </p:nvSpPr>
        <p:spPr bwMode="auto">
          <a:xfrm>
            <a:off x="3813865" y="63928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69" name="Oval 74">
            <a:extLst>
              <a:ext uri="{FF2B5EF4-FFF2-40B4-BE49-F238E27FC236}">
                <a16:creationId xmlns:a16="http://schemas.microsoft.com/office/drawing/2014/main" id="{611CC85B-6207-46BF-960D-4EF3BC6FA2DF}"/>
              </a:ext>
            </a:extLst>
          </p:cNvPr>
          <p:cNvSpPr>
            <a:spLocks noChangeArrowheads="1"/>
          </p:cNvSpPr>
          <p:nvPr/>
        </p:nvSpPr>
        <p:spPr bwMode="auto">
          <a:xfrm>
            <a:off x="3585265" y="59356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0" name="Oval 75">
            <a:extLst>
              <a:ext uri="{FF2B5EF4-FFF2-40B4-BE49-F238E27FC236}">
                <a16:creationId xmlns:a16="http://schemas.microsoft.com/office/drawing/2014/main" id="{4FA0B221-3D68-4336-BE5F-6D7883F0A740}"/>
              </a:ext>
            </a:extLst>
          </p:cNvPr>
          <p:cNvSpPr>
            <a:spLocks noChangeArrowheads="1"/>
          </p:cNvSpPr>
          <p:nvPr/>
        </p:nvSpPr>
        <p:spPr bwMode="auto">
          <a:xfrm>
            <a:off x="4912415" y="59356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1" name="Oval 77">
            <a:extLst>
              <a:ext uri="{FF2B5EF4-FFF2-40B4-BE49-F238E27FC236}">
                <a16:creationId xmlns:a16="http://schemas.microsoft.com/office/drawing/2014/main" id="{043B2E0F-3A44-4F6A-87B5-24F105B61EDA}"/>
              </a:ext>
            </a:extLst>
          </p:cNvPr>
          <p:cNvSpPr>
            <a:spLocks noChangeArrowheads="1"/>
          </p:cNvSpPr>
          <p:nvPr/>
        </p:nvSpPr>
        <p:spPr bwMode="auto">
          <a:xfrm>
            <a:off x="4696515" y="608171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2" name="Oval 78">
            <a:extLst>
              <a:ext uri="{FF2B5EF4-FFF2-40B4-BE49-F238E27FC236}">
                <a16:creationId xmlns:a16="http://schemas.microsoft.com/office/drawing/2014/main" id="{042FEC52-3BF8-462A-AC0A-A596F62BC6FD}"/>
              </a:ext>
            </a:extLst>
          </p:cNvPr>
          <p:cNvSpPr>
            <a:spLocks noChangeArrowheads="1"/>
          </p:cNvSpPr>
          <p:nvPr/>
        </p:nvSpPr>
        <p:spPr bwMode="auto">
          <a:xfrm>
            <a:off x="4455215" y="61642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3" name="Oval 79">
            <a:extLst>
              <a:ext uri="{FF2B5EF4-FFF2-40B4-BE49-F238E27FC236}">
                <a16:creationId xmlns:a16="http://schemas.microsoft.com/office/drawing/2014/main" id="{C50F85C0-E5DE-4A6A-A0FC-CC80E4A0EE20}"/>
              </a:ext>
            </a:extLst>
          </p:cNvPr>
          <p:cNvSpPr>
            <a:spLocks noChangeArrowheads="1"/>
          </p:cNvSpPr>
          <p:nvPr/>
        </p:nvSpPr>
        <p:spPr bwMode="auto">
          <a:xfrm>
            <a:off x="3610665" y="652621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4" name="Oval 82">
            <a:extLst>
              <a:ext uri="{FF2B5EF4-FFF2-40B4-BE49-F238E27FC236}">
                <a16:creationId xmlns:a16="http://schemas.microsoft.com/office/drawing/2014/main" id="{6ED83866-D4DA-4114-A761-C93A695535CC}"/>
              </a:ext>
            </a:extLst>
          </p:cNvPr>
          <p:cNvSpPr>
            <a:spLocks noChangeArrowheads="1"/>
          </p:cNvSpPr>
          <p:nvPr/>
        </p:nvSpPr>
        <p:spPr bwMode="auto">
          <a:xfrm>
            <a:off x="4760015" y="63166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5" name="Oval 83">
            <a:extLst>
              <a:ext uri="{FF2B5EF4-FFF2-40B4-BE49-F238E27FC236}">
                <a16:creationId xmlns:a16="http://schemas.microsoft.com/office/drawing/2014/main" id="{766ABD5F-29A0-4D36-807F-F70FB5411647}"/>
              </a:ext>
            </a:extLst>
          </p:cNvPr>
          <p:cNvSpPr>
            <a:spLocks noChangeArrowheads="1"/>
          </p:cNvSpPr>
          <p:nvPr/>
        </p:nvSpPr>
        <p:spPr bwMode="auto">
          <a:xfrm>
            <a:off x="3655115" y="617061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6" name="Oval 87">
            <a:extLst>
              <a:ext uri="{FF2B5EF4-FFF2-40B4-BE49-F238E27FC236}">
                <a16:creationId xmlns:a16="http://schemas.microsoft.com/office/drawing/2014/main" id="{014F01BA-AA83-46D9-92EF-61C56BC740CE}"/>
              </a:ext>
            </a:extLst>
          </p:cNvPr>
          <p:cNvSpPr>
            <a:spLocks noChangeArrowheads="1"/>
          </p:cNvSpPr>
          <p:nvPr/>
        </p:nvSpPr>
        <p:spPr bwMode="auto">
          <a:xfrm>
            <a:off x="4531415" y="58594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7" name="Oval 77">
            <a:extLst>
              <a:ext uri="{FF2B5EF4-FFF2-40B4-BE49-F238E27FC236}">
                <a16:creationId xmlns:a16="http://schemas.microsoft.com/office/drawing/2014/main" id="{AE2AE9DB-93C7-4F10-B566-240DCD72DEB9}"/>
              </a:ext>
            </a:extLst>
          </p:cNvPr>
          <p:cNvSpPr>
            <a:spLocks noChangeArrowheads="1"/>
          </p:cNvSpPr>
          <p:nvPr/>
        </p:nvSpPr>
        <p:spPr bwMode="auto">
          <a:xfrm>
            <a:off x="4099615" y="625951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8" name="Oval 75">
            <a:extLst>
              <a:ext uri="{FF2B5EF4-FFF2-40B4-BE49-F238E27FC236}">
                <a16:creationId xmlns:a16="http://schemas.microsoft.com/office/drawing/2014/main" id="{2C3DD331-32D2-4CF9-BAC6-147BA616CEBA}"/>
              </a:ext>
            </a:extLst>
          </p:cNvPr>
          <p:cNvSpPr>
            <a:spLocks noChangeArrowheads="1"/>
          </p:cNvSpPr>
          <p:nvPr/>
        </p:nvSpPr>
        <p:spPr bwMode="auto">
          <a:xfrm>
            <a:off x="4740965" y="56816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79" name="Oval 75">
            <a:extLst>
              <a:ext uri="{FF2B5EF4-FFF2-40B4-BE49-F238E27FC236}">
                <a16:creationId xmlns:a16="http://schemas.microsoft.com/office/drawing/2014/main" id="{D39C9C4C-5691-4C63-8D10-A0674E9B381E}"/>
              </a:ext>
            </a:extLst>
          </p:cNvPr>
          <p:cNvSpPr>
            <a:spLocks noChangeArrowheads="1"/>
          </p:cNvSpPr>
          <p:nvPr/>
        </p:nvSpPr>
        <p:spPr bwMode="auto">
          <a:xfrm>
            <a:off x="3877365" y="58340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cxnSp>
        <p:nvCxnSpPr>
          <p:cNvPr id="80" name="Straight Arrow Connector 155">
            <a:extLst>
              <a:ext uri="{FF2B5EF4-FFF2-40B4-BE49-F238E27FC236}">
                <a16:creationId xmlns:a16="http://schemas.microsoft.com/office/drawing/2014/main" id="{A7727919-CD6A-4B61-A8C5-7BD0A0412FA4}"/>
              </a:ext>
            </a:extLst>
          </p:cNvPr>
          <p:cNvCxnSpPr>
            <a:cxnSpLocks noChangeShapeType="1"/>
          </p:cNvCxnSpPr>
          <p:nvPr/>
        </p:nvCxnSpPr>
        <p:spPr bwMode="auto">
          <a:xfrm>
            <a:off x="5477565" y="6327776"/>
            <a:ext cx="488950" cy="1587"/>
          </a:xfrm>
          <a:prstGeom prst="straightConnector1">
            <a:avLst/>
          </a:prstGeom>
          <a:noFill/>
          <a:ln w="38100" algn="ctr">
            <a:solidFill>
              <a:srgbClr val="FF0000"/>
            </a:solidFill>
            <a:round/>
            <a:headEnd/>
            <a:tailEnd type="arrow" w="med" len="med"/>
          </a:ln>
        </p:spPr>
      </p:cxnSp>
      <p:sp>
        <p:nvSpPr>
          <p:cNvPr id="81" name="Oval 70">
            <a:extLst>
              <a:ext uri="{FF2B5EF4-FFF2-40B4-BE49-F238E27FC236}">
                <a16:creationId xmlns:a16="http://schemas.microsoft.com/office/drawing/2014/main" id="{B5231B5C-A5A9-4FA7-A24D-C984A95883F1}"/>
              </a:ext>
            </a:extLst>
          </p:cNvPr>
          <p:cNvSpPr>
            <a:spLocks noChangeArrowheads="1"/>
          </p:cNvSpPr>
          <p:nvPr/>
        </p:nvSpPr>
        <p:spPr bwMode="auto">
          <a:xfrm>
            <a:off x="8303315" y="60626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82" name="Oval 71">
            <a:extLst>
              <a:ext uri="{FF2B5EF4-FFF2-40B4-BE49-F238E27FC236}">
                <a16:creationId xmlns:a16="http://schemas.microsoft.com/office/drawing/2014/main" id="{886861CF-8005-49A3-A891-70709147DE02}"/>
              </a:ext>
            </a:extLst>
          </p:cNvPr>
          <p:cNvSpPr>
            <a:spLocks noChangeArrowheads="1"/>
          </p:cNvSpPr>
          <p:nvPr/>
        </p:nvSpPr>
        <p:spPr bwMode="auto">
          <a:xfrm>
            <a:off x="7846115" y="629126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83" name="Oval 73">
            <a:extLst>
              <a:ext uri="{FF2B5EF4-FFF2-40B4-BE49-F238E27FC236}">
                <a16:creationId xmlns:a16="http://schemas.microsoft.com/office/drawing/2014/main" id="{E90CCE9A-D2B9-4693-B7E6-0CC495884018}"/>
              </a:ext>
            </a:extLst>
          </p:cNvPr>
          <p:cNvSpPr>
            <a:spLocks noChangeArrowheads="1"/>
          </p:cNvSpPr>
          <p:nvPr/>
        </p:nvSpPr>
        <p:spPr bwMode="auto">
          <a:xfrm>
            <a:off x="8227115" y="63674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84" name="Oval 74">
            <a:extLst>
              <a:ext uri="{FF2B5EF4-FFF2-40B4-BE49-F238E27FC236}">
                <a16:creationId xmlns:a16="http://schemas.microsoft.com/office/drawing/2014/main" id="{A16D1C49-1682-4C13-BD96-2C0198FA9348}"/>
              </a:ext>
            </a:extLst>
          </p:cNvPr>
          <p:cNvSpPr>
            <a:spLocks noChangeArrowheads="1"/>
          </p:cNvSpPr>
          <p:nvPr/>
        </p:nvSpPr>
        <p:spPr bwMode="auto">
          <a:xfrm>
            <a:off x="7998515" y="591026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85" name="Oval 75">
            <a:extLst>
              <a:ext uri="{FF2B5EF4-FFF2-40B4-BE49-F238E27FC236}">
                <a16:creationId xmlns:a16="http://schemas.microsoft.com/office/drawing/2014/main" id="{7FB33B83-391D-4F9E-BFFC-BEB59A30EF5E}"/>
              </a:ext>
            </a:extLst>
          </p:cNvPr>
          <p:cNvSpPr>
            <a:spLocks noChangeArrowheads="1"/>
          </p:cNvSpPr>
          <p:nvPr/>
        </p:nvSpPr>
        <p:spPr bwMode="auto">
          <a:xfrm>
            <a:off x="9325665" y="59102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86" name="Oval 77">
            <a:extLst>
              <a:ext uri="{FF2B5EF4-FFF2-40B4-BE49-F238E27FC236}">
                <a16:creationId xmlns:a16="http://schemas.microsoft.com/office/drawing/2014/main" id="{C0B5E68C-B589-41BC-979F-6DDF4354A550}"/>
              </a:ext>
            </a:extLst>
          </p:cNvPr>
          <p:cNvSpPr>
            <a:spLocks noChangeArrowheads="1"/>
          </p:cNvSpPr>
          <p:nvPr/>
        </p:nvSpPr>
        <p:spPr bwMode="auto">
          <a:xfrm>
            <a:off x="9109765" y="605631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87" name="Oval 78">
            <a:extLst>
              <a:ext uri="{FF2B5EF4-FFF2-40B4-BE49-F238E27FC236}">
                <a16:creationId xmlns:a16="http://schemas.microsoft.com/office/drawing/2014/main" id="{F3346E3D-5117-4751-AADF-788C60C5FD1D}"/>
              </a:ext>
            </a:extLst>
          </p:cNvPr>
          <p:cNvSpPr>
            <a:spLocks noChangeArrowheads="1"/>
          </p:cNvSpPr>
          <p:nvPr/>
        </p:nvSpPr>
        <p:spPr bwMode="auto">
          <a:xfrm>
            <a:off x="8868465" y="61388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88" name="Oval 79">
            <a:extLst>
              <a:ext uri="{FF2B5EF4-FFF2-40B4-BE49-F238E27FC236}">
                <a16:creationId xmlns:a16="http://schemas.microsoft.com/office/drawing/2014/main" id="{5FE52EFE-C65C-4192-A35B-9FC3125440BD}"/>
              </a:ext>
            </a:extLst>
          </p:cNvPr>
          <p:cNvSpPr>
            <a:spLocks noChangeArrowheads="1"/>
          </p:cNvSpPr>
          <p:nvPr/>
        </p:nvSpPr>
        <p:spPr bwMode="auto">
          <a:xfrm>
            <a:off x="8023915" y="650081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89" name="Oval 82">
            <a:extLst>
              <a:ext uri="{FF2B5EF4-FFF2-40B4-BE49-F238E27FC236}">
                <a16:creationId xmlns:a16="http://schemas.microsoft.com/office/drawing/2014/main" id="{4501C9F7-83C3-4BB8-BC40-28871A045ECF}"/>
              </a:ext>
            </a:extLst>
          </p:cNvPr>
          <p:cNvSpPr>
            <a:spLocks noChangeArrowheads="1"/>
          </p:cNvSpPr>
          <p:nvPr/>
        </p:nvSpPr>
        <p:spPr bwMode="auto">
          <a:xfrm>
            <a:off x="9173265" y="62912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90" name="Oval 83">
            <a:extLst>
              <a:ext uri="{FF2B5EF4-FFF2-40B4-BE49-F238E27FC236}">
                <a16:creationId xmlns:a16="http://schemas.microsoft.com/office/drawing/2014/main" id="{DA4401E2-6A0A-447A-95B2-F34690CF0A2B}"/>
              </a:ext>
            </a:extLst>
          </p:cNvPr>
          <p:cNvSpPr>
            <a:spLocks noChangeArrowheads="1"/>
          </p:cNvSpPr>
          <p:nvPr/>
        </p:nvSpPr>
        <p:spPr bwMode="auto">
          <a:xfrm>
            <a:off x="8068365" y="614521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91" name="Oval 87">
            <a:extLst>
              <a:ext uri="{FF2B5EF4-FFF2-40B4-BE49-F238E27FC236}">
                <a16:creationId xmlns:a16="http://schemas.microsoft.com/office/drawing/2014/main" id="{6810E899-3D06-4D10-884B-9FF4D162B827}"/>
              </a:ext>
            </a:extLst>
          </p:cNvPr>
          <p:cNvSpPr>
            <a:spLocks noChangeArrowheads="1"/>
          </p:cNvSpPr>
          <p:nvPr/>
        </p:nvSpPr>
        <p:spPr bwMode="auto">
          <a:xfrm>
            <a:off x="8944665" y="58340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92" name="Oval 77">
            <a:extLst>
              <a:ext uri="{FF2B5EF4-FFF2-40B4-BE49-F238E27FC236}">
                <a16:creationId xmlns:a16="http://schemas.microsoft.com/office/drawing/2014/main" id="{18527390-0FBF-4CA7-A73A-E675579E9850}"/>
              </a:ext>
            </a:extLst>
          </p:cNvPr>
          <p:cNvSpPr>
            <a:spLocks noChangeArrowheads="1"/>
          </p:cNvSpPr>
          <p:nvPr/>
        </p:nvSpPr>
        <p:spPr bwMode="auto">
          <a:xfrm>
            <a:off x="8512865" y="623411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93" name="Oval 75">
            <a:extLst>
              <a:ext uri="{FF2B5EF4-FFF2-40B4-BE49-F238E27FC236}">
                <a16:creationId xmlns:a16="http://schemas.microsoft.com/office/drawing/2014/main" id="{6A2A7464-D5D6-491A-95B4-09AF4AB5474B}"/>
              </a:ext>
            </a:extLst>
          </p:cNvPr>
          <p:cNvSpPr>
            <a:spLocks noChangeArrowheads="1"/>
          </p:cNvSpPr>
          <p:nvPr/>
        </p:nvSpPr>
        <p:spPr bwMode="auto">
          <a:xfrm>
            <a:off x="9154215" y="56562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94" name="Oval 75">
            <a:extLst>
              <a:ext uri="{FF2B5EF4-FFF2-40B4-BE49-F238E27FC236}">
                <a16:creationId xmlns:a16="http://schemas.microsoft.com/office/drawing/2014/main" id="{7E076670-91B2-4236-882C-4F611402583E}"/>
              </a:ext>
            </a:extLst>
          </p:cNvPr>
          <p:cNvSpPr>
            <a:spLocks noChangeArrowheads="1"/>
          </p:cNvSpPr>
          <p:nvPr/>
        </p:nvSpPr>
        <p:spPr bwMode="auto">
          <a:xfrm>
            <a:off x="8290615" y="5808663"/>
            <a:ext cx="152400" cy="152400"/>
          </a:xfrm>
          <a:prstGeom prst="ellipse">
            <a:avLst/>
          </a:prstGeom>
          <a:noFill/>
          <a:ln w="57150" algn="ctr">
            <a:solidFill>
              <a:srgbClr val="00B800"/>
            </a:solidFill>
            <a:round/>
            <a:headEnd/>
            <a:tailEnd/>
          </a:ln>
        </p:spPr>
        <p:txBody>
          <a:bodyPr wrap="none">
            <a:spAutoFit/>
          </a:bodyPr>
          <a:lstStyle/>
          <a:p>
            <a:pPr eaLnBrk="1" hangingPunct="1"/>
            <a:endParaRPr lang="en-CA" sz="2800">
              <a:latin typeface="Arial" charset="0"/>
            </a:endParaRPr>
          </a:p>
        </p:txBody>
      </p:sp>
      <p:sp>
        <p:nvSpPr>
          <p:cNvPr id="95" name="Oval 71">
            <a:extLst>
              <a:ext uri="{FF2B5EF4-FFF2-40B4-BE49-F238E27FC236}">
                <a16:creationId xmlns:a16="http://schemas.microsoft.com/office/drawing/2014/main" id="{0CF45499-E963-4963-9F07-4004F7786410}"/>
              </a:ext>
            </a:extLst>
          </p:cNvPr>
          <p:cNvSpPr>
            <a:spLocks noChangeArrowheads="1"/>
          </p:cNvSpPr>
          <p:nvPr/>
        </p:nvSpPr>
        <p:spPr bwMode="auto">
          <a:xfrm>
            <a:off x="2054915" y="6329363"/>
            <a:ext cx="152400" cy="152400"/>
          </a:xfrm>
          <a:prstGeom prst="ellipse">
            <a:avLst/>
          </a:prstGeom>
          <a:noFill/>
          <a:ln w="57150" algn="ctr">
            <a:solidFill>
              <a:schemeClr val="tx1"/>
            </a:solidFill>
            <a:round/>
            <a:headEnd/>
            <a:tailEnd/>
          </a:ln>
        </p:spPr>
        <p:txBody>
          <a:bodyPr wrap="none">
            <a:spAutoFit/>
          </a:bodyPr>
          <a:lstStyle/>
          <a:p>
            <a:pPr eaLnBrk="1" hangingPunct="1"/>
            <a:endParaRPr lang="en-CA" sz="2800">
              <a:latin typeface="Arial" charset="0"/>
            </a:endParaRPr>
          </a:p>
        </p:txBody>
      </p:sp>
      <p:sp>
        <p:nvSpPr>
          <p:cNvPr id="96" name="Oval 71">
            <a:extLst>
              <a:ext uri="{FF2B5EF4-FFF2-40B4-BE49-F238E27FC236}">
                <a16:creationId xmlns:a16="http://schemas.microsoft.com/office/drawing/2014/main" id="{5B5EBA3F-5E0F-496F-9857-1BCE2372C14E}"/>
              </a:ext>
            </a:extLst>
          </p:cNvPr>
          <p:cNvSpPr>
            <a:spLocks noChangeArrowheads="1"/>
          </p:cNvSpPr>
          <p:nvPr/>
        </p:nvSpPr>
        <p:spPr bwMode="auto">
          <a:xfrm>
            <a:off x="6366565" y="6373813"/>
            <a:ext cx="152400" cy="152400"/>
          </a:xfrm>
          <a:prstGeom prst="ellipse">
            <a:avLst/>
          </a:prstGeom>
          <a:noFill/>
          <a:ln w="57150" algn="ctr">
            <a:solidFill>
              <a:srgbClr val="0000FF"/>
            </a:solidFill>
            <a:round/>
            <a:headEnd/>
            <a:tailEnd/>
          </a:ln>
        </p:spPr>
        <p:txBody>
          <a:bodyPr wrap="none">
            <a:spAutoFit/>
          </a:bodyPr>
          <a:lstStyle/>
          <a:p>
            <a:pPr eaLnBrk="1" hangingPunct="1"/>
            <a:endParaRPr lang="en-CA" sz="2800">
              <a:latin typeface="Arial" charset="0"/>
            </a:endParaRPr>
          </a:p>
        </p:txBody>
      </p:sp>
      <p:sp>
        <p:nvSpPr>
          <p:cNvPr id="97" name="Rectangle 96">
            <a:extLst>
              <a:ext uri="{FF2B5EF4-FFF2-40B4-BE49-F238E27FC236}">
                <a16:creationId xmlns:a16="http://schemas.microsoft.com/office/drawing/2014/main" id="{2E1188E9-8C13-4B01-9003-A791F0C62BFB}"/>
              </a:ext>
            </a:extLst>
          </p:cNvPr>
          <p:cNvSpPr/>
          <p:nvPr/>
        </p:nvSpPr>
        <p:spPr>
          <a:xfrm>
            <a:off x="3610665" y="17001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3" name="Slide Number Placeholder 2">
            <a:extLst>
              <a:ext uri="{FF2B5EF4-FFF2-40B4-BE49-F238E27FC236}">
                <a16:creationId xmlns:a16="http://schemas.microsoft.com/office/drawing/2014/main" id="{A3C1360C-C858-43EA-ACAC-B7A1E5FB2F47}"/>
              </a:ext>
            </a:extLst>
          </p:cNvPr>
          <p:cNvSpPr>
            <a:spLocks noGrp="1"/>
          </p:cNvSpPr>
          <p:nvPr>
            <p:ph type="sldNum" sz="quarter" idx="12"/>
          </p:nvPr>
        </p:nvSpPr>
        <p:spPr/>
        <p:txBody>
          <a:bodyPr/>
          <a:lstStyle/>
          <a:p>
            <a:fld id="{39DCCA8C-3C40-440D-A23D-CFF4DA06079F}" type="slidenum">
              <a:rPr lang="en-US" smtClean="0"/>
              <a:t>31</a:t>
            </a:fld>
            <a:endParaRPr lang="en-US"/>
          </a:p>
        </p:txBody>
      </p:sp>
    </p:spTree>
    <p:extLst>
      <p:ext uri="{BB962C8B-B14F-4D97-AF65-F5344CB8AC3E}">
        <p14:creationId xmlns:p14="http://schemas.microsoft.com/office/powerpoint/2010/main" val="24882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F7079-A64D-4DDD-B3DF-7E70ED4CCD67}"/>
              </a:ext>
            </a:extLst>
          </p:cNvPr>
          <p:cNvSpPr txBox="1"/>
          <p:nvPr/>
        </p:nvSpPr>
        <p:spPr>
          <a:xfrm>
            <a:off x="2188246" y="1194785"/>
            <a:ext cx="6135462" cy="769441"/>
          </a:xfrm>
          <a:prstGeom prst="rect">
            <a:avLst/>
          </a:prstGeom>
          <a:noFill/>
        </p:spPr>
        <p:txBody>
          <a:bodyPr wrap="none" rtlCol="0">
            <a:spAutoFit/>
          </a:bodyPr>
          <a:lstStyle/>
          <a:p>
            <a:pPr algn="ctr"/>
            <a:r>
              <a:rPr lang="en-US" sz="2400" i="1" dirty="0">
                <a:latin typeface="+mn-lt"/>
              </a:rPr>
              <a:t>m</a:t>
            </a:r>
            <a:r>
              <a:rPr lang="en-US" sz="2000" i="1" dirty="0">
                <a:latin typeface="+mn-lt"/>
              </a:rPr>
              <a:t>aximum likelihood  </a:t>
            </a:r>
            <a:r>
              <a:rPr lang="en-US" sz="2000" dirty="0"/>
              <a:t>(ML) fitting </a:t>
            </a:r>
          </a:p>
          <a:p>
            <a:pPr algn="ctr"/>
            <a:r>
              <a:rPr lang="en-US" sz="2000" dirty="0"/>
              <a:t>of parameters  </a:t>
            </a:r>
            <a:r>
              <a:rPr lang="el-GR" sz="2000" i="1" dirty="0"/>
              <a:t>μ</a:t>
            </a:r>
            <a:r>
              <a:rPr lang="en-US" sz="2000" i="1" baseline="-25000" dirty="0" err="1"/>
              <a:t>i</a:t>
            </a:r>
            <a:r>
              <a:rPr lang="en-US" sz="2000" i="1" baseline="-25000" dirty="0"/>
              <a:t>   </a:t>
            </a:r>
            <a:r>
              <a:rPr lang="en-US" sz="2000" dirty="0"/>
              <a:t>(means)</a:t>
            </a:r>
            <a:r>
              <a:rPr lang="en-CA" sz="2000" i="1" dirty="0"/>
              <a:t>  </a:t>
            </a:r>
            <a:r>
              <a:rPr lang="en-US" sz="2000" dirty="0"/>
              <a:t>of Gaussian distributions</a:t>
            </a:r>
            <a:endParaRPr lang="en-CA" sz="2000" i="1" dirty="0"/>
          </a:p>
        </p:txBody>
      </p:sp>
      <p:graphicFrame>
        <p:nvGraphicFramePr>
          <p:cNvPr id="3" name="Object 6">
            <a:extLst>
              <a:ext uri="{FF2B5EF4-FFF2-40B4-BE49-F238E27FC236}">
                <a16:creationId xmlns:a16="http://schemas.microsoft.com/office/drawing/2014/main" id="{E1BD9A83-EAD0-4B71-B944-D267CDBD1864}"/>
              </a:ext>
            </a:extLst>
          </p:cNvPr>
          <p:cNvGraphicFramePr>
            <a:graphicFrameLocks noChangeAspect="1"/>
          </p:cNvGraphicFramePr>
          <p:nvPr/>
        </p:nvGraphicFramePr>
        <p:xfrm>
          <a:off x="3378131" y="2677699"/>
          <a:ext cx="3287712" cy="938212"/>
        </p:xfrm>
        <a:graphic>
          <a:graphicData uri="http://schemas.openxmlformats.org/presentationml/2006/ole">
            <mc:AlternateContent xmlns:mc="http://schemas.openxmlformats.org/markup-compatibility/2006">
              <mc:Choice xmlns:v="urn:schemas-microsoft-com:vml" Requires="v">
                <p:oleObj name="Equation" r:id="rId2" imgW="1244520" imgH="457200" progId="Equation.3">
                  <p:embed/>
                </p:oleObj>
              </mc:Choice>
              <mc:Fallback>
                <p:oleObj name="Equation" r:id="rId2" imgW="1244520" imgH="457200" progId="Equation.3">
                  <p:embed/>
                  <p:pic>
                    <p:nvPicPr>
                      <p:cNvPr id="3" name="Object 6">
                        <a:extLst>
                          <a:ext uri="{FF2B5EF4-FFF2-40B4-BE49-F238E27FC236}">
                            <a16:creationId xmlns:a16="http://schemas.microsoft.com/office/drawing/2014/main" id="{E1BD9A83-EAD0-4B71-B944-D267CDBD1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131" y="2677699"/>
                        <a:ext cx="3287712"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6">
            <a:extLst>
              <a:ext uri="{FF2B5EF4-FFF2-40B4-BE49-F238E27FC236}">
                <a16:creationId xmlns:a16="http://schemas.microsoft.com/office/drawing/2014/main" id="{59B9FDC0-D9C8-4B32-90F0-538B31BD8511}"/>
              </a:ext>
            </a:extLst>
          </p:cNvPr>
          <p:cNvGraphicFramePr>
            <a:graphicFrameLocks noChangeAspect="1"/>
          </p:cNvGraphicFramePr>
          <p:nvPr/>
        </p:nvGraphicFramePr>
        <p:xfrm>
          <a:off x="2290693" y="4465224"/>
          <a:ext cx="5935663" cy="938212"/>
        </p:xfrm>
        <a:graphic>
          <a:graphicData uri="http://schemas.openxmlformats.org/presentationml/2006/ole">
            <mc:AlternateContent xmlns:mc="http://schemas.openxmlformats.org/markup-compatibility/2006">
              <mc:Choice xmlns:v="urn:schemas-microsoft-com:vml" Requires="v">
                <p:oleObj name="Equation" r:id="rId4" imgW="2247840" imgH="457200" progId="Equation.3">
                  <p:embed/>
                </p:oleObj>
              </mc:Choice>
              <mc:Fallback>
                <p:oleObj name="Equation" r:id="rId4" imgW="2247840" imgH="457200" progId="Equation.3">
                  <p:embed/>
                  <p:pic>
                    <p:nvPicPr>
                      <p:cNvPr id="4" name="Object 6">
                        <a:extLst>
                          <a:ext uri="{FF2B5EF4-FFF2-40B4-BE49-F238E27FC236}">
                            <a16:creationId xmlns:a16="http://schemas.microsoft.com/office/drawing/2014/main" id="{59B9FDC0-D9C8-4B32-90F0-538B31BD8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693" y="4465224"/>
                        <a:ext cx="59356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Up-Down Arrow 7">
            <a:extLst>
              <a:ext uri="{FF2B5EF4-FFF2-40B4-BE49-F238E27FC236}">
                <a16:creationId xmlns:a16="http://schemas.microsoft.com/office/drawing/2014/main" id="{0D826E3B-9B54-4077-B418-6FF029B4217F}"/>
              </a:ext>
            </a:extLst>
          </p:cNvPr>
          <p:cNvSpPr/>
          <p:nvPr/>
        </p:nvSpPr>
        <p:spPr bwMode="auto">
          <a:xfrm>
            <a:off x="4960868" y="3676236"/>
            <a:ext cx="466725" cy="638175"/>
          </a:xfrm>
          <a:prstGeom prst="upDownArrow">
            <a:avLst/>
          </a:prstGeom>
          <a:solidFill>
            <a:schemeClr val="tx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grpSp>
        <p:nvGrpSpPr>
          <p:cNvPr id="6" name="Group 5">
            <a:extLst>
              <a:ext uri="{FF2B5EF4-FFF2-40B4-BE49-F238E27FC236}">
                <a16:creationId xmlns:a16="http://schemas.microsoft.com/office/drawing/2014/main" id="{7B284090-93D8-404D-9ACF-26AB214E7CF0}"/>
              </a:ext>
            </a:extLst>
          </p:cNvPr>
          <p:cNvGrpSpPr/>
          <p:nvPr/>
        </p:nvGrpSpPr>
        <p:grpSpPr>
          <a:xfrm>
            <a:off x="2433518" y="5594964"/>
            <a:ext cx="6521050" cy="785747"/>
            <a:chOff x="2016075" y="6062103"/>
            <a:chExt cx="6521050" cy="785747"/>
          </a:xfrm>
        </p:grpSpPr>
        <p:graphicFrame>
          <p:nvGraphicFramePr>
            <p:cNvPr id="7" name="Object 6">
              <a:extLst>
                <a:ext uri="{FF2B5EF4-FFF2-40B4-BE49-F238E27FC236}">
                  <a16:creationId xmlns:a16="http://schemas.microsoft.com/office/drawing/2014/main" id="{877AF680-5840-45A9-96D3-02459FC21DFE}"/>
                </a:ext>
              </a:extLst>
            </p:cNvPr>
            <p:cNvGraphicFramePr>
              <a:graphicFrameLocks noChangeAspect="1"/>
            </p:cNvGraphicFramePr>
            <p:nvPr/>
          </p:nvGraphicFramePr>
          <p:xfrm>
            <a:off x="4201663" y="6062103"/>
            <a:ext cx="4335462" cy="785747"/>
          </p:xfrm>
          <a:graphic>
            <a:graphicData uri="http://schemas.openxmlformats.org/presentationml/2006/ole">
              <mc:AlternateContent xmlns:mc="http://schemas.openxmlformats.org/markup-compatibility/2006">
                <mc:Choice xmlns:v="urn:schemas-microsoft-com:vml" Requires="v">
                  <p:oleObj name="Equation" r:id="rId6" imgW="2070000" imgH="482400" progId="Equation.3">
                    <p:embed/>
                  </p:oleObj>
                </mc:Choice>
                <mc:Fallback>
                  <p:oleObj name="Equation" r:id="rId6" imgW="2070000" imgH="482400" progId="Equation.3">
                    <p:embed/>
                    <p:pic>
                      <p:nvPicPr>
                        <p:cNvPr id="7" name="Object 6">
                          <a:extLst>
                            <a:ext uri="{FF2B5EF4-FFF2-40B4-BE49-F238E27FC236}">
                              <a16:creationId xmlns:a16="http://schemas.microsoft.com/office/drawing/2014/main" id="{877AF680-5840-45A9-96D3-02459FC21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1663" y="6062103"/>
                          <a:ext cx="4335462" cy="785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49EA2B64-AADA-4BB8-84FA-B91D152BBDE9}"/>
                </a:ext>
              </a:extLst>
            </p:cNvPr>
            <p:cNvSpPr txBox="1"/>
            <p:nvPr/>
          </p:nvSpPr>
          <p:spPr>
            <a:xfrm>
              <a:off x="2016075" y="6257425"/>
              <a:ext cx="2130711" cy="338554"/>
            </a:xfrm>
            <a:prstGeom prst="rect">
              <a:avLst/>
            </a:prstGeom>
            <a:noFill/>
          </p:spPr>
          <p:txBody>
            <a:bodyPr wrap="none" rtlCol="0">
              <a:spAutoFit/>
            </a:bodyPr>
            <a:lstStyle/>
            <a:p>
              <a:r>
                <a:rPr lang="en-US" dirty="0"/>
                <a:t>Gaussian distribution</a:t>
              </a:r>
              <a:endParaRPr lang="en-CA" dirty="0"/>
            </a:p>
          </p:txBody>
        </p:sp>
      </p:grpSp>
      <p:sp>
        <p:nvSpPr>
          <p:cNvPr id="9" name="Rectangle 8">
            <a:extLst>
              <a:ext uri="{FF2B5EF4-FFF2-40B4-BE49-F238E27FC236}">
                <a16:creationId xmlns:a16="http://schemas.microsoft.com/office/drawing/2014/main" id="{F85F05E4-FCC2-46DD-ACAE-703467FDE0E4}"/>
              </a:ext>
            </a:extLst>
          </p:cNvPr>
          <p:cNvSpPr/>
          <p:nvPr/>
        </p:nvSpPr>
        <p:spPr bwMode="auto">
          <a:xfrm>
            <a:off x="2246243" y="4419186"/>
            <a:ext cx="5830784" cy="1098840"/>
          </a:xfrm>
          <a:prstGeom prst="rect">
            <a:avLst/>
          </a:prstGeom>
          <a:no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sp>
        <p:nvSpPr>
          <p:cNvPr id="10" name="Rectangle 9">
            <a:extLst>
              <a:ext uri="{FF2B5EF4-FFF2-40B4-BE49-F238E27FC236}">
                <a16:creationId xmlns:a16="http://schemas.microsoft.com/office/drawing/2014/main" id="{B2AE9FDE-6263-4315-B7E1-C85CCC0E018B}"/>
              </a:ext>
            </a:extLst>
          </p:cNvPr>
          <p:cNvSpPr/>
          <p:nvPr/>
        </p:nvSpPr>
        <p:spPr bwMode="auto">
          <a:xfrm>
            <a:off x="3293993" y="2561811"/>
            <a:ext cx="3810000" cy="1019175"/>
          </a:xfrm>
          <a:prstGeom prst="rect">
            <a:avLst/>
          </a:prstGeom>
          <a:no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sp>
        <p:nvSpPr>
          <p:cNvPr id="11" name="TextBox 10">
            <a:extLst>
              <a:ext uri="{FF2B5EF4-FFF2-40B4-BE49-F238E27FC236}">
                <a16:creationId xmlns:a16="http://schemas.microsoft.com/office/drawing/2014/main" id="{ED69A0F8-ADD2-4812-8A41-7CC41FEF7530}"/>
              </a:ext>
            </a:extLst>
          </p:cNvPr>
          <p:cNvSpPr txBox="1"/>
          <p:nvPr/>
        </p:nvSpPr>
        <p:spPr>
          <a:xfrm>
            <a:off x="5535751" y="3807989"/>
            <a:ext cx="2689454" cy="338554"/>
          </a:xfrm>
          <a:prstGeom prst="rect">
            <a:avLst/>
          </a:prstGeom>
          <a:noFill/>
        </p:spPr>
        <p:txBody>
          <a:bodyPr wrap="none" rtlCol="0">
            <a:spAutoFit/>
          </a:bodyPr>
          <a:lstStyle/>
          <a:p>
            <a:r>
              <a:rPr lang="en-US" dirty="0"/>
              <a:t>equivalent   (easy to check)</a:t>
            </a:r>
          </a:p>
        </p:txBody>
      </p:sp>
      <p:sp>
        <p:nvSpPr>
          <p:cNvPr id="12" name="Rectangle 11">
            <a:extLst>
              <a:ext uri="{FF2B5EF4-FFF2-40B4-BE49-F238E27FC236}">
                <a16:creationId xmlns:a16="http://schemas.microsoft.com/office/drawing/2014/main" id="{F9968CA4-A131-47E9-9EC3-65C5A0903242}"/>
              </a:ext>
            </a:extLst>
          </p:cNvPr>
          <p:cNvSpPr/>
          <p:nvPr/>
        </p:nvSpPr>
        <p:spPr>
          <a:xfrm>
            <a:off x="3610665" y="17001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13" name="Slide Number Placeholder 12">
            <a:extLst>
              <a:ext uri="{FF2B5EF4-FFF2-40B4-BE49-F238E27FC236}">
                <a16:creationId xmlns:a16="http://schemas.microsoft.com/office/drawing/2014/main" id="{F7EA3434-AE43-40E8-AC38-2F6CFE3736CB}"/>
              </a:ext>
            </a:extLst>
          </p:cNvPr>
          <p:cNvSpPr>
            <a:spLocks noGrp="1"/>
          </p:cNvSpPr>
          <p:nvPr>
            <p:ph type="sldNum" sz="quarter" idx="12"/>
          </p:nvPr>
        </p:nvSpPr>
        <p:spPr/>
        <p:txBody>
          <a:bodyPr/>
          <a:lstStyle/>
          <a:p>
            <a:fld id="{39DCCA8C-3C40-440D-A23D-CFF4DA06079F}" type="slidenum">
              <a:rPr lang="en-US" smtClean="0"/>
              <a:t>32</a:t>
            </a:fld>
            <a:endParaRPr lang="en-US"/>
          </a:p>
        </p:txBody>
      </p:sp>
    </p:spTree>
    <p:extLst>
      <p:ext uri="{BB962C8B-B14F-4D97-AF65-F5344CB8AC3E}">
        <p14:creationId xmlns:p14="http://schemas.microsoft.com/office/powerpoint/2010/main" val="24004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BEC04-5C44-46D5-BACE-F7527D19E9EC}"/>
              </a:ext>
            </a:extLst>
          </p:cNvPr>
          <p:cNvSpPr/>
          <p:nvPr/>
        </p:nvSpPr>
        <p:spPr bwMode="auto">
          <a:xfrm>
            <a:off x="4268028" y="2374900"/>
            <a:ext cx="3810000" cy="1019175"/>
          </a:xfrm>
          <a:prstGeom prst="rect">
            <a:avLst/>
          </a:prstGeom>
          <a:no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graphicFrame>
        <p:nvGraphicFramePr>
          <p:cNvPr id="3" name="Object 6">
            <a:extLst>
              <a:ext uri="{FF2B5EF4-FFF2-40B4-BE49-F238E27FC236}">
                <a16:creationId xmlns:a16="http://schemas.microsoft.com/office/drawing/2014/main" id="{3640AF7B-EB9B-4900-97E3-36311D69CB09}"/>
              </a:ext>
            </a:extLst>
          </p:cNvPr>
          <p:cNvGraphicFramePr>
            <a:graphicFrameLocks noChangeAspect="1"/>
          </p:cNvGraphicFramePr>
          <p:nvPr/>
        </p:nvGraphicFramePr>
        <p:xfrm>
          <a:off x="4387091" y="4265613"/>
          <a:ext cx="3689350" cy="965200"/>
        </p:xfrm>
        <a:graphic>
          <a:graphicData uri="http://schemas.openxmlformats.org/presentationml/2006/ole">
            <mc:AlternateContent xmlns:mc="http://schemas.openxmlformats.org/markup-compatibility/2006">
              <mc:Choice xmlns:v="urn:schemas-microsoft-com:vml" Requires="v">
                <p:oleObj name="Equation" r:id="rId2" imgW="1396800" imgH="469800" progId="Equation.3">
                  <p:embed/>
                </p:oleObj>
              </mc:Choice>
              <mc:Fallback>
                <p:oleObj name="Equation" r:id="rId2" imgW="1396800" imgH="469800" progId="Equation.3">
                  <p:embed/>
                  <p:pic>
                    <p:nvPicPr>
                      <p:cNvPr id="3" name="Object 6">
                        <a:extLst>
                          <a:ext uri="{FF2B5EF4-FFF2-40B4-BE49-F238E27FC236}">
                            <a16:creationId xmlns:a16="http://schemas.microsoft.com/office/drawing/2014/main" id="{3640AF7B-EB9B-4900-97E3-36311D69C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091" y="4265613"/>
                        <a:ext cx="36893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Up-Down Arrow 7">
            <a:extLst>
              <a:ext uri="{FF2B5EF4-FFF2-40B4-BE49-F238E27FC236}">
                <a16:creationId xmlns:a16="http://schemas.microsoft.com/office/drawing/2014/main" id="{4F527E7C-B3A7-4705-A1BA-A7BC0A08AAFC}"/>
              </a:ext>
            </a:extLst>
          </p:cNvPr>
          <p:cNvSpPr/>
          <p:nvPr/>
        </p:nvSpPr>
        <p:spPr bwMode="auto">
          <a:xfrm>
            <a:off x="5934903" y="3489325"/>
            <a:ext cx="466725" cy="638175"/>
          </a:xfrm>
          <a:prstGeom prst="upDownArrow">
            <a:avLst/>
          </a:prstGeom>
          <a:solidFill>
            <a:schemeClr val="tx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sp>
        <p:nvSpPr>
          <p:cNvPr id="5" name="TextBox 4">
            <a:extLst>
              <a:ext uri="{FF2B5EF4-FFF2-40B4-BE49-F238E27FC236}">
                <a16:creationId xmlns:a16="http://schemas.microsoft.com/office/drawing/2014/main" id="{671084D1-EAD2-4FF1-92EA-1806A583713E}"/>
              </a:ext>
            </a:extLst>
          </p:cNvPr>
          <p:cNvSpPr txBox="1"/>
          <p:nvPr/>
        </p:nvSpPr>
        <p:spPr>
          <a:xfrm>
            <a:off x="6509786" y="3621078"/>
            <a:ext cx="2689454" cy="338554"/>
          </a:xfrm>
          <a:prstGeom prst="rect">
            <a:avLst/>
          </a:prstGeom>
          <a:noFill/>
        </p:spPr>
        <p:txBody>
          <a:bodyPr wrap="none" rtlCol="0">
            <a:spAutoFit/>
          </a:bodyPr>
          <a:lstStyle/>
          <a:p>
            <a:r>
              <a:rPr lang="en-US" dirty="0"/>
              <a:t>equivalent   (easy to check)</a:t>
            </a:r>
          </a:p>
        </p:txBody>
      </p:sp>
      <p:grpSp>
        <p:nvGrpSpPr>
          <p:cNvPr id="6" name="Group 5">
            <a:extLst>
              <a:ext uri="{FF2B5EF4-FFF2-40B4-BE49-F238E27FC236}">
                <a16:creationId xmlns:a16="http://schemas.microsoft.com/office/drawing/2014/main" id="{6D90DAE3-EA33-47A5-B398-BA6E7B6A33E2}"/>
              </a:ext>
            </a:extLst>
          </p:cNvPr>
          <p:cNvGrpSpPr/>
          <p:nvPr/>
        </p:nvGrpSpPr>
        <p:grpSpPr>
          <a:xfrm>
            <a:off x="5595350" y="2421663"/>
            <a:ext cx="2838196" cy="2956952"/>
            <a:chOff x="4203872" y="3075713"/>
            <a:chExt cx="2838196" cy="2956952"/>
          </a:xfrm>
        </p:grpSpPr>
        <p:sp>
          <p:nvSpPr>
            <p:cNvPr id="7" name="Oval 6">
              <a:extLst>
                <a:ext uri="{FF2B5EF4-FFF2-40B4-BE49-F238E27FC236}">
                  <a16:creationId xmlns:a16="http://schemas.microsoft.com/office/drawing/2014/main" id="{41A9228F-E1D2-4BCE-B4EB-60C69C0B3339}"/>
                </a:ext>
              </a:extLst>
            </p:cNvPr>
            <p:cNvSpPr/>
            <p:nvPr/>
          </p:nvSpPr>
          <p:spPr bwMode="auto">
            <a:xfrm>
              <a:off x="4203872" y="3075713"/>
              <a:ext cx="2113801" cy="1045028"/>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sp>
          <p:nvSpPr>
            <p:cNvPr id="8" name="Oval 7">
              <a:extLst>
                <a:ext uri="{FF2B5EF4-FFF2-40B4-BE49-F238E27FC236}">
                  <a16:creationId xmlns:a16="http://schemas.microsoft.com/office/drawing/2014/main" id="{B57E17D4-0645-41BF-AEE8-3A92B90FC546}"/>
                </a:ext>
              </a:extLst>
            </p:cNvPr>
            <p:cNvSpPr/>
            <p:nvPr/>
          </p:nvSpPr>
          <p:spPr bwMode="auto">
            <a:xfrm>
              <a:off x="4308771" y="4795658"/>
              <a:ext cx="2733297" cy="1237007"/>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grpSp>
      <p:graphicFrame>
        <p:nvGraphicFramePr>
          <p:cNvPr id="9" name="Object 6">
            <a:extLst>
              <a:ext uri="{FF2B5EF4-FFF2-40B4-BE49-F238E27FC236}">
                <a16:creationId xmlns:a16="http://schemas.microsoft.com/office/drawing/2014/main" id="{2BEE2773-717B-43F2-8A10-746FD1C0A93E}"/>
              </a:ext>
            </a:extLst>
          </p:cNvPr>
          <p:cNvGraphicFramePr>
            <a:graphicFrameLocks noChangeAspect="1"/>
          </p:cNvGraphicFramePr>
          <p:nvPr/>
        </p:nvGraphicFramePr>
        <p:xfrm>
          <a:off x="4352166" y="2490788"/>
          <a:ext cx="3287712" cy="938212"/>
        </p:xfrm>
        <a:graphic>
          <a:graphicData uri="http://schemas.openxmlformats.org/presentationml/2006/ole">
            <mc:AlternateContent xmlns:mc="http://schemas.openxmlformats.org/markup-compatibility/2006">
              <mc:Choice xmlns:v="urn:schemas-microsoft-com:vml" Requires="v">
                <p:oleObj name="Equation" r:id="rId4" imgW="1244520" imgH="457200" progId="Equation.3">
                  <p:embed/>
                </p:oleObj>
              </mc:Choice>
              <mc:Fallback>
                <p:oleObj name="Equation" r:id="rId4" imgW="1244520" imgH="457200" progId="Equation.3">
                  <p:embed/>
                  <p:pic>
                    <p:nvPicPr>
                      <p:cNvPr id="9" name="Object 6">
                        <a:extLst>
                          <a:ext uri="{FF2B5EF4-FFF2-40B4-BE49-F238E27FC236}">
                            <a16:creationId xmlns:a16="http://schemas.microsoft.com/office/drawing/2014/main" id="{2BEE2773-717B-43F2-8A10-746FD1C0A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166" y="2490788"/>
                        <a:ext cx="3287712"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a:extLst>
              <a:ext uri="{FF2B5EF4-FFF2-40B4-BE49-F238E27FC236}">
                <a16:creationId xmlns:a16="http://schemas.microsoft.com/office/drawing/2014/main" id="{80368D73-D444-4C33-AE80-AD0B9AE20E8E}"/>
              </a:ext>
            </a:extLst>
          </p:cNvPr>
          <p:cNvGrpSpPr/>
          <p:nvPr/>
        </p:nvGrpSpPr>
        <p:grpSpPr>
          <a:xfrm>
            <a:off x="2519611" y="5597463"/>
            <a:ext cx="7696080" cy="600075"/>
            <a:chOff x="831258" y="6227763"/>
            <a:chExt cx="7696080" cy="600075"/>
          </a:xfrm>
        </p:grpSpPr>
        <p:graphicFrame>
          <p:nvGraphicFramePr>
            <p:cNvPr id="11" name="Object 6">
              <a:extLst>
                <a:ext uri="{FF2B5EF4-FFF2-40B4-BE49-F238E27FC236}">
                  <a16:creationId xmlns:a16="http://schemas.microsoft.com/office/drawing/2014/main" id="{CBA8BB71-1A3B-4549-ACBD-A7B32B86E9FC}"/>
                </a:ext>
              </a:extLst>
            </p:cNvPr>
            <p:cNvGraphicFramePr>
              <a:graphicFrameLocks noChangeAspect="1"/>
            </p:cNvGraphicFramePr>
            <p:nvPr/>
          </p:nvGraphicFramePr>
          <p:xfrm>
            <a:off x="2650413" y="6227763"/>
            <a:ext cx="5876925" cy="600075"/>
          </p:xfrm>
          <a:graphic>
            <a:graphicData uri="http://schemas.openxmlformats.org/presentationml/2006/ole">
              <mc:AlternateContent xmlns:mc="http://schemas.openxmlformats.org/markup-compatibility/2006">
                <mc:Choice xmlns:v="urn:schemas-microsoft-com:vml" Requires="v">
                  <p:oleObj name="Equation" r:id="rId6" imgW="2793960" imgH="368280" progId="Equation.3">
                    <p:embed/>
                  </p:oleObj>
                </mc:Choice>
                <mc:Fallback>
                  <p:oleObj name="Equation" r:id="rId6" imgW="2793960" imgH="368280" progId="Equation.3">
                    <p:embed/>
                    <p:pic>
                      <p:nvPicPr>
                        <p:cNvPr id="11" name="Object 6">
                          <a:extLst>
                            <a:ext uri="{FF2B5EF4-FFF2-40B4-BE49-F238E27FC236}">
                              <a16:creationId xmlns:a16="http://schemas.microsoft.com/office/drawing/2014/main" id="{CBA8BB71-1A3B-4549-ACBD-A7B32B86E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0413" y="6227763"/>
                          <a:ext cx="58769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a:extLst>
                <a:ext uri="{FF2B5EF4-FFF2-40B4-BE49-F238E27FC236}">
                  <a16:creationId xmlns:a16="http://schemas.microsoft.com/office/drawing/2014/main" id="{7BE51F1D-26DA-41C4-A299-52BDE6D40578}"/>
                </a:ext>
              </a:extLst>
            </p:cNvPr>
            <p:cNvSpPr txBox="1"/>
            <p:nvPr/>
          </p:nvSpPr>
          <p:spPr>
            <a:xfrm>
              <a:off x="831258" y="6246425"/>
              <a:ext cx="1710020" cy="338554"/>
            </a:xfrm>
            <a:prstGeom prst="rect">
              <a:avLst/>
            </a:prstGeom>
            <a:noFill/>
          </p:spPr>
          <p:txBody>
            <a:bodyPr wrap="none" rtlCol="0">
              <a:spAutoFit/>
            </a:bodyPr>
            <a:lstStyle/>
            <a:p>
              <a:r>
                <a:rPr lang="en-US" dirty="0">
                  <a:solidFill>
                    <a:srgbClr val="FF0000"/>
                  </a:solidFill>
                </a:rPr>
                <a:t>sample variance:</a:t>
              </a:r>
            </a:p>
          </p:txBody>
        </p:sp>
      </p:grpSp>
      <p:grpSp>
        <p:nvGrpSpPr>
          <p:cNvPr id="13" name="Group 12">
            <a:extLst>
              <a:ext uri="{FF2B5EF4-FFF2-40B4-BE49-F238E27FC236}">
                <a16:creationId xmlns:a16="http://schemas.microsoft.com/office/drawing/2014/main" id="{672461B5-5B62-4E71-BAB7-16EDEBA1F242}"/>
              </a:ext>
            </a:extLst>
          </p:cNvPr>
          <p:cNvGrpSpPr/>
          <p:nvPr/>
        </p:nvGrpSpPr>
        <p:grpSpPr>
          <a:xfrm>
            <a:off x="7032258" y="735380"/>
            <a:ext cx="3301337" cy="2933188"/>
            <a:chOff x="5640780" y="1389430"/>
            <a:chExt cx="3301337" cy="2933188"/>
          </a:xfrm>
        </p:grpSpPr>
        <p:sp>
          <p:nvSpPr>
            <p:cNvPr id="14" name="Oval 13">
              <a:extLst>
                <a:ext uri="{FF2B5EF4-FFF2-40B4-BE49-F238E27FC236}">
                  <a16:creationId xmlns:a16="http://schemas.microsoft.com/office/drawing/2014/main" id="{A6BBCBBF-7043-4250-B83F-3F1EC2364216}"/>
                </a:ext>
              </a:extLst>
            </p:cNvPr>
            <p:cNvSpPr/>
            <p:nvPr/>
          </p:nvSpPr>
          <p:spPr bwMode="auto">
            <a:xfrm>
              <a:off x="7208319" y="1389430"/>
              <a:ext cx="1733798" cy="1484415"/>
            </a:xfrm>
            <a:prstGeom prst="ellipse">
              <a:avLst/>
            </a:prstGeom>
            <a:no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sp>
          <p:nvSpPr>
            <p:cNvPr id="15" name="TextBox 14">
              <a:extLst>
                <a:ext uri="{FF2B5EF4-FFF2-40B4-BE49-F238E27FC236}">
                  <a16:creationId xmlns:a16="http://schemas.microsoft.com/office/drawing/2014/main" id="{82EE759D-B191-4F02-9E77-AC518272CA02}"/>
                </a:ext>
              </a:extLst>
            </p:cNvPr>
            <p:cNvSpPr txBox="1"/>
            <p:nvPr/>
          </p:nvSpPr>
          <p:spPr>
            <a:xfrm>
              <a:off x="7422080" y="1615069"/>
              <a:ext cx="1268296" cy="1323439"/>
            </a:xfrm>
            <a:prstGeom prst="rect">
              <a:avLst/>
            </a:prstGeom>
            <a:noFill/>
          </p:spPr>
          <p:txBody>
            <a:bodyPr wrap="none" rtlCol="0">
              <a:spAutoFit/>
            </a:bodyPr>
            <a:lstStyle/>
            <a:p>
              <a:pPr algn="ctr"/>
              <a:r>
                <a:rPr lang="en-US" dirty="0"/>
                <a:t>just  plug-in</a:t>
              </a:r>
            </a:p>
            <a:p>
              <a:pPr algn="ctr"/>
              <a:r>
                <a:rPr lang="en-US" dirty="0"/>
                <a:t>expression</a:t>
              </a:r>
            </a:p>
            <a:p>
              <a:pPr algn="ctr"/>
              <a:endParaRPr lang="en-US" dirty="0"/>
            </a:p>
            <a:p>
              <a:pPr algn="ctr"/>
              <a:endParaRPr lang="en-US" dirty="0"/>
            </a:p>
            <a:p>
              <a:pPr algn="ctr"/>
              <a:endParaRPr lang="en-US" dirty="0"/>
            </a:p>
          </p:txBody>
        </p:sp>
        <p:graphicFrame>
          <p:nvGraphicFramePr>
            <p:cNvPr id="16" name="Object 9">
              <a:extLst>
                <a:ext uri="{FF2B5EF4-FFF2-40B4-BE49-F238E27FC236}">
                  <a16:creationId xmlns:a16="http://schemas.microsoft.com/office/drawing/2014/main" id="{B63622B0-BEC5-49C7-A6D8-2930AB3275D5}"/>
                </a:ext>
              </a:extLst>
            </p:cNvPr>
            <p:cNvGraphicFramePr>
              <a:graphicFrameLocks noChangeAspect="1"/>
            </p:cNvGraphicFramePr>
            <p:nvPr/>
          </p:nvGraphicFramePr>
          <p:xfrm>
            <a:off x="7331075" y="2159000"/>
            <a:ext cx="1576388" cy="563563"/>
          </p:xfrm>
          <a:graphic>
            <a:graphicData uri="http://schemas.openxmlformats.org/presentationml/2006/ole">
              <mc:AlternateContent xmlns:mc="http://schemas.openxmlformats.org/markup-compatibility/2006">
                <mc:Choice xmlns:v="urn:schemas-microsoft-com:vml" Requires="v">
                  <p:oleObj name="Equation" r:id="rId8" imgW="799920" imgH="368280" progId="Equation.3">
                    <p:embed/>
                  </p:oleObj>
                </mc:Choice>
                <mc:Fallback>
                  <p:oleObj name="Equation" r:id="rId8" imgW="799920" imgH="368280" progId="Equation.3">
                    <p:embed/>
                    <p:pic>
                      <p:nvPicPr>
                        <p:cNvPr id="16" name="Object 9">
                          <a:extLst>
                            <a:ext uri="{FF2B5EF4-FFF2-40B4-BE49-F238E27FC236}">
                              <a16:creationId xmlns:a16="http://schemas.microsoft.com/office/drawing/2014/main" id="{B63622B0-BEC5-49C7-A6D8-2930AB3275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1075" y="2159000"/>
                          <a:ext cx="1576388"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Freeform 31">
              <a:extLst>
                <a:ext uri="{FF2B5EF4-FFF2-40B4-BE49-F238E27FC236}">
                  <a16:creationId xmlns:a16="http://schemas.microsoft.com/office/drawing/2014/main" id="{9D788618-3176-4477-81FE-1D7092AAE03D}"/>
                </a:ext>
              </a:extLst>
            </p:cNvPr>
            <p:cNvSpPr/>
            <p:nvPr/>
          </p:nvSpPr>
          <p:spPr bwMode="auto">
            <a:xfrm>
              <a:off x="5640780" y="2323605"/>
              <a:ext cx="2234540" cy="1999013"/>
            </a:xfrm>
            <a:custGeom>
              <a:avLst/>
              <a:gdLst>
                <a:gd name="connsiteX0" fmla="*/ 2232561 w 2232561"/>
                <a:gd name="connsiteY0" fmla="*/ 29689 h 694707"/>
                <a:gd name="connsiteX1" fmla="*/ 1650670 w 2232561"/>
                <a:gd name="connsiteY1" fmla="*/ 17813 h 694707"/>
                <a:gd name="connsiteX2" fmla="*/ 855024 w 2232561"/>
                <a:gd name="connsiteY2" fmla="*/ 136567 h 694707"/>
                <a:gd name="connsiteX3" fmla="*/ 201881 w 2232561"/>
                <a:gd name="connsiteY3" fmla="*/ 314696 h 694707"/>
                <a:gd name="connsiteX4" fmla="*/ 0 w 2232561"/>
                <a:gd name="connsiteY4" fmla="*/ 694707 h 694707"/>
                <a:gd name="connsiteX0" fmla="*/ 1721922 w 1795153"/>
                <a:gd name="connsiteY0" fmla="*/ 1864427 h 1864427"/>
                <a:gd name="connsiteX1" fmla="*/ 1650670 w 1795153"/>
                <a:gd name="connsiteY1" fmla="*/ 249382 h 1864427"/>
                <a:gd name="connsiteX2" fmla="*/ 855024 w 1795153"/>
                <a:gd name="connsiteY2" fmla="*/ 368136 h 1864427"/>
                <a:gd name="connsiteX3" fmla="*/ 201881 w 1795153"/>
                <a:gd name="connsiteY3" fmla="*/ 546265 h 1864427"/>
                <a:gd name="connsiteX4" fmla="*/ 0 w 1795153"/>
                <a:gd name="connsiteY4" fmla="*/ 926276 h 1864427"/>
                <a:gd name="connsiteX0" fmla="*/ 1721922 w 2222664"/>
                <a:gd name="connsiteY0" fmla="*/ 1864427 h 1864427"/>
                <a:gd name="connsiteX1" fmla="*/ 1650670 w 2222664"/>
                <a:gd name="connsiteY1" fmla="*/ 249382 h 1864427"/>
                <a:gd name="connsiteX2" fmla="*/ 855024 w 2222664"/>
                <a:gd name="connsiteY2" fmla="*/ 368136 h 1864427"/>
                <a:gd name="connsiteX3" fmla="*/ 201881 w 2222664"/>
                <a:gd name="connsiteY3" fmla="*/ 546265 h 1864427"/>
                <a:gd name="connsiteX4" fmla="*/ 0 w 2222664"/>
                <a:gd name="connsiteY4" fmla="*/ 926276 h 1864427"/>
                <a:gd name="connsiteX0" fmla="*/ 1721922 w 2222664"/>
                <a:gd name="connsiteY0" fmla="*/ 1781300 h 1781300"/>
                <a:gd name="connsiteX1" fmla="*/ 1852551 w 2222664"/>
                <a:gd name="connsiteY1" fmla="*/ 249382 h 1781300"/>
                <a:gd name="connsiteX2" fmla="*/ 855024 w 2222664"/>
                <a:gd name="connsiteY2" fmla="*/ 285009 h 1781300"/>
                <a:gd name="connsiteX3" fmla="*/ 201881 w 2222664"/>
                <a:gd name="connsiteY3" fmla="*/ 463138 h 1781300"/>
                <a:gd name="connsiteX4" fmla="*/ 0 w 2222664"/>
                <a:gd name="connsiteY4" fmla="*/ 843149 h 1781300"/>
                <a:gd name="connsiteX0" fmla="*/ 1721922 w 2222664"/>
                <a:gd name="connsiteY0" fmla="*/ 1745674 h 1745674"/>
                <a:gd name="connsiteX1" fmla="*/ 1852551 w 2222664"/>
                <a:gd name="connsiteY1" fmla="*/ 213756 h 1745674"/>
                <a:gd name="connsiteX2" fmla="*/ 855024 w 2222664"/>
                <a:gd name="connsiteY2" fmla="*/ 249383 h 1745674"/>
                <a:gd name="connsiteX3" fmla="*/ 201881 w 2222664"/>
                <a:gd name="connsiteY3" fmla="*/ 427512 h 1745674"/>
                <a:gd name="connsiteX4" fmla="*/ 0 w 2222664"/>
                <a:gd name="connsiteY4" fmla="*/ 807523 h 1745674"/>
                <a:gd name="connsiteX0" fmla="*/ 1721922 w 2293917"/>
                <a:gd name="connsiteY0" fmla="*/ 1745674 h 1745674"/>
                <a:gd name="connsiteX1" fmla="*/ 1852551 w 2293917"/>
                <a:gd name="connsiteY1" fmla="*/ 213756 h 1745674"/>
                <a:gd name="connsiteX2" fmla="*/ 855024 w 2293917"/>
                <a:gd name="connsiteY2" fmla="*/ 249383 h 1745674"/>
                <a:gd name="connsiteX3" fmla="*/ 201881 w 2293917"/>
                <a:gd name="connsiteY3" fmla="*/ 427512 h 1745674"/>
                <a:gd name="connsiteX4" fmla="*/ 0 w 2293917"/>
                <a:gd name="connsiteY4" fmla="*/ 807523 h 1745674"/>
                <a:gd name="connsiteX0" fmla="*/ 1721922 w 2293917"/>
                <a:gd name="connsiteY0" fmla="*/ 1751612 h 1751612"/>
                <a:gd name="connsiteX1" fmla="*/ 1852551 w 2293917"/>
                <a:gd name="connsiteY1" fmla="*/ 219694 h 1751612"/>
                <a:gd name="connsiteX2" fmla="*/ 201881 w 2293917"/>
                <a:gd name="connsiteY2" fmla="*/ 433450 h 1751612"/>
                <a:gd name="connsiteX3" fmla="*/ 0 w 2293917"/>
                <a:gd name="connsiteY3" fmla="*/ 813461 h 1751612"/>
                <a:gd name="connsiteX0" fmla="*/ 1721922 w 2293917"/>
                <a:gd name="connsiteY0" fmla="*/ 1785258 h 1785258"/>
                <a:gd name="connsiteX1" fmla="*/ 1852551 w 2293917"/>
                <a:gd name="connsiteY1" fmla="*/ 253340 h 1785258"/>
                <a:gd name="connsiteX2" fmla="*/ 558141 w 2293917"/>
                <a:gd name="connsiteY2" fmla="*/ 98961 h 1785258"/>
                <a:gd name="connsiteX3" fmla="*/ 0 w 2293917"/>
                <a:gd name="connsiteY3" fmla="*/ 847107 h 1785258"/>
                <a:gd name="connsiteX0" fmla="*/ 1721922 w 2293917"/>
                <a:gd name="connsiteY0" fmla="*/ 1999013 h 1999013"/>
                <a:gd name="connsiteX1" fmla="*/ 1852551 w 2293917"/>
                <a:gd name="connsiteY1" fmla="*/ 467095 h 1999013"/>
                <a:gd name="connsiteX2" fmla="*/ 558141 w 2293917"/>
                <a:gd name="connsiteY2" fmla="*/ 312716 h 1999013"/>
                <a:gd name="connsiteX3" fmla="*/ 0 w 2293917"/>
                <a:gd name="connsiteY3" fmla="*/ 1060862 h 1999013"/>
                <a:gd name="connsiteX0" fmla="*/ 1721922 w 2293917"/>
                <a:gd name="connsiteY0" fmla="*/ 1999013 h 1999013"/>
                <a:gd name="connsiteX1" fmla="*/ 1852551 w 2293917"/>
                <a:gd name="connsiteY1" fmla="*/ 467095 h 1999013"/>
                <a:gd name="connsiteX2" fmla="*/ 558141 w 2293917"/>
                <a:gd name="connsiteY2" fmla="*/ 312716 h 1999013"/>
                <a:gd name="connsiteX3" fmla="*/ 0 w 2293917"/>
                <a:gd name="connsiteY3" fmla="*/ 1060862 h 1999013"/>
                <a:gd name="connsiteX0" fmla="*/ 1721922 w 2234540"/>
                <a:gd name="connsiteY0" fmla="*/ 1999013 h 1999013"/>
                <a:gd name="connsiteX1" fmla="*/ 1852551 w 2234540"/>
                <a:gd name="connsiteY1" fmla="*/ 467095 h 1999013"/>
                <a:gd name="connsiteX2" fmla="*/ 558141 w 2234540"/>
                <a:gd name="connsiteY2" fmla="*/ 312716 h 1999013"/>
                <a:gd name="connsiteX3" fmla="*/ 0 w 2234540"/>
                <a:gd name="connsiteY3" fmla="*/ 1060862 h 1999013"/>
              </a:gdLst>
              <a:ahLst/>
              <a:cxnLst>
                <a:cxn ang="0">
                  <a:pos x="connsiteX0" y="connsiteY0"/>
                </a:cxn>
                <a:cxn ang="0">
                  <a:pos x="connsiteX1" y="connsiteY1"/>
                </a:cxn>
                <a:cxn ang="0">
                  <a:pos x="connsiteX2" y="connsiteY2"/>
                </a:cxn>
                <a:cxn ang="0">
                  <a:pos x="connsiteX3" y="connsiteY3"/>
                </a:cxn>
              </a:cxnLst>
              <a:rect l="l" t="t" r="r" b="b"/>
              <a:pathLst>
                <a:path w="2234540" h="1999013">
                  <a:moveTo>
                    <a:pt x="1721922" y="1999013"/>
                  </a:moveTo>
                  <a:cubicBezTo>
                    <a:pt x="2222664" y="1141020"/>
                    <a:pt x="2234540" y="870856"/>
                    <a:pt x="1852551" y="467095"/>
                  </a:cubicBezTo>
                  <a:cubicBezTo>
                    <a:pt x="1599211" y="247401"/>
                    <a:pt x="1092530" y="0"/>
                    <a:pt x="558141" y="312716"/>
                  </a:cubicBezTo>
                  <a:cubicBezTo>
                    <a:pt x="201881" y="512617"/>
                    <a:pt x="29688" y="917368"/>
                    <a:pt x="0" y="1060862"/>
                  </a:cubicBezTo>
                </a:path>
              </a:pathLst>
            </a:custGeom>
            <a:noFill/>
            <a:ln w="9525" cap="flat" cmpd="sng" algn="ctr">
              <a:solidFill>
                <a:schemeClr val="tx1"/>
              </a:solidFill>
              <a:prstDash val="dash"/>
              <a:miter lim="800000"/>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grpSp>
      <p:sp>
        <p:nvSpPr>
          <p:cNvPr id="18" name="Rectangle 17">
            <a:extLst>
              <a:ext uri="{FF2B5EF4-FFF2-40B4-BE49-F238E27FC236}">
                <a16:creationId xmlns:a16="http://schemas.microsoft.com/office/drawing/2014/main" id="{370B393F-4D3B-4EE9-B02F-F528FB2E2EEB}"/>
              </a:ext>
            </a:extLst>
          </p:cNvPr>
          <p:cNvSpPr/>
          <p:nvPr/>
        </p:nvSpPr>
        <p:spPr bwMode="auto">
          <a:xfrm>
            <a:off x="3220278" y="4232275"/>
            <a:ext cx="5830784" cy="1098840"/>
          </a:xfrm>
          <a:prstGeom prst="rect">
            <a:avLst/>
          </a:prstGeom>
          <a:no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grpSp>
        <p:nvGrpSpPr>
          <p:cNvPr id="19" name="Group 18">
            <a:extLst>
              <a:ext uri="{FF2B5EF4-FFF2-40B4-BE49-F238E27FC236}">
                <a16:creationId xmlns:a16="http://schemas.microsoft.com/office/drawing/2014/main" id="{62C0B4B6-820C-4BEA-BDF7-75B6B1C1CD69}"/>
              </a:ext>
            </a:extLst>
          </p:cNvPr>
          <p:cNvGrpSpPr/>
          <p:nvPr/>
        </p:nvGrpSpPr>
        <p:grpSpPr>
          <a:xfrm>
            <a:off x="1391478" y="1937637"/>
            <a:ext cx="1613064" cy="3617129"/>
            <a:chOff x="0" y="2591687"/>
            <a:chExt cx="1613064" cy="3617129"/>
          </a:xfrm>
        </p:grpSpPr>
        <p:grpSp>
          <p:nvGrpSpPr>
            <p:cNvPr id="20" name="Group 19">
              <a:extLst>
                <a:ext uri="{FF2B5EF4-FFF2-40B4-BE49-F238E27FC236}">
                  <a16:creationId xmlns:a16="http://schemas.microsoft.com/office/drawing/2014/main" id="{5798D510-DA3C-45A8-AA79-B93AADD8F64F}"/>
                </a:ext>
              </a:extLst>
            </p:cNvPr>
            <p:cNvGrpSpPr/>
            <p:nvPr/>
          </p:nvGrpSpPr>
          <p:grpSpPr>
            <a:xfrm>
              <a:off x="166258" y="2743201"/>
              <a:ext cx="1425039" cy="1531917"/>
              <a:chOff x="166258" y="2743201"/>
              <a:chExt cx="1425039" cy="1531917"/>
            </a:xfrm>
          </p:grpSpPr>
          <p:sp>
            <p:nvSpPr>
              <p:cNvPr id="40" name="Oval 9">
                <a:extLst>
                  <a:ext uri="{FF2B5EF4-FFF2-40B4-BE49-F238E27FC236}">
                    <a16:creationId xmlns:a16="http://schemas.microsoft.com/office/drawing/2014/main" id="{4F81E175-E9F0-471F-B8BB-2B3302C0666F}"/>
                  </a:ext>
                </a:extLst>
              </p:cNvPr>
              <p:cNvSpPr>
                <a:spLocks noChangeArrowheads="1"/>
              </p:cNvSpPr>
              <p:nvPr/>
            </p:nvSpPr>
            <p:spPr bwMode="auto">
              <a:xfrm>
                <a:off x="444538" y="31778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41" name="Oval 11">
                <a:extLst>
                  <a:ext uri="{FF2B5EF4-FFF2-40B4-BE49-F238E27FC236}">
                    <a16:creationId xmlns:a16="http://schemas.microsoft.com/office/drawing/2014/main" id="{9C20F8D2-713C-4B8F-A64B-8DCFC00676C3}"/>
                  </a:ext>
                </a:extLst>
              </p:cNvPr>
              <p:cNvSpPr>
                <a:spLocks noChangeArrowheads="1"/>
              </p:cNvSpPr>
              <p:nvPr/>
            </p:nvSpPr>
            <p:spPr bwMode="auto">
              <a:xfrm>
                <a:off x="1206538" y="33302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42" name="Oval 13">
                <a:extLst>
                  <a:ext uri="{FF2B5EF4-FFF2-40B4-BE49-F238E27FC236}">
                    <a16:creationId xmlns:a16="http://schemas.microsoft.com/office/drawing/2014/main" id="{8457EB42-EFBE-4156-B396-6C4B1D016FED}"/>
                  </a:ext>
                </a:extLst>
              </p:cNvPr>
              <p:cNvSpPr>
                <a:spLocks noChangeArrowheads="1"/>
              </p:cNvSpPr>
              <p:nvPr/>
            </p:nvSpPr>
            <p:spPr bwMode="auto">
              <a:xfrm>
                <a:off x="1206538" y="37874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43" name="Oval 14">
                <a:extLst>
                  <a:ext uri="{FF2B5EF4-FFF2-40B4-BE49-F238E27FC236}">
                    <a16:creationId xmlns:a16="http://schemas.microsoft.com/office/drawing/2014/main" id="{ECA50389-A28A-45A6-A695-2FF82339B718}"/>
                  </a:ext>
                </a:extLst>
              </p:cNvPr>
              <p:cNvSpPr>
                <a:spLocks noChangeArrowheads="1"/>
              </p:cNvSpPr>
              <p:nvPr/>
            </p:nvSpPr>
            <p:spPr bwMode="auto">
              <a:xfrm>
                <a:off x="901738" y="28730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44" name="Oval 15">
                <a:extLst>
                  <a:ext uri="{FF2B5EF4-FFF2-40B4-BE49-F238E27FC236}">
                    <a16:creationId xmlns:a16="http://schemas.microsoft.com/office/drawing/2014/main" id="{A38D6B2B-20A0-4C9E-B231-E4EB1CA55399}"/>
                  </a:ext>
                </a:extLst>
              </p:cNvPr>
              <p:cNvSpPr>
                <a:spLocks noChangeArrowheads="1"/>
              </p:cNvSpPr>
              <p:nvPr/>
            </p:nvSpPr>
            <p:spPr bwMode="auto">
              <a:xfrm>
                <a:off x="444538" y="37874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45" name="TextBox 44">
                <a:extLst>
                  <a:ext uri="{FF2B5EF4-FFF2-40B4-BE49-F238E27FC236}">
                    <a16:creationId xmlns:a16="http://schemas.microsoft.com/office/drawing/2014/main" id="{1B471F65-890D-45CF-A35B-9B452C324A24}"/>
                  </a:ext>
                </a:extLst>
              </p:cNvPr>
              <p:cNvSpPr txBox="1"/>
              <p:nvPr/>
            </p:nvSpPr>
            <p:spPr>
              <a:xfrm>
                <a:off x="673138" y="3425525"/>
                <a:ext cx="396875" cy="369888"/>
              </a:xfrm>
              <a:prstGeom prst="rect">
                <a:avLst/>
              </a:prstGeom>
              <a:noFill/>
            </p:spPr>
            <p:txBody>
              <a:bodyPr wrap="none">
                <a:spAutoFit/>
              </a:bodyPr>
              <a:lstStyle/>
              <a:p>
                <a:pPr>
                  <a:defRPr/>
                </a:pPr>
                <a:r>
                  <a:rPr lang="en-CA" sz="1800" b="1" i="1" dirty="0">
                    <a:solidFill>
                      <a:srgbClr val="FF0000"/>
                    </a:solidFill>
                    <a:latin typeface="+mn-lt"/>
                    <a:sym typeface="Symbol"/>
                  </a:rPr>
                  <a:t></a:t>
                </a:r>
                <a:r>
                  <a:rPr lang="en-CA" sz="1800" b="1" baseline="-25000" dirty="0">
                    <a:solidFill>
                      <a:srgbClr val="FF0000"/>
                    </a:solidFill>
                    <a:latin typeface="+mn-lt"/>
                    <a:sym typeface="Symbol"/>
                  </a:rPr>
                  <a:t>1</a:t>
                </a:r>
                <a:endParaRPr lang="en-CA" sz="1800" b="1" baseline="-25000" dirty="0">
                  <a:solidFill>
                    <a:srgbClr val="FF0000"/>
                  </a:solidFill>
                  <a:latin typeface="+mn-lt"/>
                </a:endParaRPr>
              </a:p>
            </p:txBody>
          </p:sp>
          <p:cxnSp>
            <p:nvCxnSpPr>
              <p:cNvPr id="46" name="Straight Connector 43">
                <a:extLst>
                  <a:ext uri="{FF2B5EF4-FFF2-40B4-BE49-F238E27FC236}">
                    <a16:creationId xmlns:a16="http://schemas.microsoft.com/office/drawing/2014/main" id="{784E1D35-3039-4680-B160-7FD8C839414A}"/>
                  </a:ext>
                </a:extLst>
              </p:cNvPr>
              <p:cNvCxnSpPr>
                <a:cxnSpLocks noChangeShapeType="1"/>
              </p:cNvCxnSpPr>
              <p:nvPr/>
            </p:nvCxnSpPr>
            <p:spPr bwMode="auto">
              <a:xfrm flipH="1">
                <a:off x="863638" y="3025475"/>
                <a:ext cx="114300" cy="457200"/>
              </a:xfrm>
              <a:prstGeom prst="line">
                <a:avLst/>
              </a:prstGeom>
              <a:noFill/>
              <a:ln w="12700" algn="ctr">
                <a:solidFill>
                  <a:srgbClr val="FF0000"/>
                </a:solidFill>
                <a:round/>
                <a:headEnd/>
                <a:tailEnd/>
              </a:ln>
            </p:spPr>
          </p:cxnSp>
          <p:cxnSp>
            <p:nvCxnSpPr>
              <p:cNvPr id="47" name="Straight Connector 44">
                <a:extLst>
                  <a:ext uri="{FF2B5EF4-FFF2-40B4-BE49-F238E27FC236}">
                    <a16:creationId xmlns:a16="http://schemas.microsoft.com/office/drawing/2014/main" id="{E2E7C776-3F4A-4717-8F2D-B18874929B81}"/>
                  </a:ext>
                </a:extLst>
              </p:cNvPr>
              <p:cNvCxnSpPr>
                <a:cxnSpLocks noChangeShapeType="1"/>
              </p:cNvCxnSpPr>
              <p:nvPr/>
            </p:nvCxnSpPr>
            <p:spPr bwMode="auto">
              <a:xfrm flipH="1">
                <a:off x="901738" y="3406475"/>
                <a:ext cx="304800" cy="114300"/>
              </a:xfrm>
              <a:prstGeom prst="line">
                <a:avLst/>
              </a:prstGeom>
              <a:noFill/>
              <a:ln w="12700" algn="ctr">
                <a:solidFill>
                  <a:srgbClr val="FF0000"/>
                </a:solidFill>
                <a:round/>
                <a:headEnd/>
                <a:tailEnd/>
              </a:ln>
            </p:spPr>
          </p:cxnSp>
          <p:cxnSp>
            <p:nvCxnSpPr>
              <p:cNvPr id="48" name="Straight Connector 47">
                <a:extLst>
                  <a:ext uri="{FF2B5EF4-FFF2-40B4-BE49-F238E27FC236}">
                    <a16:creationId xmlns:a16="http://schemas.microsoft.com/office/drawing/2014/main" id="{D306ABDD-6823-4B95-9A9A-FAB9B6C2CE97}"/>
                  </a:ext>
                </a:extLst>
              </p:cNvPr>
              <p:cNvCxnSpPr>
                <a:cxnSpLocks noChangeShapeType="1"/>
              </p:cNvCxnSpPr>
              <p:nvPr/>
            </p:nvCxnSpPr>
            <p:spPr bwMode="auto">
              <a:xfrm>
                <a:off x="574713" y="3308050"/>
                <a:ext cx="315912" cy="239713"/>
              </a:xfrm>
              <a:prstGeom prst="line">
                <a:avLst/>
              </a:prstGeom>
              <a:noFill/>
              <a:ln w="12700" algn="ctr">
                <a:solidFill>
                  <a:srgbClr val="FF0000"/>
                </a:solidFill>
                <a:round/>
                <a:headEnd/>
                <a:tailEnd/>
              </a:ln>
            </p:spPr>
          </p:cxnSp>
          <p:cxnSp>
            <p:nvCxnSpPr>
              <p:cNvPr id="49" name="Straight Connector 56">
                <a:extLst>
                  <a:ext uri="{FF2B5EF4-FFF2-40B4-BE49-F238E27FC236}">
                    <a16:creationId xmlns:a16="http://schemas.microsoft.com/office/drawing/2014/main" id="{D7674CDF-6952-4D79-950D-075A217245C2}"/>
                  </a:ext>
                </a:extLst>
              </p:cNvPr>
              <p:cNvCxnSpPr>
                <a:cxnSpLocks noChangeShapeType="1"/>
              </p:cNvCxnSpPr>
              <p:nvPr/>
            </p:nvCxnSpPr>
            <p:spPr bwMode="auto">
              <a:xfrm flipV="1">
                <a:off x="574713" y="3547763"/>
                <a:ext cx="261937" cy="261937"/>
              </a:xfrm>
              <a:prstGeom prst="line">
                <a:avLst/>
              </a:prstGeom>
              <a:noFill/>
              <a:ln w="12700" algn="ctr">
                <a:solidFill>
                  <a:srgbClr val="FF0000"/>
                </a:solidFill>
                <a:round/>
                <a:headEnd/>
                <a:tailEnd/>
              </a:ln>
            </p:spPr>
          </p:cxnSp>
          <p:cxnSp>
            <p:nvCxnSpPr>
              <p:cNvPr id="50" name="Straight Connector 59">
                <a:extLst>
                  <a:ext uri="{FF2B5EF4-FFF2-40B4-BE49-F238E27FC236}">
                    <a16:creationId xmlns:a16="http://schemas.microsoft.com/office/drawing/2014/main" id="{519AD2B9-8DCF-43A7-9D8A-AE795634DFF6}"/>
                  </a:ext>
                </a:extLst>
              </p:cNvPr>
              <p:cNvCxnSpPr>
                <a:cxnSpLocks noChangeShapeType="1"/>
              </p:cNvCxnSpPr>
              <p:nvPr/>
            </p:nvCxnSpPr>
            <p:spPr bwMode="auto">
              <a:xfrm>
                <a:off x="890625" y="3547763"/>
                <a:ext cx="338138" cy="261937"/>
              </a:xfrm>
              <a:prstGeom prst="line">
                <a:avLst/>
              </a:prstGeom>
              <a:noFill/>
              <a:ln w="12700" algn="ctr">
                <a:solidFill>
                  <a:srgbClr val="FF0000"/>
                </a:solidFill>
                <a:round/>
                <a:headEnd/>
                <a:tailEnd/>
              </a:ln>
            </p:spPr>
          </p:cxnSp>
          <p:sp>
            <p:nvSpPr>
              <p:cNvPr id="51" name="Oval 52">
                <a:extLst>
                  <a:ext uri="{FF2B5EF4-FFF2-40B4-BE49-F238E27FC236}">
                    <a16:creationId xmlns:a16="http://schemas.microsoft.com/office/drawing/2014/main" id="{03A3935B-A5F0-4001-ABE7-391D96E31E44}"/>
                  </a:ext>
                </a:extLst>
              </p:cNvPr>
              <p:cNvSpPr>
                <a:spLocks noChangeArrowheads="1"/>
              </p:cNvSpPr>
              <p:nvPr/>
            </p:nvSpPr>
            <p:spPr bwMode="auto">
              <a:xfrm>
                <a:off x="825538" y="3482675"/>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sp>
            <p:nvSpPr>
              <p:cNvPr id="52" name="Oval 51">
                <a:extLst>
                  <a:ext uri="{FF2B5EF4-FFF2-40B4-BE49-F238E27FC236}">
                    <a16:creationId xmlns:a16="http://schemas.microsoft.com/office/drawing/2014/main" id="{E388593A-F294-469C-9FDA-B75935D8ACEA}"/>
                  </a:ext>
                </a:extLst>
              </p:cNvPr>
              <p:cNvSpPr/>
              <p:nvPr/>
            </p:nvSpPr>
            <p:spPr bwMode="auto">
              <a:xfrm>
                <a:off x="166258" y="2743201"/>
                <a:ext cx="1425039" cy="1531917"/>
              </a:xfrm>
              <a:prstGeom prst="ellipse">
                <a:avLst/>
              </a:prstGeom>
              <a:no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grpSp>
        <p:grpSp>
          <p:nvGrpSpPr>
            <p:cNvPr id="21" name="Group 20">
              <a:extLst>
                <a:ext uri="{FF2B5EF4-FFF2-40B4-BE49-F238E27FC236}">
                  <a16:creationId xmlns:a16="http://schemas.microsoft.com/office/drawing/2014/main" id="{709FC4B4-C7DE-4E3F-A40B-B05FF69634BD}"/>
                </a:ext>
              </a:extLst>
            </p:cNvPr>
            <p:cNvGrpSpPr/>
            <p:nvPr/>
          </p:nvGrpSpPr>
          <p:grpSpPr>
            <a:xfrm>
              <a:off x="188025" y="4676899"/>
              <a:ext cx="1425039" cy="1531917"/>
              <a:chOff x="188025" y="4676899"/>
              <a:chExt cx="1425039" cy="1531917"/>
            </a:xfrm>
          </p:grpSpPr>
          <p:cxnSp>
            <p:nvCxnSpPr>
              <p:cNvPr id="24" name="Straight Connector 43">
                <a:extLst>
                  <a:ext uri="{FF2B5EF4-FFF2-40B4-BE49-F238E27FC236}">
                    <a16:creationId xmlns:a16="http://schemas.microsoft.com/office/drawing/2014/main" id="{1A9B65C0-853A-4014-BB32-9CA83F1C17DD}"/>
                  </a:ext>
                </a:extLst>
              </p:cNvPr>
              <p:cNvCxnSpPr>
                <a:cxnSpLocks noChangeShapeType="1"/>
              </p:cNvCxnSpPr>
              <p:nvPr/>
            </p:nvCxnSpPr>
            <p:spPr bwMode="auto">
              <a:xfrm flipH="1">
                <a:off x="539553" y="4869160"/>
                <a:ext cx="504055" cy="288032"/>
              </a:xfrm>
              <a:prstGeom prst="line">
                <a:avLst/>
              </a:prstGeom>
              <a:noFill/>
              <a:ln w="12700" algn="ctr">
                <a:solidFill>
                  <a:srgbClr val="FF0000"/>
                </a:solidFill>
                <a:round/>
                <a:headEnd/>
                <a:tailEnd/>
              </a:ln>
            </p:spPr>
          </p:cxnSp>
          <p:cxnSp>
            <p:nvCxnSpPr>
              <p:cNvPr id="25" name="Straight Connector 44">
                <a:extLst>
                  <a:ext uri="{FF2B5EF4-FFF2-40B4-BE49-F238E27FC236}">
                    <a16:creationId xmlns:a16="http://schemas.microsoft.com/office/drawing/2014/main" id="{13D807DC-75D7-4614-A6BE-3213DA1477C2}"/>
                  </a:ext>
                </a:extLst>
              </p:cNvPr>
              <p:cNvCxnSpPr>
                <a:cxnSpLocks noChangeShapeType="1"/>
              </p:cNvCxnSpPr>
              <p:nvPr/>
            </p:nvCxnSpPr>
            <p:spPr bwMode="auto">
              <a:xfrm flipH="1" flipV="1">
                <a:off x="971600" y="4869160"/>
                <a:ext cx="288033" cy="432049"/>
              </a:xfrm>
              <a:prstGeom prst="line">
                <a:avLst/>
              </a:prstGeom>
              <a:noFill/>
              <a:ln w="12700" algn="ctr">
                <a:solidFill>
                  <a:srgbClr val="FF0000"/>
                </a:solidFill>
                <a:round/>
                <a:headEnd/>
                <a:tailEnd/>
              </a:ln>
            </p:spPr>
          </p:cxnSp>
          <p:cxnSp>
            <p:nvCxnSpPr>
              <p:cNvPr id="26" name="Straight Connector 47">
                <a:extLst>
                  <a:ext uri="{FF2B5EF4-FFF2-40B4-BE49-F238E27FC236}">
                    <a16:creationId xmlns:a16="http://schemas.microsoft.com/office/drawing/2014/main" id="{C5F8EF03-B794-4801-8A0F-3D556AD1C483}"/>
                  </a:ext>
                </a:extLst>
              </p:cNvPr>
              <p:cNvCxnSpPr>
                <a:cxnSpLocks noChangeShapeType="1"/>
              </p:cNvCxnSpPr>
              <p:nvPr/>
            </p:nvCxnSpPr>
            <p:spPr bwMode="auto">
              <a:xfrm>
                <a:off x="539552" y="5157192"/>
                <a:ext cx="0" cy="648072"/>
              </a:xfrm>
              <a:prstGeom prst="line">
                <a:avLst/>
              </a:prstGeom>
              <a:noFill/>
              <a:ln w="12700" algn="ctr">
                <a:solidFill>
                  <a:srgbClr val="FF0000"/>
                </a:solidFill>
                <a:round/>
                <a:headEnd/>
                <a:tailEnd/>
              </a:ln>
            </p:spPr>
          </p:cxnSp>
          <p:cxnSp>
            <p:nvCxnSpPr>
              <p:cNvPr id="27" name="Straight Connector 56">
                <a:extLst>
                  <a:ext uri="{FF2B5EF4-FFF2-40B4-BE49-F238E27FC236}">
                    <a16:creationId xmlns:a16="http://schemas.microsoft.com/office/drawing/2014/main" id="{EDC430DD-E617-4B5A-95AA-955838C99AC9}"/>
                  </a:ext>
                </a:extLst>
              </p:cNvPr>
              <p:cNvCxnSpPr>
                <a:cxnSpLocks noChangeShapeType="1"/>
              </p:cNvCxnSpPr>
              <p:nvPr/>
            </p:nvCxnSpPr>
            <p:spPr bwMode="auto">
              <a:xfrm>
                <a:off x="539552" y="5805264"/>
                <a:ext cx="720080" cy="0"/>
              </a:xfrm>
              <a:prstGeom prst="line">
                <a:avLst/>
              </a:prstGeom>
              <a:noFill/>
              <a:ln w="12700" algn="ctr">
                <a:solidFill>
                  <a:srgbClr val="FF0000"/>
                </a:solidFill>
                <a:round/>
                <a:headEnd/>
                <a:tailEnd/>
              </a:ln>
            </p:spPr>
          </p:cxnSp>
          <p:cxnSp>
            <p:nvCxnSpPr>
              <p:cNvPr id="28" name="Straight Connector 59">
                <a:extLst>
                  <a:ext uri="{FF2B5EF4-FFF2-40B4-BE49-F238E27FC236}">
                    <a16:creationId xmlns:a16="http://schemas.microsoft.com/office/drawing/2014/main" id="{E90EB2B8-3EC0-499F-9006-B120B3607A0D}"/>
                  </a:ext>
                </a:extLst>
              </p:cNvPr>
              <p:cNvCxnSpPr>
                <a:cxnSpLocks noChangeShapeType="1"/>
              </p:cNvCxnSpPr>
              <p:nvPr/>
            </p:nvCxnSpPr>
            <p:spPr bwMode="auto">
              <a:xfrm>
                <a:off x="1331640" y="5373216"/>
                <a:ext cx="0" cy="432048"/>
              </a:xfrm>
              <a:prstGeom prst="line">
                <a:avLst/>
              </a:prstGeom>
              <a:noFill/>
              <a:ln w="12700" algn="ctr">
                <a:solidFill>
                  <a:srgbClr val="FF0000"/>
                </a:solidFill>
                <a:round/>
                <a:headEnd/>
                <a:tailEnd/>
              </a:ln>
            </p:spPr>
          </p:cxnSp>
          <p:sp>
            <p:nvSpPr>
              <p:cNvPr id="29" name="Oval 28">
                <a:extLst>
                  <a:ext uri="{FF2B5EF4-FFF2-40B4-BE49-F238E27FC236}">
                    <a16:creationId xmlns:a16="http://schemas.microsoft.com/office/drawing/2014/main" id="{9093F403-8600-48CE-83EA-FB220B75BDAF}"/>
                  </a:ext>
                </a:extLst>
              </p:cNvPr>
              <p:cNvSpPr/>
              <p:nvPr/>
            </p:nvSpPr>
            <p:spPr bwMode="auto">
              <a:xfrm>
                <a:off x="188025" y="4676899"/>
                <a:ext cx="1425039" cy="1531917"/>
              </a:xfrm>
              <a:prstGeom prst="ellipse">
                <a:avLst/>
              </a:prstGeom>
              <a:no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cxnSp>
            <p:nvCxnSpPr>
              <p:cNvPr id="30" name="Straight Connector 44">
                <a:extLst>
                  <a:ext uri="{FF2B5EF4-FFF2-40B4-BE49-F238E27FC236}">
                    <a16:creationId xmlns:a16="http://schemas.microsoft.com/office/drawing/2014/main" id="{B8A1EC22-81C5-463E-BF03-5CBE9940B8AC}"/>
                  </a:ext>
                </a:extLst>
              </p:cNvPr>
              <p:cNvCxnSpPr>
                <a:cxnSpLocks noChangeShapeType="1"/>
              </p:cNvCxnSpPr>
              <p:nvPr/>
            </p:nvCxnSpPr>
            <p:spPr bwMode="auto">
              <a:xfrm flipH="1" flipV="1">
                <a:off x="539552" y="5157192"/>
                <a:ext cx="741853" cy="652678"/>
              </a:xfrm>
              <a:prstGeom prst="line">
                <a:avLst/>
              </a:prstGeom>
              <a:noFill/>
              <a:ln w="12700" algn="ctr">
                <a:solidFill>
                  <a:srgbClr val="FF0000"/>
                </a:solidFill>
                <a:round/>
                <a:headEnd/>
                <a:tailEnd/>
              </a:ln>
            </p:spPr>
          </p:cxnSp>
          <p:cxnSp>
            <p:nvCxnSpPr>
              <p:cNvPr id="31" name="Straight Connector 44">
                <a:extLst>
                  <a:ext uri="{FF2B5EF4-FFF2-40B4-BE49-F238E27FC236}">
                    <a16:creationId xmlns:a16="http://schemas.microsoft.com/office/drawing/2014/main" id="{B7F44981-010E-467D-96C3-154088D3FE68}"/>
                  </a:ext>
                </a:extLst>
              </p:cNvPr>
              <p:cNvCxnSpPr>
                <a:cxnSpLocks noChangeShapeType="1"/>
              </p:cNvCxnSpPr>
              <p:nvPr/>
            </p:nvCxnSpPr>
            <p:spPr bwMode="auto">
              <a:xfrm flipH="1" flipV="1">
                <a:off x="971600" y="4869160"/>
                <a:ext cx="288032" cy="864096"/>
              </a:xfrm>
              <a:prstGeom prst="line">
                <a:avLst/>
              </a:prstGeom>
              <a:noFill/>
              <a:ln w="12700" algn="ctr">
                <a:solidFill>
                  <a:srgbClr val="FF0000"/>
                </a:solidFill>
                <a:round/>
                <a:headEnd/>
                <a:tailEnd/>
              </a:ln>
            </p:spPr>
          </p:cxnSp>
          <p:cxnSp>
            <p:nvCxnSpPr>
              <p:cNvPr id="32" name="Straight Connector 44">
                <a:extLst>
                  <a:ext uri="{FF2B5EF4-FFF2-40B4-BE49-F238E27FC236}">
                    <a16:creationId xmlns:a16="http://schemas.microsoft.com/office/drawing/2014/main" id="{9311D5F7-3652-4D2D-9F6B-0ADD84CEAC11}"/>
                  </a:ext>
                </a:extLst>
              </p:cNvPr>
              <p:cNvCxnSpPr>
                <a:cxnSpLocks noChangeShapeType="1"/>
              </p:cNvCxnSpPr>
              <p:nvPr/>
            </p:nvCxnSpPr>
            <p:spPr bwMode="auto">
              <a:xfrm flipH="1">
                <a:off x="539552" y="5373216"/>
                <a:ext cx="720080" cy="432048"/>
              </a:xfrm>
              <a:prstGeom prst="line">
                <a:avLst/>
              </a:prstGeom>
              <a:noFill/>
              <a:ln w="12700" algn="ctr">
                <a:solidFill>
                  <a:srgbClr val="FF0000"/>
                </a:solidFill>
                <a:round/>
                <a:headEnd/>
                <a:tailEnd/>
              </a:ln>
            </p:spPr>
          </p:cxnSp>
          <p:cxnSp>
            <p:nvCxnSpPr>
              <p:cNvPr id="33" name="Straight Connector 44">
                <a:extLst>
                  <a:ext uri="{FF2B5EF4-FFF2-40B4-BE49-F238E27FC236}">
                    <a16:creationId xmlns:a16="http://schemas.microsoft.com/office/drawing/2014/main" id="{3BD60B58-1CC9-46C9-B04A-FF932D9D2944}"/>
                  </a:ext>
                </a:extLst>
              </p:cNvPr>
              <p:cNvCxnSpPr>
                <a:cxnSpLocks noChangeShapeType="1"/>
              </p:cNvCxnSpPr>
              <p:nvPr/>
            </p:nvCxnSpPr>
            <p:spPr bwMode="auto">
              <a:xfrm flipH="1">
                <a:off x="539552" y="4941168"/>
                <a:ext cx="432048" cy="864096"/>
              </a:xfrm>
              <a:prstGeom prst="line">
                <a:avLst/>
              </a:prstGeom>
              <a:noFill/>
              <a:ln w="12700" algn="ctr">
                <a:solidFill>
                  <a:srgbClr val="FF0000"/>
                </a:solidFill>
                <a:round/>
                <a:headEnd/>
                <a:tailEnd/>
              </a:ln>
            </p:spPr>
          </p:cxnSp>
          <p:cxnSp>
            <p:nvCxnSpPr>
              <p:cNvPr id="34" name="Straight Connector 44">
                <a:extLst>
                  <a:ext uri="{FF2B5EF4-FFF2-40B4-BE49-F238E27FC236}">
                    <a16:creationId xmlns:a16="http://schemas.microsoft.com/office/drawing/2014/main" id="{D4793462-86C6-4327-B1FC-EFABF7A13280}"/>
                  </a:ext>
                </a:extLst>
              </p:cNvPr>
              <p:cNvCxnSpPr>
                <a:cxnSpLocks noChangeShapeType="1"/>
              </p:cNvCxnSpPr>
              <p:nvPr/>
            </p:nvCxnSpPr>
            <p:spPr bwMode="auto">
              <a:xfrm flipH="1" flipV="1">
                <a:off x="539552" y="5157192"/>
                <a:ext cx="792089" cy="216024"/>
              </a:xfrm>
              <a:prstGeom prst="line">
                <a:avLst/>
              </a:prstGeom>
              <a:noFill/>
              <a:ln w="12700" algn="ctr">
                <a:solidFill>
                  <a:srgbClr val="FF0000"/>
                </a:solidFill>
                <a:round/>
                <a:headEnd/>
                <a:tailEnd/>
              </a:ln>
            </p:spPr>
          </p:cxnSp>
          <p:sp>
            <p:nvSpPr>
              <p:cNvPr id="35" name="Oval 14">
                <a:extLst>
                  <a:ext uri="{FF2B5EF4-FFF2-40B4-BE49-F238E27FC236}">
                    <a16:creationId xmlns:a16="http://schemas.microsoft.com/office/drawing/2014/main" id="{E2A89DF6-A75C-4BC0-9D0D-3B5AE2B65D6A}"/>
                  </a:ext>
                </a:extLst>
              </p:cNvPr>
              <p:cNvSpPr>
                <a:spLocks noChangeArrowheads="1"/>
              </p:cNvSpPr>
              <p:nvPr/>
            </p:nvSpPr>
            <p:spPr bwMode="auto">
              <a:xfrm>
                <a:off x="923505" y="48067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6" name="Oval 11">
                <a:extLst>
                  <a:ext uri="{FF2B5EF4-FFF2-40B4-BE49-F238E27FC236}">
                    <a16:creationId xmlns:a16="http://schemas.microsoft.com/office/drawing/2014/main" id="{B935BC8C-D46C-4950-BC7A-7F947F09B022}"/>
                  </a:ext>
                </a:extLst>
              </p:cNvPr>
              <p:cNvSpPr>
                <a:spLocks noChangeArrowheads="1"/>
              </p:cNvSpPr>
              <p:nvPr/>
            </p:nvSpPr>
            <p:spPr bwMode="auto">
              <a:xfrm>
                <a:off x="1228305" y="52639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7" name="Oval 9">
                <a:extLst>
                  <a:ext uri="{FF2B5EF4-FFF2-40B4-BE49-F238E27FC236}">
                    <a16:creationId xmlns:a16="http://schemas.microsoft.com/office/drawing/2014/main" id="{C3C1FB98-586B-4BC1-A134-BD707EE37249}"/>
                  </a:ext>
                </a:extLst>
              </p:cNvPr>
              <p:cNvSpPr>
                <a:spLocks noChangeArrowheads="1"/>
              </p:cNvSpPr>
              <p:nvPr/>
            </p:nvSpPr>
            <p:spPr bwMode="auto">
              <a:xfrm>
                <a:off x="466305" y="51115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8" name="Oval 15">
                <a:extLst>
                  <a:ext uri="{FF2B5EF4-FFF2-40B4-BE49-F238E27FC236}">
                    <a16:creationId xmlns:a16="http://schemas.microsoft.com/office/drawing/2014/main" id="{CC8DF30F-F3E2-48B8-BB94-63A6687C8488}"/>
                  </a:ext>
                </a:extLst>
              </p:cNvPr>
              <p:cNvSpPr>
                <a:spLocks noChangeArrowheads="1"/>
              </p:cNvSpPr>
              <p:nvPr/>
            </p:nvSpPr>
            <p:spPr bwMode="auto">
              <a:xfrm>
                <a:off x="466305" y="57211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9" name="Oval 13">
                <a:extLst>
                  <a:ext uri="{FF2B5EF4-FFF2-40B4-BE49-F238E27FC236}">
                    <a16:creationId xmlns:a16="http://schemas.microsoft.com/office/drawing/2014/main" id="{98EBC5F9-9736-40BD-9DFA-12228F65A931}"/>
                  </a:ext>
                </a:extLst>
              </p:cNvPr>
              <p:cNvSpPr>
                <a:spLocks noChangeArrowheads="1"/>
              </p:cNvSpPr>
              <p:nvPr/>
            </p:nvSpPr>
            <p:spPr bwMode="auto">
              <a:xfrm>
                <a:off x="1228305" y="57211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22" name="TextBox 21">
              <a:extLst>
                <a:ext uri="{FF2B5EF4-FFF2-40B4-BE49-F238E27FC236}">
                  <a16:creationId xmlns:a16="http://schemas.microsoft.com/office/drawing/2014/main" id="{3A912E3B-E03D-4354-AD41-72A420DE2CB9}"/>
                </a:ext>
              </a:extLst>
            </p:cNvPr>
            <p:cNvSpPr txBox="1"/>
            <p:nvPr/>
          </p:nvSpPr>
          <p:spPr>
            <a:xfrm>
              <a:off x="0" y="2591687"/>
              <a:ext cx="370614" cy="338554"/>
            </a:xfrm>
            <a:prstGeom prst="rect">
              <a:avLst/>
            </a:prstGeom>
            <a:noFill/>
          </p:spPr>
          <p:txBody>
            <a:bodyPr wrap="none">
              <a:spAutoFit/>
            </a:bodyPr>
            <a:lstStyle/>
            <a:p>
              <a:pPr>
                <a:defRPr/>
              </a:pPr>
              <a:r>
                <a:rPr lang="en-CA" i="1" dirty="0">
                  <a:solidFill>
                    <a:srgbClr val="FF0000"/>
                  </a:solidFill>
                  <a:latin typeface="+mn-lt"/>
                </a:rPr>
                <a:t>D</a:t>
              </a:r>
              <a:r>
                <a:rPr lang="en-CA" i="1" baseline="-25000" dirty="0">
                  <a:solidFill>
                    <a:srgbClr val="FF0000"/>
                  </a:solidFill>
                  <a:latin typeface="+mn-lt"/>
                </a:rPr>
                <a:t>i</a:t>
              </a:r>
            </a:p>
          </p:txBody>
        </p:sp>
        <p:sp>
          <p:nvSpPr>
            <p:cNvPr id="23" name="TextBox 22">
              <a:extLst>
                <a:ext uri="{FF2B5EF4-FFF2-40B4-BE49-F238E27FC236}">
                  <a16:creationId xmlns:a16="http://schemas.microsoft.com/office/drawing/2014/main" id="{8C778797-A0B7-4F94-A65D-20ABD8D026A4}"/>
                </a:ext>
              </a:extLst>
            </p:cNvPr>
            <p:cNvSpPr txBox="1"/>
            <p:nvPr/>
          </p:nvSpPr>
          <p:spPr>
            <a:xfrm>
              <a:off x="35625" y="4572887"/>
              <a:ext cx="370614" cy="338554"/>
            </a:xfrm>
            <a:prstGeom prst="rect">
              <a:avLst/>
            </a:prstGeom>
            <a:noFill/>
          </p:spPr>
          <p:txBody>
            <a:bodyPr wrap="none">
              <a:spAutoFit/>
            </a:bodyPr>
            <a:lstStyle/>
            <a:p>
              <a:pPr>
                <a:defRPr/>
              </a:pPr>
              <a:r>
                <a:rPr lang="en-CA" i="1" dirty="0">
                  <a:solidFill>
                    <a:srgbClr val="FF0000"/>
                  </a:solidFill>
                  <a:latin typeface="+mn-lt"/>
                </a:rPr>
                <a:t>D</a:t>
              </a:r>
              <a:r>
                <a:rPr lang="en-CA" i="1" baseline="-25000" dirty="0">
                  <a:solidFill>
                    <a:srgbClr val="FF0000"/>
                  </a:solidFill>
                  <a:latin typeface="+mn-lt"/>
                </a:rPr>
                <a:t>i</a:t>
              </a:r>
            </a:p>
          </p:txBody>
        </p:sp>
      </p:grpSp>
      <p:sp>
        <p:nvSpPr>
          <p:cNvPr id="53" name="Rectangle 52">
            <a:extLst>
              <a:ext uri="{FF2B5EF4-FFF2-40B4-BE49-F238E27FC236}">
                <a16:creationId xmlns:a16="http://schemas.microsoft.com/office/drawing/2014/main" id="{B1E454C1-70AC-4CD9-8CF5-E316C4CD1DBC}"/>
              </a:ext>
            </a:extLst>
          </p:cNvPr>
          <p:cNvSpPr/>
          <p:nvPr/>
        </p:nvSpPr>
        <p:spPr>
          <a:xfrm>
            <a:off x="3610665" y="17001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54" name="Slide Number Placeholder 53">
            <a:extLst>
              <a:ext uri="{FF2B5EF4-FFF2-40B4-BE49-F238E27FC236}">
                <a16:creationId xmlns:a16="http://schemas.microsoft.com/office/drawing/2014/main" id="{47CAF2CF-DDEE-4EE2-9848-8A4D0074BA88}"/>
              </a:ext>
            </a:extLst>
          </p:cNvPr>
          <p:cNvSpPr>
            <a:spLocks noGrp="1"/>
          </p:cNvSpPr>
          <p:nvPr>
            <p:ph type="sldNum" sz="quarter" idx="12"/>
          </p:nvPr>
        </p:nvSpPr>
        <p:spPr/>
        <p:txBody>
          <a:bodyPr/>
          <a:lstStyle/>
          <a:p>
            <a:fld id="{39DCCA8C-3C40-440D-A23D-CFF4DA06079F}" type="slidenum">
              <a:rPr lang="en-US" smtClean="0"/>
              <a:t>33</a:t>
            </a:fld>
            <a:endParaRPr lang="en-US"/>
          </a:p>
        </p:txBody>
      </p:sp>
    </p:spTree>
    <p:extLst>
      <p:ext uri="{BB962C8B-B14F-4D97-AF65-F5344CB8AC3E}">
        <p14:creationId xmlns:p14="http://schemas.microsoft.com/office/powerpoint/2010/main" val="28990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C0CBCB-170B-49CB-9570-EEFD1A38BB55}"/>
              </a:ext>
            </a:extLst>
          </p:cNvPr>
          <p:cNvSpPr/>
          <p:nvPr/>
        </p:nvSpPr>
        <p:spPr bwMode="auto">
          <a:xfrm>
            <a:off x="3658504" y="2384747"/>
            <a:ext cx="5676405" cy="2149434"/>
          </a:xfrm>
          <a:prstGeom prst="rect">
            <a:avLst/>
          </a:prstGeom>
          <a:solidFill>
            <a:schemeClr val="tx2">
              <a:lumMod val="10000"/>
              <a:lumOff val="90000"/>
            </a:schemeClr>
          </a:solidFill>
          <a:ln w="9525" cap="flat" cmpd="sng" algn="ctr">
            <a:solidFill>
              <a:schemeClr val="accent6"/>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ahoma" pitchFamily="34" charset="0"/>
            </a:endParaRPr>
          </a:p>
        </p:txBody>
      </p:sp>
      <p:grpSp>
        <p:nvGrpSpPr>
          <p:cNvPr id="3" name="Group 2">
            <a:extLst>
              <a:ext uri="{FF2B5EF4-FFF2-40B4-BE49-F238E27FC236}">
                <a16:creationId xmlns:a16="http://schemas.microsoft.com/office/drawing/2014/main" id="{FA495E03-6BBA-40AC-8A99-CC1255F6A5FB}"/>
              </a:ext>
            </a:extLst>
          </p:cNvPr>
          <p:cNvGrpSpPr/>
          <p:nvPr/>
        </p:nvGrpSpPr>
        <p:grpSpPr>
          <a:xfrm>
            <a:off x="2708455" y="5228042"/>
            <a:ext cx="7696080" cy="600075"/>
            <a:chOff x="831258" y="6227763"/>
            <a:chExt cx="7696080" cy="600075"/>
          </a:xfrm>
        </p:grpSpPr>
        <p:graphicFrame>
          <p:nvGraphicFramePr>
            <p:cNvPr id="4" name="Object 6">
              <a:extLst>
                <a:ext uri="{FF2B5EF4-FFF2-40B4-BE49-F238E27FC236}">
                  <a16:creationId xmlns:a16="http://schemas.microsoft.com/office/drawing/2014/main" id="{E9A5B55D-2B47-4ABD-97AE-85CC5C4E01C2}"/>
                </a:ext>
              </a:extLst>
            </p:cNvPr>
            <p:cNvGraphicFramePr>
              <a:graphicFrameLocks noChangeAspect="1"/>
            </p:cNvGraphicFramePr>
            <p:nvPr/>
          </p:nvGraphicFramePr>
          <p:xfrm>
            <a:off x="2650413" y="6227763"/>
            <a:ext cx="5876925" cy="600075"/>
          </p:xfrm>
          <a:graphic>
            <a:graphicData uri="http://schemas.openxmlformats.org/presentationml/2006/ole">
              <mc:AlternateContent xmlns:mc="http://schemas.openxmlformats.org/markup-compatibility/2006">
                <mc:Choice xmlns:v="urn:schemas-microsoft-com:vml" Requires="v">
                  <p:oleObj name="Equation" r:id="rId2" imgW="2793960" imgH="368280" progId="Equation.3">
                    <p:embed/>
                  </p:oleObj>
                </mc:Choice>
                <mc:Fallback>
                  <p:oleObj name="Equation" r:id="rId2" imgW="2793960" imgH="368280" progId="Equation.3">
                    <p:embed/>
                    <p:pic>
                      <p:nvPicPr>
                        <p:cNvPr id="4" name="Object 6">
                          <a:extLst>
                            <a:ext uri="{FF2B5EF4-FFF2-40B4-BE49-F238E27FC236}">
                              <a16:creationId xmlns:a16="http://schemas.microsoft.com/office/drawing/2014/main" id="{E9A5B55D-2B47-4ABD-97AE-85CC5C4E0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13" y="6227763"/>
                          <a:ext cx="58769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863BCDB8-800E-4122-9AC0-70D9A832F16E}"/>
                </a:ext>
              </a:extLst>
            </p:cNvPr>
            <p:cNvSpPr txBox="1"/>
            <p:nvPr/>
          </p:nvSpPr>
          <p:spPr>
            <a:xfrm>
              <a:off x="831258" y="6246425"/>
              <a:ext cx="1710020" cy="338554"/>
            </a:xfrm>
            <a:prstGeom prst="rect">
              <a:avLst/>
            </a:prstGeom>
            <a:noFill/>
          </p:spPr>
          <p:txBody>
            <a:bodyPr wrap="none" rtlCol="0">
              <a:spAutoFit/>
            </a:bodyPr>
            <a:lstStyle/>
            <a:p>
              <a:r>
                <a:rPr lang="en-US" dirty="0">
                  <a:solidFill>
                    <a:srgbClr val="FF0000"/>
                  </a:solidFill>
                </a:rPr>
                <a:t>sample variance:</a:t>
              </a:r>
            </a:p>
          </p:txBody>
        </p:sp>
      </p:grpSp>
      <p:graphicFrame>
        <p:nvGraphicFramePr>
          <p:cNvPr id="6" name="Object 6">
            <a:extLst>
              <a:ext uri="{FF2B5EF4-FFF2-40B4-BE49-F238E27FC236}">
                <a16:creationId xmlns:a16="http://schemas.microsoft.com/office/drawing/2014/main" id="{9A48F096-FA17-4AE2-A18D-58E924267BF4}"/>
              </a:ext>
            </a:extLst>
          </p:cNvPr>
          <p:cNvGraphicFramePr>
            <a:graphicFrameLocks noChangeAspect="1"/>
          </p:cNvGraphicFramePr>
          <p:nvPr/>
        </p:nvGraphicFramePr>
        <p:xfrm>
          <a:off x="4318612" y="2752879"/>
          <a:ext cx="4648142" cy="1352241"/>
        </p:xfrm>
        <a:graphic>
          <a:graphicData uri="http://schemas.openxmlformats.org/presentationml/2006/ole">
            <mc:AlternateContent xmlns:mc="http://schemas.openxmlformats.org/markup-compatibility/2006">
              <mc:Choice xmlns:v="urn:schemas-microsoft-com:vml" Requires="v">
                <p:oleObj name="Equation" r:id="rId4" imgW="1333440" imgH="431640" progId="Equation.3">
                  <p:embed/>
                </p:oleObj>
              </mc:Choice>
              <mc:Fallback>
                <p:oleObj name="Equation" r:id="rId4" imgW="1333440" imgH="431640" progId="Equation.3">
                  <p:embed/>
                  <p:pic>
                    <p:nvPicPr>
                      <p:cNvPr id="6" name="Object 6">
                        <a:extLst>
                          <a:ext uri="{FF2B5EF4-FFF2-40B4-BE49-F238E27FC236}">
                            <a16:creationId xmlns:a16="http://schemas.microsoft.com/office/drawing/2014/main" id="{9A48F096-FA17-4AE2-A18D-58E924267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612" y="2752879"/>
                        <a:ext cx="4648142" cy="1352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a:extLst>
              <a:ext uri="{FF2B5EF4-FFF2-40B4-BE49-F238E27FC236}">
                <a16:creationId xmlns:a16="http://schemas.microsoft.com/office/drawing/2014/main" id="{03ABE8F8-B193-4979-A57B-71A62C1C603C}"/>
              </a:ext>
            </a:extLst>
          </p:cNvPr>
          <p:cNvGrpSpPr/>
          <p:nvPr/>
        </p:nvGrpSpPr>
        <p:grpSpPr>
          <a:xfrm>
            <a:off x="1580322" y="1568216"/>
            <a:ext cx="1613064" cy="3617129"/>
            <a:chOff x="0" y="2591687"/>
            <a:chExt cx="1613064" cy="3617129"/>
          </a:xfrm>
        </p:grpSpPr>
        <p:grpSp>
          <p:nvGrpSpPr>
            <p:cNvPr id="8" name="Group 97">
              <a:extLst>
                <a:ext uri="{FF2B5EF4-FFF2-40B4-BE49-F238E27FC236}">
                  <a16:creationId xmlns:a16="http://schemas.microsoft.com/office/drawing/2014/main" id="{CEACA2F8-7A8C-443C-BFAD-CFF962B37B51}"/>
                </a:ext>
              </a:extLst>
            </p:cNvPr>
            <p:cNvGrpSpPr/>
            <p:nvPr/>
          </p:nvGrpSpPr>
          <p:grpSpPr>
            <a:xfrm>
              <a:off x="166258" y="2743201"/>
              <a:ext cx="1425039" cy="1531917"/>
              <a:chOff x="166258" y="2743201"/>
              <a:chExt cx="1425039" cy="1531917"/>
            </a:xfrm>
          </p:grpSpPr>
          <p:sp>
            <p:nvSpPr>
              <p:cNvPr id="28" name="Oval 9">
                <a:extLst>
                  <a:ext uri="{FF2B5EF4-FFF2-40B4-BE49-F238E27FC236}">
                    <a16:creationId xmlns:a16="http://schemas.microsoft.com/office/drawing/2014/main" id="{D7DB0361-D075-4E76-9853-B065802E89E3}"/>
                  </a:ext>
                </a:extLst>
              </p:cNvPr>
              <p:cNvSpPr>
                <a:spLocks noChangeArrowheads="1"/>
              </p:cNvSpPr>
              <p:nvPr/>
            </p:nvSpPr>
            <p:spPr bwMode="auto">
              <a:xfrm>
                <a:off x="444538" y="31778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9" name="Oval 11">
                <a:extLst>
                  <a:ext uri="{FF2B5EF4-FFF2-40B4-BE49-F238E27FC236}">
                    <a16:creationId xmlns:a16="http://schemas.microsoft.com/office/drawing/2014/main" id="{30E8396A-A9BB-45C9-AA3B-45B4AD6C4AD5}"/>
                  </a:ext>
                </a:extLst>
              </p:cNvPr>
              <p:cNvSpPr>
                <a:spLocks noChangeArrowheads="1"/>
              </p:cNvSpPr>
              <p:nvPr/>
            </p:nvSpPr>
            <p:spPr bwMode="auto">
              <a:xfrm>
                <a:off x="1206538" y="33302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0" name="Oval 13">
                <a:extLst>
                  <a:ext uri="{FF2B5EF4-FFF2-40B4-BE49-F238E27FC236}">
                    <a16:creationId xmlns:a16="http://schemas.microsoft.com/office/drawing/2014/main" id="{0F6C8409-D8DD-4FAF-B209-C10433275EBE}"/>
                  </a:ext>
                </a:extLst>
              </p:cNvPr>
              <p:cNvSpPr>
                <a:spLocks noChangeArrowheads="1"/>
              </p:cNvSpPr>
              <p:nvPr/>
            </p:nvSpPr>
            <p:spPr bwMode="auto">
              <a:xfrm>
                <a:off x="1206538" y="37874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1" name="Oval 14">
                <a:extLst>
                  <a:ext uri="{FF2B5EF4-FFF2-40B4-BE49-F238E27FC236}">
                    <a16:creationId xmlns:a16="http://schemas.microsoft.com/office/drawing/2014/main" id="{75850248-9F62-45DC-A4F6-8BB00AC0BACE}"/>
                  </a:ext>
                </a:extLst>
              </p:cNvPr>
              <p:cNvSpPr>
                <a:spLocks noChangeArrowheads="1"/>
              </p:cNvSpPr>
              <p:nvPr/>
            </p:nvSpPr>
            <p:spPr bwMode="auto">
              <a:xfrm>
                <a:off x="901738" y="28730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2" name="Oval 15">
                <a:extLst>
                  <a:ext uri="{FF2B5EF4-FFF2-40B4-BE49-F238E27FC236}">
                    <a16:creationId xmlns:a16="http://schemas.microsoft.com/office/drawing/2014/main" id="{EF019D40-A4A1-48E7-88AB-352D40C3D0F8}"/>
                  </a:ext>
                </a:extLst>
              </p:cNvPr>
              <p:cNvSpPr>
                <a:spLocks noChangeArrowheads="1"/>
              </p:cNvSpPr>
              <p:nvPr/>
            </p:nvSpPr>
            <p:spPr bwMode="auto">
              <a:xfrm>
                <a:off x="444538" y="3787475"/>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33" name="TextBox 32">
                <a:extLst>
                  <a:ext uri="{FF2B5EF4-FFF2-40B4-BE49-F238E27FC236}">
                    <a16:creationId xmlns:a16="http://schemas.microsoft.com/office/drawing/2014/main" id="{AA85CB6E-9A75-4EFD-9023-1E4F4CFB7B14}"/>
                  </a:ext>
                </a:extLst>
              </p:cNvPr>
              <p:cNvSpPr txBox="1"/>
              <p:nvPr/>
            </p:nvSpPr>
            <p:spPr>
              <a:xfrm>
                <a:off x="673138" y="3425525"/>
                <a:ext cx="396875" cy="369888"/>
              </a:xfrm>
              <a:prstGeom prst="rect">
                <a:avLst/>
              </a:prstGeom>
              <a:noFill/>
            </p:spPr>
            <p:txBody>
              <a:bodyPr wrap="none">
                <a:spAutoFit/>
              </a:bodyPr>
              <a:lstStyle/>
              <a:p>
                <a:pPr>
                  <a:defRPr/>
                </a:pPr>
                <a:r>
                  <a:rPr lang="en-CA" sz="1800" b="1" i="1" dirty="0">
                    <a:solidFill>
                      <a:srgbClr val="FF0000"/>
                    </a:solidFill>
                    <a:latin typeface="+mn-lt"/>
                    <a:sym typeface="Symbol"/>
                  </a:rPr>
                  <a:t></a:t>
                </a:r>
                <a:r>
                  <a:rPr lang="en-CA" sz="1800" b="1" baseline="-25000" dirty="0">
                    <a:solidFill>
                      <a:srgbClr val="FF0000"/>
                    </a:solidFill>
                    <a:latin typeface="+mn-lt"/>
                    <a:sym typeface="Symbol"/>
                  </a:rPr>
                  <a:t>1</a:t>
                </a:r>
                <a:endParaRPr lang="en-CA" sz="1800" b="1" baseline="-25000" dirty="0">
                  <a:solidFill>
                    <a:srgbClr val="FF0000"/>
                  </a:solidFill>
                  <a:latin typeface="+mn-lt"/>
                </a:endParaRPr>
              </a:p>
            </p:txBody>
          </p:sp>
          <p:cxnSp>
            <p:nvCxnSpPr>
              <p:cNvPr id="34" name="Straight Connector 43">
                <a:extLst>
                  <a:ext uri="{FF2B5EF4-FFF2-40B4-BE49-F238E27FC236}">
                    <a16:creationId xmlns:a16="http://schemas.microsoft.com/office/drawing/2014/main" id="{DCD87DCC-2798-4D81-943F-82DAB12D46E3}"/>
                  </a:ext>
                </a:extLst>
              </p:cNvPr>
              <p:cNvCxnSpPr>
                <a:cxnSpLocks noChangeShapeType="1"/>
              </p:cNvCxnSpPr>
              <p:nvPr/>
            </p:nvCxnSpPr>
            <p:spPr bwMode="auto">
              <a:xfrm flipH="1">
                <a:off x="863638" y="3025475"/>
                <a:ext cx="114300" cy="457200"/>
              </a:xfrm>
              <a:prstGeom prst="line">
                <a:avLst/>
              </a:prstGeom>
              <a:noFill/>
              <a:ln w="12700" algn="ctr">
                <a:solidFill>
                  <a:srgbClr val="FF0000"/>
                </a:solidFill>
                <a:round/>
                <a:headEnd/>
                <a:tailEnd/>
              </a:ln>
            </p:spPr>
          </p:cxnSp>
          <p:cxnSp>
            <p:nvCxnSpPr>
              <p:cNvPr id="35" name="Straight Connector 44">
                <a:extLst>
                  <a:ext uri="{FF2B5EF4-FFF2-40B4-BE49-F238E27FC236}">
                    <a16:creationId xmlns:a16="http://schemas.microsoft.com/office/drawing/2014/main" id="{A24A3AF5-EA4F-4D2A-8669-F67DD1401C39}"/>
                  </a:ext>
                </a:extLst>
              </p:cNvPr>
              <p:cNvCxnSpPr>
                <a:cxnSpLocks noChangeShapeType="1"/>
              </p:cNvCxnSpPr>
              <p:nvPr/>
            </p:nvCxnSpPr>
            <p:spPr bwMode="auto">
              <a:xfrm flipH="1">
                <a:off x="901738" y="3406475"/>
                <a:ext cx="304800" cy="114300"/>
              </a:xfrm>
              <a:prstGeom prst="line">
                <a:avLst/>
              </a:prstGeom>
              <a:noFill/>
              <a:ln w="12700" algn="ctr">
                <a:solidFill>
                  <a:srgbClr val="FF0000"/>
                </a:solidFill>
                <a:round/>
                <a:headEnd/>
                <a:tailEnd/>
              </a:ln>
            </p:spPr>
          </p:cxnSp>
          <p:cxnSp>
            <p:nvCxnSpPr>
              <p:cNvPr id="36" name="Straight Connector 47">
                <a:extLst>
                  <a:ext uri="{FF2B5EF4-FFF2-40B4-BE49-F238E27FC236}">
                    <a16:creationId xmlns:a16="http://schemas.microsoft.com/office/drawing/2014/main" id="{A407B5E9-7CA4-4FBE-8C33-E263006641D5}"/>
                  </a:ext>
                </a:extLst>
              </p:cNvPr>
              <p:cNvCxnSpPr>
                <a:cxnSpLocks noChangeShapeType="1"/>
              </p:cNvCxnSpPr>
              <p:nvPr/>
            </p:nvCxnSpPr>
            <p:spPr bwMode="auto">
              <a:xfrm>
                <a:off x="574713" y="3308050"/>
                <a:ext cx="315912" cy="239713"/>
              </a:xfrm>
              <a:prstGeom prst="line">
                <a:avLst/>
              </a:prstGeom>
              <a:noFill/>
              <a:ln w="12700" algn="ctr">
                <a:solidFill>
                  <a:srgbClr val="FF0000"/>
                </a:solidFill>
                <a:round/>
                <a:headEnd/>
                <a:tailEnd/>
              </a:ln>
            </p:spPr>
          </p:cxnSp>
          <p:cxnSp>
            <p:nvCxnSpPr>
              <p:cNvPr id="37" name="Straight Connector 56">
                <a:extLst>
                  <a:ext uri="{FF2B5EF4-FFF2-40B4-BE49-F238E27FC236}">
                    <a16:creationId xmlns:a16="http://schemas.microsoft.com/office/drawing/2014/main" id="{2E99F889-A3E0-4A7B-B968-8E42D854F994}"/>
                  </a:ext>
                </a:extLst>
              </p:cNvPr>
              <p:cNvCxnSpPr>
                <a:cxnSpLocks noChangeShapeType="1"/>
              </p:cNvCxnSpPr>
              <p:nvPr/>
            </p:nvCxnSpPr>
            <p:spPr bwMode="auto">
              <a:xfrm flipV="1">
                <a:off x="574713" y="3547763"/>
                <a:ext cx="261937" cy="261937"/>
              </a:xfrm>
              <a:prstGeom prst="line">
                <a:avLst/>
              </a:prstGeom>
              <a:noFill/>
              <a:ln w="12700" algn="ctr">
                <a:solidFill>
                  <a:srgbClr val="FF0000"/>
                </a:solidFill>
                <a:round/>
                <a:headEnd/>
                <a:tailEnd/>
              </a:ln>
            </p:spPr>
          </p:cxnSp>
          <p:cxnSp>
            <p:nvCxnSpPr>
              <p:cNvPr id="38" name="Straight Connector 59">
                <a:extLst>
                  <a:ext uri="{FF2B5EF4-FFF2-40B4-BE49-F238E27FC236}">
                    <a16:creationId xmlns:a16="http://schemas.microsoft.com/office/drawing/2014/main" id="{5E0951E0-863A-47A7-A4BA-6F9A0DD0349A}"/>
                  </a:ext>
                </a:extLst>
              </p:cNvPr>
              <p:cNvCxnSpPr>
                <a:cxnSpLocks noChangeShapeType="1"/>
              </p:cNvCxnSpPr>
              <p:nvPr/>
            </p:nvCxnSpPr>
            <p:spPr bwMode="auto">
              <a:xfrm>
                <a:off x="890625" y="3547763"/>
                <a:ext cx="338138" cy="261937"/>
              </a:xfrm>
              <a:prstGeom prst="line">
                <a:avLst/>
              </a:prstGeom>
              <a:noFill/>
              <a:ln w="12700" algn="ctr">
                <a:solidFill>
                  <a:srgbClr val="FF0000"/>
                </a:solidFill>
                <a:round/>
                <a:headEnd/>
                <a:tailEnd/>
              </a:ln>
            </p:spPr>
          </p:cxnSp>
          <p:sp>
            <p:nvSpPr>
              <p:cNvPr id="39" name="Oval 52">
                <a:extLst>
                  <a:ext uri="{FF2B5EF4-FFF2-40B4-BE49-F238E27FC236}">
                    <a16:creationId xmlns:a16="http://schemas.microsoft.com/office/drawing/2014/main" id="{9C04251F-00CF-4F23-A9B9-8370A677FF43}"/>
                  </a:ext>
                </a:extLst>
              </p:cNvPr>
              <p:cNvSpPr>
                <a:spLocks noChangeArrowheads="1"/>
              </p:cNvSpPr>
              <p:nvPr/>
            </p:nvSpPr>
            <p:spPr bwMode="auto">
              <a:xfrm>
                <a:off x="825538" y="3482675"/>
                <a:ext cx="76200" cy="76200"/>
              </a:xfrm>
              <a:prstGeom prst="ellipse">
                <a:avLst/>
              </a:prstGeom>
              <a:solidFill>
                <a:srgbClr val="FF0000"/>
              </a:solidFill>
              <a:ln w="9525" algn="ctr">
                <a:noFill/>
                <a:round/>
                <a:headEnd/>
                <a:tailEnd/>
              </a:ln>
            </p:spPr>
            <p:txBody>
              <a:bodyPr wrap="none">
                <a:spAutoFit/>
              </a:bodyPr>
              <a:lstStyle/>
              <a:p>
                <a:pPr eaLnBrk="1" hangingPunct="1"/>
                <a:endParaRPr lang="en-CA" sz="2800">
                  <a:latin typeface="Arial" charset="0"/>
                </a:endParaRPr>
              </a:p>
            </p:txBody>
          </p:sp>
          <p:sp>
            <p:nvSpPr>
              <p:cNvPr id="40" name="Oval 39">
                <a:extLst>
                  <a:ext uri="{FF2B5EF4-FFF2-40B4-BE49-F238E27FC236}">
                    <a16:creationId xmlns:a16="http://schemas.microsoft.com/office/drawing/2014/main" id="{1BBE2778-4814-4538-A715-C80B7A3B027B}"/>
                  </a:ext>
                </a:extLst>
              </p:cNvPr>
              <p:cNvSpPr/>
              <p:nvPr/>
            </p:nvSpPr>
            <p:spPr bwMode="auto">
              <a:xfrm>
                <a:off x="166258" y="2743201"/>
                <a:ext cx="1425039" cy="1531917"/>
              </a:xfrm>
              <a:prstGeom prst="ellipse">
                <a:avLst/>
              </a:prstGeom>
              <a:no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grpSp>
        <p:grpSp>
          <p:nvGrpSpPr>
            <p:cNvPr id="9" name="Group 98">
              <a:extLst>
                <a:ext uri="{FF2B5EF4-FFF2-40B4-BE49-F238E27FC236}">
                  <a16:creationId xmlns:a16="http://schemas.microsoft.com/office/drawing/2014/main" id="{1B9876AF-FDF1-46CF-A7F5-BDD70E5EEE76}"/>
                </a:ext>
              </a:extLst>
            </p:cNvPr>
            <p:cNvGrpSpPr/>
            <p:nvPr/>
          </p:nvGrpSpPr>
          <p:grpSpPr>
            <a:xfrm>
              <a:off x="188025" y="4676899"/>
              <a:ext cx="1425039" cy="1531917"/>
              <a:chOff x="188025" y="4676899"/>
              <a:chExt cx="1425039" cy="1531917"/>
            </a:xfrm>
          </p:grpSpPr>
          <p:cxnSp>
            <p:nvCxnSpPr>
              <p:cNvPr id="12" name="Straight Connector 43">
                <a:extLst>
                  <a:ext uri="{FF2B5EF4-FFF2-40B4-BE49-F238E27FC236}">
                    <a16:creationId xmlns:a16="http://schemas.microsoft.com/office/drawing/2014/main" id="{B5CCC854-B926-48EB-AFC9-6AC21C09C67D}"/>
                  </a:ext>
                </a:extLst>
              </p:cNvPr>
              <p:cNvCxnSpPr>
                <a:cxnSpLocks noChangeShapeType="1"/>
              </p:cNvCxnSpPr>
              <p:nvPr/>
            </p:nvCxnSpPr>
            <p:spPr bwMode="auto">
              <a:xfrm flipH="1">
                <a:off x="539553" y="4869160"/>
                <a:ext cx="504055" cy="288032"/>
              </a:xfrm>
              <a:prstGeom prst="line">
                <a:avLst/>
              </a:prstGeom>
              <a:noFill/>
              <a:ln w="12700" algn="ctr">
                <a:solidFill>
                  <a:srgbClr val="FF0000"/>
                </a:solidFill>
                <a:round/>
                <a:headEnd/>
                <a:tailEnd/>
              </a:ln>
            </p:spPr>
          </p:cxnSp>
          <p:cxnSp>
            <p:nvCxnSpPr>
              <p:cNvPr id="13" name="Straight Connector 44">
                <a:extLst>
                  <a:ext uri="{FF2B5EF4-FFF2-40B4-BE49-F238E27FC236}">
                    <a16:creationId xmlns:a16="http://schemas.microsoft.com/office/drawing/2014/main" id="{BA66EDAE-7E40-43F1-BCE1-106CB71D97F6}"/>
                  </a:ext>
                </a:extLst>
              </p:cNvPr>
              <p:cNvCxnSpPr>
                <a:cxnSpLocks noChangeShapeType="1"/>
              </p:cNvCxnSpPr>
              <p:nvPr/>
            </p:nvCxnSpPr>
            <p:spPr bwMode="auto">
              <a:xfrm flipH="1" flipV="1">
                <a:off x="971600" y="4869160"/>
                <a:ext cx="288033" cy="432049"/>
              </a:xfrm>
              <a:prstGeom prst="line">
                <a:avLst/>
              </a:prstGeom>
              <a:noFill/>
              <a:ln w="12700" algn="ctr">
                <a:solidFill>
                  <a:srgbClr val="FF0000"/>
                </a:solidFill>
                <a:round/>
                <a:headEnd/>
                <a:tailEnd/>
              </a:ln>
            </p:spPr>
          </p:cxnSp>
          <p:cxnSp>
            <p:nvCxnSpPr>
              <p:cNvPr id="14" name="Straight Connector 47">
                <a:extLst>
                  <a:ext uri="{FF2B5EF4-FFF2-40B4-BE49-F238E27FC236}">
                    <a16:creationId xmlns:a16="http://schemas.microsoft.com/office/drawing/2014/main" id="{539E4285-892E-4650-93C2-BABABD3640F6}"/>
                  </a:ext>
                </a:extLst>
              </p:cNvPr>
              <p:cNvCxnSpPr>
                <a:cxnSpLocks noChangeShapeType="1"/>
              </p:cNvCxnSpPr>
              <p:nvPr/>
            </p:nvCxnSpPr>
            <p:spPr bwMode="auto">
              <a:xfrm>
                <a:off x="539552" y="5157192"/>
                <a:ext cx="0" cy="648072"/>
              </a:xfrm>
              <a:prstGeom prst="line">
                <a:avLst/>
              </a:prstGeom>
              <a:noFill/>
              <a:ln w="12700" algn="ctr">
                <a:solidFill>
                  <a:srgbClr val="FF0000"/>
                </a:solidFill>
                <a:round/>
                <a:headEnd/>
                <a:tailEnd/>
              </a:ln>
            </p:spPr>
          </p:cxnSp>
          <p:cxnSp>
            <p:nvCxnSpPr>
              <p:cNvPr id="15" name="Straight Connector 56">
                <a:extLst>
                  <a:ext uri="{FF2B5EF4-FFF2-40B4-BE49-F238E27FC236}">
                    <a16:creationId xmlns:a16="http://schemas.microsoft.com/office/drawing/2014/main" id="{1C1171F6-BED5-49E7-9008-8D5780AE908F}"/>
                  </a:ext>
                </a:extLst>
              </p:cNvPr>
              <p:cNvCxnSpPr>
                <a:cxnSpLocks noChangeShapeType="1"/>
              </p:cNvCxnSpPr>
              <p:nvPr/>
            </p:nvCxnSpPr>
            <p:spPr bwMode="auto">
              <a:xfrm>
                <a:off x="539552" y="5805264"/>
                <a:ext cx="720080" cy="0"/>
              </a:xfrm>
              <a:prstGeom prst="line">
                <a:avLst/>
              </a:prstGeom>
              <a:noFill/>
              <a:ln w="12700" algn="ctr">
                <a:solidFill>
                  <a:srgbClr val="FF0000"/>
                </a:solidFill>
                <a:round/>
                <a:headEnd/>
                <a:tailEnd/>
              </a:ln>
            </p:spPr>
          </p:cxnSp>
          <p:cxnSp>
            <p:nvCxnSpPr>
              <p:cNvPr id="16" name="Straight Connector 59">
                <a:extLst>
                  <a:ext uri="{FF2B5EF4-FFF2-40B4-BE49-F238E27FC236}">
                    <a16:creationId xmlns:a16="http://schemas.microsoft.com/office/drawing/2014/main" id="{040C9279-4CD2-48CC-8D01-FAD43C5D612E}"/>
                  </a:ext>
                </a:extLst>
              </p:cNvPr>
              <p:cNvCxnSpPr>
                <a:cxnSpLocks noChangeShapeType="1"/>
              </p:cNvCxnSpPr>
              <p:nvPr/>
            </p:nvCxnSpPr>
            <p:spPr bwMode="auto">
              <a:xfrm>
                <a:off x="1331640" y="5373216"/>
                <a:ext cx="0" cy="432048"/>
              </a:xfrm>
              <a:prstGeom prst="line">
                <a:avLst/>
              </a:prstGeom>
              <a:noFill/>
              <a:ln w="12700" algn="ctr">
                <a:solidFill>
                  <a:srgbClr val="FF0000"/>
                </a:solidFill>
                <a:round/>
                <a:headEnd/>
                <a:tailEnd/>
              </a:ln>
            </p:spPr>
          </p:cxnSp>
          <p:sp>
            <p:nvSpPr>
              <p:cNvPr id="17" name="Oval 16">
                <a:extLst>
                  <a:ext uri="{FF2B5EF4-FFF2-40B4-BE49-F238E27FC236}">
                    <a16:creationId xmlns:a16="http://schemas.microsoft.com/office/drawing/2014/main" id="{7703538A-00F7-4BE1-9E44-BE2A030AA247}"/>
                  </a:ext>
                </a:extLst>
              </p:cNvPr>
              <p:cNvSpPr/>
              <p:nvPr/>
            </p:nvSpPr>
            <p:spPr bwMode="auto">
              <a:xfrm>
                <a:off x="188025" y="4676899"/>
                <a:ext cx="1425039" cy="1531917"/>
              </a:xfrm>
              <a:prstGeom prst="ellipse">
                <a:avLst/>
              </a:prstGeom>
              <a:no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a:ln>
                    <a:noFill/>
                  </a:ln>
                  <a:solidFill>
                    <a:schemeClr val="tx1"/>
                  </a:solidFill>
                  <a:effectLst/>
                  <a:latin typeface="Tahoma" pitchFamily="34" charset="0"/>
                </a:endParaRPr>
              </a:p>
            </p:txBody>
          </p:sp>
          <p:cxnSp>
            <p:nvCxnSpPr>
              <p:cNvPr id="18" name="Straight Connector 44">
                <a:extLst>
                  <a:ext uri="{FF2B5EF4-FFF2-40B4-BE49-F238E27FC236}">
                    <a16:creationId xmlns:a16="http://schemas.microsoft.com/office/drawing/2014/main" id="{8CF7277B-57ED-43C5-AED6-24803EA7C854}"/>
                  </a:ext>
                </a:extLst>
              </p:cNvPr>
              <p:cNvCxnSpPr>
                <a:cxnSpLocks noChangeShapeType="1"/>
              </p:cNvCxnSpPr>
              <p:nvPr/>
            </p:nvCxnSpPr>
            <p:spPr bwMode="auto">
              <a:xfrm flipH="1" flipV="1">
                <a:off x="539552" y="5157192"/>
                <a:ext cx="741853" cy="652678"/>
              </a:xfrm>
              <a:prstGeom prst="line">
                <a:avLst/>
              </a:prstGeom>
              <a:noFill/>
              <a:ln w="12700" algn="ctr">
                <a:solidFill>
                  <a:srgbClr val="FF0000"/>
                </a:solidFill>
                <a:round/>
                <a:headEnd/>
                <a:tailEnd/>
              </a:ln>
            </p:spPr>
          </p:cxnSp>
          <p:cxnSp>
            <p:nvCxnSpPr>
              <p:cNvPr id="19" name="Straight Connector 44">
                <a:extLst>
                  <a:ext uri="{FF2B5EF4-FFF2-40B4-BE49-F238E27FC236}">
                    <a16:creationId xmlns:a16="http://schemas.microsoft.com/office/drawing/2014/main" id="{EBF14C0A-1177-434B-A427-5053A1B4B8C7}"/>
                  </a:ext>
                </a:extLst>
              </p:cNvPr>
              <p:cNvCxnSpPr>
                <a:cxnSpLocks noChangeShapeType="1"/>
              </p:cNvCxnSpPr>
              <p:nvPr/>
            </p:nvCxnSpPr>
            <p:spPr bwMode="auto">
              <a:xfrm flipH="1" flipV="1">
                <a:off x="971600" y="4869160"/>
                <a:ext cx="288032" cy="864096"/>
              </a:xfrm>
              <a:prstGeom prst="line">
                <a:avLst/>
              </a:prstGeom>
              <a:noFill/>
              <a:ln w="12700" algn="ctr">
                <a:solidFill>
                  <a:srgbClr val="FF0000"/>
                </a:solidFill>
                <a:round/>
                <a:headEnd/>
                <a:tailEnd/>
              </a:ln>
            </p:spPr>
          </p:cxnSp>
          <p:cxnSp>
            <p:nvCxnSpPr>
              <p:cNvPr id="20" name="Straight Connector 44">
                <a:extLst>
                  <a:ext uri="{FF2B5EF4-FFF2-40B4-BE49-F238E27FC236}">
                    <a16:creationId xmlns:a16="http://schemas.microsoft.com/office/drawing/2014/main" id="{0858DF0C-42C3-42F3-9674-697EC1E2947D}"/>
                  </a:ext>
                </a:extLst>
              </p:cNvPr>
              <p:cNvCxnSpPr>
                <a:cxnSpLocks noChangeShapeType="1"/>
              </p:cNvCxnSpPr>
              <p:nvPr/>
            </p:nvCxnSpPr>
            <p:spPr bwMode="auto">
              <a:xfrm flipH="1">
                <a:off x="539552" y="5373216"/>
                <a:ext cx="720080" cy="432048"/>
              </a:xfrm>
              <a:prstGeom prst="line">
                <a:avLst/>
              </a:prstGeom>
              <a:noFill/>
              <a:ln w="12700" algn="ctr">
                <a:solidFill>
                  <a:srgbClr val="FF0000"/>
                </a:solidFill>
                <a:round/>
                <a:headEnd/>
                <a:tailEnd/>
              </a:ln>
            </p:spPr>
          </p:cxnSp>
          <p:cxnSp>
            <p:nvCxnSpPr>
              <p:cNvPr id="21" name="Straight Connector 44">
                <a:extLst>
                  <a:ext uri="{FF2B5EF4-FFF2-40B4-BE49-F238E27FC236}">
                    <a16:creationId xmlns:a16="http://schemas.microsoft.com/office/drawing/2014/main" id="{B7F1C580-5696-410A-856C-CA54943B287D}"/>
                  </a:ext>
                </a:extLst>
              </p:cNvPr>
              <p:cNvCxnSpPr>
                <a:cxnSpLocks noChangeShapeType="1"/>
              </p:cNvCxnSpPr>
              <p:nvPr/>
            </p:nvCxnSpPr>
            <p:spPr bwMode="auto">
              <a:xfrm flipH="1">
                <a:off x="539552" y="4941168"/>
                <a:ext cx="432048" cy="864096"/>
              </a:xfrm>
              <a:prstGeom prst="line">
                <a:avLst/>
              </a:prstGeom>
              <a:noFill/>
              <a:ln w="12700" algn="ctr">
                <a:solidFill>
                  <a:srgbClr val="FF0000"/>
                </a:solidFill>
                <a:round/>
                <a:headEnd/>
                <a:tailEnd/>
              </a:ln>
            </p:spPr>
          </p:cxnSp>
          <p:cxnSp>
            <p:nvCxnSpPr>
              <p:cNvPr id="22" name="Straight Connector 44">
                <a:extLst>
                  <a:ext uri="{FF2B5EF4-FFF2-40B4-BE49-F238E27FC236}">
                    <a16:creationId xmlns:a16="http://schemas.microsoft.com/office/drawing/2014/main" id="{217906FE-8788-45FB-BCF9-38BC9F9E898F}"/>
                  </a:ext>
                </a:extLst>
              </p:cNvPr>
              <p:cNvCxnSpPr>
                <a:cxnSpLocks noChangeShapeType="1"/>
              </p:cNvCxnSpPr>
              <p:nvPr/>
            </p:nvCxnSpPr>
            <p:spPr bwMode="auto">
              <a:xfrm flipH="1" flipV="1">
                <a:off x="539552" y="5157192"/>
                <a:ext cx="792089" cy="216024"/>
              </a:xfrm>
              <a:prstGeom prst="line">
                <a:avLst/>
              </a:prstGeom>
              <a:noFill/>
              <a:ln w="12700" algn="ctr">
                <a:solidFill>
                  <a:srgbClr val="FF0000"/>
                </a:solidFill>
                <a:round/>
                <a:headEnd/>
                <a:tailEnd/>
              </a:ln>
            </p:spPr>
          </p:cxnSp>
          <p:sp>
            <p:nvSpPr>
              <p:cNvPr id="23" name="Oval 14">
                <a:extLst>
                  <a:ext uri="{FF2B5EF4-FFF2-40B4-BE49-F238E27FC236}">
                    <a16:creationId xmlns:a16="http://schemas.microsoft.com/office/drawing/2014/main" id="{2062279A-24DA-40EE-87D2-D2A6DBB38BE7}"/>
                  </a:ext>
                </a:extLst>
              </p:cNvPr>
              <p:cNvSpPr>
                <a:spLocks noChangeArrowheads="1"/>
              </p:cNvSpPr>
              <p:nvPr/>
            </p:nvSpPr>
            <p:spPr bwMode="auto">
              <a:xfrm>
                <a:off x="923505" y="48067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4" name="Oval 11">
                <a:extLst>
                  <a:ext uri="{FF2B5EF4-FFF2-40B4-BE49-F238E27FC236}">
                    <a16:creationId xmlns:a16="http://schemas.microsoft.com/office/drawing/2014/main" id="{102ED76C-8497-4A25-A6CB-D3721F0E9CD8}"/>
                  </a:ext>
                </a:extLst>
              </p:cNvPr>
              <p:cNvSpPr>
                <a:spLocks noChangeArrowheads="1"/>
              </p:cNvSpPr>
              <p:nvPr/>
            </p:nvSpPr>
            <p:spPr bwMode="auto">
              <a:xfrm>
                <a:off x="1228305" y="52639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5" name="Oval 9">
                <a:extLst>
                  <a:ext uri="{FF2B5EF4-FFF2-40B4-BE49-F238E27FC236}">
                    <a16:creationId xmlns:a16="http://schemas.microsoft.com/office/drawing/2014/main" id="{D043B5DD-4970-40D0-8B96-9DB5086EF49D}"/>
                  </a:ext>
                </a:extLst>
              </p:cNvPr>
              <p:cNvSpPr>
                <a:spLocks noChangeArrowheads="1"/>
              </p:cNvSpPr>
              <p:nvPr/>
            </p:nvSpPr>
            <p:spPr bwMode="auto">
              <a:xfrm>
                <a:off x="466305" y="51115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6" name="Oval 15">
                <a:extLst>
                  <a:ext uri="{FF2B5EF4-FFF2-40B4-BE49-F238E27FC236}">
                    <a16:creationId xmlns:a16="http://schemas.microsoft.com/office/drawing/2014/main" id="{F7B8081F-B102-4C50-AC68-71FDEEA03714}"/>
                  </a:ext>
                </a:extLst>
              </p:cNvPr>
              <p:cNvSpPr>
                <a:spLocks noChangeArrowheads="1"/>
              </p:cNvSpPr>
              <p:nvPr/>
            </p:nvSpPr>
            <p:spPr bwMode="auto">
              <a:xfrm>
                <a:off x="466305" y="57211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7" name="Oval 13">
                <a:extLst>
                  <a:ext uri="{FF2B5EF4-FFF2-40B4-BE49-F238E27FC236}">
                    <a16:creationId xmlns:a16="http://schemas.microsoft.com/office/drawing/2014/main" id="{C20624DF-E70C-47AB-B55D-FD76080AB490}"/>
                  </a:ext>
                </a:extLst>
              </p:cNvPr>
              <p:cNvSpPr>
                <a:spLocks noChangeArrowheads="1"/>
              </p:cNvSpPr>
              <p:nvPr/>
            </p:nvSpPr>
            <p:spPr bwMode="auto">
              <a:xfrm>
                <a:off x="1228305" y="5721173"/>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10" name="TextBox 9">
              <a:extLst>
                <a:ext uri="{FF2B5EF4-FFF2-40B4-BE49-F238E27FC236}">
                  <a16:creationId xmlns:a16="http://schemas.microsoft.com/office/drawing/2014/main" id="{F8221408-3805-4656-B98F-570907F6F28C}"/>
                </a:ext>
              </a:extLst>
            </p:cNvPr>
            <p:cNvSpPr txBox="1"/>
            <p:nvPr/>
          </p:nvSpPr>
          <p:spPr>
            <a:xfrm>
              <a:off x="0" y="2591687"/>
              <a:ext cx="370614" cy="338554"/>
            </a:xfrm>
            <a:prstGeom prst="rect">
              <a:avLst/>
            </a:prstGeom>
            <a:noFill/>
          </p:spPr>
          <p:txBody>
            <a:bodyPr wrap="none">
              <a:spAutoFit/>
            </a:bodyPr>
            <a:lstStyle/>
            <a:p>
              <a:pPr>
                <a:defRPr/>
              </a:pPr>
              <a:r>
                <a:rPr lang="en-CA" i="1" dirty="0">
                  <a:solidFill>
                    <a:srgbClr val="FF0000"/>
                  </a:solidFill>
                  <a:latin typeface="+mn-lt"/>
                </a:rPr>
                <a:t>D</a:t>
              </a:r>
              <a:r>
                <a:rPr lang="en-CA" i="1" baseline="-25000" dirty="0">
                  <a:solidFill>
                    <a:srgbClr val="FF0000"/>
                  </a:solidFill>
                  <a:latin typeface="+mn-lt"/>
                </a:rPr>
                <a:t>i</a:t>
              </a:r>
            </a:p>
          </p:txBody>
        </p:sp>
        <p:sp>
          <p:nvSpPr>
            <p:cNvPr id="11" name="TextBox 10">
              <a:extLst>
                <a:ext uri="{FF2B5EF4-FFF2-40B4-BE49-F238E27FC236}">
                  <a16:creationId xmlns:a16="http://schemas.microsoft.com/office/drawing/2014/main" id="{3C68F30F-CFD4-4A3E-8438-CD6CAC2C9AC3}"/>
                </a:ext>
              </a:extLst>
            </p:cNvPr>
            <p:cNvSpPr txBox="1"/>
            <p:nvPr/>
          </p:nvSpPr>
          <p:spPr>
            <a:xfrm>
              <a:off x="35625" y="4572887"/>
              <a:ext cx="370614" cy="338554"/>
            </a:xfrm>
            <a:prstGeom prst="rect">
              <a:avLst/>
            </a:prstGeom>
            <a:noFill/>
          </p:spPr>
          <p:txBody>
            <a:bodyPr wrap="none">
              <a:spAutoFit/>
            </a:bodyPr>
            <a:lstStyle/>
            <a:p>
              <a:pPr>
                <a:defRPr/>
              </a:pPr>
              <a:r>
                <a:rPr lang="en-CA" i="1" dirty="0">
                  <a:solidFill>
                    <a:srgbClr val="FF0000"/>
                  </a:solidFill>
                  <a:latin typeface="+mn-lt"/>
                </a:rPr>
                <a:t>D</a:t>
              </a:r>
              <a:r>
                <a:rPr lang="en-CA" i="1" baseline="-25000" dirty="0">
                  <a:solidFill>
                    <a:srgbClr val="FF0000"/>
                  </a:solidFill>
                  <a:latin typeface="+mn-lt"/>
                </a:rPr>
                <a:t>i</a:t>
              </a:r>
            </a:p>
          </p:txBody>
        </p:sp>
      </p:grpSp>
      <p:sp>
        <p:nvSpPr>
          <p:cNvPr id="41" name="TextBox 40">
            <a:extLst>
              <a:ext uri="{FF2B5EF4-FFF2-40B4-BE49-F238E27FC236}">
                <a16:creationId xmlns:a16="http://schemas.microsoft.com/office/drawing/2014/main" id="{C99E953C-4F59-4D95-81C1-8F5DA6D633FB}"/>
              </a:ext>
            </a:extLst>
          </p:cNvPr>
          <p:cNvSpPr txBox="1"/>
          <p:nvPr/>
        </p:nvSpPr>
        <p:spPr>
          <a:xfrm>
            <a:off x="4881670" y="2004737"/>
            <a:ext cx="3069495" cy="338554"/>
          </a:xfrm>
          <a:prstGeom prst="rect">
            <a:avLst/>
          </a:prstGeom>
          <a:noFill/>
        </p:spPr>
        <p:txBody>
          <a:bodyPr wrap="none" rtlCol="0">
            <a:spAutoFit/>
          </a:bodyPr>
          <a:lstStyle/>
          <a:p>
            <a:r>
              <a:rPr lang="en-US" dirty="0"/>
              <a:t>both formulas can be written as</a:t>
            </a:r>
            <a:endParaRPr lang="en-CA" dirty="0"/>
          </a:p>
        </p:txBody>
      </p:sp>
      <p:sp>
        <p:nvSpPr>
          <p:cNvPr id="42" name="Rectangle 41">
            <a:extLst>
              <a:ext uri="{FF2B5EF4-FFF2-40B4-BE49-F238E27FC236}">
                <a16:creationId xmlns:a16="http://schemas.microsoft.com/office/drawing/2014/main" id="{DE294DAF-F3EC-41A2-A928-55342233D4DF}"/>
              </a:ext>
            </a:extLst>
          </p:cNvPr>
          <p:cNvSpPr/>
          <p:nvPr/>
        </p:nvSpPr>
        <p:spPr>
          <a:xfrm>
            <a:off x="3610665" y="17001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43" name="Slide Number Placeholder 42">
            <a:extLst>
              <a:ext uri="{FF2B5EF4-FFF2-40B4-BE49-F238E27FC236}">
                <a16:creationId xmlns:a16="http://schemas.microsoft.com/office/drawing/2014/main" id="{FFFE7DAB-BB17-496B-98BC-CAE3889924E8}"/>
              </a:ext>
            </a:extLst>
          </p:cNvPr>
          <p:cNvSpPr>
            <a:spLocks noGrp="1"/>
          </p:cNvSpPr>
          <p:nvPr>
            <p:ph type="sldNum" sz="quarter" idx="12"/>
          </p:nvPr>
        </p:nvSpPr>
        <p:spPr/>
        <p:txBody>
          <a:bodyPr/>
          <a:lstStyle/>
          <a:p>
            <a:fld id="{39DCCA8C-3C40-440D-A23D-CFF4DA06079F}" type="slidenum">
              <a:rPr lang="en-US" smtClean="0"/>
              <a:t>34</a:t>
            </a:fld>
            <a:endParaRPr lang="en-US"/>
          </a:p>
        </p:txBody>
      </p:sp>
    </p:spTree>
    <p:extLst>
      <p:ext uri="{BB962C8B-B14F-4D97-AF65-F5344CB8AC3E}">
        <p14:creationId xmlns:p14="http://schemas.microsoft.com/office/powerpoint/2010/main" val="64146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1077-55CF-45FF-8295-10140BA65723}"/>
              </a:ext>
            </a:extLst>
          </p:cNvPr>
          <p:cNvSpPr>
            <a:spLocks noGrp="1"/>
          </p:cNvSpPr>
          <p:nvPr>
            <p:ph type="title"/>
          </p:nvPr>
        </p:nvSpPr>
        <p:spPr/>
        <p:txBody>
          <a:bodyPr/>
          <a:lstStyle/>
          <a:p>
            <a:r>
              <a:rPr lang="en-US" dirty="0" err="1"/>
              <a:t>Rangkuman</a:t>
            </a:r>
            <a:r>
              <a:rPr lang="en-US" dirty="0"/>
              <a:t> K-means</a:t>
            </a:r>
          </a:p>
        </p:txBody>
      </p:sp>
      <p:sp>
        <p:nvSpPr>
          <p:cNvPr id="4" name="Rectangle 3">
            <a:extLst>
              <a:ext uri="{FF2B5EF4-FFF2-40B4-BE49-F238E27FC236}">
                <a16:creationId xmlns:a16="http://schemas.microsoft.com/office/drawing/2014/main" id="{751B160A-3D4C-46AB-9EA6-3FB7A1CE9A00}"/>
              </a:ext>
            </a:extLst>
          </p:cNvPr>
          <p:cNvSpPr/>
          <p:nvPr/>
        </p:nvSpPr>
        <p:spPr>
          <a:xfrm>
            <a:off x="933378" y="2756354"/>
            <a:ext cx="8081159" cy="1815882"/>
          </a:xfrm>
          <a:prstGeom prst="rect">
            <a:avLst/>
          </a:prstGeom>
        </p:spPr>
        <p:txBody>
          <a:bodyPr wrap="square">
            <a:spAutoFit/>
          </a:bodyPr>
          <a:lstStyle/>
          <a:p>
            <a:pPr marL="342900" indent="-342900">
              <a:spcBef>
                <a:spcPct val="20000"/>
              </a:spcBef>
              <a:buClr>
                <a:schemeClr val="tx1"/>
              </a:buClr>
              <a:buFontTx/>
              <a:buChar char="•"/>
            </a:pPr>
            <a:r>
              <a:rPr lang="en-US" dirty="0">
                <a:solidFill>
                  <a:srgbClr val="000000"/>
                </a:solidFill>
                <a:latin typeface="Calibri" pitchFamily="34" charset="0"/>
              </a:rPr>
              <a:t>Disadvantages</a:t>
            </a:r>
          </a:p>
          <a:p>
            <a:pPr marL="800100" lvl="1" indent="-342900">
              <a:spcBef>
                <a:spcPct val="20000"/>
              </a:spcBef>
              <a:buClr>
                <a:schemeClr val="tx1"/>
              </a:buClr>
              <a:buFontTx/>
              <a:buChar char="•"/>
            </a:pPr>
            <a:r>
              <a:rPr lang="en-US" dirty="0">
                <a:solidFill>
                  <a:srgbClr val="000000"/>
                </a:solidFill>
                <a:latin typeface="Calibri" pitchFamily="34" charset="0"/>
              </a:rPr>
              <a:t>Only a local minimum is found   (sensitive to initialization)</a:t>
            </a:r>
          </a:p>
          <a:p>
            <a:pPr marL="800100" lvl="1" indent="-342900">
              <a:spcBef>
                <a:spcPct val="20000"/>
              </a:spcBef>
              <a:buClr>
                <a:schemeClr val="tx1"/>
              </a:buClr>
              <a:buFontTx/>
              <a:buChar char="•"/>
            </a:pPr>
            <a:r>
              <a:rPr lang="en-US" dirty="0">
                <a:solidFill>
                  <a:srgbClr val="000000"/>
                </a:solidFill>
                <a:latin typeface="Calibri" pitchFamily="34" charset="0"/>
              </a:rPr>
              <a:t>May fail for non-blob like clusters    </a:t>
            </a:r>
          </a:p>
          <a:p>
            <a:pPr marL="800100" lvl="1" indent="-342900">
              <a:spcBef>
                <a:spcPct val="20000"/>
              </a:spcBef>
              <a:buClr>
                <a:schemeClr val="tx1"/>
              </a:buClr>
              <a:buFontTx/>
              <a:buChar char="•"/>
            </a:pPr>
            <a:r>
              <a:rPr lang="en-US" dirty="0">
                <a:solidFill>
                  <a:srgbClr val="000000"/>
                </a:solidFill>
                <a:latin typeface="Calibri" pitchFamily="34" charset="0"/>
              </a:rPr>
              <a:t>Sensitive to outliers</a:t>
            </a:r>
          </a:p>
          <a:p>
            <a:pPr marL="800100" lvl="1" indent="-342900">
              <a:spcBef>
                <a:spcPct val="20000"/>
              </a:spcBef>
              <a:buClr>
                <a:schemeClr val="tx1"/>
              </a:buClr>
              <a:buFontTx/>
              <a:buChar char="•"/>
            </a:pPr>
            <a:r>
              <a:rPr lang="en-US" dirty="0">
                <a:solidFill>
                  <a:srgbClr val="000000"/>
                </a:solidFill>
                <a:latin typeface="Calibri" pitchFamily="34" charset="0"/>
              </a:rPr>
              <a:t>Sensitive to choice of </a:t>
            </a:r>
            <a:r>
              <a:rPr lang="en-US" b="1" i="1" dirty="0">
                <a:solidFill>
                  <a:srgbClr val="000000"/>
                </a:solidFill>
                <a:latin typeface="Calibri" pitchFamily="34" charset="0"/>
              </a:rPr>
              <a:t>k</a:t>
            </a:r>
            <a:endParaRPr lang="en-US" dirty="0">
              <a:solidFill>
                <a:srgbClr val="000000"/>
              </a:solidFill>
              <a:latin typeface="Calibri" pitchFamily="34" charset="0"/>
            </a:endParaRPr>
          </a:p>
          <a:p>
            <a:pPr marL="342900" indent="-342900">
              <a:spcBef>
                <a:spcPct val="20000"/>
              </a:spcBef>
              <a:buClr>
                <a:schemeClr val="tx1"/>
              </a:buClr>
              <a:buFontTx/>
              <a:buChar char="•"/>
            </a:pPr>
            <a:endParaRPr lang="en-US" dirty="0">
              <a:solidFill>
                <a:srgbClr val="000000"/>
              </a:solidFill>
              <a:latin typeface="Calibri" pitchFamily="34" charset="0"/>
            </a:endParaRPr>
          </a:p>
        </p:txBody>
      </p:sp>
      <p:sp>
        <p:nvSpPr>
          <p:cNvPr id="5" name="Content Placeholder 5">
            <a:extLst>
              <a:ext uri="{FF2B5EF4-FFF2-40B4-BE49-F238E27FC236}">
                <a16:creationId xmlns:a16="http://schemas.microsoft.com/office/drawing/2014/main" id="{633C09BB-D5E7-4E98-9E16-20A3FA341A0D}"/>
              </a:ext>
            </a:extLst>
          </p:cNvPr>
          <p:cNvSpPr txBox="1">
            <a:spLocks/>
          </p:cNvSpPr>
          <p:nvPr/>
        </p:nvSpPr>
        <p:spPr bwMode="auto">
          <a:xfrm>
            <a:off x="944632" y="1395930"/>
            <a:ext cx="7988300" cy="1409659"/>
          </a:xfrm>
          <a:prstGeom prst="rect">
            <a:avLst/>
          </a:prstGeom>
          <a:noFill/>
          <a:ln w="9525">
            <a:noFill/>
            <a:miter lim="800000"/>
            <a:headEnd/>
            <a:tailEnd/>
          </a:ln>
        </p:spPr>
        <p:txBody>
          <a:bodyPr/>
          <a:lstStyle/>
          <a:p>
            <a:pPr marL="342900" indent="-342900">
              <a:spcBef>
                <a:spcPct val="20000"/>
              </a:spcBef>
              <a:buClr>
                <a:schemeClr val="tx1"/>
              </a:buClr>
              <a:buFontTx/>
              <a:buChar char="•"/>
            </a:pPr>
            <a:r>
              <a:rPr lang="en-US" dirty="0">
                <a:solidFill>
                  <a:srgbClr val="000000"/>
                </a:solidFill>
                <a:latin typeface="Calibri" pitchFamily="34" charset="0"/>
              </a:rPr>
              <a:t>Advantages</a:t>
            </a:r>
          </a:p>
          <a:p>
            <a:pPr marL="800100" lvl="1" indent="-342900">
              <a:spcBef>
                <a:spcPct val="20000"/>
              </a:spcBef>
              <a:buClr>
                <a:schemeClr val="tx1"/>
              </a:buClr>
              <a:buFontTx/>
              <a:buChar char="•"/>
            </a:pPr>
            <a:r>
              <a:rPr lang="en-US" dirty="0">
                <a:solidFill>
                  <a:srgbClr val="000000"/>
                </a:solidFill>
                <a:latin typeface="Calibri" pitchFamily="34" charset="0"/>
              </a:rPr>
              <a:t>Principled (objective function) approach to clustering</a:t>
            </a:r>
          </a:p>
          <a:p>
            <a:pPr marL="800100" lvl="1" indent="-342900">
              <a:spcBef>
                <a:spcPct val="20000"/>
              </a:spcBef>
              <a:buClr>
                <a:schemeClr val="tx1"/>
              </a:buClr>
              <a:buFontTx/>
              <a:buChar char="•"/>
            </a:pPr>
            <a:r>
              <a:rPr lang="en-US" dirty="0">
                <a:solidFill>
                  <a:srgbClr val="000000"/>
                </a:solidFill>
                <a:latin typeface="Calibri" pitchFamily="34" charset="0"/>
              </a:rPr>
              <a:t>Simple to implement (the approximate iterative optimization)</a:t>
            </a:r>
          </a:p>
          <a:p>
            <a:pPr marL="800100" lvl="1" indent="-342900">
              <a:spcBef>
                <a:spcPct val="20000"/>
              </a:spcBef>
              <a:buClr>
                <a:schemeClr val="tx1"/>
              </a:buClr>
              <a:buFontTx/>
              <a:buChar char="•"/>
            </a:pPr>
            <a:r>
              <a:rPr lang="en-US" dirty="0">
                <a:solidFill>
                  <a:srgbClr val="000000"/>
                </a:solidFill>
                <a:latin typeface="Calibri" pitchFamily="34" charset="0"/>
              </a:rPr>
              <a:t>Fast</a:t>
            </a:r>
          </a:p>
          <a:p>
            <a:pPr marL="342900" indent="-342900">
              <a:spcBef>
                <a:spcPct val="20000"/>
              </a:spcBef>
              <a:buClr>
                <a:schemeClr val="tx1"/>
              </a:buClr>
              <a:buFontTx/>
              <a:buChar char="•"/>
            </a:pPr>
            <a:endParaRPr lang="en-US" dirty="0">
              <a:solidFill>
                <a:srgbClr val="000000"/>
              </a:solidFill>
              <a:latin typeface="Calibri" pitchFamily="34" charset="0"/>
            </a:endParaRPr>
          </a:p>
        </p:txBody>
      </p:sp>
      <p:grpSp>
        <p:nvGrpSpPr>
          <p:cNvPr id="6" name="Group 5">
            <a:extLst>
              <a:ext uri="{FF2B5EF4-FFF2-40B4-BE49-F238E27FC236}">
                <a16:creationId xmlns:a16="http://schemas.microsoft.com/office/drawing/2014/main" id="{65D80CD5-59D7-4BDE-9BF8-FACB55906019}"/>
              </a:ext>
            </a:extLst>
          </p:cNvPr>
          <p:cNvGrpSpPr/>
          <p:nvPr/>
        </p:nvGrpSpPr>
        <p:grpSpPr>
          <a:xfrm>
            <a:off x="4714057" y="3341705"/>
            <a:ext cx="4600575" cy="584775"/>
            <a:chOff x="3952875" y="3409950"/>
            <a:chExt cx="4600575" cy="584775"/>
          </a:xfrm>
        </p:grpSpPr>
        <p:sp>
          <p:nvSpPr>
            <p:cNvPr id="7" name="TextBox 6">
              <a:extLst>
                <a:ext uri="{FF2B5EF4-FFF2-40B4-BE49-F238E27FC236}">
                  <a16:creationId xmlns:a16="http://schemas.microsoft.com/office/drawing/2014/main" id="{04787A7C-E7B1-4934-B248-C1990AE1BA96}"/>
                </a:ext>
              </a:extLst>
            </p:cNvPr>
            <p:cNvSpPr txBox="1"/>
            <p:nvPr/>
          </p:nvSpPr>
          <p:spPr>
            <a:xfrm>
              <a:off x="4867275" y="3409950"/>
              <a:ext cx="3686175" cy="584775"/>
            </a:xfrm>
            <a:prstGeom prst="rect">
              <a:avLst/>
            </a:prstGeom>
            <a:noFill/>
          </p:spPr>
          <p:txBody>
            <a:bodyPr wrap="square" rtlCol="0">
              <a:spAutoFit/>
            </a:bodyPr>
            <a:lstStyle/>
            <a:p>
              <a:r>
                <a:rPr lang="en-US" dirty="0">
                  <a:solidFill>
                    <a:schemeClr val="accent6"/>
                  </a:solidFill>
                </a:rPr>
                <a:t>K-means fits </a:t>
              </a:r>
              <a:r>
                <a:rPr lang="en-US" u="sng" dirty="0">
                  <a:solidFill>
                    <a:schemeClr val="accent6"/>
                  </a:solidFill>
                </a:rPr>
                <a:t>Gaussian models</a:t>
              </a:r>
              <a:endParaRPr lang="en-US" dirty="0">
                <a:solidFill>
                  <a:schemeClr val="accent6"/>
                </a:solidFill>
              </a:endParaRPr>
            </a:p>
            <a:p>
              <a:endParaRPr lang="en-CA" dirty="0">
                <a:solidFill>
                  <a:schemeClr val="accent6"/>
                </a:solidFill>
              </a:endParaRPr>
            </a:p>
          </p:txBody>
        </p:sp>
        <p:cxnSp>
          <p:nvCxnSpPr>
            <p:cNvPr id="8" name="Straight Arrow Connector 7">
              <a:extLst>
                <a:ext uri="{FF2B5EF4-FFF2-40B4-BE49-F238E27FC236}">
                  <a16:creationId xmlns:a16="http://schemas.microsoft.com/office/drawing/2014/main" id="{158EC4C7-2002-4C16-9C4F-9BB8602CD2F3}"/>
                </a:ext>
              </a:extLst>
            </p:cNvPr>
            <p:cNvCxnSpPr/>
            <p:nvPr/>
          </p:nvCxnSpPr>
          <p:spPr bwMode="auto">
            <a:xfrm flipH="1">
              <a:off x="3952875" y="3590925"/>
              <a:ext cx="876300" cy="9525"/>
            </a:xfrm>
            <a:prstGeom prst="straightConnector1">
              <a:avLst/>
            </a:prstGeom>
            <a:solidFill>
              <a:schemeClr val="folHlink"/>
            </a:solidFill>
            <a:ln w="9525" cap="flat" cmpd="sng" algn="ctr">
              <a:solidFill>
                <a:schemeClr val="accent6"/>
              </a:solidFill>
              <a:prstDash val="solid"/>
              <a:miter lim="800000"/>
              <a:headEnd type="none" w="med" len="med"/>
              <a:tailEnd type="arrow"/>
            </a:ln>
            <a:effectLst/>
          </p:spPr>
        </p:cxnSp>
      </p:grpSp>
      <p:grpSp>
        <p:nvGrpSpPr>
          <p:cNvPr id="9" name="Group 8">
            <a:extLst>
              <a:ext uri="{FF2B5EF4-FFF2-40B4-BE49-F238E27FC236}">
                <a16:creationId xmlns:a16="http://schemas.microsoft.com/office/drawing/2014/main" id="{E4076309-9218-45C1-B6D4-2354D029A015}"/>
              </a:ext>
            </a:extLst>
          </p:cNvPr>
          <p:cNvGrpSpPr/>
          <p:nvPr/>
        </p:nvGrpSpPr>
        <p:grpSpPr>
          <a:xfrm>
            <a:off x="3633032" y="3680405"/>
            <a:ext cx="5457825" cy="584775"/>
            <a:chOff x="2895600" y="3962400"/>
            <a:chExt cx="5457825" cy="584775"/>
          </a:xfrm>
        </p:grpSpPr>
        <p:sp>
          <p:nvSpPr>
            <p:cNvPr id="10" name="TextBox 9">
              <a:extLst>
                <a:ext uri="{FF2B5EF4-FFF2-40B4-BE49-F238E27FC236}">
                  <a16:creationId xmlns:a16="http://schemas.microsoft.com/office/drawing/2014/main" id="{D5BAB9C0-6BF6-428A-B99D-61FA064A48E7}"/>
                </a:ext>
              </a:extLst>
            </p:cNvPr>
            <p:cNvSpPr txBox="1"/>
            <p:nvPr/>
          </p:nvSpPr>
          <p:spPr>
            <a:xfrm>
              <a:off x="4667250" y="3962400"/>
              <a:ext cx="3686175" cy="584775"/>
            </a:xfrm>
            <a:prstGeom prst="rect">
              <a:avLst/>
            </a:prstGeom>
            <a:noFill/>
          </p:spPr>
          <p:txBody>
            <a:bodyPr wrap="square" rtlCol="0">
              <a:spAutoFit/>
            </a:bodyPr>
            <a:lstStyle/>
            <a:p>
              <a:r>
                <a:rPr lang="en-US" dirty="0">
                  <a:solidFill>
                    <a:schemeClr val="accent6"/>
                  </a:solidFill>
                </a:rPr>
                <a:t>Quadratic errors are such</a:t>
              </a:r>
            </a:p>
            <a:p>
              <a:endParaRPr lang="en-CA" dirty="0">
                <a:solidFill>
                  <a:schemeClr val="accent6"/>
                </a:solidFill>
              </a:endParaRPr>
            </a:p>
          </p:txBody>
        </p:sp>
        <p:cxnSp>
          <p:nvCxnSpPr>
            <p:cNvPr id="11" name="Straight Arrow Connector 10">
              <a:extLst>
                <a:ext uri="{FF2B5EF4-FFF2-40B4-BE49-F238E27FC236}">
                  <a16:creationId xmlns:a16="http://schemas.microsoft.com/office/drawing/2014/main" id="{FB158976-5E96-49E1-925A-C18F8D4E1C80}"/>
                </a:ext>
              </a:extLst>
            </p:cNvPr>
            <p:cNvCxnSpPr/>
            <p:nvPr/>
          </p:nvCxnSpPr>
          <p:spPr bwMode="auto">
            <a:xfrm flipH="1" flipV="1">
              <a:off x="2895600" y="4133851"/>
              <a:ext cx="1704975" cy="47624"/>
            </a:xfrm>
            <a:prstGeom prst="straightConnector1">
              <a:avLst/>
            </a:prstGeom>
            <a:solidFill>
              <a:schemeClr val="folHlink"/>
            </a:solidFill>
            <a:ln w="9525" cap="flat" cmpd="sng" algn="ctr">
              <a:solidFill>
                <a:schemeClr val="accent6"/>
              </a:solidFill>
              <a:prstDash val="solid"/>
              <a:miter lim="800000"/>
              <a:headEnd type="none" w="med" len="med"/>
              <a:tailEnd type="arrow"/>
            </a:ln>
            <a:effectLst/>
          </p:spPr>
        </p:cxnSp>
      </p:grpSp>
      <p:grpSp>
        <p:nvGrpSpPr>
          <p:cNvPr id="12" name="Group 11">
            <a:extLst>
              <a:ext uri="{FF2B5EF4-FFF2-40B4-BE49-F238E27FC236}">
                <a16:creationId xmlns:a16="http://schemas.microsoft.com/office/drawing/2014/main" id="{28D218EF-31D1-400C-98AD-A50387131F63}"/>
              </a:ext>
            </a:extLst>
          </p:cNvPr>
          <p:cNvGrpSpPr/>
          <p:nvPr/>
        </p:nvGrpSpPr>
        <p:grpSpPr>
          <a:xfrm>
            <a:off x="3840232" y="4142430"/>
            <a:ext cx="6029325" cy="1644650"/>
            <a:chOff x="3114675" y="4448175"/>
            <a:chExt cx="6029325" cy="1644650"/>
          </a:xfrm>
        </p:grpSpPr>
        <p:sp>
          <p:nvSpPr>
            <p:cNvPr id="13" name="TextBox 12">
              <a:extLst>
                <a:ext uri="{FF2B5EF4-FFF2-40B4-BE49-F238E27FC236}">
                  <a16:creationId xmlns:a16="http://schemas.microsoft.com/office/drawing/2014/main" id="{A314ED8E-2C73-485B-8698-7917E4C229FA}"/>
                </a:ext>
              </a:extLst>
            </p:cNvPr>
            <p:cNvSpPr txBox="1"/>
            <p:nvPr/>
          </p:nvSpPr>
          <p:spPr>
            <a:xfrm>
              <a:off x="4800600" y="4476750"/>
              <a:ext cx="4343400" cy="830997"/>
            </a:xfrm>
            <a:prstGeom prst="rect">
              <a:avLst/>
            </a:prstGeom>
            <a:noFill/>
          </p:spPr>
          <p:txBody>
            <a:bodyPr wrap="square" rtlCol="0">
              <a:spAutoFit/>
            </a:bodyPr>
            <a:lstStyle/>
            <a:p>
              <a:r>
                <a:rPr lang="en-US" dirty="0">
                  <a:solidFill>
                    <a:schemeClr val="accent6"/>
                  </a:solidFill>
                </a:rPr>
                <a:t>Can add </a:t>
              </a:r>
              <a:r>
                <a:rPr lang="en-US" dirty="0" err="1">
                  <a:solidFill>
                    <a:schemeClr val="accent6"/>
                  </a:solidFill>
                </a:rPr>
                <a:t>sparsity</a:t>
              </a:r>
              <a:r>
                <a:rPr lang="en-US" dirty="0">
                  <a:solidFill>
                    <a:schemeClr val="accent6"/>
                  </a:solidFill>
                </a:rPr>
                <a:t> term and make </a:t>
              </a:r>
              <a:r>
                <a:rPr lang="en-US" i="1" dirty="0">
                  <a:solidFill>
                    <a:schemeClr val="accent6"/>
                  </a:solidFill>
                  <a:latin typeface="+mn-lt"/>
                </a:rPr>
                <a:t> k</a:t>
              </a:r>
              <a:r>
                <a:rPr lang="en-US" dirty="0">
                  <a:solidFill>
                    <a:schemeClr val="accent6"/>
                  </a:solidFill>
                </a:rPr>
                <a:t>  an additional variable </a:t>
              </a:r>
            </a:p>
            <a:p>
              <a:endParaRPr lang="en-CA" dirty="0">
                <a:solidFill>
                  <a:schemeClr val="accent6"/>
                </a:solidFill>
              </a:endParaRPr>
            </a:p>
          </p:txBody>
        </p:sp>
        <p:cxnSp>
          <p:nvCxnSpPr>
            <p:cNvPr id="14" name="Straight Arrow Connector 13">
              <a:extLst>
                <a:ext uri="{FF2B5EF4-FFF2-40B4-BE49-F238E27FC236}">
                  <a16:creationId xmlns:a16="http://schemas.microsoft.com/office/drawing/2014/main" id="{E17540A8-F2FA-4994-8AE1-77A73205539A}"/>
                </a:ext>
              </a:extLst>
            </p:cNvPr>
            <p:cNvCxnSpPr/>
            <p:nvPr/>
          </p:nvCxnSpPr>
          <p:spPr bwMode="auto">
            <a:xfrm flipH="1" flipV="1">
              <a:off x="3114675" y="4448175"/>
              <a:ext cx="1581150" cy="200025"/>
            </a:xfrm>
            <a:prstGeom prst="straightConnector1">
              <a:avLst/>
            </a:prstGeom>
            <a:solidFill>
              <a:schemeClr val="folHlink"/>
            </a:solidFill>
            <a:ln w="9525" cap="flat" cmpd="sng" algn="ctr">
              <a:solidFill>
                <a:schemeClr val="accent6"/>
              </a:solidFill>
              <a:prstDash val="solid"/>
              <a:miter lim="800000"/>
              <a:headEnd type="none" w="med" len="med"/>
              <a:tailEnd type="arrow"/>
            </a:ln>
            <a:effectLst/>
          </p:spPr>
        </p:cxnSp>
        <p:graphicFrame>
          <p:nvGraphicFramePr>
            <p:cNvPr id="15" name="Object 6">
              <a:extLst>
                <a:ext uri="{FF2B5EF4-FFF2-40B4-BE49-F238E27FC236}">
                  <a16:creationId xmlns:a16="http://schemas.microsoft.com/office/drawing/2014/main" id="{2926AED1-F2E6-453A-BB31-6BB50BB3CF7F}"/>
                </a:ext>
              </a:extLst>
            </p:cNvPr>
            <p:cNvGraphicFramePr>
              <a:graphicFrameLocks noChangeAspect="1"/>
            </p:cNvGraphicFramePr>
            <p:nvPr/>
          </p:nvGraphicFramePr>
          <p:xfrm>
            <a:off x="4178300" y="5154613"/>
            <a:ext cx="4627563" cy="938212"/>
          </p:xfrm>
          <a:graphic>
            <a:graphicData uri="http://schemas.openxmlformats.org/presentationml/2006/ole">
              <mc:AlternateContent xmlns:mc="http://schemas.openxmlformats.org/markup-compatibility/2006">
                <mc:Choice xmlns:v="urn:schemas-microsoft-com:vml" Requires="v">
                  <p:oleObj name="Equation" r:id="rId2" imgW="1752480" imgH="457200" progId="Equation.3">
                    <p:embed/>
                  </p:oleObj>
                </mc:Choice>
                <mc:Fallback>
                  <p:oleObj name="Equation" r:id="rId2" imgW="1752480" imgH="457200" progId="Equation.3">
                    <p:embed/>
                    <p:pic>
                      <p:nvPicPr>
                        <p:cNvPr id="15" name="Object 6">
                          <a:extLst>
                            <a:ext uri="{FF2B5EF4-FFF2-40B4-BE49-F238E27FC236}">
                              <a16:creationId xmlns:a16="http://schemas.microsoft.com/office/drawing/2014/main" id="{2926AED1-F2E6-453A-BB31-6BB50BB3C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00" y="5154613"/>
                          <a:ext cx="46275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TextBox 15">
            <a:extLst>
              <a:ext uri="{FF2B5EF4-FFF2-40B4-BE49-F238E27FC236}">
                <a16:creationId xmlns:a16="http://schemas.microsoft.com/office/drawing/2014/main" id="{91479ED7-4DB8-4C0D-9ACC-782230F8C43D}"/>
              </a:ext>
            </a:extLst>
          </p:cNvPr>
          <p:cNvSpPr txBox="1"/>
          <p:nvPr/>
        </p:nvSpPr>
        <p:spPr>
          <a:xfrm>
            <a:off x="5962573" y="5908100"/>
            <a:ext cx="3441968" cy="584775"/>
          </a:xfrm>
          <a:prstGeom prst="rect">
            <a:avLst/>
          </a:prstGeom>
          <a:noFill/>
        </p:spPr>
        <p:txBody>
          <a:bodyPr wrap="none" rtlCol="0">
            <a:spAutoFit/>
          </a:bodyPr>
          <a:lstStyle/>
          <a:p>
            <a:r>
              <a:rPr lang="en-US" i="1" dirty="0" err="1">
                <a:latin typeface="Times New Roman" pitchFamily="18" charset="0"/>
                <a:cs typeface="Times New Roman" pitchFamily="18" charset="0"/>
              </a:rPr>
              <a:t>Akaike</a:t>
            </a:r>
            <a:r>
              <a:rPr lang="en-US" i="1" dirty="0">
                <a:latin typeface="Times New Roman" pitchFamily="18" charset="0"/>
                <a:cs typeface="Times New Roman" pitchFamily="18" charset="0"/>
              </a:rPr>
              <a:t> Information Criterion </a:t>
            </a:r>
            <a:r>
              <a:rPr lang="en-US" dirty="0"/>
              <a:t>(AIC)  or</a:t>
            </a:r>
          </a:p>
          <a:p>
            <a:r>
              <a:rPr lang="en-US" i="1" dirty="0">
                <a:latin typeface="Times New Roman" pitchFamily="18" charset="0"/>
                <a:cs typeface="Times New Roman" pitchFamily="18" charset="0"/>
              </a:rPr>
              <a:t>Bayesian Information Criterion </a:t>
            </a:r>
            <a:r>
              <a:rPr lang="en-US" dirty="0"/>
              <a:t>(BIC) </a:t>
            </a:r>
          </a:p>
        </p:txBody>
      </p:sp>
      <p:sp>
        <p:nvSpPr>
          <p:cNvPr id="17" name="Rectangle 16">
            <a:extLst>
              <a:ext uri="{FF2B5EF4-FFF2-40B4-BE49-F238E27FC236}">
                <a16:creationId xmlns:a16="http://schemas.microsoft.com/office/drawing/2014/main" id="{C1E994E4-0B26-40FA-985C-6AC7836C3E63}"/>
              </a:ext>
            </a:extLst>
          </p:cNvPr>
          <p:cNvSpPr/>
          <p:nvPr/>
        </p:nvSpPr>
        <p:spPr>
          <a:xfrm>
            <a:off x="3610665" y="170014"/>
            <a:ext cx="8015909"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3" name="Slide Number Placeholder 2">
            <a:extLst>
              <a:ext uri="{FF2B5EF4-FFF2-40B4-BE49-F238E27FC236}">
                <a16:creationId xmlns:a16="http://schemas.microsoft.com/office/drawing/2014/main" id="{503DAF76-0C63-4F32-872C-AA39965DEA20}"/>
              </a:ext>
            </a:extLst>
          </p:cNvPr>
          <p:cNvSpPr>
            <a:spLocks noGrp="1"/>
          </p:cNvSpPr>
          <p:nvPr>
            <p:ph type="sldNum" sz="quarter" idx="12"/>
          </p:nvPr>
        </p:nvSpPr>
        <p:spPr/>
        <p:txBody>
          <a:bodyPr/>
          <a:lstStyle/>
          <a:p>
            <a:fld id="{39DCCA8C-3C40-440D-A23D-CFF4DA06079F}" type="slidenum">
              <a:rPr lang="en-US" smtClean="0"/>
              <a:t>35</a:t>
            </a:fld>
            <a:endParaRPr lang="en-US"/>
          </a:p>
        </p:txBody>
      </p:sp>
    </p:spTree>
    <p:extLst>
      <p:ext uri="{BB962C8B-B14F-4D97-AF65-F5344CB8AC3E}">
        <p14:creationId xmlns:p14="http://schemas.microsoft.com/office/powerpoint/2010/main" val="19996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C780D7-4612-7E0A-7785-49F9E18BCFD4}"/>
              </a:ext>
            </a:extLst>
          </p:cNvPr>
          <p:cNvSpPr>
            <a:spLocks noGrp="1"/>
          </p:cNvSpPr>
          <p:nvPr>
            <p:ph type="sldNum" sz="quarter" idx="12"/>
          </p:nvPr>
        </p:nvSpPr>
        <p:spPr/>
        <p:txBody>
          <a:bodyPr/>
          <a:lstStyle/>
          <a:p>
            <a:fld id="{39DCCA8C-3C40-440D-A23D-CFF4DA06079F}" type="slidenum">
              <a:rPr lang="en-US" smtClean="0"/>
              <a:t>36</a:t>
            </a:fld>
            <a:endParaRPr lang="en-US"/>
          </a:p>
        </p:txBody>
      </p:sp>
      <p:sp>
        <p:nvSpPr>
          <p:cNvPr id="4" name="TextBox 3">
            <a:extLst>
              <a:ext uri="{FF2B5EF4-FFF2-40B4-BE49-F238E27FC236}">
                <a16:creationId xmlns:a16="http://schemas.microsoft.com/office/drawing/2014/main" id="{37CB85D6-07A6-C8B8-1DB4-376C1AA2BFA0}"/>
              </a:ext>
            </a:extLst>
          </p:cNvPr>
          <p:cNvSpPr txBox="1"/>
          <p:nvPr/>
        </p:nvSpPr>
        <p:spPr>
          <a:xfrm>
            <a:off x="3048000" y="3105835"/>
            <a:ext cx="7675418" cy="369332"/>
          </a:xfrm>
          <a:prstGeom prst="rect">
            <a:avLst/>
          </a:prstGeom>
          <a:noFill/>
        </p:spPr>
        <p:txBody>
          <a:bodyPr wrap="square">
            <a:spAutoFit/>
          </a:bodyPr>
          <a:lstStyle/>
          <a:p>
            <a:r>
              <a:rPr lang="en-US" dirty="0"/>
              <a:t>https://www.youtube.com/watch?app=desktop&amp;v=pw6sTn55fZY</a:t>
            </a:r>
          </a:p>
        </p:txBody>
      </p:sp>
    </p:spTree>
    <p:extLst>
      <p:ext uri="{BB962C8B-B14F-4D97-AF65-F5344CB8AC3E}">
        <p14:creationId xmlns:p14="http://schemas.microsoft.com/office/powerpoint/2010/main" val="98567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41DF-80AE-4458-BDEE-3C30F22308A7}"/>
              </a:ext>
            </a:extLst>
          </p:cNvPr>
          <p:cNvSpPr>
            <a:spLocks noGrp="1"/>
          </p:cNvSpPr>
          <p:nvPr>
            <p:ph type="title"/>
          </p:nvPr>
        </p:nvSpPr>
        <p:spPr/>
        <p:txBody>
          <a:bodyPr/>
          <a:lstStyle/>
          <a:p>
            <a:r>
              <a:rPr lang="en-US" dirty="0"/>
              <a:t>Program </a:t>
            </a:r>
            <a:r>
              <a:rPr lang="en-US" dirty="0" err="1"/>
              <a:t>Matlab</a:t>
            </a:r>
            <a:r>
              <a:rPr lang="en-US" dirty="0"/>
              <a:t> </a:t>
            </a:r>
            <a:r>
              <a:rPr lang="en-US" dirty="0" err="1"/>
              <a:t>untuk</a:t>
            </a:r>
            <a:r>
              <a:rPr lang="en-US" dirty="0"/>
              <a:t> image segmentation </a:t>
            </a:r>
            <a:r>
              <a:rPr lang="en-US" dirty="0" err="1"/>
              <a:t>dengan</a:t>
            </a:r>
            <a:r>
              <a:rPr lang="en-US" dirty="0"/>
              <a:t> K-means </a:t>
            </a:r>
          </a:p>
        </p:txBody>
      </p:sp>
      <p:sp>
        <p:nvSpPr>
          <p:cNvPr id="3" name="Content Placeholder 2">
            <a:extLst>
              <a:ext uri="{FF2B5EF4-FFF2-40B4-BE49-F238E27FC236}">
                <a16:creationId xmlns:a16="http://schemas.microsoft.com/office/drawing/2014/main" id="{7F267791-72D5-44E6-A248-AEDCEE364FE8}"/>
              </a:ext>
            </a:extLst>
          </p:cNvPr>
          <p:cNvSpPr>
            <a:spLocks noGrp="1"/>
          </p:cNvSpPr>
          <p:nvPr>
            <p:ph idx="1"/>
          </p:nvPr>
        </p:nvSpPr>
        <p:spPr/>
        <p:txBody>
          <a:bodyPr/>
          <a:lstStyle/>
          <a:p>
            <a:r>
              <a:rPr lang="en-US" dirty="0" err="1"/>
              <a:t>Fungsi</a:t>
            </a:r>
            <a:r>
              <a:rPr lang="en-US" dirty="0"/>
              <a:t> </a:t>
            </a:r>
            <a:r>
              <a:rPr lang="en-US" dirty="0" err="1">
                <a:solidFill>
                  <a:srgbClr val="FF0000"/>
                </a:solidFill>
              </a:rPr>
              <a:t>imsegkmeans</a:t>
            </a:r>
            <a:r>
              <a:rPr lang="en-US" dirty="0"/>
              <a:t> </a:t>
            </a:r>
            <a:r>
              <a:rPr lang="en-US" dirty="0" err="1"/>
              <a:t>hanya</a:t>
            </a:r>
            <a:r>
              <a:rPr lang="en-US" dirty="0"/>
              <a:t> </a:t>
            </a:r>
            <a:r>
              <a:rPr lang="en-US" dirty="0" err="1"/>
              <a:t>tersedia</a:t>
            </a:r>
            <a:r>
              <a:rPr lang="en-US" dirty="0"/>
              <a:t> </a:t>
            </a:r>
            <a:r>
              <a:rPr lang="en-US" dirty="0" err="1"/>
              <a:t>untuk</a:t>
            </a:r>
            <a:r>
              <a:rPr lang="en-US" dirty="0"/>
              <a:t> </a:t>
            </a:r>
            <a:r>
              <a:rPr lang="en-US" dirty="0" err="1"/>
              <a:t>Matlab</a:t>
            </a:r>
            <a:r>
              <a:rPr lang="en-US" dirty="0"/>
              <a:t> R2022a</a:t>
            </a:r>
          </a:p>
        </p:txBody>
      </p:sp>
      <p:sp>
        <p:nvSpPr>
          <p:cNvPr id="4" name="Slide Number Placeholder 3">
            <a:extLst>
              <a:ext uri="{FF2B5EF4-FFF2-40B4-BE49-F238E27FC236}">
                <a16:creationId xmlns:a16="http://schemas.microsoft.com/office/drawing/2014/main" id="{1AE57577-7DFA-486C-AECE-22A851BDFF5A}"/>
              </a:ext>
            </a:extLst>
          </p:cNvPr>
          <p:cNvSpPr>
            <a:spLocks noGrp="1"/>
          </p:cNvSpPr>
          <p:nvPr>
            <p:ph type="sldNum" sz="quarter" idx="12"/>
          </p:nvPr>
        </p:nvSpPr>
        <p:spPr/>
        <p:txBody>
          <a:bodyPr/>
          <a:lstStyle/>
          <a:p>
            <a:fld id="{39DCCA8C-3C40-440D-A23D-CFF4DA06079F}" type="slidenum">
              <a:rPr lang="en-US" smtClean="0"/>
              <a:t>37</a:t>
            </a:fld>
            <a:endParaRPr lang="en-US"/>
          </a:p>
        </p:txBody>
      </p:sp>
      <p:sp>
        <p:nvSpPr>
          <p:cNvPr id="6" name="TextBox 5">
            <a:extLst>
              <a:ext uri="{FF2B5EF4-FFF2-40B4-BE49-F238E27FC236}">
                <a16:creationId xmlns:a16="http://schemas.microsoft.com/office/drawing/2014/main" id="{B1F8C69A-BA19-47BB-A785-A871F302B474}"/>
              </a:ext>
            </a:extLst>
          </p:cNvPr>
          <p:cNvSpPr txBox="1"/>
          <p:nvPr/>
        </p:nvSpPr>
        <p:spPr>
          <a:xfrm>
            <a:off x="1762346" y="2708632"/>
            <a:ext cx="9591454" cy="2308324"/>
          </a:xfrm>
          <a:prstGeom prst="rect">
            <a:avLst/>
          </a:prstGeom>
          <a:noFill/>
        </p:spPr>
        <p:txBody>
          <a:bodyPr wrap="square">
            <a:spAutoFit/>
          </a:bodyPr>
          <a:lstStyle/>
          <a:p>
            <a:r>
              <a:rPr lang="en-US" sz="1800" b="0" i="0" u="none" strike="noStrike" baseline="0" dirty="0">
                <a:solidFill>
                  <a:srgbClr val="000000"/>
                </a:solidFill>
                <a:latin typeface="Courier New" panose="02070309020205020404" pitchFamily="49" charset="0"/>
              </a:rPr>
              <a:t>I = </a:t>
            </a:r>
            <a:r>
              <a:rPr lang="en-US" sz="1800" b="0" i="0" u="none" strike="noStrike" baseline="0" dirty="0" err="1">
                <a:solidFill>
                  <a:srgbClr val="000000"/>
                </a:solidFill>
                <a:latin typeface="Courier New" panose="02070309020205020404" pitchFamily="49" charset="0"/>
              </a:rPr>
              <a:t>imread</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'camera.bmp'</a:t>
            </a:r>
            <a:r>
              <a:rPr lang="en-US" sz="1800" b="0" i="0" u="none" strike="noStrike" baseline="0" dirty="0">
                <a:solidFill>
                  <a:srgbClr val="000000"/>
                </a:solidFill>
                <a:latin typeface="Courier New" panose="02070309020205020404" pitchFamily="49" charset="0"/>
              </a:rPr>
              <a:t>);</a:t>
            </a:r>
          </a:p>
          <a:p>
            <a:r>
              <a:rPr lang="en-US" sz="1800" b="0" i="0" u="none" strike="noStrike" baseline="0" dirty="0" err="1">
                <a:solidFill>
                  <a:srgbClr val="000000"/>
                </a:solidFill>
                <a:latin typeface="Courier New" panose="02070309020205020404" pitchFamily="49" charset="0"/>
              </a:rPr>
              <a:t>imshow</a:t>
            </a:r>
            <a:r>
              <a:rPr lang="en-US" sz="1800" b="0" i="0" u="none" strike="noStrike" baseline="0" dirty="0">
                <a:solidFill>
                  <a:srgbClr val="000000"/>
                </a:solidFill>
                <a:latin typeface="Courier New" panose="02070309020205020404" pitchFamily="49" charset="0"/>
              </a:rPr>
              <a:t>(I)</a:t>
            </a:r>
          </a:p>
          <a:p>
            <a:r>
              <a:rPr lang="en-US" sz="1800" b="0" i="0" u="none" strike="noStrike" baseline="0" dirty="0">
                <a:solidFill>
                  <a:srgbClr val="000000"/>
                </a:solidFill>
                <a:latin typeface="Courier New" panose="02070309020205020404" pitchFamily="49" charset="0"/>
              </a:rPr>
              <a:t>title(</a:t>
            </a:r>
            <a:r>
              <a:rPr lang="en-US" sz="1800" b="0" i="0" u="none" strike="noStrike" baseline="0" dirty="0">
                <a:solidFill>
                  <a:srgbClr val="A020F0"/>
                </a:solidFill>
                <a:latin typeface="Courier New" panose="02070309020205020404" pitchFamily="49" charset="0"/>
              </a:rPr>
              <a:t>'Original Image'</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L,Centers</a:t>
            </a:r>
            <a:r>
              <a:rPr lang="en-US" sz="1800" b="0" i="0" u="none" strike="noStrike" baseline="0" dirty="0">
                <a:solidFill>
                  <a:srgbClr val="000000"/>
                </a:solidFill>
                <a:latin typeface="Courier New" panose="02070309020205020404" pitchFamily="49" charset="0"/>
              </a:rPr>
              <a:t>] = </a:t>
            </a:r>
            <a:r>
              <a:rPr lang="en-US" sz="1800" b="0" i="0" u="none" strike="noStrike" baseline="0" dirty="0" err="1">
                <a:solidFill>
                  <a:srgbClr val="000000"/>
                </a:solidFill>
                <a:latin typeface="Courier New" panose="02070309020205020404" pitchFamily="49" charset="0"/>
              </a:rPr>
              <a:t>imsegkmeans</a:t>
            </a:r>
            <a:r>
              <a:rPr lang="en-US" sz="1800" b="0" i="0" u="none" strike="noStrike" baseline="0" dirty="0">
                <a:solidFill>
                  <a:srgbClr val="000000"/>
                </a:solidFill>
                <a:latin typeface="Courier New" panose="02070309020205020404" pitchFamily="49" charset="0"/>
              </a:rPr>
              <a:t>(I,3); </a:t>
            </a:r>
            <a:r>
              <a:rPr lang="en-US" sz="1800" b="0" i="0" u="none" strike="noStrike" baseline="0" dirty="0">
                <a:solidFill>
                  <a:srgbClr val="228B22"/>
                </a:solidFill>
                <a:latin typeface="Courier New" panose="02070309020205020404" pitchFamily="49" charset="0"/>
              </a:rPr>
              <a:t>% </a:t>
            </a:r>
            <a:r>
              <a:rPr lang="en-US" sz="1800" b="0" i="0" u="none" strike="noStrike" baseline="0" dirty="0" err="1">
                <a:solidFill>
                  <a:srgbClr val="228B22"/>
                </a:solidFill>
                <a:latin typeface="Courier New" panose="02070309020205020404" pitchFamily="49" charset="0"/>
              </a:rPr>
              <a:t>Segmentasi</a:t>
            </a:r>
            <a:r>
              <a:rPr lang="en-US" sz="1800" b="0" i="0" u="none" strike="noStrike" baseline="0" dirty="0">
                <a:solidFill>
                  <a:srgbClr val="228B22"/>
                </a:solidFill>
                <a:latin typeface="Courier New" panose="02070309020205020404" pitchFamily="49" charset="0"/>
              </a:rPr>
              <a:t> </a:t>
            </a:r>
            <a:r>
              <a:rPr lang="en-US" sz="1800" b="0" i="0" u="none" strike="noStrike" baseline="0" dirty="0" err="1">
                <a:solidFill>
                  <a:srgbClr val="228B22"/>
                </a:solidFill>
                <a:latin typeface="Courier New" panose="02070309020205020404" pitchFamily="49" charset="0"/>
              </a:rPr>
              <a:t>citra</a:t>
            </a:r>
            <a:r>
              <a:rPr lang="en-US" sz="1800" b="0" i="0" u="none" strike="noStrike" baseline="0" dirty="0">
                <a:solidFill>
                  <a:srgbClr val="228B22"/>
                </a:solidFill>
                <a:latin typeface="Courier New" panose="02070309020205020404" pitchFamily="49" charset="0"/>
              </a:rPr>
              <a:t> </a:t>
            </a:r>
            <a:r>
              <a:rPr lang="en-US" sz="1800" b="0" i="0" u="none" strike="noStrike" baseline="0" dirty="0" err="1">
                <a:solidFill>
                  <a:srgbClr val="228B22"/>
                </a:solidFill>
                <a:latin typeface="Courier New" panose="02070309020205020404" pitchFamily="49" charset="0"/>
              </a:rPr>
              <a:t>menjadi</a:t>
            </a:r>
            <a:r>
              <a:rPr lang="en-US" sz="1800" b="0" i="0" u="none" strike="noStrike" baseline="0" dirty="0">
                <a:solidFill>
                  <a:srgbClr val="228B22"/>
                </a:solidFill>
                <a:latin typeface="Courier New" panose="02070309020205020404" pitchFamily="49" charset="0"/>
              </a:rPr>
              <a:t> </a:t>
            </a:r>
            <a:r>
              <a:rPr lang="en-US" sz="1800" b="0" i="0" u="none" strike="noStrike" baseline="0" dirty="0" err="1">
                <a:solidFill>
                  <a:srgbClr val="228B22"/>
                </a:solidFill>
                <a:latin typeface="Courier New" panose="02070309020205020404" pitchFamily="49" charset="0"/>
              </a:rPr>
              <a:t>tiga</a:t>
            </a:r>
            <a:r>
              <a:rPr lang="en-US" sz="1800" b="0" i="0" u="none" strike="noStrike" baseline="0" dirty="0">
                <a:solidFill>
                  <a:srgbClr val="228B22"/>
                </a:solidFill>
                <a:latin typeface="Courier New" panose="02070309020205020404" pitchFamily="49" charset="0"/>
              </a:rPr>
              <a:t> label </a:t>
            </a:r>
            <a:r>
              <a:rPr lang="en-US" sz="1800" b="0" i="0" u="none" strike="noStrike" baseline="0" dirty="0" err="1">
                <a:solidFill>
                  <a:srgbClr val="228B22"/>
                </a:solidFill>
                <a:latin typeface="Courier New" panose="02070309020205020404" pitchFamily="49" charset="0"/>
              </a:rPr>
              <a:t>dengan</a:t>
            </a:r>
            <a:r>
              <a:rPr lang="en-US" sz="1800" b="0" i="0" u="none" strike="noStrike" baseline="0" dirty="0">
                <a:solidFill>
                  <a:srgbClr val="228B22"/>
                </a:solidFill>
                <a:latin typeface="Courier New" panose="02070309020205020404" pitchFamily="49" charset="0"/>
              </a:rPr>
              <a:t> K-means clustering</a:t>
            </a:r>
          </a:p>
          <a:p>
            <a:r>
              <a:rPr lang="en-US" sz="1800" b="0" i="0" u="none" strike="noStrike" baseline="0" dirty="0">
                <a:solidFill>
                  <a:srgbClr val="000000"/>
                </a:solidFill>
                <a:latin typeface="Courier New" panose="02070309020205020404" pitchFamily="49" charset="0"/>
              </a:rPr>
              <a:t>B = </a:t>
            </a:r>
            <a:r>
              <a:rPr lang="en-US" sz="1800" b="0" i="0" u="none" strike="noStrike" baseline="0" dirty="0" err="1">
                <a:solidFill>
                  <a:srgbClr val="000000"/>
                </a:solidFill>
                <a:latin typeface="Courier New" panose="02070309020205020404" pitchFamily="49" charset="0"/>
              </a:rPr>
              <a:t>labeloverlay</a:t>
            </a:r>
            <a:r>
              <a:rPr lang="en-US" sz="1800" b="0" i="0" u="none" strike="noStrike" baseline="0" dirty="0">
                <a:solidFill>
                  <a:srgbClr val="000000"/>
                </a:solidFill>
                <a:latin typeface="Courier New" panose="02070309020205020404" pitchFamily="49" charset="0"/>
              </a:rPr>
              <a:t>(I,L);</a:t>
            </a:r>
          </a:p>
          <a:p>
            <a:r>
              <a:rPr lang="en-US" sz="1800" b="0" i="0" u="none" strike="noStrike" baseline="0" dirty="0" err="1">
                <a:solidFill>
                  <a:srgbClr val="000000"/>
                </a:solidFill>
                <a:latin typeface="Courier New" panose="02070309020205020404" pitchFamily="49" charset="0"/>
              </a:rPr>
              <a:t>imshow</a:t>
            </a:r>
            <a:r>
              <a:rPr lang="en-US" sz="1800" b="0" i="0" u="none" strike="noStrike" baseline="0" dirty="0">
                <a:solidFill>
                  <a:srgbClr val="000000"/>
                </a:solidFill>
                <a:latin typeface="Courier New" panose="02070309020205020404" pitchFamily="49" charset="0"/>
              </a:rPr>
              <a:t>(B)</a:t>
            </a:r>
          </a:p>
          <a:p>
            <a:r>
              <a:rPr lang="en-US" sz="1800" b="0" i="0" u="none" strike="noStrike" baseline="0" dirty="0">
                <a:solidFill>
                  <a:srgbClr val="000000"/>
                </a:solidFill>
                <a:latin typeface="Courier New" panose="02070309020205020404" pitchFamily="49" charset="0"/>
              </a:rPr>
              <a:t>title(</a:t>
            </a:r>
            <a:r>
              <a:rPr lang="en-US" sz="1800" b="0" i="0" u="none" strike="noStrike" baseline="0" dirty="0">
                <a:solidFill>
                  <a:srgbClr val="A020F0"/>
                </a:solidFill>
                <a:latin typeface="Courier New" panose="02070309020205020404" pitchFamily="49" charset="0"/>
              </a:rPr>
              <a:t>'Labeled Image'</a:t>
            </a:r>
            <a:r>
              <a:rPr lang="en-US" sz="1800" b="0" i="0" u="none" strike="noStrike" baseline="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378438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35BBD-E708-4899-A8A8-1F0F93E178EF}"/>
              </a:ext>
            </a:extLst>
          </p:cNvPr>
          <p:cNvSpPr>
            <a:spLocks noGrp="1"/>
          </p:cNvSpPr>
          <p:nvPr>
            <p:ph type="sldNum" sz="quarter" idx="12"/>
          </p:nvPr>
        </p:nvSpPr>
        <p:spPr/>
        <p:txBody>
          <a:bodyPr/>
          <a:lstStyle/>
          <a:p>
            <a:fld id="{39DCCA8C-3C40-440D-A23D-CFF4DA06079F}" type="slidenum">
              <a:rPr lang="en-US" smtClean="0"/>
              <a:t>38</a:t>
            </a:fld>
            <a:endParaRPr lang="en-US"/>
          </a:p>
        </p:txBody>
      </p:sp>
      <p:pic>
        <p:nvPicPr>
          <p:cNvPr id="4" name="Picture 3" descr="A person using a camera&#10;&#10;Description automatically generated with low confidence">
            <a:extLst>
              <a:ext uri="{FF2B5EF4-FFF2-40B4-BE49-F238E27FC236}">
                <a16:creationId xmlns:a16="http://schemas.microsoft.com/office/drawing/2014/main" id="{7E0CEFEC-ABEE-4BC7-8C99-1A0E768E4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39" y="1252906"/>
            <a:ext cx="6116909" cy="4896333"/>
          </a:xfrm>
          <a:prstGeom prst="rect">
            <a:avLst/>
          </a:prstGeom>
        </p:spPr>
      </p:pic>
      <p:pic>
        <p:nvPicPr>
          <p:cNvPr id="6" name="Picture 5" descr="A person taking a picture with a camera&#10;&#10;Description automatically generated with low confidence">
            <a:extLst>
              <a:ext uri="{FF2B5EF4-FFF2-40B4-BE49-F238E27FC236}">
                <a16:creationId xmlns:a16="http://schemas.microsoft.com/office/drawing/2014/main" id="{8FF985CD-A80D-41BC-BB36-C9ED6A217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1384115"/>
            <a:ext cx="5821470" cy="4659846"/>
          </a:xfrm>
          <a:prstGeom prst="rect">
            <a:avLst/>
          </a:prstGeom>
        </p:spPr>
      </p:pic>
    </p:spTree>
    <p:extLst>
      <p:ext uri="{BB962C8B-B14F-4D97-AF65-F5344CB8AC3E}">
        <p14:creationId xmlns:p14="http://schemas.microsoft.com/office/powerpoint/2010/main" val="3552516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C05D24-A2F4-45A9-ADE5-B37B04AC74B5}"/>
              </a:ext>
            </a:extLst>
          </p:cNvPr>
          <p:cNvSpPr>
            <a:spLocks noGrp="1"/>
          </p:cNvSpPr>
          <p:nvPr>
            <p:ph type="sldNum" sz="quarter" idx="12"/>
          </p:nvPr>
        </p:nvSpPr>
        <p:spPr/>
        <p:txBody>
          <a:bodyPr/>
          <a:lstStyle/>
          <a:p>
            <a:fld id="{39DCCA8C-3C40-440D-A23D-CFF4DA06079F}" type="slidenum">
              <a:rPr lang="en-US" smtClean="0"/>
              <a:t>39</a:t>
            </a:fld>
            <a:endParaRPr lang="en-US"/>
          </a:p>
        </p:txBody>
      </p:sp>
      <p:sp>
        <p:nvSpPr>
          <p:cNvPr id="5" name="TextBox 4">
            <a:extLst>
              <a:ext uri="{FF2B5EF4-FFF2-40B4-BE49-F238E27FC236}">
                <a16:creationId xmlns:a16="http://schemas.microsoft.com/office/drawing/2014/main" id="{9B4EA831-487E-489D-8DED-801ED50FDB3B}"/>
              </a:ext>
            </a:extLst>
          </p:cNvPr>
          <p:cNvSpPr txBox="1"/>
          <p:nvPr/>
        </p:nvSpPr>
        <p:spPr>
          <a:xfrm>
            <a:off x="730988" y="660070"/>
            <a:ext cx="6097772" cy="2031325"/>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RGB = </a:t>
            </a:r>
            <a:r>
              <a:rPr lang="en-US" dirty="0" err="1">
                <a:latin typeface="Courier New" panose="02070309020205020404" pitchFamily="49" charset="0"/>
                <a:cs typeface="Courier New" panose="02070309020205020404" pitchFamily="49" charset="0"/>
              </a:rPr>
              <a:t>imread</a:t>
            </a:r>
            <a:r>
              <a:rPr lang="en-US" dirty="0">
                <a:latin typeface="Courier New" panose="02070309020205020404" pitchFamily="49" charset="0"/>
                <a:cs typeface="Courier New" panose="02070309020205020404" pitchFamily="49" charset="0"/>
              </a:rPr>
              <a:t>("kobi.png");</a:t>
            </a:r>
          </a:p>
          <a:p>
            <a:r>
              <a:rPr lang="en-US" dirty="0">
                <a:latin typeface="Courier New" panose="02070309020205020404" pitchFamily="49" charset="0"/>
                <a:cs typeface="Courier New" panose="02070309020205020404" pitchFamily="49" charset="0"/>
              </a:rPr>
              <a:t>RGB = </a:t>
            </a:r>
            <a:r>
              <a:rPr lang="en-US" dirty="0" err="1">
                <a:latin typeface="Courier New" panose="02070309020205020404" pitchFamily="49" charset="0"/>
                <a:cs typeface="Courier New" panose="02070309020205020404" pitchFamily="49" charset="0"/>
              </a:rPr>
              <a:t>imresize</a:t>
            </a:r>
            <a:r>
              <a:rPr lang="en-US" dirty="0">
                <a:latin typeface="Courier New" panose="02070309020205020404" pitchFamily="49" charset="0"/>
                <a:cs typeface="Courier New" panose="02070309020205020404" pitchFamily="49" charset="0"/>
              </a:rPr>
              <a:t>(RGB,0.5);</a:t>
            </a:r>
          </a:p>
          <a:p>
            <a:r>
              <a:rPr lang="en-US" dirty="0" err="1">
                <a:latin typeface="Courier New" panose="02070309020205020404" pitchFamily="49" charset="0"/>
                <a:cs typeface="Courier New" panose="02070309020205020404" pitchFamily="49" charset="0"/>
              </a:rPr>
              <a:t>imshow</a:t>
            </a:r>
            <a:r>
              <a:rPr lang="en-US" dirty="0">
                <a:latin typeface="Courier New" panose="02070309020205020404" pitchFamily="49" charset="0"/>
                <a:cs typeface="Courier New" panose="02070309020205020404" pitchFamily="49" charset="0"/>
              </a:rPr>
              <a:t>(RGB)</a:t>
            </a:r>
          </a:p>
          <a:p>
            <a:r>
              <a:rPr lang="en-US" dirty="0">
                <a:latin typeface="Courier New" panose="02070309020205020404" pitchFamily="49" charset="0"/>
                <a:cs typeface="Courier New" panose="02070309020205020404" pitchFamily="49" charset="0"/>
              </a:rPr>
              <a:t>L = </a:t>
            </a:r>
            <a:r>
              <a:rPr lang="en-US" dirty="0" err="1">
                <a:latin typeface="Courier New" panose="02070309020205020404" pitchFamily="49" charset="0"/>
                <a:cs typeface="Courier New" panose="02070309020205020404" pitchFamily="49" charset="0"/>
              </a:rPr>
              <a:t>imsegkmeans</a:t>
            </a:r>
            <a:r>
              <a:rPr lang="en-US" dirty="0">
                <a:latin typeface="Courier New" panose="02070309020205020404" pitchFamily="49" charset="0"/>
                <a:cs typeface="Courier New" panose="02070309020205020404" pitchFamily="49" charset="0"/>
              </a:rPr>
              <a:t>(RGB,2);</a:t>
            </a:r>
          </a:p>
          <a:p>
            <a:r>
              <a:rPr lang="en-US" dirty="0">
                <a:latin typeface="Courier New" panose="02070309020205020404" pitchFamily="49" charset="0"/>
                <a:cs typeface="Courier New" panose="02070309020205020404" pitchFamily="49" charset="0"/>
              </a:rPr>
              <a:t>B = </a:t>
            </a:r>
            <a:r>
              <a:rPr lang="en-US" dirty="0" err="1">
                <a:latin typeface="Courier New" panose="02070309020205020404" pitchFamily="49" charset="0"/>
                <a:cs typeface="Courier New" panose="02070309020205020404" pitchFamily="49" charset="0"/>
              </a:rPr>
              <a:t>labeloverlay</a:t>
            </a:r>
            <a:r>
              <a:rPr lang="en-US" dirty="0">
                <a:latin typeface="Courier New" panose="02070309020205020404" pitchFamily="49" charset="0"/>
                <a:cs typeface="Courier New" panose="02070309020205020404" pitchFamily="49" charset="0"/>
              </a:rPr>
              <a:t>(RGB,L);</a:t>
            </a:r>
          </a:p>
          <a:p>
            <a:r>
              <a:rPr lang="en-US" dirty="0" err="1">
                <a:latin typeface="Courier New" panose="02070309020205020404" pitchFamily="49" charset="0"/>
                <a:cs typeface="Courier New" panose="02070309020205020404" pitchFamily="49" charset="0"/>
              </a:rPr>
              <a:t>imshow</a:t>
            </a:r>
            <a:r>
              <a:rPr lang="en-US" dirty="0">
                <a:latin typeface="Courier New" panose="02070309020205020404" pitchFamily="49" charset="0"/>
                <a:cs typeface="Courier New" panose="02070309020205020404" pitchFamily="49" charset="0"/>
              </a:rPr>
              <a:t>(B)</a:t>
            </a:r>
          </a:p>
          <a:p>
            <a:r>
              <a:rPr lang="en-US" dirty="0">
                <a:latin typeface="Courier New" panose="02070309020205020404" pitchFamily="49" charset="0"/>
                <a:cs typeface="Courier New" panose="02070309020205020404" pitchFamily="49" charset="0"/>
              </a:rPr>
              <a:t>title("Labeled Image")</a:t>
            </a:r>
          </a:p>
        </p:txBody>
      </p:sp>
      <p:pic>
        <p:nvPicPr>
          <p:cNvPr id="8" name="Picture 7" descr="A dog lying on a bed&#10;&#10;Description automatically generated with medium confidence">
            <a:extLst>
              <a:ext uri="{FF2B5EF4-FFF2-40B4-BE49-F238E27FC236}">
                <a16:creationId xmlns:a16="http://schemas.microsoft.com/office/drawing/2014/main" id="{9EE026B1-BF84-40DE-9A65-6084D00D6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656" y="297711"/>
            <a:ext cx="6027772" cy="4266646"/>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450EA7B4-DD19-4DDE-8369-721F9298E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1" y="2691395"/>
            <a:ext cx="5767463" cy="4082391"/>
          </a:xfrm>
          <a:prstGeom prst="rect">
            <a:avLst/>
          </a:prstGeom>
        </p:spPr>
      </p:pic>
    </p:spTree>
    <p:extLst>
      <p:ext uri="{BB962C8B-B14F-4D97-AF65-F5344CB8AC3E}">
        <p14:creationId xmlns:p14="http://schemas.microsoft.com/office/powerpoint/2010/main" val="385135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3CB08-ED49-47F4-973A-CC3FE83DE7CB}"/>
              </a:ext>
            </a:extLst>
          </p:cNvPr>
          <p:cNvPicPr>
            <a:picLocks noChangeAspect="1"/>
          </p:cNvPicPr>
          <p:nvPr/>
        </p:nvPicPr>
        <p:blipFill>
          <a:blip r:embed="rId2"/>
          <a:stretch>
            <a:fillRect/>
          </a:stretch>
        </p:blipFill>
        <p:spPr>
          <a:xfrm>
            <a:off x="892353" y="1353362"/>
            <a:ext cx="10259351" cy="4319232"/>
          </a:xfrm>
          <a:prstGeom prst="rect">
            <a:avLst/>
          </a:prstGeom>
        </p:spPr>
      </p:pic>
      <p:sp>
        <p:nvSpPr>
          <p:cNvPr id="3" name="TextBox 2">
            <a:extLst>
              <a:ext uri="{FF2B5EF4-FFF2-40B4-BE49-F238E27FC236}">
                <a16:creationId xmlns:a16="http://schemas.microsoft.com/office/drawing/2014/main" id="{39F414E3-8FEB-4662-8780-BBB305FAAB0A}"/>
              </a:ext>
            </a:extLst>
          </p:cNvPr>
          <p:cNvSpPr txBox="1"/>
          <p:nvPr/>
        </p:nvSpPr>
        <p:spPr>
          <a:xfrm>
            <a:off x="892353" y="576470"/>
            <a:ext cx="3692934" cy="523220"/>
          </a:xfrm>
          <a:prstGeom prst="rect">
            <a:avLst/>
          </a:prstGeom>
          <a:noFill/>
        </p:spPr>
        <p:txBody>
          <a:bodyPr wrap="none" rtlCol="0">
            <a:spAutoFit/>
          </a:bodyPr>
          <a:lstStyle/>
          <a:p>
            <a:r>
              <a:rPr lang="en-US" sz="2800" dirty="0" err="1"/>
              <a:t>Algoritma</a:t>
            </a:r>
            <a:r>
              <a:rPr lang="en-US" sz="2800" dirty="0"/>
              <a:t> </a:t>
            </a:r>
            <a:r>
              <a:rPr lang="en-US" sz="2800" i="1" dirty="0"/>
              <a:t>Split &amp; Merge</a:t>
            </a:r>
          </a:p>
        </p:txBody>
      </p:sp>
      <p:sp>
        <p:nvSpPr>
          <p:cNvPr id="4" name="TextBox 3">
            <a:extLst>
              <a:ext uri="{FF2B5EF4-FFF2-40B4-BE49-F238E27FC236}">
                <a16:creationId xmlns:a16="http://schemas.microsoft.com/office/drawing/2014/main" id="{38B6C61D-23DA-4746-A4A8-E37BCE2A5EF2}"/>
              </a:ext>
            </a:extLst>
          </p:cNvPr>
          <p:cNvSpPr txBox="1"/>
          <p:nvPr/>
        </p:nvSpPr>
        <p:spPr>
          <a:xfrm>
            <a:off x="7813717" y="5504638"/>
            <a:ext cx="3172856" cy="1200329"/>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Image segmentation</a:t>
            </a:r>
          </a:p>
          <a:p>
            <a:r>
              <a:rPr lang="en-US" dirty="0">
                <a:solidFill>
                  <a:srgbClr val="FF0000"/>
                </a:solidFill>
              </a:rPr>
              <a:t>Stefano Ferrari</a:t>
            </a:r>
          </a:p>
          <a:p>
            <a:r>
              <a:rPr lang="it-IT" dirty="0">
                <a:solidFill>
                  <a:srgbClr val="FF0000"/>
                </a:solidFill>
              </a:rPr>
              <a:t>Universit`a degli Studi di Milano</a:t>
            </a:r>
          </a:p>
          <a:p>
            <a:r>
              <a:rPr lang="en-US" dirty="0">
                <a:solidFill>
                  <a:srgbClr val="FF0000"/>
                </a:solidFill>
              </a:rPr>
              <a:t>stefano.ferrari@unimi.it </a:t>
            </a:r>
          </a:p>
        </p:txBody>
      </p:sp>
      <p:sp>
        <p:nvSpPr>
          <p:cNvPr id="5" name="Slide Number Placeholder 4">
            <a:extLst>
              <a:ext uri="{FF2B5EF4-FFF2-40B4-BE49-F238E27FC236}">
                <a16:creationId xmlns:a16="http://schemas.microsoft.com/office/drawing/2014/main" id="{6069AE7E-D9DD-4B64-8717-6E85B4082173}"/>
              </a:ext>
            </a:extLst>
          </p:cNvPr>
          <p:cNvSpPr>
            <a:spLocks noGrp="1"/>
          </p:cNvSpPr>
          <p:nvPr>
            <p:ph type="sldNum" sz="quarter" idx="12"/>
          </p:nvPr>
        </p:nvSpPr>
        <p:spPr/>
        <p:txBody>
          <a:bodyPr/>
          <a:lstStyle/>
          <a:p>
            <a:fld id="{39DCCA8C-3C40-440D-A23D-CFF4DA06079F}" type="slidenum">
              <a:rPr lang="en-US" smtClean="0"/>
              <a:t>4</a:t>
            </a:fld>
            <a:endParaRPr lang="en-US"/>
          </a:p>
        </p:txBody>
      </p:sp>
    </p:spTree>
    <p:extLst>
      <p:ext uri="{BB962C8B-B14F-4D97-AF65-F5344CB8AC3E}">
        <p14:creationId xmlns:p14="http://schemas.microsoft.com/office/powerpoint/2010/main" val="3680991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E21-DD87-467A-BD25-94C333961998}"/>
              </a:ext>
            </a:extLst>
          </p:cNvPr>
          <p:cNvSpPr>
            <a:spLocks noGrp="1"/>
          </p:cNvSpPr>
          <p:nvPr>
            <p:ph type="title"/>
          </p:nvPr>
        </p:nvSpPr>
        <p:spPr/>
        <p:txBody>
          <a:bodyPr/>
          <a:lstStyle/>
          <a:p>
            <a:r>
              <a:rPr lang="en-US" dirty="0" err="1"/>
              <a:t>Segmentasi</a:t>
            </a:r>
            <a:r>
              <a:rPr lang="en-US" dirty="0"/>
              <a:t> Citra </a:t>
            </a:r>
            <a:r>
              <a:rPr lang="en-US" dirty="0" err="1"/>
              <a:t>dengan</a:t>
            </a:r>
            <a:r>
              <a:rPr lang="en-US" dirty="0"/>
              <a:t> </a:t>
            </a:r>
            <a:r>
              <a:rPr lang="en-US" i="1" dirty="0"/>
              <a:t>Deep Learning</a:t>
            </a:r>
          </a:p>
        </p:txBody>
      </p:sp>
      <p:sp>
        <p:nvSpPr>
          <p:cNvPr id="3" name="Content Placeholder 2">
            <a:extLst>
              <a:ext uri="{FF2B5EF4-FFF2-40B4-BE49-F238E27FC236}">
                <a16:creationId xmlns:a16="http://schemas.microsoft.com/office/drawing/2014/main" id="{9D9F2941-307A-4959-808B-60EFB143ABFF}"/>
              </a:ext>
            </a:extLst>
          </p:cNvPr>
          <p:cNvSpPr>
            <a:spLocks noGrp="1"/>
          </p:cNvSpPr>
          <p:nvPr>
            <p:ph idx="1"/>
          </p:nvPr>
        </p:nvSpPr>
        <p:spPr/>
        <p:txBody>
          <a:bodyPr/>
          <a:lstStyle/>
          <a:p>
            <a:r>
              <a:rPr lang="en-US" dirty="0" err="1"/>
              <a:t>Disebut</a:t>
            </a:r>
            <a:r>
              <a:rPr lang="en-US" dirty="0"/>
              <a:t> juga </a:t>
            </a:r>
            <a:r>
              <a:rPr lang="en-US" i="1" dirty="0"/>
              <a:t>semantic segmentation</a:t>
            </a:r>
          </a:p>
          <a:p>
            <a:r>
              <a:rPr lang="en-US" dirty="0" err="1"/>
              <a:t>Tiap</a:t>
            </a:r>
            <a:r>
              <a:rPr lang="en-US" dirty="0"/>
              <a:t> </a:t>
            </a:r>
            <a:r>
              <a:rPr lang="en-US" i="1" dirty="0"/>
              <a:t>pixel</a:t>
            </a:r>
            <a:r>
              <a:rPr lang="en-US" dirty="0"/>
              <a:t> di </a:t>
            </a:r>
            <a:r>
              <a:rPr lang="en-US" dirty="0" err="1"/>
              <a:t>dalam</a:t>
            </a:r>
            <a:r>
              <a:rPr lang="en-US" dirty="0"/>
              <a:t> </a:t>
            </a:r>
            <a:r>
              <a:rPr lang="en-US" dirty="0" err="1"/>
              <a:t>citra</a:t>
            </a:r>
            <a:r>
              <a:rPr lang="en-US" dirty="0"/>
              <a:t> </a:t>
            </a:r>
            <a:r>
              <a:rPr lang="en-US" dirty="0" err="1"/>
              <a:t>diasosiasikan</a:t>
            </a:r>
            <a:r>
              <a:rPr lang="en-US" dirty="0"/>
              <a:t> </a:t>
            </a:r>
            <a:r>
              <a:rPr lang="en-US" dirty="0" err="1"/>
              <a:t>dengan</a:t>
            </a:r>
            <a:r>
              <a:rPr lang="en-US" dirty="0"/>
              <a:t> </a:t>
            </a:r>
            <a:r>
              <a:rPr lang="en-US" dirty="0" err="1"/>
              <a:t>sebuah</a:t>
            </a:r>
            <a:r>
              <a:rPr lang="en-US" dirty="0"/>
              <a:t> label </a:t>
            </a:r>
            <a:r>
              <a:rPr lang="en-US" dirty="0" err="1"/>
              <a:t>kelas</a:t>
            </a:r>
            <a:endParaRPr lang="en-US" dirty="0"/>
          </a:p>
        </p:txBody>
      </p:sp>
      <p:sp>
        <p:nvSpPr>
          <p:cNvPr id="4" name="Slide Number Placeholder 3">
            <a:extLst>
              <a:ext uri="{FF2B5EF4-FFF2-40B4-BE49-F238E27FC236}">
                <a16:creationId xmlns:a16="http://schemas.microsoft.com/office/drawing/2014/main" id="{93D989F3-AEB2-4D57-B878-1C02BEA7F4AA}"/>
              </a:ext>
            </a:extLst>
          </p:cNvPr>
          <p:cNvSpPr>
            <a:spLocks noGrp="1"/>
          </p:cNvSpPr>
          <p:nvPr>
            <p:ph type="sldNum" sz="quarter" idx="12"/>
          </p:nvPr>
        </p:nvSpPr>
        <p:spPr/>
        <p:txBody>
          <a:bodyPr/>
          <a:lstStyle/>
          <a:p>
            <a:fld id="{39DCCA8C-3C40-440D-A23D-CFF4DA06079F}" type="slidenum">
              <a:rPr lang="en-US" smtClean="0"/>
              <a:t>40</a:t>
            </a:fld>
            <a:endParaRPr lang="en-US"/>
          </a:p>
        </p:txBody>
      </p:sp>
      <p:pic>
        <p:nvPicPr>
          <p:cNvPr id="8" name="Picture 7">
            <a:extLst>
              <a:ext uri="{FF2B5EF4-FFF2-40B4-BE49-F238E27FC236}">
                <a16:creationId xmlns:a16="http://schemas.microsoft.com/office/drawing/2014/main" id="{58DC23B0-3F2C-46EA-B9B9-DEF0EF7B0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691" y="2860674"/>
            <a:ext cx="6945995" cy="3495676"/>
          </a:xfrm>
          <a:prstGeom prst="rect">
            <a:avLst/>
          </a:prstGeom>
        </p:spPr>
      </p:pic>
      <p:sp>
        <p:nvSpPr>
          <p:cNvPr id="9" name="Rectangle 8">
            <a:extLst>
              <a:ext uri="{FF2B5EF4-FFF2-40B4-BE49-F238E27FC236}">
                <a16:creationId xmlns:a16="http://schemas.microsoft.com/office/drawing/2014/main" id="{14DC4394-72B9-499D-806F-41D535D73374}"/>
              </a:ext>
            </a:extLst>
          </p:cNvPr>
          <p:cNvSpPr/>
          <p:nvPr/>
        </p:nvSpPr>
        <p:spPr>
          <a:xfrm>
            <a:off x="8610600" y="4608512"/>
            <a:ext cx="222577" cy="1971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F5F53B-2FB8-4E95-A44D-6C6560634956}"/>
              </a:ext>
            </a:extLst>
          </p:cNvPr>
          <p:cNvSpPr txBox="1"/>
          <p:nvPr/>
        </p:nvSpPr>
        <p:spPr>
          <a:xfrm>
            <a:off x="8833177" y="4541469"/>
            <a:ext cx="537327" cy="369332"/>
          </a:xfrm>
          <a:prstGeom prst="rect">
            <a:avLst/>
          </a:prstGeom>
          <a:noFill/>
        </p:spPr>
        <p:txBody>
          <a:bodyPr wrap="none" rtlCol="0">
            <a:spAutoFit/>
          </a:bodyPr>
          <a:lstStyle/>
          <a:p>
            <a:r>
              <a:rPr lang="en-US" dirty="0"/>
              <a:t>dog</a:t>
            </a:r>
          </a:p>
        </p:txBody>
      </p:sp>
      <p:sp>
        <p:nvSpPr>
          <p:cNvPr id="11" name="Rectangle 10">
            <a:extLst>
              <a:ext uri="{FF2B5EF4-FFF2-40B4-BE49-F238E27FC236}">
                <a16:creationId xmlns:a16="http://schemas.microsoft.com/office/drawing/2014/main" id="{73DCF8FF-8BF2-4106-8A03-4E3629C27249}"/>
              </a:ext>
            </a:extLst>
          </p:cNvPr>
          <p:cNvSpPr/>
          <p:nvPr/>
        </p:nvSpPr>
        <p:spPr>
          <a:xfrm>
            <a:off x="8610600" y="5033665"/>
            <a:ext cx="222577" cy="1971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29B790-976E-40C8-8AE7-1786557D7815}"/>
              </a:ext>
            </a:extLst>
          </p:cNvPr>
          <p:cNvSpPr txBox="1"/>
          <p:nvPr/>
        </p:nvSpPr>
        <p:spPr>
          <a:xfrm>
            <a:off x="8866427" y="4977844"/>
            <a:ext cx="465961" cy="369332"/>
          </a:xfrm>
          <a:prstGeom prst="rect">
            <a:avLst/>
          </a:prstGeom>
          <a:noFill/>
        </p:spPr>
        <p:txBody>
          <a:bodyPr wrap="none" rtlCol="0">
            <a:spAutoFit/>
          </a:bodyPr>
          <a:lstStyle/>
          <a:p>
            <a:r>
              <a:rPr lang="en-US" dirty="0"/>
              <a:t>cat</a:t>
            </a:r>
          </a:p>
        </p:txBody>
      </p:sp>
      <p:sp>
        <p:nvSpPr>
          <p:cNvPr id="13" name="Rectangle 12">
            <a:extLst>
              <a:ext uri="{FF2B5EF4-FFF2-40B4-BE49-F238E27FC236}">
                <a16:creationId xmlns:a16="http://schemas.microsoft.com/office/drawing/2014/main" id="{F20716FE-5EA3-4AEB-8009-4F8C52999A78}"/>
              </a:ext>
            </a:extLst>
          </p:cNvPr>
          <p:cNvSpPr/>
          <p:nvPr/>
        </p:nvSpPr>
        <p:spPr>
          <a:xfrm>
            <a:off x="8598841" y="5506730"/>
            <a:ext cx="222577" cy="19716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78DA46-99F8-45CC-9FAF-C400883AC3AD}"/>
              </a:ext>
            </a:extLst>
          </p:cNvPr>
          <p:cNvSpPr txBox="1"/>
          <p:nvPr/>
        </p:nvSpPr>
        <p:spPr>
          <a:xfrm>
            <a:off x="8866427" y="5435099"/>
            <a:ext cx="1291829" cy="369332"/>
          </a:xfrm>
          <a:prstGeom prst="rect">
            <a:avLst/>
          </a:prstGeom>
          <a:noFill/>
        </p:spPr>
        <p:txBody>
          <a:bodyPr wrap="none" rtlCol="0">
            <a:spAutoFit/>
          </a:bodyPr>
          <a:lstStyle/>
          <a:p>
            <a:r>
              <a:rPr lang="en-US" dirty="0"/>
              <a:t>background</a:t>
            </a:r>
          </a:p>
        </p:txBody>
      </p:sp>
      <p:grpSp>
        <p:nvGrpSpPr>
          <p:cNvPr id="5" name="Shape 45">
            <a:extLst>
              <a:ext uri="{FF2B5EF4-FFF2-40B4-BE49-F238E27FC236}">
                <a16:creationId xmlns:a16="http://schemas.microsoft.com/office/drawing/2014/main" id="{471227B8-0F7D-BDE6-D10A-9204C0DF349B}"/>
              </a:ext>
            </a:extLst>
          </p:cNvPr>
          <p:cNvGrpSpPr/>
          <p:nvPr/>
        </p:nvGrpSpPr>
        <p:grpSpPr>
          <a:xfrm>
            <a:off x="9982200" y="85419"/>
            <a:ext cx="2136300" cy="3121637"/>
            <a:chOff x="457200" y="1595687"/>
            <a:chExt cx="2136300" cy="3121637"/>
          </a:xfrm>
        </p:grpSpPr>
        <p:pic>
          <p:nvPicPr>
            <p:cNvPr id="6" name="Shape 46">
              <a:extLst>
                <a:ext uri="{FF2B5EF4-FFF2-40B4-BE49-F238E27FC236}">
                  <a16:creationId xmlns:a16="http://schemas.microsoft.com/office/drawing/2014/main" id="{452D9E7E-2C12-1C3F-333B-34F427E61C65}"/>
                </a:ext>
              </a:extLst>
            </p:cNvPr>
            <p:cNvPicPr preferRelativeResize="0"/>
            <p:nvPr/>
          </p:nvPicPr>
          <p:blipFill rotWithShape="1">
            <a:blip r:embed="rId3">
              <a:alphaModFix/>
            </a:blip>
            <a:srcRect l="2028"/>
            <a:stretch/>
          </p:blipFill>
          <p:spPr>
            <a:xfrm>
              <a:off x="1555775" y="1595687"/>
              <a:ext cx="1012775" cy="1515075"/>
            </a:xfrm>
            <a:prstGeom prst="rect">
              <a:avLst/>
            </a:prstGeom>
            <a:noFill/>
            <a:ln>
              <a:noFill/>
            </a:ln>
          </p:spPr>
        </p:pic>
        <p:pic>
          <p:nvPicPr>
            <p:cNvPr id="7" name="Shape 47">
              <a:extLst>
                <a:ext uri="{FF2B5EF4-FFF2-40B4-BE49-F238E27FC236}">
                  <a16:creationId xmlns:a16="http://schemas.microsoft.com/office/drawing/2014/main" id="{9BA7DFCB-59FF-3DE8-AA78-6ECA33BDBC73}"/>
                </a:ext>
              </a:extLst>
            </p:cNvPr>
            <p:cNvPicPr preferRelativeResize="0"/>
            <p:nvPr/>
          </p:nvPicPr>
          <p:blipFill rotWithShape="1">
            <a:blip r:embed="rId4">
              <a:alphaModFix/>
            </a:blip>
            <a:srcRect l="20467" t="43634" r="59353" b="18843"/>
            <a:stretch/>
          </p:blipFill>
          <p:spPr>
            <a:xfrm>
              <a:off x="1531875" y="3155125"/>
              <a:ext cx="1060575" cy="1562199"/>
            </a:xfrm>
            <a:prstGeom prst="rect">
              <a:avLst/>
            </a:prstGeom>
            <a:noFill/>
            <a:ln>
              <a:noFill/>
            </a:ln>
          </p:spPr>
        </p:pic>
        <p:sp>
          <p:nvSpPr>
            <p:cNvPr id="15" name="Shape 48">
              <a:extLst>
                <a:ext uri="{FF2B5EF4-FFF2-40B4-BE49-F238E27FC236}">
                  <a16:creationId xmlns:a16="http://schemas.microsoft.com/office/drawing/2014/main" id="{ED6850B7-BA33-8ACA-9C17-1ECD3CEBE0E3}"/>
                </a:ext>
              </a:extLst>
            </p:cNvPr>
            <p:cNvSpPr txBox="1"/>
            <p:nvPr/>
          </p:nvSpPr>
          <p:spPr>
            <a:xfrm>
              <a:off x="457200" y="1792450"/>
              <a:ext cx="2136300" cy="633599"/>
            </a:xfrm>
            <a:prstGeom prst="rect">
              <a:avLst/>
            </a:prstGeom>
            <a:noFill/>
            <a:ln>
              <a:noFill/>
            </a:ln>
          </p:spPr>
          <p:txBody>
            <a:bodyPr lIns="91425" tIns="91425" rIns="91425" bIns="91425" anchor="t" anchorCtr="0">
              <a:noAutofit/>
            </a:bodyPr>
            <a:lstStyle/>
            <a:p>
              <a:pPr rtl="0">
                <a:spcBef>
                  <a:spcPts val="0"/>
                </a:spcBef>
                <a:buNone/>
              </a:pPr>
              <a:r>
                <a:rPr lang="en" sz="1300" dirty="0"/>
                <a:t>semantic</a:t>
              </a:r>
            </a:p>
            <a:p>
              <a:pPr>
                <a:spcBef>
                  <a:spcPts val="0"/>
                </a:spcBef>
                <a:buNone/>
              </a:pPr>
              <a:r>
                <a:rPr lang="en" sz="1300" dirty="0"/>
                <a:t>segmentation</a:t>
              </a:r>
            </a:p>
          </p:txBody>
        </p:sp>
        <p:pic>
          <p:nvPicPr>
            <p:cNvPr id="16" name="Shape 49">
              <a:extLst>
                <a:ext uri="{FF2B5EF4-FFF2-40B4-BE49-F238E27FC236}">
                  <a16:creationId xmlns:a16="http://schemas.microsoft.com/office/drawing/2014/main" id="{844997A4-AC65-7708-BC00-02B1BAD36B9D}"/>
                </a:ext>
              </a:extLst>
            </p:cNvPr>
            <p:cNvPicPr preferRelativeResize="0"/>
            <p:nvPr/>
          </p:nvPicPr>
          <p:blipFill rotWithShape="1">
            <a:blip r:embed="rId4">
              <a:alphaModFix/>
            </a:blip>
            <a:srcRect t="43634" r="79821" b="18843"/>
            <a:stretch/>
          </p:blipFill>
          <p:spPr>
            <a:xfrm>
              <a:off x="457200" y="2292375"/>
              <a:ext cx="1060575" cy="1562199"/>
            </a:xfrm>
            <a:prstGeom prst="rect">
              <a:avLst/>
            </a:prstGeom>
            <a:noFill/>
            <a:ln>
              <a:noFill/>
            </a:ln>
          </p:spPr>
        </p:pic>
      </p:grpSp>
    </p:spTree>
    <p:extLst>
      <p:ext uri="{BB962C8B-B14F-4D97-AF65-F5344CB8AC3E}">
        <p14:creationId xmlns:p14="http://schemas.microsoft.com/office/powerpoint/2010/main" val="378216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D02CE-6E06-BFD1-11B1-26D6F8BF7DFF}"/>
              </a:ext>
            </a:extLst>
          </p:cNvPr>
          <p:cNvSpPr>
            <a:spLocks noGrp="1"/>
          </p:cNvSpPr>
          <p:nvPr>
            <p:ph idx="1"/>
          </p:nvPr>
        </p:nvSpPr>
        <p:spPr>
          <a:xfrm>
            <a:off x="838200" y="803564"/>
            <a:ext cx="10515600" cy="5373399"/>
          </a:xfrm>
        </p:spPr>
        <p:txBody>
          <a:bodyPr>
            <a:normAutofit/>
          </a:bodyPr>
          <a:lstStyle/>
          <a:p>
            <a:pPr marL="0" indent="0">
              <a:buNone/>
            </a:pPr>
            <a:r>
              <a:rPr lang="en-US" sz="3200" b="1" dirty="0" err="1"/>
              <a:t>Segmentasi</a:t>
            </a:r>
            <a:r>
              <a:rPr lang="en-US" sz="3200" b="1" dirty="0"/>
              <a:t> </a:t>
            </a:r>
            <a:r>
              <a:rPr lang="en-US" sz="3200" b="1" dirty="0" err="1"/>
              <a:t>Semantik</a:t>
            </a:r>
            <a:endParaRPr lang="en-US" sz="3200" b="1" dirty="0"/>
          </a:p>
          <a:p>
            <a:endParaRPr lang="en-US" sz="2400" dirty="0"/>
          </a:p>
          <a:p>
            <a:r>
              <a:rPr lang="en-US" sz="2400" dirty="0" err="1"/>
              <a:t>Segmentasi</a:t>
            </a:r>
            <a:r>
              <a:rPr lang="en-US" sz="2400" dirty="0"/>
              <a:t> </a:t>
            </a:r>
            <a:r>
              <a:rPr lang="en-US" sz="2400" dirty="0" err="1"/>
              <a:t>semantik</a:t>
            </a:r>
            <a:r>
              <a:rPr lang="en-US" sz="2400" dirty="0"/>
              <a:t> </a:t>
            </a:r>
            <a:r>
              <a:rPr lang="en-US" sz="2400" dirty="0" err="1"/>
              <a:t>adalah</a:t>
            </a:r>
            <a:r>
              <a:rPr lang="en-US" sz="2400" dirty="0"/>
              <a:t> </a:t>
            </a:r>
            <a:r>
              <a:rPr lang="en-US" sz="2400" dirty="0" err="1"/>
              <a:t>algoritma</a:t>
            </a:r>
            <a:r>
              <a:rPr lang="en-US" sz="2400" dirty="0"/>
              <a:t> </a:t>
            </a:r>
            <a:r>
              <a:rPr lang="en-US" sz="2400" dirty="0" err="1"/>
              <a:t>pembelajaran</a:t>
            </a:r>
            <a:r>
              <a:rPr lang="en-US" sz="2400" dirty="0"/>
              <a:t> </a:t>
            </a:r>
            <a:r>
              <a:rPr lang="en-US" sz="2400" dirty="0" err="1"/>
              <a:t>mendalam</a:t>
            </a:r>
            <a:r>
              <a:rPr lang="en-US" sz="2400" dirty="0"/>
              <a:t> yang </a:t>
            </a:r>
            <a:r>
              <a:rPr lang="en-US" sz="2400" dirty="0" err="1"/>
              <a:t>mengaitkan</a:t>
            </a:r>
            <a:r>
              <a:rPr lang="en-US" sz="2400" dirty="0"/>
              <a:t> label </a:t>
            </a:r>
            <a:r>
              <a:rPr lang="en-US" sz="2400" dirty="0" err="1"/>
              <a:t>atau</a:t>
            </a:r>
            <a:r>
              <a:rPr lang="en-US" sz="2400" dirty="0"/>
              <a:t> </a:t>
            </a:r>
            <a:r>
              <a:rPr lang="en-US" sz="2400" dirty="0" err="1"/>
              <a:t>kategori</a:t>
            </a:r>
            <a:r>
              <a:rPr lang="en-US" sz="2400" dirty="0"/>
              <a:t> </a:t>
            </a:r>
            <a:r>
              <a:rPr lang="en-US" sz="2400" dirty="0" err="1"/>
              <a:t>dengan</a:t>
            </a:r>
            <a:r>
              <a:rPr lang="en-US" sz="2400" dirty="0"/>
              <a:t> </a:t>
            </a:r>
            <a:r>
              <a:rPr lang="en-US" sz="2400" dirty="0" err="1"/>
              <a:t>setiap</a:t>
            </a:r>
            <a:r>
              <a:rPr lang="en-US" sz="2400" dirty="0"/>
              <a:t> </a:t>
            </a:r>
            <a:r>
              <a:rPr lang="en-US" sz="2400" dirty="0" err="1"/>
              <a:t>piksel</a:t>
            </a:r>
            <a:r>
              <a:rPr lang="en-US" sz="2400" dirty="0"/>
              <a:t> </a:t>
            </a:r>
            <a:r>
              <a:rPr lang="en-US" sz="2400" dirty="0" err="1"/>
              <a:t>dalam</a:t>
            </a:r>
            <a:r>
              <a:rPr lang="en-US" sz="2400" dirty="0"/>
              <a:t> </a:t>
            </a:r>
            <a:r>
              <a:rPr lang="en-US" sz="2400" dirty="0" err="1"/>
              <a:t>sebuah</a:t>
            </a:r>
            <a:r>
              <a:rPr lang="en-US" sz="2400" dirty="0"/>
              <a:t> </a:t>
            </a:r>
            <a:r>
              <a:rPr lang="en-US" sz="2400" dirty="0" err="1"/>
              <a:t>gambar</a:t>
            </a:r>
            <a:r>
              <a:rPr lang="en-US" sz="2400" dirty="0"/>
              <a:t>. </a:t>
            </a:r>
          </a:p>
          <a:p>
            <a:endParaRPr lang="en-US" sz="2400" dirty="0"/>
          </a:p>
          <a:p>
            <a:r>
              <a:rPr lang="en-US" sz="2400" dirty="0" err="1"/>
              <a:t>Ini</a:t>
            </a:r>
            <a:r>
              <a:rPr lang="en-US" sz="2400" dirty="0"/>
              <a:t> </a:t>
            </a:r>
            <a:r>
              <a:rPr lang="en-US" sz="2400" dirty="0" err="1"/>
              <a:t>digunakan</a:t>
            </a:r>
            <a:r>
              <a:rPr lang="en-US" sz="2400" dirty="0"/>
              <a:t> </a:t>
            </a:r>
            <a:r>
              <a:rPr lang="en-US" sz="2400" dirty="0" err="1"/>
              <a:t>untuk</a:t>
            </a:r>
            <a:r>
              <a:rPr lang="en-US" sz="2400" dirty="0"/>
              <a:t> </a:t>
            </a:r>
            <a:r>
              <a:rPr lang="en-US" sz="2400" dirty="0" err="1"/>
              <a:t>mengenali</a:t>
            </a:r>
            <a:r>
              <a:rPr lang="en-US" sz="2400" dirty="0"/>
              <a:t> </a:t>
            </a:r>
            <a:r>
              <a:rPr lang="en-US" sz="2400" dirty="0" err="1"/>
              <a:t>kumpulan</a:t>
            </a:r>
            <a:r>
              <a:rPr lang="en-US" sz="2400" dirty="0"/>
              <a:t> </a:t>
            </a:r>
            <a:r>
              <a:rPr lang="en-US" sz="2400" dirty="0" err="1"/>
              <a:t>piksel</a:t>
            </a:r>
            <a:r>
              <a:rPr lang="en-US" sz="2400" dirty="0"/>
              <a:t> yang </a:t>
            </a:r>
            <a:r>
              <a:rPr lang="en-US" sz="2400" dirty="0" err="1"/>
              <a:t>membentuk</a:t>
            </a:r>
            <a:r>
              <a:rPr lang="en-US" sz="2400" dirty="0"/>
              <a:t> </a:t>
            </a:r>
            <a:r>
              <a:rPr lang="en-US" sz="2400" dirty="0" err="1"/>
              <a:t>kategori</a:t>
            </a:r>
            <a:r>
              <a:rPr lang="en-US" sz="2400" dirty="0"/>
              <a:t> </a:t>
            </a:r>
            <a:r>
              <a:rPr lang="en-US" sz="2400" dirty="0" err="1"/>
              <a:t>berbeda</a:t>
            </a:r>
            <a:r>
              <a:rPr lang="en-US" sz="2400" dirty="0"/>
              <a:t>. </a:t>
            </a:r>
            <a:r>
              <a:rPr lang="en-US" sz="2400" dirty="0" err="1"/>
              <a:t>Misalnya</a:t>
            </a:r>
            <a:r>
              <a:rPr lang="en-US" sz="2400" dirty="0"/>
              <a:t>, </a:t>
            </a:r>
            <a:r>
              <a:rPr lang="en-US" sz="2400" dirty="0" err="1"/>
              <a:t>kendaraan</a:t>
            </a:r>
            <a:r>
              <a:rPr lang="en-US" sz="2400" dirty="0"/>
              <a:t> </a:t>
            </a:r>
            <a:r>
              <a:rPr lang="en-US" sz="2400" dirty="0" err="1"/>
              <a:t>otonom</a:t>
            </a:r>
            <a:r>
              <a:rPr lang="en-US" sz="2400" dirty="0"/>
              <a:t> </a:t>
            </a:r>
            <a:r>
              <a:rPr lang="en-US" sz="2400" dirty="0" err="1"/>
              <a:t>perlu</a:t>
            </a:r>
            <a:r>
              <a:rPr lang="en-US" sz="2400" dirty="0"/>
              <a:t> </a:t>
            </a:r>
            <a:r>
              <a:rPr lang="en-US" sz="2400" dirty="0" err="1"/>
              <a:t>mengidentifikasi</a:t>
            </a:r>
            <a:r>
              <a:rPr lang="en-US" sz="2400" dirty="0"/>
              <a:t> </a:t>
            </a:r>
            <a:r>
              <a:rPr lang="en-US" sz="2400" dirty="0" err="1"/>
              <a:t>kendaraan</a:t>
            </a:r>
            <a:r>
              <a:rPr lang="en-US" sz="2400" dirty="0"/>
              <a:t>, </a:t>
            </a:r>
            <a:r>
              <a:rPr lang="en-US" sz="2400" dirty="0" err="1"/>
              <a:t>pejalan</a:t>
            </a:r>
            <a:r>
              <a:rPr lang="en-US" sz="2400" dirty="0"/>
              <a:t> kaki, </a:t>
            </a:r>
            <a:r>
              <a:rPr lang="en-US" sz="2400" dirty="0" err="1"/>
              <a:t>rambu</a:t>
            </a:r>
            <a:r>
              <a:rPr lang="en-US" sz="2400" dirty="0"/>
              <a:t> </a:t>
            </a:r>
            <a:r>
              <a:rPr lang="en-US" sz="2400" dirty="0" err="1"/>
              <a:t>lalu</a:t>
            </a:r>
            <a:r>
              <a:rPr lang="en-US" sz="2400" dirty="0"/>
              <a:t> </a:t>
            </a:r>
            <a:r>
              <a:rPr lang="en-US" sz="2400" dirty="0" err="1"/>
              <a:t>lintas</a:t>
            </a:r>
            <a:r>
              <a:rPr lang="en-US" sz="2400" dirty="0"/>
              <a:t>, </a:t>
            </a:r>
            <a:r>
              <a:rPr lang="en-US" sz="2400" dirty="0" err="1"/>
              <a:t>trotoar</a:t>
            </a:r>
            <a:r>
              <a:rPr lang="en-US" sz="2400" dirty="0"/>
              <a:t>, dan </a:t>
            </a:r>
            <a:r>
              <a:rPr lang="en-US" sz="2400" dirty="0" err="1"/>
              <a:t>fitur</a:t>
            </a:r>
            <a:r>
              <a:rPr lang="en-US" sz="2400" dirty="0"/>
              <a:t> </a:t>
            </a:r>
            <a:r>
              <a:rPr lang="en-US" sz="2400" dirty="0" err="1"/>
              <a:t>jalan</a:t>
            </a:r>
            <a:r>
              <a:rPr lang="en-US" sz="2400" dirty="0"/>
              <a:t> </a:t>
            </a:r>
            <a:r>
              <a:rPr lang="en-US" sz="2400" dirty="0" err="1"/>
              <a:t>lainnya</a:t>
            </a:r>
            <a:r>
              <a:rPr lang="en-US" sz="2400" dirty="0"/>
              <a:t>.</a:t>
            </a:r>
          </a:p>
          <a:p>
            <a:endParaRPr lang="en-US" sz="2400" dirty="0"/>
          </a:p>
          <a:p>
            <a:r>
              <a:rPr lang="en-US" sz="2400" dirty="0" err="1"/>
              <a:t>Segmentasi</a:t>
            </a:r>
            <a:r>
              <a:rPr lang="en-US" sz="2400" dirty="0"/>
              <a:t> </a:t>
            </a:r>
            <a:r>
              <a:rPr lang="en-US" sz="2400" dirty="0" err="1"/>
              <a:t>semantik</a:t>
            </a:r>
            <a:r>
              <a:rPr lang="en-US" sz="2400" dirty="0"/>
              <a:t> </a:t>
            </a:r>
            <a:r>
              <a:rPr lang="en-US" sz="2400" dirty="0" err="1"/>
              <a:t>digunakan</a:t>
            </a:r>
            <a:r>
              <a:rPr lang="en-US" sz="2400" dirty="0"/>
              <a:t> </a:t>
            </a:r>
            <a:r>
              <a:rPr lang="en-US" sz="2400" dirty="0" err="1"/>
              <a:t>dalam</a:t>
            </a:r>
            <a:r>
              <a:rPr lang="en-US" sz="2400" dirty="0"/>
              <a:t> </a:t>
            </a:r>
            <a:r>
              <a:rPr lang="en-US" sz="2400" dirty="0" err="1"/>
              <a:t>banyak</a:t>
            </a:r>
            <a:r>
              <a:rPr lang="en-US" sz="2400" dirty="0"/>
              <a:t> </a:t>
            </a:r>
            <a:r>
              <a:rPr lang="en-US" sz="2400" dirty="0" err="1"/>
              <a:t>aplikasi</a:t>
            </a:r>
            <a:r>
              <a:rPr lang="en-US" sz="2400" dirty="0"/>
              <a:t> </a:t>
            </a:r>
            <a:r>
              <a:rPr lang="en-US" sz="2400" dirty="0" err="1"/>
              <a:t>seperti</a:t>
            </a:r>
            <a:r>
              <a:rPr lang="en-US" sz="2400" dirty="0"/>
              <a:t> </a:t>
            </a:r>
            <a:r>
              <a:rPr lang="en-US" sz="2400" dirty="0" err="1"/>
              <a:t>mengemudi</a:t>
            </a:r>
            <a:r>
              <a:rPr lang="en-US" sz="2400" dirty="0"/>
              <a:t> </a:t>
            </a:r>
            <a:r>
              <a:rPr lang="en-US" sz="2400" dirty="0" err="1"/>
              <a:t>otomatis</a:t>
            </a:r>
            <a:r>
              <a:rPr lang="en-US" sz="2400" dirty="0"/>
              <a:t>, </a:t>
            </a:r>
            <a:r>
              <a:rPr lang="en-US" sz="2400" dirty="0" err="1"/>
              <a:t>pencitraan</a:t>
            </a:r>
            <a:r>
              <a:rPr lang="en-US" sz="2400" dirty="0"/>
              <a:t> </a:t>
            </a:r>
            <a:r>
              <a:rPr lang="en-US" sz="2400" dirty="0" err="1"/>
              <a:t>medis</a:t>
            </a:r>
            <a:r>
              <a:rPr lang="en-US" sz="2400" dirty="0"/>
              <a:t>, dan </a:t>
            </a:r>
            <a:r>
              <a:rPr lang="en-US" sz="2400" dirty="0" err="1"/>
              <a:t>inspeksi</a:t>
            </a:r>
            <a:r>
              <a:rPr lang="en-US" sz="2400" dirty="0"/>
              <a:t> </a:t>
            </a:r>
            <a:r>
              <a:rPr lang="en-US" sz="2400" dirty="0" err="1"/>
              <a:t>industri</a:t>
            </a:r>
            <a:r>
              <a:rPr lang="en-US" sz="2400" dirty="0"/>
              <a:t>.</a:t>
            </a:r>
          </a:p>
          <a:p>
            <a:endParaRPr lang="en-US" sz="2400" dirty="0"/>
          </a:p>
        </p:txBody>
      </p:sp>
      <p:sp>
        <p:nvSpPr>
          <p:cNvPr id="4" name="Slide Number Placeholder 3">
            <a:extLst>
              <a:ext uri="{FF2B5EF4-FFF2-40B4-BE49-F238E27FC236}">
                <a16:creationId xmlns:a16="http://schemas.microsoft.com/office/drawing/2014/main" id="{33620AAA-5C35-18BF-8EA9-476E0F7BC6D1}"/>
              </a:ext>
            </a:extLst>
          </p:cNvPr>
          <p:cNvSpPr>
            <a:spLocks noGrp="1"/>
          </p:cNvSpPr>
          <p:nvPr>
            <p:ph type="sldNum" sz="quarter" idx="12"/>
          </p:nvPr>
        </p:nvSpPr>
        <p:spPr/>
        <p:txBody>
          <a:bodyPr/>
          <a:lstStyle/>
          <a:p>
            <a:fld id="{39DCCA8C-3C40-440D-A23D-CFF4DA06079F}" type="slidenum">
              <a:rPr lang="en-US" smtClean="0"/>
              <a:t>41</a:t>
            </a:fld>
            <a:endParaRPr lang="en-US"/>
          </a:p>
        </p:txBody>
      </p:sp>
      <p:sp>
        <p:nvSpPr>
          <p:cNvPr id="6" name="TextBox 5">
            <a:extLst>
              <a:ext uri="{FF2B5EF4-FFF2-40B4-BE49-F238E27FC236}">
                <a16:creationId xmlns:a16="http://schemas.microsoft.com/office/drawing/2014/main" id="{C26CD935-307D-850B-4CF2-6B42667B09B3}"/>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2"/>
              </a:rPr>
              <a:t>https://www.mathworks.com/solutions/image-video-processing/semantic-segmentation.html</a:t>
            </a:r>
            <a:r>
              <a:rPr lang="en-US" dirty="0"/>
              <a:t> </a:t>
            </a:r>
          </a:p>
        </p:txBody>
      </p:sp>
    </p:spTree>
    <p:extLst>
      <p:ext uri="{BB962C8B-B14F-4D97-AF65-F5344CB8AC3E}">
        <p14:creationId xmlns:p14="http://schemas.microsoft.com/office/powerpoint/2010/main" val="1356089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5FC7A-4DBE-4473-5C93-A1CF5C5ED050}"/>
              </a:ext>
            </a:extLst>
          </p:cNvPr>
          <p:cNvSpPr>
            <a:spLocks noGrp="1"/>
          </p:cNvSpPr>
          <p:nvPr>
            <p:ph idx="1"/>
          </p:nvPr>
        </p:nvSpPr>
        <p:spPr>
          <a:xfrm>
            <a:off x="838200" y="554182"/>
            <a:ext cx="10515600" cy="5622781"/>
          </a:xfrm>
        </p:spPr>
        <p:txBody>
          <a:bodyPr/>
          <a:lstStyle/>
          <a:p>
            <a:r>
              <a:rPr lang="en-US" sz="2400" dirty="0" err="1"/>
              <a:t>Contoh</a:t>
            </a:r>
            <a:r>
              <a:rPr lang="en-US" sz="2400" dirty="0"/>
              <a:t> </a:t>
            </a:r>
            <a:r>
              <a:rPr lang="en-US" sz="2400" dirty="0" err="1"/>
              <a:t>sederhana</a:t>
            </a:r>
            <a:r>
              <a:rPr lang="en-US" sz="2400" dirty="0"/>
              <a:t> </a:t>
            </a:r>
            <a:r>
              <a:rPr lang="en-US" sz="2400" dirty="0" err="1"/>
              <a:t>dari</a:t>
            </a:r>
            <a:r>
              <a:rPr lang="en-US" sz="2400" dirty="0"/>
              <a:t> </a:t>
            </a:r>
            <a:r>
              <a:rPr lang="en-US" sz="2400" dirty="0" err="1"/>
              <a:t>segmentasi</a:t>
            </a:r>
            <a:r>
              <a:rPr lang="en-US" sz="2400" dirty="0"/>
              <a:t> </a:t>
            </a:r>
            <a:r>
              <a:rPr lang="en-US" sz="2400" dirty="0" err="1"/>
              <a:t>semantik</a:t>
            </a:r>
            <a:r>
              <a:rPr lang="en-US" sz="2400" dirty="0"/>
              <a:t> </a:t>
            </a:r>
            <a:r>
              <a:rPr lang="en-US" sz="2400" dirty="0" err="1"/>
              <a:t>adalah</a:t>
            </a:r>
            <a:r>
              <a:rPr lang="en-US" sz="2400" dirty="0"/>
              <a:t> </a:t>
            </a:r>
            <a:r>
              <a:rPr lang="en-US" sz="2400" dirty="0" err="1"/>
              <a:t>memisahkan</a:t>
            </a:r>
            <a:r>
              <a:rPr lang="en-US" sz="2400" dirty="0"/>
              <a:t> </a:t>
            </a:r>
            <a:r>
              <a:rPr lang="en-US" sz="2400" dirty="0" err="1"/>
              <a:t>gambar</a:t>
            </a:r>
            <a:r>
              <a:rPr lang="en-US" sz="2400" dirty="0"/>
              <a:t> </a:t>
            </a:r>
            <a:r>
              <a:rPr lang="en-US" sz="2400" dirty="0" err="1"/>
              <a:t>menjadi</a:t>
            </a:r>
            <a:r>
              <a:rPr lang="en-US" sz="2400" dirty="0"/>
              <a:t> dua </a:t>
            </a:r>
            <a:r>
              <a:rPr lang="en-US" sz="2400" dirty="0" err="1"/>
              <a:t>kelas</a:t>
            </a:r>
            <a:r>
              <a:rPr lang="en-US" sz="2400" dirty="0"/>
              <a:t>. </a:t>
            </a:r>
            <a:r>
              <a:rPr lang="en-US" sz="2400" dirty="0" err="1"/>
              <a:t>Misalnya</a:t>
            </a:r>
            <a:r>
              <a:rPr lang="en-US" sz="2400" dirty="0"/>
              <a:t>, pada Gambar 1, </a:t>
            </a:r>
            <a:r>
              <a:rPr lang="en-US" sz="2400" dirty="0" err="1"/>
              <a:t>gambar</a:t>
            </a:r>
            <a:r>
              <a:rPr lang="en-US" sz="2400" dirty="0"/>
              <a:t> yang </a:t>
            </a:r>
            <a:r>
              <a:rPr lang="en-US" sz="2400" dirty="0" err="1"/>
              <a:t>memperlihatkan</a:t>
            </a:r>
            <a:r>
              <a:rPr lang="en-US" sz="2400" dirty="0"/>
              <a:t> </a:t>
            </a:r>
            <a:r>
              <a:rPr lang="en-US" sz="2400" dirty="0" err="1"/>
              <a:t>seseorang</a:t>
            </a:r>
            <a:r>
              <a:rPr lang="en-US" sz="2400" dirty="0"/>
              <a:t> di </a:t>
            </a:r>
            <a:r>
              <a:rPr lang="en-US" sz="2400" dirty="0" err="1"/>
              <a:t>pantai</a:t>
            </a:r>
            <a:r>
              <a:rPr lang="en-US" sz="2400" dirty="0"/>
              <a:t> </a:t>
            </a:r>
            <a:r>
              <a:rPr lang="en-US" sz="2400" dirty="0" err="1"/>
              <a:t>dipasangkan</a:t>
            </a:r>
            <a:r>
              <a:rPr lang="en-US" sz="2400" dirty="0"/>
              <a:t> </a:t>
            </a:r>
            <a:r>
              <a:rPr lang="en-US" sz="2400" dirty="0" err="1"/>
              <a:t>dengan</a:t>
            </a:r>
            <a:r>
              <a:rPr lang="en-US" sz="2400" dirty="0"/>
              <a:t> </a:t>
            </a:r>
            <a:r>
              <a:rPr lang="en-US" sz="2400" dirty="0" err="1"/>
              <a:t>versi</a:t>
            </a:r>
            <a:r>
              <a:rPr lang="en-US" sz="2400" dirty="0"/>
              <a:t> yang </a:t>
            </a:r>
            <a:r>
              <a:rPr lang="en-US" sz="2400" dirty="0" err="1"/>
              <a:t>menunjukkan</a:t>
            </a:r>
            <a:r>
              <a:rPr lang="en-US" sz="2400" dirty="0"/>
              <a:t> </a:t>
            </a:r>
            <a:r>
              <a:rPr lang="en-US" sz="2400" dirty="0" err="1"/>
              <a:t>piksel</a:t>
            </a:r>
            <a:r>
              <a:rPr lang="en-US" sz="2400" dirty="0"/>
              <a:t> </a:t>
            </a:r>
            <a:r>
              <a:rPr lang="en-US" sz="2400" dirty="0" err="1"/>
              <a:t>gambar</a:t>
            </a:r>
            <a:r>
              <a:rPr lang="en-US" sz="2400" dirty="0"/>
              <a:t> yang </a:t>
            </a:r>
            <a:r>
              <a:rPr lang="en-US" sz="2400" dirty="0" err="1"/>
              <a:t>disegmentasi</a:t>
            </a:r>
            <a:r>
              <a:rPr lang="en-US" sz="2400" dirty="0"/>
              <a:t> </a:t>
            </a:r>
            <a:r>
              <a:rPr lang="en-US" sz="2400" dirty="0" err="1"/>
              <a:t>menjadi</a:t>
            </a:r>
            <a:r>
              <a:rPr lang="en-US" sz="2400" dirty="0"/>
              <a:t> dua </a:t>
            </a:r>
            <a:r>
              <a:rPr lang="en-US" sz="2400" dirty="0" err="1"/>
              <a:t>kelas</a:t>
            </a:r>
            <a:r>
              <a:rPr lang="en-US" sz="2400" dirty="0"/>
              <a:t> </a:t>
            </a:r>
            <a:r>
              <a:rPr lang="en-US" sz="2400" dirty="0" err="1"/>
              <a:t>terpisah</a:t>
            </a:r>
            <a:r>
              <a:rPr lang="en-US" sz="2400" dirty="0"/>
              <a:t>: orang dan </a:t>
            </a:r>
            <a:r>
              <a:rPr lang="en-US" sz="2400" dirty="0" err="1"/>
              <a:t>latar</a:t>
            </a:r>
            <a:r>
              <a:rPr lang="en-US" sz="2400" dirty="0"/>
              <a:t> </a:t>
            </a:r>
            <a:r>
              <a:rPr lang="en-US" sz="2400" dirty="0" err="1"/>
              <a:t>belakang</a:t>
            </a:r>
            <a:r>
              <a:rPr lang="en-US" sz="2400" dirty="0"/>
              <a:t>.</a:t>
            </a:r>
          </a:p>
          <a:p>
            <a:endParaRPr lang="en-US" dirty="0"/>
          </a:p>
        </p:txBody>
      </p:sp>
      <p:sp>
        <p:nvSpPr>
          <p:cNvPr id="4" name="Slide Number Placeholder 3">
            <a:extLst>
              <a:ext uri="{FF2B5EF4-FFF2-40B4-BE49-F238E27FC236}">
                <a16:creationId xmlns:a16="http://schemas.microsoft.com/office/drawing/2014/main" id="{B2FF30EE-D858-97CB-52D5-E96ECB6D25D1}"/>
              </a:ext>
            </a:extLst>
          </p:cNvPr>
          <p:cNvSpPr>
            <a:spLocks noGrp="1"/>
          </p:cNvSpPr>
          <p:nvPr>
            <p:ph type="sldNum" sz="quarter" idx="12"/>
          </p:nvPr>
        </p:nvSpPr>
        <p:spPr/>
        <p:txBody>
          <a:bodyPr/>
          <a:lstStyle/>
          <a:p>
            <a:fld id="{39DCCA8C-3C40-440D-A23D-CFF4DA06079F}" type="slidenum">
              <a:rPr lang="en-US" smtClean="0"/>
              <a:t>42</a:t>
            </a:fld>
            <a:endParaRPr lang="en-US"/>
          </a:p>
        </p:txBody>
      </p:sp>
      <p:pic>
        <p:nvPicPr>
          <p:cNvPr id="6" name="Picture 5">
            <a:extLst>
              <a:ext uri="{FF2B5EF4-FFF2-40B4-BE49-F238E27FC236}">
                <a16:creationId xmlns:a16="http://schemas.microsoft.com/office/drawing/2014/main" id="{5603C85E-36E9-D51A-B504-0D83A1026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97" y="2700771"/>
            <a:ext cx="11479245" cy="2785630"/>
          </a:xfrm>
          <a:prstGeom prst="rect">
            <a:avLst/>
          </a:prstGeom>
        </p:spPr>
      </p:pic>
      <p:sp>
        <p:nvSpPr>
          <p:cNvPr id="7" name="TextBox 6">
            <a:extLst>
              <a:ext uri="{FF2B5EF4-FFF2-40B4-BE49-F238E27FC236}">
                <a16:creationId xmlns:a16="http://schemas.microsoft.com/office/drawing/2014/main" id="{01237C45-0C0C-4E31-10E1-808FE53DAD79}"/>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3"/>
              </a:rPr>
              <a:t>https://www.mathworks.com/solutions/image-video-processing/semantic-segmentation.html</a:t>
            </a:r>
            <a:r>
              <a:rPr lang="en-US" dirty="0"/>
              <a:t> </a:t>
            </a:r>
          </a:p>
        </p:txBody>
      </p:sp>
    </p:spTree>
    <p:extLst>
      <p:ext uri="{BB962C8B-B14F-4D97-AF65-F5344CB8AC3E}">
        <p14:creationId xmlns:p14="http://schemas.microsoft.com/office/powerpoint/2010/main" val="298885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942" y="1579418"/>
            <a:ext cx="4457890" cy="3343418"/>
          </a:xfrm>
          <a:prstGeom prst="rect">
            <a:avLst/>
          </a:prstGeom>
        </p:spPr>
      </p:pic>
      <p:pic>
        <p:nvPicPr>
          <p:cNvPr id="5" name="Picture 4"/>
          <p:cNvPicPr>
            <a:picLocks noChangeAspect="1"/>
          </p:cNvPicPr>
          <p:nvPr/>
        </p:nvPicPr>
        <p:blipFill>
          <a:blip r:embed="rId3"/>
          <a:stretch>
            <a:fillRect/>
          </a:stretch>
        </p:blipFill>
        <p:spPr>
          <a:xfrm>
            <a:off x="5448300" y="1579418"/>
            <a:ext cx="4420757" cy="3315568"/>
          </a:xfrm>
          <a:prstGeom prst="rect">
            <a:avLst/>
          </a:prstGeom>
        </p:spPr>
      </p:pic>
      <p:grpSp>
        <p:nvGrpSpPr>
          <p:cNvPr id="37" name="Group 36">
            <a:extLst>
              <a:ext uri="{FF2B5EF4-FFF2-40B4-BE49-F238E27FC236}">
                <a16:creationId xmlns:a16="http://schemas.microsoft.com/office/drawing/2014/main" id="{6AB04F0C-F6C0-B934-2DD1-D7BAF050E346}"/>
              </a:ext>
            </a:extLst>
          </p:cNvPr>
          <p:cNvGrpSpPr/>
          <p:nvPr/>
        </p:nvGrpSpPr>
        <p:grpSpPr>
          <a:xfrm>
            <a:off x="10190789" y="2502474"/>
            <a:ext cx="1612900" cy="300082"/>
            <a:chOff x="9347200" y="2167464"/>
            <a:chExt cx="2150533" cy="400109"/>
          </a:xfrm>
        </p:grpSpPr>
        <p:sp>
          <p:nvSpPr>
            <p:cNvPr id="38" name="Rectangle 37">
              <a:extLst>
                <a:ext uri="{FF2B5EF4-FFF2-40B4-BE49-F238E27FC236}">
                  <a16:creationId xmlns:a16="http://schemas.microsoft.com/office/drawing/2014/main" id="{8DC1749A-63D7-4AA2-B236-9177D0B207F2}"/>
                </a:ext>
              </a:extLst>
            </p:cNvPr>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56107178-AE6F-A6E8-CBA8-CF0FD5193D12}"/>
                </a:ext>
              </a:extLst>
            </p:cNvPr>
            <p:cNvSpPr txBox="1"/>
            <p:nvPr/>
          </p:nvSpPr>
          <p:spPr>
            <a:xfrm>
              <a:off x="9872133" y="2167464"/>
              <a:ext cx="1625600" cy="400109"/>
            </a:xfrm>
            <a:prstGeom prst="rect">
              <a:avLst/>
            </a:prstGeom>
            <a:noFill/>
          </p:spPr>
          <p:txBody>
            <a:bodyPr wrap="square" rtlCol="0">
              <a:spAutoFit/>
            </a:bodyPr>
            <a:lstStyle/>
            <a:p>
              <a:r>
                <a:rPr lang="en-US" sz="1350" dirty="0"/>
                <a:t>person</a:t>
              </a:r>
            </a:p>
          </p:txBody>
        </p:sp>
      </p:grpSp>
      <p:grpSp>
        <p:nvGrpSpPr>
          <p:cNvPr id="40" name="Group 39">
            <a:extLst>
              <a:ext uri="{FF2B5EF4-FFF2-40B4-BE49-F238E27FC236}">
                <a16:creationId xmlns:a16="http://schemas.microsoft.com/office/drawing/2014/main" id="{3A2381A8-71D6-D903-57DA-8E3C1BC2DA01}"/>
              </a:ext>
            </a:extLst>
          </p:cNvPr>
          <p:cNvGrpSpPr/>
          <p:nvPr/>
        </p:nvGrpSpPr>
        <p:grpSpPr>
          <a:xfrm>
            <a:off x="10190789" y="2794575"/>
            <a:ext cx="1612900" cy="300082"/>
            <a:chOff x="9347200" y="2167464"/>
            <a:chExt cx="2150533" cy="400109"/>
          </a:xfrm>
        </p:grpSpPr>
        <p:sp>
          <p:nvSpPr>
            <p:cNvPr id="41" name="Rectangle 40">
              <a:extLst>
                <a:ext uri="{FF2B5EF4-FFF2-40B4-BE49-F238E27FC236}">
                  <a16:creationId xmlns:a16="http://schemas.microsoft.com/office/drawing/2014/main" id="{3E607CAB-4077-222D-5485-A14ABABC2C2B}"/>
                </a:ext>
              </a:extLst>
            </p:cNvPr>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59EB3254-135C-1BB6-FBED-91A72B48D180}"/>
                </a:ext>
              </a:extLst>
            </p:cNvPr>
            <p:cNvSpPr txBox="1"/>
            <p:nvPr/>
          </p:nvSpPr>
          <p:spPr>
            <a:xfrm>
              <a:off x="9872133" y="2167464"/>
              <a:ext cx="1625600" cy="400109"/>
            </a:xfrm>
            <a:prstGeom prst="rect">
              <a:avLst/>
            </a:prstGeom>
            <a:noFill/>
          </p:spPr>
          <p:txBody>
            <a:bodyPr wrap="square" rtlCol="0">
              <a:spAutoFit/>
            </a:bodyPr>
            <a:lstStyle/>
            <a:p>
              <a:r>
                <a:rPr lang="en-US" sz="1350" dirty="0"/>
                <a:t>grass</a:t>
              </a:r>
            </a:p>
          </p:txBody>
        </p:sp>
      </p:grpSp>
      <p:grpSp>
        <p:nvGrpSpPr>
          <p:cNvPr id="43" name="Group 42">
            <a:extLst>
              <a:ext uri="{FF2B5EF4-FFF2-40B4-BE49-F238E27FC236}">
                <a16:creationId xmlns:a16="http://schemas.microsoft.com/office/drawing/2014/main" id="{B88C9F02-2025-7A2A-19CF-7DA28494006B}"/>
              </a:ext>
            </a:extLst>
          </p:cNvPr>
          <p:cNvGrpSpPr/>
          <p:nvPr/>
        </p:nvGrpSpPr>
        <p:grpSpPr>
          <a:xfrm>
            <a:off x="10190790" y="3099375"/>
            <a:ext cx="1612901" cy="300082"/>
            <a:chOff x="9347200" y="2167464"/>
            <a:chExt cx="2150533" cy="418291"/>
          </a:xfrm>
        </p:grpSpPr>
        <p:sp>
          <p:nvSpPr>
            <p:cNvPr id="44" name="Rectangle 43">
              <a:extLst>
                <a:ext uri="{FF2B5EF4-FFF2-40B4-BE49-F238E27FC236}">
                  <a16:creationId xmlns:a16="http://schemas.microsoft.com/office/drawing/2014/main" id="{48F7C6CA-ED3B-2B4C-B2DF-824E5BBF7BC0}"/>
                </a:ext>
              </a:extLst>
            </p:cNvPr>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Box 44">
              <a:extLst>
                <a:ext uri="{FF2B5EF4-FFF2-40B4-BE49-F238E27FC236}">
                  <a16:creationId xmlns:a16="http://schemas.microsoft.com/office/drawing/2014/main" id="{4E772ED3-0CB2-A6AB-C6FE-48948E656ED8}"/>
                </a:ext>
              </a:extLst>
            </p:cNvPr>
            <p:cNvSpPr txBox="1"/>
            <p:nvPr/>
          </p:nvSpPr>
          <p:spPr>
            <a:xfrm>
              <a:off x="9872133" y="2167464"/>
              <a:ext cx="1625600" cy="418291"/>
            </a:xfrm>
            <a:prstGeom prst="rect">
              <a:avLst/>
            </a:prstGeom>
            <a:noFill/>
          </p:spPr>
          <p:txBody>
            <a:bodyPr wrap="square" rtlCol="0">
              <a:spAutoFit/>
            </a:bodyPr>
            <a:lstStyle/>
            <a:p>
              <a:r>
                <a:rPr lang="en-US" sz="1350" dirty="0"/>
                <a:t>trees</a:t>
              </a:r>
            </a:p>
          </p:txBody>
        </p:sp>
      </p:grpSp>
      <p:grpSp>
        <p:nvGrpSpPr>
          <p:cNvPr id="46" name="Group 45">
            <a:extLst>
              <a:ext uri="{FF2B5EF4-FFF2-40B4-BE49-F238E27FC236}">
                <a16:creationId xmlns:a16="http://schemas.microsoft.com/office/drawing/2014/main" id="{1867BDC0-AC86-AE0B-086F-74B93CF1CB0B}"/>
              </a:ext>
            </a:extLst>
          </p:cNvPr>
          <p:cNvGrpSpPr/>
          <p:nvPr/>
        </p:nvGrpSpPr>
        <p:grpSpPr>
          <a:xfrm>
            <a:off x="10190790" y="3378780"/>
            <a:ext cx="1612901" cy="300082"/>
            <a:chOff x="9347200" y="2167464"/>
            <a:chExt cx="2150533" cy="418291"/>
          </a:xfrm>
        </p:grpSpPr>
        <p:sp>
          <p:nvSpPr>
            <p:cNvPr id="47" name="Rectangle 46">
              <a:extLst>
                <a:ext uri="{FF2B5EF4-FFF2-40B4-BE49-F238E27FC236}">
                  <a16:creationId xmlns:a16="http://schemas.microsoft.com/office/drawing/2014/main" id="{B35B23D1-5D12-091C-4664-2E84C5849A3E}"/>
                </a:ext>
              </a:extLst>
            </p:cNvPr>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A36990C5-B288-9195-781A-F9A99563F7F4}"/>
                </a:ext>
              </a:extLst>
            </p:cNvPr>
            <p:cNvSpPr txBox="1"/>
            <p:nvPr/>
          </p:nvSpPr>
          <p:spPr>
            <a:xfrm>
              <a:off x="9872133" y="2167464"/>
              <a:ext cx="1625600" cy="418291"/>
            </a:xfrm>
            <a:prstGeom prst="rect">
              <a:avLst/>
            </a:prstGeom>
            <a:noFill/>
          </p:spPr>
          <p:txBody>
            <a:bodyPr wrap="square" rtlCol="0">
              <a:spAutoFit/>
            </a:bodyPr>
            <a:lstStyle/>
            <a:p>
              <a:r>
                <a:rPr lang="en-US" sz="1350" dirty="0"/>
                <a:t>motorbike</a:t>
              </a:r>
            </a:p>
          </p:txBody>
        </p:sp>
      </p:grpSp>
      <p:grpSp>
        <p:nvGrpSpPr>
          <p:cNvPr id="49" name="Group 48">
            <a:extLst>
              <a:ext uri="{FF2B5EF4-FFF2-40B4-BE49-F238E27FC236}">
                <a16:creationId xmlns:a16="http://schemas.microsoft.com/office/drawing/2014/main" id="{986C0E30-A81E-B034-7738-8443F533B3F0}"/>
              </a:ext>
            </a:extLst>
          </p:cNvPr>
          <p:cNvGrpSpPr/>
          <p:nvPr/>
        </p:nvGrpSpPr>
        <p:grpSpPr>
          <a:xfrm>
            <a:off x="10190790" y="3643739"/>
            <a:ext cx="1612901" cy="300082"/>
            <a:chOff x="9347200" y="2167464"/>
            <a:chExt cx="2150533" cy="418291"/>
          </a:xfrm>
        </p:grpSpPr>
        <p:sp>
          <p:nvSpPr>
            <p:cNvPr id="50" name="Rectangle 49">
              <a:extLst>
                <a:ext uri="{FF2B5EF4-FFF2-40B4-BE49-F238E27FC236}">
                  <a16:creationId xmlns:a16="http://schemas.microsoft.com/office/drawing/2014/main" id="{1233905C-DB2F-1B7B-154D-0142D6AD423A}"/>
                </a:ext>
              </a:extLst>
            </p:cNvPr>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a:extLst>
                <a:ext uri="{FF2B5EF4-FFF2-40B4-BE49-F238E27FC236}">
                  <a16:creationId xmlns:a16="http://schemas.microsoft.com/office/drawing/2014/main" id="{6AA98095-0C62-CBE3-AAF3-8DBFE55D1599}"/>
                </a:ext>
              </a:extLst>
            </p:cNvPr>
            <p:cNvSpPr txBox="1"/>
            <p:nvPr/>
          </p:nvSpPr>
          <p:spPr>
            <a:xfrm>
              <a:off x="9872133" y="2167464"/>
              <a:ext cx="1625600" cy="418291"/>
            </a:xfrm>
            <a:prstGeom prst="rect">
              <a:avLst/>
            </a:prstGeom>
            <a:noFill/>
          </p:spPr>
          <p:txBody>
            <a:bodyPr wrap="square" rtlCol="0">
              <a:spAutoFit/>
            </a:bodyPr>
            <a:lstStyle/>
            <a:p>
              <a:r>
                <a:rPr lang="en-US" sz="1350" dirty="0"/>
                <a:t>road</a:t>
              </a:r>
            </a:p>
          </p:txBody>
        </p:sp>
      </p:grpSp>
    </p:spTree>
    <p:extLst>
      <p:ext uri="{BB962C8B-B14F-4D97-AF65-F5344CB8AC3E}">
        <p14:creationId xmlns:p14="http://schemas.microsoft.com/office/powerpoint/2010/main" val="2853019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930E1-B6A1-7367-7591-F80C04884ADC}"/>
              </a:ext>
            </a:extLst>
          </p:cNvPr>
          <p:cNvSpPr>
            <a:spLocks noGrp="1"/>
          </p:cNvSpPr>
          <p:nvPr>
            <p:ph idx="1"/>
          </p:nvPr>
        </p:nvSpPr>
        <p:spPr>
          <a:xfrm>
            <a:off x="838200" y="623455"/>
            <a:ext cx="10515600" cy="5553508"/>
          </a:xfrm>
        </p:spPr>
        <p:txBody>
          <a:bodyPr>
            <a:normAutofit/>
          </a:bodyPr>
          <a:lstStyle/>
          <a:p>
            <a:r>
              <a:rPr lang="id-ID" sz="2400" dirty="0"/>
              <a:t>Karena segmentasi semantik memberi label pada piksel dalam suatu gambar, maka segmentasi ini lebih tepat dibandingkan bentuk deteksi objek lainnya. </a:t>
            </a:r>
            <a:endParaRPr lang="en-US" sz="2400" dirty="0"/>
          </a:p>
          <a:p>
            <a:endParaRPr lang="en-US" sz="2400" dirty="0"/>
          </a:p>
          <a:p>
            <a:r>
              <a:rPr lang="id-ID" sz="2400" dirty="0"/>
              <a:t>Hal ini membuat segmentasi semantik berguna untuk aplikasi di berbagai industri yang memerlukan peta gambar yang tepat, seperti: </a:t>
            </a:r>
            <a:endParaRPr lang="en-US" sz="2400" dirty="0"/>
          </a:p>
          <a:p>
            <a:pPr marL="568325" indent="-568325">
              <a:buNone/>
            </a:pPr>
            <a:r>
              <a:rPr lang="en-US" sz="2400" dirty="0"/>
              <a:t>    a) </a:t>
            </a:r>
            <a:r>
              <a:rPr lang="id-ID" sz="2400" dirty="0"/>
              <a:t>Mengemudi otonom—untuk mengidentifikasi jalur yang dapat dilalui mobil dengan memisahkan jalan dari rintangan seperti pejalan kaki, trotoar, tiang, dan mobil lain </a:t>
            </a:r>
            <a:endParaRPr lang="en-US" sz="2400" dirty="0"/>
          </a:p>
          <a:p>
            <a:pPr marL="0" indent="0">
              <a:buNone/>
            </a:pPr>
            <a:r>
              <a:rPr lang="en-US" sz="2400" dirty="0"/>
              <a:t>   b) </a:t>
            </a:r>
            <a:r>
              <a:rPr lang="id-ID" sz="2400" dirty="0"/>
              <a:t>Inspeksi industri—untuk mendeteksi cacat pada bahan, seperti inspeksi wafer</a:t>
            </a:r>
            <a:endParaRPr lang="en-US" sz="2400" dirty="0"/>
          </a:p>
          <a:p>
            <a:pPr marL="0" indent="0">
              <a:buNone/>
            </a:pPr>
            <a:r>
              <a:rPr lang="en-US" sz="2400" dirty="0"/>
              <a:t>  </a:t>
            </a:r>
            <a:r>
              <a:rPr lang="id-ID" sz="2400" dirty="0"/>
              <a:t> </a:t>
            </a:r>
            <a:r>
              <a:rPr lang="en-US" sz="2400" dirty="0"/>
              <a:t>c) </a:t>
            </a:r>
            <a:r>
              <a:rPr lang="id-ID" sz="2400" dirty="0"/>
              <a:t>Citra satelit—untuk mengidentifikasi gunung, sungai, gurun, dan medan lainnya</a:t>
            </a:r>
            <a:endParaRPr lang="en-US" sz="2400" dirty="0"/>
          </a:p>
          <a:p>
            <a:pPr marL="512763" indent="-512763">
              <a:buNone/>
            </a:pPr>
            <a:r>
              <a:rPr lang="en-US" sz="2400" dirty="0"/>
              <a:t> </a:t>
            </a:r>
            <a:r>
              <a:rPr lang="id-ID" sz="2400" dirty="0"/>
              <a:t> </a:t>
            </a:r>
            <a:r>
              <a:rPr lang="en-US" sz="2400" dirty="0"/>
              <a:t> d) </a:t>
            </a:r>
            <a:r>
              <a:rPr lang="id-ID" sz="2400" dirty="0"/>
              <a:t>Pencitraan medis—untuk menganalisis dan mendeteksi anomali kanker dalam sel Visi robotik—untuk mengidentifikasi dan menavigasi objek dan medan</a:t>
            </a:r>
            <a:endParaRPr lang="en-US" sz="2400" dirty="0"/>
          </a:p>
        </p:txBody>
      </p:sp>
      <p:sp>
        <p:nvSpPr>
          <p:cNvPr id="4" name="Slide Number Placeholder 3">
            <a:extLst>
              <a:ext uri="{FF2B5EF4-FFF2-40B4-BE49-F238E27FC236}">
                <a16:creationId xmlns:a16="http://schemas.microsoft.com/office/drawing/2014/main" id="{A98766B8-097F-3D9B-26C4-6E4F873E1BB0}"/>
              </a:ext>
            </a:extLst>
          </p:cNvPr>
          <p:cNvSpPr>
            <a:spLocks noGrp="1"/>
          </p:cNvSpPr>
          <p:nvPr>
            <p:ph type="sldNum" sz="quarter" idx="12"/>
          </p:nvPr>
        </p:nvSpPr>
        <p:spPr/>
        <p:txBody>
          <a:bodyPr/>
          <a:lstStyle/>
          <a:p>
            <a:fld id="{39DCCA8C-3C40-440D-A23D-CFF4DA06079F}" type="slidenum">
              <a:rPr lang="en-US" smtClean="0"/>
              <a:t>44</a:t>
            </a:fld>
            <a:endParaRPr lang="en-US"/>
          </a:p>
        </p:txBody>
      </p:sp>
      <p:sp>
        <p:nvSpPr>
          <p:cNvPr id="5" name="TextBox 4">
            <a:extLst>
              <a:ext uri="{FF2B5EF4-FFF2-40B4-BE49-F238E27FC236}">
                <a16:creationId xmlns:a16="http://schemas.microsoft.com/office/drawing/2014/main" id="{3A411D73-25C9-2506-1CD4-1ACE7D904BAE}"/>
              </a:ext>
            </a:extLst>
          </p:cNvPr>
          <p:cNvSpPr txBox="1"/>
          <p:nvPr/>
        </p:nvSpPr>
        <p:spPr>
          <a:xfrm>
            <a:off x="1039091" y="6054436"/>
            <a:ext cx="11582400" cy="369332"/>
          </a:xfrm>
          <a:prstGeom prst="rect">
            <a:avLst/>
          </a:prstGeom>
          <a:noFill/>
        </p:spPr>
        <p:txBody>
          <a:bodyPr wrap="square">
            <a:spAutoFit/>
          </a:bodyPr>
          <a:lstStyle/>
          <a:p>
            <a:r>
              <a:rPr lang="en-US" dirty="0" err="1"/>
              <a:t>Sumebr</a:t>
            </a:r>
            <a:r>
              <a:rPr lang="en-US" dirty="0"/>
              <a:t>: </a:t>
            </a:r>
            <a:r>
              <a:rPr lang="en-US" dirty="0">
                <a:hlinkClick r:id="rId2"/>
              </a:rPr>
              <a:t>https://www.mathworks.com/solutions/image-video-processing/semantic-segmentation.html</a:t>
            </a:r>
            <a:r>
              <a:rPr lang="en-US" dirty="0"/>
              <a:t> </a:t>
            </a:r>
          </a:p>
        </p:txBody>
      </p:sp>
    </p:spTree>
    <p:extLst>
      <p:ext uri="{BB962C8B-B14F-4D97-AF65-F5344CB8AC3E}">
        <p14:creationId xmlns:p14="http://schemas.microsoft.com/office/powerpoint/2010/main" val="477472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FBCEE4-E7DA-095B-1273-557EEA25B591}"/>
              </a:ext>
            </a:extLst>
          </p:cNvPr>
          <p:cNvSpPr>
            <a:spLocks noGrp="1"/>
          </p:cNvSpPr>
          <p:nvPr>
            <p:ph type="sldNum" sz="quarter" idx="12"/>
          </p:nvPr>
        </p:nvSpPr>
        <p:spPr/>
        <p:txBody>
          <a:bodyPr/>
          <a:lstStyle/>
          <a:p>
            <a:fld id="{39DCCA8C-3C40-440D-A23D-CFF4DA06079F}" type="slidenum">
              <a:rPr lang="en-US" smtClean="0"/>
              <a:t>45</a:t>
            </a:fld>
            <a:endParaRPr lang="en-US"/>
          </a:p>
        </p:txBody>
      </p:sp>
      <p:pic>
        <p:nvPicPr>
          <p:cNvPr id="4" name="Picture 3">
            <a:extLst>
              <a:ext uri="{FF2B5EF4-FFF2-40B4-BE49-F238E27FC236}">
                <a16:creationId xmlns:a16="http://schemas.microsoft.com/office/drawing/2014/main" id="{FFC54EC3-816E-C470-F204-70C87ED66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127" y="136525"/>
            <a:ext cx="7315200" cy="6610350"/>
          </a:xfrm>
          <a:prstGeom prst="rect">
            <a:avLst/>
          </a:prstGeom>
        </p:spPr>
      </p:pic>
      <p:sp>
        <p:nvSpPr>
          <p:cNvPr id="6" name="TextBox 5">
            <a:extLst>
              <a:ext uri="{FF2B5EF4-FFF2-40B4-BE49-F238E27FC236}">
                <a16:creationId xmlns:a16="http://schemas.microsoft.com/office/drawing/2014/main" id="{3A4AD43B-7647-456C-EDF7-5561604F7C8C}"/>
              </a:ext>
            </a:extLst>
          </p:cNvPr>
          <p:cNvSpPr txBox="1"/>
          <p:nvPr/>
        </p:nvSpPr>
        <p:spPr>
          <a:xfrm>
            <a:off x="838200" y="5525353"/>
            <a:ext cx="4031673" cy="830997"/>
          </a:xfrm>
          <a:prstGeom prst="rect">
            <a:avLst/>
          </a:prstGeom>
          <a:noFill/>
        </p:spPr>
        <p:txBody>
          <a:bodyPr wrap="square">
            <a:spAutoFit/>
          </a:bodyPr>
          <a:lstStyle/>
          <a:p>
            <a:r>
              <a:rPr lang="id-ID" sz="2400" dirty="0"/>
              <a:t>Segmentasi semantik dari citra satelit multispektral.</a:t>
            </a:r>
            <a:endParaRPr lang="en-US" sz="2400" dirty="0"/>
          </a:p>
        </p:txBody>
      </p:sp>
    </p:spTree>
    <p:extLst>
      <p:ext uri="{BB962C8B-B14F-4D97-AF65-F5344CB8AC3E}">
        <p14:creationId xmlns:p14="http://schemas.microsoft.com/office/powerpoint/2010/main" val="2342285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CE1910-38CA-7C6F-3AD8-35C8CF7F7432}"/>
              </a:ext>
            </a:extLst>
          </p:cNvPr>
          <p:cNvSpPr>
            <a:spLocks noGrp="1"/>
          </p:cNvSpPr>
          <p:nvPr>
            <p:ph type="sldNum" sz="quarter" idx="12"/>
          </p:nvPr>
        </p:nvSpPr>
        <p:spPr/>
        <p:txBody>
          <a:bodyPr/>
          <a:lstStyle/>
          <a:p>
            <a:fld id="{39DCCA8C-3C40-440D-A23D-CFF4DA06079F}" type="slidenum">
              <a:rPr lang="en-US" smtClean="0"/>
              <a:t>46</a:t>
            </a:fld>
            <a:endParaRPr lang="en-US"/>
          </a:p>
        </p:txBody>
      </p:sp>
      <p:pic>
        <p:nvPicPr>
          <p:cNvPr id="5" name="Picture 4">
            <a:extLst>
              <a:ext uri="{FF2B5EF4-FFF2-40B4-BE49-F238E27FC236}">
                <a16:creationId xmlns:a16="http://schemas.microsoft.com/office/drawing/2014/main" id="{4335D256-C66A-BE8C-E107-DC6C1CD53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394" y="244475"/>
            <a:ext cx="9113212" cy="5126182"/>
          </a:xfrm>
          <a:prstGeom prst="rect">
            <a:avLst/>
          </a:prstGeom>
        </p:spPr>
      </p:pic>
      <p:sp>
        <p:nvSpPr>
          <p:cNvPr id="7" name="TextBox 6">
            <a:extLst>
              <a:ext uri="{FF2B5EF4-FFF2-40B4-BE49-F238E27FC236}">
                <a16:creationId xmlns:a16="http://schemas.microsoft.com/office/drawing/2014/main" id="{5F090A57-2931-F67F-CC2A-C332FB3C3AED}"/>
              </a:ext>
            </a:extLst>
          </p:cNvPr>
          <p:cNvSpPr txBox="1"/>
          <p:nvPr/>
        </p:nvSpPr>
        <p:spPr>
          <a:xfrm>
            <a:off x="2673928" y="5540338"/>
            <a:ext cx="8451272" cy="369332"/>
          </a:xfrm>
          <a:prstGeom prst="rect">
            <a:avLst/>
          </a:prstGeom>
          <a:noFill/>
        </p:spPr>
        <p:txBody>
          <a:bodyPr wrap="square">
            <a:spAutoFit/>
          </a:bodyPr>
          <a:lstStyle/>
          <a:p>
            <a:r>
              <a:rPr lang="id-ID" dirty="0"/>
              <a:t>Gambar Segmentasi semantik untuk aplikasi mengemudi otomatis.</a:t>
            </a:r>
            <a:endParaRPr lang="en-US" dirty="0"/>
          </a:p>
        </p:txBody>
      </p:sp>
      <p:sp>
        <p:nvSpPr>
          <p:cNvPr id="8" name="TextBox 7">
            <a:extLst>
              <a:ext uri="{FF2B5EF4-FFF2-40B4-BE49-F238E27FC236}">
                <a16:creationId xmlns:a16="http://schemas.microsoft.com/office/drawing/2014/main" id="{AA04095C-F6CC-A3A2-9996-DB6754D82E70}"/>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3"/>
              </a:rPr>
              <a:t>https://www.mathworks.com/solutions/image-video-processing/semantic-segmentation.html</a:t>
            </a:r>
            <a:r>
              <a:rPr lang="en-US" dirty="0"/>
              <a:t> </a:t>
            </a:r>
          </a:p>
        </p:txBody>
      </p:sp>
    </p:spTree>
    <p:extLst>
      <p:ext uri="{BB962C8B-B14F-4D97-AF65-F5344CB8AC3E}">
        <p14:creationId xmlns:p14="http://schemas.microsoft.com/office/powerpoint/2010/main" val="39549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C0930-778F-27DC-B5D4-B976F408D34E}"/>
              </a:ext>
            </a:extLst>
          </p:cNvPr>
          <p:cNvSpPr>
            <a:spLocks noGrp="1"/>
          </p:cNvSpPr>
          <p:nvPr>
            <p:ph idx="1"/>
          </p:nvPr>
        </p:nvSpPr>
        <p:spPr>
          <a:xfrm>
            <a:off x="838200" y="775855"/>
            <a:ext cx="10515600" cy="5401108"/>
          </a:xfrm>
        </p:spPr>
        <p:txBody>
          <a:bodyPr/>
          <a:lstStyle/>
          <a:p>
            <a:pPr marL="0" indent="0">
              <a:buNone/>
            </a:pPr>
            <a:r>
              <a:rPr lang="en-US" b="1" dirty="0"/>
              <a:t>Cara </a:t>
            </a:r>
            <a:r>
              <a:rPr lang="en-US" b="1" dirty="0" err="1"/>
              <a:t>Kerja</a:t>
            </a:r>
            <a:r>
              <a:rPr lang="en-US" b="1" dirty="0"/>
              <a:t> </a:t>
            </a:r>
            <a:r>
              <a:rPr lang="en-US" b="1" dirty="0" err="1"/>
              <a:t>Segmentasi</a:t>
            </a:r>
            <a:r>
              <a:rPr lang="en-US" b="1" dirty="0"/>
              <a:t> </a:t>
            </a:r>
            <a:r>
              <a:rPr lang="en-US" b="1" dirty="0" err="1"/>
              <a:t>Semantik</a:t>
            </a:r>
            <a:endParaRPr lang="en-US" b="1" dirty="0"/>
          </a:p>
          <a:p>
            <a:pPr marL="0" indent="0">
              <a:buNone/>
            </a:pPr>
            <a:endParaRPr lang="en-US" dirty="0"/>
          </a:p>
          <a:p>
            <a:pPr marL="0" indent="0">
              <a:buNone/>
            </a:pPr>
            <a:r>
              <a:rPr lang="en-US" dirty="0"/>
              <a:t>Proses </a:t>
            </a:r>
            <a:r>
              <a:rPr lang="en-US" dirty="0" err="1"/>
              <a:t>pelatihan</a:t>
            </a:r>
            <a:r>
              <a:rPr lang="en-US" dirty="0"/>
              <a:t> </a:t>
            </a:r>
            <a:r>
              <a:rPr lang="en-US" dirty="0" err="1"/>
              <a:t>jaringan</a:t>
            </a:r>
            <a:r>
              <a:rPr lang="en-US" dirty="0"/>
              <a:t> </a:t>
            </a:r>
            <a:r>
              <a:rPr lang="en-US" dirty="0" err="1"/>
              <a:t>segmentasi</a:t>
            </a:r>
            <a:r>
              <a:rPr lang="en-US" dirty="0"/>
              <a:t> </a:t>
            </a:r>
            <a:r>
              <a:rPr lang="en-US" dirty="0" err="1"/>
              <a:t>semantik</a:t>
            </a:r>
            <a:r>
              <a:rPr lang="en-US" dirty="0"/>
              <a:t> </a:t>
            </a:r>
            <a:r>
              <a:rPr lang="en-US" dirty="0" err="1"/>
              <a:t>untuk</a:t>
            </a:r>
            <a:r>
              <a:rPr lang="en-US" dirty="0"/>
              <a:t> </a:t>
            </a:r>
            <a:r>
              <a:rPr lang="en-US" dirty="0" err="1"/>
              <a:t>mengklasifikasikan</a:t>
            </a:r>
            <a:r>
              <a:rPr lang="en-US" dirty="0"/>
              <a:t> </a:t>
            </a:r>
            <a:r>
              <a:rPr lang="en-US" dirty="0" err="1"/>
              <a:t>gambar</a:t>
            </a:r>
            <a:r>
              <a:rPr lang="en-US" dirty="0"/>
              <a:t> </a:t>
            </a:r>
            <a:r>
              <a:rPr lang="en-US" dirty="0" err="1"/>
              <a:t>mengikuti</a:t>
            </a:r>
            <a:r>
              <a:rPr lang="en-US" dirty="0"/>
              <a:t> </a:t>
            </a:r>
            <a:r>
              <a:rPr lang="en-US" dirty="0" err="1"/>
              <a:t>langkah-langkah</a:t>
            </a:r>
            <a:r>
              <a:rPr lang="en-US" dirty="0"/>
              <a:t> </a:t>
            </a:r>
            <a:r>
              <a:rPr lang="en-US" dirty="0" err="1"/>
              <a:t>berikut</a:t>
            </a:r>
            <a:r>
              <a:rPr lang="en-US" dirty="0"/>
              <a:t>:</a:t>
            </a:r>
          </a:p>
          <a:p>
            <a:pPr marL="0" indent="0">
              <a:buNone/>
            </a:pPr>
            <a:r>
              <a:rPr lang="en-US" dirty="0"/>
              <a:t>1. </a:t>
            </a:r>
            <a:r>
              <a:rPr lang="en-US" sz="2400" dirty="0" err="1"/>
              <a:t>Analisis</a:t>
            </a:r>
            <a:r>
              <a:rPr lang="en-US" sz="2400" dirty="0"/>
              <a:t> </a:t>
            </a:r>
            <a:r>
              <a:rPr lang="en-US" sz="2400" dirty="0" err="1"/>
              <a:t>kumpulan</a:t>
            </a:r>
            <a:r>
              <a:rPr lang="en-US" sz="2400" dirty="0"/>
              <a:t> </a:t>
            </a:r>
            <a:r>
              <a:rPr lang="en-US" sz="2400" dirty="0" err="1"/>
              <a:t>gambar</a:t>
            </a:r>
            <a:r>
              <a:rPr lang="en-US" sz="2400" dirty="0"/>
              <a:t> </a:t>
            </a:r>
            <a:r>
              <a:rPr lang="en-US" sz="2400" dirty="0" err="1"/>
              <a:t>berlabel</a:t>
            </a:r>
            <a:r>
              <a:rPr lang="en-US" sz="2400" dirty="0"/>
              <a:t> </a:t>
            </a:r>
            <a:r>
              <a:rPr lang="en-US" sz="2400" dirty="0" err="1"/>
              <a:t>piksel</a:t>
            </a:r>
            <a:r>
              <a:rPr lang="en-US" sz="2400" dirty="0"/>
              <a:t>.</a:t>
            </a:r>
          </a:p>
          <a:p>
            <a:pPr marL="0" indent="0">
              <a:buNone/>
            </a:pPr>
            <a:r>
              <a:rPr lang="en-US" sz="2400" dirty="0"/>
              <a:t>2. </a:t>
            </a:r>
            <a:r>
              <a:rPr lang="en-US" sz="2400" dirty="0" err="1"/>
              <a:t>Buat</a:t>
            </a:r>
            <a:r>
              <a:rPr lang="en-US" sz="2400" dirty="0"/>
              <a:t> </a:t>
            </a:r>
            <a:r>
              <a:rPr lang="en-US" sz="2400" dirty="0" err="1"/>
              <a:t>jaringan</a:t>
            </a:r>
            <a:r>
              <a:rPr lang="en-US" sz="2400" dirty="0"/>
              <a:t> </a:t>
            </a:r>
            <a:r>
              <a:rPr lang="en-US" sz="2400" dirty="0" err="1"/>
              <a:t>segmentasi</a:t>
            </a:r>
            <a:r>
              <a:rPr lang="en-US" sz="2400" dirty="0"/>
              <a:t> </a:t>
            </a:r>
            <a:r>
              <a:rPr lang="en-US" sz="2400" dirty="0" err="1"/>
              <a:t>semantik</a:t>
            </a:r>
            <a:r>
              <a:rPr lang="en-US" sz="2400" dirty="0"/>
              <a:t>.</a:t>
            </a:r>
          </a:p>
          <a:p>
            <a:pPr marL="0" indent="0">
              <a:buNone/>
            </a:pPr>
            <a:r>
              <a:rPr lang="en-US" sz="2400" dirty="0"/>
              <a:t>3. </a:t>
            </a:r>
            <a:r>
              <a:rPr lang="en-US" sz="2400" dirty="0" err="1"/>
              <a:t>Latih</a:t>
            </a:r>
            <a:r>
              <a:rPr lang="en-US" sz="2400" dirty="0"/>
              <a:t> </a:t>
            </a:r>
            <a:r>
              <a:rPr lang="en-US" sz="2400" dirty="0" err="1"/>
              <a:t>jaringan</a:t>
            </a:r>
            <a:r>
              <a:rPr lang="en-US" sz="2400" dirty="0"/>
              <a:t> </a:t>
            </a:r>
            <a:r>
              <a:rPr lang="en-US" sz="2400" dirty="0" err="1"/>
              <a:t>untuk</a:t>
            </a:r>
            <a:r>
              <a:rPr lang="en-US" sz="2400" dirty="0"/>
              <a:t> </a:t>
            </a:r>
            <a:r>
              <a:rPr lang="en-US" sz="2400" dirty="0" err="1"/>
              <a:t>mengklasifikasikan</a:t>
            </a:r>
            <a:r>
              <a:rPr lang="en-US" sz="2400" dirty="0"/>
              <a:t> </a:t>
            </a:r>
            <a:r>
              <a:rPr lang="en-US" sz="2400" dirty="0" err="1"/>
              <a:t>gambar</a:t>
            </a:r>
            <a:r>
              <a:rPr lang="en-US" sz="2400" dirty="0"/>
              <a:t> </a:t>
            </a:r>
            <a:r>
              <a:rPr lang="en-US" sz="2400" dirty="0" err="1"/>
              <a:t>ke</a:t>
            </a:r>
            <a:r>
              <a:rPr lang="en-US" sz="2400" dirty="0"/>
              <a:t> </a:t>
            </a:r>
            <a:r>
              <a:rPr lang="en-US" sz="2400" dirty="0" err="1"/>
              <a:t>dalam</a:t>
            </a:r>
            <a:r>
              <a:rPr lang="en-US" sz="2400" dirty="0"/>
              <a:t> </a:t>
            </a:r>
            <a:r>
              <a:rPr lang="en-US" sz="2400" dirty="0" err="1"/>
              <a:t>kategori</a:t>
            </a:r>
            <a:r>
              <a:rPr lang="en-US" sz="2400" dirty="0"/>
              <a:t> </a:t>
            </a:r>
            <a:r>
              <a:rPr lang="en-US" sz="2400" dirty="0" err="1"/>
              <a:t>piksel</a:t>
            </a:r>
            <a:r>
              <a:rPr lang="en-US" sz="2400" dirty="0"/>
              <a:t>.</a:t>
            </a:r>
          </a:p>
          <a:p>
            <a:pPr marL="0" indent="0">
              <a:buNone/>
            </a:pPr>
            <a:r>
              <a:rPr lang="en-US" sz="2400" dirty="0"/>
              <a:t>4. </a:t>
            </a:r>
            <a:r>
              <a:rPr lang="en-US" sz="2400" dirty="0" err="1"/>
              <a:t>Menilai</a:t>
            </a:r>
            <a:r>
              <a:rPr lang="en-US" sz="2400" dirty="0"/>
              <a:t> </a:t>
            </a:r>
            <a:r>
              <a:rPr lang="en-US" sz="2400" dirty="0" err="1"/>
              <a:t>keakuratan</a:t>
            </a:r>
            <a:r>
              <a:rPr lang="en-US" sz="2400" dirty="0"/>
              <a:t> </a:t>
            </a:r>
            <a:r>
              <a:rPr lang="en-US" sz="2400" dirty="0" err="1"/>
              <a:t>jaringan</a:t>
            </a:r>
            <a:r>
              <a:rPr lang="en-US" sz="2400" dirty="0"/>
              <a:t>.</a:t>
            </a:r>
          </a:p>
        </p:txBody>
      </p:sp>
      <p:sp>
        <p:nvSpPr>
          <p:cNvPr id="4" name="Slide Number Placeholder 3">
            <a:extLst>
              <a:ext uri="{FF2B5EF4-FFF2-40B4-BE49-F238E27FC236}">
                <a16:creationId xmlns:a16="http://schemas.microsoft.com/office/drawing/2014/main" id="{FED3C2E2-CA52-76D1-9C78-6D0CEEE2F2CA}"/>
              </a:ext>
            </a:extLst>
          </p:cNvPr>
          <p:cNvSpPr>
            <a:spLocks noGrp="1"/>
          </p:cNvSpPr>
          <p:nvPr>
            <p:ph type="sldNum" sz="quarter" idx="12"/>
          </p:nvPr>
        </p:nvSpPr>
        <p:spPr/>
        <p:txBody>
          <a:bodyPr/>
          <a:lstStyle/>
          <a:p>
            <a:fld id="{39DCCA8C-3C40-440D-A23D-CFF4DA06079F}" type="slidenum">
              <a:rPr lang="en-US" smtClean="0"/>
              <a:t>47</a:t>
            </a:fld>
            <a:endParaRPr lang="en-US"/>
          </a:p>
        </p:txBody>
      </p:sp>
      <p:sp>
        <p:nvSpPr>
          <p:cNvPr id="5" name="TextBox 4">
            <a:extLst>
              <a:ext uri="{FF2B5EF4-FFF2-40B4-BE49-F238E27FC236}">
                <a16:creationId xmlns:a16="http://schemas.microsoft.com/office/drawing/2014/main" id="{82FE521C-4DBD-DC12-70E8-5BB044905B70}"/>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2"/>
              </a:rPr>
              <a:t>https://www.mathworks.com/solutions/image-video-processing/semantic-segmentation.html</a:t>
            </a:r>
            <a:r>
              <a:rPr lang="en-US" dirty="0"/>
              <a:t> </a:t>
            </a:r>
          </a:p>
        </p:txBody>
      </p:sp>
    </p:spTree>
    <p:extLst>
      <p:ext uri="{BB962C8B-B14F-4D97-AF65-F5344CB8AC3E}">
        <p14:creationId xmlns:p14="http://schemas.microsoft.com/office/powerpoint/2010/main" val="1606045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12876-E379-E6F5-81F8-03A97A8E3318}"/>
              </a:ext>
            </a:extLst>
          </p:cNvPr>
          <p:cNvSpPr>
            <a:spLocks noGrp="1"/>
          </p:cNvSpPr>
          <p:nvPr>
            <p:ph idx="1"/>
          </p:nvPr>
        </p:nvSpPr>
        <p:spPr>
          <a:xfrm>
            <a:off x="838200" y="595745"/>
            <a:ext cx="10515600" cy="5581218"/>
          </a:xfrm>
        </p:spPr>
        <p:txBody>
          <a:bodyPr/>
          <a:lstStyle/>
          <a:p>
            <a:r>
              <a:rPr lang="en-US" dirty="0" err="1"/>
              <a:t>Segmentasi</a:t>
            </a:r>
            <a:r>
              <a:rPr lang="en-US" dirty="0"/>
              <a:t> semantic </a:t>
            </a:r>
            <a:r>
              <a:rPr lang="en-US" dirty="0" err="1"/>
              <a:t>menggunakan</a:t>
            </a:r>
            <a:r>
              <a:rPr lang="en-US" dirty="0"/>
              <a:t> CNN</a:t>
            </a:r>
          </a:p>
        </p:txBody>
      </p:sp>
      <p:sp>
        <p:nvSpPr>
          <p:cNvPr id="4" name="Slide Number Placeholder 3">
            <a:extLst>
              <a:ext uri="{FF2B5EF4-FFF2-40B4-BE49-F238E27FC236}">
                <a16:creationId xmlns:a16="http://schemas.microsoft.com/office/drawing/2014/main" id="{78101B67-B70D-C878-AD4D-BEE3B83E908A}"/>
              </a:ext>
            </a:extLst>
          </p:cNvPr>
          <p:cNvSpPr>
            <a:spLocks noGrp="1"/>
          </p:cNvSpPr>
          <p:nvPr>
            <p:ph type="sldNum" sz="quarter" idx="12"/>
          </p:nvPr>
        </p:nvSpPr>
        <p:spPr/>
        <p:txBody>
          <a:bodyPr/>
          <a:lstStyle/>
          <a:p>
            <a:fld id="{39DCCA8C-3C40-440D-A23D-CFF4DA06079F}" type="slidenum">
              <a:rPr lang="en-US" smtClean="0"/>
              <a:t>48</a:t>
            </a:fld>
            <a:endParaRPr lang="en-US"/>
          </a:p>
        </p:txBody>
      </p:sp>
      <p:pic>
        <p:nvPicPr>
          <p:cNvPr id="6" name="Picture 5">
            <a:extLst>
              <a:ext uri="{FF2B5EF4-FFF2-40B4-BE49-F238E27FC236}">
                <a16:creationId xmlns:a16="http://schemas.microsoft.com/office/drawing/2014/main" id="{6FD6022E-970E-5EF7-B752-365431330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373" y="1468581"/>
            <a:ext cx="9345254" cy="3699163"/>
          </a:xfrm>
          <a:prstGeom prst="rect">
            <a:avLst/>
          </a:prstGeom>
        </p:spPr>
      </p:pic>
      <p:sp>
        <p:nvSpPr>
          <p:cNvPr id="7" name="TextBox 6">
            <a:extLst>
              <a:ext uri="{FF2B5EF4-FFF2-40B4-BE49-F238E27FC236}">
                <a16:creationId xmlns:a16="http://schemas.microsoft.com/office/drawing/2014/main" id="{37B3859D-9CF5-A6AE-A035-19ACEEBEA6AC}"/>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3"/>
              </a:rPr>
              <a:t>https://www.mathworks.com/solutions/image-video-processing/semantic-segmentation.html</a:t>
            </a:r>
            <a:r>
              <a:rPr lang="en-US" dirty="0"/>
              <a:t> </a:t>
            </a:r>
          </a:p>
        </p:txBody>
      </p:sp>
    </p:spTree>
    <p:extLst>
      <p:ext uri="{BB962C8B-B14F-4D97-AF65-F5344CB8AC3E}">
        <p14:creationId xmlns:p14="http://schemas.microsoft.com/office/powerpoint/2010/main" val="3970873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9F65E-2772-8399-EA2B-CE529D757DAF}"/>
              </a:ext>
            </a:extLst>
          </p:cNvPr>
          <p:cNvSpPr>
            <a:spLocks noGrp="1"/>
          </p:cNvSpPr>
          <p:nvPr>
            <p:ph idx="1"/>
          </p:nvPr>
        </p:nvSpPr>
        <p:spPr>
          <a:xfrm>
            <a:off x="838200" y="803564"/>
            <a:ext cx="10515600" cy="5373399"/>
          </a:xfrm>
        </p:spPr>
        <p:txBody>
          <a:bodyPr/>
          <a:lstStyle/>
          <a:p>
            <a:r>
              <a:rPr lang="id-ID" sz="2400" dirty="0"/>
              <a:t>Untuk mengklasifikasikan pada tingkat piksel, bukan keseluruhan gambar, </a:t>
            </a:r>
            <a:r>
              <a:rPr lang="en-US" sz="2400" dirty="0" err="1"/>
              <a:t>kita</a:t>
            </a:r>
            <a:r>
              <a:rPr lang="en-US" sz="2400" dirty="0"/>
              <a:t> </a:t>
            </a:r>
            <a:r>
              <a:rPr lang="id-ID" sz="2400" dirty="0"/>
              <a:t> dapat menambahkan implementasi CNN terbalik. </a:t>
            </a:r>
            <a:endParaRPr lang="en-US" sz="2400" dirty="0"/>
          </a:p>
          <a:p>
            <a:endParaRPr lang="en-US" sz="2400" dirty="0"/>
          </a:p>
          <a:p>
            <a:r>
              <a:rPr lang="id-ID" sz="2400" dirty="0"/>
              <a:t>Proses upsampling dilakukan dengan jumlah yang sama dengan proses downsampling untuk memastikan gambar akhir berukuran sama dengan gambar masukan. </a:t>
            </a:r>
            <a:endParaRPr lang="en-US" sz="2400" dirty="0"/>
          </a:p>
          <a:p>
            <a:endParaRPr lang="en-US" sz="2400" dirty="0"/>
          </a:p>
          <a:p>
            <a:r>
              <a:rPr lang="id-ID" sz="2400" dirty="0"/>
              <a:t>Terakhir, lapisan keluaran klasifikasi piksel digunakan, yang memetakan setiap piksel ke kelas tertentu. Ini membentuk arsitektur encoder-decoder, yang memungkinkan segmentasi semantik.</a:t>
            </a:r>
          </a:p>
          <a:p>
            <a:pPr marL="0" indent="0">
              <a:buNone/>
            </a:pPr>
            <a:r>
              <a:rPr lang="id-ID" sz="2400" dirty="0"/>
              <a:t>​</a:t>
            </a:r>
          </a:p>
          <a:p>
            <a:endParaRPr lang="en-US" dirty="0"/>
          </a:p>
        </p:txBody>
      </p:sp>
      <p:sp>
        <p:nvSpPr>
          <p:cNvPr id="4" name="Slide Number Placeholder 3">
            <a:extLst>
              <a:ext uri="{FF2B5EF4-FFF2-40B4-BE49-F238E27FC236}">
                <a16:creationId xmlns:a16="http://schemas.microsoft.com/office/drawing/2014/main" id="{65263B2F-02A6-5F18-613F-E4A2F62F44AF}"/>
              </a:ext>
            </a:extLst>
          </p:cNvPr>
          <p:cNvSpPr>
            <a:spLocks noGrp="1"/>
          </p:cNvSpPr>
          <p:nvPr>
            <p:ph type="sldNum" sz="quarter" idx="12"/>
          </p:nvPr>
        </p:nvSpPr>
        <p:spPr/>
        <p:txBody>
          <a:bodyPr/>
          <a:lstStyle/>
          <a:p>
            <a:fld id="{39DCCA8C-3C40-440D-A23D-CFF4DA06079F}" type="slidenum">
              <a:rPr lang="en-US" smtClean="0"/>
              <a:t>49</a:t>
            </a:fld>
            <a:endParaRPr lang="en-US"/>
          </a:p>
        </p:txBody>
      </p:sp>
      <p:sp>
        <p:nvSpPr>
          <p:cNvPr id="5" name="TextBox 4">
            <a:extLst>
              <a:ext uri="{FF2B5EF4-FFF2-40B4-BE49-F238E27FC236}">
                <a16:creationId xmlns:a16="http://schemas.microsoft.com/office/drawing/2014/main" id="{E4EB4D38-EEB0-38EB-0931-5DB33AC7E3F0}"/>
              </a:ext>
            </a:extLst>
          </p:cNvPr>
          <p:cNvSpPr txBox="1"/>
          <p:nvPr/>
        </p:nvSpPr>
        <p:spPr>
          <a:xfrm>
            <a:off x="1039091" y="6054436"/>
            <a:ext cx="11582400" cy="369332"/>
          </a:xfrm>
          <a:prstGeom prst="rect">
            <a:avLst/>
          </a:prstGeom>
          <a:noFill/>
        </p:spPr>
        <p:txBody>
          <a:bodyPr wrap="square">
            <a:spAutoFit/>
          </a:bodyPr>
          <a:lstStyle/>
          <a:p>
            <a:r>
              <a:rPr lang="en-US" dirty="0" err="1"/>
              <a:t>Sumber</a:t>
            </a:r>
            <a:r>
              <a:rPr lang="en-US" dirty="0"/>
              <a:t>: </a:t>
            </a:r>
            <a:r>
              <a:rPr lang="en-US" dirty="0">
                <a:hlinkClick r:id="rId2"/>
              </a:rPr>
              <a:t>https://www.mathworks.com/solutions/image-video-processing/semantic-segmentation.html</a:t>
            </a:r>
            <a:r>
              <a:rPr lang="en-US" dirty="0"/>
              <a:t> </a:t>
            </a:r>
          </a:p>
        </p:txBody>
      </p:sp>
    </p:spTree>
    <p:extLst>
      <p:ext uri="{BB962C8B-B14F-4D97-AF65-F5344CB8AC3E}">
        <p14:creationId xmlns:p14="http://schemas.microsoft.com/office/powerpoint/2010/main" val="338763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7D0AF8E-4EA2-4E50-9178-53608533F631}"/>
              </a:ext>
            </a:extLst>
          </p:cNvPr>
          <p:cNvGraphicFramePr>
            <a:graphicFrameLocks noChangeAspect="1"/>
          </p:cNvGraphicFramePr>
          <p:nvPr/>
        </p:nvGraphicFramePr>
        <p:xfrm>
          <a:off x="1145455" y="1194544"/>
          <a:ext cx="9901090" cy="4327447"/>
        </p:xfrm>
        <a:graphic>
          <a:graphicData uri="http://schemas.openxmlformats.org/presentationml/2006/ole">
            <mc:AlternateContent xmlns:mc="http://schemas.openxmlformats.org/markup-compatibility/2006">
              <mc:Choice xmlns:v="urn:schemas-microsoft-com:vml" Requires="v">
                <p:oleObj r:id="rId2" imgW="6082284" imgH="1979676" progId="Visio.Drawing.5">
                  <p:embed/>
                </p:oleObj>
              </mc:Choice>
              <mc:Fallback>
                <p:oleObj r:id="rId2" imgW="6082284" imgH="1979676" progId="Visio.Drawing.5">
                  <p:embed/>
                  <p:pic>
                    <p:nvPicPr>
                      <p:cNvPr id="2" name="Object 1">
                        <a:extLst>
                          <a:ext uri="{FF2B5EF4-FFF2-40B4-BE49-F238E27FC236}">
                            <a16:creationId xmlns:a16="http://schemas.microsoft.com/office/drawing/2014/main" id="{97D0AF8E-4EA2-4E50-9178-53608533F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55" y="1194544"/>
                        <a:ext cx="9901090" cy="4327447"/>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F8AE2C6B-C452-402B-A607-C6983B4A8D0F}"/>
              </a:ext>
            </a:extLst>
          </p:cNvPr>
          <p:cNvSpPr/>
          <p:nvPr/>
        </p:nvSpPr>
        <p:spPr>
          <a:xfrm>
            <a:off x="2643809" y="3210340"/>
            <a:ext cx="1480929" cy="200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59BA84-D4E8-459D-A034-BFEE3D2A07D9}"/>
              </a:ext>
            </a:extLst>
          </p:cNvPr>
          <p:cNvSpPr txBox="1"/>
          <p:nvPr/>
        </p:nvSpPr>
        <p:spPr>
          <a:xfrm>
            <a:off x="3239041" y="4029526"/>
            <a:ext cx="325730" cy="461665"/>
          </a:xfrm>
          <a:prstGeom prst="rect">
            <a:avLst/>
          </a:prstGeom>
          <a:noFill/>
        </p:spPr>
        <p:txBody>
          <a:bodyPr wrap="none" rtlCol="0">
            <a:spAutoFit/>
          </a:bodyPr>
          <a:lstStyle/>
          <a:p>
            <a:r>
              <a:rPr lang="en-US" sz="2400" dirty="0"/>
              <a:t>F</a:t>
            </a:r>
          </a:p>
        </p:txBody>
      </p:sp>
      <p:sp>
        <p:nvSpPr>
          <p:cNvPr id="6" name="Rectangle 5">
            <a:extLst>
              <a:ext uri="{FF2B5EF4-FFF2-40B4-BE49-F238E27FC236}">
                <a16:creationId xmlns:a16="http://schemas.microsoft.com/office/drawing/2014/main" id="{E839C922-8B0D-49B0-9D9A-8D526CCD98E2}"/>
              </a:ext>
            </a:extLst>
          </p:cNvPr>
          <p:cNvSpPr/>
          <p:nvPr/>
        </p:nvSpPr>
        <p:spPr>
          <a:xfrm>
            <a:off x="3401907" y="1194544"/>
            <a:ext cx="722832" cy="10020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7" name="Rectangle 6">
            <a:extLst>
              <a:ext uri="{FF2B5EF4-FFF2-40B4-BE49-F238E27FC236}">
                <a16:creationId xmlns:a16="http://schemas.microsoft.com/office/drawing/2014/main" id="{F8FAE950-34C2-4697-96B2-8A06166F3588}"/>
              </a:ext>
            </a:extLst>
          </p:cNvPr>
          <p:cNvSpPr/>
          <p:nvPr/>
        </p:nvSpPr>
        <p:spPr>
          <a:xfrm>
            <a:off x="3401907" y="2196548"/>
            <a:ext cx="722832" cy="100200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Rectangle 7">
            <a:extLst>
              <a:ext uri="{FF2B5EF4-FFF2-40B4-BE49-F238E27FC236}">
                <a16:creationId xmlns:a16="http://schemas.microsoft.com/office/drawing/2014/main" id="{FDB12F2A-8B32-4831-BEB2-2AF56EA6C75B}"/>
              </a:ext>
            </a:extLst>
          </p:cNvPr>
          <p:cNvSpPr/>
          <p:nvPr/>
        </p:nvSpPr>
        <p:spPr>
          <a:xfrm>
            <a:off x="2643809" y="2208336"/>
            <a:ext cx="758097" cy="10020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9" name="Rectangle 8">
            <a:extLst>
              <a:ext uri="{FF2B5EF4-FFF2-40B4-BE49-F238E27FC236}">
                <a16:creationId xmlns:a16="http://schemas.microsoft.com/office/drawing/2014/main" id="{6BCFA64F-29DF-4ECA-8AD8-B6B32888D643}"/>
              </a:ext>
            </a:extLst>
          </p:cNvPr>
          <p:cNvSpPr/>
          <p:nvPr/>
        </p:nvSpPr>
        <p:spPr>
          <a:xfrm>
            <a:off x="2643809" y="1194544"/>
            <a:ext cx="758097" cy="10020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 name="Rectangle 9">
            <a:extLst>
              <a:ext uri="{FF2B5EF4-FFF2-40B4-BE49-F238E27FC236}">
                <a16:creationId xmlns:a16="http://schemas.microsoft.com/office/drawing/2014/main" id="{72C9D60D-46AF-4B99-A8B2-338228498471}"/>
              </a:ext>
            </a:extLst>
          </p:cNvPr>
          <p:cNvSpPr/>
          <p:nvPr/>
        </p:nvSpPr>
        <p:spPr>
          <a:xfrm>
            <a:off x="1162880" y="3210340"/>
            <a:ext cx="758097" cy="10020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1" name="Rectangle 10">
            <a:extLst>
              <a:ext uri="{FF2B5EF4-FFF2-40B4-BE49-F238E27FC236}">
                <a16:creationId xmlns:a16="http://schemas.microsoft.com/office/drawing/2014/main" id="{F9DA1BDA-C125-47AE-AB30-B86EDE73D0F3}"/>
              </a:ext>
            </a:extLst>
          </p:cNvPr>
          <p:cNvSpPr/>
          <p:nvPr/>
        </p:nvSpPr>
        <p:spPr>
          <a:xfrm>
            <a:off x="1920977" y="3198552"/>
            <a:ext cx="740042" cy="100200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Rectangle 11">
            <a:extLst>
              <a:ext uri="{FF2B5EF4-FFF2-40B4-BE49-F238E27FC236}">
                <a16:creationId xmlns:a16="http://schemas.microsoft.com/office/drawing/2014/main" id="{14558407-3F5D-4B37-9696-EE260C976BEA}"/>
              </a:ext>
            </a:extLst>
          </p:cNvPr>
          <p:cNvSpPr/>
          <p:nvPr/>
        </p:nvSpPr>
        <p:spPr>
          <a:xfrm>
            <a:off x="1166005" y="4208298"/>
            <a:ext cx="758097" cy="100200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
            </a:r>
          </a:p>
        </p:txBody>
      </p:sp>
      <p:sp>
        <p:nvSpPr>
          <p:cNvPr id="13" name="Rectangle 12">
            <a:extLst>
              <a:ext uri="{FF2B5EF4-FFF2-40B4-BE49-F238E27FC236}">
                <a16:creationId xmlns:a16="http://schemas.microsoft.com/office/drawing/2014/main" id="{A375CD82-8710-4514-9BEE-4D579E76725C}"/>
              </a:ext>
            </a:extLst>
          </p:cNvPr>
          <p:cNvSpPr/>
          <p:nvPr/>
        </p:nvSpPr>
        <p:spPr>
          <a:xfrm>
            <a:off x="2290998" y="4709300"/>
            <a:ext cx="352811" cy="4814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14" name="Rectangle 13">
            <a:extLst>
              <a:ext uri="{FF2B5EF4-FFF2-40B4-BE49-F238E27FC236}">
                <a16:creationId xmlns:a16="http://schemas.microsoft.com/office/drawing/2014/main" id="{DD5DF2C1-AC4C-488E-8C61-DA33C0E957AF}"/>
              </a:ext>
            </a:extLst>
          </p:cNvPr>
          <p:cNvSpPr/>
          <p:nvPr/>
        </p:nvSpPr>
        <p:spPr>
          <a:xfrm>
            <a:off x="2273788" y="4224132"/>
            <a:ext cx="370021" cy="481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3" name="Slide Number Placeholder 2">
            <a:extLst>
              <a:ext uri="{FF2B5EF4-FFF2-40B4-BE49-F238E27FC236}">
                <a16:creationId xmlns:a16="http://schemas.microsoft.com/office/drawing/2014/main" id="{C8397FDF-9B11-4355-9677-31311260CB33}"/>
              </a:ext>
            </a:extLst>
          </p:cNvPr>
          <p:cNvSpPr>
            <a:spLocks noGrp="1"/>
          </p:cNvSpPr>
          <p:nvPr>
            <p:ph type="sldNum" sz="quarter" idx="12"/>
          </p:nvPr>
        </p:nvSpPr>
        <p:spPr/>
        <p:txBody>
          <a:bodyPr/>
          <a:lstStyle/>
          <a:p>
            <a:fld id="{39DCCA8C-3C40-440D-A23D-CFF4DA06079F}" type="slidenum">
              <a:rPr lang="en-US" smtClean="0"/>
              <a:t>5</a:t>
            </a:fld>
            <a:endParaRPr lang="en-US"/>
          </a:p>
        </p:txBody>
      </p:sp>
    </p:spTree>
    <p:extLst>
      <p:ext uri="{BB962C8B-B14F-4D97-AF65-F5344CB8AC3E}">
        <p14:creationId xmlns:p14="http://schemas.microsoft.com/office/powerpoint/2010/main" val="3287803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71F02-E7E5-643D-1119-DD2D0D8A1B08}"/>
              </a:ext>
            </a:extLst>
          </p:cNvPr>
          <p:cNvSpPr>
            <a:spLocks noGrp="1"/>
          </p:cNvSpPr>
          <p:nvPr>
            <p:ph type="sldNum" sz="quarter" idx="12"/>
          </p:nvPr>
        </p:nvSpPr>
        <p:spPr/>
        <p:txBody>
          <a:bodyPr/>
          <a:lstStyle/>
          <a:p>
            <a:fld id="{39DCCA8C-3C40-440D-A23D-CFF4DA06079F}" type="slidenum">
              <a:rPr lang="en-US" smtClean="0"/>
              <a:t>50</a:t>
            </a:fld>
            <a:endParaRPr lang="en-US"/>
          </a:p>
        </p:txBody>
      </p:sp>
      <p:pic>
        <p:nvPicPr>
          <p:cNvPr id="4" name="Picture 3">
            <a:extLst>
              <a:ext uri="{FF2B5EF4-FFF2-40B4-BE49-F238E27FC236}">
                <a16:creationId xmlns:a16="http://schemas.microsoft.com/office/drawing/2014/main" id="{E9DB4306-F5EA-6BDD-FC64-74BB0212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62" y="690522"/>
            <a:ext cx="10080275" cy="3990109"/>
          </a:xfrm>
          <a:prstGeom prst="rect">
            <a:avLst/>
          </a:prstGeom>
        </p:spPr>
      </p:pic>
      <p:sp>
        <p:nvSpPr>
          <p:cNvPr id="6" name="TextBox 5">
            <a:extLst>
              <a:ext uri="{FF2B5EF4-FFF2-40B4-BE49-F238E27FC236}">
                <a16:creationId xmlns:a16="http://schemas.microsoft.com/office/drawing/2014/main" id="{3E0A6452-CDBA-6339-4BD8-7EFA6B54B310}"/>
              </a:ext>
            </a:extLst>
          </p:cNvPr>
          <p:cNvSpPr txBox="1"/>
          <p:nvPr/>
        </p:nvSpPr>
        <p:spPr>
          <a:xfrm>
            <a:off x="1273526" y="4918288"/>
            <a:ext cx="10080274" cy="1200329"/>
          </a:xfrm>
          <a:prstGeom prst="rect">
            <a:avLst/>
          </a:prstGeom>
          <a:noFill/>
        </p:spPr>
        <p:txBody>
          <a:bodyPr wrap="square">
            <a:spAutoFit/>
          </a:bodyPr>
          <a:lstStyle/>
          <a:p>
            <a:r>
              <a:rPr lang="en-US" dirty="0"/>
              <a:t>Gambar 6: CNN </a:t>
            </a:r>
            <a:r>
              <a:rPr lang="en-US" dirty="0" err="1"/>
              <a:t>menjalankan</a:t>
            </a:r>
            <a:r>
              <a:rPr lang="en-US" dirty="0"/>
              <a:t> </a:t>
            </a:r>
            <a:r>
              <a:rPr lang="en-US" dirty="0" err="1"/>
              <a:t>fungsi</a:t>
            </a:r>
            <a:r>
              <a:rPr lang="en-US" dirty="0"/>
              <a:t> </a:t>
            </a:r>
            <a:r>
              <a:rPr lang="en-US" dirty="0" err="1"/>
              <a:t>terkait</a:t>
            </a:r>
            <a:r>
              <a:rPr lang="en-US" dirty="0"/>
              <a:t> </a:t>
            </a:r>
            <a:r>
              <a:rPr lang="en-US" dirty="0" err="1"/>
              <a:t>gambar</a:t>
            </a:r>
            <a:r>
              <a:rPr lang="en-US" dirty="0"/>
              <a:t> di </a:t>
            </a:r>
            <a:r>
              <a:rPr lang="en-US" dirty="0" err="1"/>
              <a:t>setiap</a:t>
            </a:r>
            <a:r>
              <a:rPr lang="en-US" dirty="0"/>
              <a:t> </a:t>
            </a:r>
            <a:r>
              <a:rPr lang="en-US" dirty="0" err="1"/>
              <a:t>lapisan</a:t>
            </a:r>
            <a:r>
              <a:rPr lang="en-US" dirty="0"/>
              <a:t> dan </a:t>
            </a:r>
            <a:r>
              <a:rPr lang="en-US" dirty="0" err="1"/>
              <a:t>kemudian</a:t>
            </a:r>
            <a:r>
              <a:rPr lang="en-US" dirty="0"/>
              <a:t> </a:t>
            </a:r>
            <a:r>
              <a:rPr lang="en-US" dirty="0" err="1"/>
              <a:t>melakukan</a:t>
            </a:r>
            <a:r>
              <a:rPr lang="en-US" dirty="0"/>
              <a:t> </a:t>
            </a:r>
            <a:r>
              <a:rPr lang="en-US" dirty="0" err="1"/>
              <a:t>downsampling</a:t>
            </a:r>
            <a:r>
              <a:rPr lang="en-US" dirty="0"/>
              <a:t> </a:t>
            </a:r>
            <a:r>
              <a:rPr lang="en-US" dirty="0" err="1"/>
              <a:t>gambar</a:t>
            </a:r>
            <a:r>
              <a:rPr lang="en-US" dirty="0"/>
              <a:t> </a:t>
            </a:r>
            <a:r>
              <a:rPr lang="en-US" dirty="0" err="1"/>
              <a:t>menggunakan</a:t>
            </a:r>
            <a:r>
              <a:rPr lang="en-US" dirty="0"/>
              <a:t> </a:t>
            </a:r>
            <a:r>
              <a:rPr lang="en-US" dirty="0" err="1"/>
              <a:t>lapisan</a:t>
            </a:r>
            <a:r>
              <a:rPr lang="en-US" dirty="0"/>
              <a:t> </a:t>
            </a:r>
            <a:r>
              <a:rPr lang="en-US" dirty="0" err="1"/>
              <a:t>penyatuan</a:t>
            </a:r>
            <a:r>
              <a:rPr lang="en-US" dirty="0"/>
              <a:t> (</a:t>
            </a:r>
            <a:r>
              <a:rPr lang="en-US" dirty="0" err="1"/>
              <a:t>hijau</a:t>
            </a:r>
            <a:r>
              <a:rPr lang="en-US" dirty="0"/>
              <a:t>). Proses </a:t>
            </a:r>
            <a:r>
              <a:rPr lang="en-US" dirty="0" err="1"/>
              <a:t>ini</a:t>
            </a:r>
            <a:r>
              <a:rPr lang="en-US" dirty="0"/>
              <a:t> </a:t>
            </a:r>
            <a:r>
              <a:rPr lang="en-US" dirty="0" err="1"/>
              <a:t>diulangi</a:t>
            </a:r>
            <a:r>
              <a:rPr lang="en-US" dirty="0"/>
              <a:t> </a:t>
            </a:r>
            <a:r>
              <a:rPr lang="en-US" dirty="0" err="1"/>
              <a:t>beberapa</a:t>
            </a:r>
            <a:r>
              <a:rPr lang="en-US" dirty="0"/>
              <a:t> kali </a:t>
            </a:r>
            <a:r>
              <a:rPr lang="en-US" dirty="0" err="1"/>
              <a:t>untuk</a:t>
            </a:r>
            <a:r>
              <a:rPr lang="en-US" dirty="0"/>
              <a:t> </a:t>
            </a:r>
            <a:r>
              <a:rPr lang="en-US" dirty="0" err="1"/>
              <a:t>paruh</a:t>
            </a:r>
            <a:r>
              <a:rPr lang="en-US" dirty="0"/>
              <a:t> </a:t>
            </a:r>
            <a:r>
              <a:rPr lang="en-US" dirty="0" err="1"/>
              <a:t>pertama</a:t>
            </a:r>
            <a:r>
              <a:rPr lang="en-US" dirty="0"/>
              <a:t> </a:t>
            </a:r>
            <a:r>
              <a:rPr lang="en-US" dirty="0" err="1"/>
              <a:t>jaringan</a:t>
            </a:r>
            <a:r>
              <a:rPr lang="en-US" dirty="0"/>
              <a:t>. Output </a:t>
            </a:r>
            <a:r>
              <a:rPr lang="en-US" dirty="0" err="1"/>
              <a:t>dari</a:t>
            </a:r>
            <a:r>
              <a:rPr lang="en-US" dirty="0"/>
              <a:t> </a:t>
            </a:r>
            <a:r>
              <a:rPr lang="en-US" dirty="0" err="1"/>
              <a:t>paruh</a:t>
            </a:r>
            <a:r>
              <a:rPr lang="en-US" dirty="0"/>
              <a:t> </a:t>
            </a:r>
            <a:r>
              <a:rPr lang="en-US" dirty="0" err="1"/>
              <a:t>pertama</a:t>
            </a:r>
            <a:r>
              <a:rPr lang="en-US" dirty="0"/>
              <a:t> diagram </a:t>
            </a:r>
            <a:r>
              <a:rPr lang="en-US" dirty="0" err="1"/>
              <a:t>ini</a:t>
            </a:r>
            <a:r>
              <a:rPr lang="en-US" dirty="0"/>
              <a:t> </a:t>
            </a:r>
            <a:r>
              <a:rPr lang="en-US" dirty="0" err="1"/>
              <a:t>diikuti</a:t>
            </a:r>
            <a:r>
              <a:rPr lang="en-US" dirty="0"/>
              <a:t> oleh </a:t>
            </a:r>
            <a:r>
              <a:rPr lang="en-US" dirty="0" err="1"/>
              <a:t>lapisan</a:t>
            </a:r>
            <a:r>
              <a:rPr lang="en-US" dirty="0"/>
              <a:t> </a:t>
            </a:r>
            <a:r>
              <a:rPr lang="en-US" dirty="0" err="1"/>
              <a:t>unpooling</a:t>
            </a:r>
            <a:r>
              <a:rPr lang="en-US" dirty="0"/>
              <a:t> </a:t>
            </a:r>
            <a:r>
              <a:rPr lang="en-US" dirty="0" err="1"/>
              <a:t>dalam</a:t>
            </a:r>
            <a:r>
              <a:rPr lang="en-US" dirty="0"/>
              <a:t> </a:t>
            </a:r>
            <a:r>
              <a:rPr lang="en-US" dirty="0" err="1"/>
              <a:t>jumlah</a:t>
            </a:r>
            <a:r>
              <a:rPr lang="en-US" dirty="0"/>
              <a:t> yang </a:t>
            </a:r>
            <a:r>
              <a:rPr lang="en-US" dirty="0" err="1"/>
              <a:t>sama</a:t>
            </a:r>
            <a:r>
              <a:rPr lang="en-US" dirty="0"/>
              <a:t> (</a:t>
            </a:r>
            <a:r>
              <a:rPr lang="en-US" dirty="0" err="1"/>
              <a:t>oranye</a:t>
            </a:r>
            <a:r>
              <a:rPr lang="en-US" dirty="0"/>
              <a:t>).</a:t>
            </a:r>
          </a:p>
        </p:txBody>
      </p:sp>
      <p:sp>
        <p:nvSpPr>
          <p:cNvPr id="7" name="TextBox 6">
            <a:extLst>
              <a:ext uri="{FF2B5EF4-FFF2-40B4-BE49-F238E27FC236}">
                <a16:creationId xmlns:a16="http://schemas.microsoft.com/office/drawing/2014/main" id="{FBC562C0-32B2-59BD-D5F2-8A8B8A80A22F}"/>
              </a:ext>
            </a:extLst>
          </p:cNvPr>
          <p:cNvSpPr txBox="1"/>
          <p:nvPr/>
        </p:nvSpPr>
        <p:spPr>
          <a:xfrm>
            <a:off x="522463" y="6356274"/>
            <a:ext cx="11582400" cy="369332"/>
          </a:xfrm>
          <a:prstGeom prst="rect">
            <a:avLst/>
          </a:prstGeom>
          <a:noFill/>
        </p:spPr>
        <p:txBody>
          <a:bodyPr wrap="square">
            <a:spAutoFit/>
          </a:bodyPr>
          <a:lstStyle/>
          <a:p>
            <a:r>
              <a:rPr lang="en-US" dirty="0" err="1"/>
              <a:t>Sumber</a:t>
            </a:r>
            <a:r>
              <a:rPr lang="en-US" dirty="0"/>
              <a:t>: </a:t>
            </a:r>
            <a:r>
              <a:rPr lang="en-US" dirty="0">
                <a:hlinkClick r:id="rId3"/>
              </a:rPr>
              <a:t>https://www.mathworks.com/solutions/image-video-processing/semantic-segmentation.html</a:t>
            </a:r>
            <a:r>
              <a:rPr lang="en-US" dirty="0"/>
              <a:t> </a:t>
            </a:r>
          </a:p>
        </p:txBody>
      </p:sp>
    </p:spTree>
    <p:extLst>
      <p:ext uri="{BB962C8B-B14F-4D97-AF65-F5344CB8AC3E}">
        <p14:creationId xmlns:p14="http://schemas.microsoft.com/office/powerpoint/2010/main" val="131261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185551-817E-4263-81F5-18AFDC10E2C0}"/>
              </a:ext>
            </a:extLst>
          </p:cNvPr>
          <p:cNvSpPr>
            <a:spLocks noGrp="1"/>
          </p:cNvSpPr>
          <p:nvPr>
            <p:ph type="sldNum" sz="quarter" idx="12"/>
          </p:nvPr>
        </p:nvSpPr>
        <p:spPr/>
        <p:txBody>
          <a:bodyPr/>
          <a:lstStyle/>
          <a:p>
            <a:fld id="{39DCCA8C-3C40-440D-A23D-CFF4DA06079F}" type="slidenum">
              <a:rPr lang="en-US" smtClean="0"/>
              <a:t>6</a:t>
            </a:fld>
            <a:endParaRPr lang="en-US"/>
          </a:p>
        </p:txBody>
      </p:sp>
      <p:pic>
        <p:nvPicPr>
          <p:cNvPr id="3" name="Content Placeholder 3" descr="lenna">
            <a:extLst>
              <a:ext uri="{FF2B5EF4-FFF2-40B4-BE49-F238E27FC236}">
                <a16:creationId xmlns:a16="http://schemas.microsoft.com/office/drawing/2014/main" id="{E096D108-22C4-494C-8A82-6F7B98EDC62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11680" y="1320800"/>
            <a:ext cx="3505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enna-region-split-merge">
            <a:extLst>
              <a:ext uri="{FF2B5EF4-FFF2-40B4-BE49-F238E27FC236}">
                <a16:creationId xmlns:a16="http://schemas.microsoft.com/office/drawing/2014/main" id="{C69038EC-BE97-4F13-9338-EC49DAC004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3680" y="1320800"/>
            <a:ext cx="3581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5">
            <a:extLst>
              <a:ext uri="{FF2B5EF4-FFF2-40B4-BE49-F238E27FC236}">
                <a16:creationId xmlns:a16="http://schemas.microsoft.com/office/drawing/2014/main" id="{5298D373-2380-4A74-98AA-D35DA643E459}"/>
              </a:ext>
            </a:extLst>
          </p:cNvPr>
          <p:cNvSpPr/>
          <p:nvPr/>
        </p:nvSpPr>
        <p:spPr>
          <a:xfrm>
            <a:off x="5568013" y="30065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036D99-3224-4130-864D-DA9EBBCD7625}"/>
              </a:ext>
            </a:extLst>
          </p:cNvPr>
          <p:cNvSpPr txBox="1"/>
          <p:nvPr/>
        </p:nvSpPr>
        <p:spPr>
          <a:xfrm>
            <a:off x="3860800" y="5892581"/>
            <a:ext cx="8229600" cy="646331"/>
          </a:xfrm>
          <a:prstGeom prst="rect">
            <a:avLst/>
          </a:prstGeom>
          <a:noFill/>
        </p:spPr>
        <p:txBody>
          <a:bodyPr wrap="square">
            <a:spAutoFit/>
          </a:bodyPr>
          <a:lstStyle/>
          <a:p>
            <a:r>
              <a:rPr lang="en-US" dirty="0" err="1"/>
              <a:t>Sumber</a:t>
            </a:r>
            <a:r>
              <a:rPr lang="en-US" dirty="0"/>
              <a:t>: Image Segmentation, by Dr. Rajeev Srivastava</a:t>
            </a:r>
            <a:br>
              <a:rPr lang="en-US" dirty="0"/>
            </a:br>
            <a:endParaRPr lang="en-US" dirty="0"/>
          </a:p>
        </p:txBody>
      </p:sp>
    </p:spTree>
    <p:extLst>
      <p:ext uri="{BB962C8B-B14F-4D97-AF65-F5344CB8AC3E}">
        <p14:creationId xmlns:p14="http://schemas.microsoft.com/office/powerpoint/2010/main" val="22410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00150-6AFF-D0EB-7833-D2F9BCA5D96D}"/>
              </a:ext>
            </a:extLst>
          </p:cNvPr>
          <p:cNvSpPr>
            <a:spLocks noGrp="1"/>
          </p:cNvSpPr>
          <p:nvPr>
            <p:ph type="sldNum" sz="quarter" idx="12"/>
          </p:nvPr>
        </p:nvSpPr>
        <p:spPr/>
        <p:txBody>
          <a:bodyPr/>
          <a:lstStyle/>
          <a:p>
            <a:fld id="{39DCCA8C-3C40-440D-A23D-CFF4DA06079F}" type="slidenum">
              <a:rPr lang="en-US" smtClean="0"/>
              <a:t>7</a:t>
            </a:fld>
            <a:endParaRPr lang="en-US"/>
          </a:p>
        </p:txBody>
      </p:sp>
      <p:pic>
        <p:nvPicPr>
          <p:cNvPr id="4" name="Picture 3">
            <a:extLst>
              <a:ext uri="{FF2B5EF4-FFF2-40B4-BE49-F238E27FC236}">
                <a16:creationId xmlns:a16="http://schemas.microsoft.com/office/drawing/2014/main" id="{FCBB70CD-9B28-2F6E-88CB-996EE481E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132" y="542522"/>
            <a:ext cx="4858428" cy="5772956"/>
          </a:xfrm>
          <a:prstGeom prst="rect">
            <a:avLst/>
          </a:prstGeom>
        </p:spPr>
      </p:pic>
      <p:sp>
        <p:nvSpPr>
          <p:cNvPr id="6" name="TextBox 5">
            <a:extLst>
              <a:ext uri="{FF2B5EF4-FFF2-40B4-BE49-F238E27FC236}">
                <a16:creationId xmlns:a16="http://schemas.microsoft.com/office/drawing/2014/main" id="{E6955CD7-6CB3-1891-D73E-0EA342D9C288}"/>
              </a:ext>
            </a:extLst>
          </p:cNvPr>
          <p:cNvSpPr txBox="1"/>
          <p:nvPr/>
        </p:nvSpPr>
        <p:spPr>
          <a:xfrm>
            <a:off x="337103" y="1097063"/>
            <a:ext cx="5320145" cy="2677656"/>
          </a:xfrm>
          <a:prstGeom prst="rect">
            <a:avLst/>
          </a:prstGeom>
          <a:noFill/>
        </p:spPr>
        <p:txBody>
          <a:bodyPr wrap="square">
            <a:spAutoFit/>
          </a:bodyPr>
          <a:lstStyle/>
          <a:p>
            <a:r>
              <a:rPr lang="en-US" sz="2400" dirty="0"/>
              <a:t>Segmentation steps: Original image (a), feature description image (b), image after the splitting process (c), image after the merging process (d), elimination of small regions (e), and the resulting segmentation classes obtained after the region growing procedure (f).</a:t>
            </a:r>
          </a:p>
        </p:txBody>
      </p:sp>
      <p:sp>
        <p:nvSpPr>
          <p:cNvPr id="8" name="TextBox 7">
            <a:extLst>
              <a:ext uri="{FF2B5EF4-FFF2-40B4-BE49-F238E27FC236}">
                <a16:creationId xmlns:a16="http://schemas.microsoft.com/office/drawing/2014/main" id="{219870BD-AB4C-9AB2-BA67-65D81A83787F}"/>
              </a:ext>
            </a:extLst>
          </p:cNvPr>
          <p:cNvSpPr txBox="1"/>
          <p:nvPr/>
        </p:nvSpPr>
        <p:spPr>
          <a:xfrm>
            <a:off x="498688" y="4555591"/>
            <a:ext cx="5158560" cy="923330"/>
          </a:xfrm>
          <a:prstGeom prst="rect">
            <a:avLst/>
          </a:prstGeom>
          <a:noFill/>
        </p:spPr>
        <p:txBody>
          <a:bodyPr wrap="square">
            <a:spAutoFit/>
          </a:bodyPr>
          <a:lstStyle/>
          <a:p>
            <a:r>
              <a:rPr lang="en-US" dirty="0" err="1"/>
              <a:t>Sumber</a:t>
            </a:r>
            <a:r>
              <a:rPr lang="en-US" dirty="0"/>
              <a:t>: </a:t>
            </a:r>
            <a:r>
              <a:rPr lang="en-US" i="1" dirty="0"/>
              <a:t>Integral split-and-merge methodology for real-time image segmentation</a:t>
            </a:r>
          </a:p>
          <a:p>
            <a:r>
              <a:rPr lang="en-US" dirty="0"/>
              <a:t>By Fernando E. Correa-Tome, Raul E. Sanchez-Yanez </a:t>
            </a:r>
          </a:p>
        </p:txBody>
      </p:sp>
    </p:spTree>
    <p:extLst>
      <p:ext uri="{BB962C8B-B14F-4D97-AF65-F5344CB8AC3E}">
        <p14:creationId xmlns:p14="http://schemas.microsoft.com/office/powerpoint/2010/main" val="132619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7FCF93-0DF2-59B4-228F-831298F9C875}"/>
              </a:ext>
            </a:extLst>
          </p:cNvPr>
          <p:cNvSpPr>
            <a:spLocks noGrp="1"/>
          </p:cNvSpPr>
          <p:nvPr>
            <p:ph type="sldNum" sz="quarter" idx="12"/>
          </p:nvPr>
        </p:nvSpPr>
        <p:spPr/>
        <p:txBody>
          <a:bodyPr/>
          <a:lstStyle/>
          <a:p>
            <a:fld id="{39DCCA8C-3C40-440D-A23D-CFF4DA06079F}" type="slidenum">
              <a:rPr lang="en-US" smtClean="0"/>
              <a:t>8</a:t>
            </a:fld>
            <a:endParaRPr lang="en-US"/>
          </a:p>
        </p:txBody>
      </p:sp>
      <p:pic>
        <p:nvPicPr>
          <p:cNvPr id="4" name="Picture 3">
            <a:extLst>
              <a:ext uri="{FF2B5EF4-FFF2-40B4-BE49-F238E27FC236}">
                <a16:creationId xmlns:a16="http://schemas.microsoft.com/office/drawing/2014/main" id="{925E4D02-BAB5-6CDC-FB95-2675A88E1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348" y="662206"/>
            <a:ext cx="7706634" cy="4865757"/>
          </a:xfrm>
          <a:prstGeom prst="rect">
            <a:avLst/>
          </a:prstGeom>
        </p:spPr>
      </p:pic>
      <p:sp>
        <p:nvSpPr>
          <p:cNvPr id="5" name="TextBox 4">
            <a:extLst>
              <a:ext uri="{FF2B5EF4-FFF2-40B4-BE49-F238E27FC236}">
                <a16:creationId xmlns:a16="http://schemas.microsoft.com/office/drawing/2014/main" id="{A1C9CBB0-744E-D62C-DAA5-490CCEC1608C}"/>
              </a:ext>
            </a:extLst>
          </p:cNvPr>
          <p:cNvSpPr txBox="1"/>
          <p:nvPr/>
        </p:nvSpPr>
        <p:spPr>
          <a:xfrm>
            <a:off x="2611506" y="5892581"/>
            <a:ext cx="8742294" cy="646331"/>
          </a:xfrm>
          <a:prstGeom prst="rect">
            <a:avLst/>
          </a:prstGeom>
          <a:noFill/>
        </p:spPr>
        <p:txBody>
          <a:bodyPr wrap="square">
            <a:spAutoFit/>
          </a:bodyPr>
          <a:lstStyle/>
          <a:p>
            <a:r>
              <a:rPr lang="en-US" dirty="0" err="1"/>
              <a:t>Sumber</a:t>
            </a:r>
            <a:r>
              <a:rPr lang="en-US" dirty="0"/>
              <a:t>: </a:t>
            </a:r>
            <a:r>
              <a:rPr lang="en-US" i="1" dirty="0"/>
              <a:t>Integral split-and-merge methodology for real-time image segmentation</a:t>
            </a:r>
          </a:p>
          <a:p>
            <a:r>
              <a:rPr lang="en-US" dirty="0"/>
              <a:t>By Fernando E. Correa-Tome, Raul E. Sanchez-Yanez </a:t>
            </a:r>
          </a:p>
        </p:txBody>
      </p:sp>
      <p:sp>
        <p:nvSpPr>
          <p:cNvPr id="7" name="TextBox 6">
            <a:extLst>
              <a:ext uri="{FF2B5EF4-FFF2-40B4-BE49-F238E27FC236}">
                <a16:creationId xmlns:a16="http://schemas.microsoft.com/office/drawing/2014/main" id="{0C4A1AC3-8D98-C393-7A46-8A163F061E0D}"/>
              </a:ext>
            </a:extLst>
          </p:cNvPr>
          <p:cNvSpPr txBox="1"/>
          <p:nvPr/>
        </p:nvSpPr>
        <p:spPr>
          <a:xfrm>
            <a:off x="429490" y="1139790"/>
            <a:ext cx="2895600" cy="3046988"/>
          </a:xfrm>
          <a:prstGeom prst="rect">
            <a:avLst/>
          </a:prstGeom>
          <a:noFill/>
        </p:spPr>
        <p:txBody>
          <a:bodyPr wrap="square">
            <a:spAutoFit/>
          </a:bodyPr>
          <a:lstStyle/>
          <a:p>
            <a:r>
              <a:rPr lang="en-US" sz="2400" dirty="0"/>
              <a:t>Example results: the input image (a), the SD image (b), the segmentation of the SD image using ISM (c), and a human-made reference segmentation (d).</a:t>
            </a:r>
          </a:p>
        </p:txBody>
      </p:sp>
    </p:spTree>
    <p:extLst>
      <p:ext uri="{BB962C8B-B14F-4D97-AF65-F5344CB8AC3E}">
        <p14:creationId xmlns:p14="http://schemas.microsoft.com/office/powerpoint/2010/main" val="86295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A0CF-A514-4EBF-A0CB-6D9665812BB4}"/>
              </a:ext>
            </a:extLst>
          </p:cNvPr>
          <p:cNvSpPr>
            <a:spLocks noGrp="1"/>
          </p:cNvSpPr>
          <p:nvPr>
            <p:ph type="title"/>
          </p:nvPr>
        </p:nvSpPr>
        <p:spPr/>
        <p:txBody>
          <a:bodyPr/>
          <a:lstStyle/>
          <a:p>
            <a:r>
              <a:rPr lang="en-US" dirty="0"/>
              <a:t>4. Clustering</a:t>
            </a:r>
          </a:p>
        </p:txBody>
      </p:sp>
      <p:sp>
        <p:nvSpPr>
          <p:cNvPr id="3" name="Content Placeholder 2">
            <a:extLst>
              <a:ext uri="{FF2B5EF4-FFF2-40B4-BE49-F238E27FC236}">
                <a16:creationId xmlns:a16="http://schemas.microsoft.com/office/drawing/2014/main" id="{9056EE54-9E8B-43D3-A67F-96ECEEFB5E8D}"/>
              </a:ext>
            </a:extLst>
          </p:cNvPr>
          <p:cNvSpPr>
            <a:spLocks noGrp="1"/>
          </p:cNvSpPr>
          <p:nvPr>
            <p:ph idx="1"/>
          </p:nvPr>
        </p:nvSpPr>
        <p:spPr/>
        <p:txBody>
          <a:bodyPr/>
          <a:lstStyle/>
          <a:p>
            <a:pPr marL="0" indent="0">
              <a:buNone/>
            </a:pPr>
            <a:r>
              <a:rPr lang="en-US" b="1" dirty="0" err="1"/>
              <a:t>Prinsip</a:t>
            </a:r>
            <a:r>
              <a:rPr lang="en-US" b="1" dirty="0"/>
              <a:t> </a:t>
            </a:r>
            <a:r>
              <a:rPr lang="en-US" b="1" i="1" dirty="0"/>
              <a:t>clustering</a:t>
            </a:r>
            <a:r>
              <a:rPr lang="en-US" b="1" dirty="0"/>
              <a:t> </a:t>
            </a:r>
            <a:r>
              <a:rPr lang="en-US" b="1" dirty="0" err="1"/>
              <a:t>secara</a:t>
            </a:r>
            <a:r>
              <a:rPr lang="en-US" b="1" dirty="0"/>
              <a:t> </a:t>
            </a:r>
            <a:r>
              <a:rPr lang="en-US" b="1" dirty="0" err="1"/>
              <a:t>umum</a:t>
            </a:r>
            <a:endParaRPr lang="en-US" b="1" dirty="0"/>
          </a:p>
          <a:p>
            <a:r>
              <a:rPr lang="en-US" sz="2400" dirty="0" err="1"/>
              <a:t>Misalkan</a:t>
            </a:r>
            <a:r>
              <a:rPr lang="en-US" sz="2400" dirty="0"/>
              <a:t> </a:t>
            </a:r>
            <a:r>
              <a:rPr lang="en-US" sz="2400" dirty="0" err="1"/>
              <a:t>terdapat</a:t>
            </a:r>
            <a:r>
              <a:rPr lang="en-US" sz="2400" dirty="0"/>
              <a:t> N </a:t>
            </a:r>
            <a:r>
              <a:rPr lang="en-US" sz="2400" dirty="0" err="1"/>
              <a:t>buah</a:t>
            </a:r>
            <a:r>
              <a:rPr lang="en-US" sz="2400" dirty="0"/>
              <a:t> </a:t>
            </a:r>
            <a:r>
              <a:rPr lang="en-US" sz="2400" dirty="0" err="1"/>
              <a:t>titik</a:t>
            </a:r>
            <a:r>
              <a:rPr lang="en-US" sz="2400" dirty="0"/>
              <a:t> data (</a:t>
            </a:r>
            <a:r>
              <a:rPr lang="en-US" sz="2400" dirty="0" err="1"/>
              <a:t>terokan</a:t>
            </a:r>
            <a:r>
              <a:rPr lang="en-US" sz="2400" dirty="0"/>
              <a:t>, </a:t>
            </a:r>
            <a:r>
              <a:rPr lang="en-US" sz="2400" dirty="0" err="1"/>
              <a:t>vektor</a:t>
            </a:r>
            <a:r>
              <a:rPr lang="en-US" sz="2400" dirty="0"/>
              <a:t> </a:t>
            </a:r>
            <a:r>
              <a:rPr lang="en-US" sz="2400" dirty="0" err="1"/>
              <a:t>fitur</a:t>
            </a:r>
            <a:r>
              <a:rPr lang="en-US" sz="2400" dirty="0"/>
              <a:t>, </a:t>
            </a:r>
            <a:r>
              <a:rPr lang="en-US" sz="2400" dirty="0" err="1"/>
              <a:t>dll</a:t>
            </a:r>
            <a:r>
              <a:rPr lang="en-US" sz="2400" dirty="0"/>
              <a:t>), </a:t>
            </a:r>
            <a:r>
              <a:rPr lang="en-US" sz="2400" b="1" dirty="0"/>
              <a:t>x</a:t>
            </a:r>
            <a:r>
              <a:rPr lang="en-US" sz="2400" b="1" baseline="-25000" dirty="0"/>
              <a:t>1</a:t>
            </a:r>
            <a:r>
              <a:rPr lang="en-US" sz="2400" dirty="0"/>
              <a:t>, </a:t>
            </a:r>
            <a:r>
              <a:rPr lang="en-US" sz="2400" b="1" dirty="0"/>
              <a:t>x</a:t>
            </a:r>
            <a:r>
              <a:rPr lang="en-US" sz="2400" b="1" baseline="-25000" dirty="0"/>
              <a:t>2</a:t>
            </a:r>
            <a:r>
              <a:rPr lang="en-US" sz="2400" dirty="0"/>
              <a:t>, …, </a:t>
            </a:r>
            <a:r>
              <a:rPr lang="en-US" sz="2400" b="1" dirty="0" err="1"/>
              <a:t>x</a:t>
            </a:r>
            <a:r>
              <a:rPr lang="en-US" sz="2400" b="1" baseline="-25000" dirty="0" err="1"/>
              <a:t>N</a:t>
            </a:r>
            <a:endParaRPr lang="en-US" sz="2400" b="1" baseline="-25000" dirty="0"/>
          </a:p>
          <a:p>
            <a:r>
              <a:rPr lang="en-US" sz="2400" dirty="0" err="1"/>
              <a:t>Kelompokkan</a:t>
            </a:r>
            <a:r>
              <a:rPr lang="en-US" sz="2400" dirty="0"/>
              <a:t> (</a:t>
            </a:r>
            <a:r>
              <a:rPr lang="en-US" sz="2400" i="1" dirty="0"/>
              <a:t>cluster</a:t>
            </a:r>
            <a:r>
              <a:rPr lang="en-US" sz="2400" dirty="0"/>
              <a:t>) </a:t>
            </a:r>
            <a:r>
              <a:rPr lang="en-US" sz="2400" dirty="0" err="1"/>
              <a:t>titik-titik</a:t>
            </a:r>
            <a:r>
              <a:rPr lang="en-US" sz="2400" dirty="0"/>
              <a:t> yang </a:t>
            </a:r>
            <a:r>
              <a:rPr lang="en-US" sz="2400" dirty="0" err="1"/>
              <a:t>mirip</a:t>
            </a:r>
            <a:r>
              <a:rPr lang="en-US" sz="2400" dirty="0"/>
              <a:t> </a:t>
            </a:r>
            <a:r>
              <a:rPr lang="en-US" sz="2400" dirty="0" err="1"/>
              <a:t>dalam</a:t>
            </a:r>
            <a:r>
              <a:rPr lang="en-US" sz="2400" dirty="0"/>
              <a:t> </a:t>
            </a:r>
            <a:r>
              <a:rPr lang="en-US" sz="2400" dirty="0" err="1"/>
              <a:t>kelompok</a:t>
            </a:r>
            <a:r>
              <a:rPr lang="en-US" sz="2400" dirty="0"/>
              <a:t> yang </a:t>
            </a:r>
            <a:r>
              <a:rPr lang="en-US" sz="2400" dirty="0" err="1"/>
              <a:t>sama</a:t>
            </a:r>
            <a:endParaRPr lang="en-US" sz="2400" dirty="0"/>
          </a:p>
        </p:txBody>
      </p:sp>
      <p:grpSp>
        <p:nvGrpSpPr>
          <p:cNvPr id="4" name="Group 45">
            <a:extLst>
              <a:ext uri="{FF2B5EF4-FFF2-40B4-BE49-F238E27FC236}">
                <a16:creationId xmlns:a16="http://schemas.microsoft.com/office/drawing/2014/main" id="{C9BE1318-6915-455E-BDAE-8F62E0B84879}"/>
              </a:ext>
            </a:extLst>
          </p:cNvPr>
          <p:cNvGrpSpPr>
            <a:grpSpLocks/>
          </p:cNvGrpSpPr>
          <p:nvPr/>
        </p:nvGrpSpPr>
        <p:grpSpPr bwMode="auto">
          <a:xfrm>
            <a:off x="3705639" y="3695424"/>
            <a:ext cx="2514600" cy="2616200"/>
            <a:chOff x="3238500" y="3854450"/>
            <a:chExt cx="2514600" cy="2616200"/>
          </a:xfrm>
        </p:grpSpPr>
        <p:sp>
          <p:nvSpPr>
            <p:cNvPr id="5" name="Oval 24">
              <a:extLst>
                <a:ext uri="{FF2B5EF4-FFF2-40B4-BE49-F238E27FC236}">
                  <a16:creationId xmlns:a16="http://schemas.microsoft.com/office/drawing/2014/main" id="{985DB709-92DB-4C87-B30B-46F73384F25F}"/>
                </a:ext>
              </a:extLst>
            </p:cNvPr>
            <p:cNvSpPr>
              <a:spLocks noChangeArrowheads="1"/>
            </p:cNvSpPr>
            <p:nvPr/>
          </p:nvSpPr>
          <p:spPr bwMode="auto">
            <a:xfrm>
              <a:off x="3238500" y="5022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6" name="Oval 25">
              <a:extLst>
                <a:ext uri="{FF2B5EF4-FFF2-40B4-BE49-F238E27FC236}">
                  <a16:creationId xmlns:a16="http://schemas.microsoft.com/office/drawing/2014/main" id="{142980A9-936D-4C13-BD3C-546A45D45ABF}"/>
                </a:ext>
              </a:extLst>
            </p:cNvPr>
            <p:cNvSpPr>
              <a:spLocks noChangeArrowheads="1"/>
            </p:cNvSpPr>
            <p:nvPr/>
          </p:nvSpPr>
          <p:spPr bwMode="auto">
            <a:xfrm>
              <a:off x="3848100" y="47180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7" name="Oval 26">
              <a:extLst>
                <a:ext uri="{FF2B5EF4-FFF2-40B4-BE49-F238E27FC236}">
                  <a16:creationId xmlns:a16="http://schemas.microsoft.com/office/drawing/2014/main" id="{D49C81D8-6592-4238-B978-2A47915F841F}"/>
                </a:ext>
              </a:extLst>
            </p:cNvPr>
            <p:cNvSpPr>
              <a:spLocks noChangeArrowheads="1"/>
            </p:cNvSpPr>
            <p:nvPr/>
          </p:nvSpPr>
          <p:spPr bwMode="auto">
            <a:xfrm>
              <a:off x="4000500" y="51752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8" name="Oval 27">
              <a:extLst>
                <a:ext uri="{FF2B5EF4-FFF2-40B4-BE49-F238E27FC236}">
                  <a16:creationId xmlns:a16="http://schemas.microsoft.com/office/drawing/2014/main" id="{6B378E45-BC8B-42E9-B46F-2233C5A4AC9C}"/>
                </a:ext>
              </a:extLst>
            </p:cNvPr>
            <p:cNvSpPr>
              <a:spLocks noChangeArrowheads="1"/>
            </p:cNvSpPr>
            <p:nvPr/>
          </p:nvSpPr>
          <p:spPr bwMode="auto">
            <a:xfrm>
              <a:off x="3543300" y="5403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9" name="Oval 28">
              <a:extLst>
                <a:ext uri="{FF2B5EF4-FFF2-40B4-BE49-F238E27FC236}">
                  <a16:creationId xmlns:a16="http://schemas.microsoft.com/office/drawing/2014/main" id="{7BE93BF9-19AF-4630-B8AE-1B9BE3DF882A}"/>
                </a:ext>
              </a:extLst>
            </p:cNvPr>
            <p:cNvSpPr>
              <a:spLocks noChangeArrowheads="1"/>
            </p:cNvSpPr>
            <p:nvPr/>
          </p:nvSpPr>
          <p:spPr bwMode="auto">
            <a:xfrm>
              <a:off x="4000500" y="56324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0" name="Oval 29">
              <a:extLst>
                <a:ext uri="{FF2B5EF4-FFF2-40B4-BE49-F238E27FC236}">
                  <a16:creationId xmlns:a16="http://schemas.microsoft.com/office/drawing/2014/main" id="{E8F1AAA8-C435-4354-905E-2640AD798585}"/>
                </a:ext>
              </a:extLst>
            </p:cNvPr>
            <p:cNvSpPr>
              <a:spLocks noChangeArrowheads="1"/>
            </p:cNvSpPr>
            <p:nvPr/>
          </p:nvSpPr>
          <p:spPr bwMode="auto">
            <a:xfrm>
              <a:off x="3695700" y="5022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1" name="Oval 30">
              <a:extLst>
                <a:ext uri="{FF2B5EF4-FFF2-40B4-BE49-F238E27FC236}">
                  <a16:creationId xmlns:a16="http://schemas.microsoft.com/office/drawing/2014/main" id="{518866C8-0CF2-4DDC-8BC9-70D7F2AB93AC}"/>
                </a:ext>
              </a:extLst>
            </p:cNvPr>
            <p:cNvSpPr>
              <a:spLocks noChangeArrowheads="1"/>
            </p:cNvSpPr>
            <p:nvPr/>
          </p:nvSpPr>
          <p:spPr bwMode="auto">
            <a:xfrm>
              <a:off x="3238500" y="56324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2" name="Oval 31">
              <a:extLst>
                <a:ext uri="{FF2B5EF4-FFF2-40B4-BE49-F238E27FC236}">
                  <a16:creationId xmlns:a16="http://schemas.microsoft.com/office/drawing/2014/main" id="{CE101801-4B77-4A6A-9BC1-FB700AB3B498}"/>
                </a:ext>
              </a:extLst>
            </p:cNvPr>
            <p:cNvSpPr>
              <a:spLocks noChangeArrowheads="1"/>
            </p:cNvSpPr>
            <p:nvPr/>
          </p:nvSpPr>
          <p:spPr bwMode="auto">
            <a:xfrm>
              <a:off x="4838700" y="56324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3" name="Oval 32">
              <a:extLst>
                <a:ext uri="{FF2B5EF4-FFF2-40B4-BE49-F238E27FC236}">
                  <a16:creationId xmlns:a16="http://schemas.microsoft.com/office/drawing/2014/main" id="{E87FD7D3-ED71-45A3-927E-FA2E5B9699E9}"/>
                </a:ext>
              </a:extLst>
            </p:cNvPr>
            <p:cNvSpPr>
              <a:spLocks noChangeArrowheads="1"/>
            </p:cNvSpPr>
            <p:nvPr/>
          </p:nvSpPr>
          <p:spPr bwMode="auto">
            <a:xfrm>
              <a:off x="5143500" y="59372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4" name="Oval 33">
              <a:extLst>
                <a:ext uri="{FF2B5EF4-FFF2-40B4-BE49-F238E27FC236}">
                  <a16:creationId xmlns:a16="http://schemas.microsoft.com/office/drawing/2014/main" id="{19B3E2CB-27C5-4072-AD3B-2BB6C6DF70CE}"/>
                </a:ext>
              </a:extLst>
            </p:cNvPr>
            <p:cNvSpPr>
              <a:spLocks noChangeArrowheads="1"/>
            </p:cNvSpPr>
            <p:nvPr/>
          </p:nvSpPr>
          <p:spPr bwMode="auto">
            <a:xfrm>
              <a:off x="5448300" y="59372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5" name="Oval 34">
              <a:extLst>
                <a:ext uri="{FF2B5EF4-FFF2-40B4-BE49-F238E27FC236}">
                  <a16:creationId xmlns:a16="http://schemas.microsoft.com/office/drawing/2014/main" id="{8A48BE63-B405-49D1-A520-4F77FF0CD827}"/>
                </a:ext>
              </a:extLst>
            </p:cNvPr>
            <p:cNvSpPr>
              <a:spLocks noChangeArrowheads="1"/>
            </p:cNvSpPr>
            <p:nvPr/>
          </p:nvSpPr>
          <p:spPr bwMode="auto">
            <a:xfrm>
              <a:off x="5143500" y="63182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6" name="Oval 35">
              <a:extLst>
                <a:ext uri="{FF2B5EF4-FFF2-40B4-BE49-F238E27FC236}">
                  <a16:creationId xmlns:a16="http://schemas.microsoft.com/office/drawing/2014/main" id="{5EB5BA34-9FF7-4335-B9AE-78EB79FC0BA4}"/>
                </a:ext>
              </a:extLst>
            </p:cNvPr>
            <p:cNvSpPr>
              <a:spLocks noChangeArrowheads="1"/>
            </p:cNvSpPr>
            <p:nvPr/>
          </p:nvSpPr>
          <p:spPr bwMode="auto">
            <a:xfrm>
              <a:off x="5600700" y="62420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7" name="Oval 36">
              <a:extLst>
                <a:ext uri="{FF2B5EF4-FFF2-40B4-BE49-F238E27FC236}">
                  <a16:creationId xmlns:a16="http://schemas.microsoft.com/office/drawing/2014/main" id="{41F356FA-2A8C-4832-BAC3-F271B3DF9666}"/>
                </a:ext>
              </a:extLst>
            </p:cNvPr>
            <p:cNvSpPr>
              <a:spLocks noChangeArrowheads="1"/>
            </p:cNvSpPr>
            <p:nvPr/>
          </p:nvSpPr>
          <p:spPr bwMode="auto">
            <a:xfrm>
              <a:off x="5295900" y="5403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8" name="Oval 37">
              <a:extLst>
                <a:ext uri="{FF2B5EF4-FFF2-40B4-BE49-F238E27FC236}">
                  <a16:creationId xmlns:a16="http://schemas.microsoft.com/office/drawing/2014/main" id="{F7C0FAD2-E934-4DE3-8867-7E1DFB4612D1}"/>
                </a:ext>
              </a:extLst>
            </p:cNvPr>
            <p:cNvSpPr>
              <a:spLocks noChangeArrowheads="1"/>
            </p:cNvSpPr>
            <p:nvPr/>
          </p:nvSpPr>
          <p:spPr bwMode="auto">
            <a:xfrm>
              <a:off x="4838700" y="62420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19" name="Oval 38">
              <a:extLst>
                <a:ext uri="{FF2B5EF4-FFF2-40B4-BE49-F238E27FC236}">
                  <a16:creationId xmlns:a16="http://schemas.microsoft.com/office/drawing/2014/main" id="{8B94058F-E16C-4BAC-9ACD-37E597B43C93}"/>
                </a:ext>
              </a:extLst>
            </p:cNvPr>
            <p:cNvSpPr>
              <a:spLocks noChangeArrowheads="1"/>
            </p:cNvSpPr>
            <p:nvPr/>
          </p:nvSpPr>
          <p:spPr bwMode="auto">
            <a:xfrm>
              <a:off x="4511675" y="4387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0" name="Oval 39">
              <a:extLst>
                <a:ext uri="{FF2B5EF4-FFF2-40B4-BE49-F238E27FC236}">
                  <a16:creationId xmlns:a16="http://schemas.microsoft.com/office/drawing/2014/main" id="{3EBA4A35-8539-4D6A-8B84-26ECFC10F84C}"/>
                </a:ext>
              </a:extLst>
            </p:cNvPr>
            <p:cNvSpPr>
              <a:spLocks noChangeArrowheads="1"/>
            </p:cNvSpPr>
            <p:nvPr/>
          </p:nvSpPr>
          <p:spPr bwMode="auto">
            <a:xfrm>
              <a:off x="4816475" y="4387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1" name="Oval 40">
              <a:extLst>
                <a:ext uri="{FF2B5EF4-FFF2-40B4-BE49-F238E27FC236}">
                  <a16:creationId xmlns:a16="http://schemas.microsoft.com/office/drawing/2014/main" id="{5DD549BD-AD7B-42F9-A07A-FA51BF7DEB43}"/>
                </a:ext>
              </a:extLst>
            </p:cNvPr>
            <p:cNvSpPr>
              <a:spLocks noChangeArrowheads="1"/>
            </p:cNvSpPr>
            <p:nvPr/>
          </p:nvSpPr>
          <p:spPr bwMode="auto">
            <a:xfrm>
              <a:off x="5273675" y="43116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2" name="Oval 41">
              <a:extLst>
                <a:ext uri="{FF2B5EF4-FFF2-40B4-BE49-F238E27FC236}">
                  <a16:creationId xmlns:a16="http://schemas.microsoft.com/office/drawing/2014/main" id="{CD0C237D-2FC2-4A1D-B61A-131E8FA23C4C}"/>
                </a:ext>
              </a:extLst>
            </p:cNvPr>
            <p:cNvSpPr>
              <a:spLocks noChangeArrowheads="1"/>
            </p:cNvSpPr>
            <p:nvPr/>
          </p:nvSpPr>
          <p:spPr bwMode="auto">
            <a:xfrm>
              <a:off x="4816475" y="49974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3" name="Oval 42">
              <a:extLst>
                <a:ext uri="{FF2B5EF4-FFF2-40B4-BE49-F238E27FC236}">
                  <a16:creationId xmlns:a16="http://schemas.microsoft.com/office/drawing/2014/main" id="{FF5E640B-185C-43D9-9EB4-9577CDFB3824}"/>
                </a:ext>
              </a:extLst>
            </p:cNvPr>
            <p:cNvSpPr>
              <a:spLocks noChangeArrowheads="1"/>
            </p:cNvSpPr>
            <p:nvPr/>
          </p:nvSpPr>
          <p:spPr bwMode="auto">
            <a:xfrm>
              <a:off x="5121275" y="4768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4" name="Oval 43">
              <a:extLst>
                <a:ext uri="{FF2B5EF4-FFF2-40B4-BE49-F238E27FC236}">
                  <a16:creationId xmlns:a16="http://schemas.microsoft.com/office/drawing/2014/main" id="{AD066BCF-E270-4432-8620-1BAF88769EE5}"/>
                </a:ext>
              </a:extLst>
            </p:cNvPr>
            <p:cNvSpPr>
              <a:spLocks noChangeArrowheads="1"/>
            </p:cNvSpPr>
            <p:nvPr/>
          </p:nvSpPr>
          <p:spPr bwMode="auto">
            <a:xfrm>
              <a:off x="4968875" y="38544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sp>
          <p:nvSpPr>
            <p:cNvPr id="25" name="Oval 44">
              <a:extLst>
                <a:ext uri="{FF2B5EF4-FFF2-40B4-BE49-F238E27FC236}">
                  <a16:creationId xmlns:a16="http://schemas.microsoft.com/office/drawing/2014/main" id="{133CD1E2-8A11-4BC4-8F65-025F2E38D984}"/>
                </a:ext>
              </a:extLst>
            </p:cNvPr>
            <p:cNvSpPr>
              <a:spLocks noChangeArrowheads="1"/>
            </p:cNvSpPr>
            <p:nvPr/>
          </p:nvSpPr>
          <p:spPr bwMode="auto">
            <a:xfrm>
              <a:off x="4511675" y="4768850"/>
              <a:ext cx="152400" cy="152400"/>
            </a:xfrm>
            <a:prstGeom prst="ellipse">
              <a:avLst/>
            </a:prstGeom>
            <a:solidFill>
              <a:schemeClr val="tx1"/>
            </a:solidFill>
            <a:ln w="9525" algn="ctr">
              <a:noFill/>
              <a:round/>
              <a:headEnd/>
              <a:tailEnd/>
            </a:ln>
          </p:spPr>
          <p:txBody>
            <a:bodyPr wrap="none">
              <a:spAutoFit/>
            </a:bodyPr>
            <a:lstStyle/>
            <a:p>
              <a:pPr eaLnBrk="1" hangingPunct="1"/>
              <a:endParaRPr lang="en-CA" sz="2800">
                <a:latin typeface="Arial" charset="0"/>
              </a:endParaRPr>
            </a:p>
          </p:txBody>
        </p:sp>
      </p:grpSp>
      <p:sp>
        <p:nvSpPr>
          <p:cNvPr id="26" name="Oval 45">
            <a:extLst>
              <a:ext uri="{FF2B5EF4-FFF2-40B4-BE49-F238E27FC236}">
                <a16:creationId xmlns:a16="http://schemas.microsoft.com/office/drawing/2014/main" id="{09C4E132-46EC-4BE5-97C5-28A7D661F47F}"/>
              </a:ext>
            </a:extLst>
          </p:cNvPr>
          <p:cNvSpPr>
            <a:spLocks noChangeArrowheads="1"/>
          </p:cNvSpPr>
          <p:nvPr/>
        </p:nvSpPr>
        <p:spPr bwMode="auto">
          <a:xfrm>
            <a:off x="3400839" y="4338362"/>
            <a:ext cx="1447800" cy="1554162"/>
          </a:xfrm>
          <a:prstGeom prst="ellipse">
            <a:avLst/>
          </a:prstGeom>
          <a:noFill/>
          <a:ln w="9525" algn="ctr">
            <a:solidFill>
              <a:srgbClr val="FF0000"/>
            </a:solidFill>
            <a:round/>
            <a:headEnd/>
            <a:tailEnd/>
          </a:ln>
        </p:spPr>
        <p:txBody>
          <a:bodyPr wrap="none">
            <a:spAutoFit/>
          </a:bodyPr>
          <a:lstStyle/>
          <a:p>
            <a:pPr eaLnBrk="1" hangingPunct="1"/>
            <a:endParaRPr lang="en-CA" sz="2800">
              <a:latin typeface="Arial" charset="0"/>
            </a:endParaRPr>
          </a:p>
        </p:txBody>
      </p:sp>
      <p:sp>
        <p:nvSpPr>
          <p:cNvPr id="27" name="Oval 46">
            <a:extLst>
              <a:ext uri="{FF2B5EF4-FFF2-40B4-BE49-F238E27FC236}">
                <a16:creationId xmlns:a16="http://schemas.microsoft.com/office/drawing/2014/main" id="{ADE05E69-E38F-4457-A1F1-EFA6C04009A9}"/>
              </a:ext>
            </a:extLst>
          </p:cNvPr>
          <p:cNvSpPr>
            <a:spLocks noChangeArrowheads="1"/>
          </p:cNvSpPr>
          <p:nvPr/>
        </p:nvSpPr>
        <p:spPr bwMode="auto">
          <a:xfrm>
            <a:off x="4674014" y="3631924"/>
            <a:ext cx="1447800" cy="1371600"/>
          </a:xfrm>
          <a:prstGeom prst="ellipse">
            <a:avLst/>
          </a:prstGeom>
          <a:noFill/>
          <a:ln w="9525" algn="ctr">
            <a:solidFill>
              <a:srgbClr val="00B800"/>
            </a:solidFill>
            <a:round/>
            <a:headEnd/>
            <a:tailEnd/>
          </a:ln>
        </p:spPr>
        <p:txBody>
          <a:bodyPr wrap="none">
            <a:spAutoFit/>
          </a:bodyPr>
          <a:lstStyle/>
          <a:p>
            <a:pPr eaLnBrk="1" hangingPunct="1"/>
            <a:endParaRPr lang="en-CA" sz="2800">
              <a:latin typeface="Arial" charset="0"/>
            </a:endParaRPr>
          </a:p>
        </p:txBody>
      </p:sp>
      <p:sp>
        <p:nvSpPr>
          <p:cNvPr id="28" name="Oval 47">
            <a:extLst>
              <a:ext uri="{FF2B5EF4-FFF2-40B4-BE49-F238E27FC236}">
                <a16:creationId xmlns:a16="http://schemas.microsoft.com/office/drawing/2014/main" id="{50D86BD0-2D6C-4136-B0D2-3B8F8DDFFCB6}"/>
              </a:ext>
            </a:extLst>
          </p:cNvPr>
          <p:cNvSpPr>
            <a:spLocks noChangeArrowheads="1"/>
          </p:cNvSpPr>
          <p:nvPr/>
        </p:nvSpPr>
        <p:spPr bwMode="auto">
          <a:xfrm>
            <a:off x="4924839" y="5067024"/>
            <a:ext cx="1447800" cy="1511300"/>
          </a:xfrm>
          <a:prstGeom prst="ellipse">
            <a:avLst/>
          </a:prstGeom>
          <a:noFill/>
          <a:ln w="9525" algn="ctr">
            <a:solidFill>
              <a:srgbClr val="0000FF"/>
            </a:solidFill>
            <a:round/>
            <a:headEnd/>
            <a:tailEnd/>
          </a:ln>
        </p:spPr>
        <p:txBody>
          <a:bodyPr wrap="none">
            <a:spAutoFit/>
          </a:bodyPr>
          <a:lstStyle/>
          <a:p>
            <a:pPr eaLnBrk="1" hangingPunct="1"/>
            <a:endParaRPr lang="en-CA" sz="2800">
              <a:latin typeface="Arial" charset="0"/>
            </a:endParaRPr>
          </a:p>
        </p:txBody>
      </p:sp>
      <p:sp>
        <p:nvSpPr>
          <p:cNvPr id="29" name="TextBox 28">
            <a:extLst>
              <a:ext uri="{FF2B5EF4-FFF2-40B4-BE49-F238E27FC236}">
                <a16:creationId xmlns:a16="http://schemas.microsoft.com/office/drawing/2014/main" id="{CAE015CC-6FC9-46D7-B300-9D20AF977B12}"/>
              </a:ext>
            </a:extLst>
          </p:cNvPr>
          <p:cNvSpPr txBox="1"/>
          <p:nvPr/>
        </p:nvSpPr>
        <p:spPr>
          <a:xfrm>
            <a:off x="6115464" y="3995462"/>
            <a:ext cx="1654175" cy="400050"/>
          </a:xfrm>
          <a:prstGeom prst="rect">
            <a:avLst/>
          </a:prstGeom>
          <a:noFill/>
        </p:spPr>
        <p:txBody>
          <a:bodyPr wrap="none">
            <a:spAutoFit/>
          </a:bodyPr>
          <a:lstStyle/>
          <a:p>
            <a:pPr>
              <a:defRPr/>
            </a:pPr>
            <a:r>
              <a:rPr lang="en-CA" sz="2000" dirty="0">
                <a:solidFill>
                  <a:srgbClr val="00B800"/>
                </a:solidFill>
                <a:latin typeface="+mn-lt"/>
              </a:rPr>
              <a:t>horror movies</a:t>
            </a:r>
          </a:p>
        </p:txBody>
      </p:sp>
      <p:sp>
        <p:nvSpPr>
          <p:cNvPr id="30" name="TextBox 29">
            <a:extLst>
              <a:ext uri="{FF2B5EF4-FFF2-40B4-BE49-F238E27FC236}">
                <a16:creationId xmlns:a16="http://schemas.microsoft.com/office/drawing/2014/main" id="{4379C36E-020C-4298-9A85-F4C25C2F64D8}"/>
              </a:ext>
            </a:extLst>
          </p:cNvPr>
          <p:cNvSpPr txBox="1"/>
          <p:nvPr/>
        </p:nvSpPr>
        <p:spPr>
          <a:xfrm>
            <a:off x="6372639" y="5544862"/>
            <a:ext cx="1747838" cy="400050"/>
          </a:xfrm>
          <a:prstGeom prst="rect">
            <a:avLst/>
          </a:prstGeom>
          <a:noFill/>
        </p:spPr>
        <p:txBody>
          <a:bodyPr wrap="none">
            <a:spAutoFit/>
          </a:bodyPr>
          <a:lstStyle/>
          <a:p>
            <a:pPr>
              <a:defRPr/>
            </a:pPr>
            <a:r>
              <a:rPr lang="en-CA" sz="2000" dirty="0">
                <a:solidFill>
                  <a:srgbClr val="0000FF"/>
                </a:solidFill>
                <a:latin typeface="+mn-lt"/>
              </a:rPr>
              <a:t>documentaries</a:t>
            </a:r>
          </a:p>
        </p:txBody>
      </p:sp>
      <p:sp>
        <p:nvSpPr>
          <p:cNvPr id="31" name="TextBox 30">
            <a:extLst>
              <a:ext uri="{FF2B5EF4-FFF2-40B4-BE49-F238E27FC236}">
                <a16:creationId xmlns:a16="http://schemas.microsoft.com/office/drawing/2014/main" id="{40806FC5-657B-4924-AFE3-3F9B546BCEB7}"/>
              </a:ext>
            </a:extLst>
          </p:cNvPr>
          <p:cNvSpPr txBox="1"/>
          <p:nvPr/>
        </p:nvSpPr>
        <p:spPr>
          <a:xfrm>
            <a:off x="2038764" y="4406624"/>
            <a:ext cx="1470025" cy="400050"/>
          </a:xfrm>
          <a:prstGeom prst="rect">
            <a:avLst/>
          </a:prstGeom>
          <a:noFill/>
        </p:spPr>
        <p:txBody>
          <a:bodyPr wrap="none">
            <a:spAutoFit/>
          </a:bodyPr>
          <a:lstStyle/>
          <a:p>
            <a:pPr>
              <a:defRPr/>
            </a:pPr>
            <a:r>
              <a:rPr lang="en-CA" sz="2000" dirty="0">
                <a:solidFill>
                  <a:srgbClr val="FF0000"/>
                </a:solidFill>
                <a:latin typeface="+mn-lt"/>
              </a:rPr>
              <a:t>sci-fi movies</a:t>
            </a:r>
          </a:p>
        </p:txBody>
      </p:sp>
      <p:sp>
        <p:nvSpPr>
          <p:cNvPr id="32" name="Rectangle 31">
            <a:extLst>
              <a:ext uri="{FF2B5EF4-FFF2-40B4-BE49-F238E27FC236}">
                <a16:creationId xmlns:a16="http://schemas.microsoft.com/office/drawing/2014/main" id="{63F978B4-776A-41D8-ADCF-3A9CD827810D}"/>
              </a:ext>
            </a:extLst>
          </p:cNvPr>
          <p:cNvSpPr/>
          <p:nvPr/>
        </p:nvSpPr>
        <p:spPr>
          <a:xfrm>
            <a:off x="4239039" y="199925"/>
            <a:ext cx="9491868" cy="369332"/>
          </a:xfrm>
          <a:prstGeom prst="rect">
            <a:avLst/>
          </a:prstGeom>
        </p:spPr>
        <p:txBody>
          <a:bodyPr wrap="square">
            <a:spAutoFit/>
          </a:bodyPr>
          <a:lstStyle/>
          <a:p>
            <a:r>
              <a:rPr lang="en-US" dirty="0" err="1">
                <a:solidFill>
                  <a:srgbClr val="FF0000"/>
                </a:solidFill>
              </a:rPr>
              <a:t>Sumber</a:t>
            </a:r>
            <a:r>
              <a:rPr lang="en-US" dirty="0">
                <a:solidFill>
                  <a:srgbClr val="FF0000"/>
                </a:solidFill>
              </a:rPr>
              <a:t>: CS 4487/9587  Algorithms for Image Analysis:  Basic Image Segmentation</a:t>
            </a:r>
          </a:p>
        </p:txBody>
      </p:sp>
      <p:sp>
        <p:nvSpPr>
          <p:cNvPr id="33" name="Slide Number Placeholder 32">
            <a:extLst>
              <a:ext uri="{FF2B5EF4-FFF2-40B4-BE49-F238E27FC236}">
                <a16:creationId xmlns:a16="http://schemas.microsoft.com/office/drawing/2014/main" id="{6479A540-3A35-47BE-B395-F538DC31EDC1}"/>
              </a:ext>
            </a:extLst>
          </p:cNvPr>
          <p:cNvSpPr>
            <a:spLocks noGrp="1"/>
          </p:cNvSpPr>
          <p:nvPr>
            <p:ph type="sldNum" sz="quarter" idx="12"/>
          </p:nvPr>
        </p:nvSpPr>
        <p:spPr/>
        <p:txBody>
          <a:bodyPr/>
          <a:lstStyle/>
          <a:p>
            <a:fld id="{39DCCA8C-3C40-440D-A23D-CFF4DA06079F}" type="slidenum">
              <a:rPr lang="en-US" smtClean="0"/>
              <a:t>9</a:t>
            </a:fld>
            <a:endParaRPr lang="en-US"/>
          </a:p>
        </p:txBody>
      </p:sp>
    </p:spTree>
    <p:extLst>
      <p:ext uri="{BB962C8B-B14F-4D97-AF65-F5344CB8AC3E}">
        <p14:creationId xmlns:p14="http://schemas.microsoft.com/office/powerpoint/2010/main" val="35269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9236</TotalTime>
  <Words>2167</Words>
  <Application>Microsoft Office PowerPoint</Application>
  <PresentationFormat>Widescreen</PresentationFormat>
  <Paragraphs>409</Paragraphs>
  <Slides>50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0" baseType="lpstr">
      <vt:lpstr>Arial</vt:lpstr>
      <vt:lpstr>Calibri</vt:lpstr>
      <vt:lpstr>Calibri Light</vt:lpstr>
      <vt:lpstr>Cambria Math</vt:lpstr>
      <vt:lpstr>Courier New</vt:lpstr>
      <vt:lpstr>Tahoma</vt:lpstr>
      <vt:lpstr>Times New Roman</vt:lpstr>
      <vt:lpstr>Office Theme</vt:lpstr>
      <vt:lpstr>Visio.Drawing.5</vt:lpstr>
      <vt:lpstr>Equation</vt:lpstr>
      <vt:lpstr>23 - Segmentasi Citra </vt:lpstr>
      <vt:lpstr>3. Split and Merge</vt:lpstr>
      <vt:lpstr>PowerPoint Presentation</vt:lpstr>
      <vt:lpstr>PowerPoint Presentation</vt:lpstr>
      <vt:lpstr>PowerPoint Presentation</vt:lpstr>
      <vt:lpstr>PowerPoint Presentation</vt:lpstr>
      <vt:lpstr>PowerPoint Presentation</vt:lpstr>
      <vt:lpstr>PowerPoint Presentation</vt:lpstr>
      <vt:lpstr>4. Clustering</vt:lpstr>
      <vt:lpstr>PowerPoint Presentation</vt:lpstr>
      <vt:lpstr>PowerPoint Presentation</vt:lpstr>
      <vt:lpstr>PowerPoint Presentation</vt:lpstr>
      <vt:lpstr>K-Means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Sifat-sifat K-means</vt:lpstr>
      <vt:lpstr>PowerPoint Presentation</vt:lpstr>
      <vt:lpstr>PowerPoint Presentation</vt:lpstr>
      <vt:lpstr>PowerPoint Presentation</vt:lpstr>
      <vt:lpstr>Rangkuman K-means</vt:lpstr>
      <vt:lpstr>PowerPoint Presentation</vt:lpstr>
      <vt:lpstr>Program Matlab untuk image segmentation dengan K-means </vt:lpstr>
      <vt:lpstr>PowerPoint Presentation</vt:lpstr>
      <vt:lpstr>PowerPoint Presentation</vt:lpstr>
      <vt:lpstr>Segmentasi Citra dengan Deep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Dr.Ir. Rinaldi Munir, MT</dc:creator>
  <cp:lastModifiedBy>Dr. Ir. Rinaldi, M.T.</cp:lastModifiedBy>
  <cp:revision>602</cp:revision>
  <dcterms:created xsi:type="dcterms:W3CDTF">2019-08-23T02:29:55Z</dcterms:created>
  <dcterms:modified xsi:type="dcterms:W3CDTF">2025-11-11T08:18:59Z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2024-11-19T08:44:38Z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1663cc39-1cd0-4b6d-a20e-f3130d5a0fb9</vt:lpwstr>
  </property>
  <property fmtid="{D5CDD505-2E9C-101B-9397-08002B2CF9AE}" pid="8" name="MSIP_Label_38b525e5-f3da-4501-8f1e-526b6769fc56_ContentBits">
    <vt:lpwstr>0</vt:lpwstr>
  </property>
</Properties>
</file>