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Soal</a:t>
            </a:r>
            <a:r>
              <a:rPr lang="en-US" b="1" dirty="0"/>
              <a:t> dan </a:t>
            </a:r>
            <a:r>
              <a:rPr lang="en-US" b="1" dirty="0" err="1"/>
              <a:t>Pembahasan</a:t>
            </a:r>
            <a:r>
              <a:rPr lang="en-US" b="1" dirty="0"/>
              <a:t> </a:t>
            </a:r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r>
              <a:rPr lang="en-US" b="1" dirty="0"/>
              <a:t> dan </a:t>
            </a:r>
            <a:r>
              <a:rPr lang="en-US" b="1" dirty="0" err="1"/>
              <a:t>Perkalian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endParaRPr lang="en-US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Tim </a:t>
            </a:r>
            <a:r>
              <a:rPr lang="en-US" dirty="0" err="1"/>
              <a:t>dosen</a:t>
            </a:r>
            <a:r>
              <a:rPr lang="en-US" dirty="0"/>
              <a:t> IF2123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#31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3A63-EEFD-4018-85C6-EB90BC46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1 (UAS 2015)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1A97D2-7CEE-4A45-BC24-59D20BD09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E0A4450-DAE6-4437-994A-2E03B8DA52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6162" y="1690688"/>
            <a:ext cx="9231794" cy="427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827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Jawaban</a:t>
            </a:r>
            <a:r>
              <a:rPr lang="en-US" dirty="0"/>
              <a:t>: (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i="1" dirty="0"/>
              <a:t>hint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petunjuk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 err="1"/>
              <a:t>Hitung</a:t>
            </a:r>
            <a:r>
              <a:rPr lang="en-US" dirty="0"/>
              <a:t> </a:t>
            </a:r>
            <a:r>
              <a:rPr lang="en-US" dirty="0" err="1"/>
              <a:t>dulu</a:t>
            </a:r>
            <a:r>
              <a:rPr lang="en-US" dirty="0"/>
              <a:t> B = b </a:t>
            </a:r>
            <a:r>
              <a:rPr lang="en-US" dirty="0">
                <a:sym typeface="Symbol" panose="05050102010706020507" pitchFamily="18" charset="2"/>
              </a:rPr>
              <a:t> c = 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– 3e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  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514350" indent="-514350">
              <a:buAutoNum type="arabicParenBoth"/>
            </a:pPr>
            <a:r>
              <a:rPr lang="en-US" dirty="0" err="1">
                <a:sym typeface="Symbol" panose="05050102010706020507" pitchFamily="18" charset="2"/>
              </a:rPr>
              <a:t>aB</a:t>
            </a:r>
            <a:r>
              <a:rPr lang="en-US" dirty="0">
                <a:sym typeface="Symbol" panose="05050102010706020507" pitchFamily="18" charset="2"/>
              </a:rPr>
              <a:t> =   … (</a:t>
            </a:r>
            <a:r>
              <a:rPr lang="en-US" dirty="0" err="1">
                <a:sym typeface="Symbol" panose="05050102010706020507" pitchFamily="18" charset="2"/>
              </a:rPr>
              <a:t>diselesaikan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perkalian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geometri</a:t>
            </a:r>
            <a:r>
              <a:rPr lang="en-US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(2) (a  B)   (B  a) = … 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      </a:t>
            </a:r>
            <a:r>
              <a:rPr lang="en-US" dirty="0" err="1">
                <a:sym typeface="Symbol" panose="05050102010706020507" pitchFamily="18" charset="2"/>
              </a:rPr>
              <a:t>Gunakan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rumus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ini</a:t>
            </a:r>
            <a:r>
              <a:rPr lang="en-US" dirty="0">
                <a:sym typeface="Symbol" panose="05050102010706020507" pitchFamily="18" charset="2"/>
              </a:rPr>
              <a:t>:                                        dan</a:t>
            </a:r>
          </a:p>
          <a:p>
            <a:pPr marL="514350" indent="-514350">
              <a:buAutoNum type="arabicParenBoth" startAt="3"/>
            </a:pPr>
            <a:r>
              <a:rPr lang="en-US" dirty="0" err="1">
                <a:sym typeface="Symbol" panose="05050102010706020507" pitchFamily="18" charset="2"/>
              </a:rPr>
              <a:t>abc</a:t>
            </a:r>
            <a:r>
              <a:rPr lang="en-US" dirty="0">
                <a:sym typeface="Symbol" panose="05050102010706020507" pitchFamily="18" charset="2"/>
              </a:rPr>
              <a:t>  = (2e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– 3e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)(c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 + 2e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 = …</a:t>
            </a:r>
          </a:p>
          <a:p>
            <a:pPr marL="514350" indent="-514350">
              <a:buAutoNum type="arabicParenBoth" startAt="3"/>
            </a:pPr>
            <a:r>
              <a:rPr lang="en-US" dirty="0">
                <a:sym typeface="Symbol" panose="05050102010706020507" pitchFamily="18" charset="2"/>
              </a:rPr>
              <a:t>I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(e</a:t>
            </a:r>
            <a:r>
              <a:rPr lang="en-US" baseline="-25000" dirty="0">
                <a:sym typeface="Symbol" panose="05050102010706020507" pitchFamily="18" charset="2"/>
              </a:rPr>
              <a:t>123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 = 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)(e</a:t>
            </a:r>
            <a:r>
              <a:rPr lang="en-US" baseline="-25000" dirty="0">
                <a:sym typeface="Symbol" panose="05050102010706020507" pitchFamily="18" charset="2"/>
              </a:rPr>
              <a:t>1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2</a:t>
            </a:r>
            <a:r>
              <a:rPr lang="en-US" dirty="0">
                <a:sym typeface="Symbol" panose="05050102010706020507" pitchFamily="18" charset="2"/>
              </a:rPr>
              <a:t>e</a:t>
            </a:r>
            <a:r>
              <a:rPr lang="en-US" baseline="-25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 = …. 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C6A336-F175-46C9-B243-63BF394B6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5134" y="3042846"/>
            <a:ext cx="3013879" cy="7189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5ADCEA1-4BBC-4882-8EB6-3DFCA6A011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6782" y="2946860"/>
            <a:ext cx="2839165" cy="91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798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18871-7795-45E3-9069-5060E3DD53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2 (UAS 2017)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AB65E-A89A-477D-A65D-D5C712ADC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C3F8BB-38D5-42B7-B829-302F4F1AF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19274"/>
            <a:ext cx="11180571" cy="306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927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Jawaban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(1) </a:t>
            </a:r>
            <a:r>
              <a:rPr lang="en-US" sz="2800" i="1" dirty="0">
                <a:sym typeface="Symbol" panose="05050102010706020507" pitchFamily="18" charset="2"/>
              </a:rPr>
              <a:t>v</a:t>
            </a:r>
            <a:r>
              <a:rPr lang="en-US" sz="2800" dirty="0">
                <a:sym typeface="Symbol" panose="05050102010706020507" pitchFamily="18" charset="2"/>
              </a:rPr>
              <a:t>’ = </a:t>
            </a:r>
            <a:r>
              <a:rPr lang="en-US" sz="2800" i="1" dirty="0" err="1">
                <a:sym typeface="Symbol" panose="05050102010706020507" pitchFamily="18" charset="2"/>
              </a:rPr>
              <a:t>v</a:t>
            </a:r>
            <a:r>
              <a:rPr lang="en-US" sz="2800" dirty="0" err="1">
                <a:sym typeface="Symbol" panose="05050102010706020507" pitchFamily="18" charset="2"/>
              </a:rPr>
              <a:t>e</a:t>
            </a:r>
            <a:r>
              <a:rPr lang="en-US" sz="2800" i="1" baseline="30000" dirty="0" err="1">
                <a:sym typeface="Symbol" panose="05050102010706020507" pitchFamily="18" charset="2"/>
              </a:rPr>
              <a:t>I</a:t>
            </a:r>
            <a:r>
              <a:rPr lang="en-US" sz="2800" baseline="30000" dirty="0">
                <a:sym typeface="Symbol" panose="05050102010706020507" pitchFamily="18" charset="2"/>
              </a:rPr>
              <a:t></a:t>
            </a:r>
            <a:r>
              <a:rPr lang="en-US" sz="2800" dirty="0"/>
              <a:t> = v(cos </a:t>
            </a:r>
            <a:r>
              <a:rPr lang="en-US" dirty="0">
                <a:sym typeface="Symbol" panose="05050102010706020507" pitchFamily="18" charset="2"/>
              </a:rPr>
              <a:t> + I sin ) = </a:t>
            </a:r>
            <a:r>
              <a:rPr lang="en-US" sz="2800" i="1" dirty="0"/>
              <a:t>v</a:t>
            </a:r>
            <a:r>
              <a:rPr lang="en-US" sz="2800" dirty="0"/>
              <a:t>(cos </a:t>
            </a:r>
            <a:r>
              <a:rPr lang="en-US" dirty="0">
                <a:sym typeface="Symbol" panose="05050102010706020507" pitchFamily="18" charset="2"/>
              </a:rPr>
              <a:t> + e</a:t>
            </a:r>
            <a:r>
              <a:rPr lang="en-US" baseline="-25000" dirty="0">
                <a:sym typeface="Symbol" panose="05050102010706020507" pitchFamily="18" charset="2"/>
              </a:rPr>
              <a:t>12</a:t>
            </a:r>
            <a:r>
              <a:rPr lang="en-US" dirty="0">
                <a:sym typeface="Symbol" panose="05050102010706020507" pitchFamily="18" charset="2"/>
              </a:rPr>
              <a:t>sin ) 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(2) Dari </a:t>
            </a:r>
            <a:r>
              <a:rPr lang="en-US" dirty="0" err="1">
                <a:sym typeface="Symbol" panose="05050102010706020507" pitchFamily="18" charset="2"/>
              </a:rPr>
              <a:t>rumus</a:t>
            </a:r>
            <a:r>
              <a:rPr lang="en-US" dirty="0">
                <a:sym typeface="Symbol" panose="05050102010706020507" pitchFamily="18" charset="2"/>
              </a:rPr>
              <a:t> 1, </a:t>
            </a:r>
            <a:r>
              <a:rPr lang="en-US" dirty="0" err="1">
                <a:sym typeface="Symbol" panose="05050102010706020507" pitchFamily="18" charset="2"/>
              </a:rPr>
              <a:t>ganti</a:t>
            </a:r>
            <a:r>
              <a:rPr lang="en-US" dirty="0">
                <a:sym typeface="Symbol" panose="05050102010706020507" pitchFamily="18" charset="2"/>
              </a:rPr>
              <a:t> 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30 </a:t>
            </a:r>
          </a:p>
          <a:p>
            <a:pPr marL="0" indent="0">
              <a:buNone/>
            </a:pPr>
            <a:endParaRPr lang="en-US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(3) Dari </a:t>
            </a:r>
            <a:r>
              <a:rPr lang="en-US" dirty="0" err="1">
                <a:sym typeface="Symbol" panose="05050102010706020507" pitchFamily="18" charset="2"/>
              </a:rPr>
              <a:t>rumus</a:t>
            </a:r>
            <a:r>
              <a:rPr lang="en-US" dirty="0">
                <a:sym typeface="Symbol" panose="05050102010706020507" pitchFamily="18" charset="2"/>
              </a:rPr>
              <a:t> 1, </a:t>
            </a:r>
            <a:r>
              <a:rPr lang="en-US" dirty="0" err="1">
                <a:sym typeface="Symbol" panose="05050102010706020507" pitchFamily="18" charset="2"/>
              </a:rPr>
              <a:t>ganti</a:t>
            </a:r>
            <a:r>
              <a:rPr lang="en-US" dirty="0">
                <a:sym typeface="Symbol" panose="05050102010706020507" pitchFamily="18" charset="2"/>
              </a:rPr>
              <a:t>  </a:t>
            </a:r>
            <a:r>
              <a:rPr lang="en-US" dirty="0" err="1">
                <a:sym typeface="Symbol" panose="05050102010706020507" pitchFamily="18" charset="2"/>
              </a:rPr>
              <a:t>dengan</a:t>
            </a:r>
            <a:r>
              <a:rPr lang="en-US" dirty="0">
                <a:sym typeface="Symbol" panose="05050102010706020507" pitchFamily="18" charset="2"/>
              </a:rPr>
              <a:t> -45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4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9388-44DA-4008-AA1A-794FCB7F8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3 (UAS 2018)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6A2FD0-E325-41C2-8D62-1244DE08B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3598F4-FD30-48A8-BA61-D26A149BFE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049780"/>
            <a:ext cx="10823122" cy="2217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86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564F732-7A3F-4175-8751-60A6CEE53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369" y="1485900"/>
            <a:ext cx="8312058" cy="355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8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47653-5BC0-4CF7-9A7F-5C0D495CE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Soal</a:t>
            </a:r>
            <a:r>
              <a:rPr lang="en-US" dirty="0"/>
              <a:t> 4 (UAS 2019)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C07CE-D497-439D-AFC0-4BCCB6AE4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510878-7F88-498E-A2A0-571809AEA7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2428" y="233680"/>
            <a:ext cx="6179451" cy="43930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7FAD6C-ACB1-45D0-AC57-B17F1E71A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415" y="4711700"/>
            <a:ext cx="8277225" cy="200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996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623DA-A262-4D3F-9EFD-5D6EAF0A6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Jawaban</a:t>
            </a:r>
            <a:r>
              <a:rPr lang="en-US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5E0260-8414-4DC2-8701-AB5D26C5ED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346A44-BCE7-4C67-8B59-D3041EBCAE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325" y="1341120"/>
            <a:ext cx="8397350" cy="501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1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10210</TotalTime>
  <Words>226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Soal dan Pembahasan Aljabar Geometri dan Perkalian Geometri</vt:lpstr>
      <vt:lpstr>Soal 1 (UAS 2015)</vt:lpstr>
      <vt:lpstr>PowerPoint Presentation</vt:lpstr>
      <vt:lpstr>Soal 2 (UAS 2017)</vt:lpstr>
      <vt:lpstr>PowerPoint Presentation</vt:lpstr>
      <vt:lpstr>Soal 3 (UAS 2018)</vt:lpstr>
      <vt:lpstr>PowerPoint Presentation</vt:lpstr>
      <vt:lpstr>Soal 4 (UAS 2019)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 dan Pembahasan Aljabar Geometri dan Perkalian Geometri</dc:title>
  <dc:creator>Rinaldi Munir</dc:creator>
  <cp:lastModifiedBy>Dr. Ir. Rinaldi, M.T.</cp:lastModifiedBy>
  <cp:revision>666</cp:revision>
  <dcterms:created xsi:type="dcterms:W3CDTF">2020-09-19T08:47:06Z</dcterms:created>
  <dcterms:modified xsi:type="dcterms:W3CDTF">2023-11-27T05:00:57Z</dcterms:modified>
</cp:coreProperties>
</file>