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6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54E2-5C7C-47D1-B8E6-DA1039489C5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3678-6930-4F24-99D2-F5A313CC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8849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Pidato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Achmad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Zaky</a:t>
            </a:r>
            <a:r>
              <a:rPr lang="en-US" sz="4400" b="1" dirty="0" smtClean="0"/>
              <a:t>, CEO </a:t>
            </a:r>
            <a:r>
              <a:rPr lang="en-US" sz="4400" b="1" dirty="0" err="1" smtClean="0"/>
              <a:t>Bukalapak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Alumni IF 2004 di OSKM Talks 2017</a:t>
            </a:r>
            <a:br>
              <a:rPr lang="en-US" sz="4400" b="1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6" y="2250342"/>
            <a:ext cx="7373612" cy="41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500743"/>
            <a:ext cx="11625943" cy="618308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bisnis</a:t>
            </a:r>
            <a:r>
              <a:rPr lang="en-US" dirty="0" smtClean="0"/>
              <a:t> internet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, </a:t>
            </a:r>
            <a:r>
              <a:rPr lang="en-US" dirty="0" err="1" smtClean="0"/>
              <a:t>pasarnya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kami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menghidupi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. Kami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 investor,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tertarik</a:t>
            </a:r>
            <a:r>
              <a:rPr lang="en-US" dirty="0" smtClean="0"/>
              <a:t>. </a:t>
            </a:r>
            <a:r>
              <a:rPr lang="en-US" dirty="0" err="1" smtClean="0"/>
              <a:t>Sementara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mertua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“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?”.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sakral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menghantui</a:t>
            </a:r>
            <a:r>
              <a:rPr lang="en-US" dirty="0" smtClean="0"/>
              <a:t> kami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kami yang nol. </a:t>
            </a:r>
            <a:r>
              <a:rPr lang="en-US" dirty="0" err="1" smtClean="0"/>
              <a:t>Xinuc</a:t>
            </a:r>
            <a:r>
              <a:rPr lang="en-US" dirty="0" smtClean="0"/>
              <a:t> pun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ide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sudahi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kami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ingatkan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Xinuc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“</a:t>
            </a:r>
            <a:r>
              <a:rPr lang="en-US" dirty="0" err="1" smtClean="0"/>
              <a:t>lihatlah</a:t>
            </a:r>
            <a:r>
              <a:rPr lang="en-US" dirty="0" smtClean="0"/>
              <a:t> 10ribu UKM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mana?”.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. </a:t>
            </a:r>
            <a:r>
              <a:rPr lang="en-US" dirty="0" err="1" smtClean="0"/>
              <a:t>Tak</a:t>
            </a:r>
            <a:r>
              <a:rPr lang="en-US" dirty="0" smtClean="0"/>
              <a:t> diduga2 </a:t>
            </a:r>
            <a:r>
              <a:rPr lang="en-US" dirty="0" err="1" smtClean="0"/>
              <a:t>pertumbuhan</a:t>
            </a:r>
            <a:r>
              <a:rPr lang="en-US" dirty="0" smtClean="0"/>
              <a:t> kami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internet di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berlanjut</a:t>
            </a:r>
            <a:r>
              <a:rPr lang="en-US" dirty="0" smtClean="0"/>
              <a:t>. Per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kami </a:t>
            </a:r>
            <a:r>
              <a:rPr lang="en-US" dirty="0" err="1" smtClean="0"/>
              <a:t>memiliki</a:t>
            </a:r>
            <a:r>
              <a:rPr lang="en-US" dirty="0" smtClean="0"/>
              <a:t> 1,8 </a:t>
            </a:r>
            <a:r>
              <a:rPr lang="en-US" dirty="0" err="1" smtClean="0"/>
              <a:t>juta</a:t>
            </a:r>
            <a:r>
              <a:rPr lang="en-US" dirty="0" smtClean="0"/>
              <a:t> UKM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1 </a:t>
            </a:r>
            <a:r>
              <a:rPr lang="en-US" dirty="0" err="1" smtClean="0"/>
              <a:t>Triliunan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bulannya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Pelajaran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ketiga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carilah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Tujuan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Hidupmu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Tujuan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inilah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menguatkan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kita</a:t>
            </a:r>
            <a:r>
              <a:rPr lang="en-US" dirty="0" smtClean="0">
                <a:solidFill>
                  <a:srgbClr val="FF0000"/>
                </a:solidFill>
              </a:rPr>
              <a:t> di masa-masa </a:t>
            </a:r>
            <a:r>
              <a:rPr lang="en-US" dirty="0" err="1" smtClean="0">
                <a:solidFill>
                  <a:srgbClr val="FF0000"/>
                </a:solidFill>
              </a:rPr>
              <a:t>sulit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Hidup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sekali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Tujuan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pula yang </a:t>
            </a:r>
            <a:r>
              <a:rPr lang="en-US" dirty="0" err="1" smtClean="0">
                <a:solidFill>
                  <a:srgbClr val="FF0000"/>
                </a:solidFill>
              </a:rPr>
              <a:t>memberikan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hidup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kita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6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6564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ingin</a:t>
            </a:r>
            <a:r>
              <a:rPr lang="en-US" i="1" dirty="0" smtClean="0"/>
              <a:t> </a:t>
            </a:r>
            <a:r>
              <a:rPr lang="en-US" i="1" dirty="0" err="1" smtClean="0"/>
              <a:t>berbagi</a:t>
            </a:r>
            <a:r>
              <a:rPr lang="en-US" i="1" dirty="0" smtClean="0"/>
              <a:t> </a:t>
            </a:r>
            <a:r>
              <a:rPr lang="en-US" i="1" dirty="0" err="1" smtClean="0"/>
              <a:t>cerita</a:t>
            </a:r>
            <a:r>
              <a:rPr lang="en-US" i="1" dirty="0" smtClean="0"/>
              <a:t> </a:t>
            </a:r>
            <a:r>
              <a:rPr lang="en-US" i="1" dirty="0" err="1" smtClean="0"/>
              <a:t>mengenai</a:t>
            </a:r>
            <a:r>
              <a:rPr lang="en-US" i="1" dirty="0" smtClean="0"/>
              <a:t> 3 </a:t>
            </a:r>
            <a:r>
              <a:rPr lang="en-US" i="1" dirty="0" err="1" smtClean="0"/>
              <a:t>hal</a:t>
            </a:r>
            <a:r>
              <a:rPr lang="en-US" i="1" dirty="0" smtClean="0"/>
              <a:t> yang </a:t>
            </a:r>
            <a:r>
              <a:rPr lang="en-US" i="1" dirty="0" err="1" smtClean="0"/>
              <a:t>menurut</a:t>
            </a:r>
            <a:r>
              <a:rPr lang="en-US" i="1" dirty="0" smtClean="0"/>
              <a:t>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penting</a:t>
            </a:r>
            <a:r>
              <a:rPr lang="en-US" i="1" dirty="0" smtClean="0"/>
              <a:t> </a:t>
            </a:r>
            <a:r>
              <a:rPr lang="en-US" i="1" dirty="0" err="1" smtClean="0"/>
              <a:t>buat</a:t>
            </a:r>
            <a:r>
              <a:rPr lang="en-US" i="1" dirty="0" smtClean="0"/>
              <a:t> </a:t>
            </a:r>
            <a:r>
              <a:rPr lang="en-US" i="1" dirty="0" err="1" smtClean="0"/>
              <a:t>adik-adik</a:t>
            </a:r>
            <a:r>
              <a:rPr lang="en-US" i="1" dirty="0" smtClean="0"/>
              <a:t> </a:t>
            </a:r>
            <a:r>
              <a:rPr lang="en-US" i="1" dirty="0" err="1" smtClean="0"/>
              <a:t>sekalian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Keberuntungan</a:t>
            </a:r>
            <a:endParaRPr lang="en-US" dirty="0" smtClean="0"/>
          </a:p>
          <a:p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berasal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kampung</a:t>
            </a:r>
            <a:r>
              <a:rPr lang="en-US" sz="3100" dirty="0" smtClean="0"/>
              <a:t> di </a:t>
            </a:r>
            <a:r>
              <a:rPr lang="en-US" sz="3100" dirty="0" err="1" smtClean="0"/>
              <a:t>pinggir</a:t>
            </a:r>
            <a:r>
              <a:rPr lang="en-US" sz="3100" dirty="0" smtClean="0"/>
              <a:t> </a:t>
            </a:r>
            <a:r>
              <a:rPr lang="en-US" sz="3100" dirty="0" err="1" smtClean="0"/>
              <a:t>kabupaten</a:t>
            </a:r>
            <a:r>
              <a:rPr lang="en-US" sz="3100" dirty="0" smtClean="0"/>
              <a:t> </a:t>
            </a:r>
            <a:r>
              <a:rPr lang="en-US" sz="3100" dirty="0" err="1" smtClean="0"/>
              <a:t>Sragen</a:t>
            </a:r>
            <a:r>
              <a:rPr lang="en-US" sz="3100" dirty="0" smtClean="0"/>
              <a:t>, </a:t>
            </a:r>
            <a:r>
              <a:rPr lang="en-US" sz="3100" dirty="0" err="1" smtClean="0"/>
              <a:t>Jawa</a:t>
            </a:r>
            <a:r>
              <a:rPr lang="en-US" sz="3100" dirty="0" smtClean="0"/>
              <a:t> Tengah.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bukanlah</a:t>
            </a:r>
            <a:r>
              <a:rPr lang="en-US" sz="3100" dirty="0" smtClean="0"/>
              <a:t> </a:t>
            </a:r>
            <a:r>
              <a:rPr lang="en-US" sz="3100" dirty="0" err="1" smtClean="0"/>
              <a:t>anak</a:t>
            </a:r>
            <a:r>
              <a:rPr lang="en-US" sz="3100" dirty="0" smtClean="0"/>
              <a:t> paling </a:t>
            </a:r>
            <a:r>
              <a:rPr lang="en-US" sz="3100" dirty="0" err="1" smtClean="0"/>
              <a:t>pintar</a:t>
            </a:r>
            <a:r>
              <a:rPr lang="en-US" sz="3100" dirty="0" smtClean="0"/>
              <a:t> di </a:t>
            </a:r>
            <a:r>
              <a:rPr lang="en-US" sz="3100" dirty="0" err="1" smtClean="0"/>
              <a:t>kampung</a:t>
            </a:r>
            <a:r>
              <a:rPr lang="en-US" sz="3100" dirty="0" smtClean="0"/>
              <a:t> </a:t>
            </a:r>
            <a:r>
              <a:rPr lang="en-US" sz="3100" dirty="0" err="1" smtClean="0"/>
              <a:t>tersebut</a:t>
            </a:r>
            <a:r>
              <a:rPr lang="en-US" sz="3100" dirty="0" smtClean="0"/>
              <a:t>. Orang </a:t>
            </a:r>
            <a:r>
              <a:rPr lang="en-US" sz="3100" dirty="0" err="1" smtClean="0"/>
              <a:t>tua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juga</a:t>
            </a:r>
            <a:r>
              <a:rPr lang="en-US" sz="3100" dirty="0" smtClean="0"/>
              <a:t> </a:t>
            </a:r>
            <a:r>
              <a:rPr lang="en-US" sz="3100" dirty="0" err="1" smtClean="0"/>
              <a:t>bukan</a:t>
            </a:r>
            <a:r>
              <a:rPr lang="en-US" sz="3100" dirty="0" smtClean="0"/>
              <a:t> paling kaya, </a:t>
            </a:r>
            <a:r>
              <a:rPr lang="en-US" sz="3100" dirty="0" err="1" smtClean="0"/>
              <a:t>keduanya</a:t>
            </a:r>
            <a:r>
              <a:rPr lang="en-US" sz="3100" dirty="0" smtClean="0"/>
              <a:t> guru </a:t>
            </a:r>
            <a:r>
              <a:rPr lang="en-US" sz="3100" dirty="0" err="1" smtClean="0"/>
              <a:t>mengajar</a:t>
            </a:r>
            <a:r>
              <a:rPr lang="en-US" sz="3100" dirty="0" smtClean="0"/>
              <a:t> di SMP </a:t>
            </a:r>
            <a:r>
              <a:rPr lang="en-US" sz="3100" dirty="0" err="1" smtClean="0"/>
              <a:t>sekitar</a:t>
            </a:r>
            <a:r>
              <a:rPr lang="en-US" sz="3100" dirty="0" smtClean="0"/>
              <a:t> </a:t>
            </a:r>
            <a:r>
              <a:rPr lang="en-US" sz="3100" dirty="0" err="1" smtClean="0"/>
              <a:t>rumah</a:t>
            </a:r>
            <a:r>
              <a:rPr lang="en-US" sz="3100" dirty="0" smtClean="0"/>
              <a:t>. </a:t>
            </a:r>
            <a:r>
              <a:rPr lang="en-US" sz="3100" dirty="0" err="1" smtClean="0"/>
              <a:t>Tapi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beruntung</a:t>
            </a:r>
            <a:r>
              <a:rPr lang="en-US" sz="3100" dirty="0" smtClean="0"/>
              <a:t> </a:t>
            </a:r>
            <a:r>
              <a:rPr lang="en-US" sz="3100" dirty="0" err="1" smtClean="0"/>
              <a:t>mereka</a:t>
            </a:r>
            <a:r>
              <a:rPr lang="en-US" sz="3100" dirty="0" smtClean="0"/>
              <a:t> </a:t>
            </a:r>
            <a:r>
              <a:rPr lang="en-US" sz="3100" dirty="0" err="1" smtClean="0"/>
              <a:t>memikirkan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, </a:t>
            </a:r>
            <a:r>
              <a:rPr lang="en-US" sz="3100" dirty="0" err="1" smtClean="0"/>
              <a:t>mendidik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,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menabung</a:t>
            </a:r>
            <a:r>
              <a:rPr lang="en-US" sz="3100" dirty="0" smtClean="0"/>
              <a:t> agar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bisa</a:t>
            </a:r>
            <a:r>
              <a:rPr lang="en-US" sz="3100" dirty="0" smtClean="0"/>
              <a:t> </a:t>
            </a:r>
            <a:r>
              <a:rPr lang="en-US" sz="3100" dirty="0" err="1" smtClean="0"/>
              <a:t>kuliah</a:t>
            </a:r>
            <a:r>
              <a:rPr lang="en-US" sz="3100" dirty="0" smtClean="0"/>
              <a:t> di </a:t>
            </a:r>
            <a:r>
              <a:rPr lang="en-US" sz="3100" dirty="0" err="1" smtClean="0"/>
              <a:t>universitas</a:t>
            </a:r>
            <a:r>
              <a:rPr lang="en-US" sz="3100" dirty="0" smtClean="0"/>
              <a:t> </a:t>
            </a:r>
            <a:r>
              <a:rPr lang="en-US" sz="3100" dirty="0" err="1" smtClean="0"/>
              <a:t>terbaik</a:t>
            </a:r>
            <a:r>
              <a:rPr lang="en-US" sz="3100" dirty="0" smtClean="0"/>
              <a:t>. </a:t>
            </a:r>
            <a:r>
              <a:rPr lang="en-US" sz="3100" dirty="0" err="1" smtClean="0"/>
              <a:t>Inilah</a:t>
            </a:r>
            <a:r>
              <a:rPr lang="en-US" sz="3100" dirty="0" smtClean="0"/>
              <a:t> </a:t>
            </a:r>
            <a:r>
              <a:rPr lang="en-US" sz="3100" dirty="0" err="1" smtClean="0"/>
              <a:t>keberuntungan</a:t>
            </a:r>
            <a:r>
              <a:rPr lang="en-US" sz="3100" dirty="0" smtClean="0"/>
              <a:t> </a:t>
            </a:r>
            <a:r>
              <a:rPr lang="en-US" sz="3100" dirty="0" err="1" smtClean="0"/>
              <a:t>pertama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hidup</a:t>
            </a:r>
            <a:r>
              <a:rPr lang="en-US" sz="3100" dirty="0" smtClean="0"/>
              <a:t>. Dan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kira</a:t>
            </a:r>
            <a:r>
              <a:rPr lang="en-US" sz="3100" dirty="0" smtClean="0"/>
              <a:t> </a:t>
            </a:r>
            <a:r>
              <a:rPr lang="en-US" sz="3100" dirty="0" err="1" smtClean="0"/>
              <a:t>keburuntungan</a:t>
            </a:r>
            <a:r>
              <a:rPr lang="en-US" sz="3100" dirty="0" smtClean="0"/>
              <a:t> </a:t>
            </a:r>
            <a:r>
              <a:rPr lang="en-US" sz="3100" dirty="0" err="1" smtClean="0"/>
              <a:t>buat</a:t>
            </a:r>
            <a:r>
              <a:rPr lang="en-US" sz="3100" dirty="0" smtClean="0"/>
              <a:t> </a:t>
            </a:r>
            <a:r>
              <a:rPr lang="en-US" sz="3100" dirty="0" err="1" smtClean="0"/>
              <a:t>adik-adik</a:t>
            </a:r>
            <a:r>
              <a:rPr lang="en-US" sz="3100" dirty="0" smtClean="0"/>
              <a:t> </a:t>
            </a:r>
            <a:r>
              <a:rPr lang="en-US" sz="3100" dirty="0" err="1" smtClean="0"/>
              <a:t>semuanya</a:t>
            </a:r>
            <a:r>
              <a:rPr lang="en-US" sz="3100" dirty="0" smtClean="0"/>
              <a:t> yang </a:t>
            </a:r>
            <a:r>
              <a:rPr lang="en-US" sz="3100" dirty="0" err="1" smtClean="0"/>
              <a:t>sudah</a:t>
            </a:r>
            <a:r>
              <a:rPr lang="en-US" sz="3100" dirty="0" smtClean="0"/>
              <a:t> </a:t>
            </a:r>
            <a:r>
              <a:rPr lang="en-US" sz="3100" dirty="0" err="1" smtClean="0"/>
              <a:t>kuliah</a:t>
            </a:r>
            <a:r>
              <a:rPr lang="en-US" sz="3100" dirty="0" smtClean="0"/>
              <a:t> di </a:t>
            </a:r>
            <a:r>
              <a:rPr lang="en-US" sz="3100" dirty="0" err="1" smtClean="0"/>
              <a:t>salah</a:t>
            </a:r>
            <a:r>
              <a:rPr lang="en-US" sz="3100" dirty="0" smtClean="0"/>
              <a:t> </a:t>
            </a:r>
            <a:r>
              <a:rPr lang="en-US" sz="3100" dirty="0" err="1" smtClean="0"/>
              <a:t>satu</a:t>
            </a:r>
            <a:r>
              <a:rPr lang="en-US" sz="3100" dirty="0" smtClean="0"/>
              <a:t> </a:t>
            </a:r>
            <a:r>
              <a:rPr lang="en-US" sz="3100" dirty="0" err="1" smtClean="0"/>
              <a:t>universitas</a:t>
            </a:r>
            <a:r>
              <a:rPr lang="en-US" sz="3100" dirty="0" smtClean="0"/>
              <a:t> </a:t>
            </a:r>
            <a:r>
              <a:rPr lang="en-US" sz="3100" dirty="0" err="1" smtClean="0"/>
              <a:t>terbaik</a:t>
            </a:r>
            <a:r>
              <a:rPr lang="en-US" sz="3100" dirty="0" smtClean="0"/>
              <a:t>. Kita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bersyukur</a:t>
            </a:r>
            <a:r>
              <a:rPr lang="en-US" sz="3100" dirty="0" smtClean="0"/>
              <a:t> </a:t>
            </a:r>
            <a:r>
              <a:rPr lang="en-US" sz="3100" dirty="0" err="1" smtClean="0"/>
              <a:t>karena</a:t>
            </a:r>
            <a:r>
              <a:rPr lang="en-US" sz="3100" dirty="0" smtClean="0"/>
              <a:t> </a:t>
            </a:r>
            <a:r>
              <a:rPr lang="en-US" sz="3100" dirty="0" err="1" smtClean="0"/>
              <a:t>ini</a:t>
            </a:r>
            <a:r>
              <a:rPr lang="en-US" sz="3100" dirty="0" smtClean="0"/>
              <a:t>. </a:t>
            </a:r>
            <a:r>
              <a:rPr lang="en-US" sz="3100" dirty="0" err="1" smtClean="0"/>
              <a:t>Manfaatkanlah</a:t>
            </a:r>
            <a:r>
              <a:rPr lang="en-US" sz="3100" dirty="0" smtClean="0"/>
              <a:t> </a:t>
            </a:r>
            <a:r>
              <a:rPr lang="en-US" sz="3100" dirty="0" err="1" smtClean="0"/>
              <a:t>keberuntungan</a:t>
            </a:r>
            <a:r>
              <a:rPr lang="en-US" sz="3100" dirty="0" smtClean="0"/>
              <a:t> </a:t>
            </a:r>
            <a:r>
              <a:rPr lang="en-US" sz="3100" dirty="0" err="1" smtClean="0"/>
              <a:t>ini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sebaik-baiknya</a:t>
            </a:r>
            <a:r>
              <a:rPr lang="en-US" sz="3100" dirty="0" smtClean="0"/>
              <a:t>.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Sebagai</a:t>
            </a:r>
            <a:r>
              <a:rPr lang="en-US" sz="3100" dirty="0" smtClean="0"/>
              <a:t> </a:t>
            </a:r>
            <a:r>
              <a:rPr lang="en-US" sz="3100" dirty="0" err="1" smtClean="0"/>
              <a:t>mahasiswa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daerah</a:t>
            </a:r>
            <a:r>
              <a:rPr lang="en-US" sz="3100" dirty="0" smtClean="0"/>
              <a:t>, </a:t>
            </a:r>
            <a:r>
              <a:rPr lang="en-US" sz="3100" dirty="0" err="1" smtClean="0"/>
              <a:t>kuliah</a:t>
            </a:r>
            <a:r>
              <a:rPr lang="en-US" sz="3100" dirty="0" smtClean="0"/>
              <a:t> di ITB </a:t>
            </a:r>
            <a:r>
              <a:rPr lang="en-US" sz="3100" dirty="0" err="1" smtClean="0"/>
              <a:t>tidaklah</a:t>
            </a:r>
            <a:r>
              <a:rPr lang="en-US" sz="3100" dirty="0" smtClean="0"/>
              <a:t> </a:t>
            </a:r>
            <a:r>
              <a:rPr lang="en-US" sz="3100" dirty="0" err="1" smtClean="0"/>
              <a:t>mudah</a:t>
            </a:r>
            <a:r>
              <a:rPr lang="en-US" sz="3100" dirty="0" smtClean="0"/>
              <a:t>.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sempat</a:t>
            </a:r>
            <a:r>
              <a:rPr lang="en-US" sz="3100" dirty="0" smtClean="0"/>
              <a:t>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pede</a:t>
            </a:r>
            <a:r>
              <a:rPr lang="en-US" sz="3100" dirty="0" smtClean="0"/>
              <a:t> </a:t>
            </a:r>
            <a:r>
              <a:rPr lang="en-US" sz="3100" dirty="0" err="1" smtClean="0"/>
              <a:t>karena</a:t>
            </a:r>
            <a:r>
              <a:rPr lang="en-US" sz="3100" dirty="0" smtClean="0"/>
              <a:t> </a:t>
            </a:r>
            <a:r>
              <a:rPr lang="en-US" sz="3100" dirty="0" err="1" smtClean="0"/>
              <a:t>banyak</a:t>
            </a:r>
            <a:r>
              <a:rPr lang="en-US" sz="3100" dirty="0" smtClean="0"/>
              <a:t> </a:t>
            </a:r>
            <a:r>
              <a:rPr lang="en-US" sz="3100" dirty="0" err="1" smtClean="0"/>
              <a:t>mahasiswa</a:t>
            </a:r>
            <a:r>
              <a:rPr lang="en-US" sz="3100" dirty="0" smtClean="0"/>
              <a:t> ITB yang </a:t>
            </a:r>
            <a:r>
              <a:rPr lang="en-US" sz="3100" dirty="0" err="1" smtClean="0"/>
              <a:t>pintar-pintar</a:t>
            </a:r>
            <a:r>
              <a:rPr lang="en-US" sz="3100" dirty="0" smtClean="0"/>
              <a:t>. </a:t>
            </a:r>
            <a:r>
              <a:rPr lang="en-US" sz="3100" dirty="0" err="1" smtClean="0"/>
              <a:t>Tapi</a:t>
            </a:r>
            <a:r>
              <a:rPr lang="en-US" sz="3100" dirty="0" smtClean="0"/>
              <a:t> </a:t>
            </a:r>
            <a:r>
              <a:rPr lang="en-US" sz="3100" dirty="0" err="1" smtClean="0"/>
              <a:t>ternyata</a:t>
            </a:r>
            <a:r>
              <a:rPr lang="en-US" sz="3100" dirty="0" smtClean="0"/>
              <a:t> </a:t>
            </a:r>
            <a:r>
              <a:rPr lang="en-US" sz="3100" dirty="0" err="1" smtClean="0"/>
              <a:t>disinilah</a:t>
            </a:r>
            <a:r>
              <a:rPr lang="en-US" sz="3100" dirty="0" smtClean="0"/>
              <a:t> </a:t>
            </a:r>
            <a:r>
              <a:rPr lang="en-US" sz="3100" dirty="0" err="1" smtClean="0"/>
              <a:t>keberuntungan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selanjutnya</a:t>
            </a:r>
            <a:r>
              <a:rPr lang="en-US" sz="3100" dirty="0" smtClean="0"/>
              <a:t>, </a:t>
            </a:r>
            <a:r>
              <a:rPr lang="en-US" sz="3100" dirty="0" err="1" smtClean="0"/>
              <a:t>saya</a:t>
            </a:r>
            <a:r>
              <a:rPr lang="en-US" sz="3100" dirty="0" smtClean="0"/>
              <a:t> </a:t>
            </a:r>
            <a:r>
              <a:rPr lang="en-US" sz="3100" dirty="0" err="1" smtClean="0"/>
              <a:t>berteman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orang-orang yang </a:t>
            </a:r>
            <a:r>
              <a:rPr lang="en-US" sz="3100" dirty="0" err="1" smtClean="0"/>
              <a:t>jauh</a:t>
            </a:r>
            <a:r>
              <a:rPr lang="en-US" sz="3100" dirty="0" smtClean="0"/>
              <a:t>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pintar</a:t>
            </a:r>
            <a:r>
              <a:rPr lang="en-US" sz="3100" dirty="0" smtClean="0"/>
              <a:t>. Salah </a:t>
            </a:r>
            <a:r>
              <a:rPr lang="en-US" sz="3100" dirty="0" err="1" smtClean="0"/>
              <a:t>satu</a:t>
            </a:r>
            <a:r>
              <a:rPr lang="en-US" sz="3100" dirty="0" smtClean="0"/>
              <a:t> </a:t>
            </a:r>
            <a:r>
              <a:rPr lang="en-US" sz="3100" dirty="0" err="1" smtClean="0"/>
              <a:t>teman</a:t>
            </a:r>
            <a:r>
              <a:rPr lang="en-US" sz="3100" dirty="0" smtClean="0"/>
              <a:t> </a:t>
            </a:r>
            <a:r>
              <a:rPr lang="en-US" sz="3100" dirty="0" err="1" smtClean="0"/>
              <a:t>dekat</a:t>
            </a:r>
            <a:r>
              <a:rPr lang="en-US" sz="3100" dirty="0" smtClean="0"/>
              <a:t> </a:t>
            </a:r>
            <a:r>
              <a:rPr lang="en-US" sz="3100" dirty="0" err="1" smtClean="0"/>
              <a:t>saya</a:t>
            </a:r>
            <a:r>
              <a:rPr lang="en-US" sz="3100" dirty="0" smtClean="0"/>
              <a:t>,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/>
              <a:t>mahasiswa</a:t>
            </a:r>
            <a:r>
              <a:rPr lang="en-US" sz="3100" dirty="0" smtClean="0"/>
              <a:t> paling </a:t>
            </a:r>
            <a:r>
              <a:rPr lang="en-US" sz="3100" dirty="0" err="1" smtClean="0"/>
              <a:t>pintar</a:t>
            </a:r>
            <a:r>
              <a:rPr lang="en-US" sz="3100" dirty="0" smtClean="0"/>
              <a:t> di ITB, </a:t>
            </a:r>
            <a:r>
              <a:rPr lang="en-US" sz="3100" dirty="0" err="1" smtClean="0"/>
              <a:t>dia</a:t>
            </a:r>
            <a:r>
              <a:rPr lang="en-US" sz="3100" dirty="0" smtClean="0"/>
              <a:t>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pernah</a:t>
            </a:r>
            <a:r>
              <a:rPr lang="en-US" sz="3100" dirty="0" smtClean="0"/>
              <a:t> </a:t>
            </a:r>
            <a:r>
              <a:rPr lang="en-US" sz="3100" dirty="0" err="1" smtClean="0"/>
              <a:t>mendapatkan</a:t>
            </a:r>
            <a:r>
              <a:rPr lang="en-US" sz="3100" dirty="0" smtClean="0"/>
              <a:t> </a:t>
            </a:r>
            <a:r>
              <a:rPr lang="en-US" sz="3100" dirty="0" err="1" smtClean="0"/>
              <a:t>nilai</a:t>
            </a:r>
            <a:r>
              <a:rPr lang="en-US" sz="3100" dirty="0" smtClean="0"/>
              <a:t> </a:t>
            </a:r>
            <a:r>
              <a:rPr lang="en-US" sz="3100" dirty="0" err="1" smtClean="0"/>
              <a:t>selain</a:t>
            </a:r>
            <a:r>
              <a:rPr lang="en-US" sz="3100" dirty="0" smtClean="0"/>
              <a:t> A </a:t>
            </a:r>
            <a:r>
              <a:rPr lang="en-US" sz="3100" dirty="0" err="1" smtClean="0"/>
              <a:t>selama</a:t>
            </a:r>
            <a:r>
              <a:rPr lang="en-US" sz="3100" dirty="0" smtClean="0"/>
              <a:t> </a:t>
            </a:r>
            <a:r>
              <a:rPr lang="en-US" sz="3100" dirty="0" err="1" smtClean="0"/>
              <a:t>kuliah</a:t>
            </a:r>
            <a:r>
              <a:rPr lang="en-US" sz="3100" dirty="0" smtClean="0"/>
              <a:t> di ITB 4 </a:t>
            </a:r>
            <a:r>
              <a:rPr lang="en-US" sz="3100" dirty="0" err="1" smtClean="0"/>
              <a:t>tahun</a:t>
            </a:r>
            <a:r>
              <a:rPr lang="en-US" sz="3100" dirty="0" smtClean="0"/>
              <a:t>. </a:t>
            </a:r>
            <a:r>
              <a:rPr lang="en-US" sz="3100" dirty="0" err="1" smtClean="0"/>
              <a:t>Bahkan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mata</a:t>
            </a:r>
            <a:r>
              <a:rPr lang="en-US" sz="3100" dirty="0" smtClean="0"/>
              <a:t> </a:t>
            </a:r>
            <a:r>
              <a:rPr lang="en-US" sz="3100" dirty="0" err="1" smtClean="0"/>
              <a:t>kuliah</a:t>
            </a:r>
            <a:r>
              <a:rPr lang="en-US" sz="3100" dirty="0" smtClean="0"/>
              <a:t> Agama </a:t>
            </a:r>
            <a:r>
              <a:rPr lang="en-US" sz="3100" dirty="0" err="1" smtClean="0"/>
              <a:t>dia</a:t>
            </a:r>
            <a:r>
              <a:rPr lang="en-US" sz="3100" dirty="0" smtClean="0"/>
              <a:t> </a:t>
            </a:r>
            <a:r>
              <a:rPr lang="en-US" sz="3100" dirty="0" err="1" smtClean="0"/>
              <a:t>mendapat</a:t>
            </a:r>
            <a:r>
              <a:rPr lang="en-US" sz="3100" dirty="0" smtClean="0"/>
              <a:t> A </a:t>
            </a:r>
            <a:r>
              <a:rPr lang="en-US" sz="3100" dirty="0" err="1" smtClean="0"/>
              <a:t>sementara</a:t>
            </a:r>
            <a:r>
              <a:rPr lang="en-US" sz="3100" dirty="0" smtClean="0"/>
              <a:t> </a:t>
            </a:r>
            <a:r>
              <a:rPr lang="en-US" sz="3100" dirty="0" err="1" smtClean="0"/>
              <a:t>ketua</a:t>
            </a:r>
            <a:r>
              <a:rPr lang="en-US" sz="3100" dirty="0" smtClean="0"/>
              <a:t> </a:t>
            </a:r>
            <a:r>
              <a:rPr lang="en-US" sz="3100" dirty="0" err="1" smtClean="0"/>
              <a:t>keluarga</a:t>
            </a:r>
            <a:r>
              <a:rPr lang="en-US" sz="3100" dirty="0" smtClean="0"/>
              <a:t> </a:t>
            </a:r>
            <a:r>
              <a:rPr lang="en-US" sz="3100" dirty="0" err="1" smtClean="0"/>
              <a:t>mahasiswa</a:t>
            </a:r>
            <a:r>
              <a:rPr lang="en-US" sz="3100" dirty="0" smtClean="0"/>
              <a:t> </a:t>
            </a:r>
            <a:r>
              <a:rPr lang="en-US" sz="3100" dirty="0" err="1" smtClean="0"/>
              <a:t>islam</a:t>
            </a:r>
            <a:r>
              <a:rPr lang="en-US" sz="3100" dirty="0" smtClean="0"/>
              <a:t> </a:t>
            </a:r>
            <a:r>
              <a:rPr lang="en-US" sz="3100" dirty="0" err="1" smtClean="0"/>
              <a:t>waktu</a:t>
            </a:r>
            <a:r>
              <a:rPr lang="en-US" sz="3100" dirty="0" smtClean="0"/>
              <a:t> </a:t>
            </a:r>
            <a:r>
              <a:rPr lang="en-US" sz="3100" dirty="0" err="1" smtClean="0"/>
              <a:t>itu</a:t>
            </a:r>
            <a:r>
              <a:rPr lang="en-US" sz="3100" dirty="0" smtClean="0"/>
              <a:t> </a:t>
            </a:r>
            <a:r>
              <a:rPr lang="en-US" sz="3100" dirty="0" err="1" smtClean="0"/>
              <a:t>mendapat</a:t>
            </a:r>
            <a:r>
              <a:rPr lang="en-US" sz="3100" dirty="0" smtClean="0"/>
              <a:t>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11049000" cy="61395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kosan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H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H-1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,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, </a:t>
            </a:r>
            <a:r>
              <a:rPr lang="en-US" dirty="0" err="1" smtClean="0"/>
              <a:t>wong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mahagurunya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mengajari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r>
              <a:rPr lang="en-US" dirty="0" smtClean="0"/>
              <a:t>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tau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Fajrin</a:t>
            </a:r>
            <a:r>
              <a:rPr lang="en-US" dirty="0" smtClean="0"/>
              <a:t>.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Fajrin</a:t>
            </a:r>
            <a:r>
              <a:rPr lang="en-US" dirty="0" smtClean="0"/>
              <a:t> </a:t>
            </a:r>
            <a:r>
              <a:rPr lang="en-US" dirty="0" err="1" smtClean="0"/>
              <a:t>Rasyid</a:t>
            </a:r>
            <a:r>
              <a:rPr lang="en-US" dirty="0" smtClean="0"/>
              <a:t>,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CFO di </a:t>
            </a:r>
            <a:r>
              <a:rPr lang="en-US" dirty="0" err="1" smtClean="0"/>
              <a:t>Bukalapak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Jadi</a:t>
            </a:r>
            <a:r>
              <a:rPr lang="en-US" dirty="0" smtClean="0">
                <a:solidFill>
                  <a:srgbClr val="FF0000"/>
                </a:solidFill>
              </a:rPr>
              <a:t> Agar </a:t>
            </a:r>
            <a:r>
              <a:rPr lang="en-US" dirty="0" err="1" smtClean="0">
                <a:solidFill>
                  <a:srgbClr val="FF0000"/>
                </a:solidFill>
              </a:rPr>
              <a:t>beruntung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bertemanlah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sebanyak-banyaknya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pintar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Bidang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apapun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akademik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momok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: Bahasa </a:t>
            </a:r>
            <a:r>
              <a:rPr lang="en-US" dirty="0" err="1" smtClean="0"/>
              <a:t>Inggris</a:t>
            </a:r>
            <a:r>
              <a:rPr lang="en-US" dirty="0" smtClean="0"/>
              <a:t>. SD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di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di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SMP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mendapatkannya</a:t>
            </a:r>
            <a:r>
              <a:rPr lang="en-US" dirty="0" smtClean="0"/>
              <a:t>. Di SMP </a:t>
            </a:r>
            <a:r>
              <a:rPr lang="en-US" dirty="0" err="1" smtClean="0"/>
              <a:t>dan</a:t>
            </a:r>
            <a:r>
              <a:rPr lang="en-US" dirty="0" smtClean="0"/>
              <a:t> SMA,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lulus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 Les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minder, </a:t>
            </a:r>
            <a:r>
              <a:rPr lang="en-US" dirty="0" err="1" smtClean="0"/>
              <a:t>temannya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SD.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0"/>
            <a:ext cx="11996057" cy="6618515"/>
          </a:xfrm>
        </p:spPr>
        <p:txBody>
          <a:bodyPr>
            <a:noAutofit/>
          </a:bodyPr>
          <a:lstStyle/>
          <a:p>
            <a:r>
              <a:rPr lang="en-US" sz="2300" dirty="0" smtClean="0"/>
              <a:t>Di test TOEFL </a:t>
            </a:r>
            <a:r>
              <a:rPr lang="en-US" sz="2300" dirty="0" err="1" smtClean="0"/>
              <a:t>seITB</a:t>
            </a:r>
            <a:r>
              <a:rPr lang="en-US" sz="2300" dirty="0" smtClean="0"/>
              <a:t>,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menduduki</a:t>
            </a:r>
            <a:r>
              <a:rPr lang="en-US" sz="2300" dirty="0" smtClean="0"/>
              <a:t> </a:t>
            </a:r>
            <a:r>
              <a:rPr lang="en-US" sz="2300" dirty="0" err="1" smtClean="0"/>
              <a:t>peringkat</a:t>
            </a:r>
            <a:r>
              <a:rPr lang="en-US" sz="2300" dirty="0" smtClean="0"/>
              <a:t> 3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bawah</a:t>
            </a:r>
            <a:r>
              <a:rPr lang="en-US" sz="2300" dirty="0" smtClean="0"/>
              <a:t>. </a:t>
            </a:r>
            <a:r>
              <a:rPr lang="en-US" sz="2300" dirty="0" err="1" smtClean="0"/>
              <a:t>Inilah</a:t>
            </a:r>
            <a:r>
              <a:rPr lang="en-US" sz="2300" dirty="0" smtClean="0"/>
              <a:t> </a:t>
            </a:r>
            <a:r>
              <a:rPr lang="en-US" sz="2300" dirty="0" err="1" smtClean="0"/>
              <a:t>ketakutan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selama</a:t>
            </a:r>
            <a:r>
              <a:rPr lang="en-US" sz="2300" dirty="0" smtClean="0"/>
              <a:t> </a:t>
            </a:r>
            <a:r>
              <a:rPr lang="en-US" sz="2300" dirty="0" err="1" smtClean="0"/>
              <a:t>kuliah</a:t>
            </a:r>
            <a:r>
              <a:rPr lang="en-US" sz="2300" dirty="0" smtClean="0"/>
              <a:t> di ITB,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harus</a:t>
            </a:r>
            <a:r>
              <a:rPr lang="en-US" sz="2300" dirty="0" smtClean="0"/>
              <a:t> </a:t>
            </a:r>
            <a:r>
              <a:rPr lang="en-US" sz="2300" dirty="0" err="1" smtClean="0"/>
              <a:t>mengubur</a:t>
            </a:r>
            <a:r>
              <a:rPr lang="en-US" sz="2300" dirty="0" smtClean="0"/>
              <a:t> </a:t>
            </a:r>
            <a:r>
              <a:rPr lang="en-US" sz="2300" dirty="0" err="1" smtClean="0"/>
              <a:t>keinginan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kuliah</a:t>
            </a:r>
            <a:r>
              <a:rPr lang="en-US" sz="2300" dirty="0" smtClean="0"/>
              <a:t> di </a:t>
            </a:r>
            <a:r>
              <a:rPr lang="en-US" sz="2300" dirty="0" err="1" smtClean="0"/>
              <a:t>luar</a:t>
            </a:r>
            <a:r>
              <a:rPr lang="en-US" sz="2300" dirty="0" smtClean="0"/>
              <a:t> </a:t>
            </a:r>
            <a:r>
              <a:rPr lang="en-US" sz="2300" dirty="0" err="1" smtClean="0"/>
              <a:t>negeri</a:t>
            </a:r>
            <a:r>
              <a:rPr lang="en-US" sz="2300" dirty="0" smtClean="0"/>
              <a:t> yang </a:t>
            </a:r>
            <a:r>
              <a:rPr lang="en-US" sz="2300" dirty="0" err="1" smtClean="0"/>
              <a:t>semuanya</a:t>
            </a:r>
            <a:r>
              <a:rPr lang="en-US" sz="2300" dirty="0" smtClean="0"/>
              <a:t> </a:t>
            </a:r>
            <a:r>
              <a:rPr lang="en-US" sz="2300" dirty="0" err="1" smtClean="0"/>
              <a:t>mensyaratkan</a:t>
            </a:r>
            <a:r>
              <a:rPr lang="en-US" sz="2300" dirty="0" smtClean="0"/>
              <a:t> TOEFL. IP </a:t>
            </a:r>
            <a:r>
              <a:rPr lang="en-US" sz="2300" dirty="0" err="1" smtClean="0"/>
              <a:t>sebagus</a:t>
            </a:r>
            <a:r>
              <a:rPr lang="en-US" sz="2300" dirty="0" smtClean="0"/>
              <a:t> </a:t>
            </a:r>
            <a:r>
              <a:rPr lang="en-US" sz="2300" dirty="0" err="1" smtClean="0"/>
              <a:t>apapun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akan</a:t>
            </a:r>
            <a:r>
              <a:rPr lang="en-US" sz="2300" dirty="0" smtClean="0"/>
              <a:t> </a:t>
            </a:r>
            <a:r>
              <a:rPr lang="en-US" sz="2300" dirty="0" err="1" smtClean="0"/>
              <a:t>bisa</a:t>
            </a:r>
            <a:r>
              <a:rPr lang="en-US" sz="2300" dirty="0" smtClean="0"/>
              <a:t> </a:t>
            </a:r>
            <a:r>
              <a:rPr lang="en-US" sz="2300" dirty="0" err="1" smtClean="0"/>
              <a:t>membantu</a:t>
            </a:r>
            <a:r>
              <a:rPr lang="en-US" sz="2300" dirty="0" smtClean="0"/>
              <a:t> </a:t>
            </a:r>
            <a:r>
              <a:rPr lang="en-US" sz="2300" dirty="0" err="1" smtClean="0"/>
              <a:t>jika</a:t>
            </a:r>
            <a:r>
              <a:rPr lang="en-US" sz="2300" dirty="0" smtClean="0"/>
              <a:t> TOEFL </a:t>
            </a:r>
            <a:r>
              <a:rPr lang="en-US" sz="2300" dirty="0" err="1" smtClean="0"/>
              <a:t>kurang</a:t>
            </a:r>
            <a:r>
              <a:rPr lang="en-US" sz="2300" dirty="0" smtClean="0"/>
              <a:t> </a:t>
            </a:r>
            <a:r>
              <a:rPr lang="en-US" sz="2300" dirty="0" err="1" smtClean="0"/>
              <a:t>bagus</a:t>
            </a:r>
            <a:r>
              <a:rPr lang="en-US" sz="2300" dirty="0" smtClean="0"/>
              <a:t>. </a:t>
            </a:r>
            <a:r>
              <a:rPr lang="en-US" sz="2300" dirty="0" err="1" smtClean="0"/>
              <a:t>Tapi</a:t>
            </a:r>
            <a:r>
              <a:rPr lang="en-US" sz="2300" dirty="0" smtClean="0"/>
              <a:t>, Allah </a:t>
            </a:r>
            <a:r>
              <a:rPr lang="en-US" sz="2300" dirty="0" err="1" smtClean="0"/>
              <a:t>berkehendak</a:t>
            </a:r>
            <a:r>
              <a:rPr lang="en-US" sz="2300" dirty="0" smtClean="0"/>
              <a:t> lain, </a:t>
            </a:r>
            <a:r>
              <a:rPr lang="en-US" sz="2300" dirty="0" err="1" smtClean="0"/>
              <a:t>keberuntungan</a:t>
            </a:r>
            <a:r>
              <a:rPr lang="en-US" sz="2300" dirty="0" smtClean="0"/>
              <a:t> </a:t>
            </a:r>
            <a:r>
              <a:rPr lang="en-US" sz="2300" dirty="0" err="1" smtClean="0"/>
              <a:t>selanjutnya</a:t>
            </a:r>
            <a:r>
              <a:rPr lang="en-US" sz="2300" dirty="0" smtClean="0"/>
              <a:t> </a:t>
            </a:r>
            <a:r>
              <a:rPr lang="en-US" sz="2300" dirty="0" err="1" smtClean="0"/>
              <a:t>datang</a:t>
            </a:r>
            <a:r>
              <a:rPr lang="en-US" sz="2300" dirty="0" smtClean="0"/>
              <a:t>, </a:t>
            </a:r>
            <a:r>
              <a:rPr lang="en-US" sz="2300" dirty="0" err="1" smtClean="0"/>
              <a:t>waktu</a:t>
            </a:r>
            <a:r>
              <a:rPr lang="en-US" sz="2300" dirty="0" smtClean="0"/>
              <a:t> </a:t>
            </a:r>
            <a:r>
              <a:rPr lang="en-US" sz="2300" dirty="0" err="1" smtClean="0"/>
              <a:t>itu</a:t>
            </a:r>
            <a:r>
              <a:rPr lang="en-US" sz="2300" dirty="0" smtClean="0"/>
              <a:t> </a:t>
            </a:r>
            <a:r>
              <a:rPr lang="en-US" sz="2300" dirty="0" err="1" smtClean="0"/>
              <a:t>ada</a:t>
            </a:r>
            <a:r>
              <a:rPr lang="en-US" sz="2300" dirty="0" smtClean="0"/>
              <a:t> </a:t>
            </a:r>
            <a:r>
              <a:rPr lang="en-US" sz="2300" dirty="0" err="1" smtClean="0"/>
              <a:t>beasiswa</a:t>
            </a:r>
            <a:r>
              <a:rPr lang="en-US" sz="2300" dirty="0" smtClean="0"/>
              <a:t> </a:t>
            </a:r>
            <a:r>
              <a:rPr lang="en-US" sz="2300" dirty="0" err="1" smtClean="0"/>
              <a:t>pertukaran</a:t>
            </a:r>
            <a:r>
              <a:rPr lang="en-US" sz="2300" dirty="0" smtClean="0"/>
              <a:t> </a:t>
            </a:r>
            <a:r>
              <a:rPr lang="en-US" sz="2300" dirty="0" err="1" smtClean="0"/>
              <a:t>pelajar</a:t>
            </a:r>
            <a:r>
              <a:rPr lang="en-US" sz="2300" dirty="0" smtClean="0"/>
              <a:t> </a:t>
            </a:r>
            <a:r>
              <a:rPr lang="en-US" sz="2300" dirty="0" err="1" smtClean="0"/>
              <a:t>ke</a:t>
            </a:r>
            <a:r>
              <a:rPr lang="en-US" sz="2300" dirty="0" smtClean="0"/>
              <a:t> Amerika yang </a:t>
            </a:r>
            <a:r>
              <a:rPr lang="en-US" sz="2300" dirty="0" err="1" smtClean="0"/>
              <a:t>hanya</a:t>
            </a:r>
            <a:r>
              <a:rPr lang="en-US" sz="2300" dirty="0" smtClean="0"/>
              <a:t> </a:t>
            </a:r>
            <a:r>
              <a:rPr lang="en-US" sz="2300" dirty="0" err="1" smtClean="0"/>
              <a:t>ditujukan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mahasiswa</a:t>
            </a:r>
            <a:r>
              <a:rPr lang="en-US" sz="2300" dirty="0" smtClean="0"/>
              <a:t> yang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bisa</a:t>
            </a:r>
            <a:r>
              <a:rPr lang="en-US" sz="2300" dirty="0" smtClean="0"/>
              <a:t> </a:t>
            </a:r>
            <a:r>
              <a:rPr lang="en-US" sz="2300" dirty="0" err="1" smtClean="0"/>
              <a:t>bahasa</a:t>
            </a:r>
            <a:r>
              <a:rPr lang="en-US" sz="2300" dirty="0" smtClean="0"/>
              <a:t> </a:t>
            </a:r>
            <a:r>
              <a:rPr lang="en-US" sz="2300" dirty="0" err="1" smtClean="0"/>
              <a:t>inggris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langsung</a:t>
            </a:r>
            <a:r>
              <a:rPr lang="en-US" sz="2300" dirty="0" smtClean="0"/>
              <a:t> </a:t>
            </a:r>
            <a:r>
              <a:rPr lang="en-US" sz="2300" dirty="0" err="1" smtClean="0"/>
              <a:t>mencari</a:t>
            </a:r>
            <a:r>
              <a:rPr lang="en-US" sz="2300" dirty="0" smtClean="0"/>
              <a:t> </a:t>
            </a:r>
            <a:r>
              <a:rPr lang="en-US" sz="2300" dirty="0" err="1" smtClean="0"/>
              <a:t>informasi</a:t>
            </a:r>
            <a:r>
              <a:rPr lang="en-US" sz="2300" dirty="0" smtClean="0"/>
              <a:t> </a:t>
            </a:r>
            <a:r>
              <a:rPr lang="en-US" sz="2300" dirty="0" err="1" smtClean="0"/>
              <a:t>terkait</a:t>
            </a:r>
            <a:r>
              <a:rPr lang="en-US" sz="2300" dirty="0" smtClean="0"/>
              <a:t> </a:t>
            </a:r>
            <a:r>
              <a:rPr lang="en-US" sz="2300" dirty="0" err="1" smtClean="0"/>
              <a:t>beasiswa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,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datangi</a:t>
            </a:r>
            <a:r>
              <a:rPr lang="en-US" sz="2300" dirty="0" smtClean="0"/>
              <a:t> </a:t>
            </a:r>
            <a:r>
              <a:rPr lang="en-US" sz="2300" dirty="0" err="1" smtClean="0"/>
              <a:t>beberapa</a:t>
            </a:r>
            <a:r>
              <a:rPr lang="en-US" sz="2300" dirty="0" smtClean="0"/>
              <a:t> alumni yang </a:t>
            </a:r>
            <a:r>
              <a:rPr lang="en-US" sz="2300" dirty="0" err="1" smtClean="0"/>
              <a:t>pernah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mendapatkannya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menganalisa</a:t>
            </a:r>
            <a:r>
              <a:rPr lang="en-US" sz="2300" dirty="0" smtClean="0"/>
              <a:t> </a:t>
            </a:r>
            <a:r>
              <a:rPr lang="en-US" sz="2300" dirty="0" err="1" smtClean="0"/>
              <a:t>bagaimana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mendapatkan</a:t>
            </a:r>
            <a:r>
              <a:rPr lang="en-US" sz="2300" dirty="0" smtClean="0"/>
              <a:t> </a:t>
            </a:r>
            <a:r>
              <a:rPr lang="en-US" sz="2300" dirty="0" err="1" smtClean="0"/>
              <a:t>beasiswa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. </a:t>
            </a:r>
            <a:r>
              <a:rPr lang="en-US" sz="2300" dirty="0" err="1" smtClean="0"/>
              <a:t>Rupanya</a:t>
            </a:r>
            <a:r>
              <a:rPr lang="en-US" sz="2300" dirty="0" smtClean="0"/>
              <a:t> </a:t>
            </a:r>
            <a:r>
              <a:rPr lang="en-US" sz="2300" dirty="0" err="1" smtClean="0"/>
              <a:t>kriteria</a:t>
            </a:r>
            <a:r>
              <a:rPr lang="en-US" sz="2300" dirty="0" smtClean="0"/>
              <a:t> </a:t>
            </a:r>
            <a:r>
              <a:rPr lang="en-US" sz="2300" dirty="0" err="1" smtClean="0"/>
              <a:t>utama</a:t>
            </a:r>
            <a:r>
              <a:rPr lang="en-US" sz="2300" dirty="0" smtClean="0"/>
              <a:t> </a:t>
            </a:r>
            <a:r>
              <a:rPr lang="en-US" sz="2300" dirty="0" err="1" smtClean="0"/>
              <a:t>beasiswa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“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bisa</a:t>
            </a:r>
            <a:r>
              <a:rPr lang="en-US" sz="2300" dirty="0" smtClean="0"/>
              <a:t> </a:t>
            </a:r>
            <a:r>
              <a:rPr lang="en-US" sz="2300" dirty="0" err="1" smtClean="0"/>
              <a:t>berbahasa</a:t>
            </a:r>
            <a:r>
              <a:rPr lang="en-US" sz="2300" dirty="0" smtClean="0"/>
              <a:t> </a:t>
            </a:r>
            <a:r>
              <a:rPr lang="en-US" sz="2300" dirty="0" err="1" smtClean="0"/>
              <a:t>inggris</a:t>
            </a:r>
            <a:r>
              <a:rPr lang="en-US" sz="2300" dirty="0" smtClean="0"/>
              <a:t>”, </a:t>
            </a:r>
            <a:r>
              <a:rPr lang="en-US" sz="2300" dirty="0" err="1" smtClean="0"/>
              <a:t>sudah</a:t>
            </a:r>
            <a:r>
              <a:rPr lang="en-US" sz="2300" dirty="0" smtClean="0"/>
              <a:t> </a:t>
            </a:r>
            <a:r>
              <a:rPr lang="en-US" sz="2300" dirty="0" err="1" smtClean="0"/>
              <a:t>pasti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mendapatkan</a:t>
            </a:r>
            <a:r>
              <a:rPr lang="en-US" sz="2300" dirty="0" smtClean="0"/>
              <a:t> </a:t>
            </a:r>
            <a:r>
              <a:rPr lang="en-US" sz="2300" dirty="0" err="1" smtClean="0"/>
              <a:t>nilai</a:t>
            </a:r>
            <a:r>
              <a:rPr lang="en-US" sz="2300" dirty="0" smtClean="0"/>
              <a:t> </a:t>
            </a:r>
            <a:r>
              <a:rPr lang="en-US" sz="2300" dirty="0" err="1" smtClean="0"/>
              <a:t>terbaik</a:t>
            </a:r>
            <a:r>
              <a:rPr lang="en-US" sz="2300" dirty="0" smtClean="0"/>
              <a:t> </a:t>
            </a:r>
            <a:r>
              <a:rPr lang="en-US" sz="2300" dirty="0" err="1" smtClean="0"/>
              <a:t>disini</a:t>
            </a:r>
            <a:r>
              <a:rPr lang="en-US" sz="2300" dirty="0" smtClean="0"/>
              <a:t> </a:t>
            </a:r>
            <a:r>
              <a:rPr lang="en-US" sz="2300" dirty="0" err="1" smtClean="0"/>
              <a:t>hehe</a:t>
            </a:r>
            <a:r>
              <a:rPr lang="en-US" sz="2300" dirty="0" smtClean="0"/>
              <a:t>..</a:t>
            </a:r>
          </a:p>
          <a:p>
            <a:r>
              <a:rPr lang="en-US" sz="2300" dirty="0" err="1" smtClean="0"/>
              <a:t>Kriteria</a:t>
            </a:r>
            <a:r>
              <a:rPr lang="en-US" sz="2300" dirty="0" smtClean="0"/>
              <a:t> </a:t>
            </a:r>
            <a:r>
              <a:rPr lang="en-US" sz="2300" dirty="0" err="1" smtClean="0"/>
              <a:t>kedua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nilai</a:t>
            </a:r>
            <a:r>
              <a:rPr lang="en-US" sz="2300" dirty="0" smtClean="0"/>
              <a:t> </a:t>
            </a:r>
            <a:r>
              <a:rPr lang="en-US" sz="2300" dirty="0" err="1" smtClean="0"/>
              <a:t>akademik</a:t>
            </a:r>
            <a:r>
              <a:rPr lang="en-US" sz="2300" dirty="0" smtClean="0"/>
              <a:t> yang </a:t>
            </a:r>
            <a:r>
              <a:rPr lang="en-US" sz="2300" dirty="0" err="1" smtClean="0"/>
              <a:t>baik</a:t>
            </a:r>
            <a:r>
              <a:rPr lang="en-US" sz="2300" dirty="0" smtClean="0"/>
              <a:t>, di </a:t>
            </a:r>
            <a:r>
              <a:rPr lang="en-US" sz="2300" dirty="0" err="1" smtClean="0"/>
              <a:t>poin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juga</a:t>
            </a:r>
            <a:r>
              <a:rPr lang="en-US" sz="2300" dirty="0" smtClean="0"/>
              <a:t> </a:t>
            </a: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buruk</a:t>
            </a:r>
            <a:r>
              <a:rPr lang="en-US" sz="2300" dirty="0" smtClean="0"/>
              <a:t> </a:t>
            </a:r>
            <a:r>
              <a:rPr lang="en-US" sz="2300" dirty="0" err="1" smtClean="0"/>
              <a:t>berkat</a:t>
            </a:r>
            <a:r>
              <a:rPr lang="en-US" sz="2300" dirty="0" smtClean="0"/>
              <a:t> </a:t>
            </a:r>
            <a:r>
              <a:rPr lang="en-US" sz="2300" dirty="0" err="1" smtClean="0"/>
              <a:t>keberuntungan</a:t>
            </a:r>
            <a:r>
              <a:rPr lang="en-US" sz="2300" dirty="0" smtClean="0"/>
              <a:t> </a:t>
            </a:r>
            <a:r>
              <a:rPr lang="en-US" sz="2300" dirty="0" err="1" smtClean="0"/>
              <a:t>pertama</a:t>
            </a:r>
            <a:r>
              <a:rPr lang="en-US" sz="2300" dirty="0" smtClean="0"/>
              <a:t> </a:t>
            </a:r>
            <a:r>
              <a:rPr lang="en-US" sz="2300" dirty="0" err="1" smtClean="0"/>
              <a:t>tadi</a:t>
            </a:r>
            <a:r>
              <a:rPr lang="en-US" sz="2300" dirty="0" smtClean="0"/>
              <a:t>. Alhamdulillah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mendapatkan</a:t>
            </a:r>
            <a:r>
              <a:rPr lang="en-US" sz="2300" dirty="0" smtClean="0"/>
              <a:t> </a:t>
            </a:r>
            <a:r>
              <a:rPr lang="en-US" sz="2300" dirty="0" err="1" smtClean="0"/>
              <a:t>beasiswa</a:t>
            </a:r>
            <a:r>
              <a:rPr lang="en-US" sz="2300" dirty="0" smtClean="0"/>
              <a:t> </a:t>
            </a:r>
            <a:r>
              <a:rPr lang="en-US" sz="2300" dirty="0" err="1" smtClean="0"/>
              <a:t>berangkat</a:t>
            </a:r>
            <a:r>
              <a:rPr lang="en-US" sz="2300" dirty="0" smtClean="0"/>
              <a:t> </a:t>
            </a:r>
            <a:r>
              <a:rPr lang="en-US" sz="2300" dirty="0" err="1" smtClean="0"/>
              <a:t>ke</a:t>
            </a:r>
            <a:r>
              <a:rPr lang="en-US" sz="2300" dirty="0" smtClean="0"/>
              <a:t> Amerika </a:t>
            </a:r>
            <a:r>
              <a:rPr lang="en-US" sz="2300" dirty="0" err="1" smtClean="0"/>
              <a:t>Serikat</a:t>
            </a:r>
            <a:r>
              <a:rPr lang="en-US" sz="2300" dirty="0" smtClean="0"/>
              <a:t>. </a:t>
            </a:r>
            <a:r>
              <a:rPr lang="en-US" sz="2300" dirty="0" err="1" smtClean="0"/>
              <a:t>Setibanya</a:t>
            </a:r>
            <a:r>
              <a:rPr lang="en-US" sz="2300" dirty="0" smtClean="0"/>
              <a:t> di Amerika,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baru</a:t>
            </a:r>
            <a:r>
              <a:rPr lang="en-US" sz="2300" dirty="0" smtClean="0"/>
              <a:t> tau “How are you. I’m fine. Thank you” </a:t>
            </a:r>
            <a:r>
              <a:rPr lang="en-US" sz="2300" dirty="0" err="1" smtClean="0"/>
              <a:t>itu</a:t>
            </a:r>
            <a:r>
              <a:rPr lang="en-US" sz="2300" dirty="0" smtClean="0"/>
              <a:t> </a:t>
            </a:r>
            <a:r>
              <a:rPr lang="en-US" sz="2300" dirty="0" err="1" smtClean="0"/>
              <a:t>kuno</a:t>
            </a:r>
            <a:r>
              <a:rPr lang="en-US" sz="2300" dirty="0" smtClean="0"/>
              <a:t>.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mulai</a:t>
            </a:r>
            <a:r>
              <a:rPr lang="en-US" sz="2300" dirty="0" smtClean="0"/>
              <a:t> </a:t>
            </a:r>
            <a:r>
              <a:rPr lang="en-US" sz="2300" dirty="0" err="1" smtClean="0"/>
              <a:t>menyadari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 smtClean="0"/>
              <a:t>esensi</a:t>
            </a:r>
            <a:r>
              <a:rPr lang="en-US" sz="2300" dirty="0" smtClean="0"/>
              <a:t> </a:t>
            </a:r>
            <a:r>
              <a:rPr lang="en-US" sz="2300" dirty="0" err="1" smtClean="0"/>
              <a:t>belajar</a:t>
            </a:r>
            <a:r>
              <a:rPr lang="en-US" sz="2300" dirty="0" smtClean="0"/>
              <a:t> (</a:t>
            </a:r>
            <a:r>
              <a:rPr lang="en-US" sz="2300" dirty="0" err="1" smtClean="0"/>
              <a:t>bidang</a:t>
            </a:r>
            <a:r>
              <a:rPr lang="en-US" sz="2300" dirty="0" smtClean="0"/>
              <a:t> </a:t>
            </a:r>
            <a:r>
              <a:rPr lang="en-US" sz="2300" dirty="0" err="1" smtClean="0"/>
              <a:t>apapun</a:t>
            </a:r>
            <a:r>
              <a:rPr lang="en-US" sz="2300" dirty="0" smtClean="0"/>
              <a:t>)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</a:t>
            </a:r>
            <a:r>
              <a:rPr lang="en-US" sz="2300" dirty="0" err="1" smtClean="0"/>
              <a:t>melakukan</a:t>
            </a:r>
            <a:r>
              <a:rPr lang="en-US" sz="2300" dirty="0" smtClean="0"/>
              <a:t> alias Doing, </a:t>
            </a:r>
            <a:r>
              <a:rPr lang="en-US" sz="2300" dirty="0" err="1" smtClean="0"/>
              <a:t>bukan</a:t>
            </a:r>
            <a:r>
              <a:rPr lang="en-US" sz="2300" dirty="0" smtClean="0"/>
              <a:t> </a:t>
            </a:r>
            <a:r>
              <a:rPr lang="en-US" sz="2300" dirty="0" err="1" smtClean="0"/>
              <a:t>hanya</a:t>
            </a:r>
            <a:r>
              <a:rPr lang="en-US" sz="2300" dirty="0" smtClean="0"/>
              <a:t> di </a:t>
            </a:r>
            <a:r>
              <a:rPr lang="en-US" sz="2300" dirty="0" err="1" smtClean="0"/>
              <a:t>kelas-kelas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textbook yang </a:t>
            </a:r>
            <a:r>
              <a:rPr lang="en-US" sz="2300" dirty="0" err="1" smtClean="0"/>
              <a:t>kadang</a:t>
            </a:r>
            <a:r>
              <a:rPr lang="en-US" sz="2300" dirty="0" smtClean="0"/>
              <a:t> </a:t>
            </a:r>
            <a:r>
              <a:rPr lang="en-US" sz="2300" dirty="0" err="1" smtClean="0"/>
              <a:t>saklek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menakutkan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Teman-teman</a:t>
            </a:r>
            <a:r>
              <a:rPr lang="en-US" sz="2300" dirty="0" smtClean="0"/>
              <a:t> di Amerika </a:t>
            </a:r>
            <a:r>
              <a:rPr lang="en-US" sz="2300" dirty="0" err="1" smtClean="0"/>
              <a:t>juga</a:t>
            </a:r>
            <a:r>
              <a:rPr lang="en-US" sz="2300" dirty="0" smtClean="0"/>
              <a:t> </a:t>
            </a:r>
            <a:r>
              <a:rPr lang="en-US" sz="2300" dirty="0" err="1" smtClean="0"/>
              <a:t>maklum</a:t>
            </a:r>
            <a:r>
              <a:rPr lang="en-US" sz="2300" dirty="0" smtClean="0"/>
              <a:t> </a:t>
            </a:r>
            <a:r>
              <a:rPr lang="en-US" sz="2300" dirty="0" err="1" smtClean="0"/>
              <a:t>jika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salah</a:t>
            </a:r>
            <a:r>
              <a:rPr lang="en-US" sz="2300" dirty="0" smtClean="0"/>
              <a:t>. Dari </a:t>
            </a:r>
            <a:r>
              <a:rPr lang="en-US" sz="2300" dirty="0" err="1" smtClean="0"/>
              <a:t>sinilah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mendapatkan</a:t>
            </a:r>
            <a:r>
              <a:rPr lang="en-US" sz="2300" dirty="0" smtClean="0"/>
              <a:t> </a:t>
            </a:r>
            <a:r>
              <a:rPr lang="en-US" sz="2300" dirty="0" err="1" smtClean="0"/>
              <a:t>banyak</a:t>
            </a:r>
            <a:r>
              <a:rPr lang="en-US" sz="2300" dirty="0" smtClean="0"/>
              <a:t> </a:t>
            </a:r>
            <a:r>
              <a:rPr lang="en-US" sz="2300" dirty="0" err="1" smtClean="0"/>
              <a:t>teman</a:t>
            </a:r>
            <a:r>
              <a:rPr lang="en-US" sz="2300" dirty="0" smtClean="0"/>
              <a:t> </a:t>
            </a:r>
            <a:r>
              <a:rPr lang="en-US" sz="2300" dirty="0" err="1" smtClean="0"/>
              <a:t>luar</a:t>
            </a:r>
            <a:r>
              <a:rPr lang="en-US" sz="2300" dirty="0" smtClean="0"/>
              <a:t> </a:t>
            </a:r>
            <a:r>
              <a:rPr lang="en-US" sz="2300" dirty="0" err="1" smtClean="0"/>
              <a:t>negeri</a:t>
            </a:r>
            <a:r>
              <a:rPr lang="en-US" sz="2300" dirty="0" smtClean="0"/>
              <a:t> </a:t>
            </a:r>
            <a:r>
              <a:rPr lang="en-US" sz="2300" dirty="0" err="1" smtClean="0"/>
              <a:t>hingga</a:t>
            </a:r>
            <a:r>
              <a:rPr lang="en-US" sz="2300" dirty="0" smtClean="0"/>
              <a:t> </a:t>
            </a:r>
            <a:r>
              <a:rPr lang="en-US" sz="2300" dirty="0" err="1" smtClean="0"/>
              <a:t>relasi-relasi</a:t>
            </a:r>
            <a:r>
              <a:rPr lang="en-US" sz="2300" dirty="0" smtClean="0"/>
              <a:t> </a:t>
            </a:r>
            <a:r>
              <a:rPr lang="en-US" sz="2300" dirty="0" err="1" smtClean="0"/>
              <a:t>luar</a:t>
            </a:r>
            <a:r>
              <a:rPr lang="en-US" sz="2300" dirty="0" smtClean="0"/>
              <a:t> </a:t>
            </a:r>
            <a:r>
              <a:rPr lang="en-US" sz="2300" dirty="0" err="1" smtClean="0"/>
              <a:t>negeri</a:t>
            </a:r>
            <a:r>
              <a:rPr lang="en-US" sz="2300" dirty="0" smtClean="0"/>
              <a:t> </a:t>
            </a:r>
            <a:r>
              <a:rPr lang="en-US" sz="2300" dirty="0" err="1" smtClean="0"/>
              <a:t>saya</a:t>
            </a:r>
            <a:r>
              <a:rPr lang="en-US" sz="2300" dirty="0" smtClean="0"/>
              <a:t> yang </a:t>
            </a:r>
            <a:r>
              <a:rPr lang="en-US" sz="2300" dirty="0" err="1" smtClean="0"/>
              <a:t>kelak</a:t>
            </a:r>
            <a:r>
              <a:rPr lang="en-US" sz="2300" dirty="0" smtClean="0"/>
              <a:t> </a:t>
            </a:r>
            <a:r>
              <a:rPr lang="en-US" sz="2300" dirty="0" err="1" smtClean="0"/>
              <a:t>membantu</a:t>
            </a:r>
            <a:r>
              <a:rPr lang="en-US" sz="2300" dirty="0" smtClean="0"/>
              <a:t> </a:t>
            </a:r>
            <a:r>
              <a:rPr lang="en-US" sz="2300" dirty="0" err="1" smtClean="0"/>
              <a:t>membesarkan</a:t>
            </a:r>
            <a:r>
              <a:rPr lang="en-US" sz="2300" dirty="0" smtClean="0"/>
              <a:t> </a:t>
            </a:r>
            <a:r>
              <a:rPr lang="en-US" sz="2300" dirty="0" err="1" smtClean="0"/>
              <a:t>jaringan</a:t>
            </a:r>
            <a:r>
              <a:rPr lang="en-US" sz="2300" dirty="0" smtClean="0"/>
              <a:t> investor </a:t>
            </a:r>
            <a:r>
              <a:rPr lang="en-US" sz="2300" dirty="0" err="1" smtClean="0"/>
              <a:t>saya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membesarkan</a:t>
            </a:r>
            <a:r>
              <a:rPr lang="en-US" sz="2300" dirty="0" smtClean="0"/>
              <a:t> </a:t>
            </a:r>
            <a:r>
              <a:rPr lang="en-US" sz="2300" dirty="0" err="1" smtClean="0"/>
              <a:t>Bukalapak</a:t>
            </a:r>
            <a:r>
              <a:rPr lang="en-US" sz="2300" dirty="0" smtClean="0"/>
              <a:t> </a:t>
            </a:r>
            <a:r>
              <a:rPr lang="en-US" sz="2300" dirty="0" err="1" smtClean="0"/>
              <a:t>juga</a:t>
            </a:r>
            <a:r>
              <a:rPr lang="en-US" sz="2300" dirty="0" smtClean="0"/>
              <a:t>.</a:t>
            </a:r>
          </a:p>
          <a:p>
            <a:r>
              <a:rPr lang="en-US" sz="2300" i="1" dirty="0" err="1" smtClean="0">
                <a:solidFill>
                  <a:srgbClr val="FF0000"/>
                </a:solidFill>
              </a:rPr>
              <a:t>Pelajaran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dari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poin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pertama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ini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adalah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keberuntungan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datang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saat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kita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siap</a:t>
            </a:r>
            <a:r>
              <a:rPr lang="en-US" sz="2300" i="1" dirty="0" smtClean="0">
                <a:solidFill>
                  <a:srgbClr val="FF0000"/>
                </a:solidFill>
              </a:rPr>
              <a:t>! </a:t>
            </a:r>
            <a:r>
              <a:rPr lang="en-US" sz="2300" i="1" dirty="0" err="1" smtClean="0">
                <a:solidFill>
                  <a:srgbClr val="FF0000"/>
                </a:solidFill>
              </a:rPr>
              <a:t>Banyak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kesempatan</a:t>
            </a:r>
            <a:r>
              <a:rPr lang="en-US" sz="2300" i="1" dirty="0" smtClean="0">
                <a:solidFill>
                  <a:srgbClr val="FF0000"/>
                </a:solidFill>
              </a:rPr>
              <a:t> di </a:t>
            </a:r>
            <a:r>
              <a:rPr lang="en-US" sz="2300" i="1" dirty="0" err="1" smtClean="0">
                <a:solidFill>
                  <a:srgbClr val="FF0000"/>
                </a:solidFill>
              </a:rPr>
              <a:t>depan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mata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menanti</a:t>
            </a:r>
            <a:r>
              <a:rPr lang="en-US" sz="2300" i="1" dirty="0" smtClean="0">
                <a:solidFill>
                  <a:srgbClr val="FF0000"/>
                </a:solidFill>
              </a:rPr>
              <a:t> yang </a:t>
            </a:r>
            <a:r>
              <a:rPr lang="en-US" sz="2300" i="1" dirty="0" err="1" smtClean="0">
                <a:solidFill>
                  <a:srgbClr val="FF0000"/>
                </a:solidFill>
              </a:rPr>
              <a:t>siap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diambil</a:t>
            </a:r>
            <a:r>
              <a:rPr lang="en-US" sz="2300" i="1" dirty="0" smtClean="0">
                <a:solidFill>
                  <a:srgbClr val="FF0000"/>
                </a:solidFill>
              </a:rPr>
              <a:t>. Kita </a:t>
            </a:r>
            <a:r>
              <a:rPr lang="en-US" sz="2300" i="1" dirty="0" err="1" smtClean="0">
                <a:solidFill>
                  <a:srgbClr val="FF0000"/>
                </a:solidFill>
              </a:rPr>
              <a:t>harus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siapkan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diri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untuk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mengambil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</a:rPr>
              <a:t>kesempatan-kesempatan</a:t>
            </a:r>
            <a:r>
              <a:rPr lang="en-US" sz="2300" i="1" dirty="0" smtClean="0">
                <a:solidFill>
                  <a:srgbClr val="FF0000"/>
                </a:solidFill>
              </a:rPr>
              <a:t> yang </a:t>
            </a:r>
            <a:r>
              <a:rPr lang="en-US" sz="2300" i="1" dirty="0" err="1" smtClean="0">
                <a:solidFill>
                  <a:srgbClr val="FF0000"/>
                </a:solidFill>
              </a:rPr>
              <a:t>datang</a:t>
            </a:r>
            <a:r>
              <a:rPr lang="en-US" sz="2300" i="1" dirty="0" smtClean="0">
                <a:solidFill>
                  <a:srgbClr val="FF0000"/>
                </a:solidFill>
              </a:rPr>
              <a:t> di masa </a:t>
            </a:r>
            <a:r>
              <a:rPr lang="en-US" sz="2300" i="1" dirty="0" err="1" smtClean="0">
                <a:solidFill>
                  <a:srgbClr val="FF0000"/>
                </a:solidFill>
              </a:rPr>
              <a:t>depan</a:t>
            </a:r>
            <a:r>
              <a:rPr lang="en-US" sz="2300" i="1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304800"/>
            <a:ext cx="11625943" cy="64552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Kesenangan</a:t>
            </a:r>
            <a:endParaRPr lang="en-US" dirty="0" smtClean="0"/>
          </a:p>
          <a:p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selalu</a:t>
            </a:r>
            <a:r>
              <a:rPr lang="en-US" i="1" dirty="0" smtClean="0"/>
              <a:t> </a:t>
            </a:r>
            <a:r>
              <a:rPr lang="en-US" i="1" dirty="0" err="1" smtClean="0"/>
              <a:t>senang</a:t>
            </a:r>
            <a:r>
              <a:rPr lang="en-US" i="1" dirty="0" smtClean="0"/>
              <a:t> </a:t>
            </a:r>
            <a:r>
              <a:rPr lang="en-US" i="1" dirty="0" err="1" smtClean="0"/>
              <a:t>hal</a:t>
            </a:r>
            <a:r>
              <a:rPr lang="en-US" i="1" dirty="0" smtClean="0"/>
              <a:t> </a:t>
            </a:r>
            <a:r>
              <a:rPr lang="en-US" i="1" dirty="0" err="1" smtClean="0"/>
              <a:t>baru</a:t>
            </a:r>
            <a:r>
              <a:rPr lang="en-US" i="1" dirty="0" smtClean="0"/>
              <a:t>. Hal </a:t>
            </a:r>
            <a:r>
              <a:rPr lang="en-US" i="1" dirty="0" err="1" smtClean="0"/>
              <a:t>baru</a:t>
            </a:r>
            <a:r>
              <a:rPr lang="en-US" i="1" dirty="0" smtClean="0"/>
              <a:t> </a:t>
            </a: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pembelajaran</a:t>
            </a:r>
            <a:r>
              <a:rPr lang="en-US" i="1" dirty="0" smtClean="0"/>
              <a:t> </a:t>
            </a:r>
            <a:r>
              <a:rPr lang="en-US" i="1" dirty="0" err="1" smtClean="0"/>
              <a:t>baru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wawasan</a:t>
            </a:r>
            <a:r>
              <a:rPr lang="en-US" i="1" dirty="0" smtClean="0"/>
              <a:t> </a:t>
            </a:r>
            <a:r>
              <a:rPr lang="en-US" i="1" dirty="0" err="1" smtClean="0"/>
              <a:t>baru</a:t>
            </a:r>
            <a:r>
              <a:rPr lang="en-US" i="1" dirty="0" smtClean="0"/>
              <a:t>. Di </a:t>
            </a:r>
            <a:r>
              <a:rPr lang="en-US" i="1" dirty="0" err="1" smtClean="0"/>
              <a:t>kampus</a:t>
            </a:r>
            <a:r>
              <a:rPr lang="en-US" i="1" dirty="0" smtClean="0"/>
              <a:t> ITB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juga</a:t>
            </a:r>
            <a:r>
              <a:rPr lang="en-US" i="1" dirty="0" smtClean="0"/>
              <a:t> </a:t>
            </a:r>
            <a:r>
              <a:rPr lang="en-US" i="1" dirty="0" err="1" smtClean="0"/>
              <a:t>manfaatkan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mengeksplor</a:t>
            </a:r>
            <a:r>
              <a:rPr lang="en-US" i="1" dirty="0" smtClean="0"/>
              <a:t> </a:t>
            </a:r>
            <a:r>
              <a:rPr lang="en-US" i="1" dirty="0" err="1" smtClean="0"/>
              <a:t>hal-hal</a:t>
            </a:r>
            <a:r>
              <a:rPr lang="en-US" i="1" dirty="0" smtClean="0"/>
              <a:t> </a:t>
            </a:r>
            <a:r>
              <a:rPr lang="en-US" i="1" dirty="0" err="1" smtClean="0"/>
              <a:t>baru</a:t>
            </a:r>
            <a:r>
              <a:rPr lang="en-US" i="1" dirty="0" smtClean="0"/>
              <a:t>.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bergabung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banyak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i="1" dirty="0" smtClean="0"/>
              <a:t> </a:t>
            </a:r>
            <a:r>
              <a:rPr lang="en-US" i="1" dirty="0" err="1" smtClean="0"/>
              <a:t>sewaktu</a:t>
            </a:r>
            <a:r>
              <a:rPr lang="en-US" i="1" dirty="0" smtClean="0"/>
              <a:t> di ITB. Dari KM ITB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belajar</a:t>
            </a:r>
            <a:r>
              <a:rPr lang="en-US" i="1" dirty="0" smtClean="0"/>
              <a:t> </a:t>
            </a:r>
            <a:r>
              <a:rPr lang="en-US" i="1" dirty="0" err="1" smtClean="0"/>
              <a:t>berpikir</a:t>
            </a:r>
            <a:r>
              <a:rPr lang="en-US" i="1" dirty="0" smtClean="0"/>
              <a:t> </a:t>
            </a:r>
            <a:r>
              <a:rPr lang="en-US" i="1" dirty="0" err="1" smtClean="0"/>
              <a:t>kritis</a:t>
            </a:r>
            <a:r>
              <a:rPr lang="en-US" i="1" dirty="0" smtClean="0"/>
              <a:t> (</a:t>
            </a:r>
            <a:r>
              <a:rPr lang="en-US" i="1" dirty="0" err="1" smtClean="0"/>
              <a:t>kadang</a:t>
            </a:r>
            <a:r>
              <a:rPr lang="en-US" i="1" dirty="0" smtClean="0"/>
              <a:t> </a:t>
            </a:r>
            <a:r>
              <a:rPr lang="en-US" i="1" dirty="0" err="1" smtClean="0"/>
              <a:t>sering</a:t>
            </a:r>
            <a:r>
              <a:rPr lang="en-US" i="1" dirty="0" smtClean="0"/>
              <a:t> demo). Dari </a:t>
            </a:r>
            <a:r>
              <a:rPr lang="en-US" i="1" dirty="0" err="1" smtClean="0"/>
              <a:t>himpunan</a:t>
            </a:r>
            <a:r>
              <a:rPr lang="en-US" i="1" dirty="0" smtClean="0"/>
              <a:t>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belajar</a:t>
            </a:r>
            <a:r>
              <a:rPr lang="en-US" i="1" dirty="0" smtClean="0"/>
              <a:t> </a:t>
            </a:r>
            <a:r>
              <a:rPr lang="en-US" i="1" dirty="0" err="1" smtClean="0"/>
              <a:t>kekompakan</a:t>
            </a:r>
            <a:r>
              <a:rPr lang="en-US" i="1" dirty="0" smtClean="0"/>
              <a:t>. Dari </a:t>
            </a:r>
            <a:r>
              <a:rPr lang="en-US" i="1" dirty="0" err="1" smtClean="0"/>
              <a:t>Menwa</a:t>
            </a:r>
            <a:r>
              <a:rPr lang="en-US" i="1" dirty="0" smtClean="0"/>
              <a:t>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belajar</a:t>
            </a:r>
            <a:r>
              <a:rPr lang="en-US" i="1" dirty="0" smtClean="0"/>
              <a:t> </a:t>
            </a:r>
            <a:r>
              <a:rPr lang="en-US" i="1" dirty="0" err="1" smtClean="0"/>
              <a:t>kedisiplinan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ketahanan</a:t>
            </a:r>
            <a:r>
              <a:rPr lang="en-US" i="1" dirty="0" smtClean="0"/>
              <a:t>. Dari ARC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belajar</a:t>
            </a:r>
            <a:r>
              <a:rPr lang="en-US" i="1" dirty="0" smtClean="0"/>
              <a:t> </a:t>
            </a:r>
            <a:r>
              <a:rPr lang="en-US" i="1" dirty="0" err="1" smtClean="0"/>
              <a:t>bagaimana</a:t>
            </a:r>
            <a:r>
              <a:rPr lang="en-US" i="1" dirty="0" smtClean="0"/>
              <a:t> </a:t>
            </a:r>
            <a:r>
              <a:rPr lang="en-US" i="1" dirty="0" err="1" smtClean="0"/>
              <a:t>ngoprek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memecahkan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masalah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lomba-lomba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software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tabungan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lumayan</a:t>
            </a:r>
            <a:r>
              <a:rPr lang="en-US" dirty="0" smtClean="0"/>
              <a:t> </a:t>
            </a:r>
            <a:r>
              <a:rPr lang="en-US" dirty="0" err="1" smtClean="0"/>
              <a:t>hehe</a:t>
            </a:r>
            <a:r>
              <a:rPr lang="en-US" dirty="0" smtClean="0"/>
              <a:t>. </a:t>
            </a:r>
            <a:r>
              <a:rPr lang="en-US" dirty="0" err="1" smtClean="0"/>
              <a:t>Waktu-waktu</a:t>
            </a:r>
            <a:r>
              <a:rPr lang="en-US" dirty="0" smtClean="0"/>
              <a:t> di ITB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sia-siakan</a:t>
            </a:r>
            <a:r>
              <a:rPr lang="en-US" dirty="0" smtClean="0"/>
              <a:t>.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yang </a:t>
            </a:r>
            <a:r>
              <a:rPr lang="en-US" dirty="0" err="1" smtClean="0"/>
              <a:t>abadi</a:t>
            </a:r>
            <a:r>
              <a:rPr lang="en-US" dirty="0" smtClean="0"/>
              <a:t> </a:t>
            </a:r>
            <a:r>
              <a:rPr lang="en-US" dirty="0" err="1" smtClean="0"/>
              <a:t>nanti</a:t>
            </a:r>
            <a:r>
              <a:rPr lang="en-US" dirty="0" smtClean="0"/>
              <a:t>. 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tau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/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mengeksplorasinya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r>
              <a:rPr lang="en-US" i="1" dirty="0" err="1" smtClean="0"/>
              <a:t>pertemanan</a:t>
            </a:r>
            <a:r>
              <a:rPr lang="en-US" i="1" dirty="0" smtClean="0"/>
              <a:t> yang </a:t>
            </a:r>
            <a:r>
              <a:rPr lang="en-US" i="1" dirty="0" err="1" smtClean="0"/>
              <a:t>luas</a:t>
            </a:r>
            <a:r>
              <a:rPr lang="en-US" i="1" dirty="0" smtClean="0"/>
              <a:t> di </a:t>
            </a:r>
            <a:r>
              <a:rPr lang="en-US" i="1" dirty="0" err="1" smtClean="0"/>
              <a:t>kampus</a:t>
            </a:r>
            <a:r>
              <a:rPr lang="en-US" i="1" dirty="0" smtClean="0"/>
              <a:t>, </a:t>
            </a:r>
            <a:r>
              <a:rPr lang="en-US" i="1" dirty="0" err="1" smtClean="0"/>
              <a:t>saya</a:t>
            </a:r>
            <a:r>
              <a:rPr lang="en-US" i="1" dirty="0" smtClean="0"/>
              <a:t> </a:t>
            </a:r>
            <a:r>
              <a:rPr lang="en-US" i="1" dirty="0" err="1" smtClean="0"/>
              <a:t>juga</a:t>
            </a:r>
            <a:r>
              <a:rPr lang="en-US" i="1" dirty="0" smtClean="0"/>
              <a:t> </a:t>
            </a:r>
            <a:r>
              <a:rPr lang="en-US" i="1" dirty="0" err="1" smtClean="0"/>
              <a:t>membuat</a:t>
            </a:r>
            <a:r>
              <a:rPr lang="en-US" i="1" dirty="0" smtClean="0"/>
              <a:t> </a:t>
            </a:r>
            <a:r>
              <a:rPr lang="en-US" i="1" dirty="0" err="1" smtClean="0"/>
              <a:t>sebuah</a:t>
            </a:r>
            <a:r>
              <a:rPr lang="en-US" i="1" dirty="0" smtClean="0"/>
              <a:t> unit </a:t>
            </a:r>
            <a:r>
              <a:rPr lang="en-US" i="1" dirty="0" err="1" smtClean="0"/>
              <a:t>bernama</a:t>
            </a:r>
            <a:r>
              <a:rPr lang="en-US" i="1" dirty="0" smtClean="0"/>
              <a:t> Techno Entrepreneurship Club. Kami </a:t>
            </a:r>
            <a:r>
              <a:rPr lang="en-US" i="1" dirty="0" err="1" smtClean="0"/>
              <a:t>berpikir</a:t>
            </a:r>
            <a:r>
              <a:rPr lang="en-US" i="1" dirty="0" smtClean="0"/>
              <a:t>, </a:t>
            </a:r>
            <a:r>
              <a:rPr lang="en-US" i="1" dirty="0" err="1" smtClean="0"/>
              <a:t>mahasiswa</a:t>
            </a:r>
            <a:r>
              <a:rPr lang="en-US" i="1" dirty="0" smtClean="0"/>
              <a:t> ITB </a:t>
            </a:r>
            <a:r>
              <a:rPr lang="en-US" i="1" dirty="0" err="1" smtClean="0"/>
              <a:t>harusnya</a:t>
            </a:r>
            <a:r>
              <a:rPr lang="en-US" i="1" dirty="0" smtClean="0"/>
              <a:t> </a:t>
            </a:r>
            <a:r>
              <a:rPr lang="en-US" i="1" dirty="0" err="1" smtClean="0"/>
              <a:t>membuka</a:t>
            </a:r>
            <a:r>
              <a:rPr lang="en-US" i="1" dirty="0" smtClean="0"/>
              <a:t> </a:t>
            </a:r>
            <a:r>
              <a:rPr lang="en-US" i="1" dirty="0" err="1" smtClean="0"/>
              <a:t>lapangan</a:t>
            </a:r>
            <a:r>
              <a:rPr lang="en-US" i="1" dirty="0" smtClean="0"/>
              <a:t> </a:t>
            </a:r>
            <a:r>
              <a:rPr lang="en-US" i="1" dirty="0" err="1" smtClean="0"/>
              <a:t>pekerjaan</a:t>
            </a:r>
            <a:r>
              <a:rPr lang="en-US" i="1" dirty="0" smtClean="0"/>
              <a:t>, </a:t>
            </a:r>
            <a:r>
              <a:rPr lang="en-US" i="1" dirty="0" err="1" smtClean="0"/>
              <a:t>bukan</a:t>
            </a:r>
            <a:r>
              <a:rPr lang="en-US" i="1" dirty="0" smtClean="0"/>
              <a:t> </a:t>
            </a:r>
            <a:r>
              <a:rPr lang="en-US" i="1" dirty="0" err="1" smtClean="0"/>
              <a:t>malah</a:t>
            </a:r>
            <a:r>
              <a:rPr lang="en-US" i="1" dirty="0" smtClean="0"/>
              <a:t> </a:t>
            </a:r>
            <a:r>
              <a:rPr lang="en-US" i="1" dirty="0" err="1" smtClean="0"/>
              <a:t>mendesak</a:t>
            </a:r>
            <a:r>
              <a:rPr lang="en-US" i="1" dirty="0" smtClean="0"/>
              <a:t> </a:t>
            </a:r>
            <a:r>
              <a:rPr lang="en-US" i="1" dirty="0" err="1" smtClean="0"/>
              <a:t>mahasiswa</a:t>
            </a:r>
            <a:r>
              <a:rPr lang="en-US" i="1" dirty="0" smtClean="0"/>
              <a:t> lain yang </a:t>
            </a:r>
            <a:r>
              <a:rPr lang="en-US" i="1" dirty="0" err="1" smtClean="0"/>
              <a:t>dulu</a:t>
            </a:r>
            <a:r>
              <a:rPr lang="en-US" i="1" dirty="0" smtClean="0"/>
              <a:t> </a:t>
            </a:r>
            <a:r>
              <a:rPr lang="en-US" i="1" dirty="0" err="1" smtClean="0"/>
              <a:t>sudah</a:t>
            </a:r>
            <a:r>
              <a:rPr lang="en-US" i="1" dirty="0" smtClean="0"/>
              <a:t> </a:t>
            </a:r>
            <a:r>
              <a:rPr lang="en-US" i="1" dirty="0" err="1" smtClean="0"/>
              <a:t>gagal</a:t>
            </a:r>
            <a:r>
              <a:rPr lang="en-US" i="1" dirty="0" smtClean="0"/>
              <a:t> </a:t>
            </a:r>
            <a:r>
              <a:rPr lang="en-US" i="1" dirty="0" err="1" smtClean="0"/>
              <a:t>masuk</a:t>
            </a:r>
            <a:r>
              <a:rPr lang="en-US" i="1" dirty="0" smtClean="0"/>
              <a:t> ITB, masa </a:t>
            </a:r>
            <a:r>
              <a:rPr lang="en-US" i="1" dirty="0" err="1" smtClean="0"/>
              <a:t>harus</a:t>
            </a:r>
            <a:r>
              <a:rPr lang="en-US" i="1" dirty="0" smtClean="0"/>
              <a:t> </a:t>
            </a:r>
            <a:r>
              <a:rPr lang="en-US" i="1" dirty="0" err="1" smtClean="0"/>
              <a:t>gagal</a:t>
            </a:r>
            <a:r>
              <a:rPr lang="en-US" i="1" dirty="0" smtClean="0"/>
              <a:t> </a:t>
            </a:r>
            <a:r>
              <a:rPr lang="en-US" i="1" dirty="0" err="1" smtClean="0"/>
              <a:t>lagi</a:t>
            </a:r>
            <a:r>
              <a:rPr lang="en-US" i="1" dirty="0" smtClean="0"/>
              <a:t> </a:t>
            </a:r>
            <a:r>
              <a:rPr lang="en-US" i="1" dirty="0" err="1" smtClean="0"/>
              <a:t>masuk</a:t>
            </a:r>
            <a:r>
              <a:rPr lang="en-US" i="1" dirty="0" smtClean="0"/>
              <a:t> </a:t>
            </a:r>
            <a:r>
              <a:rPr lang="en-US" i="1" dirty="0" err="1" smtClean="0"/>
              <a:t>dunia</a:t>
            </a:r>
            <a:r>
              <a:rPr lang="en-US" i="1" dirty="0" smtClean="0"/>
              <a:t> </a:t>
            </a:r>
            <a:r>
              <a:rPr lang="en-US" i="1" dirty="0" err="1" smtClean="0"/>
              <a:t>kerja</a:t>
            </a:r>
            <a:r>
              <a:rPr lang="en-US" i="1" dirty="0" smtClean="0"/>
              <a:t> </a:t>
            </a:r>
            <a:r>
              <a:rPr lang="en-US" i="1" dirty="0" err="1" smtClean="0"/>
              <a:t>gara-gara</a:t>
            </a:r>
            <a:r>
              <a:rPr lang="en-US" i="1" dirty="0" smtClean="0"/>
              <a:t> </a:t>
            </a:r>
            <a:r>
              <a:rPr lang="en-US" i="1" dirty="0" err="1" smtClean="0"/>
              <a:t>mahasiswa</a:t>
            </a:r>
            <a:r>
              <a:rPr lang="en-US" i="1" dirty="0" smtClean="0"/>
              <a:t> ITB.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klub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kami </a:t>
            </a:r>
            <a:r>
              <a:rPr lang="en-US" dirty="0" err="1" smtClean="0"/>
              <a:t>konkrit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warung</a:t>
            </a:r>
            <a:r>
              <a:rPr lang="en-US" dirty="0" smtClean="0"/>
              <a:t> </a:t>
            </a:r>
            <a:r>
              <a:rPr lang="en-US" dirty="0" err="1" smtClean="0"/>
              <a:t>mie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sendiri-sendiri</a:t>
            </a:r>
            <a:r>
              <a:rPr lang="en-US" dirty="0" smtClean="0"/>
              <a:t>. Dan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. Di </a:t>
            </a:r>
            <a:r>
              <a:rPr lang="en-US" dirty="0" err="1" smtClean="0"/>
              <a:t>sinilah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kali. </a:t>
            </a:r>
            <a:r>
              <a:rPr lang="en-US" dirty="0" err="1" smtClean="0"/>
              <a:t>Sedih</a:t>
            </a:r>
            <a:r>
              <a:rPr lang="en-US" dirty="0" smtClean="0"/>
              <a:t> </a:t>
            </a:r>
            <a:r>
              <a:rPr lang="en-US" dirty="0" err="1" smtClean="0"/>
              <a:t>rasanya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belakangan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bersyukur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explorasi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3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74171"/>
            <a:ext cx="11865429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dikontak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software </a:t>
            </a:r>
            <a:r>
              <a:rPr lang="en-US" dirty="0" err="1" smtClean="0"/>
              <a:t>quickcount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. </a:t>
            </a:r>
            <a:r>
              <a:rPr lang="en-US" dirty="0" err="1" smtClean="0"/>
              <a:t>Walau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software </a:t>
            </a:r>
            <a:r>
              <a:rPr lang="en-US" dirty="0" err="1" smtClean="0"/>
              <a:t>quickcount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toh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di internet.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mungkin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dibuat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itu</a:t>
            </a:r>
            <a:r>
              <a:rPr lang="en-US" dirty="0" smtClean="0">
                <a:solidFill>
                  <a:srgbClr val="FF0000"/>
                </a:solidFill>
              </a:rPr>
              <a:t> dogma </a:t>
            </a:r>
            <a:r>
              <a:rPr lang="en-US" dirty="0" err="1" smtClean="0">
                <a:solidFill>
                  <a:srgbClr val="FF0000"/>
                </a:solidFill>
              </a:rPr>
              <a:t>jurusan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Informatika</a:t>
            </a:r>
            <a:r>
              <a:rPr lang="en-US" dirty="0" smtClean="0">
                <a:solidFill>
                  <a:srgbClr val="FF0000"/>
                </a:solidFill>
              </a:rPr>
              <a:t>, STEI.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berpanjang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mengiyakan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software </a:t>
            </a:r>
            <a:r>
              <a:rPr lang="en-US" dirty="0" err="1" smtClean="0"/>
              <a:t>tersebut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deadline </a:t>
            </a:r>
            <a:r>
              <a:rPr lang="en-US" dirty="0" err="1" smtClean="0"/>
              <a:t>hanya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r>
              <a:rPr lang="en-US" dirty="0" smtClean="0"/>
              <a:t>?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“1,5juta”. </a:t>
            </a:r>
            <a:r>
              <a:rPr lang="en-US" dirty="0" err="1" smtClean="0"/>
              <a:t>Hitung-hitungan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6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toh</a:t>
            </a:r>
            <a:r>
              <a:rPr lang="en-US" dirty="0" smtClean="0"/>
              <a:t> </a:t>
            </a:r>
            <a:r>
              <a:rPr lang="en-US" dirty="0" err="1" smtClean="0"/>
              <a:t>cuma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pengerjaannya</a:t>
            </a:r>
            <a:r>
              <a:rPr lang="en-US" dirty="0" smtClean="0"/>
              <a:t>.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untung</a:t>
            </a:r>
            <a:r>
              <a:rPr lang="en-US" dirty="0" smtClean="0"/>
              <a:t>…</a:t>
            </a:r>
            <a:r>
              <a:rPr lang="en-US" dirty="0" err="1" smtClean="0"/>
              <a:t>wong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…</a:t>
            </a:r>
            <a:r>
              <a:rPr lang="en-US" dirty="0" err="1" smtClean="0"/>
              <a:t>cincai</a:t>
            </a:r>
            <a:r>
              <a:rPr lang="en-US" dirty="0" smtClean="0"/>
              <a:t> </a:t>
            </a:r>
            <a:r>
              <a:rPr lang="en-US" dirty="0" err="1" smtClean="0"/>
              <a:t>laa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siang-malam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begadang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software </a:t>
            </a:r>
            <a:r>
              <a:rPr lang="en-US" dirty="0" err="1" smtClean="0"/>
              <a:t>tersebut</a:t>
            </a:r>
            <a:r>
              <a:rPr lang="en-US" dirty="0" smtClean="0"/>
              <a:t> di </a:t>
            </a:r>
            <a:r>
              <a:rPr lang="en-US" dirty="0" err="1" smtClean="0"/>
              <a:t>kosan</a:t>
            </a:r>
            <a:r>
              <a:rPr lang="en-US" dirty="0" smtClean="0"/>
              <a:t> (</a:t>
            </a:r>
            <a:r>
              <a:rPr lang="en-US" dirty="0" err="1" smtClean="0"/>
              <a:t>tubagus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di </a:t>
            </a:r>
            <a:r>
              <a:rPr lang="en-US" dirty="0" err="1" smtClean="0"/>
              <a:t>hari</a:t>
            </a:r>
            <a:r>
              <a:rPr lang="en-US" dirty="0" smtClean="0"/>
              <a:t> H software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disiarkan</a:t>
            </a:r>
            <a:r>
              <a:rPr lang="en-US" dirty="0" smtClean="0"/>
              <a:t> di </a:t>
            </a:r>
            <a:r>
              <a:rPr lang="en-US" dirty="0" err="1" smtClean="0"/>
              <a:t>stasiun</a:t>
            </a:r>
            <a:r>
              <a:rPr lang="en-US" dirty="0" smtClean="0"/>
              <a:t> TV Nasional. </a:t>
            </a:r>
            <a:r>
              <a:rPr lang="en-US" dirty="0" err="1" smtClean="0"/>
              <a:t>Itulah</a:t>
            </a:r>
            <a:r>
              <a:rPr lang="en-US" dirty="0" smtClean="0"/>
              <a:t> project </a:t>
            </a:r>
            <a:r>
              <a:rPr lang="en-US" dirty="0" err="1" smtClean="0"/>
              <a:t>komersial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yang </a:t>
            </a:r>
            <a:r>
              <a:rPr lang="en-US" dirty="0" err="1" smtClean="0"/>
              <a:t>dinikmati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ratusan</a:t>
            </a:r>
            <a:r>
              <a:rPr lang="en-US" dirty="0" smtClean="0"/>
              <a:t> </a:t>
            </a:r>
            <a:r>
              <a:rPr lang="en-US" dirty="0" err="1" smtClean="0"/>
              <a:t>juta</a:t>
            </a:r>
            <a:r>
              <a:rPr lang="en-US" dirty="0" smtClean="0"/>
              <a:t> orang di </a:t>
            </a:r>
            <a:r>
              <a:rPr lang="en-US" dirty="0" err="1" smtClean="0"/>
              <a:t>seluruh</a:t>
            </a:r>
            <a:r>
              <a:rPr lang="en-US" dirty="0" smtClean="0"/>
              <a:t> Indonesia. Ada </a:t>
            </a:r>
            <a:r>
              <a:rPr lang="en-US" dirty="0" err="1" smtClean="0"/>
              <a:t>perasaan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kata-kata,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rasanya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dinikmati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0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023257"/>
            <a:ext cx="11604172" cy="5627914"/>
          </a:xfrm>
        </p:spPr>
        <p:txBody>
          <a:bodyPr/>
          <a:lstStyle/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belakangan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tau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proyeknya</a:t>
            </a:r>
            <a:r>
              <a:rPr lang="en-US" dirty="0" smtClean="0"/>
              <a:t> </a:t>
            </a:r>
            <a:r>
              <a:rPr lang="en-US" dirty="0" err="1" smtClean="0"/>
              <a:t>ratusan</a:t>
            </a:r>
            <a:r>
              <a:rPr lang="en-US" dirty="0" smtClean="0"/>
              <a:t>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menyesal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setelahnya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3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TV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hehe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naikin</a:t>
            </a:r>
            <a:r>
              <a:rPr lang="en-US" dirty="0" smtClean="0"/>
              <a:t> 10x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!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cintanya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software.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Kita </a:t>
            </a:r>
            <a:r>
              <a:rPr lang="en-US" i="1" dirty="0" err="1" smtClean="0">
                <a:solidFill>
                  <a:srgbClr val="FF0000"/>
                </a:solidFill>
              </a:rPr>
              <a:t>tidak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pernah</a:t>
            </a:r>
            <a:r>
              <a:rPr lang="en-US" i="1" dirty="0" smtClean="0">
                <a:solidFill>
                  <a:srgbClr val="FF0000"/>
                </a:solidFill>
              </a:rPr>
              <a:t> tau </a:t>
            </a:r>
            <a:r>
              <a:rPr lang="en-US" i="1" dirty="0" err="1" smtClean="0">
                <a:solidFill>
                  <a:srgbClr val="FF0000"/>
                </a:solidFill>
              </a:rPr>
              <a:t>apa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jadinya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diri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kita</a:t>
            </a:r>
            <a:r>
              <a:rPr lang="en-US" i="1" dirty="0" smtClean="0">
                <a:solidFill>
                  <a:srgbClr val="FF0000"/>
                </a:solidFill>
              </a:rPr>
              <a:t> di masa </a:t>
            </a:r>
            <a:r>
              <a:rPr lang="en-US" i="1" dirty="0" err="1" smtClean="0">
                <a:solidFill>
                  <a:srgbClr val="FF0000"/>
                </a:solidFill>
              </a:rPr>
              <a:t>depan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hidup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ini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menurut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saya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seperti</a:t>
            </a:r>
            <a:r>
              <a:rPr lang="en-US" i="1" dirty="0" smtClean="0">
                <a:solidFill>
                  <a:srgbClr val="FF0000"/>
                </a:solidFill>
              </a:rPr>
              <a:t> air. </a:t>
            </a:r>
            <a:r>
              <a:rPr lang="en-US" i="1" dirty="0" err="1" smtClean="0">
                <a:solidFill>
                  <a:srgbClr val="FF0000"/>
                </a:solidFill>
              </a:rPr>
              <a:t>Ikuti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saja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kemana</a:t>
            </a:r>
            <a:r>
              <a:rPr lang="en-US" i="1" dirty="0" smtClean="0">
                <a:solidFill>
                  <a:srgbClr val="FF0000"/>
                </a:solidFill>
              </a:rPr>
              <a:t> air </a:t>
            </a:r>
            <a:r>
              <a:rPr lang="en-US" i="1" dirty="0" err="1" smtClean="0">
                <a:solidFill>
                  <a:srgbClr val="FF0000"/>
                </a:solidFill>
              </a:rPr>
              <a:t>mengalir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sambil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coba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hal-hal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baru</a:t>
            </a:r>
            <a:r>
              <a:rPr lang="en-US" i="1" dirty="0" smtClean="0">
                <a:solidFill>
                  <a:srgbClr val="FF0000"/>
                </a:solidFill>
              </a:rPr>
              <a:t> yang </a:t>
            </a:r>
            <a:r>
              <a:rPr lang="en-US" i="1" dirty="0" err="1" smtClean="0">
                <a:solidFill>
                  <a:srgbClr val="FF0000"/>
                </a:solidFill>
              </a:rPr>
              <a:t>lewat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ikuti</a:t>
            </a:r>
            <a:r>
              <a:rPr lang="en-US" i="1" dirty="0" smtClean="0">
                <a:solidFill>
                  <a:srgbClr val="FF0000"/>
                </a:solidFill>
              </a:rPr>
              <a:t> kata </a:t>
            </a:r>
            <a:r>
              <a:rPr lang="en-US" i="1" dirty="0" err="1" smtClean="0">
                <a:solidFill>
                  <a:srgbClr val="FF0000"/>
                </a:solidFill>
              </a:rPr>
              <a:t>hati</a:t>
            </a:r>
            <a:r>
              <a:rPr lang="en-US" i="1" dirty="0" smtClean="0">
                <a:solidFill>
                  <a:srgbClr val="FF0000"/>
                </a:solidFill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</a:rPr>
              <a:t>Jika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senang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mau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coba</a:t>
            </a:r>
            <a:r>
              <a:rPr lang="en-US" i="1" dirty="0" smtClean="0">
                <a:solidFill>
                  <a:srgbClr val="FF0000"/>
                </a:solidFill>
              </a:rPr>
              <a:t>! </a:t>
            </a:r>
            <a:r>
              <a:rPr lang="en-US" i="1" dirty="0" err="1" smtClean="0">
                <a:solidFill>
                  <a:srgbClr val="FF0000"/>
                </a:solidFill>
              </a:rPr>
              <a:t>jika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tidak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ya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jangan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coba</a:t>
            </a:r>
            <a:r>
              <a:rPr lang="en-US" i="1" dirty="0" smtClean="0">
                <a:solidFill>
                  <a:srgbClr val="FF0000"/>
                </a:solidFill>
              </a:rPr>
              <a:t>. Kita </a:t>
            </a:r>
            <a:r>
              <a:rPr lang="en-US" i="1" dirty="0" err="1" smtClean="0">
                <a:solidFill>
                  <a:srgbClr val="FF0000"/>
                </a:solidFill>
              </a:rPr>
              <a:t>bisa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menjadi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terbaik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karena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kita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senang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mau</a:t>
            </a:r>
            <a:r>
              <a:rPr lang="en-US" i="1" dirty="0" smtClean="0">
                <a:solidFill>
                  <a:srgbClr val="FF0000"/>
                </a:solidFill>
              </a:rPr>
              <a:t> di </a:t>
            </a:r>
            <a:r>
              <a:rPr lang="en-US" i="1" dirty="0" err="1" smtClean="0">
                <a:solidFill>
                  <a:srgbClr val="FF0000"/>
                </a:solidFill>
              </a:rPr>
              <a:t>bidang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itu</a:t>
            </a:r>
            <a:r>
              <a:rPr lang="en-US" i="1" dirty="0" smtClean="0">
                <a:solidFill>
                  <a:srgbClr val="FF0000"/>
                </a:solidFill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</a:rPr>
              <a:t>Carilah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kesenanganmu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5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39486"/>
            <a:ext cx="11723915" cy="64661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/</a:t>
            </a:r>
            <a:r>
              <a:rPr lang="en-US" b="1" i="1" dirty="0" smtClean="0"/>
              <a:t>Purpose</a:t>
            </a:r>
            <a:endParaRPr lang="en-US" dirty="0" smtClean="0"/>
          </a:p>
          <a:p>
            <a:r>
              <a:rPr lang="en-US" dirty="0" err="1" smtClean="0"/>
              <a:t>Setelah</a:t>
            </a:r>
            <a:r>
              <a:rPr lang="en-US" dirty="0" smtClean="0"/>
              <a:t> lulus,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kampung</a:t>
            </a:r>
            <a:r>
              <a:rPr lang="en-US" dirty="0" smtClean="0"/>
              <a:t>.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di </a:t>
            </a:r>
            <a:r>
              <a:rPr lang="en-US" dirty="0" err="1" smtClean="0"/>
              <a:t>kampung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pendapatannya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belasan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inflasi</a:t>
            </a:r>
            <a:r>
              <a:rPr lang="en-US" dirty="0" smtClean="0"/>
              <a:t>. </a:t>
            </a:r>
            <a:r>
              <a:rPr lang="en-US" dirty="0" err="1" smtClean="0"/>
              <a:t>lnilah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inspirasi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software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software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usaha-usaha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melebarkan</a:t>
            </a:r>
            <a:r>
              <a:rPr lang="en-US" dirty="0" smtClean="0"/>
              <a:t> </a:t>
            </a:r>
            <a:r>
              <a:rPr lang="en-US" dirty="0" err="1" smtClean="0"/>
              <a:t>sayap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barupun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,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domain. Dari </a:t>
            </a:r>
            <a:r>
              <a:rPr lang="en-US" dirty="0" err="1" smtClean="0"/>
              <a:t>ratusan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, </a:t>
            </a:r>
            <a:r>
              <a:rPr lang="en-US" dirty="0" err="1" smtClean="0"/>
              <a:t>terpilihlah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90rb,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software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semudah</a:t>
            </a:r>
            <a:r>
              <a:rPr lang="en-US" dirty="0" smtClean="0"/>
              <a:t> </a:t>
            </a:r>
            <a:r>
              <a:rPr lang="en-US" dirty="0" err="1" smtClean="0"/>
              <a:t>menggelar</a:t>
            </a:r>
            <a:r>
              <a:rPr lang="en-US" dirty="0" smtClean="0"/>
              <a:t> </a:t>
            </a:r>
            <a:r>
              <a:rPr lang="en-US" dirty="0" err="1" smtClean="0"/>
              <a:t>tikar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lapak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software.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internet. </a:t>
            </a:r>
          </a:p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partner,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sendirian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tertarik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utarakan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r>
              <a:rPr lang="en-US" dirty="0" smtClean="0"/>
              <a:t>.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dipertemukan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lama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SMA, </a:t>
            </a:r>
            <a:r>
              <a:rPr lang="en-US" dirty="0" err="1" smtClean="0"/>
              <a:t>Xinuc</a:t>
            </a:r>
            <a:r>
              <a:rPr lang="en-US" dirty="0" smtClean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CTO di </a:t>
            </a:r>
            <a:r>
              <a:rPr lang="en-US" dirty="0" err="1" smtClean="0"/>
              <a:t>Bukalapak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senangnya</a:t>
            </a:r>
            <a:r>
              <a:rPr lang="en-US" dirty="0" smtClean="0"/>
              <a:t> </a:t>
            </a:r>
            <a:r>
              <a:rPr lang="en-US" dirty="0" err="1" smtClean="0"/>
              <a:t>ngoprek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di </a:t>
            </a:r>
            <a:r>
              <a:rPr lang="en-US" dirty="0" err="1" smtClean="0"/>
              <a:t>kosan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ide </a:t>
            </a:r>
            <a:r>
              <a:rPr lang="en-US" dirty="0" err="1" smtClean="0"/>
              <a:t>Bukalapak</a:t>
            </a:r>
            <a:r>
              <a:rPr lang="en-US" dirty="0" smtClean="0"/>
              <a:t>, </a:t>
            </a:r>
            <a:r>
              <a:rPr lang="en-US" dirty="0" err="1" smtClean="0"/>
              <a:t>dia</a:t>
            </a:r>
            <a:r>
              <a:rPr lang="en-US" dirty="0" smtClean="0"/>
              <a:t> yang paling </a:t>
            </a:r>
            <a:r>
              <a:rPr lang="en-US" dirty="0" err="1" smtClean="0"/>
              <a:t>semangat</a:t>
            </a:r>
            <a:r>
              <a:rPr lang="en-US" dirty="0" smtClean="0"/>
              <a:t>. </a:t>
            </a:r>
            <a:r>
              <a:rPr lang="en-US" dirty="0" err="1" smtClean="0"/>
              <a:t>Rupanya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di </a:t>
            </a:r>
            <a:r>
              <a:rPr lang="en-US" dirty="0" err="1" smtClean="0"/>
              <a:t>kosan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terobsesi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orang. “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” kata dia. Kami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mimpi</a:t>
            </a:r>
            <a:r>
              <a:rPr lang="en-US" dirty="0" smtClean="0"/>
              <a:t> kami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1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914400"/>
            <a:ext cx="11691258" cy="5758543"/>
          </a:xfrm>
        </p:spPr>
        <p:txBody>
          <a:bodyPr/>
          <a:lstStyle/>
          <a:p>
            <a:r>
              <a:rPr lang="en-US" dirty="0" smtClean="0"/>
              <a:t>Kami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non stop </a:t>
            </a:r>
            <a:r>
              <a:rPr lang="en-US" dirty="0" err="1" smtClean="0"/>
              <a:t>berdua</a:t>
            </a:r>
            <a:r>
              <a:rPr lang="en-US" dirty="0" smtClean="0"/>
              <a:t> di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kosan</a:t>
            </a:r>
            <a:r>
              <a:rPr lang="en-US" dirty="0" smtClean="0"/>
              <a:t>. </a:t>
            </a:r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kos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aneh-aneh</a:t>
            </a:r>
            <a:r>
              <a:rPr lang="en-US" dirty="0" smtClean="0"/>
              <a:t> lo </a:t>
            </a:r>
            <a:r>
              <a:rPr lang="en-US" dirty="0" err="1" smtClean="0"/>
              <a:t>ya</a:t>
            </a:r>
            <a:r>
              <a:rPr lang="en-US" dirty="0" smtClean="0"/>
              <a:t>. Kita </a:t>
            </a:r>
            <a:r>
              <a:rPr lang="en-US" dirty="0" err="1" smtClean="0"/>
              <a:t>berdua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software. Website kami live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Januari</a:t>
            </a:r>
            <a:r>
              <a:rPr lang="en-US" dirty="0" smtClean="0"/>
              <a:t> 2010,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mengunjungi</a:t>
            </a:r>
            <a:r>
              <a:rPr lang="en-US" dirty="0" smtClean="0"/>
              <a:t> website kami 🙁 Ada </a:t>
            </a:r>
            <a:r>
              <a:rPr lang="en-US" dirty="0" err="1" smtClean="0"/>
              <a:t>sih</a:t>
            </a:r>
            <a:r>
              <a:rPr lang="en-US" dirty="0" smtClean="0"/>
              <a:t> 1-2 </a:t>
            </a:r>
            <a:r>
              <a:rPr lang="en-US" dirty="0" err="1" smtClean="0"/>
              <a:t>tapi</a:t>
            </a:r>
            <a:r>
              <a:rPr lang="en-US" dirty="0" smtClean="0"/>
              <a:t> pas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kami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sedih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marah</a:t>
            </a:r>
            <a:r>
              <a:rPr lang="en-US" dirty="0" smtClean="0"/>
              <a:t> </a:t>
            </a:r>
            <a:r>
              <a:rPr lang="en-US" dirty="0" err="1" smtClean="0"/>
              <a:t>rasanya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lagi-lagi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pantang</a:t>
            </a:r>
            <a:r>
              <a:rPr lang="en-US" dirty="0" smtClean="0"/>
              <a:t> </a:t>
            </a:r>
            <a:r>
              <a:rPr lang="en-US" dirty="0" err="1" smtClean="0"/>
              <a:t>padam</a:t>
            </a:r>
            <a:r>
              <a:rPr lang="en-US" dirty="0" smtClean="0"/>
              <a:t>, kami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kami.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.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sisir</a:t>
            </a:r>
            <a:r>
              <a:rPr lang="en-US" dirty="0" smtClean="0"/>
              <a:t> </a:t>
            </a:r>
            <a:r>
              <a:rPr lang="en-US" dirty="0" err="1" smtClean="0"/>
              <a:t>lapak-lapak</a:t>
            </a:r>
            <a:r>
              <a:rPr lang="en-US" dirty="0" smtClean="0"/>
              <a:t> </a:t>
            </a:r>
            <a:r>
              <a:rPr lang="en-US" dirty="0" err="1" smtClean="0"/>
              <a:t>dipinggir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(offline)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online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Bukalapak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tertarik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software kami.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segelintir</a:t>
            </a:r>
            <a:r>
              <a:rPr lang="en-US" dirty="0" smtClean="0"/>
              <a:t> yang </a:t>
            </a:r>
            <a:r>
              <a:rPr lang="en-US" dirty="0" err="1" smtClean="0"/>
              <a:t>tertarik</a:t>
            </a:r>
            <a:r>
              <a:rPr lang="en-US" dirty="0" smtClean="0"/>
              <a:t>.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kami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1 </a:t>
            </a:r>
            <a:r>
              <a:rPr lang="en-US" dirty="0" err="1" smtClean="0"/>
              <a:t>tahun</a:t>
            </a:r>
            <a:r>
              <a:rPr lang="en-US" dirty="0" smtClean="0"/>
              <a:t> kami </a:t>
            </a:r>
            <a:r>
              <a:rPr lang="en-US" dirty="0" err="1" smtClean="0"/>
              <a:t>memiliki</a:t>
            </a:r>
            <a:r>
              <a:rPr lang="en-US" dirty="0" smtClean="0"/>
              <a:t> UKM 10ribu. Kami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kami </a:t>
            </a:r>
            <a:r>
              <a:rPr lang="en-US" dirty="0" err="1" smtClean="0"/>
              <a:t>perlahan-lahan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mewujud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1641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Pidato Achmad Zaky, CEO Bukalapak Alumni IF 2004 di OSKM Talks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Pidato Achmad Zaky, CEO Bukalapak Alumni IF 2004 di OSKM Talks 2017</dc:title>
  <dc:creator>rinaldi-irk</dc:creator>
  <cp:lastModifiedBy>rinaldi-irk</cp:lastModifiedBy>
  <cp:revision>2</cp:revision>
  <dcterms:created xsi:type="dcterms:W3CDTF">2017-09-28T05:33:49Z</dcterms:created>
  <dcterms:modified xsi:type="dcterms:W3CDTF">2017-09-28T05:37:26Z</dcterms:modified>
</cp:coreProperties>
</file>